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7"/>
  </p:notesMasterIdLst>
  <p:sldIdLst>
    <p:sldId id="321" r:id="rId2"/>
    <p:sldId id="335" r:id="rId3"/>
    <p:sldId id="325" r:id="rId4"/>
    <p:sldId id="323" r:id="rId5"/>
    <p:sldId id="333" r:id="rId6"/>
    <p:sldId id="256" r:id="rId7"/>
    <p:sldId id="299" r:id="rId8"/>
    <p:sldId id="278" r:id="rId9"/>
    <p:sldId id="300" r:id="rId10"/>
    <p:sldId id="327" r:id="rId11"/>
    <p:sldId id="328" r:id="rId12"/>
    <p:sldId id="329" r:id="rId13"/>
    <p:sldId id="330" r:id="rId14"/>
    <p:sldId id="279" r:id="rId15"/>
    <p:sldId id="334" r:id="rId16"/>
    <p:sldId id="277" r:id="rId17"/>
    <p:sldId id="274" r:id="rId18"/>
    <p:sldId id="273" r:id="rId19"/>
    <p:sldId id="332" r:id="rId20"/>
    <p:sldId id="280" r:id="rId21"/>
    <p:sldId id="257" r:id="rId22"/>
    <p:sldId id="267" r:id="rId23"/>
    <p:sldId id="282" r:id="rId24"/>
    <p:sldId id="281" r:id="rId25"/>
    <p:sldId id="266" r:id="rId26"/>
    <p:sldId id="269" r:id="rId27"/>
    <p:sldId id="260" r:id="rId28"/>
    <p:sldId id="270" r:id="rId29"/>
    <p:sldId id="259" r:id="rId30"/>
    <p:sldId id="262" r:id="rId31"/>
    <p:sldId id="263" r:id="rId32"/>
    <p:sldId id="264" r:id="rId33"/>
    <p:sldId id="265" r:id="rId34"/>
    <p:sldId id="285" r:id="rId35"/>
    <p:sldId id="284"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ele sblattero" initials="d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F2ED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91" d="100"/>
          <a:sy n="91" d="100"/>
        </p:scale>
        <p:origin x="206"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4:54:50.910"/>
    </inkml:context>
    <inkml:brush xml:id="br0">
      <inkml:brushProperty name="width" value="0.35" units="cm"/>
      <inkml:brushProperty name="height" value="0.35" units="cm"/>
      <inkml:brushProperty name="color" value="#FFFFFF"/>
    </inkml:brush>
  </inkml:definitions>
  <inkml:trace contextRef="#ctx0" brushRef="#br0">0 562 24575,'0'-473'0,"1"467"-80,-1 1 0,1 0-1,0-1 1,1 1 0,0 0-1,-1 0 1,2 0 0,-1 0-1,0 0 1,1 0 0,0 1 0,0-1-1,1 1 1,-1 0 0,1 0-1,7-7 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4:56:25.309"/>
    </inkml:context>
    <inkml:brush xml:id="br0">
      <inkml:brushProperty name="width" value="0.35" units="cm"/>
      <inkml:brushProperty name="height" value="0.35" units="cm"/>
      <inkml:brushProperty name="color" value="#FFFFFF"/>
    </inkml:brush>
  </inkml:definitions>
  <inkml:trace contextRef="#ctx0" brushRef="#br0">332 54 24575,'2'2'0,"-1"-1"0,1 1 0,0-1 0,-1 1 0,1-1 0,0 0 0,0 0 0,0 0 0,0 0 0,0 0 0,0 0 0,0 0 0,0 0 0,5 0 0,4 3 0,-7-2 0,1 1 0,-1 0 0,0 0 0,1 0 0,-1 1 0,-1-1 0,1 1 0,0 0 0,-1 0 0,0 0 0,0 0 0,5 9 0,0 1 0,43 78 0,-34-57 0,26 36 0,10-8 0,-42-52 0,-1 0 0,0 1 0,0 0 0,-2 0 0,1 1 0,8 19 0,-10-16 0,2-1 0,0 0 0,0-1 0,19 22 0,18 27 0,67 100 0,-82-121 0,47 79 0,-66-101 0,1-1 0,1 0 0,20 19 0,-16-17 0,28 41 0,-34-46 0,1 0 0,1 0 0,0-2 0,31 26 0,-25-23 0,-1 1 0,20 23 0,-26-26 0,1-1 0,0-1 0,1-1 0,30 20 0,8 7 0,-7 1 0,29 21 0,-35-33 0,-10-6 0,2-1 0,40 20 0,-25-11 0,-39-25 0,-1 1 0,1-1 0,0 0 0,0-1 0,17 7 0,0-2 0,0 1 0,24 13 0,-35-15 0,0 0 0,1-1 0,0-1 0,0-1 0,0 0 0,1-1 0,0 0 0,25 1 0,4-4 0,-21-2 0,-1 2 0,1 0 0,42 9 0,46 25 0,22 6 0,-117-37 0,1-1 0,-1-1 0,1 0 0,0-1 0,30-3 0,28-12 0,-54 8 0,0 2 0,42-3 0,-22 9 0,74 12 0,-70-7 0,53 1 0,-85-8 0,17 1 0,47 5 0,-68-4 0,0 0 0,-1 1 0,1-1 0,-1 2 0,0-1 0,0 2 0,0-1 0,16 12 0,-4-2 0,1-1 0,36 16 0,-19-10 0,-27-11 0,-13-3 0,0-5 0,-1 0 0,1 1 0,-1-1 0,0 0 0,1 0 0,-1 0 0,1-1 0,-1 1 0,0 0 0,1 0 0,-1-1 0,-2 0 0,-12-3 0,1 0 0,-1 2 0,0 0 0,-1 1 0,1 0 0,0 1 0,-21 3 0,13-1 0,0-1 0,-29-3 0,45 1 0,1 0 0,-1-1 0,1 0 0,-1 0 0,1 0 0,0-1 0,0 0 0,0-1 0,1 0 0,-1 0 0,-6-5 0,-7-7 0,-1 0 0,-1 2 0,0 1 0,-45-20 0,51 26 0,0-1 0,0 0 0,-23-17 0,34 22 0,0-1 0,0 0 0,1 0 0,-1-1 0,1 1 0,0-1 0,0 0 0,1 0 0,-1-1 0,1 1 0,0-1 0,0 1 0,-2-9 0,5 11 0,0 0 0,0 0 0,0 0 0,0 1 0,0-1 0,1 0 0,-1 0 0,1 1 0,0-1 0,0 0 0,0 1 0,0-1 0,1 0 0,-1 1 0,0 0 0,1-1 0,0 1 0,0 0 0,0 0 0,0 0 0,0 0 0,0 0 0,0 0 0,4-1 0,2-3 0,0 0 0,0 1 0,1 0 0,0 1 0,16-7 0,3 5 0,-1 1 0,2 1 0,-1 1 0,0 2 0,0 1 0,35 4 0,64-2 0,-124-3 0,0 1 0,0-1 0,0 0 0,-1 0 0,1 0 0,0 0 0,0-1 0,-1 1 0,1-1 0,0 1 0,-1-1 0,4-4 0,-4 4 0,0 1 0,-1-1 0,1 1 0,0-1 0,0 1 0,0 0 0,0 0 0,0 0 0,0 0 0,0 0 0,0 0 0,1 0 0,-1 1 0,0-1 0,0 1 0,1-1 0,-1 1 0,0 0 0,1 0 0,-1 0 0,3 1 0,0 0 0,1 0 0,-1 1 0,-1-1 0,1 1 0,0 0 0,0 1 0,-1-1 0,1 1 0,-1 0 0,0 0 0,0 0 0,7 7 0,-8-6 0,-1 0 0,1 0 0,-1 1 0,0-1 0,0 1 0,-1-1 0,1 1 0,-1-1 0,0 1 0,0 0 0,0 0 0,-1-1 0,0 11 0,-1 40 0,0-18 0,7 61 0,-6-94 0,1 0 0,-1 0 0,1 0 0,-1 0 0,-1 0 0,1 0 0,0 0 0,-1 0 0,0 0 0,0 0 0,0 0 0,0 0 0,-1-1 0,1 1 0,-1 0 0,0-1 0,0 1 0,-1-1 0,1 0 0,-5 5 0,4-5 0,-1-1 0,1 0 0,-1 1 0,1-1 0,-1-1 0,0 1 0,0 0 0,0-1 0,0 0 0,0 0 0,0 0 0,0-1 0,0 1 0,-1-1 0,1 0 0,0 0 0,0 0 0,0-1 0,-7-1 0,-18-5 0,1-2 0,-48-20 0,55 19 0,-1 1 0,-1 1 0,1 0 0,-1 2 0,-28-3 0,12 6 0,26 3 0,0-1 0,1 0 0,-1-1 0,0 0 0,1-1 0,-1-1 0,-19-7 0,-178-88 0,190 91 0,-1 1 0,0 0 0,0 2 0,-1 0 0,-23-1 0,21 3 0,2-1 0,-1-1 0,0-1 0,-23-9 0,37 10 0,1-1 0,-1 1 0,1-1 0,0-1 0,0 0 0,1 0 0,-7-8 0,-27-24 0,17 23 0,-1 1 0,-47-21 0,49 26 0,-1-1 0,1-2 0,-40-29 0,36 22 0,-46-26 0,20 14 0,21 8 0,1 0 0,2-2 0,-37-42 0,34 35 0,-68-57 0,91 83 0,0 1 0,0 1 0,-1-1 0,0 2 0,0-1 0,0 1 0,0 1 0,-1 0 0,1 0 0,-1 1 0,-20-1 0,25 3 0,1 0 0,0 0 0,0 1 0,0 0 0,0-1 0,0 2 0,0-1 0,0 1 0,0 0 0,1 0 0,-1 0 0,1 0 0,-1 1 0,1 0 0,0 0 0,0 0 0,0 0 0,0 1 0,1 0 0,-1-1 0,1 1 0,0 1 0,0-1 0,0 0 0,1 1 0,0-1 0,-3 6 0,-10 41 0,12-40 0,1-1 0,-2 1 0,0-1 0,-9 19 0,1-11 0,-7 15 0,-20 41 0,34-62 0,1-1 0,0 1 0,0 0 0,2 1 0,-1-1 0,1 0 0,0 22 0,3-15 0,0 1 0,0-1 0,2 0 0,10 37 0,-9-44 0,1 0 0,0 0 0,1-1 0,0 0 0,1 0 0,0-1 0,0 0 0,15 15 0,73 67 0,-94-91 0,-1-1 0,1 0 0,0 1 0,-1-1 0,1 0 0,-1 1 0,0-1 0,1 1 0,-1-1 0,1 1 0,-1-1 0,0 1 0,1-1 0,-1 1 0,0-1 0,1 1 0,-1-1 0,0 1 0,0 0 0,0-1 0,1 1 0,-1-1 0,0 1 0,0 0 0,0-1 0,0 1 0,0 0 0,0-1 0,0 1 0,0-1 0,-1 1 0,1 0 0,0-1 0,0 1 0,0-1 0,-1 1 0,1 0 0,0-1 0,-1 1 0,1-1 0,0 1 0,-1-1 0,1 1 0,-1-1 0,1 0 0,-1 1 0,1-1 0,-1 1 0,1-1 0,-1 0 0,1 0 0,-1 1 0,1-1 0,-1 0 0,0 0 0,1 1 0,-1-1 0,1 0 0,-1 0 0,0 0 0,1 0 0,-2 0 0,-46 2 0,40-2 0,-34-3 0,-1-2 0,1-2 0,-72-21 0,-6-1 0,67 16 0,-60-23 0,87 27 0,-100-26 0,110 32 0,-1 1 0,1 0 0,-1 1 0,-22 2 0,18 0 0,-37-5 0,46 2 0,1-1 0,1 0 0,-20-8 0,21 6 0,-1 1 0,0 1 0,0 0 0,-1 0 0,-10-1 0,18 5 0,0-1 0,-1 0 0,1-1 0,0 1 0,0-1 0,-1 1 0,1-1 0,0 0 0,0 0 0,0-1 0,0 1 0,0 0 0,0-1 0,1 0 0,-1 0 0,0 0 0,1 0 0,-1 0 0,1 0 0,0-1 0,0 1 0,0-1 0,0 1 0,0-1 0,0 0 0,1 0 0,0 0 0,-1 0 0,1 0 0,0 0 0,0 0 0,1 0 0,-1-1 0,0-2 0,-9-40 0,-23-59 0,11 38 0,18 57 0,1 1 0,1-1 0,-1 0 0,1 0 0,1 0 0,0 0 0,0 0 0,1-1 0,1 1 0,-1 0 0,2 0 0,2-14 0,2 3 0,-1 0 0,-1-1 0,-1 0 0,-1 0 0,-2-29 0,-3-2 0,-10-57 0,7 82 0,-1 0 0,-14-34 0,13 40 0,0 0 0,2 0 0,0-1 0,-3-36 0,3-17 0,-2-55 0,7 110 0,-1-1 0,-1 1 0,-1-1 0,-1 1 0,-1 0 0,-1 1 0,-1 0 0,-11-23 0,17 40 0,1 0 0,0 1 0,-1-1 0,2 0 0,-1-1 0,0 1 0,0 0 0,1 0 0,0 0 0,0 0 0,0 0 0,0 0 0,0-1 0,1-3 0,1 1 0,0 1 0,1-1 0,-1 0 0,1 1 0,6-8 0,4-9 0,-12 21 0,0-1 0,0 0 0,0 0 0,0 0 0,0 0 0,0 0 0,-1 0 0,1 0 0,-1 0 0,1 0 0,-1-1 0,0 1 0,0 0 0,0 0 0,0 0 0,0 0 0,0-1 0,-1 1 0,1 0 0,-1 0 0,1 0 0,-1 0 0,0 0 0,-1-2 0,-1 0 0,0 0 0,-1 0 0,1 1 0,-1-1 0,0 1 0,0 0 0,0 0 0,0 1 0,-7-4 0,5 2 0,0-1 0,0 1 0,0-1 0,1-1 0,-1 1 0,-5-8 0,6 6 0,0 1 0,-1 0 0,0 0 0,-7-4 0,12 9 0,1 1 0,0 0 0,0 0 0,0 0 0,0 0 0,-1 0 0,1-1 0,0 1 0,0 0 0,0 0 0,-1 0 0,1 0 0,0 0 0,0 0 0,0 0 0,-1 0 0,1 0 0,0 0 0,0 0 0,0 0 0,-1 0 0,1 0 0,0 0 0,0 0 0,-1 0 0,1 0 0,0 0 0,0 0 0,0 0 0,-1 0 0,1 0 0,0 0 0,0 0 0,0 1 0,-1-1 0,1 0 0,0 0 0,0 0 0,0 0 0,0 1 0,-1-1 0,1 0 0,0 0 0,-2 14 0,5 15 0,6 4 0,15 41 0,-3-12 0,-10-20 0,-2 0 0,-2 1 0,-2 0 0,0 53 0,-2-71 0,0 1 0,2-1 0,8 27 0,5 25 0,-13-40 0,-2 1 0,-1-1 0,-2 1 0,-8 59 0,8-25 0,1-54 0,0 0 0,-3 27 0,-3 12 0,4 100 0,3-106 0,-2 1 0,-11 81 0,9-115 0,-1-1 0,-1 1 0,0-1 0,-2 0 0,0 0 0,0-1 0,-17 29 0,18-37 0,1 0 0,0 0 0,1 0 0,0 0 0,0 1 0,1 0 0,-2 17 0,1-7 0,2 1 0,1 30 0,2-39 0,0 1 0,1-1 0,0 0 0,1 0 0,1 0 0,-1-1 0,12 18 0,-6-9 0,-9-17 0,-1 0 0,1-1 0,0 1 0,1 0 0,-1 0 0,0-1 0,0 1 0,1-1 0,-1 1 0,1-1 0,-1 0 0,1 1 0,-1-1 0,1 0 0,0 0 0,0 0 0,0 0 0,0-1 0,2 2 0,0-2 0,-1 0 0,1 0 0,-1 0 0,1 0 0,-1 0 0,1-1 0,-1 0 0,0 0 0,1 0 0,3-2 0,-3 3 0,1-1 0,-1 1 0,1-1 0,-1 1 0,0 1 0,1-1 0,-1 1 0,0-1 0,1 1 0,-1 0 0,0 1 0,7 2 0,-4-2 0,0 0 0,0 0 0,0 0 0,11 0 0,25 2 0,-40-3 0,-5-1 0,-23-4 0,21 4 0,0-1 0,1 1 0,-1 0 0,1 0 0,-1 0 0,0 0 0,-5 1 0,9-1 0,-1 1 0,1-1 0,-1 0 0,1 0 0,-1 0 0,1 1 0,-1-1 0,1 0 0,-1 1 0,1-1 0,-1 1 0,1-1 0,0 0 0,-1 1 0,1-1 0,0 1 0,-1-1 0,1 1 0,0-1 0,0 1 0,-1 0 0,5 19 0,2-9 0,0-1 0,0 1 0,2-1 0,-1-1 0,1 0 0,0 0 0,18 14 0,-12-10 0,0 1 0,15 19 0,-26-29 0,0 0 0,0 0 0,0-1 0,0 1 0,1-1 0,0 0 0,-1 0 0,1 0 0,0 0 0,1-1 0,-1 1 0,0-1 0,10 3 0,-8-4 0,1 0 0,0 0 0,0-1 0,0 0 0,0 0 0,0-1 0,-1 1 0,1-2 0,8-1 0,135-23 0,-90 17 0,-56 8 0,-1 0 0,1 0 0,-1 0 0,1-1 0,-1 0 0,1 0 0,-1 0 0,0 0 0,4-3 0,-4 2 0,1 0 0,-1 1 0,1 0 0,-1 0 0,1 0 0,0 0 0,0 0 0,5-1 0,7 1 0,1 0 0,-1 2 0,25 1 0,-30 0 0,0-1 0,1 0 0,-1 0 0,0-1 0,1 0 0,-1-1 0,0 0 0,0-1 0,11-5 0,-8 2 0,1 1 0,-1 0 0,1 1 0,0 1 0,0 0 0,0 1 0,0 0 0,0 2 0,1-1 0,23 4 0,11 0 0,0-3 0,-1-2 0,1-2 0,89-19 0,-95 16 0,0 1 0,-1 3 0,87 3 0,-70 2 0,76-8 0,84-25 0,-190 27 0,0 1 0,59 3 0,22-2 0,-97 0 0,-1 0 0,1 0 0,-1-1 0,0-1 0,0 0 0,15-8 0,-11 6 0,-1 0 0,1 2 0,0 0 0,0 0 0,0 2 0,1 0 0,33 2 0,-20-1 0,40-5 0,-67 5 0,66-7 0,-65 7 0,1 1 0,-1 0 0,1 1 0,-1-1 0,1 1 0,-1 0 0,0 0 0,0 1 0,1 0 0,6 3 0,-12-4 0,0-1 0,0 0 0,-1 1 0,1-1 0,0 1 0,0-1 0,-1 0 0,1 1 0,0-1 0,-1 0 0,1 1 0,-1-1 0,1 0 0,0 0 0,-1 1 0,1-1 0,-1 0 0,1 0 0,-1 0 0,1 0 0,-1 0 0,1 0 0,-1 1 0,1-1 0,0 0 0,-1 0 0,1 0 0,-1-1 0,1 1 0,-1 0 0,1 0 0,-1 0 0,-25 2 0,-191-16 0,200 11 0,0 0 0,-1-1 0,-16-7 0,20 6 0,1 0 0,-1 2 0,0 0 0,-1 0 0,-18 0 0,22 2 0,-1 1 0,0 0 0,1 1 0,-1 1 0,1-1 0,0 2 0,-1 0 0,1 0 0,-18 8 0,-140 80 0,151-81 0,-1-1 0,0-1 0,-1-1 0,0-1 0,0 0 0,0-1 0,-1-2 0,1 0 0,-1-1 0,-36-1 0,15-4 0,-82-15 0,91 13 0,-42-2 0,61 7 0,0-1 0,-1 0 0,1-1 0,0-1 0,0 0 0,0-1 0,-21-8 0,35 12 0,-1 0 0,1 0 0,0 0 0,-1 0 0,1 0 0,0 0 0,0 0 0,-1 0 0,1-1 0,0 1 0,0 0 0,-1 0 0,1 0 0,0 0 0,0 0 0,-1-1 0,1 1 0,0 0 0,0 0 0,0 0 0,-1-1 0,1 1 0,0 0 0,0 0 0,0 0 0,0-1 0,-1 1 0,1 0 0,0-1 0,0 1 0,0 0 0,0 0 0,0-1 0,0 1 0,0 0 0,0 0 0,0-1 0,0 1 0,0 0 0,0-1 0,0 1 0,0 0 0,0-1 0,15-4 0,23 3 0,10-2 0,1-1 0,56-14 0,-90 16 0,45-5 0,-1 3 0,1 3 0,60 4 0,-14 0 0,40-7 0,-126 7 0,-1 0 0,0 1 0,1 1 0,-1 1 0,0 0 0,28 14 0,-17-8 0,39 9 0,-13-11 0,0-3 0,1-2 0,84-6 0,70 5 0,-202-2 0,0 1 0,-1 0 0,1 1 0,0 0 0,-1 0 0,0 1 0,10 6 0,-10-5 0,1-1 0,0 0 0,0 0 0,1-1 0,13 4 0,-7-5 0,-1 1 0,0 1 0,0 0 0,25 12 0,-71-13 0,-27-3 0,-77-5 0,119 3 0,0 0 0,0-1 0,1-1 0,-1-1 0,1 0 0,-18-9 0,25 11 0,1 0 0,0 0 0,-1 1 0,0 0 0,0 1 0,1-1 0,-1 1 0,0 1 0,0 0 0,0 0 0,-9 1 0,-4 0 0,14-2 0,0 0 0,0 0 0,0 0 0,1-1 0,-10-4 0,-10-2 0,-1 1 0,-36-17 0,-14-3 0,14 12 293,36 9-1122,-47-16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1:18.859"/>
    </inkml:context>
    <inkml:brush xml:id="br0">
      <inkml:brushProperty name="width" value="0.1" units="cm"/>
      <inkml:brushProperty name="height" value="0.1" units="cm"/>
      <inkml:brushProperty name="color" value="#FFFFFF"/>
    </inkml:brush>
  </inkml:definitions>
  <inkml:trace contextRef="#ctx0" brushRef="#br0">0 0 24575,'0'0'-8191</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1:19.531"/>
    </inkml:context>
    <inkml:brush xml:id="br0">
      <inkml:brushProperty name="width" value="0.1" units="cm"/>
      <inkml:brushProperty name="height" value="0.1" units="cm"/>
      <inkml:brushProperty name="color" value="#FFFFFF"/>
    </inkml:brush>
  </inkml:definitions>
  <inkml:trace contextRef="#ctx0" brushRef="#br0">0 1 24575,'0'0'-8191</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1:20.390"/>
    </inkml:context>
    <inkml:brush xml:id="br0">
      <inkml:brushProperty name="width" value="0.1" units="cm"/>
      <inkml:brushProperty name="height" value="0.1" units="cm"/>
      <inkml:brushProperty name="color" value="#FFFFFF"/>
    </inkml:brush>
  </inkml:definitions>
  <inkml:trace contextRef="#ctx0" brushRef="#br0">0 1 24575,'0'1'0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1:22.932"/>
    </inkml:context>
    <inkml:brush xml:id="br0">
      <inkml:brushProperty name="width" value="0.1" units="cm"/>
      <inkml:brushProperty name="height" value="0.1" units="cm"/>
      <inkml:brushProperty name="color" value="#FFFFFF"/>
    </inkml:brush>
  </inkml:definitions>
  <inkml:trace contextRef="#ctx0" brushRef="#br0">0 0 24575,'0'0'-8191</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1:41.718"/>
    </inkml:context>
    <inkml:brush xml:id="br0">
      <inkml:brushProperty name="width" value="0.1" units="cm"/>
      <inkml:brushProperty name="height" value="0.1" units="cm"/>
      <inkml:brushProperty name="color" value="#FFFFFF"/>
    </inkml:brush>
  </inkml:definitions>
  <inkml:trace contextRef="#ctx0" brushRef="#br0">1 0 24575,'0'0'-8191</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1:43.046"/>
    </inkml:context>
    <inkml:brush xml:id="br0">
      <inkml:brushProperty name="width" value="0.1" units="cm"/>
      <inkml:brushProperty name="height" value="0.1" units="cm"/>
      <inkml:brushProperty name="color" value="#FFFFFF"/>
    </inkml:brush>
  </inkml:definitions>
  <inkml:trace contextRef="#ctx0" brushRef="#br0">1 1 24575,'0'0'-8191</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1:44.119"/>
    </inkml:context>
    <inkml:brush xml:id="br0">
      <inkml:brushProperty name="width" value="0.1" units="cm"/>
      <inkml:brushProperty name="height" value="0.1" units="cm"/>
      <inkml:brushProperty name="color" value="#FFFFFF"/>
    </inkml:brush>
  </inkml:definitions>
  <inkml:trace contextRef="#ctx0" brushRef="#br0">1 1 24575,'0'0'-8191</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1:44.904"/>
    </inkml:context>
    <inkml:brush xml:id="br0">
      <inkml:brushProperty name="width" value="0.1" units="cm"/>
      <inkml:brushProperty name="height" value="0.1" units="cm"/>
      <inkml:brushProperty name="color" value="#FFFFFF"/>
    </inkml:brush>
  </inkml:definitions>
  <inkml:trace contextRef="#ctx0" brushRef="#br0">1 1 24575,'0'0'-8191</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1:46.183"/>
    </inkml:context>
    <inkml:brush xml:id="br0">
      <inkml:brushProperty name="width" value="0.1" units="cm"/>
      <inkml:brushProperty name="height" value="0.1" units="cm"/>
      <inkml:brushProperty name="color" value="#FFFFFF"/>
    </inkml:brush>
  </inkml:definitions>
  <inkml:trace contextRef="#ctx0" brushRef="#br0">1 1 24575,'0'0'-8191</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1:47.319"/>
    </inkml:context>
    <inkml:brush xml:id="br0">
      <inkml:brushProperty name="width" value="0.1" units="cm"/>
      <inkml:brushProperty name="height" value="0.1" units="cm"/>
      <inkml:brushProperty name="color" value="#FFFFFF"/>
    </inkml:brush>
  </inkml:definitions>
  <inkml:trace contextRef="#ctx0" brushRef="#br0">0 0 24575,'0'0'-8191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4:56:28.165"/>
    </inkml:context>
    <inkml:brush xml:id="br0">
      <inkml:brushProperty name="width" value="0.35" units="cm"/>
      <inkml:brushProperty name="height" value="0.35" units="cm"/>
      <inkml:brushProperty name="color" value="#FFFFFF"/>
    </inkml:brush>
  </inkml:definitions>
  <inkml:trace contextRef="#ctx0" brushRef="#br0">1 15 24575,'2'0'0,"3"0"0,7 0 0,2 0 0,2 0 0,0 0 0,0 0 0,3 0 0,-3-2 0,1-1 0,0 0 0,2 0 0,2 1 0,3 1 0,0 1 0,0 0 0,1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1:48.187"/>
    </inkml:context>
    <inkml:brush xml:id="br0">
      <inkml:brushProperty name="width" value="0.1" units="cm"/>
      <inkml:brushProperty name="height" value="0.1" units="cm"/>
      <inkml:brushProperty name="color" value="#FFFFFF"/>
    </inkml:brush>
  </inkml:definitions>
  <inkml:trace contextRef="#ctx0" brushRef="#br0">0 1 24575,'0'0'-8191</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4:57:13.332"/>
    </inkml:context>
    <inkml:brush xml:id="br0">
      <inkml:brushProperty name="width" value="0.1" units="cm"/>
      <inkml:brushProperty name="height" value="0.1" units="cm"/>
      <inkml:brushProperty name="color" value="#FFFFFF"/>
    </inkml:brush>
  </inkml:definitions>
  <inkml:trace contextRef="#ctx0" brushRef="#br0">1 1 24575,'0'2'0,"2"2"0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4:57:14.591"/>
    </inkml:context>
    <inkml:brush xml:id="br0">
      <inkml:brushProperty name="width" value="0.1" units="cm"/>
      <inkml:brushProperty name="height" value="0.1" units="cm"/>
      <inkml:brushProperty name="color" value="#FFFFFF"/>
    </inkml:brush>
  </inkml:definitions>
  <inkml:trace contextRef="#ctx0" brushRef="#br0">0 1 24575</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1:52.922"/>
    </inkml:context>
    <inkml:brush xml:id="br0">
      <inkml:brushProperty name="width" value="0.1" units="cm"/>
      <inkml:brushProperty name="height" value="0.1" units="cm"/>
      <inkml:brushProperty name="color" value="#FFFFFF"/>
    </inkml:brush>
  </inkml:definitions>
  <inkml:trace contextRef="#ctx0" brushRef="#br0">0 1 24575,'0'0'-8191</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4:57:23.756"/>
    </inkml:context>
    <inkml:brush xml:id="br0">
      <inkml:brushProperty name="width" value="0.1" units="cm"/>
      <inkml:brushProperty name="height" value="0.1" units="cm"/>
      <inkml:brushProperty name="color" value="#FFFFFF"/>
    </inkml:brush>
  </inkml:definitions>
  <inkml:trace contextRef="#ctx0" brushRef="#br0">0 0 24575,'0'0'-8191</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4:57:24.657"/>
    </inkml:context>
    <inkml:brush xml:id="br0">
      <inkml:brushProperty name="width" value="0.1" units="cm"/>
      <inkml:brushProperty name="height" value="0.1" units="cm"/>
      <inkml:brushProperty name="color" value="#FFFFFF"/>
    </inkml:brush>
  </inkml:definitions>
  <inkml:trace contextRef="#ctx0" brushRef="#br0">0 1 24575,'0'0'-8191</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1:59.124"/>
    </inkml:context>
    <inkml:brush xml:id="br0">
      <inkml:brushProperty name="width" value="0.1" units="cm"/>
      <inkml:brushProperty name="height" value="0.1" units="cm"/>
      <inkml:brushProperty name="color" value="#FFFFFF"/>
    </inkml:brush>
  </inkml:definitions>
  <inkml:trace contextRef="#ctx0" brushRef="#br0">0 1 24575,'0'0'-8191</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2:00.491"/>
    </inkml:context>
    <inkml:brush xml:id="br0">
      <inkml:brushProperty name="width" value="0.1" units="cm"/>
      <inkml:brushProperty name="height" value="0.1" units="cm"/>
      <inkml:brushProperty name="color" value="#FFFFFF"/>
    </inkml:brush>
  </inkml:definitions>
  <inkml:trace contextRef="#ctx0" brushRef="#br0">0 0 24575,'0'0'-8191</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2:02.289"/>
    </inkml:context>
    <inkml:brush xml:id="br0">
      <inkml:brushProperty name="width" value="0.1" units="cm"/>
      <inkml:brushProperty name="height" value="0.1" units="cm"/>
      <inkml:brushProperty name="color" value="#FFFFFF"/>
    </inkml:brush>
  </inkml:definitions>
  <inkml:trace contextRef="#ctx0" brushRef="#br0">1 1 24575,'0'0'-8191</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2:43.514"/>
    </inkml:context>
    <inkml:brush xml:id="br0">
      <inkml:brushProperty name="width" value="0.35" units="cm"/>
      <inkml:brushProperty name="height" value="0.35" units="cm"/>
      <inkml:brushProperty name="color" value="#FFFFFF"/>
    </inkml:brush>
  </inkml:definitions>
  <inkml:trace contextRef="#ctx0" brushRef="#br0">2916 138 24575,'-24'2'0,"0"2"0,0 0 0,0 2 0,0 0 0,-30 14 0,31-12 0,-13 2 0,-1-2 0,0-2 0,0-1 0,-74-1 0,40-1 0,53-2 0,-25 1 0,-66 11 0,56-6 0,1-2 0,-1-3 0,-63-4 0,15 0 0,68 2 0,2 1 0,0-1 0,0-2 0,1-1 0,-53-12 0,48 6 0,25 8 0,1-1 0,0-1 0,0 0 0,1 0 0,-1 0 0,0-1 0,-13-9 0,11 6 0,-1 1 0,1 0 0,-2 1 0,1 0 0,-24-6 0,-29-10 0,40 10 0,-1 1 0,-1 1 0,0 2 0,0 1 0,-52-6 0,62 10 0,1-1 0,0 0 0,-1-2 0,-24-9 0,-6-2 0,32 12 0,-1 2 0,0-1 0,0 2 0,-24 1 0,-24-3 0,-152-11 0,176 11 0,0 2 0,-68 8 0,-13 0 0,60-7 150,5 1-908,-95-10 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4:56:40.076"/>
    </inkml:context>
    <inkml:brush xml:id="br0">
      <inkml:brushProperty name="width" value="0.35" units="cm"/>
      <inkml:brushProperty name="height" value="0.35" units="cm"/>
      <inkml:brushProperty name="color" value="#FFFFFF"/>
    </inkml:brush>
  </inkml:definitions>
  <inkml:trace contextRef="#ctx0" brushRef="#br0">0 1 24575,'0'0'-8191</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2:50.413"/>
    </inkml:context>
    <inkml:brush xml:id="br0">
      <inkml:brushProperty name="width" value="0.35" units="cm"/>
      <inkml:brushProperty name="height" value="0.35" units="cm"/>
      <inkml:brushProperty name="color" value="#FFFFFF"/>
    </inkml:brush>
  </inkml:definitions>
  <inkml:trace contextRef="#ctx0" brushRef="#br0">469 1481 24575,'0'-1'0,"0"0"0,0 0 0,1 0 0,-1 0 0,0 0 0,1 0 0,-1 0 0,1 0 0,-1 1 0,1-1 0,-1 0 0,1 0 0,0 0 0,-1 1 0,1-1 0,0 0 0,0 0 0,-1 1 0,1-1 0,0 1 0,0-1 0,0 1 0,0-1 0,0 1 0,0 0 0,0-1 0,0 1 0,0 0 0,0 0 0,0 0 0,0 0 0,0 0 0,0 0 0,0 0 0,2 0 0,38 4 0,-39-3 0,-1-1 0,-1 0 0,1 1 0,0-1 0,-1 0 0,1 0 0,0 0 0,-1 0 0,1 0 0,0 0 0,-1 0 0,1 0 0,0 0 0,-1 0 0,1 0 0,0 0 0,-1 0 0,1 0 0,0 0 0,-1-1 0,1 1 0,-1 0 0,1-1 0,0 1 0,-1 0 0,1-1 0,-1 1 0,1-1 0,-1 1 0,1-1 0,-1 1 0,1-2 0,0 1 0,-1-1 0,0 1 0,0-1 0,0 1 0,-1 0 0,1-1 0,0 1 0,0-1 0,-1 1 0,1-1 0,-1 1 0,1 0 0,-1-1 0,0 0 0,-33-49 0,31 47 0,-7-7 0,0 1 0,0-1 0,-2 2 0,-23-17 0,24 18 0,0 0 0,0-1 0,0 0 0,1 0 0,-14-18 0,14 9 0,0 0 0,2-1 0,0 0 0,1-1 0,-8-33 0,0 2 0,1 6 0,2 0 0,-10-80 0,18 94 0,-15-49 0,3 18 0,11 37 0,-2 1 0,-18-46 0,22 62 0,0 0 0,1 0 0,0 0 0,-1-15 0,-4-20 0,0 19 0,-34-100 0,6 51 0,-4-7 0,36 70 0,1 1 0,-1-1 0,0-17 0,-5-22 0,3 19 0,5 30 0,0-1 0,0 1 0,0 0 0,0 0 0,0-1 0,0 1 0,0 0 0,0 0 0,0-1 0,1 1 0,-1 0 0,0 0 0,0-1 0,0 1 0,0 0 0,0 0 0,1-1 0,-1 1 0,0 0 0,0 0 0,1 0 0,-1 0 0,0-1 0,0 1 0,1 0 0,-1 0 0,0 0 0,0 0 0,1 0 0,-1 0 0,1 0 0,15 7 0,7 10 0,1 0 0,0-1 0,2-2 0,0-1 0,0-1 0,1-1 0,33 9 0,-49-16 0,0-1 0,-1 2 0,11 5 0,-13-6 0,0 0 0,1 0 0,-1-1 0,0 0 0,1-1 0,9 2 0,5 0 0,0 1 0,42 16 0,-44-13 0,1-1 0,0-1 0,30 4 0,-26-6 0,0 1 0,48 17 0,17 4 0,4-1 0,-55-13 0,50 7 0,-70-15 0,-1 1 0,38 14 0,-35-10 0,42 9 0,-45-15 0,30 7 0,58 18 0,-90-22 0,0 2 0,16 10 0,-17-9 0,-1-1 0,25 9 0,17 8 0,-45-19 0,1 0 0,0-1 0,0 0 0,19 4 0,-15-6 0,40 7 0,-1 2 0,94 34 0,-81-22 0,128 27 0,-34-6 0,-80-32 0,-39-7 0,73 20 0,-94-20 0,1 0 0,0-2 0,0-1 0,0-1 0,0-1 0,1-1 0,34-5 0,-56 5 0,-1 0 0,0 0 0,0-1 0,0 1 0,0-1 0,1 0 0,-1 1 0,0-1 0,0 0 0,0 0 0,-1 0 0,1 0 0,0-1 0,0 1 0,-1-1 0,1 1 0,0-1 0,-1 1 0,0-1 0,1 0 0,-1 0 0,0 1 0,0-1 0,0 0 0,0 0 0,0 0 0,1-3 0,-2 1 0,1 0 0,-1 0 0,0 0 0,0 0 0,-1 0 0,1 0 0,-1 0 0,0 0 0,0 0 0,0 0 0,0 0 0,-1 0 0,1 1 0,-4-6 0,2 5 0,0 1 0,0-1 0,0 0 0,-1 1 0,0 0 0,1 0 0,-1 0 0,0 0 0,-1 1 0,1-1 0,0 1 0,-1 0 0,-5-2 0,-62-16 0,71 20 0,-89-14 0,70 12 0,0 0 0,0-2 0,1 0 0,-1-1 0,1-1 0,-29-12 0,-9-11 0,35 19 0,1 0 0,0-2 0,1-1 0,-23-18 0,-36-34 0,52 40 0,-1 2 0,-56-36 0,0 1 0,62 43 0,0 1 0,-1 0 0,0 2 0,-1 1 0,-1 1 0,0 1 0,-27-6 0,-183-27 0,195 34 0,-53-16 0,-4-2 0,68 21 0,-7-3 0,0 1 0,-73-2 0,12 8 0,-131 3 0,193 2 0,0 2 0,0 1 0,-51 17 0,0 1 0,63-19 0,1 1 0,0 1 0,-22 11 0,30-9 0,0 0 0,1 1 0,0 0 0,1 1 0,0 1 0,1 0 0,-15 23 0,25-35-72,0 0 1,0 0-1,0 0 0,0 0 0,0 1 0,0-2 0,0 1 0,0 0 1,0 0-1,0 0 0,0 0 0,0-1 0,-1 1 0,1-1 0,0 1 1,-1-1-1,1 1 0,-2-1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2:54.574"/>
    </inkml:context>
    <inkml:brush xml:id="br0">
      <inkml:brushProperty name="width" value="0.35" units="cm"/>
      <inkml:brushProperty name="height" value="0.35" units="cm"/>
      <inkml:brushProperty name="color" value="#FFFFFF"/>
    </inkml:brush>
  </inkml:definitions>
  <inkml:trace contextRef="#ctx0" brushRef="#br0">1199 1 24575,'5'2'0,"-12"5"0,-12 4 0,-59 16 0,-1-2 0,-92 15 0,157-37 0,0 0 0,-20 9 0,23-8 0,1 0 0,0-1 0,-1 0 0,0-1 0,-16 2 0,19-3 0,0 0 0,-1 1 0,1 0 0,0 1 0,0-1 0,0 1 0,-12 8 0,12-7 0,1-1 0,-1 1 0,0-1 0,-1 0 0,1-1 0,0 0 0,-16 2 0,14-4 0,0 0 0,0 1 0,0 1 0,0-1 0,1 2 0,-1-1 0,0 1 0,1 1 0,-13 6 0,14-6 0,0-1 0,1 0 0,-1 0 0,-1-1 0,1 0 0,0 0 0,-17 1 0,-32 8 0,-44 17 0,62-19 0,-59 23 0,86-27-341,-1-1 0,0 0-1,-13 1 1</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2:58.530"/>
    </inkml:context>
    <inkml:brush xml:id="br0">
      <inkml:brushProperty name="width" value="0.35" units="cm"/>
      <inkml:brushProperty name="height" value="0.35" units="cm"/>
      <inkml:brushProperty name="color" value="#FFFFFF"/>
    </inkml:brush>
  </inkml:definitions>
  <inkml:trace contextRef="#ctx0" brushRef="#br0">1066 1 24575,'0'3'0,"-1"0"0,0 1 0,0-1 0,0 0 0,0 0 0,0 0 0,0 1 0,-1-1 0,0-1 0,1 1 0,-1 0 0,0 0 0,-1-1 0,1 1 0,0-1 0,-1 1 0,-4 2 0,-8 7 0,0-2 0,-18 10 0,10-7 0,14-8 0,1 1 0,0 0 0,0 1 0,0-1 0,0 2 0,1-1 0,0 1 0,1 0 0,0 0 0,-6 10 0,3-4 0,-1-1 0,-13 15 0,13-17 0,1 1 0,0-1 0,-11 19 0,3 2 0,-2-1 0,0 0 0,-41 45 0,55-69 0,0 0 0,0 0 0,1 0 0,0 1 0,-4 9 0,4-8 0,0-1 0,0 1 0,-1-1 0,-8 11 0,-34 53 0,39-61 0,1 1 0,-10 22 0,13-24 0,0 0 0,-2-1 0,1 0 0,-1 0 0,-9 11 0,8-10 0,0 0 0,1 0 0,0 0 0,0 1 0,1 0 0,1 0 0,-4 12 0,-17 40 0,2-26 0,19-32 0,0 1 0,0 1 0,0-1 0,1 0 0,0 1 0,0 0 0,1-1 0,0 1 0,0 0 0,0 1 0,1-1 0,-1 14 0,1-3 0,-1 0 0,-1-1 0,-1 1 0,-1 0 0,0-1 0,-1 0 0,-17 32 0,11-27 0,-1-1 0,-17 21 0,-3 3 0,8-17 0,21-25 0,0 1 0,0 0 0,1-1 0,0 1 0,0 0 0,0 1 0,-5 7 0,3-1 0,1 0 0,-1 0 0,2 0 0,-1 0 0,2 1 0,0 0 0,0-1 0,1 1 0,0 15 0,1-11 0,1-3 0,-1-1 0,0 0 0,-1 0 0,0 0 0,-6 23 0,-2 15 0,1-2 0,7-45 0,0 0 0,0 0 0,-1 0 0,1 0 0,-1-1 0,0 1 0,0-1 0,0 1 0,0-1 0,0 1 0,0-1 0,-1 0 0,-4 3 0,-19 17 313,22-19-553,0 1 1,0-1-1,0 1 0,0-1 0,-1 0 1,-8 4-1</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3:06.722"/>
    </inkml:context>
    <inkml:brush xml:id="br0">
      <inkml:brushProperty name="width" value="0.35" units="cm"/>
      <inkml:brushProperty name="height" value="0.35" units="cm"/>
      <inkml:brushProperty name="color" value="#FFFFFF"/>
    </inkml:brush>
  </inkml:definitions>
  <inkml:trace contextRef="#ctx0" brushRef="#br0">1 0 24575,'0'0'-8191</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3:08.153"/>
    </inkml:context>
    <inkml:brush xml:id="br0">
      <inkml:brushProperty name="width" value="0.35" units="cm"/>
      <inkml:brushProperty name="height" value="0.35" units="cm"/>
      <inkml:brushProperty name="color" value="#FFFFFF"/>
    </inkml:brush>
  </inkml:definitions>
  <inkml:trace contextRef="#ctx0" brushRef="#br0">0 0 24575,'0'0'-8191</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3:08.976"/>
    </inkml:context>
    <inkml:brush xml:id="br0">
      <inkml:brushProperty name="width" value="0.35" units="cm"/>
      <inkml:brushProperty name="height" value="0.35" units="cm"/>
      <inkml:brushProperty name="color" value="#FFFFFF"/>
    </inkml:brush>
  </inkml:definitions>
  <inkml:trace contextRef="#ctx0" brushRef="#br0">0 1 24575,'0'0'-8191</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3:09.904"/>
    </inkml:context>
    <inkml:brush xml:id="br0">
      <inkml:brushProperty name="width" value="0.35" units="cm"/>
      <inkml:brushProperty name="height" value="0.35" units="cm"/>
      <inkml:brushProperty name="color" value="#FFFFFF"/>
    </inkml:brush>
  </inkml:definitions>
  <inkml:trace contextRef="#ctx0" brushRef="#br0">0 0 24575,'2'0'0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3:22.655"/>
    </inkml:context>
    <inkml:brush xml:id="br0">
      <inkml:brushProperty name="width" value="0.35" units="cm"/>
      <inkml:brushProperty name="height" value="0.35" units="cm"/>
      <inkml:brushProperty name="color" value="#FFFFFF"/>
    </inkml:brush>
  </inkml:definitions>
  <inkml:trace contextRef="#ctx0" brushRef="#br0">0 0 24575,'0'0'-8191</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3:16.078"/>
    </inkml:context>
    <inkml:brush xml:id="br0">
      <inkml:brushProperty name="width" value="0.35" units="cm"/>
      <inkml:brushProperty name="height" value="0.35" units="cm"/>
      <inkml:brushProperty name="color" value="#FFFFFF"/>
    </inkml:brush>
  </inkml:definitions>
  <inkml:trace contextRef="#ctx0" brushRef="#br0">1 0 24575,'0'2'0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3:16.652"/>
    </inkml:context>
    <inkml:brush xml:id="br0">
      <inkml:brushProperty name="width" value="0.35" units="cm"/>
      <inkml:brushProperty name="height" value="0.35" units="cm"/>
      <inkml:brushProperty name="color" value="#FFFFFF"/>
    </inkml:brush>
  </inkml:definitions>
  <inkml:trace contextRef="#ctx0" brushRef="#br0">0 1 24575,'0'0'-8191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4:56:32.229"/>
    </inkml:context>
    <inkml:brush xml:id="br0">
      <inkml:brushProperty name="width" value="0.35" units="cm"/>
      <inkml:brushProperty name="height" value="0.35" units="cm"/>
      <inkml:brushProperty name="color" value="#FFFFFF"/>
    </inkml:brush>
  </inkml:definitions>
  <inkml:trace contextRef="#ctx0" brushRef="#br0">750 1 24575,'-16'1'0,"1"0"0,0 1 0,0 1 0,0 0 0,-28 11 0,-76 40 0,86-39 0,-53 16 0,-1 0 0,79-26 0,-1-1 0,1 2 0,0-1 0,1 1 0,0 1 0,-11 10 0,-16 15 0,-9-2 0,33-24 0,0 1 0,0-1 0,0 2 0,1 0 0,0 0 0,1 0 0,0 1 0,-11 15 0,15-18-114,0 0 1,-1 0-1,0 0 0,0-1 0,0 0 1,-1 0-1,1 0 0,-1-1 0,0 0 1,-1 0-1,-6 3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3:18.356"/>
    </inkml:context>
    <inkml:brush xml:id="br0">
      <inkml:brushProperty name="width" value="0.35" units="cm"/>
      <inkml:brushProperty name="height" value="0.35" units="cm"/>
      <inkml:brushProperty name="color" value="#FFFFFF"/>
    </inkml:brush>
  </inkml:definitions>
  <inkml:trace contextRef="#ctx0" brushRef="#br0">1 1 24575,'0'0'-8191</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3:20.949"/>
    </inkml:context>
    <inkml:brush xml:id="br0">
      <inkml:brushProperty name="width" value="0.35" units="cm"/>
      <inkml:brushProperty name="height" value="0.35" units="cm"/>
      <inkml:brushProperty name="color" value="#FFFFFF"/>
    </inkml:brush>
  </inkml:definitions>
  <inkml:trace contextRef="#ctx0" brushRef="#br0">0 1 24575</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3:43.575"/>
    </inkml:context>
    <inkml:brush xml:id="br0">
      <inkml:brushProperty name="width" value="0.1" units="cm"/>
      <inkml:brushProperty name="height" value="0.1" units="cm"/>
      <inkml:brushProperty name="color" value="#FFFFFF"/>
    </inkml:brush>
  </inkml:definitions>
  <inkml:trace contextRef="#ctx0" brushRef="#br0">1 1 24575</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3:45.591"/>
    </inkml:context>
    <inkml:brush xml:id="br0">
      <inkml:brushProperty name="width" value="0.1" units="cm"/>
      <inkml:brushProperty name="height" value="0.1" units="cm"/>
      <inkml:brushProperty name="color" value="#FFFFFF"/>
    </inkml:brush>
  </inkml:definitions>
  <inkml:trace contextRef="#ctx0" brushRef="#br0">0 0 24575,'0'0'-8191</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3:46.028"/>
    </inkml:context>
    <inkml:brush xml:id="br0">
      <inkml:brushProperty name="width" value="0.1" units="cm"/>
      <inkml:brushProperty name="height" value="0.1" units="cm"/>
      <inkml:brushProperty name="color" value="#FFFFFF"/>
    </inkml:brush>
  </inkml:definitions>
  <inkml:trace contextRef="#ctx0" brushRef="#br0">0 0 24575,'0'0'-8191</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3:46.430"/>
    </inkml:context>
    <inkml:brush xml:id="br0">
      <inkml:brushProperty name="width" value="0.1" units="cm"/>
      <inkml:brushProperty name="height" value="0.1" units="cm"/>
      <inkml:brushProperty name="color" value="#FFFFFF"/>
    </inkml:brush>
  </inkml:definitions>
  <inkml:trace contextRef="#ctx0" brushRef="#br0">0 1 24575,'0'0'-8191</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3:46.809"/>
    </inkml:context>
    <inkml:brush xml:id="br0">
      <inkml:brushProperty name="width" value="0.1" units="cm"/>
      <inkml:brushProperty name="height" value="0.1" units="cm"/>
      <inkml:brushProperty name="color" value="#FFFFFF"/>
    </inkml:brush>
  </inkml:definitions>
  <inkml:trace contextRef="#ctx0" brushRef="#br0">0 1 24575,'2'0'0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3:47.583"/>
    </inkml:context>
    <inkml:brush xml:id="br0">
      <inkml:brushProperty name="width" value="0.1" units="cm"/>
      <inkml:brushProperty name="height" value="0.1" units="cm"/>
      <inkml:brushProperty name="color" value="#FFFFFF"/>
    </inkml:brush>
  </inkml:definitions>
  <inkml:trace contextRef="#ctx0" brushRef="#br0">0 0 24575,'2'0'0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3:48.886"/>
    </inkml:context>
    <inkml:brush xml:id="br0">
      <inkml:brushProperty name="width" value="0.1" units="cm"/>
      <inkml:brushProperty name="height" value="0.1" units="cm"/>
      <inkml:brushProperty name="color" value="#FFFFFF"/>
    </inkml:brush>
  </inkml:definitions>
  <inkml:trace contextRef="#ctx0" brushRef="#br0">1 0 24575,'2'0'0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3:50.094"/>
    </inkml:context>
    <inkml:brush xml:id="br0">
      <inkml:brushProperty name="width" value="0.1" units="cm"/>
      <inkml:brushProperty name="height" value="0.1" units="cm"/>
      <inkml:brushProperty name="color" value="#FFFFFF"/>
    </inkml:brush>
  </inkml:definitions>
  <inkml:trace contextRef="#ctx0" brushRef="#br0">0 0 24575,'2'3'0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4:56:33.565"/>
    </inkml:context>
    <inkml:brush xml:id="br0">
      <inkml:brushProperty name="width" value="0.35" units="cm"/>
      <inkml:brushProperty name="height" value="0.35" units="cm"/>
      <inkml:brushProperty name="color" value="#FFFFFF"/>
    </inkml:brush>
  </inkml:definitions>
  <inkml:trace contextRef="#ctx0" brushRef="#br0">1 1 24575,'0'0'-8191</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3:52.556"/>
    </inkml:context>
    <inkml:brush xml:id="br0">
      <inkml:brushProperty name="width" value="0.1" units="cm"/>
      <inkml:brushProperty name="height" value="0.1" units="cm"/>
      <inkml:brushProperty name="color" value="#FFFFFF"/>
    </inkml:brush>
  </inkml:definitions>
  <inkml:trace contextRef="#ctx0" brushRef="#br0">1 0 24575,'2'0'0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4:04.578"/>
    </inkml:context>
    <inkml:brush xml:id="br0">
      <inkml:brushProperty name="width" value="0.1" units="cm"/>
      <inkml:brushProperty name="height" value="0.1" units="cm"/>
      <inkml:brushProperty name="color" value="#FFFFFF"/>
    </inkml:brush>
  </inkml:definitions>
  <inkml:trace contextRef="#ctx0" brushRef="#br0">1 1 24575,'1'0'0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4:05.197"/>
    </inkml:context>
    <inkml:brush xml:id="br0">
      <inkml:brushProperty name="width" value="0.1" units="cm"/>
      <inkml:brushProperty name="height" value="0.1" units="cm"/>
      <inkml:brushProperty name="color" value="#FFFFFF"/>
    </inkml:brush>
  </inkml:definitions>
  <inkml:trace contextRef="#ctx0" brushRef="#br0">1 1 24575,'0'0'-8191</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4:06.049"/>
    </inkml:context>
    <inkml:brush xml:id="br0">
      <inkml:brushProperty name="width" value="0.1" units="cm"/>
      <inkml:brushProperty name="height" value="0.1" units="cm"/>
      <inkml:brushProperty name="color" value="#FFFFFF"/>
    </inkml:brush>
  </inkml:definitions>
  <inkml:trace contextRef="#ctx0" brushRef="#br0">1 0 24575,'1'4'0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3:11.166"/>
    </inkml:context>
    <inkml:brush xml:id="br0">
      <inkml:brushProperty name="width" value="0.35" units="cm"/>
      <inkml:brushProperty name="height" value="0.35" units="cm"/>
      <inkml:brushProperty name="color" value="#FFFFFF"/>
    </inkml:brush>
  </inkml:definitions>
  <inkml:trace contextRef="#ctx0" brushRef="#br0">1 1 24575,'2'0'0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3:14.076"/>
    </inkml:context>
    <inkml:brush xml:id="br0">
      <inkml:brushProperty name="width" value="0.35" units="cm"/>
      <inkml:brushProperty name="height" value="0.35" units="cm"/>
      <inkml:brushProperty name="color" value="#FFFFFF"/>
    </inkml:brush>
  </inkml:definitions>
  <inkml:trace contextRef="#ctx0" brushRef="#br0">0 0 24575,'2'0'0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4:13.558"/>
    </inkml:context>
    <inkml:brush xml:id="br0">
      <inkml:brushProperty name="width" value="0.1" units="cm"/>
      <inkml:brushProperty name="height" value="0.1" units="cm"/>
      <inkml:brushProperty name="color" value="#FFFFFF"/>
    </inkml:brush>
  </inkml:definitions>
  <inkml:trace contextRef="#ctx0" brushRef="#br0">0 0 24575,'0'0'-8191</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4:14.397"/>
    </inkml:context>
    <inkml:brush xml:id="br0">
      <inkml:brushProperty name="width" value="0.1" units="cm"/>
      <inkml:brushProperty name="height" value="0.1" units="cm"/>
      <inkml:brushProperty name="color" value="#FFFFFF"/>
    </inkml:brush>
  </inkml:definitions>
  <inkml:trace contextRef="#ctx0" brushRef="#br0">0 1 24575,'0'0'-8191</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4:15.110"/>
    </inkml:context>
    <inkml:brush xml:id="br0">
      <inkml:brushProperty name="width" value="0.1" units="cm"/>
      <inkml:brushProperty name="height" value="0.1" units="cm"/>
      <inkml:brushProperty name="color" value="#FFFFFF"/>
    </inkml:brush>
  </inkml:definitions>
  <inkml:trace contextRef="#ctx0" brushRef="#br0">1 1 24575,'3'0'0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4:16.190"/>
    </inkml:context>
    <inkml:brush xml:id="br0">
      <inkml:brushProperty name="width" value="0.1" units="cm"/>
      <inkml:brushProperty name="height" value="0.1" units="cm"/>
      <inkml:brushProperty name="color" value="#FFFFFF"/>
    </inkml:brush>
  </inkml:definitions>
  <inkml:trace contextRef="#ctx0" brushRef="#br0">1 0 24575,'0'0'-8191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4:56:34.033"/>
    </inkml:context>
    <inkml:brush xml:id="br0">
      <inkml:brushProperty name="width" value="0.35" units="cm"/>
      <inkml:brushProperty name="height" value="0.35" units="cm"/>
      <inkml:brushProperty name="color" value="#FFFFFF"/>
    </inkml:brush>
  </inkml:definitions>
  <inkml:trace contextRef="#ctx0" brushRef="#br0">1 1 24575,'4'0'0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4:16.866"/>
    </inkml:context>
    <inkml:brush xml:id="br0">
      <inkml:brushProperty name="width" value="0.1" units="cm"/>
      <inkml:brushProperty name="height" value="0.1" units="cm"/>
      <inkml:brushProperty name="color" value="#FFFFFF"/>
    </inkml:brush>
  </inkml:definitions>
  <inkml:trace contextRef="#ctx0" brushRef="#br0">1 0 24575,'0'0'-8191</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4:18.038"/>
    </inkml:context>
    <inkml:brush xml:id="br0">
      <inkml:brushProperty name="width" value="0.1" units="cm"/>
      <inkml:brushProperty name="height" value="0.1" units="cm"/>
      <inkml:brushProperty name="color" value="#FFFFFF"/>
    </inkml:brush>
  </inkml:definitions>
  <inkml:trace contextRef="#ctx0" brushRef="#br0">0 0 24575,'0'0'-8191</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4:18.693"/>
    </inkml:context>
    <inkml:brush xml:id="br0">
      <inkml:brushProperty name="width" value="0.1" units="cm"/>
      <inkml:brushProperty name="height" value="0.1" units="cm"/>
      <inkml:brushProperty name="color" value="#FFFFFF"/>
    </inkml:brush>
  </inkml:definitions>
  <inkml:trace contextRef="#ctx0" brushRef="#br0">1 0 24575,'3'0'0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4:19.281"/>
    </inkml:context>
    <inkml:brush xml:id="br0">
      <inkml:brushProperty name="width" value="0.1" units="cm"/>
      <inkml:brushProperty name="height" value="0.1" units="cm"/>
      <inkml:brushProperty name="color" value="#FFFFFF"/>
    </inkml:brush>
  </inkml:definitions>
  <inkml:trace contextRef="#ctx0" brushRef="#br0">1 0 24575,'0'0'-8191</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4:19.917"/>
    </inkml:context>
    <inkml:brush xml:id="br0">
      <inkml:brushProperty name="width" value="0.1" units="cm"/>
      <inkml:brushProperty name="height" value="0.1" units="cm"/>
      <inkml:brushProperty name="color" value="#FFFFFF"/>
    </inkml:brush>
  </inkml:definitions>
  <inkml:trace contextRef="#ctx0" brushRef="#br0">1 0 24575,'0'0'-8191</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3:56.541"/>
    </inkml:context>
    <inkml:brush xml:id="br0">
      <inkml:brushProperty name="width" value="0.1" units="cm"/>
      <inkml:brushProperty name="height" value="0.1" units="cm"/>
      <inkml:brushProperty name="color" value="#FFFFFF"/>
    </inkml:brush>
  </inkml:definitions>
  <inkml:trace contextRef="#ctx0" brushRef="#br0">1 0 24575,'0'0'-8191</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3:57.511"/>
    </inkml:context>
    <inkml:brush xml:id="br0">
      <inkml:brushProperty name="width" value="0.1" units="cm"/>
      <inkml:brushProperty name="height" value="0.1" units="cm"/>
      <inkml:brushProperty name="color" value="#FFFFFF"/>
    </inkml:brush>
  </inkml:definitions>
  <inkml:trace contextRef="#ctx0" brushRef="#br0">0 0 24575,'0'0'-8191</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3:57.989"/>
    </inkml:context>
    <inkml:brush xml:id="br0">
      <inkml:brushProperty name="width" value="0.1" units="cm"/>
      <inkml:brushProperty name="height" value="0.1" units="cm"/>
      <inkml:brushProperty name="color" value="#FFFFFF"/>
    </inkml:brush>
  </inkml:definitions>
  <inkml:trace contextRef="#ctx0" brushRef="#br0">0 1 24575,'0'3'0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3:58.372"/>
    </inkml:context>
    <inkml:brush xml:id="br0">
      <inkml:brushProperty name="width" value="0.1" units="cm"/>
      <inkml:brushProperty name="height" value="0.1" units="cm"/>
      <inkml:brushProperty name="color" value="#FFFFFF"/>
    </inkml:brush>
  </inkml:definitions>
  <inkml:trace contextRef="#ctx0" brushRef="#br0">0 1 24575,'0'1'0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3:58.838"/>
    </inkml:context>
    <inkml:brush xml:id="br0">
      <inkml:brushProperty name="width" value="0.1" units="cm"/>
      <inkml:brushProperty name="height" value="0.1" units="cm"/>
      <inkml:brushProperty name="color" value="#FFFFFF"/>
    </inkml:brush>
  </inkml:definitions>
  <inkml:trace contextRef="#ctx0" brushRef="#br0">0 0 24575,'0'2'0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4:56:35.037"/>
    </inkml:context>
    <inkml:brush xml:id="br0">
      <inkml:brushProperty name="width" value="0.35" units="cm"/>
      <inkml:brushProperty name="height" value="0.35" units="cm"/>
      <inkml:brushProperty name="color" value="#FFFFFF"/>
    </inkml:brush>
  </inkml:definitions>
  <inkml:trace contextRef="#ctx0" brushRef="#br0">0 1 24575,'3'0'0,"0"2"0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3:59.238"/>
    </inkml:context>
    <inkml:brush xml:id="br0">
      <inkml:brushProperty name="width" value="0.1" units="cm"/>
      <inkml:brushProperty name="height" value="0.1" units="cm"/>
      <inkml:brushProperty name="color" value="#FFFFFF"/>
    </inkml:brush>
  </inkml:definitions>
  <inkml:trace contextRef="#ctx0" brushRef="#br0">1 1 24575,'0'0'-8191</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3:59.627"/>
    </inkml:context>
    <inkml:brush xml:id="br0">
      <inkml:brushProperty name="width" value="0.1" units="cm"/>
      <inkml:brushProperty name="height" value="0.1" units="cm"/>
      <inkml:brushProperty name="color" value="#FFFFFF"/>
    </inkml:brush>
  </inkml:definitions>
  <inkml:trace contextRef="#ctx0" brushRef="#br0">0 1 24575,'0'0'-8191</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4:01.346"/>
    </inkml:context>
    <inkml:brush xml:id="br0">
      <inkml:brushProperty name="width" value="0.1" units="cm"/>
      <inkml:brushProperty name="height" value="0.1" units="cm"/>
      <inkml:brushProperty name="color" value="#FFFFFF"/>
    </inkml:brush>
  </inkml:definitions>
  <inkml:trace contextRef="#ctx0" brushRef="#br0">11 1 24575,'0'3'0,"0"5"0,-1 1 0,-2 1 0,1 0 0,0 0 0,1 0 0,0 2 0,1 1 0,-1-1 0,1 0 0,0-1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4:01.971"/>
    </inkml:context>
    <inkml:brush xml:id="br0">
      <inkml:brushProperty name="width" value="0.1" units="cm"/>
      <inkml:brushProperty name="height" value="0.1" units="cm"/>
      <inkml:brushProperty name="color" value="#FFFFFF"/>
    </inkml:brush>
  </inkml:definitions>
  <inkml:trace contextRef="#ctx0" brushRef="#br0">0 0 24575,'0'0'-8191</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4:24.551"/>
    </inkml:context>
    <inkml:brush xml:id="br0">
      <inkml:brushProperty name="width" value="0.1" units="cm"/>
      <inkml:brushProperty name="height" value="0.1" units="cm"/>
      <inkml:brushProperty name="color" value="#FFFFFF"/>
    </inkml:brush>
  </inkml:definitions>
  <inkml:trace contextRef="#ctx0" brushRef="#br0">1 1 24575</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4:26.360"/>
    </inkml:context>
    <inkml:brush xml:id="br0">
      <inkml:brushProperty name="width" value="0.1" units="cm"/>
      <inkml:brushProperty name="height" value="0.1" units="cm"/>
      <inkml:brushProperty name="color" value="#FFFFFF"/>
    </inkml:brush>
  </inkml:definitions>
  <inkml:trace contextRef="#ctx0" brushRef="#br0">1 0 24575,'0'0'-8191</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4:27.341"/>
    </inkml:context>
    <inkml:brush xml:id="br0">
      <inkml:brushProperty name="width" value="0.1" units="cm"/>
      <inkml:brushProperty name="height" value="0.1" units="cm"/>
      <inkml:brushProperty name="color" value="#FFFFFF"/>
    </inkml:brush>
  </inkml:definitions>
  <inkml:trace contextRef="#ctx0" brushRef="#br0">1 0 24575,'0'0'-8191</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4:27.835"/>
    </inkml:context>
    <inkml:brush xml:id="br0">
      <inkml:brushProperty name="width" value="0.1" units="cm"/>
      <inkml:brushProperty name="height" value="0.1" units="cm"/>
      <inkml:brushProperty name="color" value="#FFFFFF"/>
    </inkml:brush>
  </inkml:definitions>
  <inkml:trace contextRef="#ctx0" brushRef="#br0">1 0 24575,'0'0'-8191</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4:28.305"/>
    </inkml:context>
    <inkml:brush xml:id="br0">
      <inkml:brushProperty name="width" value="0.1" units="cm"/>
      <inkml:brushProperty name="height" value="0.1" units="cm"/>
      <inkml:brushProperty name="color" value="#FFFFFF"/>
    </inkml:brush>
  </inkml:definitions>
  <inkml:trace contextRef="#ctx0" brushRef="#br0">1 1 24575,'0'0'-8191</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4:28.761"/>
    </inkml:context>
    <inkml:brush xml:id="br0">
      <inkml:brushProperty name="width" value="0.1" units="cm"/>
      <inkml:brushProperty name="height" value="0.1" units="cm"/>
      <inkml:brushProperty name="color" value="#FFFFFF"/>
    </inkml:brush>
  </inkml:definitions>
  <inkml:trace contextRef="#ctx0" brushRef="#br0">1 0 24575,'0'2'0,"0"2"0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4:56:45.153"/>
    </inkml:context>
    <inkml:brush xml:id="br0">
      <inkml:brushProperty name="width" value="0.35" units="cm"/>
      <inkml:brushProperty name="height" value="0.35" units="cm"/>
      <inkml:brushProperty name="color" value="#FFFFFF"/>
    </inkml:brush>
  </inkml:definitions>
  <inkml:trace contextRef="#ctx0" brushRef="#br0">1553 425 24575,'-2'-13'0,"0"1"0,-1 0 0,0 0 0,-1 0 0,-1 0 0,0 1 0,0-1 0,-1 1 0,-9-12 0,-1-5 0,13 21 0,0 1 0,0 0 0,-1 0 0,0 0 0,0 1 0,0-1 0,-1 1 0,0 0 0,0 0 0,0 1 0,0 0 0,-1-1 0,0 2 0,1-1 0,-2 1 0,1 0 0,0 0 0,-1 0 0,1 1 0,-1 0 0,0 1 0,-9-2 0,-58-7 0,-90-8 0,137 17 0,0 1 0,1 1 0,-1 1 0,-30 7 0,37-4 0,-1-1 0,1 0 0,-1-2 0,1-1 0,-1 0 0,0-2 0,1 0 0,-1-1 0,1-1 0,-1-1 0,1-1 0,-27-10 0,4-1 0,-1 1 0,0 3 0,-56-8 0,-75-22 0,136 31 0,-12 3 0,41 7 0,-1-1 0,0 0 0,-15-5 0,24 7 0,0-1 0,0 1 0,1 0 0,-1-1 0,0 1 0,0 0 0,0 0 0,0 0 0,0 0 0,0 0 0,0 1 0,1-1 0,-1 1 0,0-1 0,0 1 0,0-1 0,1 1 0,-1 0 0,-2 2 0,0-1 0,0 1 0,0 1 0,1-1 0,-1 0 0,1 1 0,0 0 0,-4 6 0,1-1 0,1 0 0,0 0 0,1 0 0,0 1 0,1-1 0,-5 20 0,5 15-1365</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4:29.142"/>
    </inkml:context>
    <inkml:brush xml:id="br0">
      <inkml:brushProperty name="width" value="0.1" units="cm"/>
      <inkml:brushProperty name="height" value="0.1" units="cm"/>
      <inkml:brushProperty name="color" value="#FFFFFF"/>
    </inkml:brush>
  </inkml:definitions>
  <inkml:trace contextRef="#ctx0" brushRef="#br0">1 0 24575,'0'0'-8191</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4:29.564"/>
    </inkml:context>
    <inkml:brush xml:id="br0">
      <inkml:brushProperty name="width" value="0.1" units="cm"/>
      <inkml:brushProperty name="height" value="0.1" units="cm"/>
      <inkml:brushProperty name="color" value="#FFFFFF"/>
    </inkml:brush>
  </inkml:definitions>
  <inkml:trace contextRef="#ctx0" brushRef="#br0">1 1 24575,'0'2'0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4:29.934"/>
    </inkml:context>
    <inkml:brush xml:id="br0">
      <inkml:brushProperty name="width" value="0.1" units="cm"/>
      <inkml:brushProperty name="height" value="0.1" units="cm"/>
      <inkml:brushProperty name="color" value="#FFFFFF"/>
    </inkml:brush>
  </inkml:definitions>
  <inkml:trace contextRef="#ctx0" brushRef="#br0">1 0 24575,'0'0'-8191</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4:30.264"/>
    </inkml:context>
    <inkml:brush xml:id="br0">
      <inkml:brushProperty name="width" value="0.1" units="cm"/>
      <inkml:brushProperty name="height" value="0.1" units="cm"/>
      <inkml:brushProperty name="color" value="#FFFFFF"/>
    </inkml:brush>
  </inkml:definitions>
  <inkml:trace contextRef="#ctx0" brushRef="#br0">1 0 24575,'0'2'0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4:30.821"/>
    </inkml:context>
    <inkml:brush xml:id="br0">
      <inkml:brushProperty name="width" value="0.1" units="cm"/>
      <inkml:brushProperty name="height" value="0.1" units="cm"/>
      <inkml:brushProperty name="color" value="#FFFFFF"/>
    </inkml:brush>
  </inkml:definitions>
  <inkml:trace contextRef="#ctx0" brushRef="#br0">1 0 24575,'0'0'-8191</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4:31.955"/>
    </inkml:context>
    <inkml:brush xml:id="br0">
      <inkml:brushProperty name="width" value="0.1" units="cm"/>
      <inkml:brushProperty name="height" value="0.1" units="cm"/>
      <inkml:brushProperty name="color" value="#FFFFFF"/>
    </inkml:brush>
  </inkml:definitions>
  <inkml:trace contextRef="#ctx0" brushRef="#br0">1 1 24575,'0'0'-8191</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4:33.084"/>
    </inkml:context>
    <inkml:brush xml:id="br0">
      <inkml:brushProperty name="width" value="0.1" units="cm"/>
      <inkml:brushProperty name="height" value="0.1" units="cm"/>
      <inkml:brushProperty name="color" value="#FFFFFF"/>
    </inkml:brush>
  </inkml:definitions>
  <inkml:trace contextRef="#ctx0" brushRef="#br0">1 0 24575,'2'4'0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4:33.849"/>
    </inkml:context>
    <inkml:brush xml:id="br0">
      <inkml:brushProperty name="width" value="0.1" units="cm"/>
      <inkml:brushProperty name="height" value="0.1" units="cm"/>
      <inkml:brushProperty name="color" value="#FFFFFF"/>
    </inkml:brush>
  </inkml:definitions>
  <inkml:trace contextRef="#ctx0" brushRef="#br0">1 0 24575,'3'2'0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4:35.379"/>
    </inkml:context>
    <inkml:brush xml:id="br0">
      <inkml:brushProperty name="width" value="0.1" units="cm"/>
      <inkml:brushProperty name="height" value="0.1" units="cm"/>
      <inkml:brushProperty name="color" value="#FFFFFF"/>
    </inkml:brush>
  </inkml:definitions>
  <inkml:trace contextRef="#ctx0" brushRef="#br0">1 1 24575,'0'0'-8191</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4:35.868"/>
    </inkml:context>
    <inkml:brush xml:id="br0">
      <inkml:brushProperty name="width" value="0.1" units="cm"/>
      <inkml:brushProperty name="height" value="0.1" units="cm"/>
      <inkml:brushProperty name="color" value="#FFFFFF"/>
    </inkml:brush>
  </inkml:definitions>
  <inkml:trace contextRef="#ctx0" brushRef="#br0">1 0 24575,'0'0'-8191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4:56:46.872"/>
    </inkml:context>
    <inkml:brush xml:id="br0">
      <inkml:brushProperty name="width" value="0.35" units="cm"/>
      <inkml:brushProperty name="height" value="0.35" units="cm"/>
      <inkml:brushProperty name="color" value="#FFFFFF"/>
    </inkml:brush>
  </inkml:definitions>
  <inkml:trace contextRef="#ctx0" brushRef="#br0">1 0 24575,'0'0'-8191</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4:36.522"/>
    </inkml:context>
    <inkml:brush xml:id="br0">
      <inkml:brushProperty name="width" value="0.1" units="cm"/>
      <inkml:brushProperty name="height" value="0.1" units="cm"/>
      <inkml:brushProperty name="color" value="#FFFFFF"/>
    </inkml:brush>
  </inkml:definitions>
  <inkml:trace contextRef="#ctx0" brushRef="#br0">1 1 24575,'0'0'-8191</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4:37.244"/>
    </inkml:context>
    <inkml:brush xml:id="br0">
      <inkml:brushProperty name="width" value="0.1" units="cm"/>
      <inkml:brushProperty name="height" value="0.1" units="cm"/>
      <inkml:brushProperty name="color" value="#FFFFFF"/>
    </inkml:brush>
  </inkml:definitions>
  <inkml:trace contextRef="#ctx0" brushRef="#br0">1 0 24575,'0'0'-8191</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4:37.823"/>
    </inkml:context>
    <inkml:brush xml:id="br0">
      <inkml:brushProperty name="width" value="0.1" units="cm"/>
      <inkml:brushProperty name="height" value="0.1" units="cm"/>
      <inkml:brushProperty name="color" value="#FFFFFF"/>
    </inkml:brush>
  </inkml:definitions>
  <inkml:trace contextRef="#ctx0" brushRef="#br0">0 0 24575,'2'2'0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4:38.664"/>
    </inkml:context>
    <inkml:brush xml:id="br0">
      <inkml:brushProperty name="width" value="0.1" units="cm"/>
      <inkml:brushProperty name="height" value="0.1" units="cm"/>
      <inkml:brushProperty name="color" value="#FFFFFF"/>
    </inkml:brush>
  </inkml:definitions>
  <inkml:trace contextRef="#ctx0" brushRef="#br0">1 0 24575,'0'0'-8191</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4:41.848"/>
    </inkml:context>
    <inkml:brush xml:id="br0">
      <inkml:brushProperty name="width" value="0.1" units="cm"/>
      <inkml:brushProperty name="height" value="0.1" units="cm"/>
      <inkml:brushProperty name="color" value="#FFFFFF"/>
    </inkml:brush>
  </inkml:definitions>
  <inkml:trace contextRef="#ctx0" brushRef="#br0">1 0 24575,'0'0'-8191</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4:42.642"/>
    </inkml:context>
    <inkml:brush xml:id="br0">
      <inkml:brushProperty name="width" value="0.1" units="cm"/>
      <inkml:brushProperty name="height" value="0.1" units="cm"/>
      <inkml:brushProperty name="color" value="#FFFFFF"/>
    </inkml:brush>
  </inkml:definitions>
  <inkml:trace contextRef="#ctx0" brushRef="#br0">0 0 24575,'0'0'-8191</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4:43.149"/>
    </inkml:context>
    <inkml:brush xml:id="br0">
      <inkml:brushProperty name="width" value="0.1" units="cm"/>
      <inkml:brushProperty name="height" value="0.1" units="cm"/>
      <inkml:brushProperty name="color" value="#FFFFFF"/>
    </inkml:brush>
  </inkml:definitions>
  <inkml:trace contextRef="#ctx0" brushRef="#br0">0 1 24575,'0'0'-8191</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4:43.553"/>
    </inkml:context>
    <inkml:brush xml:id="br0">
      <inkml:brushProperty name="width" value="0.1" units="cm"/>
      <inkml:brushProperty name="height" value="0.1" units="cm"/>
      <inkml:brushProperty name="color" value="#FFFFFF"/>
    </inkml:brush>
  </inkml:definitions>
  <inkml:trace contextRef="#ctx0" brushRef="#br0">1 1 24575,'0'0'-8191</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4:43.893"/>
    </inkml:context>
    <inkml:brush xml:id="br0">
      <inkml:brushProperty name="width" value="0.1" units="cm"/>
      <inkml:brushProperty name="height" value="0.1" units="cm"/>
      <inkml:brushProperty name="color" value="#FFFFFF"/>
    </inkml:brush>
  </inkml:definitions>
  <inkml:trace contextRef="#ctx0" brushRef="#br0">1 1 24575,'0'0'-8191</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4:44.244"/>
    </inkml:context>
    <inkml:brush xml:id="br0">
      <inkml:brushProperty name="width" value="0.1" units="cm"/>
      <inkml:brushProperty name="height" value="0.1" units="cm"/>
      <inkml:brushProperty name="color" value="#FFFFFF"/>
    </inkml:brush>
  </inkml:definitions>
  <inkml:trace contextRef="#ctx0" brushRef="#br0">0 0 24575,'0'0'-8191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4:56:47.721"/>
    </inkml:context>
    <inkml:brush xml:id="br0">
      <inkml:brushProperty name="width" value="0.35" units="cm"/>
      <inkml:brushProperty name="height" value="0.35" units="cm"/>
      <inkml:brushProperty name="color" value="#FFFFFF"/>
    </inkml:brush>
  </inkml:definitions>
  <inkml:trace contextRef="#ctx0" brushRef="#br0">1 1 24575,'0'2'0,"5"1"0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4:45.875"/>
    </inkml:context>
    <inkml:brush xml:id="br0">
      <inkml:brushProperty name="width" value="0.1" units="cm"/>
      <inkml:brushProperty name="height" value="0.1" units="cm"/>
      <inkml:brushProperty name="color" value="#FFFFFF"/>
    </inkml:brush>
  </inkml:definitions>
  <inkml:trace contextRef="#ctx0" brushRef="#br0">0 0 24575,'0'0'-8191</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4:46.749"/>
    </inkml:context>
    <inkml:brush xml:id="br0">
      <inkml:brushProperty name="width" value="0.1" units="cm"/>
      <inkml:brushProperty name="height" value="0.1" units="cm"/>
      <inkml:brushProperty name="color" value="#FFFFFF"/>
    </inkml:brush>
  </inkml:definitions>
  <inkml:trace contextRef="#ctx0" brushRef="#br0">1 0 24575,'3'0'0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4:47.326"/>
    </inkml:context>
    <inkml:brush xml:id="br0">
      <inkml:brushProperty name="width" value="0.1" units="cm"/>
      <inkml:brushProperty name="height" value="0.1" units="cm"/>
      <inkml:brushProperty name="color" value="#FFFFFF"/>
    </inkml:brush>
  </inkml:definitions>
  <inkml:trace contextRef="#ctx0" brushRef="#br0">1 0 24575,'0'0'-8191</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4:47.722"/>
    </inkml:context>
    <inkml:brush xml:id="br0">
      <inkml:brushProperty name="width" value="0.1" units="cm"/>
      <inkml:brushProperty name="height" value="0.1" units="cm"/>
      <inkml:brushProperty name="color" value="#FFFFFF"/>
    </inkml:brush>
  </inkml:definitions>
  <inkml:trace contextRef="#ctx0" brushRef="#br0">0 0 24575,'0'0'-8191</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4:48.117"/>
    </inkml:context>
    <inkml:brush xml:id="br0">
      <inkml:brushProperty name="width" value="0.1" units="cm"/>
      <inkml:brushProperty name="height" value="0.1" units="cm"/>
      <inkml:brushProperty name="color" value="#FFFFFF"/>
    </inkml:brush>
  </inkml:definitions>
  <inkml:trace contextRef="#ctx0" brushRef="#br0">0 0 24575,'4'0'0,"2"0"0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4:48.589"/>
    </inkml:context>
    <inkml:brush xml:id="br0">
      <inkml:brushProperty name="width" value="0.1" units="cm"/>
      <inkml:brushProperty name="height" value="0.1" units="cm"/>
      <inkml:brushProperty name="color" value="#FFFFFF"/>
    </inkml:brush>
  </inkml:definitions>
  <inkml:trace contextRef="#ctx0" brushRef="#br0">0 0 24575,'0'0'-8191</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4:50.390"/>
    </inkml:context>
    <inkml:brush xml:id="br0">
      <inkml:brushProperty name="width" value="0.1" units="cm"/>
      <inkml:brushProperty name="height" value="0.1" units="cm"/>
      <inkml:brushProperty name="color" value="#FFFFFF"/>
    </inkml:brush>
  </inkml:definitions>
  <inkml:trace contextRef="#ctx0" brushRef="#br0">1 0 24575,'0'0'-8191</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4:51.152"/>
    </inkml:context>
    <inkml:brush xml:id="br0">
      <inkml:brushProperty name="width" value="0.1" units="cm"/>
      <inkml:brushProperty name="height" value="0.1" units="cm"/>
      <inkml:brushProperty name="color" value="#FFFFFF"/>
    </inkml:brush>
  </inkml:definitions>
  <inkml:trace contextRef="#ctx0" brushRef="#br0">1 1 24575,'0'0'-8191</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15:31.221"/>
    </inkml:context>
    <inkml:brush xml:id="br0">
      <inkml:brushProperty name="width" value="0.1" units="cm"/>
      <inkml:brushProperty name="height" value="0.1" units="cm"/>
      <inkml:brushProperty name="color" value="#33CCFF"/>
    </inkml:brush>
  </inkml:definitions>
  <inkml:trace contextRef="#ctx0" brushRef="#br0">0 1 24575,'0'0'-8191</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15:33.327"/>
    </inkml:context>
    <inkml:brush xml:id="br0">
      <inkml:brushProperty name="width" value="0.1" units="cm"/>
      <inkml:brushProperty name="height" value="0.1" units="cm"/>
      <inkml:brushProperty name="color" value="#33CCFF"/>
    </inkml:brush>
  </inkml:definitions>
  <inkml:trace contextRef="#ctx0" brushRef="#br0">1 0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4:55:18.012"/>
    </inkml:context>
    <inkml:brush xml:id="br0">
      <inkml:brushProperty name="width" value="0.35" units="cm"/>
      <inkml:brushProperty name="height" value="0.35" units="cm"/>
      <inkml:brushProperty name="color" value="#FFFFFF"/>
    </inkml:brush>
  </inkml:definitions>
  <inkml:trace contextRef="#ctx0" brushRef="#br0">67 2244 24575,'-4'-27'0,"4"27"0,0-1 0,0 1 0,0-1 0,0 1 0,0-1 0,-1 1 0,1-1 0,0 1 0,0-1 0,0 1 0,0-1 0,-1 1 0,1-1 0,0 1 0,-1-1 0,1 1 0,0 0 0,-1-1 0,1 1 0,0 0 0,-1-1 0,1 1 0,-1 0 0,1-1 0,-1 1 0,1 0 0,0 0 0,-1-1 0,1 1 0,-1 0 0,1 0 0,-1 0 0,0 0 0,1 0 0,-1 0 0,1 0 0,-1 0 0,1 0 0,-2 0 0,2 0 0,0 0 0,0 0 0,0 0 0,0 0 0,0 0 0,0 0 0,0 0 0,0 1 0,0-1 0,0 0 0,0 0 0,0 0 0,0 0 0,0 0 0,-1 0 0,1 0 0,0 0 0,0 0 0,0 0 0,0 0 0,0 0 0,0 0 0,0 0 0,0 0 0,0 0 0,-1 0 0,1 0 0,0 0 0,0 0 0,0 0 0,0 0 0,0 0 0,0 0 0,0 0 0,-1 0 0,1 0 0,0 0 0,0 0 0,0 0 0,0 0 0,0 0 0,0 0 0,0 0 0,0 0 0,0 0 0,0 0 0,-1 0 0,1 0 0,0-1 0,0 1 0,0 0 0,0 0 0,0 0 0,0 0 0,0 0 0,0 0 0,0 0 0,0 0 0,0 0 0,0-1 0,0 1 0,0 0 0,0 0 0,0 0 0,0 0 0,0 0 0,0 0 0,0 0 0,0-1 0,5-10 0,10-12 0,-9 16 0,-1 0 0,1 0 0,-1 0 0,-1-1 0,0 1 0,0-1 0,0 0 0,-1 0 0,0-1 0,-1 1 0,3-12 0,-5 14 0,1-1 0,-1 0 0,0 0 0,-1 0 0,1 0 0,-1 0 0,-1 0 0,1 1 0,-1-1 0,0 0 0,-1 1 0,0 0 0,0-1 0,-6-9 0,-13-19 0,3 0 0,-26-66 0,45 101 0,0 0 0,0 0 0,0 0 0,0 0 0,0 0 0,-1 0 0,1 0 0,0 0 0,0 0 0,0 0 0,0 0 0,0 0 0,0 0 0,0 0 0,0 0 0,0 0 0,0 0 0,0 0 0,0 0 0,-1 0 0,1 0 0,0 0 0,0 0 0,0 0 0,0 0 0,0 0 0,0 0 0,0 0 0,0 0 0,2 18 0,8 24 0,8 19 0,-16-49 0,1 0 0,1-1 0,0 1 0,0-1 0,1 0 0,1-1 0,0 1 0,7 10 0,12 7 0,31 28 0,-35-36 0,0 0 0,-2 2 0,19 26 0,33 46 0,10 16 0,-72-95 0,4 5 0,-11-24 0,-6-14 0,-11-58 0,-11-144 0,25 206 0,0 4 0,1 1 0,-1 0 0,2-1 0,-1 1 0,2 0 0,-1 0 0,1 0 0,0-1 0,1 2 0,0-1 0,1 0 0,-1 1 0,2-1 0,-1 1 0,10-12 0,29-41 0,-30 40 0,1 2 0,21-25 0,-28 36 0,0-2 0,-1 1 0,-1-1 0,1 0 0,-2 0 0,1 0 0,-1-1 0,2-12 0,0 6 0,0 1 0,9-18 0,4-3 0,-11 21 0,0 0 0,1 0 0,0 1 0,2 1 0,11-15 0,2 5 0,-1 1 0,0-2 0,-2 0 0,29-45 0,4-8 0,3-6 0,-51 73 0,-1 0 0,0 0 0,0-1 0,-1 0 0,-1 0 0,3-16 0,-5 22 0,0 0 0,1 0 0,0 0 0,0 0 0,0 1 0,0-1 0,1 0 0,0 1 0,0 0 0,1 0 0,-1 0 0,8-8 0,-2 5 0,2-1 0,-1 1 0,1 1 0,21-12 0,-24 13 0,0 0 0,-1-1 0,0 1 0,0-2 0,0 1 0,-1-1 0,0 0 0,0 0 0,5-11 0,-3 6 0,0 0 0,18-19 0,-21 27 0,1 0 0,0 1 0,0-1 0,1 1 0,-1 1 0,1-1 0,0 1 0,0 1 0,0-1 0,0 1 0,0 0 0,11-1 0,29-10 0,-44 11 0,0 0 0,1 0 0,-1 0 0,0 0 0,0-1 0,0 1 0,0-1 0,-1 0 0,1 0 0,-1 0 0,0 0 0,0-1 0,0 1 0,0 0 0,0-1 0,-1 0 0,0 1 0,0-1 0,2-6 0,-1 3 0,0 0 0,1 1 0,0-1 0,6-10 0,-7 15 0,-1 1 0,1-1 0,-1 0 0,1 0 0,0 1 0,0-1 0,0 1 0,0 0 0,0-1 0,0 1 0,0 0 0,0 0 0,1 0 0,-1 1 0,0-1 0,1 0 0,-1 1 0,3-1 0,-2 1 0,0-1 0,-1 1 0,1 0 0,0 0 0,-1 0 0,1 0 0,0 1 0,-1-1 0,1 1 0,0 0 0,-1-1 0,1 1 0,-1 0 0,1 0 0,3 3 0,-5-2 0,1-1 0,-1 1 0,1-1 0,-1 1 0,0 0 0,0 0 0,0 0 0,0 0 0,0 0 0,0 0 0,-1 0 0,1 0 0,0 0 0,-1 0 0,0 0 0,0 0 0,1 1 0,-1-1 0,0 0 0,-1 3 0,-4 32 0,4-31 0,0 1 0,0 0 0,1 0 0,-1-1 0,2 10 0,0-13 0,-1 0 0,1 0 0,0 0 0,0 0 0,1 0 0,-1 0 0,1-1 0,-1 1 0,1 0 0,0-1 0,0 1 0,0-1 0,0 0 0,0 0 0,4 3 0,6 4 0,-1-1 0,1-1 0,0 0 0,1-1 0,0 0 0,20 7 0,86 15 0,-63-17 0,-4 2 0,92 15 0,15 3 0,-69-11 0,-47-9 0,55 20 0,-67-19 0,0-2 0,1-1 0,62 9 0,-77-16 0,1 1 0,26 9 0,-27-7 0,-1-1 0,35 4 0,-12-5 0,9-2 0,0 3 0,0 2 0,0 2 0,56 17 0,-64-8 0,-30-13 0,1 1 0,-1-1 0,1-1 0,0 0 0,0 0 0,12 0 0,7 1 0,38 9 0,-41-6 0,51 4 0,-41-7 0,57 13 0,-37-5 0,4 7 0,-51-15 0,-1-1 0,1 1 0,0-2 0,1 1 0,-1-1 0,14 0 0,29 1 0,74 14 0,-106-12 0,0 1 0,36 15 0,-41-14 0,1 0 0,0-1 0,0-1 0,0-1 0,20 2 0,-20-3 0,0 0 0,0 1 0,31 12 0,-31-10 0,0 0 0,1-1 0,28 4 0,58 8 0,17 1 0,-99-15 0,0 1 0,-1 1 0,1 1 0,26 11 0,-18-7 0,35 9 0,93 14 0,-27 9 0,-148-48 0,-1-1 0,1-1 0,-31-20 0,24 14 0,-7-3 0,0 2 0,-1 2 0,0 1 0,-1 1 0,0 2 0,-54-9 0,-55-10 0,82 14 0,0 3 0,-68-4 0,11 10 0,-221-36 0,244 14 0,60 16 0,-47-9 0,-20-3 0,1-5 0,-131-55 0,207 74 0,-4-3 0,1-2 0,-37-24 0,20 12 0,-135-85 0,-54-37 0,159 100 0,-197-139 0,95 51 0,-4-4 0,81 59 0,-2-2 0,86 73 0,0 1 0,0 1 0,0 0 0,-1 1 0,-29-9 0,-30-7 0,-55-13 0,113 33 0,0 1 0,0 0 0,0 1 0,-1 1 0,-32 4 0,28-1 0,10-2 0,0 0 0,1 1 0,-1 1 0,-11 4 0,20-6 0,0 0 0,1 1 0,-1-1 0,0 1 0,1-1 0,-1 1 0,1 0 0,-1 0 0,1 0 0,0 0 0,0 1 0,0-1 0,0 0 0,0 1 0,0 0 0,1-1 0,-1 1 0,1 0 0,0 0 0,-1 4 0,-1 5 0,0 0 0,1 0 0,1 0 0,0 0 0,0 1 0,1-1 0,1 0 0,0 0 0,1 1 0,0-1 0,1 0 0,6 16 0,-2-12 0,0-1 0,1 1 0,1-1 0,0-1 0,1 0 0,1 0 0,0-1 0,14 13 0,1-2 0,2-2 0,0-1 0,2-1 0,0-1 0,1-2 0,1-1 0,67 23 0,-89-35 0,12 2 0,-1 2 0,27 14 0,-42-19 0,-1 0 0,1 1 0,0 0 0,-1 1 0,0-1 0,0 1 0,0 0 0,-1 0 0,1 0 0,-1 1 0,6 11 0,-1-1 0,11 20 0,-19-35 0,0 1 0,0 0 0,-1-1 0,1 1 0,-1 0 0,1 0 0,-1-1 0,1 1 0,-1 0 0,0 0 0,0 0 0,0 0 0,0-1 0,0 1 0,-1 2 0,-1-4 0,1-1 0,-1 1 0,1-1 0,-1 0 0,1 0 0,0 0 0,-1 0 0,1 0 0,0 0 0,-1 0 0,0-2 0,1 2 0,-45-50 0,1-2 0,3-2 0,-46-79 0,-6-7 0,90 136 0,-9-14 0,-1 0 0,-25-24 0,35 38 0,-1 1 0,0 0 0,0 0 0,0 1 0,0-1 0,-1 1 0,1 1 0,-1-1 0,0 1 0,0-1 0,0 2 0,0-1 0,0 1 0,-8-1 0,-18-2 0,1 0 0,-46-14 0,49 11 0,-38-6 0,1 2 0,-1 4 0,-115 1 0,178 6 0,0 0 0,0 0 0,0 0 0,0 1 0,0-1 0,-1 1 0,1-1 0,1 1 0,-1 0 0,0 0 0,0 0 0,0 1 0,0-1 0,1 1 0,-1 0 0,1-1 0,-4 5 0,3-2 0,0 0 0,0 0 0,1 1 0,0-1 0,0 1 0,0 0 0,0 0 0,1-1 0,0 1 0,-1 6 0,-4 34 0,5-32 0,-1 1 0,0-1 0,-9 26 0,10-36 0,0-1 0,-1 0 0,1 0 0,-1 0 0,0 0 0,0 0 0,1-1 0,-1 1 0,0 0 0,0-1 0,-1 1 0,1-1 0,0 0 0,0 0 0,-1 0 0,1 0 0,-1 0 0,1 0 0,-1-1 0,1 1 0,-1-1 0,1 0 0,-1 1 0,-2-2 0,-1 2 0,-1-1 0,1 0 0,0-1 0,0 0 0,0 0 0,0 0 0,0-1 0,0 0 0,-6-2 0,0-4 0,0 1 0,1-2 0,0 0 0,0 0 0,1-1 0,0 0 0,1-1 0,-11-15 0,-11-12 0,29 36 0,0 0 0,0 0 0,0 0 0,-1 0 0,1 0 0,-1 0 0,1 1 0,-1-1 0,1 1 0,-1 0 0,0 0 0,1 0 0,-1 0 0,0 0 0,0 1 0,0-1 0,0 1 0,0 0 0,0 0 0,0 0 0,1 0 0,-1 0 0,0 0 0,0 1 0,0 0 0,0 0 0,0-1 0,1 1 0,-1 1 0,0-1 0,1 0 0,-6 4 0,0 1 0,0-1 0,1 2 0,-1-1 0,1 1 0,0 0 0,1 0 0,0 1 0,-9 14 0,-22 25 0,31-40 0,-1 1 0,1 0 0,1 0 0,0 0 0,-6 11 0,9-15 0,1 0 0,0 0 0,0-1 0,1 1 0,-1 0 0,1 0 0,0 0 0,0 0 0,0 0 0,0-1 0,0 1 0,1 0 0,0 0 0,0 0 0,0-1 0,0 1 0,3 5 0,27 43 0,-26-44 0,1 0 0,-1 0 0,0 1 0,-1-1 0,0 1 0,0 0 0,-1 0 0,0 1 0,1 10 0,-4-19 0,0 1 0,0-1 0,0 1 0,0 0 0,0-1 0,-1 1 0,1-1 0,0 1 0,-1-1 0,0 1 0,1-1 0,-1 1 0,0-1 0,0 0 0,0 1 0,0-1 0,0 0 0,0 0 0,0 0 0,0 0 0,0 0 0,0 0 0,-1 0 0,1 0 0,0 0 0,-1 0 0,1-1 0,-1 1 0,1-1 0,-1 1 0,1-1 0,-1 1 0,1-1 0,-4 0 0,3 1 0,0-1 0,0 0 0,0 0 0,0 0 0,0 0 0,1 0 0,-1-1 0,0 1 0,0 0 0,0-1 0,0 0 0,0 1 0,1-1 0,-1 0 0,0 0 0,1 0 0,-1 0 0,0 0 0,1 0 0,-1-1 0,1 1 0,0 0 0,-1-1 0,1 1 0,0-1 0,0 1 0,0-1 0,-1-2 0,1 3 0,1 0 0,-1 0 0,1 0 0,0 0 0,-1 0 0,1 0 0,0 0 0,0 0 0,-1 0 0,1 0 0,0 0 0,0-1 0,0 1 0,1 0 0,-1 0 0,0-1 0,0 2 0,1 0 0,-1 0 0,0 0 0,1 0 0,-1-1 0,1 1 0,-1 0 0,0 0 0,1 0 0,-1 0 0,0 0 0,1 0 0,-1 0 0,0 0 0,1 1 0,-1-1 0,0 0 0,1 0 0,-1 0 0,0 0 0,1 0 0,-1 0 0,0 1 0,1-1 0,-1 0 0,0 0 0,0 1 0,1-1 0,-1 0 0,4 3 0,0 1 0,-1-1 0,1 0 0,-1 1 0,5 7 0,-5-6 0,-1 0 0,0 1 0,0-1 0,0 1 0,0-1 0,-1 1 0,0 0 0,-1-1 0,1 1 0,-1 0 0,0 0 0,0-1 0,-2 11 0,-2 6 0,-2 0 0,-9 26 0,0-1 0,-1 7 0,7-23 0,-11 62 0,18-81 0,2-1 0,-1 1 0,1 0 0,1-1 0,0 1 0,1 0 0,0-1 0,1 1 0,4 11 0,3 0 0,21 37 0,-21-43 0,0 1 0,-2 0 0,12 34 0,24 68 0,-44-118 0,0 0 0,1-1 0,-1 1 0,0 0 0,0 0 0,0-1 0,0 1 0,-1 0 0,1 0 0,0-1 0,-1 1 0,1 0 0,-1 0 0,1-1 0,-1 1 0,0-1 0,0 1 0,0 0 0,0-1 0,0 0 0,0 1 0,0-1 0,0 0 0,-1 1 0,1-1 0,0 0 0,-1 0 0,1 0 0,-1 0 0,1 0 0,-1-1 0,0 1 0,1 0 0,-4 0 0,2 0 0,0 0 0,0 0 0,0-1 0,0 1 0,0-1 0,0 1 0,0-1 0,0 0 0,0-1 0,0 1 0,0 0 0,0-1 0,0 1 0,0-1 0,0 0 0,0 0 0,1 0 0,-1-1 0,-5-2 0,3-1 0,0 0 0,1 0 0,-1 0 0,1 0 0,0-1 0,1 0 0,-1 0 0,1 0 0,0 0 0,1 0 0,-4-12 0,5 14 0,0 0 0,0 0 0,0-1 0,1 1 0,0 0 0,0 0 0,0-1 0,0 1 0,0 0 0,1 0 0,0-1 0,0 1 0,0 0 0,1 0 0,-1 0 0,1 0 0,0 0 0,0 1 0,3-6 0,4 0 0,0 0 0,0 0 0,13-9 0,-16 14 0,0 0 0,0-1 0,-1 1 0,1-1 0,-1-1 0,-1 1 0,1-1 0,-1 0 0,1 0 0,-2 0 0,1-1 0,4-11 0,-3 4 0,-3 2 0,1 0 0,1 1 0,0-1 0,1 1 0,0 0 0,1 0 0,0 1 0,0-1 0,1 1 0,1 1 0,16-17 0,97-66 0,-116 88 0,0 1 0,1 0 0,-1 0 0,1 0 0,0 1 0,0 0 0,0 0 0,0 0 0,0 1 0,0 0 0,12-1 0,6 2 0,42 4 0,-44-2 0,500 71 0,-20-1 0,-442-68 0,-26-2 0,-1 1 0,1 2 0,50 13 0,-81-17 0,-1 0 0,1-1 0,-1 1 0,1 0 0,-1 0 0,1 1 0,-1-1 0,0 0 0,0 1 0,1-1 0,-1 1 0,0 0 0,0 0 0,-1 0 0,1 0 0,0 0 0,-1 0 0,3 4 0,-4-4 0,0-1 0,0 1 0,1 0 0,-1 0 0,-1-1 0,1 1 0,0 0 0,0 0 0,-1-1 0,1 1 0,-1 0 0,1 0 0,-1-1 0,0 1 0,1-1 0,-1 1 0,0-1 0,0 1 0,0-1 0,0 1 0,-1-1 0,1 0 0,0 0 0,-1 1 0,1-1 0,-3 1 0,-8 6 0,0 0 0,-1-1 0,0 0 0,-1-1 0,1 0 0,-21 4 0,14-4 0,1 1 0,-30 16 0,44-20 0,0 0 0,1 0 0,-1 1 0,0-1 0,1 1 0,0 0 0,0 1 0,0-1 0,0 1 0,1-1 0,0 1 0,0 0 0,-4 8 0,7-11 0,-1-1 0,1 0 0,-1 1 0,1-1 0,-1 0 0,1 1 0,0-1 0,-1 1 0,1-1 0,0 1 0,0-1 0,0 0 0,0 1 0,1-1 0,-1 1 0,0-1 0,1 1 0,-1-1 0,1 0 0,-1 1 0,1-1 0,-1 0 0,1 1 0,0-1 0,0 0 0,0 0 0,0 0 0,-1 0 0,2 0 0,-1 0 0,0 0 0,0 0 0,2 1 0,4 2 0,0-1 0,0 0 0,0 0 0,0-1 0,10 3 0,-17-5 0,171 37 0,1-7 0,272 12 0,-366-39 0,-789-7 0,147 3 0,539 2 0,19-1 0,1 0 0,-1 0 0,0 0 0,0-1 0,0 0 0,1 0 0,-11-3 0,40-3 0,153 4 0,-6 0 0,-136-6 0,-35 9 0,1 0 0,-1 0 0,0 0 0,1-1 0,-1 1 0,0 0 0,1 0 0,-1 0 0,0 0 0,0-1 0,1 1 0,-1 0 0,0 0 0,0-1 0,0 1 0,1 0 0,-1 0 0,0-1 0,0 1 0,0 0 0,0-1 0,1 1 0,-1 0 0,0-1 0,0 1 0,0 0 0,0-1 0,0 1 0,0 0 0,0-1 0,-16-7 0,2 4 0,-1 1 0,1 1 0,-29 0 0,38 2 0,0 0 0,-1 0 0,1 0 0,0 1 0,-1 0 0,1 0 0,0 0 0,0 1 0,-1 0 0,1 0 0,1 0 0,-1 1 0,-8 5 0,12-8 0,0 1 0,1-1 0,-1 1 0,0 0 0,1-1 0,-1 1 0,0 0 0,1 0 0,-1-1 0,1 1 0,0 0 0,-1 0 0,1 0 0,0 0 0,-1-1 0,1 1 0,0 0 0,0 0 0,0 0 0,0 0 0,-1 0 0,1 0 0,1 0 0,-1 0 0,0 0 0,0-1 0,0 1 0,0 0 0,1 0 0,-1 0 0,0 0 0,1 0 0,-1-1 0,1 1 0,-1 0 0,1 0 0,-1-1 0,1 1 0,-1 0 0,1-1 0,0 1 0,-1 0 0,1-1 0,0 1 0,0-1 0,0 1 0,-1-1 0,1 0 0,0 1 0,1-1 0,5 4 0,-1-1 0,1 0 0,0-1 0,1 1 0,7 0 0,50 6 0,1-3 0,120-4 0,-116-3 0,46-1 0,-461 10 0,245-3 0,92-5 0,-118 10 0,110-8 0,0 1 0,0 1 0,1 0 0,-1 1 0,-22 10 0,36-14 0,0 0 0,1 0 0,-1 0 0,0 0 0,1 0 0,-1 0 0,1 1 0,-1-1 0,1 0 0,0 1 0,0-1 0,-2 3 0,3-3 0,-1 0 0,1-1 0,0 1 0,0 0 0,-1 0 0,1-1 0,0 1 0,0 0 0,0 0 0,0 0 0,0-1 0,0 1 0,0 0 0,0 0 0,1-1 0,-1 1 0,0 0 0,0 0 0,1-1 0,-1 1 0,1 1 0,1 1 0,1-1 0,-1 0 0,0 1 0,1-1 0,0 0 0,-1 0 0,1-1 0,0 1 0,0 0 0,0-1 0,0 0 0,0 0 0,6 2 0,35 6 0,1-2 0,0-2 0,0-2 0,56-3 0,-40 0 0,59-1 0,-34-1 0,88 10 0,-132 1 0,-27 1 0,-15-9 0,0-1 0,0 1 0,1-1 0,-1 1 0,0-1 0,0 1 0,0-1 0,0 1 0,0-1 0,-1 1 0,1-1 0,0 1 0,0-1 0,0 1 0,0-1 0,0 1 0,-1-1 0,1 1 0,0-1 0,0 1 0,-1-1 0,1 0 0,0 1 0,-1-1 0,1 1 0,0-1 0,-1 0 0,1 1 0,-1-1 0,1 0 0,-1 1 0,-14 7 0,1 0 0,-1-1 0,0-1 0,-1 0 0,-24 5 0,14-3 0,-13 1 0,0-2 0,-1-1 0,0-2 0,0-2 0,-47-3 0,30 0 0,-83 10 0,135-8 0,-1-1 0,1 1 0,0 0 0,-1 0 0,1 0 0,0 1 0,0 0 0,-7 3 0,12-5 0,-1 0 0,1 0 0,0 0 0,0 0 0,0 1 0,-1-1 0,1 0 0,0 0 0,0 0 0,0 1 0,-1-1 0,1 0 0,0 0 0,0 0 0,0 1 0,0-1 0,0 0 0,-1 0 0,1 1 0,0-1 0,0 0 0,0 0 0,0 1 0,0-1 0,0 0 0,0 0 0,0 1 0,0-1 0,0 0 0,0 1 0,0-1 0,0 0 0,0 0 0,0 1 0,1-1 0,-1 0 0,0 0 0,0 1 0,0-1 0,1 0 0,11 10 0,20 1 0,18-2 0,0-2 0,1-3 0,56-2 0,-5 0 0,-78-1 0,9 0 0,-1 1 0,0 1 0,1 1 0,-2 3 0,46 13 0,-64-16 0,0-1 0,1-1 0,-1 1 0,1-2 0,0 0 0,25-2 0,-28 0 0,0 0 0,0 1 0,0 0 0,-1 1 0,1 1 0,0-1 0,0 2 0,-1-1 0,1 1 0,-1 1 0,15 7 0,-10-1 0,0 2 0,0 0 0,-2 0 0,1 1 0,-1 1 0,-1 0 0,-1 1 0,12 20 0,3-3 0,0-1 0,58 51 0,-19-20 0,-64-62 0,-1 1 0,1 0 0,0-1 0,0 1 0,-1 0 0,1-1 0,0 1 0,-1 0 0,1 0 0,-1 0 0,1 0 0,-1-1 0,1 1 0,-1 0 0,0 0 0,0 0 0,1 2 0,-13-3 0,-27-17 0,-20-20 0,-100-83 0,48 30 0,26 19 0,70 60 0,-1-1 0,0 2 0,-1 0 0,0 1 0,-21-8 0,22 11 0,1-1 0,0 0 0,0-1 0,1-1 0,0 0 0,0-1 0,-14-14 0,24 19 0,0 1 0,-1 0 0,1 0 0,-1 0 0,0 0 0,0 1 0,0 0 0,-1 0 0,1 0 0,-9-2 0,4 3 0,0 0 0,0 0 0,-1 1 0,1 1 0,-13 0 0,2 1 0,-36 4 0,51-4 0,-1 1 0,1-1 0,0 1 0,0 1 0,0-1 0,1 1 0,-1 0 0,0 0 0,1 0 0,-7 6 0,10-6 0,-1-1 0,1 1 0,0 0 0,0-1 0,0 1 0,0 0 0,0 1 0,1-1 0,0 0 0,-1 0 0,1 1 0,0-1 0,1 0 0,-1 1 0,1-1 0,-1 1 0,1-1 0,0 1 0,0-1 0,1 5 0,2 8 0,0 0 0,1 0 0,7 19 0,-1-2 0,4 27 0,-10-39 0,1 0 0,1 0 0,0-1 0,2 0 0,0 0 0,12 19 0,-14-29 0,-1-1 0,1 1 0,-2 0 0,1 0 0,-2 0 0,1 1 0,2 15 0,-5-23 0,-1 0 0,0 0 0,1 0 0,-1 0 0,-1 0 0,1 0 0,0 0 0,-1 0 0,1 0 0,-1 0 0,0 0 0,0 0 0,0 0 0,0 0 0,-1-1 0,1 1 0,-1 0 0,0-1 0,0 1 0,0-1 0,0 0 0,0 0 0,0 1 0,0-2 0,-1 1 0,1 0 0,-1 0 0,1-1 0,-1 1 0,-4 1 0,-13 6-1365</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4:56:48.948"/>
    </inkml:context>
    <inkml:brush xml:id="br0">
      <inkml:brushProperty name="width" value="0.35" units="cm"/>
      <inkml:brushProperty name="height" value="0.35" units="cm"/>
      <inkml:brushProperty name="color" value="#FFFFFF"/>
    </inkml:brush>
  </inkml:definitions>
  <inkml:trace contextRef="#ctx0" brushRef="#br0">1 0 24575,'0'0'-8191</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15:34.014"/>
    </inkml:context>
    <inkml:brush xml:id="br0">
      <inkml:brushProperty name="width" value="0.1" units="cm"/>
      <inkml:brushProperty name="height" value="0.1" units="cm"/>
      <inkml:brushProperty name="color" value="#33CCFF"/>
    </inkml:brush>
  </inkml:definitions>
  <inkml:trace contextRef="#ctx0" brushRef="#br0">1 1 24575,'0'0'-8191</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15:34.495"/>
    </inkml:context>
    <inkml:brush xml:id="br0">
      <inkml:brushProperty name="width" value="0.1" units="cm"/>
      <inkml:brushProperty name="height" value="0.1" units="cm"/>
      <inkml:brushProperty name="color" value="#33CCFF"/>
    </inkml:brush>
  </inkml:definitions>
  <inkml:trace contextRef="#ctx0" brushRef="#br0">1 1 24575,'0'0'-8191</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15:34.931"/>
    </inkml:context>
    <inkml:brush xml:id="br0">
      <inkml:brushProperty name="width" value="0.1" units="cm"/>
      <inkml:brushProperty name="height" value="0.1" units="cm"/>
      <inkml:brushProperty name="color" value="#33CCFF"/>
    </inkml:brush>
  </inkml:definitions>
  <inkml:trace contextRef="#ctx0" brushRef="#br0">1 1 24575,'0'0'-8191</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15:35.301"/>
    </inkml:context>
    <inkml:brush xml:id="br0">
      <inkml:brushProperty name="width" value="0.1" units="cm"/>
      <inkml:brushProperty name="height" value="0.1" units="cm"/>
      <inkml:brushProperty name="color" value="#33CCFF"/>
    </inkml:brush>
  </inkml:definitions>
  <inkml:trace contextRef="#ctx0" brushRef="#br0">0 1 24575,'0'0'-8191</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15:35.899"/>
    </inkml:context>
    <inkml:brush xml:id="br0">
      <inkml:brushProperty name="width" value="0.1" units="cm"/>
      <inkml:brushProperty name="height" value="0.1" units="cm"/>
      <inkml:brushProperty name="color" value="#33CCFF"/>
    </inkml:brush>
  </inkml:definitions>
  <inkml:trace contextRef="#ctx0" brushRef="#br0">0 1 24575,'0'0'-8191</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15:48.490"/>
    </inkml:context>
    <inkml:brush xml:id="br0">
      <inkml:brushProperty name="width" value="0.1" units="cm"/>
      <inkml:brushProperty name="height" value="0.1" units="cm"/>
      <inkml:brushProperty name="color" value="#5B2D90"/>
    </inkml:brush>
  </inkml:definitions>
  <inkml:trace contextRef="#ctx0" brushRef="#br0">1 1 24575,'0'0'-8191</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15:53.977"/>
    </inkml:context>
    <inkml:brush xml:id="br0">
      <inkml:brushProperty name="width" value="0.035" units="cm"/>
      <inkml:brushProperty name="height" value="0.035" units="cm"/>
      <inkml:brushProperty name="color" value="#5B2D90"/>
    </inkml:brush>
  </inkml:definitions>
  <inkml:trace contextRef="#ctx0" brushRef="#br0">1 1 24575,'0'0'-8191</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16:04.143"/>
    </inkml:context>
    <inkml:brush xml:id="br0">
      <inkml:brushProperty name="width" value="0.035" units="cm"/>
      <inkml:brushProperty name="height" value="0.035" units="cm"/>
      <inkml:brushProperty name="color" value="#AB008B"/>
    </inkml:brush>
  </inkml:definitions>
  <inkml:trace contextRef="#ctx0" brushRef="#br0">0 1 24575,'0'0'-8191</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16:04.942"/>
    </inkml:context>
    <inkml:brush xml:id="br0">
      <inkml:brushProperty name="width" value="0.035" units="cm"/>
      <inkml:brushProperty name="height" value="0.035" units="cm"/>
      <inkml:brushProperty name="color" value="#AB008B"/>
    </inkml:brush>
  </inkml:definitions>
  <inkml:trace contextRef="#ctx0" brushRef="#br0">1 1 24575,'0'0'-8191</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16:05.842"/>
    </inkml:context>
    <inkml:brush xml:id="br0">
      <inkml:brushProperty name="width" value="0.035" units="cm"/>
      <inkml:brushProperty name="height" value="0.035" units="cm"/>
      <inkml:brushProperty name="color" value="#AB008B"/>
    </inkml:brush>
  </inkml:definitions>
  <inkml:trace contextRef="#ctx0" brushRef="#br0">0 1 24575,'0'0'-8191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4:56:50.336"/>
    </inkml:context>
    <inkml:brush xml:id="br0">
      <inkml:brushProperty name="width" value="0.35" units="cm"/>
      <inkml:brushProperty name="height" value="0.35" units="cm"/>
      <inkml:brushProperty name="color" value="#FFFFFF"/>
    </inkml:brush>
  </inkml:definitions>
  <inkml:trace contextRef="#ctx0" brushRef="#br0">1 1 24575</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16:09.775"/>
    </inkml:context>
    <inkml:brush xml:id="br0">
      <inkml:brushProperty name="width" value="0.035" units="cm"/>
      <inkml:brushProperty name="height" value="0.035" units="cm"/>
      <inkml:brushProperty name="color" value="#AB008B"/>
    </inkml:brush>
  </inkml:definitions>
  <inkml:trace contextRef="#ctx0" brushRef="#br0">1 1 24575,'0'1'0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16:11.921"/>
    </inkml:context>
    <inkml:brush xml:id="br0">
      <inkml:brushProperty name="width" value="0.035" units="cm"/>
      <inkml:brushProperty name="height" value="0.035" units="cm"/>
      <inkml:brushProperty name="color" value="#AB008B"/>
    </inkml:brush>
  </inkml:definitions>
  <inkml:trace contextRef="#ctx0" brushRef="#br0">0 0 24575,'0'0'-8191</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16:13.094"/>
    </inkml:context>
    <inkml:brush xml:id="br0">
      <inkml:brushProperty name="width" value="0.035" units="cm"/>
      <inkml:brushProperty name="height" value="0.035" units="cm"/>
      <inkml:brushProperty name="color" value="#AB008B"/>
    </inkml:brush>
  </inkml:definitions>
  <inkml:trace contextRef="#ctx0" brushRef="#br0">0 0 24575,'0'0'-8191</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16:14.600"/>
    </inkml:context>
    <inkml:brush xml:id="br0">
      <inkml:brushProperty name="width" value="0.035" units="cm"/>
      <inkml:brushProperty name="height" value="0.035" units="cm"/>
      <inkml:brushProperty name="color" value="#AB008B"/>
    </inkml:brush>
  </inkml:definitions>
  <inkml:trace contextRef="#ctx0" brushRef="#br0">0 1 24575,'3'0'0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16:15.572"/>
    </inkml:context>
    <inkml:brush xml:id="br0">
      <inkml:brushProperty name="width" value="0.035" units="cm"/>
      <inkml:brushProperty name="height" value="0.035" units="cm"/>
      <inkml:brushProperty name="color" value="#AB008B"/>
    </inkml:brush>
  </inkml:definitions>
  <inkml:trace contextRef="#ctx0" brushRef="#br0">1 1 24575,'0'0'-8191</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16:20.811"/>
    </inkml:context>
    <inkml:brush xml:id="br0">
      <inkml:brushProperty name="width" value="0.035" units="cm"/>
      <inkml:brushProperty name="height" value="0.035" units="cm"/>
      <inkml:brushProperty name="color" value="#AB008B"/>
    </inkml:brush>
  </inkml:definitions>
  <inkml:trace contextRef="#ctx0" brushRef="#br0">0 1 24575,'0'0'-8191</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16:30.837"/>
    </inkml:context>
    <inkml:brush xml:id="br0">
      <inkml:brushProperty name="width" value="0.05" units="cm"/>
      <inkml:brushProperty name="height" value="0.05" units="cm"/>
      <inkml:brushProperty name="color" value="#AB008B"/>
    </inkml:brush>
  </inkml:definitions>
  <inkml:trace contextRef="#ctx0" brushRef="#br0">41 1108 24575,'-1'-7'0,"0"-1"0,0 1 0,-1-1 0,0 1 0,0 0 0,-1 0 0,-4-9 0,3 8 0,1 0 0,0 0 0,0 0 0,1 0 0,-3-15 0,4-194 0,3 109 0,-2 102 0,1 0 0,0 0 0,0 0 0,0 0 0,1 0 0,0 1 0,4-8 0,-3 7 0,-1-1 0,1 1 0,-1-1 0,-1 0 0,2-7 0,7-23 0,-8 31 0,0 1 0,0-1 0,-1 0 0,0 0 0,1-8 0,-2-66 0,-1 50 0,2 0 0,0 0 0,2 0 0,1 0 0,9-31 0,-4 33 0,-3 12 0,-1 0 0,0-1 0,-2 1 0,0-1 0,0-1 0,-1-16 0,-3 24-1365,-1 2-5461</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16:37.629"/>
    </inkml:context>
    <inkml:brush xml:id="br0">
      <inkml:brushProperty name="width" value="0.05" units="cm"/>
      <inkml:brushProperty name="height" value="0.05" units="cm"/>
      <inkml:brushProperty name="color" value="#AB008B"/>
    </inkml:brush>
  </inkml:definitions>
  <inkml:trace contextRef="#ctx0" brushRef="#br0">1 1 24575,'0'0'-8191</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16:38.312"/>
    </inkml:context>
    <inkml:brush xml:id="br0">
      <inkml:brushProperty name="width" value="0.05" units="cm"/>
      <inkml:brushProperty name="height" value="0.05" units="cm"/>
      <inkml:brushProperty name="color" value="#AB008B"/>
    </inkml:brush>
  </inkml:definitions>
  <inkml:trace contextRef="#ctx0" brushRef="#br0">1 1 24575,'0'0'-8191</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16:39.367"/>
    </inkml:context>
    <inkml:brush xml:id="br0">
      <inkml:brushProperty name="width" value="0.05" units="cm"/>
      <inkml:brushProperty name="height" value="0.05" units="cm"/>
      <inkml:brushProperty name="color" value="#AB008B"/>
    </inkml:brush>
  </inkml:definitions>
  <inkml:trace contextRef="#ctx0" brushRef="#br0">0 1 24575,'2'0'0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4:56:51.564"/>
    </inkml:context>
    <inkml:brush xml:id="br0">
      <inkml:brushProperty name="width" value="0.35" units="cm"/>
      <inkml:brushProperty name="height" value="0.35" units="cm"/>
      <inkml:brushProperty name="color" value="#FFFFFF"/>
    </inkml:brush>
  </inkml:definitions>
  <inkml:trace contextRef="#ctx0" brushRef="#br0">1 1 24575,'0'0'-8191</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16:40.356"/>
    </inkml:context>
    <inkml:brush xml:id="br0">
      <inkml:brushProperty name="width" value="0.05" units="cm"/>
      <inkml:brushProperty name="height" value="0.05" units="cm"/>
      <inkml:brushProperty name="color" value="#AB008B"/>
    </inkml:brush>
  </inkml:definitions>
  <inkml:trace contextRef="#ctx0" brushRef="#br0">1 0 24575,'0'0'-8191</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16:40.944"/>
    </inkml:context>
    <inkml:brush xml:id="br0">
      <inkml:brushProperty name="width" value="0.05" units="cm"/>
      <inkml:brushProperty name="height" value="0.05" units="cm"/>
      <inkml:brushProperty name="color" value="#AB008B"/>
    </inkml:brush>
  </inkml:definitions>
  <inkml:trace contextRef="#ctx0" brushRef="#br0">0 4 24575,'0'-3'0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16:41.412"/>
    </inkml:context>
    <inkml:brush xml:id="br0">
      <inkml:brushProperty name="width" value="0.05" units="cm"/>
      <inkml:brushProperty name="height" value="0.05" units="cm"/>
      <inkml:brushProperty name="color" value="#AB008B"/>
    </inkml:brush>
  </inkml:definitions>
  <inkml:trace contextRef="#ctx0" brushRef="#br0">0 0 24575,'0'0'-8191</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16:42.294"/>
    </inkml:context>
    <inkml:brush xml:id="br0">
      <inkml:brushProperty name="width" value="0.05" units="cm"/>
      <inkml:brushProperty name="height" value="0.05" units="cm"/>
      <inkml:brushProperty name="color" value="#AB008B"/>
    </inkml:brush>
  </inkml:definitions>
  <inkml:trace contextRef="#ctx0" brushRef="#br0">1 0 24575,'0'0'-8191</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16:43.299"/>
    </inkml:context>
    <inkml:brush xml:id="br0">
      <inkml:brushProperty name="width" value="0.05" units="cm"/>
      <inkml:brushProperty name="height" value="0.05" units="cm"/>
      <inkml:brushProperty name="color" value="#AB008B"/>
    </inkml:brush>
  </inkml:definitions>
  <inkml:trace contextRef="#ctx0" brushRef="#br0">1 0 24575,'0'0'-8191</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16:44.122"/>
    </inkml:context>
    <inkml:brush xml:id="br0">
      <inkml:brushProperty name="width" value="0.05" units="cm"/>
      <inkml:brushProperty name="height" value="0.05" units="cm"/>
      <inkml:brushProperty name="color" value="#AB008B"/>
    </inkml:brush>
  </inkml:definitions>
  <inkml:trace contextRef="#ctx0" brushRef="#br0">0 1 24575,'0'0'-8191</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16:49.827"/>
    </inkml:context>
    <inkml:brush xml:id="br0">
      <inkml:brushProperty name="width" value="0.05" units="cm"/>
      <inkml:brushProperty name="height" value="0.05" units="cm"/>
      <inkml:brushProperty name="color" value="#AB008B"/>
    </inkml:brush>
  </inkml:definitions>
  <inkml:trace contextRef="#ctx0" brushRef="#br0">0 0 24575,'2'0'0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16:50.436"/>
    </inkml:context>
    <inkml:brush xml:id="br0">
      <inkml:brushProperty name="width" value="0.05" units="cm"/>
      <inkml:brushProperty name="height" value="0.05" units="cm"/>
      <inkml:brushProperty name="color" value="#AB008B"/>
    </inkml:brush>
  </inkml:definitions>
  <inkml:trace contextRef="#ctx0" brushRef="#br0">0 1 24575</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16:50.958"/>
    </inkml:context>
    <inkml:brush xml:id="br0">
      <inkml:brushProperty name="width" value="0.05" units="cm"/>
      <inkml:brushProperty name="height" value="0.05" units="cm"/>
      <inkml:brushProperty name="color" value="#AB008B"/>
    </inkml:brush>
  </inkml:definitions>
  <inkml:trace contextRef="#ctx0" brushRef="#br0">1 0 24575,'0'0'-8191</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16:51.490"/>
    </inkml:context>
    <inkml:brush xml:id="br0">
      <inkml:brushProperty name="width" value="0.05" units="cm"/>
      <inkml:brushProperty name="height" value="0.05" units="cm"/>
      <inkml:brushProperty name="color" value="#AB008B"/>
    </inkml:brush>
  </inkml:definitions>
  <inkml:trace contextRef="#ctx0" brushRef="#br0">1 1 24575,'0'0'-8191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4:56:58.264"/>
    </inkml:context>
    <inkml:brush xml:id="br0">
      <inkml:brushProperty name="width" value="0.1" units="cm"/>
      <inkml:brushProperty name="height" value="0.1" units="cm"/>
      <inkml:brushProperty name="color" value="#FFFFFF"/>
    </inkml:brush>
  </inkml:definitions>
  <inkml:trace contextRef="#ctx0" brushRef="#br0">0 1 24575</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16:51.971"/>
    </inkml:context>
    <inkml:brush xml:id="br0">
      <inkml:brushProperty name="width" value="0.05" units="cm"/>
      <inkml:brushProperty name="height" value="0.05" units="cm"/>
      <inkml:brushProperty name="color" value="#AB008B"/>
    </inkml:brush>
  </inkml:definitions>
  <inkml:trace contextRef="#ctx0" brushRef="#br0">0 1 24575,'0'3'0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4:56:59.404"/>
    </inkml:context>
    <inkml:brush xml:id="br0">
      <inkml:brushProperty name="width" value="0.1" units="cm"/>
      <inkml:brushProperty name="height" value="0.1" units="cm"/>
      <inkml:brushProperty name="color" value="#FFFFFF"/>
    </inkml:brush>
  </inkml:definitions>
  <inkml:trace contextRef="#ctx0" brushRef="#br0">83 96 24575,'-2'0'0,"-4"0"0,0-5 0,-2-6 0,-4-1 0,0-2 0,2 0 0,3 0 0,-3 2 0,1-2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4:57:10.012"/>
    </inkml:context>
    <inkml:brush xml:id="br0">
      <inkml:brushProperty name="width" value="0.1" units="cm"/>
      <inkml:brushProperty name="height" value="0.1" units="cm"/>
      <inkml:brushProperty name="color" value="#FFFFFF"/>
    </inkml:brush>
  </inkml:definitions>
  <inkml:trace contextRef="#ctx0" brushRef="#br0">11 0 24575,'0'2'0,"0"1"0,1-1 0,-1 0 0,1 0 0,0 0 0,0 0 0,0 0 0,0 0 0,0 0 0,2 3 0,8 16 0,-8-7 0,-1 0 0,-1 1 0,0 0 0,-1-1 0,-1 1 0,0-1 0,-1 1 0,0-1 0,-1 0 0,-1 1 0,0-2 0,-10 21 0,13-31 0,0 0 0,0 0 0,0 0 0,0 0 0,0 1 0,0-1 0,1 0 0,0 1 0,-1-1 0,1 0 0,1 1 0,-1-1 0,0 0 0,1 1 0,0-1 0,-1 0 0,1 0 0,1 1 0,-1-1 0,0 0 0,1 0 0,-1 0 0,1 0 0,0-1 0,0 1 0,0 0 0,1-1 0,-1 0 0,0 1 0,1-1 0,5 3 0,-2 1 0,1 1 0,-1-1 0,-1 1 0,1 0 0,-1 0 0,0 0 0,-1 1 0,1 0 0,-2 0 0,1 0 0,-1 0 0,0 1 0,2 12 0,-2 5 0,0 0 0,-2 0 0,-2 31 0,0-18 0,2-33 0,0-1 0,0 0 0,0 0 0,0 0 0,4 8 0,-4-11 0,0 1 0,0-1 0,0 1 0,0-1 0,0 1 0,0 0 0,0-1 0,-1 1 0,0 0 0,1 0 0,-1-1 0,0 1 0,0 0 0,-1 0 0,1 0 0,-1-1 0,1 1 0,-1 0 0,0-1 0,0 1 0,-2 3 0,3-5 0,0 0 0,-1 0 0,0 0 0,1 0 0,-1 0 0,1 0 0,-1 0 0,0 0 0,0 0 0,0-1 0,1 1 0,-1 0 0,0 0 0,0-1 0,0 1 0,0-1 0,0 1 0,0-1 0,0 1 0,0-1 0,0 0 0,0 1 0,-1-1 0,-1 0 0,2-2 0,-1 0 0,1 0 0,-1 0 0,1 0 0,0-1 0,0 1 0,0 0 0,0-1 0,0 1 0,-1-5 0,-5-23 0,2 1 0,0-1 0,2 0 0,2 0 0,0 0 0,5-34 0,-2-17 0,-2 67 0,0 0 0,0 0 0,2 0 0,-1 0 0,2 0 0,0 1 0,5-16 0,-4 20 0,-1-1 0,2 1 0,-1-1 0,2 1 0,-1 1 0,13-17 0,-15 21 0,-1 0 0,0 0 0,0 0 0,0 0 0,-1 0 0,1 0 0,-1 0 0,0-1 0,0-4 0,0 6 0,-1 0 0,1 0 0,-1 0 0,1-1 0,0 1 0,0 0 0,0 0 0,1 0 0,-1 0 0,1 1 0,0-1 0,0 0 0,2-2 0,-4 5 0,1 1 0,-1-1 0,0 0 0,1 1 0,-1-1 0,0 1 0,1-1 0,-1 1 0,0-1 0,0 1 0,1-1 0,-1 1 0,0-1 0,0 1 0,0-1 0,1 1 0,-1-1 0,0 1 0,0-1 0,0 1 0,0-1 0,0 1 0,0-1 0,0 1 0,0-1 0,-1 1 0,1 0 0,0 20 0,-1-6 0,2-6 0,-1 0 0,-1 1 0,0-1 0,0 0 0,0 0 0,-1 0 0,-1 0 0,0-1 0,0 1 0,0-1 0,-1 0 0,-7 12 0,4-8 0,0 1 0,1-1 0,1 1 0,0 0 0,1 1 0,1-1 0,0 1 0,-3 27 0,2-12 0,0 7 0,3-28 0,1 1 0,-1-1 0,-1 0 0,1 0 0,-2 0 0,1 0 0,-1 0 0,-5 11 0,2-9 0,1 1 0,0-1 0,0 1 0,1 0 0,1 0 0,0 1 0,0-1 0,1 1 0,1-1 0,0 1 0,0 0 0,2 13 0,-8 13 0,6-35 0,0 0 0,0 0 0,0 0 0,1 0 0,-1 0 0,0 0 0,1 0 0,0 0 0,0 0 0,0 0 0,0 0 0,1 0 0,-1 0 0,1 0 0,-1 0 0,1 0 0,0 0 0,0 0 0,1 0 0,1 2 0,-3-4 0,0 0 0,1 0 0,-1-1 0,1 1 0,-1 0 0,1-1 0,-1 1 0,1-1 0,-1 1 0,1-1 0,0 1 0,-1-1 0,1 1 0,0-1 0,0 0 0,-1 1 0,1-1 0,0 0 0,0 1 0,-1-1 0,1 0 0,0 0 0,0 0 0,0 0 0,-1 0 0,1 0 0,0 0 0,0 0 0,0 0 0,-1 0 0,1 0 0,0 0 0,0-1 0,0 1 0,-1 0 0,1-1 0,0 1 0,-1-1 0,1 1 0,0 0 0,-1-1 0,2-1 0,14-5 0,-15 6 0,1 0 0,-1 1 0,1-1 0,0 1 0,-1-1 0,1 1 0,0 0 0,-1 0 0,1-1 0,0 1 0,-1 0 0,1 1 0,0-1 0,-1 0 0,1 0 0,0 1 0,-1-1 0,1 1 0,0-1 0,-1 1 0,1 0 0,-1 0 0,1 0 0,-1-1 0,1 1 0,-1 1 0,0-1 0,0 0 0,1 0 0,-1 0 0,0 1 0,0-1 0,0 1 0,0-1 0,-1 0 0,1 1 0,0 0 0,0 1 0,1 2 0,-1 0 0,0 0 0,0-1 0,0 1 0,-1 0 0,1 0 0,-1 0 0,-1 0 0,1-1 0,-1 1 0,1 0 0,-4 8 0,4-11 0,-1-1 0,1 0 0,-1 0 0,0 0 0,1 1 0,-1-1 0,0 0 0,0 0 0,0 0 0,0 0 0,0 0 0,0-1 0,0 1 0,-1 1 0,1-1 0,-1-1 0,1 1 0,0 0 0,0 0 0,0 0 0,1-1 0,-1 1 0,0 0 0,0 0 0,0 1 0,1-1 0,-1 0 0,0 0 0,1 0 0,-1 0 0,1 1 0,0-1 0,-1 0 0,1 2 0,0-2 0,0-1 0,0 1 0,0 0 0,0-1 0,0 1 0,0 0 0,-1 0 0,1-1 0,0 1 0,0 0 0,0-1 0,-1 1 0,1 0 0,0-1 0,-1 1 0,1-1 0,-1 1 0,1-1 0,-1 1 0,1 0 0,-1-1 0,1 0 0,-1 1 0,1-1 0,-1 1 0,1-1 0,-1 0 0,0 1 0,1-1 0,-1 0 0,0 0 0,1 1 0,-1-1 0,0 0 0,0 0 0,1 0 0,-1 0 0,0 0 0,1 0 0,-1 0 0,0 0 0,0 0 0,1 0 0,-1 0 0,0-1 0,1 1 0,-1 0 0,0 0 0,1-1 0,-1 1 0,0-1 0,1 1 0,-2-1 0,0-1 0,-1 0 0,1 0 0,-1 0 0,1 0 0,0 0 0,0-1 0,0 1 0,0-1 0,0 1 0,0-1 0,-1-2 0,29 51 0,-20-30 0,0 1 0,-1 0 0,-1 0 0,-1 0 0,0 0 0,-1 0 0,-1 1 0,-1 22 0,0-36 0,-1-1 0,0 1 0,0-1 0,0 1 0,0-1 0,-1 0 0,0 1 0,1-1 0,-1 0 0,-4 5 0,4-7 0,1 1 0,-1 0 0,1-1 0,0 1 0,-1 0 0,1 0 0,0 0 0,0 0 0,0 0 0,1 0 0,-1 0 0,0 0 0,1 1 0,-1-1 0,1 0 0,0 0 0,0 1 0,0-1 0,0 0 0,0 0 0,0 1 0,1-1 0,-1 0 0,1 0 0,-1 0 0,1 0 0,2 5 0,17 25-12,-10-16-664,17 34-1,-20-32-6149</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4:57:18.447"/>
    </inkml:context>
    <inkml:brush xml:id="br0">
      <inkml:brushProperty name="width" value="0.1" units="cm"/>
      <inkml:brushProperty name="height" value="0.1" units="cm"/>
      <inkml:brushProperty name="color" value="#FFFFFF"/>
    </inkml:brush>
  </inkml:definitions>
  <inkml:trace contextRef="#ctx0" brushRef="#br0">1 0 24575,'0'0'-8191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4:57:21.662"/>
    </inkml:context>
    <inkml:brush xml:id="br0">
      <inkml:brushProperty name="width" value="0.1" units="cm"/>
      <inkml:brushProperty name="height" value="0.1" units="cm"/>
      <inkml:brushProperty name="color" value="#FFFFFF"/>
    </inkml:brush>
  </inkml:definitions>
  <inkml:trace contextRef="#ctx0" brushRef="#br0">1 3 24575,'0'-3'0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4:57:40.023"/>
    </inkml:context>
    <inkml:brush xml:id="br0">
      <inkml:brushProperty name="width" value="0.35" units="cm"/>
      <inkml:brushProperty name="height" value="0.35" units="cm"/>
      <inkml:brushProperty name="color" value="#FFFFFF"/>
    </inkml:brush>
  </inkml:definitions>
  <inkml:trace contextRef="#ctx0" brushRef="#br0">2612 1049 24575,'-2'-2'0,"1"1"0,-1-1 0,1 0 0,-1 1 0,1-1 0,-1 1 0,0-1 0,0 1 0,0 0 0,1 0 0,-1 0 0,-4-2 0,0 0 0,-248-134 0,199 108 0,40 23 0,0 0 0,0 1 0,-1 0 0,0 1 0,0 1 0,-21-1 0,3-1 0,-8-8 0,34 10 0,1 0 0,-1 1 0,0 0 0,-9-1 0,-1-1 0,1 0 0,0 0 0,0-2 0,-22-10 0,-36-11 0,-39-10 0,-5-2 0,91 31 0,-31-14 0,36 13 0,-1 1 0,-30-7 0,-114-30 0,58 13 0,84 23 0,1-2 0,0 0 0,1-1 0,0-1 0,-34-26 0,11 8 0,19 12 0,-1 2 0,0 1 0,-57-21 0,15 5 0,55 24 0,1 1 0,-1 0 0,-27-7 0,24 8 0,0 0 0,-35-18 0,36 15 0,0 1 0,-1 1 0,-20-5 0,18 7 0,0-2 0,1 0 0,0-1 0,0-1 0,1-1 0,-30-20 0,37 24 0,0 0 0,0 0 0,0 1 0,-26-6 0,21 7 0,2-1 0,-27-12 0,-15-11-1365</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4:57:43.511"/>
    </inkml:context>
    <inkml:brush xml:id="br0">
      <inkml:brushProperty name="width" value="0.35" units="cm"/>
      <inkml:brushProperty name="height" value="0.35" units="cm"/>
      <inkml:brushProperty name="color" value="#FFFFFF"/>
    </inkml:brush>
  </inkml:definitions>
  <inkml:trace contextRef="#ctx0" brushRef="#br0">1030 288 24575,'-23'-1'0,"1"-2"0,-1 0 0,1-1 0,0-1 0,0-2 0,-23-9 0,31 11 0,0 1 0,-1 1 0,0 0 0,-22-1 0,24 3 0,-1-1 0,1 0 0,-1-1 0,-21-7 0,6-2 0,14 5 0,1 0 0,-1 2 0,0 0 0,0 0 0,-1 2 0,1 0 0,-1 0 0,-24 1 0,30 1 0,0 1 0,0-2 0,0 1 0,0-1 0,0-1 0,1 0 0,-1 0 0,1-1 0,-1 0 0,1-1 0,0 1 0,-10-9 0,-11-3 0,-1 2 0,-1 1 0,-40-10 0,57 18 0,-46-6 282,53 10-419,0 0 0,0 0-1,0 0 1,0-1 0,0 0 0,0 0-1,1-1 1,-1 0 0,1-1-1,0 1 1,-8-6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4:55:24.287"/>
    </inkml:context>
    <inkml:brush xml:id="br0">
      <inkml:brushProperty name="width" value="0.35" units="cm"/>
      <inkml:brushProperty name="height" value="0.35" units="cm"/>
      <inkml:brushProperty name="color" value="#FFFFFF"/>
    </inkml:brush>
  </inkml:definitions>
  <inkml:trace contextRef="#ctx0" brushRef="#br0">3476 284 24575,'-32'-3'0,"0"0"0,1-3 0,-1 0 0,-55-20 0,-7 0 0,47 15 0,1-2 0,-49-22 0,76 28 0,0 1 0,0 1 0,-1 0 0,1 1 0,-37-2 0,-104 7 0,71 1 0,36-3 0,26 0 0,0 0 0,-34 5 0,48-1 0,1 0 0,-1 1 0,-15 7 0,15-5 0,-1-1 0,-20 4 0,-105 7 0,57-9 0,-17 1 0,-36 4 0,89-8 0,0-1 0,-50-5 0,24 1 0,-10-6 0,63 4 0,-1 1 0,1 1 0,0 1 0,-22 2 0,30-1 0,-9 2 0,0-1 0,-24 0 0,38-2 0,0-1 0,-1 0 0,1 0 0,0 0 0,0-1 0,0 0 0,0 0 0,0 0 0,0-1 0,0 0 0,-5-4 0,2 1 0,-1 0 0,0 1 0,0 0 0,0 0 0,-1 1 0,1 0 0,-1 1 0,0 0 0,0 1 0,-1 1 0,1-1 0,0 2 0,0-1 0,-13 2 0,-46 2 0,38 0 0,1-2 0,0-1 0,-1-1 0,-53-10 0,63 4 0,-36-15 0,45 15 0,-1 1 0,0 1 0,0 0 0,-1 1 0,0 1 0,1 0 0,-17-1 0,-81-4 0,60 3 0,-55 2 0,98 4 0,0-1 0,0 0 0,0-1 0,0 0 0,0-1 0,0 0 0,0 0 0,1-1 0,-1 0 0,1-1 0,-15-7 0,18 9 29,0 0-1,0 0 0,0 0 1,0 1-1,-1 0 1,1 0-1,-1 0 0,1 1 1,-1 0-1,1 0 1,-7 1-1,7 0-159,0-1 0,0 0-1,0 0 1,0 0 0,0-1 0,0 1-1,0-1 1,1 0 0,-1-1 0,0 1-1,0-1 1,-8-4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4:58:23.811"/>
    </inkml:context>
    <inkml:brush xml:id="br0">
      <inkml:brushProperty name="width" value="0.35" units="cm"/>
      <inkml:brushProperty name="height" value="0.35" units="cm"/>
      <inkml:brushProperty name="color" value="#FFFFFF"/>
    </inkml:brush>
  </inkml:definitions>
  <inkml:trace contextRef="#ctx0" brushRef="#br0">113 1 24575,'0'7'0,"-1"1"0,-1-1 0,1 1 0,-1-1 0,-5 12 0,4-11 0,1 0 0,-1 1 0,-1 16 0,2 40 0,1-38 0,0 0 0,-7 38 0,0-19 0,6-30 0,0-1 0,-1 1 0,-10 25 0,8-25 0,0 0 0,-4 25 0,6-24 0,-1-1 0,-8 24 0,11-36 0,0 0 0,0-1 0,0 1 0,0 0 0,1-1 0,0 1 0,0 0 0,0 0 0,0-1 0,0 1 0,1 0 0,1 6 0,20 46 0,-1 0 0,12 120 0,-31-152 0,0 0 0,-1 0 0,-1-1 0,-2 1 0,-6 36 0,-2-24 0,7-26 0,0 1 0,1 0 0,0 0 0,-1 16 0,2-13 0,0-1 0,0 1 0,-2-1 0,1 0 0,-2 0 0,0 0 0,-9 22 0,7-17 0,1 0 0,1 1 0,1 0 0,-2 35 0,3-30 0,0 26 0,3 1 0,6 53 0,0-19 0,-7-324 0,0 235 0,1-1 0,0 0 0,0 1 0,0-1 0,1 1 0,0-1 0,-1 1 0,1 0 0,1-1 0,-1 1 0,1 0 0,0 1 0,-1-1 0,6-4 0,3-3 0,1 1 0,26-18 0,4-2 0,-39 27 0,0 0 0,0 1 0,0-1 0,1 1 0,-1 0 0,1 0 0,0 0 0,-1 1 0,8-3 0,-10 4 0,1 0 0,-1 0 0,0 0 0,1 0 0,-1 1 0,1-1 0,-1 0 0,1 1 0,-1-1 0,0 1 0,1-1 0,-1 1 0,0 0 0,0-1 0,1 1 0,-1 0 0,0 0 0,0 0 0,0 0 0,0 0 0,0 0 0,0 0 0,0 0 0,0 0 0,-1 1 0,1-1 0,0 0 0,-1 0 0,1 1 0,0 2 0,13 30 0,10 44 0,-15-48 0,-5-13 0,-1 0 0,0 0 0,0 30 0,-3-31 0,1 0 0,1 1 0,0-1 0,8 25 0,-5-20 0,-1 0 0,-1 0 0,-1 0 0,-1 1 0,-1-1 0,-3 31 0,1 13 0,2-57 0,0 0 0,1 0 0,1 0 0,-1 0 0,2 0 0,-1-1 0,1 1 0,0 0 0,0-1 0,1 0 0,0 0 0,0 0 0,1 0 0,7 9 0,-9-12 0,33 51 0,-29-41 0,1 0 0,1-1 0,0 0 0,1 0 0,0-1 0,1-1 0,22 19 0,-20-21 0,0 1 0,0-2 0,1 0 0,0 0 0,0-2 0,1 0 0,0 0 0,0-1 0,31 5 0,35 5 0,-45-8 0,67 5 0,-87-11 0,-1 0 0,1 1 0,-1 1 0,0 0 0,0 1 0,25 9 0,-26-8 0,1-1 0,0-1 0,-1-1 0,26 2 0,-30-4 0,1 0 0,0 1 0,-1 1 0,1 0 0,-1 0 0,0 1 0,0 0 0,0 1 0,0 0 0,-1 0 0,15 10 0,-17-9 0,-1 0 0,2 0 0,-1-1 0,1 0 0,-1 0 0,1-1 0,0 0 0,0 0 0,1 0 0,-1-1 0,1-1 0,-1 0 0,1 0 0,15 0 0,-3-1 0,6 1 0,38-5 0,-57 3 0,0 0 0,0-1 0,0 0 0,0 0 0,0-1 0,0 0 0,-1-1 0,15-8 0,-17 8 0,1 0 0,0 1 0,0-1 0,0 1 0,1 0 0,-1 0 0,1 1 0,0 0 0,-1 0 0,1 1 0,0 0 0,0 0 0,0 0 0,0 1 0,0 0 0,0 1 0,0-1 0,0 1 0,0 0 0,12 5 0,13 0 0,0-1 0,40 1 0,-34-4 0,42 9 0,-70-10 0,1 0 0,0-1 0,-1-1 0,1 0 0,-1 0 0,1-1 0,-1 0 0,0-1 0,0 0 0,17-7 0,-13 4 0,1 1 0,0 1 0,0 0 0,20-2 0,-16 5-1365</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4:58:33.512"/>
    </inkml:context>
    <inkml:brush xml:id="br0">
      <inkml:brushProperty name="width" value="0.35" units="cm"/>
      <inkml:brushProperty name="height" value="0.35" units="cm"/>
      <inkml:brushProperty name="color" value="#FFFFFF"/>
    </inkml:brush>
  </inkml:definitions>
  <inkml:trace contextRef="#ctx0" brushRef="#br0">739 212 24575,'-13'-1'0,"1"-1"0,-1 0 0,0-1 0,1 0 0,-16-6 0,-10-3 0,24 7 0,0 0 0,-24-14 0,-12-4 0,12 5 0,31 14 0,-1 1 0,1-1 0,-1 1 0,0 0 0,0 1 0,-13-3 0,-218-42 0,144 18 0,87 27-273,0 0 0,0 0 0,0 0 0,-15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4:59:07.340"/>
    </inkml:context>
    <inkml:brush xml:id="br0">
      <inkml:brushProperty name="width" value="0.1" units="cm"/>
      <inkml:brushProperty name="height" value="0.1" units="cm"/>
      <inkml:brushProperty name="color" value="#FFFFFF"/>
    </inkml:brush>
  </inkml:definitions>
  <inkml:trace contextRef="#ctx0" brushRef="#br0">19 0 24575,'-18'31'0,"18"-29"0,0 0 0,0-1 0,0 1 0,0 0 0,0-1 0,0 1 0,0 0 0,1-1 0,-1 1 0,1-1 0,-1 1 0,1-1 0,-1 1 0,1-1 0,0 1 0,0-1 0,0 1 0,0-1 0,0 0 0,0 1 0,0-1 0,2 2 0,1-1 0,-1 0 0,0 0 0,0-1 0,1 1 0,-1-1 0,1 0 0,-1 0 0,1 0 0,7 0 0,5 0 0,0 0 0,0-2 0,26-3 0,14-2 0,0 2 0,88 6 0,8 8 0,-137-8 0,-1 0 0,26 9 0,-26-7 0,0 0 0,-1-1 0,16 1 0,-29-4 0,-1-1 0,1 0 0,0 1 0,0-1 0,0 1 0,0-1 0,0 1 0,-1-1 0,1 1 0,0-1 0,0 1 0,-1-1 0,1 1 0,-1-1 0,1 1 0,0-1 0,-1 1 0,1-1 0,-1 1 0,1 0 0,-1-1 0,1 1 0,-1 0 0,1-1 0,-1 1 0,0 0 0,-18-16 0,10 9 0,-1 1 0,0 0 0,0 1 0,0 0 0,-14-4 0,9-1 0,15 10 0,0-1 0,0 1 0,0 0 0,-1 0 0,1-1 0,0 1 0,0 0 0,0-1 0,0 1 0,0 0 0,0 0 0,0-1 0,0 1 0,0 0 0,0-1 0,0 1 0,0 0 0,0-1 0,0 1 0,1 0 0,-1 0 0,0-1 0,0 1 0,0 0 0,0 0 0,0-1 0,1 1 0,-1 0 0,0 0 0,0 0 0,1-1 0,0 0 0,1 0 0,-1 0 0,1 1 0,-1-1 0,1 1 0,-1-1 0,1 1 0,0-1 0,-1 1 0,1 0 0,0 0 0,-1 0 0,1 0 0,0 0 0,-1 0 0,1 0 0,2 1 0,135 35 0,-76-11 0,-46-21 0,1-2 0,-1 0 0,32-1 0,-51-4 0,-10-11 0,12 8 0,12 4 0,182 7-180,-141-6-1005</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4:59:18.551"/>
    </inkml:context>
    <inkml:brush xml:id="br0">
      <inkml:brushProperty name="width" value="0.1" units="cm"/>
      <inkml:brushProperty name="height" value="0.1" units="cm"/>
      <inkml:brushProperty name="color" value="#FFFFFF"/>
    </inkml:brush>
  </inkml:definitions>
  <inkml:trace contextRef="#ctx0" brushRef="#br0">1 0 24575,'0'0'-8191</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4:59:20.765"/>
    </inkml:context>
    <inkml:brush xml:id="br0">
      <inkml:brushProperty name="width" value="0.1" units="cm"/>
      <inkml:brushProperty name="height" value="0.1" units="cm"/>
      <inkml:brushProperty name="color" value="#FFFFFF"/>
    </inkml:brush>
  </inkml:definitions>
  <inkml:trace contextRef="#ctx0" brushRef="#br0">1 0 24575,'0'0'-8191</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4:59:39.483"/>
    </inkml:context>
    <inkml:brush xml:id="br0">
      <inkml:brushProperty name="width" value="0.1" units="cm"/>
      <inkml:brushProperty name="height" value="0.1" units="cm"/>
      <inkml:brushProperty name="color" value="#FFFFFF"/>
    </inkml:brush>
  </inkml:definitions>
  <inkml:trace contextRef="#ctx0" brushRef="#br0">99 0 24575,'0'5'0,"-1"0"0,0 0 0,0 0 0,-1 0 0,1 0 0,-1-1 0,0 1 0,0-1 0,-1 1 0,1-1 0,-1 0 0,0 0 0,-4 4 0,7-7 0,0-1 0,0 0 0,-1 1 0,1-1 0,0 0 0,0 0 0,-1 0 0,1 1 0,0-1 0,-1 0 0,1 0 0,0 0 0,0 0 0,-1 0 0,1 1 0,0-1 0,-1 0 0,1 0 0,0 0 0,-1 0 0,1 0 0,0 0 0,-1 0 0,1 0 0,0 0 0,-1 0 0,1 0 0,0 0 0,-1-1 0,1 1 0,0 0 0,-1 0 0,1 0 0,0 0 0,0 0 0,-1-1 0,1 1 0,0 0 0,0 0 0,-1 0 0,1-1 0,0 1 0,0 0 0,-1-1 0,1 1 0,0 0 0,0 0 0,0-1 0,0 1 0,0 0 0,-1-1 0,1 1 0,0 0 0,0-1 0,0 1 0,0-1 0,0 0 0,0 0 0,0 0 0,0-1 0,0 1 0,0 0 0,0-1 0,0 1 0,0 0 0,0 0 0,1-1 0,-1 1 0,1 0 0,-1 0 0,2-3 0,14-10 0,-13 17 0,-6 11 0,-1-2 0,1 0 0,1 1 0,0-1 0,1 1 0,0 18 0,-4 31 0,3-54 0,0 0 0,-1 0 0,0 0 0,-1-1 0,0 1 0,-6 8 0,5-8 0,1-1 0,0 1 0,0-1 0,1 1 0,-4 12 0,7-17 0,-1 0 0,1 0 0,0 0 0,0 0 0,0 0 0,0 0 0,0 0 0,1 0 0,-1 0 0,1 0 0,0 0 0,0 0 0,0 0 0,0-1 0,1 1 0,-1 0 0,1-1 0,0 1 0,3 3 0,-1-1 0,0 1 0,-1-1 0,0 1 0,0-1 0,0 1 0,0 0 0,-1 0 0,0 0 0,-1 1 0,1-1 0,-1 0 0,1 10 0,-1-12 0,0 1 0,1 0 0,0 0 0,0 0 0,0-1 0,5 8 0,-4-7 0,0 1 0,-1-1 0,1 0 0,-1 1 0,2 7 0,-1 9-1365</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4:58:42.520"/>
    </inkml:context>
    <inkml:brush xml:id="br0">
      <inkml:brushProperty name="width" value="0.35" units="cm"/>
      <inkml:brushProperty name="height" value="0.35" units="cm"/>
      <inkml:brushProperty name="color" value="#FFFFFF"/>
    </inkml:brush>
  </inkml:definitions>
  <inkml:trace contextRef="#ctx0" brushRef="#br0">1 0 24575</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4:59:49.817"/>
    </inkml:context>
    <inkml:brush xml:id="br0">
      <inkml:brushProperty name="width" value="0.1" units="cm"/>
      <inkml:brushProperty name="height" value="0.1" units="cm"/>
      <inkml:brushProperty name="color" value="#FFFFFF"/>
    </inkml:brush>
  </inkml:definitions>
  <inkml:trace contextRef="#ctx0" brushRef="#br0">28 1 24575,'0'1'0,"0"3"0,0 2 0,0 2 0,-2 1 0,0 1 0,-2 3 0,0 1 0,0 3 0,2-1 0,0 0 0,1-2 0,1-2 0,-1 0 0,-2 0 0,0-1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4:59:53.226"/>
    </inkml:context>
    <inkml:brush xml:id="br0">
      <inkml:brushProperty name="width" value="0.1" units="cm"/>
      <inkml:brushProperty name="height" value="0.1" units="cm"/>
      <inkml:brushProperty name="color" value="#FFFFFF"/>
    </inkml:brush>
  </inkml:definitions>
  <inkml:trace contextRef="#ctx0" brushRef="#br0">36 52 24575,'1'0'0,"0"-1"0,0 1 0,0 0 0,0 1 0,0-1 0,0 0 0,0 0 0,-1 0 0,1 0 0,0 1 0,0-1 0,0 1 0,0-1 0,0 0 0,0 1 0,0 0 0,-1-1 0,1 1 0,0-1 0,0 1 0,-1 0 0,1-1 0,-1 1 0,1 0 0,0 0 0,-1 0 0,1 0 0,-1-1 0,0 1 0,1 1 0,0 1 0,-1 0 0,0 0 0,1 1 0,-1-1 0,-1 0 0,1 0 0,0 0 0,-1 0 0,1 0 0,-2 3 0,-2 5 0,0 0 0,-1 0 0,0 0 0,-10 15 0,12-21 0,0 0 0,0 0 0,0 0 0,1 1 0,0-1 0,0 1 0,0 0 0,1-1 0,-1 1 0,1 0 0,0 11 0,1-5 0,1-1 0,1 0 0,0 0 0,0 0 0,6 14 0,-9-30 0,1 1 0,0-1 0,0 0 0,0 0 0,1 0 0,0 0 0,-1 1 0,2-1 0,-1 0 0,0 1 0,4-7 0,-2 4 0,-1 0 0,0-1 0,0 1 0,0-10 0,-2 5 0,-1 1 0,0-1 0,-1 1 0,-1-1 0,-5-17 0,3 16 0,2 1 0,0-1 0,0 0 0,0-14 0,3 16-341,1 0 0,0 1-1,4-15 1</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4:58:38.018"/>
    </inkml:context>
    <inkml:brush xml:id="br0">
      <inkml:brushProperty name="width" value="0.35" units="cm"/>
      <inkml:brushProperty name="height" value="0.35" units="cm"/>
      <inkml:brushProperty name="color" value="#FFFFFF"/>
    </inkml:brush>
  </inkml:definitions>
  <inkml:trace contextRef="#ctx0" brushRef="#br0">1184 0 24575,'-6'1'0,"0"0"0,0 1 0,0-1 0,0 1 0,0 1 0,1-1 0,-1 1 0,1 0 0,0 0 0,-1 0 0,1 1 0,-8 8 0,-26 15 0,17-16 0,1 1 0,0 1 0,-30 26 0,41-30 0,1 0 0,0 0 0,1 1 0,0 1 0,1-1 0,0 1 0,0 0 0,-7 21 0,9-22 0,0 0 0,0-1 0,-1 1 0,0-1 0,-1 0 0,0-1 0,0 1 0,-12 10 0,-6 1 0,-43 27 0,46-32 0,11-8 0,1 2 0,1 0 0,-1 0 0,1 1 0,1 0 0,0 0 0,-13 22 0,4-1 0,-22 55 0,25-44 0,11-32 0,1-1 0,-2 0 0,1 1 0,-1-1 0,-11 17 0,-2-1 0,14-19 0,-2 1 0,1 0 0,-1-1 0,0 0 0,0 0 0,0-1 0,-1 1 0,0-1 0,-10 6 0,10-6 0,1-1 0,-1 0 0,1 1 0,0 0 0,0 0 0,1 1 0,-7 10 0,6-9 0,-1 0 0,1-1 0,-1 1 0,-11 9 0,12-11 0,1 0 0,-1 0 0,1 0 0,1 1 0,-1 0 0,1-1 0,0 1 0,0 1 0,0-1 0,-1 7 0,-15 30 0,3-17 0,0 1 0,2 1 0,1 0 0,-9 32 0,14-43 0,0 1 0,-1-1 0,-1-1 0,0 1 0,-1-2 0,-18 21 0,-3 4 0,26-32 0,-1 1 0,1-1 0,1 1 0,0 1 0,0-1 0,1 1 0,0 0 0,1 0 0,0 0 0,0 0 0,-1 15 0,-20 147 0,24-160 9,0-1 0,0 1-1,1 0 1,0-1-1,1 1 1,1-1 0,0 1-1,7 17 1,3 17-1452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4:55:26.442"/>
    </inkml:context>
    <inkml:brush xml:id="br0">
      <inkml:brushProperty name="width" value="0.35" units="cm"/>
      <inkml:brushProperty name="height" value="0.35" units="cm"/>
      <inkml:brushProperty name="color" value="#FFFFFF"/>
    </inkml:brush>
  </inkml:definitions>
  <inkml:trace contextRef="#ctx0" brushRef="#br0">478 108 24575,'-18'0'0,"0"0"0,-19-4 0,30 3 0,0-1 0,0 0 0,0 0 0,0-1 0,1 0 0,-1 0 0,1-1 0,-6-4 0,-5-3 0,-1-2 0,-34-18 0,44 28 0,-1-1 0,1 1 0,-1 1 0,1-1 0,-1 1 0,0 1 0,-14-1 0,-146 3-1365</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4:58:39.870"/>
    </inkml:context>
    <inkml:brush xml:id="br0">
      <inkml:brushProperty name="width" value="0.35" units="cm"/>
      <inkml:brushProperty name="height" value="0.35" units="cm"/>
      <inkml:brushProperty name="color" value="#FFFFFF"/>
    </inkml:brush>
  </inkml:definitions>
  <inkml:trace contextRef="#ctx0" brushRef="#br0">1012 1 24575,'-26'2'0,"0"1"0,0 1 0,1 1 0,0 2 0,-48 18 0,65-21 0,-1 0 0,1 1 0,0 0 0,1 1 0,-1-1 0,1 1 0,-8 9 0,8-8 0,-1 1 0,0-2 0,-1 1 0,0-1 0,-11 6 0,-7 1 0,4-1 0,-1-2 0,-35 11 0,15-8 0,-82 36 0,106-41 0,0-2 0,0 0 0,-1-1 0,-27 2 0,-1 1 0,-4 0 174,32-6-128,-35 9-1,49-9-226,0 1 0,1-1-1,-1 1 1,1 1 0,-1-1 0,1 1 0,0 0 0,-10 10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4:59:43.283"/>
    </inkml:context>
    <inkml:brush xml:id="br0">
      <inkml:brushProperty name="width" value="0.1" units="cm"/>
      <inkml:brushProperty name="height" value="0.1" units="cm"/>
      <inkml:brushProperty name="color" value="#FFFFFF"/>
    </inkml:brush>
  </inkml:definitions>
  <inkml:trace contextRef="#ctx0" brushRef="#br0">1 0 24575,'1'0'0,"5"0"0,4 0 0,3 0 0,0 4 0,0 0 0,-1 1 0,0-2 0,1 0 0,1-2 0,1 0 0,-1-1 0,-1 0 0,-1 0 0,-1 0 0,-2-2 0,1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4:59:45.882"/>
    </inkml:context>
    <inkml:brush xml:id="br0">
      <inkml:brushProperty name="width" value="0.1" units="cm"/>
      <inkml:brushProperty name="height" value="0.1" units="cm"/>
      <inkml:brushProperty name="color" value="#FFFFFF"/>
    </inkml:brush>
  </inkml:definitions>
  <inkml:trace contextRef="#ctx0" brushRef="#br0">1 1 24575</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4:59:46.566"/>
    </inkml:context>
    <inkml:brush xml:id="br0">
      <inkml:brushProperty name="width" value="0.1" units="cm"/>
      <inkml:brushProperty name="height" value="0.1" units="cm"/>
      <inkml:brushProperty name="color" value="#FFFFFF"/>
    </inkml:brush>
  </inkml:definitions>
  <inkml:trace contextRef="#ctx0" brushRef="#br0">1 0 24575,'0'0'-8191</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0:36.739"/>
    </inkml:context>
    <inkml:brush xml:id="br0">
      <inkml:brushProperty name="width" value="0.1" units="cm"/>
      <inkml:brushProperty name="height" value="0.1" units="cm"/>
      <inkml:brushProperty name="color" value="#FFFFFF"/>
    </inkml:brush>
  </inkml:definitions>
  <inkml:trace contextRef="#ctx0" brushRef="#br0">0 1 24575,'0'0'-8191</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0:37.967"/>
    </inkml:context>
    <inkml:brush xml:id="br0">
      <inkml:brushProperty name="width" value="0.1" units="cm"/>
      <inkml:brushProperty name="height" value="0.1" units="cm"/>
      <inkml:brushProperty name="color" value="#FFFFFF"/>
    </inkml:brush>
  </inkml:definitions>
  <inkml:trace contextRef="#ctx0" brushRef="#br0">1 1 24575,'0'0'-8191</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0:38.503"/>
    </inkml:context>
    <inkml:brush xml:id="br0">
      <inkml:brushProperty name="width" value="0.1" units="cm"/>
      <inkml:brushProperty name="height" value="0.1" units="cm"/>
      <inkml:brushProperty name="color" value="#FFFFFF"/>
    </inkml:brush>
  </inkml:definitions>
  <inkml:trace contextRef="#ctx0" brushRef="#br0">1 0 24575,'0'0'-8191</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0:39.052"/>
    </inkml:context>
    <inkml:brush xml:id="br0">
      <inkml:brushProperty name="width" value="0.1" units="cm"/>
      <inkml:brushProperty name="height" value="0.1" units="cm"/>
      <inkml:brushProperty name="color" value="#FFFFFF"/>
    </inkml:brush>
  </inkml:definitions>
  <inkml:trace contextRef="#ctx0" brushRef="#br0">1 1 24575,'0'0'-8191</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4:59:27.530"/>
    </inkml:context>
    <inkml:brush xml:id="br0">
      <inkml:brushProperty name="width" value="0.1" units="cm"/>
      <inkml:brushProperty name="height" value="0.1" units="cm"/>
      <inkml:brushProperty name="color" value="#FFFFFF"/>
    </inkml:brush>
  </inkml:definitions>
  <inkml:trace contextRef="#ctx0" brushRef="#br0">1 0 24575</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0:44.164"/>
    </inkml:context>
    <inkml:brush xml:id="br0">
      <inkml:brushProperty name="width" value="0.1" units="cm"/>
      <inkml:brushProperty name="height" value="0.1" units="cm"/>
      <inkml:brushProperty name="color" value="#FFFFFF"/>
    </inkml:brush>
  </inkml:definitions>
  <inkml:trace contextRef="#ctx0" brushRef="#br0">0 1 24575,'0'0'-8191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4:55:34.873"/>
    </inkml:context>
    <inkml:brush xml:id="br0">
      <inkml:brushProperty name="width" value="0.35" units="cm"/>
      <inkml:brushProperty name="height" value="0.35" units="cm"/>
      <inkml:brushProperty name="color" value="#FFFFFF"/>
    </inkml:brush>
  </inkml:definitions>
  <inkml:trace contextRef="#ctx0" brushRef="#br0">1 1 24575,'0'1'0,"1"-1"0,-1 1 0,1 0 0,-1 0 0,1-1 0,-1 1 0,1 0 0,-1-1 0,1 1 0,0-1 0,-1 1 0,1-1 0,0 1 0,0-1 0,-1 1 0,1-1 0,0 0 0,0 1 0,0-1 0,0 0 0,1 0 0,23 7 0,-20-6 0,13 5 0,-1 0 0,0 1 0,-1 1 0,22 13 0,-22-11 0,1-1 0,0-1 0,0 0 0,23 6 0,51 20-1365</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0:45.697"/>
    </inkml:context>
    <inkml:brush xml:id="br0">
      <inkml:brushProperty name="width" value="0.1" units="cm"/>
      <inkml:brushProperty name="height" value="0.1" units="cm"/>
      <inkml:brushProperty name="color" value="#FFFFFF"/>
    </inkml:brush>
  </inkml:definitions>
  <inkml:trace contextRef="#ctx0" brushRef="#br0">1 0 24575,'0'0'-8191</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0:46.330"/>
    </inkml:context>
    <inkml:brush xml:id="br0">
      <inkml:brushProperty name="width" value="0.1" units="cm"/>
      <inkml:brushProperty name="height" value="0.1" units="cm"/>
      <inkml:brushProperty name="color" value="#FFFFFF"/>
    </inkml:brush>
  </inkml:definitions>
  <inkml:trace contextRef="#ctx0" brushRef="#br0">0 0 24575,'0'0'-8191</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0:47.231"/>
    </inkml:context>
    <inkml:brush xml:id="br0">
      <inkml:brushProperty name="width" value="0.1" units="cm"/>
      <inkml:brushProperty name="height" value="0.1" units="cm"/>
      <inkml:brushProperty name="color" value="#FFFFFF"/>
    </inkml:brush>
  </inkml:definitions>
  <inkml:trace contextRef="#ctx0" brushRef="#br0">1 1 24575,'0'0'-8191</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0:48.715"/>
    </inkml:context>
    <inkml:brush xml:id="br0">
      <inkml:brushProperty name="width" value="0.1" units="cm"/>
      <inkml:brushProperty name="height" value="0.1" units="cm"/>
      <inkml:brushProperty name="color" value="#FFFFFF"/>
    </inkml:brush>
  </inkml:definitions>
  <inkml:trace contextRef="#ctx0" brushRef="#br0">0 0 24575,'0'0'-8191</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0:49.420"/>
    </inkml:context>
    <inkml:brush xml:id="br0">
      <inkml:brushProperty name="width" value="0.1" units="cm"/>
      <inkml:brushProperty name="height" value="0.1" units="cm"/>
      <inkml:brushProperty name="color" value="#FFFFFF"/>
    </inkml:brush>
  </inkml:definitions>
  <inkml:trace contextRef="#ctx0" brushRef="#br0">1 0 24575</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0:50.158"/>
    </inkml:context>
    <inkml:brush xml:id="br0">
      <inkml:brushProperty name="width" value="0.1" units="cm"/>
      <inkml:brushProperty name="height" value="0.1" units="cm"/>
      <inkml:brushProperty name="color" value="#FFFFFF"/>
    </inkml:brush>
  </inkml:definitions>
  <inkml:trace contextRef="#ctx0" brushRef="#br0">0 1 24575,'0'0'-8191</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0:50.815"/>
    </inkml:context>
    <inkml:brush xml:id="br0">
      <inkml:brushProperty name="width" value="0.1" units="cm"/>
      <inkml:brushProperty name="height" value="0.1" units="cm"/>
      <inkml:brushProperty name="color" value="#FFFFFF"/>
    </inkml:brush>
  </inkml:definitions>
  <inkml:trace contextRef="#ctx0" brushRef="#br0">0 1 24575,'0'0'-8191</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0:51.354"/>
    </inkml:context>
    <inkml:brush xml:id="br0">
      <inkml:brushProperty name="width" value="0.1" units="cm"/>
      <inkml:brushProperty name="height" value="0.1" units="cm"/>
      <inkml:brushProperty name="color" value="#FFFFFF"/>
    </inkml:brush>
  </inkml:definitions>
  <inkml:trace contextRef="#ctx0" brushRef="#br0">1 1 24575,'0'0'-8191</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0:51.860"/>
    </inkml:context>
    <inkml:brush xml:id="br0">
      <inkml:brushProperty name="width" value="0.1" units="cm"/>
      <inkml:brushProperty name="height" value="0.1" units="cm"/>
      <inkml:brushProperty name="color" value="#FFFFFF"/>
    </inkml:brush>
  </inkml:definitions>
  <inkml:trace contextRef="#ctx0" brushRef="#br0">0 1 24575,'0'0'-8191</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0:52.346"/>
    </inkml:context>
    <inkml:brush xml:id="br0">
      <inkml:brushProperty name="width" value="0.1" units="cm"/>
      <inkml:brushProperty name="height" value="0.1" units="cm"/>
      <inkml:brushProperty name="color" value="#FFFFFF"/>
    </inkml:brush>
  </inkml:definitions>
  <inkml:trace contextRef="#ctx0" brushRef="#br0">1 1 24575,'0'1'0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4:55:37.239"/>
    </inkml:context>
    <inkml:brush xml:id="br0">
      <inkml:brushProperty name="width" value="0.35" units="cm"/>
      <inkml:brushProperty name="height" value="0.35" units="cm"/>
      <inkml:brushProperty name="color" value="#FFFFFF"/>
    </inkml:brush>
  </inkml:definitions>
  <inkml:trace contextRef="#ctx0" brushRef="#br0">1 0 24575,'30'2'0,"0"1"0,32 7 0,-33-5 0,0-1 0,41 1 0,117-6 0,-182 2-105,-1-1 0,0 1 0,1 0 0,-1 0 0,0 0 0,0 1 0,1-1 0,-1 1 0,0 0 0,-1 0 0,1 1 0,4 2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0:52.805"/>
    </inkml:context>
    <inkml:brush xml:id="br0">
      <inkml:brushProperty name="width" value="0.1" units="cm"/>
      <inkml:brushProperty name="height" value="0.1" units="cm"/>
      <inkml:brushProperty name="color" value="#FFFFFF"/>
    </inkml:brush>
  </inkml:definitions>
  <inkml:trace contextRef="#ctx0" brushRef="#br0">0 0 24575,'0'0'-8191</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0:53.249"/>
    </inkml:context>
    <inkml:brush xml:id="br0">
      <inkml:brushProperty name="width" value="0.1" units="cm"/>
      <inkml:brushProperty name="height" value="0.1" units="cm"/>
      <inkml:brushProperty name="color" value="#FFFFFF"/>
    </inkml:brush>
  </inkml:definitions>
  <inkml:trace contextRef="#ctx0" brushRef="#br0">1 0 24575,'0'0'-8191</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0:55.023"/>
    </inkml:context>
    <inkml:brush xml:id="br0">
      <inkml:brushProperty name="width" value="0.1" units="cm"/>
      <inkml:brushProperty name="height" value="0.1" units="cm"/>
      <inkml:brushProperty name="color" value="#FFFFFF"/>
    </inkml:brush>
  </inkml:definitions>
  <inkml:trace contextRef="#ctx0" brushRef="#br0">0 1 24575,'0'0'-8191</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0:55.550"/>
    </inkml:context>
    <inkml:brush xml:id="br0">
      <inkml:brushProperty name="width" value="0.1" units="cm"/>
      <inkml:brushProperty name="height" value="0.1" units="cm"/>
      <inkml:brushProperty name="color" value="#FFFFFF"/>
    </inkml:brush>
  </inkml:definitions>
  <inkml:trace contextRef="#ctx0" brushRef="#br0">1 1 24575,'1'0'0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0:56.152"/>
    </inkml:context>
    <inkml:brush xml:id="br0">
      <inkml:brushProperty name="width" value="0.1" units="cm"/>
      <inkml:brushProperty name="height" value="0.1" units="cm"/>
      <inkml:brushProperty name="color" value="#FFFFFF"/>
    </inkml:brush>
  </inkml:definitions>
  <inkml:trace contextRef="#ctx0" brushRef="#br0">1 0 24575,'0'0'-8191</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0:57.551"/>
    </inkml:context>
    <inkml:brush xml:id="br0">
      <inkml:brushProperty name="width" value="0.1" units="cm"/>
      <inkml:brushProperty name="height" value="0.1" units="cm"/>
      <inkml:brushProperty name="color" value="#FFFFFF"/>
    </inkml:brush>
  </inkml:definitions>
  <inkml:trace contextRef="#ctx0" brushRef="#br0">0 0 24575,'0'0'-8191</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0:58.357"/>
    </inkml:context>
    <inkml:brush xml:id="br0">
      <inkml:brushProperty name="width" value="0.1" units="cm"/>
      <inkml:brushProperty name="height" value="0.1" units="cm"/>
      <inkml:brushProperty name="color" value="#FFFFFF"/>
    </inkml:brush>
  </inkml:definitions>
  <inkml:trace contextRef="#ctx0" brushRef="#br0">1 1 24575,'0'0'-8191</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0:58.867"/>
    </inkml:context>
    <inkml:brush xml:id="br0">
      <inkml:brushProperty name="width" value="0.1" units="cm"/>
      <inkml:brushProperty name="height" value="0.1" units="cm"/>
      <inkml:brushProperty name="color" value="#FFFFFF"/>
    </inkml:brush>
  </inkml:definitions>
  <inkml:trace contextRef="#ctx0" brushRef="#br0">1 1 24575,'0'0'-8191</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0:59.841"/>
    </inkml:context>
    <inkml:brush xml:id="br0">
      <inkml:brushProperty name="width" value="0.1" units="cm"/>
      <inkml:brushProperty name="height" value="0.1" units="cm"/>
      <inkml:brushProperty name="color" value="#FFFFFF"/>
    </inkml:brush>
  </inkml:definitions>
  <inkml:trace contextRef="#ctx0" brushRef="#br0">1 1 24575,'0'0'-8191</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1:01.211"/>
    </inkml:context>
    <inkml:brush xml:id="br0">
      <inkml:brushProperty name="width" value="0.1" units="cm"/>
      <inkml:brushProperty name="height" value="0.1" units="cm"/>
      <inkml:brushProperty name="color" value="#FFFFFF"/>
    </inkml:brush>
  </inkml:definitions>
  <inkml:trace contextRef="#ctx0" brushRef="#br0">0 0 24575,'0'0'-8191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4:55:39.847"/>
    </inkml:context>
    <inkml:brush xml:id="br0">
      <inkml:brushProperty name="width" value="0.35" units="cm"/>
      <inkml:brushProperty name="height" value="0.35" units="cm"/>
      <inkml:brushProperty name="color" value="#FFFFFF"/>
    </inkml:brush>
  </inkml:definitions>
  <inkml:trace contextRef="#ctx0" brushRef="#br0">1 1 24575,'0'0'-8191</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4:59:25.271"/>
    </inkml:context>
    <inkml:brush xml:id="br0">
      <inkml:brushProperty name="width" value="0.1" units="cm"/>
      <inkml:brushProperty name="height" value="0.1" units="cm"/>
      <inkml:brushProperty name="color" value="#FFFFFF"/>
    </inkml:brush>
  </inkml:definitions>
  <inkml:trace contextRef="#ctx0" brushRef="#br0">0 1 24575,'1'13'0,"0"-1"0,1 1 0,1 0 0,5 18 0,-4-19 0,-1 0 0,0 1 0,-1-1 0,2 24 0,-5-15-195,0 0 0,2 1 0,1-1 0,1-1 0,0 1 0,13 39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4:59:25.630"/>
    </inkml:context>
    <inkml:brush xml:id="br0">
      <inkml:brushProperty name="width" value="0.1" units="cm"/>
      <inkml:brushProperty name="height" value="0.1" units="cm"/>
      <inkml:brushProperty name="color" value="#FFFFFF"/>
    </inkml:brush>
  </inkml:definitions>
  <inkml:trace contextRef="#ctx0" brushRef="#br0">1 0 24575,'0'0'-8191</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1:06.039"/>
    </inkml:context>
    <inkml:brush xml:id="br0">
      <inkml:brushProperty name="width" value="0.1" units="cm"/>
      <inkml:brushProperty name="height" value="0.1" units="cm"/>
      <inkml:brushProperty name="color" value="#FFFFFF"/>
    </inkml:brush>
  </inkml:definitions>
  <inkml:trace contextRef="#ctx0" brushRef="#br0">0 0 24575,'2'0'0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1:06.997"/>
    </inkml:context>
    <inkml:brush xml:id="br0">
      <inkml:brushProperty name="width" value="0.1" units="cm"/>
      <inkml:brushProperty name="height" value="0.1" units="cm"/>
      <inkml:brushProperty name="color" value="#FFFFFF"/>
    </inkml:brush>
  </inkml:definitions>
  <inkml:trace contextRef="#ctx0" brushRef="#br0">1 0 24575</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1:08.225"/>
    </inkml:context>
    <inkml:brush xml:id="br0">
      <inkml:brushProperty name="width" value="0.1" units="cm"/>
      <inkml:brushProperty name="height" value="0.1" units="cm"/>
      <inkml:brushProperty name="color" value="#FFFFFF"/>
    </inkml:brush>
  </inkml:definitions>
  <inkml:trace contextRef="#ctx0" brushRef="#br0">1 0 24575,'0'0'-8191</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1:10.511"/>
    </inkml:context>
    <inkml:brush xml:id="br0">
      <inkml:brushProperty name="width" value="0.1" units="cm"/>
      <inkml:brushProperty name="height" value="0.1" units="cm"/>
      <inkml:brushProperty name="color" value="#FFFFFF"/>
    </inkml:brush>
  </inkml:definitions>
  <inkml:trace contextRef="#ctx0" brushRef="#br0">0 0 24575,'0'0'-8191</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4:57:49.382"/>
    </inkml:context>
    <inkml:brush xml:id="br0">
      <inkml:brushProperty name="width" value="0.35" units="cm"/>
      <inkml:brushProperty name="height" value="0.35" units="cm"/>
      <inkml:brushProperty name="color" value="#FFFFFF"/>
    </inkml:brush>
  </inkml:definitions>
  <inkml:trace contextRef="#ctx0" brushRef="#br0">1149 321 24575,'-4'-3'0,"0"0"0,0 1 0,0 0 0,-1 0 0,1 0 0,0 1 0,-1-1 0,-6 0 0,-16-7 0,-18-10 0,0 1 0,-1 3 0,-66-12 0,54 14 0,27 6 0,0 1 0,-35-3 0,57 8 0,0 0 0,-1-1 0,1 0 0,-11-5 0,-28-5 0,12 5 0,0-1 0,0-2 0,-40-16 0,-10-3 0,13 5 0,36 10 0,0 3 0,-72-13 0,97 23 0,22 4 0,21 4 0,-6-4 0,0 1 0,-1 1 0,46 17 0,-48-15 0,-7-1-1365</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4:57:51.097"/>
    </inkml:context>
    <inkml:brush xml:id="br0">
      <inkml:brushProperty name="width" value="0.35" units="cm"/>
      <inkml:brushProperty name="height" value="0.35" units="cm"/>
      <inkml:brushProperty name="color" value="#FFFFFF"/>
    </inkml:brush>
  </inkml:definitions>
  <inkml:trace contextRef="#ctx0" brushRef="#br0">146 41 24575,'-3'0'0,"0"-3"0,-3 0 0,-2 0 0,-5 1 0,-2-3 0,-1 1 0,-1 1 0,1 0 0,0-1 0,-1 0 0,1-2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4:59:09.085"/>
    </inkml:context>
    <inkml:brush xml:id="br0">
      <inkml:brushProperty name="width" value="0.1" units="cm"/>
      <inkml:brushProperty name="height" value="0.1" units="cm"/>
      <inkml:brushProperty name="color" value="#FFFFFF"/>
    </inkml:brush>
  </inkml:definitions>
  <inkml:trace contextRef="#ctx0" brushRef="#br0">0 0 24575,'0'0'-8191</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4:59:09.438"/>
    </inkml:context>
    <inkml:brush xml:id="br0">
      <inkml:brushProperty name="width" value="0.1" units="cm"/>
      <inkml:brushProperty name="height" value="0.1" units="cm"/>
      <inkml:brushProperty name="color" value="#FFFFFF"/>
    </inkml:brush>
  </inkml:definitions>
  <inkml:trace contextRef="#ctx0" brushRef="#br0">0 1 24575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4:55:42.939"/>
    </inkml:context>
    <inkml:brush xml:id="br0">
      <inkml:brushProperty name="width" value="0.35" units="cm"/>
      <inkml:brushProperty name="height" value="0.35" units="cm"/>
      <inkml:brushProperty name="color" value="#FFFFFF"/>
    </inkml:brush>
  </inkml:definitions>
  <inkml:trace contextRef="#ctx0" brushRef="#br0">0 1 24575,'0'0'-8191</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4:59:12.819"/>
    </inkml:context>
    <inkml:brush xml:id="br0">
      <inkml:brushProperty name="width" value="0.1" units="cm"/>
      <inkml:brushProperty name="height" value="0.1" units="cm"/>
      <inkml:brushProperty name="color" value="#FFFFFF"/>
    </inkml:brush>
  </inkml:definitions>
  <inkml:trace contextRef="#ctx0" brushRef="#br0">1 0 24575,'8'1'0,"1"0"0,0 1 0,-1-1 0,0 2 0,14 4 0,-13-3 0,0-1 0,0-1 0,0 1 0,19 1 0,-19-5 0,1 1 0,0-2 0,0 1 0,16-6 0,-16 4 0,1 1 0,0 0 0,18-2 0,161 5-1365</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4:59:14.948"/>
    </inkml:context>
    <inkml:brush xml:id="br0">
      <inkml:brushProperty name="width" value="0.1" units="cm"/>
      <inkml:brushProperty name="height" value="0.1" units="cm"/>
      <inkml:brushProperty name="color" value="#FFFFFF"/>
    </inkml:brush>
  </inkml:definitions>
  <inkml:trace contextRef="#ctx0" brushRef="#br0">0 0 24575,'0'0'-8191</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1:13.669"/>
    </inkml:context>
    <inkml:brush xml:id="br0">
      <inkml:brushProperty name="width" value="0.1" units="cm"/>
      <inkml:brushProperty name="height" value="0.1" units="cm"/>
      <inkml:brushProperty name="color" value="#FFFFFF"/>
    </inkml:brush>
  </inkml:definitions>
  <inkml:trace contextRef="#ctx0" brushRef="#br0">0 0 24575,'1'0'0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0:16.812"/>
    </inkml:context>
    <inkml:brush xml:id="br0">
      <inkml:brushProperty name="width" value="0.1" units="cm"/>
      <inkml:brushProperty name="height" value="0.1" units="cm"/>
      <inkml:brushProperty name="color" value="#FFFFFF"/>
    </inkml:brush>
  </inkml:definitions>
  <inkml:trace contextRef="#ctx0" brushRef="#br0">0 1 24575,'0'0'-8191</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0:17.500"/>
    </inkml:context>
    <inkml:brush xml:id="br0">
      <inkml:brushProperty name="width" value="0.1" units="cm"/>
      <inkml:brushProperty name="height" value="0.1" units="cm"/>
      <inkml:brushProperty name="color" value="#FFFFFF"/>
    </inkml:brush>
  </inkml:definitions>
  <inkml:trace contextRef="#ctx0" brushRef="#br0">0 0 24575,'0'0'-8191</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0:18.640"/>
    </inkml:context>
    <inkml:brush xml:id="br0">
      <inkml:brushProperty name="width" value="0.1" units="cm"/>
      <inkml:brushProperty name="height" value="0.1" units="cm"/>
      <inkml:brushProperty name="color" value="#FFFFFF"/>
    </inkml:brush>
  </inkml:definitions>
  <inkml:trace contextRef="#ctx0" brushRef="#br0">0 1 24575,'0'0'-8191</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0:19.284"/>
    </inkml:context>
    <inkml:brush xml:id="br0">
      <inkml:brushProperty name="width" value="0.1" units="cm"/>
      <inkml:brushProperty name="height" value="0.1" units="cm"/>
      <inkml:brushProperty name="color" value="#FFFFFF"/>
    </inkml:brush>
  </inkml:definitions>
  <inkml:trace contextRef="#ctx0" brushRef="#br0">0 1 24575,'2'0'0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0:21.116"/>
    </inkml:context>
    <inkml:brush xml:id="br0">
      <inkml:brushProperty name="width" value="0.1" units="cm"/>
      <inkml:brushProperty name="height" value="0.1" units="cm"/>
      <inkml:brushProperty name="color" value="#FFFFFF"/>
    </inkml:brush>
  </inkml:definitions>
  <inkml:trace contextRef="#ctx0" brushRef="#br0">1 1 24575,'0'0'-8191</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0:21.847"/>
    </inkml:context>
    <inkml:brush xml:id="br0">
      <inkml:brushProperty name="width" value="0.1" units="cm"/>
      <inkml:brushProperty name="height" value="0.1" units="cm"/>
      <inkml:brushProperty name="color" value="#FFFFFF"/>
    </inkml:brush>
  </inkml:definitions>
  <inkml:trace contextRef="#ctx0" brushRef="#br0">1 0 24575,'1'0'0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0:22.606"/>
    </inkml:context>
    <inkml:brush xml:id="br0">
      <inkml:brushProperty name="width" value="0.1" units="cm"/>
      <inkml:brushProperty name="height" value="0.1" units="cm"/>
      <inkml:brushProperty name="color" value="#FFFFFF"/>
    </inkml:brush>
  </inkml:definitions>
  <inkml:trace contextRef="#ctx0" brushRef="#br0">1 1 24575,'0'0'-8191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4:55:50.044"/>
    </inkml:context>
    <inkml:brush xml:id="br0">
      <inkml:brushProperty name="width" value="0.35" units="cm"/>
      <inkml:brushProperty name="height" value="0.35" units="cm"/>
      <inkml:brushProperty name="color" value="#FFFFFF"/>
    </inkml:brush>
  </inkml:definitions>
  <inkml:trace contextRef="#ctx0" brushRef="#br0">0 0 24575,'0'0'-8191</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0:23.678"/>
    </inkml:context>
    <inkml:brush xml:id="br0">
      <inkml:brushProperty name="width" value="0.1" units="cm"/>
      <inkml:brushProperty name="height" value="0.1" units="cm"/>
      <inkml:brushProperty name="color" value="#FFFFFF"/>
    </inkml:brush>
  </inkml:definitions>
  <inkml:trace contextRef="#ctx0" brushRef="#br0">0 1 24575,'0'0'-8191</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0:24.489"/>
    </inkml:context>
    <inkml:brush xml:id="br0">
      <inkml:brushProperty name="width" value="0.1" units="cm"/>
      <inkml:brushProperty name="height" value="0.1" units="cm"/>
      <inkml:brushProperty name="color" value="#FFFFFF"/>
    </inkml:brush>
  </inkml:definitions>
  <inkml:trace contextRef="#ctx0" brushRef="#br0">0 1 24575,'0'0'-8191</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0:25.240"/>
    </inkml:context>
    <inkml:brush xml:id="br0">
      <inkml:brushProperty name="width" value="0.1" units="cm"/>
      <inkml:brushProperty name="height" value="0.1" units="cm"/>
      <inkml:brushProperty name="color" value="#FFFFFF"/>
    </inkml:brush>
  </inkml:definitions>
  <inkml:trace contextRef="#ctx0" brushRef="#br0">0 0 24575,'0'0'-8191</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0:26.057"/>
    </inkml:context>
    <inkml:brush xml:id="br0">
      <inkml:brushProperty name="width" value="0.1" units="cm"/>
      <inkml:brushProperty name="height" value="0.1" units="cm"/>
      <inkml:brushProperty name="color" value="#FFFFFF"/>
    </inkml:brush>
  </inkml:definitions>
  <inkml:trace contextRef="#ctx0" brushRef="#br0">0 0 24575,'0'0'-8191</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0:29.122"/>
    </inkml:context>
    <inkml:brush xml:id="br0">
      <inkml:brushProperty name="width" value="0.1" units="cm"/>
      <inkml:brushProperty name="height" value="0.1" units="cm"/>
      <inkml:brushProperty name="color" value="#FFFFFF"/>
    </inkml:brush>
  </inkml:definitions>
  <inkml:trace contextRef="#ctx0" brushRef="#br0">0 0 24575,'0'0'-8191</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0:30.596"/>
    </inkml:context>
    <inkml:brush xml:id="br0">
      <inkml:brushProperty name="width" value="0.1" units="cm"/>
      <inkml:brushProperty name="height" value="0.1" units="cm"/>
      <inkml:brushProperty name="color" value="#FFFFFF"/>
    </inkml:brush>
  </inkml:definitions>
  <inkml:trace contextRef="#ctx0" brushRef="#br0">1 1 24575,'2'0'0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0:31.929"/>
    </inkml:context>
    <inkml:brush xml:id="br0">
      <inkml:brushProperty name="width" value="0.1" units="cm"/>
      <inkml:brushProperty name="height" value="0.1" units="cm"/>
      <inkml:brushProperty name="color" value="#FFFFFF"/>
    </inkml:brush>
  </inkml:definitions>
  <inkml:trace contextRef="#ctx0" brushRef="#br0">0 0 24575,'0'0'-8191</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0:33.925"/>
    </inkml:context>
    <inkml:brush xml:id="br0">
      <inkml:brushProperty name="width" value="0.1" units="cm"/>
      <inkml:brushProperty name="height" value="0.1" units="cm"/>
      <inkml:brushProperty name="color" value="#FFFFFF"/>
    </inkml:brush>
  </inkml:definitions>
  <inkml:trace contextRef="#ctx0" brushRef="#br0">0 1 24575,'0'0'-8191</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1:16.652"/>
    </inkml:context>
    <inkml:brush xml:id="br0">
      <inkml:brushProperty name="width" value="0.1" units="cm"/>
      <inkml:brushProperty name="height" value="0.1" units="cm"/>
      <inkml:brushProperty name="color" value="#FFFFFF"/>
    </inkml:brush>
  </inkml:definitions>
  <inkml:trace contextRef="#ctx0" brushRef="#br0">1 0 24575,'0'0'-8191</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1:17.884"/>
    </inkml:context>
    <inkml:brush xml:id="br0">
      <inkml:brushProperty name="width" value="0.1" units="cm"/>
      <inkml:brushProperty name="height" value="0.1" units="cm"/>
      <inkml:brushProperty name="color" value="#FFFFFF"/>
    </inkml:brush>
  </inkml:definitions>
  <inkml:trace contextRef="#ctx0" brushRef="#br0">0 0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5/2/2024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‹N›</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61488DFF-BA6F-4963-8C7F-870FBA8AA0A6}" type="slidenum">
              <a:rPr lang="it-IT" altLang="it-IT" smtClean="0"/>
              <a:t>1</a:t>
            </a:fld>
            <a:endParaRPr lang="it-IT" alt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everyone</a:t>
            </a:r>
          </a:p>
          <a:p>
            <a:endParaRPr lang="en-US" dirty="0"/>
          </a:p>
          <a:p>
            <a:r>
              <a:rPr lang="en-US" dirty="0"/>
              <a:t>I’m going to give a brief overview of Product marketing activities for the Allegro product range</a:t>
            </a:r>
          </a:p>
          <a:p>
            <a:endParaRPr lang="en-US" dirty="0"/>
          </a:p>
          <a:p>
            <a:r>
              <a:rPr lang="en-US" dirty="0"/>
              <a:t>NEXT SLIDE</a:t>
            </a:r>
          </a:p>
        </p:txBody>
      </p:sp>
      <p:sp>
        <p:nvSpPr>
          <p:cNvPr id="4" name="Date Placeholder 3"/>
          <p:cNvSpPr>
            <a:spLocks noGrp="1"/>
          </p:cNvSpPr>
          <p:nvPr>
            <p:ph type="dt" idx="10"/>
          </p:nvPr>
        </p:nvSpPr>
        <p:spPr/>
        <p:txBody>
          <a:bodyPr/>
          <a:lstStyle/>
          <a:p>
            <a:pPr>
              <a:defRPr/>
            </a:pPr>
            <a:fld id="{4AF77AF9-D777-4E70-A429-ACE1FCD22480}" type="datetime1">
              <a:rPr lang="en-US" smtClean="0"/>
              <a:t>5/2/2024</a:t>
            </a:fld>
            <a:endParaRPr lang="en-US"/>
          </a:p>
        </p:txBody>
      </p:sp>
      <p:sp>
        <p:nvSpPr>
          <p:cNvPr id="5" name="Slide Number Placeholder 4"/>
          <p:cNvSpPr>
            <a:spLocks noGrp="1"/>
          </p:cNvSpPr>
          <p:nvPr>
            <p:ph type="sldNum" sz="quarter" idx="11"/>
          </p:nvPr>
        </p:nvSpPr>
        <p:spPr/>
        <p:txBody>
          <a:bodyPr/>
          <a:lstStyle/>
          <a:p>
            <a:pPr>
              <a:defRPr/>
            </a:pPr>
            <a:fld id="{FF589AC0-B13C-4556-9684-D43A571F0A2D}" type="slidenum">
              <a:rPr lang="en-US" smtClean="0"/>
              <a:t>21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information does one gain</a:t>
            </a:r>
            <a:r>
              <a:rPr lang="en-US" baseline="0" dirty="0"/>
              <a:t> from the Octet?  The range is quite versatile – from kinetics data – information such as </a:t>
            </a:r>
            <a:r>
              <a:rPr lang="en-US" baseline="0" dirty="0" err="1"/>
              <a:t>Ka</a:t>
            </a:r>
            <a:r>
              <a:rPr lang="en-US" baseline="0" dirty="0"/>
              <a:t>, </a:t>
            </a:r>
            <a:r>
              <a:rPr lang="en-US" baseline="0" dirty="0" err="1"/>
              <a:t>Kd</a:t>
            </a:r>
            <a:r>
              <a:rPr lang="en-US" baseline="0" dirty="0"/>
              <a:t> and affinity constants for a wide range of molecules to Quantitation consisting of simple single step </a:t>
            </a:r>
            <a:r>
              <a:rPr lang="en-US" baseline="0" dirty="0" err="1"/>
              <a:t>quantation</a:t>
            </a:r>
            <a:r>
              <a:rPr lang="en-US" baseline="0" dirty="0"/>
              <a:t> assay up to more complex multi step assays such as Elisa.  Another very valuable way the Octet can help you with your work is to gain specificity information about your molecules.  By that I mean such things as functionality testing, epitope binning, ranking order, </a:t>
            </a:r>
            <a:r>
              <a:rPr lang="en-US" baseline="0" dirty="0" err="1"/>
              <a:t>isotyping</a:t>
            </a:r>
            <a:r>
              <a:rPr lang="en-US" baseline="0" dirty="0"/>
              <a:t>, competition assay and the list goes on.</a:t>
            </a:r>
            <a:endParaRPr lang="en-US" dirty="0"/>
          </a:p>
        </p:txBody>
      </p:sp>
      <p:sp>
        <p:nvSpPr>
          <p:cNvPr id="4" name="Slide Number Placeholder 3"/>
          <p:cNvSpPr>
            <a:spLocks noGrp="1"/>
          </p:cNvSpPr>
          <p:nvPr>
            <p:ph type="sldNum" sz="quarter" idx="10"/>
          </p:nvPr>
        </p:nvSpPr>
        <p:spPr/>
        <p:txBody>
          <a:bodyPr/>
          <a:lstStyle/>
          <a:p>
            <a:fld id="{9FBC7B96-9444-46C3-8258-DFF5DA943FC5}" type="slidenum">
              <a:rPr lang="en-US" smtClean="0">
                <a:solidFill>
                  <a:prstClr val="black"/>
                </a:solidFill>
              </a:rPr>
              <a:t>27</a:t>
            </a:fld>
            <a:endParaRPr lang="en-U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BC7B96-9444-46C3-8258-DFF5DA943FC5}" type="slidenum">
              <a:rPr lang="en-US" smtClean="0">
                <a:solidFill>
                  <a:prstClr val="black"/>
                </a:solidFill>
              </a:rPr>
              <a:t>30</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panose="020F0502020204030204" charset="0"/>
              </a:rPr>
              <a:t>What sets</a:t>
            </a:r>
            <a:r>
              <a:rPr lang="en-US" baseline="0" dirty="0">
                <a:cs typeface="Calibri" panose="020F0502020204030204" charset="0"/>
              </a:rPr>
              <a:t> the HTX apart?</a:t>
            </a:r>
            <a:endParaRPr lang="en-US" dirty="0">
              <a:cs typeface="Calibri" panose="020F0502020204030204" charset="0"/>
            </a:endParaRPr>
          </a:p>
          <a:p>
            <a:r>
              <a:rPr lang="en-US" dirty="0">
                <a:cs typeface="Calibri" panose="020F0502020204030204" charset="0"/>
              </a:rPr>
              <a:t>“You don’t have to choose anymore”</a:t>
            </a:r>
            <a:r>
              <a:rPr lang="en-US" baseline="0" dirty="0">
                <a:cs typeface="Calibri" panose="020F0502020204030204" charset="0"/>
              </a:rPr>
              <a:t>  </a:t>
            </a:r>
            <a:r>
              <a:rPr lang="en-US" dirty="0">
                <a:cs typeface="Calibri" panose="020F0502020204030204" charset="0"/>
              </a:rPr>
              <a:t>We can do it all, high resolution and accelerated workflow</a:t>
            </a:r>
            <a:endParaRPr lang="en-US" dirty="0"/>
          </a:p>
          <a:p>
            <a:r>
              <a:rPr lang="en-US" dirty="0"/>
              <a:t>Note. Competitors: </a:t>
            </a:r>
            <a:r>
              <a:rPr lang="en-US" dirty="0" err="1"/>
              <a:t>Biacore</a:t>
            </a:r>
            <a:r>
              <a:rPr lang="en-US" dirty="0"/>
              <a:t>, </a:t>
            </a:r>
            <a:r>
              <a:rPr lang="en-US" dirty="0" err="1"/>
              <a:t>Proteon</a:t>
            </a:r>
            <a:r>
              <a:rPr lang="en-US" dirty="0"/>
              <a:t>,</a:t>
            </a:r>
            <a:r>
              <a:rPr lang="en-US" baseline="0" dirty="0"/>
              <a:t> Wasatch, etc. focus on either high resolution kinetics/affinity or throughput. Hydra provides both.</a:t>
            </a:r>
            <a:endParaRPr lang="en-US" dirty="0"/>
          </a:p>
        </p:txBody>
      </p:sp>
      <p:sp>
        <p:nvSpPr>
          <p:cNvPr id="4" name="Slide Number Placeholder 3"/>
          <p:cNvSpPr>
            <a:spLocks noGrp="1"/>
          </p:cNvSpPr>
          <p:nvPr>
            <p:ph type="sldNum" sz="quarter" idx="10"/>
          </p:nvPr>
        </p:nvSpPr>
        <p:spPr/>
        <p:txBody>
          <a:bodyPr/>
          <a:lstStyle/>
          <a:p>
            <a:fld id="{0E72096E-0083-4ECD-B785-AD212E298B30}" type="slidenum">
              <a:rPr lang="en-US" smtClean="0">
                <a:solidFill>
                  <a:prstClr val="black"/>
                </a:solidFill>
              </a:rPr>
              <a:t>33</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A1C593-65D0-4073-BCC9-577B9352EA97}" type="datetimeFigureOut">
              <a:rPr lang="en-US" smtClean="0"/>
              <a:t>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‹N›</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609600" y="274638"/>
            <a:ext cx="10972800" cy="1143000"/>
          </a:xfrm>
        </p:spPr>
        <p:txBody>
          <a:bodyPr/>
          <a:lstStyle/>
          <a:p>
            <a:r>
              <a:rPr lang="it-IT"/>
              <a:t>Fare clic per modificare lo stile del titolo</a:t>
            </a:r>
          </a:p>
        </p:txBody>
      </p:sp>
      <p:sp>
        <p:nvSpPr>
          <p:cNvPr id="3" name="Segnaposto testo 2"/>
          <p:cNvSpPr>
            <a:spLocks noGrp="1"/>
          </p:cNvSpPr>
          <p:nvPr>
            <p:ph type="body" sz="half" idx="1" hasCustomPrompt="1"/>
          </p:nvPr>
        </p:nvSpPr>
        <p:spPr>
          <a:xfrm>
            <a:off x="609600" y="1600200"/>
            <a:ext cx="53848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hasCustomPrompt="1"/>
          </p:nvPr>
        </p:nvSpPr>
        <p:spPr>
          <a:xfrm>
            <a:off x="6197600" y="1600200"/>
            <a:ext cx="53848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p:cNvSpPr>
            <a:spLocks noGrp="1" noChangeArrowheads="1"/>
          </p:cNvSpPr>
          <p:nvPr>
            <p:ph type="dt" sz="half" idx="10"/>
          </p:nvPr>
        </p:nvSpPr>
        <p:spPr/>
        <p:txBody>
          <a:bodyPr/>
          <a:lstStyle>
            <a:lvl1pPr>
              <a:defRPr/>
            </a:lvl1pPr>
          </a:lstStyle>
          <a:p>
            <a:pPr>
              <a:defRPr/>
            </a:pPr>
            <a:endParaRPr lang="it-IT" altLang="it-IT"/>
          </a:p>
        </p:txBody>
      </p:sp>
      <p:sp>
        <p:nvSpPr>
          <p:cNvPr id="6" name="Rectangle 5"/>
          <p:cNvSpPr>
            <a:spLocks noGrp="1" noChangeArrowheads="1"/>
          </p:cNvSpPr>
          <p:nvPr>
            <p:ph type="ftr" sz="quarter" idx="11"/>
          </p:nvPr>
        </p:nvSpPr>
        <p:spPr/>
        <p:txBody>
          <a:bodyPr/>
          <a:lstStyle>
            <a:lvl1pPr>
              <a:defRPr/>
            </a:lvl1pPr>
          </a:lstStyle>
          <a:p>
            <a:pPr>
              <a:defRPr/>
            </a:pPr>
            <a:endParaRPr lang="it-IT" altLang="it-IT"/>
          </a:p>
        </p:txBody>
      </p:sp>
      <p:sp>
        <p:nvSpPr>
          <p:cNvPr id="7" name="Rectangle 6"/>
          <p:cNvSpPr>
            <a:spLocks noGrp="1" noChangeArrowheads="1"/>
          </p:cNvSpPr>
          <p:nvPr>
            <p:ph type="sldNum" sz="quarter" idx="12"/>
          </p:nvPr>
        </p:nvSpPr>
        <p:spPr/>
        <p:txBody>
          <a:bodyPr/>
          <a:lstStyle>
            <a:lvl1pPr>
              <a:defRPr/>
            </a:lvl1pPr>
          </a:lstStyle>
          <a:p>
            <a:pPr>
              <a:defRPr/>
            </a:pPr>
            <a:fld id="{70955412-D952-49DD-AF90-DCCDE28ABF3C}" type="slidenum">
              <a:rPr lang="it-IT" altLang="it-IT"/>
              <a:t>‹N›</a:t>
            </a:fld>
            <a:endParaRPr lang="it-IT" alt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1C593-65D0-4073-BCC9-577B9352EA97}" type="datetimeFigureOut">
              <a:rPr lang="en-US" smtClean="0"/>
              <a:t>5/2/2024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A1C593-65D0-4073-BCC9-577B9352EA97}" type="datetimeFigureOut">
              <a:rPr lang="en-US" smtClean="0"/>
              <a:t>5/2/2024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A1C593-65D0-4073-BCC9-577B9352EA97}" type="datetimeFigureOut">
              <a:rPr lang="en-US" smtClean="0"/>
              <a:t>5/2/2024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5/2/2024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5/2/2024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5/2/2024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t>5/2/2024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17" Type="http://schemas.openxmlformats.org/officeDocument/2006/relationships/customXml" Target="../ink/ink81.xml"/><Relationship Id="rId21" Type="http://schemas.openxmlformats.org/officeDocument/2006/relationships/customXml" Target="../ink/ink11.xml"/><Relationship Id="rId63" Type="http://schemas.openxmlformats.org/officeDocument/2006/relationships/customXml" Target="../ink/ink37.xml"/><Relationship Id="rId159" Type="http://schemas.openxmlformats.org/officeDocument/2006/relationships/image" Target="../media/image46.png"/><Relationship Id="rId170" Type="http://schemas.openxmlformats.org/officeDocument/2006/relationships/customXml" Target="../ink/ink128.xml"/><Relationship Id="rId226" Type="http://schemas.openxmlformats.org/officeDocument/2006/relationships/customXml" Target="../ink/ink179.xml"/><Relationship Id="rId268" Type="http://schemas.openxmlformats.org/officeDocument/2006/relationships/customXml" Target="../ink/ink215.xml"/><Relationship Id="rId32" Type="http://schemas.openxmlformats.org/officeDocument/2006/relationships/image" Target="../media/image22.png"/><Relationship Id="rId74" Type="http://schemas.openxmlformats.org/officeDocument/2006/relationships/customXml" Target="../ink/ink43.xml"/><Relationship Id="rId128" Type="http://schemas.openxmlformats.org/officeDocument/2006/relationships/customXml" Target="../ink/ink92.xml"/><Relationship Id="rId5" Type="http://schemas.openxmlformats.org/officeDocument/2006/relationships/customXml" Target="../ink/ink2.xml"/><Relationship Id="rId181" Type="http://schemas.openxmlformats.org/officeDocument/2006/relationships/customXml" Target="../ink/ink138.xml"/><Relationship Id="rId237" Type="http://schemas.openxmlformats.org/officeDocument/2006/relationships/customXml" Target="../ink/ink190.xml"/><Relationship Id="rId279" Type="http://schemas.openxmlformats.org/officeDocument/2006/relationships/customXml" Target="../ink/ink223.xml"/><Relationship Id="rId43" Type="http://schemas.openxmlformats.org/officeDocument/2006/relationships/customXml" Target="../ink/ink25.xml"/><Relationship Id="rId139" Type="http://schemas.openxmlformats.org/officeDocument/2006/relationships/customXml" Target="../ink/ink103.xml"/><Relationship Id="rId85" Type="http://schemas.openxmlformats.org/officeDocument/2006/relationships/customXml" Target="../ink/ink54.xml"/><Relationship Id="rId150" Type="http://schemas.openxmlformats.org/officeDocument/2006/relationships/customXml" Target="../ink/ink113.xml"/><Relationship Id="rId171" Type="http://schemas.openxmlformats.org/officeDocument/2006/relationships/image" Target="../media/image50.png"/><Relationship Id="rId192" Type="http://schemas.openxmlformats.org/officeDocument/2006/relationships/customXml" Target="../ink/ink148.xml"/><Relationship Id="rId206" Type="http://schemas.openxmlformats.org/officeDocument/2006/relationships/customXml" Target="../ink/ink162.xml"/><Relationship Id="rId227" Type="http://schemas.openxmlformats.org/officeDocument/2006/relationships/customXml" Target="../ink/ink180.xml"/><Relationship Id="rId248" Type="http://schemas.openxmlformats.org/officeDocument/2006/relationships/customXml" Target="../ink/ink199.xml"/><Relationship Id="rId269" Type="http://schemas.openxmlformats.org/officeDocument/2006/relationships/customXml" Target="../ink/ink216.xml"/><Relationship Id="rId12" Type="http://schemas.openxmlformats.org/officeDocument/2006/relationships/image" Target="../media/image14.png"/><Relationship Id="rId33" Type="http://schemas.openxmlformats.org/officeDocument/2006/relationships/customXml" Target="../ink/ink18.xml"/><Relationship Id="rId108" Type="http://schemas.openxmlformats.org/officeDocument/2006/relationships/customXml" Target="../ink/ink75.xml"/><Relationship Id="rId129" Type="http://schemas.openxmlformats.org/officeDocument/2006/relationships/customXml" Target="../ink/ink93.xml"/><Relationship Id="rId280" Type="http://schemas.openxmlformats.org/officeDocument/2006/relationships/customXml" Target="../ink/ink224.xml"/><Relationship Id="rId54" Type="http://schemas.openxmlformats.org/officeDocument/2006/relationships/customXml" Target="../ink/ink31.xml"/><Relationship Id="rId75" Type="http://schemas.openxmlformats.org/officeDocument/2006/relationships/customXml" Target="../ink/ink44.xml"/><Relationship Id="rId96" Type="http://schemas.openxmlformats.org/officeDocument/2006/relationships/customXml" Target="../ink/ink64.xml"/><Relationship Id="rId140" Type="http://schemas.openxmlformats.org/officeDocument/2006/relationships/customXml" Target="../ink/ink104.xml"/><Relationship Id="rId161" Type="http://schemas.openxmlformats.org/officeDocument/2006/relationships/image" Target="../media/image47.png"/><Relationship Id="rId182" Type="http://schemas.openxmlformats.org/officeDocument/2006/relationships/customXml" Target="../ink/ink139.xml"/><Relationship Id="rId217" Type="http://schemas.openxmlformats.org/officeDocument/2006/relationships/customXml" Target="../ink/ink171.xml"/><Relationship Id="rId6" Type="http://schemas.openxmlformats.org/officeDocument/2006/relationships/image" Target="../media/image11.png"/><Relationship Id="rId238" Type="http://schemas.openxmlformats.org/officeDocument/2006/relationships/customXml" Target="../ink/ink191.xml"/><Relationship Id="rId259" Type="http://schemas.openxmlformats.org/officeDocument/2006/relationships/image" Target="../media/image59.png"/><Relationship Id="rId23" Type="http://schemas.openxmlformats.org/officeDocument/2006/relationships/customXml" Target="../ink/ink12.xml"/><Relationship Id="rId119" Type="http://schemas.openxmlformats.org/officeDocument/2006/relationships/customXml" Target="../ink/ink83.xml"/><Relationship Id="rId270" Type="http://schemas.openxmlformats.org/officeDocument/2006/relationships/image" Target="../media/image61.png"/><Relationship Id="rId44" Type="http://schemas.openxmlformats.org/officeDocument/2006/relationships/image" Target="../media/image26.png"/><Relationship Id="rId65" Type="http://schemas.openxmlformats.org/officeDocument/2006/relationships/customXml" Target="../ink/ink38.xml"/><Relationship Id="rId86" Type="http://schemas.openxmlformats.org/officeDocument/2006/relationships/customXml" Target="../ink/ink55.xml"/><Relationship Id="rId130" Type="http://schemas.openxmlformats.org/officeDocument/2006/relationships/customXml" Target="../ink/ink94.xml"/><Relationship Id="rId151" Type="http://schemas.openxmlformats.org/officeDocument/2006/relationships/customXml" Target="../ink/ink114.xml"/><Relationship Id="rId172" Type="http://schemas.openxmlformats.org/officeDocument/2006/relationships/customXml" Target="../ink/ink129.xml"/><Relationship Id="rId193" Type="http://schemas.openxmlformats.org/officeDocument/2006/relationships/customXml" Target="../ink/ink149.xml"/><Relationship Id="rId207" Type="http://schemas.openxmlformats.org/officeDocument/2006/relationships/image" Target="../media/image52.png"/><Relationship Id="rId228" Type="http://schemas.openxmlformats.org/officeDocument/2006/relationships/customXml" Target="../ink/ink181.xml"/><Relationship Id="rId249" Type="http://schemas.openxmlformats.org/officeDocument/2006/relationships/customXml" Target="../ink/ink200.xml"/><Relationship Id="rId13" Type="http://schemas.openxmlformats.org/officeDocument/2006/relationships/customXml" Target="../ink/ink6.xml"/><Relationship Id="rId109" Type="http://schemas.openxmlformats.org/officeDocument/2006/relationships/customXml" Target="../ink/ink76.xml"/><Relationship Id="rId260" Type="http://schemas.openxmlformats.org/officeDocument/2006/relationships/customXml" Target="../ink/ink208.xml"/><Relationship Id="rId281" Type="http://schemas.openxmlformats.org/officeDocument/2006/relationships/customXml" Target="../ink/ink225.xml"/><Relationship Id="rId34" Type="http://schemas.openxmlformats.org/officeDocument/2006/relationships/customXml" Target="../ink/ink19.xml"/><Relationship Id="rId55" Type="http://schemas.openxmlformats.org/officeDocument/2006/relationships/image" Target="../media/image31.png"/><Relationship Id="rId76" Type="http://schemas.openxmlformats.org/officeDocument/2006/relationships/customXml" Target="../ink/ink45.xml"/><Relationship Id="rId97" Type="http://schemas.openxmlformats.org/officeDocument/2006/relationships/customXml" Target="../ink/ink65.xml"/><Relationship Id="rId120" Type="http://schemas.openxmlformats.org/officeDocument/2006/relationships/customXml" Target="../ink/ink84.xml"/><Relationship Id="rId141" Type="http://schemas.openxmlformats.org/officeDocument/2006/relationships/customXml" Target="../ink/ink105.xml"/><Relationship Id="rId7" Type="http://schemas.openxmlformats.org/officeDocument/2006/relationships/customXml" Target="../ink/ink3.xml"/><Relationship Id="rId162" Type="http://schemas.openxmlformats.org/officeDocument/2006/relationships/customXml" Target="../ink/ink122.xml"/><Relationship Id="rId183" Type="http://schemas.openxmlformats.org/officeDocument/2006/relationships/image" Target="../media/image51.png"/><Relationship Id="rId218" Type="http://schemas.openxmlformats.org/officeDocument/2006/relationships/customXml" Target="../ink/ink172.xml"/><Relationship Id="rId239" Type="http://schemas.openxmlformats.org/officeDocument/2006/relationships/customXml" Target="../ink/ink192.xml"/><Relationship Id="rId250" Type="http://schemas.openxmlformats.org/officeDocument/2006/relationships/customXml" Target="../ink/ink201.xml"/><Relationship Id="rId271" Type="http://schemas.openxmlformats.org/officeDocument/2006/relationships/customXml" Target="../ink/ink217.xml"/><Relationship Id="rId24" Type="http://schemas.openxmlformats.org/officeDocument/2006/relationships/customXml" Target="../ink/ink13.xml"/><Relationship Id="rId45" Type="http://schemas.openxmlformats.org/officeDocument/2006/relationships/customXml" Target="../ink/ink26.xml"/><Relationship Id="rId66" Type="http://schemas.openxmlformats.org/officeDocument/2006/relationships/image" Target="../media/image35.png"/><Relationship Id="rId87" Type="http://schemas.openxmlformats.org/officeDocument/2006/relationships/customXml" Target="../ink/ink56.xml"/><Relationship Id="rId110" Type="http://schemas.openxmlformats.org/officeDocument/2006/relationships/image" Target="../media/image41.png"/><Relationship Id="rId131" Type="http://schemas.openxmlformats.org/officeDocument/2006/relationships/customXml" Target="../ink/ink95.xml"/><Relationship Id="rId152" Type="http://schemas.openxmlformats.org/officeDocument/2006/relationships/customXml" Target="../ink/ink115.xml"/><Relationship Id="rId173" Type="http://schemas.openxmlformats.org/officeDocument/2006/relationships/customXml" Target="../ink/ink130.xml"/><Relationship Id="rId194" Type="http://schemas.openxmlformats.org/officeDocument/2006/relationships/customXml" Target="../ink/ink150.xml"/><Relationship Id="rId208" Type="http://schemas.openxmlformats.org/officeDocument/2006/relationships/customXml" Target="../ink/ink163.xml"/><Relationship Id="rId229" Type="http://schemas.openxmlformats.org/officeDocument/2006/relationships/customXml" Target="../ink/ink182.xml"/><Relationship Id="rId240" Type="http://schemas.openxmlformats.org/officeDocument/2006/relationships/customXml" Target="../ink/ink193.xml"/><Relationship Id="rId261" Type="http://schemas.openxmlformats.org/officeDocument/2006/relationships/customXml" Target="../ink/ink209.xml"/><Relationship Id="rId14" Type="http://schemas.openxmlformats.org/officeDocument/2006/relationships/image" Target="../media/image15.png"/><Relationship Id="rId35" Type="http://schemas.openxmlformats.org/officeDocument/2006/relationships/image" Target="../media/image23.png"/><Relationship Id="rId56" Type="http://schemas.openxmlformats.org/officeDocument/2006/relationships/customXml" Target="../ink/ink32.xml"/><Relationship Id="rId77" Type="http://schemas.openxmlformats.org/officeDocument/2006/relationships/customXml" Target="../ink/ink46.xml"/><Relationship Id="rId100" Type="http://schemas.openxmlformats.org/officeDocument/2006/relationships/customXml" Target="../ink/ink68.xml"/><Relationship Id="rId282" Type="http://schemas.openxmlformats.org/officeDocument/2006/relationships/customXml" Target="../ink/ink226.xml"/><Relationship Id="rId8" Type="http://schemas.openxmlformats.org/officeDocument/2006/relationships/image" Target="../media/image12.png"/><Relationship Id="rId98" Type="http://schemas.openxmlformats.org/officeDocument/2006/relationships/customXml" Target="../ink/ink66.xml"/><Relationship Id="rId121" Type="http://schemas.openxmlformats.org/officeDocument/2006/relationships/customXml" Target="../ink/ink85.xml"/><Relationship Id="rId142" Type="http://schemas.openxmlformats.org/officeDocument/2006/relationships/customXml" Target="../ink/ink106.xml"/><Relationship Id="rId163" Type="http://schemas.openxmlformats.org/officeDocument/2006/relationships/image" Target="../media/image48.png"/><Relationship Id="rId184" Type="http://schemas.openxmlformats.org/officeDocument/2006/relationships/customXml" Target="../ink/ink140.xml"/><Relationship Id="rId219" Type="http://schemas.openxmlformats.org/officeDocument/2006/relationships/customXml" Target="../ink/ink173.xml"/><Relationship Id="rId230" Type="http://schemas.openxmlformats.org/officeDocument/2006/relationships/customXml" Target="../ink/ink183.xml"/><Relationship Id="rId251" Type="http://schemas.openxmlformats.org/officeDocument/2006/relationships/customXml" Target="../ink/ink202.xml"/><Relationship Id="rId25" Type="http://schemas.openxmlformats.org/officeDocument/2006/relationships/image" Target="../media/image19.png"/><Relationship Id="rId46" Type="http://schemas.openxmlformats.org/officeDocument/2006/relationships/customXml" Target="../ink/ink27.xml"/><Relationship Id="rId67" Type="http://schemas.openxmlformats.org/officeDocument/2006/relationships/customXml" Target="../ink/ink39.xml"/><Relationship Id="rId272" Type="http://schemas.openxmlformats.org/officeDocument/2006/relationships/image" Target="../media/image62.png"/><Relationship Id="rId88" Type="http://schemas.openxmlformats.org/officeDocument/2006/relationships/customXml" Target="../ink/ink57.xml"/><Relationship Id="rId111" Type="http://schemas.openxmlformats.org/officeDocument/2006/relationships/customXml" Target="../ink/ink77.xml"/><Relationship Id="rId132" Type="http://schemas.openxmlformats.org/officeDocument/2006/relationships/customXml" Target="../ink/ink96.xml"/><Relationship Id="rId153" Type="http://schemas.openxmlformats.org/officeDocument/2006/relationships/customXml" Target="../ink/ink116.xml"/><Relationship Id="rId174" Type="http://schemas.openxmlformats.org/officeDocument/2006/relationships/customXml" Target="../ink/ink131.xml"/><Relationship Id="rId195" Type="http://schemas.openxmlformats.org/officeDocument/2006/relationships/customXml" Target="../ink/ink151.xml"/><Relationship Id="rId209" Type="http://schemas.openxmlformats.org/officeDocument/2006/relationships/customXml" Target="../ink/ink164.xml"/><Relationship Id="rId220" Type="http://schemas.openxmlformats.org/officeDocument/2006/relationships/customXml" Target="../ink/ink174.xml"/><Relationship Id="rId241" Type="http://schemas.openxmlformats.org/officeDocument/2006/relationships/customXml" Target="../ink/ink194.xml"/><Relationship Id="rId15" Type="http://schemas.openxmlformats.org/officeDocument/2006/relationships/customXml" Target="../ink/ink7.xml"/><Relationship Id="rId36" Type="http://schemas.openxmlformats.org/officeDocument/2006/relationships/customXml" Target="../ink/ink20.xml"/><Relationship Id="rId57" Type="http://schemas.openxmlformats.org/officeDocument/2006/relationships/image" Target="../media/image32.png"/><Relationship Id="rId262" Type="http://schemas.openxmlformats.org/officeDocument/2006/relationships/customXml" Target="../ink/ink210.xml"/><Relationship Id="rId283" Type="http://schemas.openxmlformats.org/officeDocument/2006/relationships/customXml" Target="../ink/ink227.xml"/><Relationship Id="rId78" Type="http://schemas.openxmlformats.org/officeDocument/2006/relationships/customXml" Target="../ink/ink47.xml"/><Relationship Id="rId99" Type="http://schemas.openxmlformats.org/officeDocument/2006/relationships/customXml" Target="../ink/ink67.xml"/><Relationship Id="rId101" Type="http://schemas.openxmlformats.org/officeDocument/2006/relationships/customXml" Target="../ink/ink69.xml"/><Relationship Id="rId122" Type="http://schemas.openxmlformats.org/officeDocument/2006/relationships/customXml" Target="../ink/ink86.xml"/><Relationship Id="rId143" Type="http://schemas.openxmlformats.org/officeDocument/2006/relationships/customXml" Target="../ink/ink107.xml"/><Relationship Id="rId164" Type="http://schemas.openxmlformats.org/officeDocument/2006/relationships/customXml" Target="../ink/ink123.xml"/><Relationship Id="rId185" Type="http://schemas.openxmlformats.org/officeDocument/2006/relationships/customXml" Target="../ink/ink141.xml"/><Relationship Id="rId9" Type="http://schemas.openxmlformats.org/officeDocument/2006/relationships/customXml" Target="../ink/ink4.xml"/><Relationship Id="rId210" Type="http://schemas.openxmlformats.org/officeDocument/2006/relationships/customXml" Target="../ink/ink165.xml"/><Relationship Id="rId26" Type="http://schemas.openxmlformats.org/officeDocument/2006/relationships/customXml" Target="../ink/ink14.xml"/><Relationship Id="rId231" Type="http://schemas.openxmlformats.org/officeDocument/2006/relationships/customXml" Target="../ink/ink184.xml"/><Relationship Id="rId252" Type="http://schemas.openxmlformats.org/officeDocument/2006/relationships/customXml" Target="../ink/ink203.xml"/><Relationship Id="rId273" Type="http://schemas.openxmlformats.org/officeDocument/2006/relationships/customXml" Target="../ink/ink218.xml"/><Relationship Id="rId47" Type="http://schemas.openxmlformats.org/officeDocument/2006/relationships/image" Target="../media/image27.png"/><Relationship Id="rId68" Type="http://schemas.openxmlformats.org/officeDocument/2006/relationships/image" Target="../media/image36.png"/><Relationship Id="rId89" Type="http://schemas.openxmlformats.org/officeDocument/2006/relationships/customXml" Target="../ink/ink58.xml"/><Relationship Id="rId112" Type="http://schemas.openxmlformats.org/officeDocument/2006/relationships/image" Target="../media/image42.png"/><Relationship Id="rId133" Type="http://schemas.openxmlformats.org/officeDocument/2006/relationships/customXml" Target="../ink/ink97.xml"/><Relationship Id="rId154" Type="http://schemas.openxmlformats.org/officeDocument/2006/relationships/customXml" Target="../ink/ink117.xml"/><Relationship Id="rId175" Type="http://schemas.openxmlformats.org/officeDocument/2006/relationships/customXml" Target="../ink/ink132.xml"/><Relationship Id="rId196" Type="http://schemas.openxmlformats.org/officeDocument/2006/relationships/customXml" Target="../ink/ink152.xml"/><Relationship Id="rId200" Type="http://schemas.openxmlformats.org/officeDocument/2006/relationships/customXml" Target="../ink/ink156.xml"/><Relationship Id="rId16" Type="http://schemas.openxmlformats.org/officeDocument/2006/relationships/image" Target="../media/image16.png"/><Relationship Id="rId221" Type="http://schemas.openxmlformats.org/officeDocument/2006/relationships/customXml" Target="../ink/ink175.xml"/><Relationship Id="rId242" Type="http://schemas.openxmlformats.org/officeDocument/2006/relationships/image" Target="../media/image55.png"/><Relationship Id="rId263" Type="http://schemas.openxmlformats.org/officeDocument/2006/relationships/image" Target="../media/image60.png"/><Relationship Id="rId284" Type="http://schemas.openxmlformats.org/officeDocument/2006/relationships/customXml" Target="../ink/ink228.xml"/><Relationship Id="rId37" Type="http://schemas.openxmlformats.org/officeDocument/2006/relationships/customXml" Target="../ink/ink21.xml"/><Relationship Id="rId58" Type="http://schemas.openxmlformats.org/officeDocument/2006/relationships/customXml" Target="../ink/ink33.xml"/><Relationship Id="rId79" Type="http://schemas.openxmlformats.org/officeDocument/2006/relationships/customXml" Target="../ink/ink48.xml"/><Relationship Id="rId102" Type="http://schemas.openxmlformats.org/officeDocument/2006/relationships/customXml" Target="../ink/ink70.xml"/><Relationship Id="rId123" Type="http://schemas.openxmlformats.org/officeDocument/2006/relationships/customXml" Target="../ink/ink87.xml"/><Relationship Id="rId144" Type="http://schemas.openxmlformats.org/officeDocument/2006/relationships/customXml" Target="../ink/ink108.xml"/><Relationship Id="rId90" Type="http://schemas.openxmlformats.org/officeDocument/2006/relationships/customXml" Target="../ink/ink59.xml"/><Relationship Id="rId165" Type="http://schemas.openxmlformats.org/officeDocument/2006/relationships/customXml" Target="../ink/ink124.xml"/><Relationship Id="rId186" Type="http://schemas.openxmlformats.org/officeDocument/2006/relationships/customXml" Target="../ink/ink142.xml"/><Relationship Id="rId211" Type="http://schemas.openxmlformats.org/officeDocument/2006/relationships/customXml" Target="../ink/ink166.xml"/><Relationship Id="rId232" Type="http://schemas.openxmlformats.org/officeDocument/2006/relationships/customXml" Target="../ink/ink185.xml"/><Relationship Id="rId253" Type="http://schemas.openxmlformats.org/officeDocument/2006/relationships/customXml" Target="../ink/ink204.xml"/><Relationship Id="rId274" Type="http://schemas.openxmlformats.org/officeDocument/2006/relationships/customXml" Target="../ink/ink219.xml"/><Relationship Id="rId27" Type="http://schemas.openxmlformats.org/officeDocument/2006/relationships/customXml" Target="../ink/ink15.xml"/><Relationship Id="rId48" Type="http://schemas.openxmlformats.org/officeDocument/2006/relationships/customXml" Target="../ink/ink28.xml"/><Relationship Id="rId69" Type="http://schemas.openxmlformats.org/officeDocument/2006/relationships/customXml" Target="../ink/ink40.xml"/><Relationship Id="rId113" Type="http://schemas.openxmlformats.org/officeDocument/2006/relationships/customXml" Target="../ink/ink78.xml"/><Relationship Id="rId134" Type="http://schemas.openxmlformats.org/officeDocument/2006/relationships/customXml" Target="../ink/ink98.xml"/><Relationship Id="rId80" Type="http://schemas.openxmlformats.org/officeDocument/2006/relationships/customXml" Target="../ink/ink49.xml"/><Relationship Id="rId155" Type="http://schemas.openxmlformats.org/officeDocument/2006/relationships/customXml" Target="../ink/ink118.xml"/><Relationship Id="rId176" Type="http://schemas.openxmlformats.org/officeDocument/2006/relationships/customXml" Target="../ink/ink133.xml"/><Relationship Id="rId197" Type="http://schemas.openxmlformats.org/officeDocument/2006/relationships/customXml" Target="../ink/ink153.xml"/><Relationship Id="rId201" Type="http://schemas.openxmlformats.org/officeDocument/2006/relationships/customXml" Target="../ink/ink157.xml"/><Relationship Id="rId222" Type="http://schemas.openxmlformats.org/officeDocument/2006/relationships/customXml" Target="../ink/ink176.xml"/><Relationship Id="rId243" Type="http://schemas.openxmlformats.org/officeDocument/2006/relationships/customXml" Target="../ink/ink195.xml"/><Relationship Id="rId264" Type="http://schemas.openxmlformats.org/officeDocument/2006/relationships/customXml" Target="../ink/ink211.xml"/><Relationship Id="rId285" Type="http://schemas.openxmlformats.org/officeDocument/2006/relationships/customXml" Target="../ink/ink229.xml"/><Relationship Id="rId17" Type="http://schemas.openxmlformats.org/officeDocument/2006/relationships/customXml" Target="../ink/ink8.xml"/><Relationship Id="rId38" Type="http://schemas.openxmlformats.org/officeDocument/2006/relationships/customXml" Target="../ink/ink22.xml"/><Relationship Id="rId59" Type="http://schemas.openxmlformats.org/officeDocument/2006/relationships/customXml" Target="../ink/ink34.xml"/><Relationship Id="rId103" Type="http://schemas.openxmlformats.org/officeDocument/2006/relationships/image" Target="../media/image40.png"/><Relationship Id="rId124" Type="http://schemas.openxmlformats.org/officeDocument/2006/relationships/customXml" Target="../ink/ink88.xml"/><Relationship Id="rId70" Type="http://schemas.openxmlformats.org/officeDocument/2006/relationships/image" Target="../media/image37.png"/><Relationship Id="rId91" Type="http://schemas.openxmlformats.org/officeDocument/2006/relationships/customXml" Target="../ink/ink60.xml"/><Relationship Id="rId145" Type="http://schemas.openxmlformats.org/officeDocument/2006/relationships/customXml" Target="../ink/ink109.xml"/><Relationship Id="rId166" Type="http://schemas.openxmlformats.org/officeDocument/2006/relationships/customXml" Target="../ink/ink125.xml"/><Relationship Id="rId187" Type="http://schemas.openxmlformats.org/officeDocument/2006/relationships/customXml" Target="../ink/ink143.xml"/><Relationship Id="rId1" Type="http://schemas.openxmlformats.org/officeDocument/2006/relationships/slideLayout" Target="../slideLayouts/slideLayout4.xml"/><Relationship Id="rId212" Type="http://schemas.openxmlformats.org/officeDocument/2006/relationships/customXml" Target="../ink/ink167.xml"/><Relationship Id="rId233" Type="http://schemas.openxmlformats.org/officeDocument/2006/relationships/customXml" Target="../ink/ink186.xml"/><Relationship Id="rId254" Type="http://schemas.openxmlformats.org/officeDocument/2006/relationships/customXml" Target="../ink/ink205.xml"/><Relationship Id="rId28" Type="http://schemas.openxmlformats.org/officeDocument/2006/relationships/image" Target="../media/image20.png"/><Relationship Id="rId49" Type="http://schemas.openxmlformats.org/officeDocument/2006/relationships/image" Target="../media/image28.png"/><Relationship Id="rId114" Type="http://schemas.openxmlformats.org/officeDocument/2006/relationships/customXml" Target="../ink/ink79.xml"/><Relationship Id="rId275" Type="http://schemas.openxmlformats.org/officeDocument/2006/relationships/customXml" Target="../ink/ink220.xml"/><Relationship Id="rId60" Type="http://schemas.openxmlformats.org/officeDocument/2006/relationships/customXml" Target="../ink/ink35.xml"/><Relationship Id="rId81" Type="http://schemas.openxmlformats.org/officeDocument/2006/relationships/customXml" Target="../ink/ink50.xml"/><Relationship Id="rId135" Type="http://schemas.openxmlformats.org/officeDocument/2006/relationships/customXml" Target="../ink/ink99.xml"/><Relationship Id="rId156" Type="http://schemas.openxmlformats.org/officeDocument/2006/relationships/customXml" Target="../ink/ink119.xml"/><Relationship Id="rId177" Type="http://schemas.openxmlformats.org/officeDocument/2006/relationships/customXml" Target="../ink/ink134.xml"/><Relationship Id="rId198" Type="http://schemas.openxmlformats.org/officeDocument/2006/relationships/customXml" Target="../ink/ink154.xml"/><Relationship Id="rId202" Type="http://schemas.openxmlformats.org/officeDocument/2006/relationships/customXml" Target="../ink/ink158.xml"/><Relationship Id="rId223" Type="http://schemas.openxmlformats.org/officeDocument/2006/relationships/customXml" Target="../ink/ink177.xml"/><Relationship Id="rId244" Type="http://schemas.openxmlformats.org/officeDocument/2006/relationships/customXml" Target="../ink/ink196.xml"/><Relationship Id="rId18" Type="http://schemas.openxmlformats.org/officeDocument/2006/relationships/customXml" Target="../ink/ink9.xml"/><Relationship Id="rId39" Type="http://schemas.openxmlformats.org/officeDocument/2006/relationships/customXml" Target="../ink/ink23.xml"/><Relationship Id="rId265" Type="http://schemas.openxmlformats.org/officeDocument/2006/relationships/customXml" Target="../ink/ink212.xml"/><Relationship Id="rId286" Type="http://schemas.openxmlformats.org/officeDocument/2006/relationships/customXml" Target="../ink/ink230.xml"/><Relationship Id="rId50" Type="http://schemas.openxmlformats.org/officeDocument/2006/relationships/customXml" Target="../ink/ink29.xml"/><Relationship Id="rId104" Type="http://schemas.openxmlformats.org/officeDocument/2006/relationships/customXml" Target="../ink/ink71.xml"/><Relationship Id="rId125" Type="http://schemas.openxmlformats.org/officeDocument/2006/relationships/customXml" Target="../ink/ink89.xml"/><Relationship Id="rId146" Type="http://schemas.openxmlformats.org/officeDocument/2006/relationships/customXml" Target="../ink/ink110.xml"/><Relationship Id="rId167" Type="http://schemas.openxmlformats.org/officeDocument/2006/relationships/customXml" Target="../ink/ink126.xml"/><Relationship Id="rId188" Type="http://schemas.openxmlformats.org/officeDocument/2006/relationships/customXml" Target="../ink/ink144.xml"/><Relationship Id="rId71" Type="http://schemas.openxmlformats.org/officeDocument/2006/relationships/customXml" Target="../ink/ink41.xml"/><Relationship Id="rId92" Type="http://schemas.openxmlformats.org/officeDocument/2006/relationships/customXml" Target="../ink/ink61.xml"/><Relationship Id="rId213" Type="http://schemas.openxmlformats.org/officeDocument/2006/relationships/customXml" Target="../ink/ink168.xml"/><Relationship Id="rId234" Type="http://schemas.openxmlformats.org/officeDocument/2006/relationships/customXml" Target="../ink/ink187.xml"/><Relationship Id="rId2" Type="http://schemas.openxmlformats.org/officeDocument/2006/relationships/image" Target="../media/image10.png"/><Relationship Id="rId29" Type="http://schemas.openxmlformats.org/officeDocument/2006/relationships/customXml" Target="../ink/ink16.xml"/><Relationship Id="rId255" Type="http://schemas.openxmlformats.org/officeDocument/2006/relationships/image" Target="../media/image57.png"/><Relationship Id="rId276" Type="http://schemas.openxmlformats.org/officeDocument/2006/relationships/customXml" Target="../ink/ink221.xml"/><Relationship Id="rId40" Type="http://schemas.openxmlformats.org/officeDocument/2006/relationships/image" Target="../media/image24.png"/><Relationship Id="rId115" Type="http://schemas.openxmlformats.org/officeDocument/2006/relationships/customXml" Target="../ink/ink80.xml"/><Relationship Id="rId136" Type="http://schemas.openxmlformats.org/officeDocument/2006/relationships/customXml" Target="../ink/ink100.xml"/><Relationship Id="rId157" Type="http://schemas.openxmlformats.org/officeDocument/2006/relationships/image" Target="../media/image45.png"/><Relationship Id="rId178" Type="http://schemas.openxmlformats.org/officeDocument/2006/relationships/customXml" Target="../ink/ink135.xml"/><Relationship Id="rId61" Type="http://schemas.openxmlformats.org/officeDocument/2006/relationships/image" Target="../media/image33.png"/><Relationship Id="rId82" Type="http://schemas.openxmlformats.org/officeDocument/2006/relationships/customXml" Target="../ink/ink51.xml"/><Relationship Id="rId199" Type="http://schemas.openxmlformats.org/officeDocument/2006/relationships/customXml" Target="../ink/ink155.xml"/><Relationship Id="rId203" Type="http://schemas.openxmlformats.org/officeDocument/2006/relationships/customXml" Target="../ink/ink159.xml"/><Relationship Id="rId19" Type="http://schemas.openxmlformats.org/officeDocument/2006/relationships/customXml" Target="../ink/ink10.xml"/><Relationship Id="rId224" Type="http://schemas.openxmlformats.org/officeDocument/2006/relationships/image" Target="../media/image54.png"/><Relationship Id="rId245" Type="http://schemas.openxmlformats.org/officeDocument/2006/relationships/customXml" Target="../ink/ink197.xml"/><Relationship Id="rId266" Type="http://schemas.openxmlformats.org/officeDocument/2006/relationships/customXml" Target="../ink/ink213.xml"/><Relationship Id="rId30" Type="http://schemas.openxmlformats.org/officeDocument/2006/relationships/image" Target="../media/image21.png"/><Relationship Id="rId105" Type="http://schemas.openxmlformats.org/officeDocument/2006/relationships/customXml" Target="../ink/ink72.xml"/><Relationship Id="rId126" Type="http://schemas.openxmlformats.org/officeDocument/2006/relationships/customXml" Target="../ink/ink90.xml"/><Relationship Id="rId147" Type="http://schemas.openxmlformats.org/officeDocument/2006/relationships/customXml" Target="../ink/ink111.xml"/><Relationship Id="rId168" Type="http://schemas.openxmlformats.org/officeDocument/2006/relationships/image" Target="../media/image49.png"/><Relationship Id="rId51" Type="http://schemas.openxmlformats.org/officeDocument/2006/relationships/image" Target="../media/image29.png"/><Relationship Id="rId72" Type="http://schemas.openxmlformats.org/officeDocument/2006/relationships/image" Target="../media/image38.png"/><Relationship Id="rId93" Type="http://schemas.openxmlformats.org/officeDocument/2006/relationships/customXml" Target="../ink/ink62.xml"/><Relationship Id="rId189" Type="http://schemas.openxmlformats.org/officeDocument/2006/relationships/customXml" Target="../ink/ink145.xml"/><Relationship Id="rId3" Type="http://schemas.openxmlformats.org/officeDocument/2006/relationships/customXml" Target="../ink/ink1.xml"/><Relationship Id="rId214" Type="http://schemas.openxmlformats.org/officeDocument/2006/relationships/customXml" Target="../ink/ink169.xml"/><Relationship Id="rId235" Type="http://schemas.openxmlformats.org/officeDocument/2006/relationships/customXml" Target="../ink/ink188.xml"/><Relationship Id="rId256" Type="http://schemas.openxmlformats.org/officeDocument/2006/relationships/customXml" Target="../ink/ink206.xml"/><Relationship Id="rId277" Type="http://schemas.openxmlformats.org/officeDocument/2006/relationships/image" Target="../media/image63.png"/><Relationship Id="rId116" Type="http://schemas.openxmlformats.org/officeDocument/2006/relationships/image" Target="../media/image43.png"/><Relationship Id="rId137" Type="http://schemas.openxmlformats.org/officeDocument/2006/relationships/customXml" Target="../ink/ink101.xml"/><Relationship Id="rId158" Type="http://schemas.openxmlformats.org/officeDocument/2006/relationships/customXml" Target="../ink/ink120.xml"/><Relationship Id="rId20" Type="http://schemas.openxmlformats.org/officeDocument/2006/relationships/image" Target="../media/image17.png"/><Relationship Id="rId41" Type="http://schemas.openxmlformats.org/officeDocument/2006/relationships/customXml" Target="../ink/ink24.xml"/><Relationship Id="rId62" Type="http://schemas.openxmlformats.org/officeDocument/2006/relationships/customXml" Target="../ink/ink36.xml"/><Relationship Id="rId83" Type="http://schemas.openxmlformats.org/officeDocument/2006/relationships/customXml" Target="../ink/ink52.xml"/><Relationship Id="rId179" Type="http://schemas.openxmlformats.org/officeDocument/2006/relationships/customXml" Target="../ink/ink136.xml"/><Relationship Id="rId190" Type="http://schemas.openxmlformats.org/officeDocument/2006/relationships/customXml" Target="../ink/ink146.xml"/><Relationship Id="rId204" Type="http://schemas.openxmlformats.org/officeDocument/2006/relationships/customXml" Target="../ink/ink160.xml"/><Relationship Id="rId225" Type="http://schemas.openxmlformats.org/officeDocument/2006/relationships/customXml" Target="../ink/ink178.xml"/><Relationship Id="rId246" Type="http://schemas.openxmlformats.org/officeDocument/2006/relationships/customXml" Target="../ink/ink198.xml"/><Relationship Id="rId267" Type="http://schemas.openxmlformats.org/officeDocument/2006/relationships/customXml" Target="../ink/ink214.xml"/><Relationship Id="rId106" Type="http://schemas.openxmlformats.org/officeDocument/2006/relationships/customXml" Target="../ink/ink73.xml"/><Relationship Id="rId127" Type="http://schemas.openxmlformats.org/officeDocument/2006/relationships/customXml" Target="../ink/ink91.xml"/><Relationship Id="rId10" Type="http://schemas.openxmlformats.org/officeDocument/2006/relationships/image" Target="../media/image13.png"/><Relationship Id="rId31" Type="http://schemas.openxmlformats.org/officeDocument/2006/relationships/customXml" Target="../ink/ink17.xml"/><Relationship Id="rId52" Type="http://schemas.openxmlformats.org/officeDocument/2006/relationships/customXml" Target="../ink/ink30.xml"/><Relationship Id="rId73" Type="http://schemas.openxmlformats.org/officeDocument/2006/relationships/customXml" Target="../ink/ink42.xml"/><Relationship Id="rId94" Type="http://schemas.openxmlformats.org/officeDocument/2006/relationships/customXml" Target="../ink/ink63.xml"/><Relationship Id="rId148" Type="http://schemas.openxmlformats.org/officeDocument/2006/relationships/image" Target="../media/image44.png"/><Relationship Id="rId169" Type="http://schemas.openxmlformats.org/officeDocument/2006/relationships/customXml" Target="../ink/ink127.xml"/><Relationship Id="rId4" Type="http://schemas.openxmlformats.org/officeDocument/2006/relationships/image" Target="../media/image100.png"/><Relationship Id="rId180" Type="http://schemas.openxmlformats.org/officeDocument/2006/relationships/customXml" Target="../ink/ink137.xml"/><Relationship Id="rId215" Type="http://schemas.openxmlformats.org/officeDocument/2006/relationships/image" Target="../media/image53.png"/><Relationship Id="rId236" Type="http://schemas.openxmlformats.org/officeDocument/2006/relationships/customXml" Target="../ink/ink189.xml"/><Relationship Id="rId257" Type="http://schemas.openxmlformats.org/officeDocument/2006/relationships/image" Target="../media/image58.png"/><Relationship Id="rId278" Type="http://schemas.openxmlformats.org/officeDocument/2006/relationships/customXml" Target="../ink/ink222.xml"/><Relationship Id="rId42" Type="http://schemas.openxmlformats.org/officeDocument/2006/relationships/image" Target="../media/image25.png"/><Relationship Id="rId84" Type="http://schemas.openxmlformats.org/officeDocument/2006/relationships/customXml" Target="../ink/ink53.xml"/><Relationship Id="rId138" Type="http://schemas.openxmlformats.org/officeDocument/2006/relationships/customXml" Target="../ink/ink102.xml"/><Relationship Id="rId191" Type="http://schemas.openxmlformats.org/officeDocument/2006/relationships/customXml" Target="../ink/ink147.xml"/><Relationship Id="rId205" Type="http://schemas.openxmlformats.org/officeDocument/2006/relationships/customXml" Target="../ink/ink161.xml"/><Relationship Id="rId247" Type="http://schemas.openxmlformats.org/officeDocument/2006/relationships/image" Target="../media/image56.png"/><Relationship Id="rId107" Type="http://schemas.openxmlformats.org/officeDocument/2006/relationships/customXml" Target="../ink/ink74.xml"/><Relationship Id="rId11" Type="http://schemas.openxmlformats.org/officeDocument/2006/relationships/customXml" Target="../ink/ink5.xml"/><Relationship Id="rId53" Type="http://schemas.openxmlformats.org/officeDocument/2006/relationships/image" Target="../media/image30.png"/><Relationship Id="rId149" Type="http://schemas.openxmlformats.org/officeDocument/2006/relationships/customXml" Target="../ink/ink112.xml"/><Relationship Id="rId95" Type="http://schemas.openxmlformats.org/officeDocument/2006/relationships/image" Target="../media/image39.png"/><Relationship Id="rId160" Type="http://schemas.openxmlformats.org/officeDocument/2006/relationships/customXml" Target="../ink/ink121.xml"/><Relationship Id="rId216" Type="http://schemas.openxmlformats.org/officeDocument/2006/relationships/customXml" Target="../ink/ink170.xml"/><Relationship Id="rId258" Type="http://schemas.openxmlformats.org/officeDocument/2006/relationships/customXml" Target="../ink/ink207.xml"/><Relationship Id="rId22" Type="http://schemas.openxmlformats.org/officeDocument/2006/relationships/image" Target="../media/image18.png"/><Relationship Id="rId64" Type="http://schemas.openxmlformats.org/officeDocument/2006/relationships/image" Target="../media/image34.png"/><Relationship Id="rId118" Type="http://schemas.openxmlformats.org/officeDocument/2006/relationships/customXml" Target="../ink/ink8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75.jpeg"/><Relationship Id="rId4" Type="http://schemas.openxmlformats.org/officeDocument/2006/relationships/image" Target="../media/image74.jpeg"/></Relationships>
</file>

<file path=ppt/slides/_rels/slide28.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0.jpeg"/></Relationships>
</file>

<file path=ppt/slides/_rels/slide31.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84.jpeg"/><Relationship Id="rId5" Type="http://schemas.openxmlformats.org/officeDocument/2006/relationships/image" Target="../media/image83.jpeg"/><Relationship Id="rId4" Type="http://schemas.openxmlformats.org/officeDocument/2006/relationships/image" Target="../media/image82.png"/></Relationships>
</file>

<file path=ppt/slides/_rels/slide33.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7.jpeg"/><Relationship Id="rId4" Type="http://schemas.openxmlformats.org/officeDocument/2006/relationships/image" Target="../media/image86.jpeg"/></Relationships>
</file>

<file path=ppt/slides/_rels/slide34.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jpeg"/><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35.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jpeg"/><Relationship Id="rId1" Type="http://schemas.openxmlformats.org/officeDocument/2006/relationships/slideLayout" Target="../slideLayouts/slideLayout2.xml"/><Relationship Id="rId4" Type="http://schemas.openxmlformats.org/officeDocument/2006/relationships/image" Target="../media/image9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351584" y="260648"/>
            <a:ext cx="7282064" cy="1198880"/>
          </a:xfrm>
          <a:prstGeom prst="rect">
            <a:avLst/>
          </a:prstGeom>
        </p:spPr>
        <p:txBody>
          <a:bodyPr wrap="square">
            <a:spAutoFit/>
          </a:bodyPr>
          <a:lstStyle/>
          <a:p>
            <a:endParaRPr lang="it-IT" sz="2400" b="1" dirty="0">
              <a:solidFill>
                <a:srgbClr val="000000"/>
              </a:solidFill>
              <a:latin typeface="Arial Narrow" panose="020B0606020202030204" pitchFamily="34" charset="0"/>
            </a:endParaRPr>
          </a:p>
          <a:p>
            <a:endParaRPr lang="it-IT" sz="2400" b="1" dirty="0">
              <a:latin typeface="Arial Narrow" panose="020B0606020202030204" pitchFamily="34" charset="0"/>
            </a:endParaRPr>
          </a:p>
          <a:p>
            <a:r>
              <a:rPr lang="it-IT" sz="2400" b="1" dirty="0">
                <a:latin typeface="Arial Narrow" panose="020B0606020202030204" pitchFamily="34" charset="0"/>
              </a:rPr>
              <a:t> METODICHE DI IMMUNOCHIMICA </a:t>
            </a:r>
          </a:p>
        </p:txBody>
      </p:sp>
      <p:sp>
        <p:nvSpPr>
          <p:cNvPr id="5" name="Rettangolo 4"/>
          <p:cNvSpPr/>
          <p:nvPr/>
        </p:nvSpPr>
        <p:spPr>
          <a:xfrm>
            <a:off x="2151137" y="3131095"/>
            <a:ext cx="7354072" cy="2584450"/>
          </a:xfrm>
          <a:prstGeom prst="rect">
            <a:avLst/>
          </a:prstGeom>
        </p:spPr>
        <p:txBody>
          <a:bodyPr wrap="square">
            <a:spAutoFit/>
          </a:bodyPr>
          <a:lstStyle/>
          <a:p>
            <a:endParaRPr lang="it-IT" sz="900" dirty="0">
              <a:solidFill>
                <a:srgbClr val="000000"/>
              </a:solidFill>
              <a:latin typeface="Arial Narrow" panose="020B0606020202030204" pitchFamily="34" charset="0"/>
            </a:endParaRPr>
          </a:p>
          <a:p>
            <a:endParaRPr lang="it-IT" sz="900" dirty="0">
              <a:solidFill>
                <a:srgbClr val="000000"/>
              </a:solidFill>
              <a:latin typeface="Arial Narrow" panose="020B0606020202030204" pitchFamily="34" charset="0"/>
            </a:endParaRPr>
          </a:p>
          <a:p>
            <a:r>
              <a:rPr lang="it-IT" b="1" dirty="0">
                <a:latin typeface="Arial Narrow" panose="020B0606020202030204" pitchFamily="34" charset="0"/>
              </a:rPr>
              <a:t>METODI IMMUNOCHIMICI </a:t>
            </a:r>
          </a:p>
          <a:p>
            <a:endParaRPr lang="it-IT" b="1" dirty="0">
              <a:latin typeface="Arial Narrow" panose="020B0606020202030204" pitchFamily="34" charset="0"/>
            </a:endParaRPr>
          </a:p>
          <a:p>
            <a:r>
              <a:rPr lang="it-IT" dirty="0">
                <a:latin typeface="Arial Narrow" panose="020B0606020202030204" pitchFamily="34" charset="0"/>
              </a:rPr>
              <a:t>- ELISA (</a:t>
            </a:r>
            <a:r>
              <a:rPr lang="it-IT" dirty="0" err="1">
                <a:latin typeface="Arial Narrow" panose="020B0606020202030204" pitchFamily="34" charset="0"/>
              </a:rPr>
              <a:t>Enzyme-Linked</a:t>
            </a:r>
            <a:r>
              <a:rPr lang="it-IT" dirty="0">
                <a:latin typeface="Arial Narrow" panose="020B0606020202030204" pitchFamily="34" charset="0"/>
              </a:rPr>
              <a:t> </a:t>
            </a:r>
            <a:r>
              <a:rPr lang="it-IT" dirty="0" err="1">
                <a:latin typeface="Arial Narrow" panose="020B0606020202030204" pitchFamily="34" charset="0"/>
              </a:rPr>
              <a:t>Immunoassorbent</a:t>
            </a:r>
            <a:r>
              <a:rPr lang="it-IT" dirty="0">
                <a:latin typeface="Arial Narrow" panose="020B0606020202030204" pitchFamily="34" charset="0"/>
              </a:rPr>
              <a:t> </a:t>
            </a:r>
            <a:r>
              <a:rPr lang="it-IT" dirty="0" err="1">
                <a:latin typeface="Arial Narrow" panose="020B0606020202030204" pitchFamily="34" charset="0"/>
              </a:rPr>
              <a:t>Assay</a:t>
            </a:r>
            <a:r>
              <a:rPr lang="it-IT" dirty="0">
                <a:latin typeface="Arial Narrow" panose="020B0606020202030204" pitchFamily="34" charset="0"/>
              </a:rPr>
              <a:t>) </a:t>
            </a:r>
          </a:p>
          <a:p>
            <a:pPr marL="285750" indent="-285750">
              <a:buFontTx/>
              <a:buChar char="-"/>
            </a:pPr>
            <a:r>
              <a:rPr lang="it-IT" dirty="0">
                <a:latin typeface="Arial Narrow" panose="020B0606020202030204" pitchFamily="34" charset="0"/>
              </a:rPr>
              <a:t>Western </a:t>
            </a:r>
            <a:r>
              <a:rPr lang="it-IT" dirty="0" err="1">
                <a:latin typeface="Arial Narrow" panose="020B0606020202030204" pitchFamily="34" charset="0"/>
              </a:rPr>
              <a:t>blot</a:t>
            </a:r>
            <a:r>
              <a:rPr lang="it-IT" dirty="0">
                <a:latin typeface="Arial Narrow" panose="020B0606020202030204" pitchFamily="34" charset="0"/>
              </a:rPr>
              <a:t> </a:t>
            </a:r>
          </a:p>
          <a:p>
            <a:pPr marL="285750" indent="-285750">
              <a:buFontTx/>
              <a:buChar char="-"/>
            </a:pPr>
            <a:r>
              <a:rPr lang="it-IT" dirty="0" err="1">
                <a:latin typeface="Arial Narrow" panose="020B0606020202030204" pitchFamily="34" charset="0"/>
              </a:rPr>
              <a:t>Radioimmunotest</a:t>
            </a:r>
            <a:r>
              <a:rPr lang="it-IT" dirty="0">
                <a:latin typeface="Arial Narrow" panose="020B0606020202030204" pitchFamily="34" charset="0"/>
              </a:rPr>
              <a:t> </a:t>
            </a:r>
          </a:p>
          <a:p>
            <a:pPr marL="285750" indent="-285750">
              <a:buFontTx/>
              <a:buChar char="-"/>
            </a:pPr>
            <a:r>
              <a:rPr lang="it-IT" dirty="0">
                <a:latin typeface="Arial Narrow" panose="020B0606020202030204" pitchFamily="34" charset="0"/>
              </a:rPr>
              <a:t>Immunoistochimica </a:t>
            </a:r>
          </a:p>
          <a:p>
            <a:pPr marL="285750" indent="-285750">
              <a:buFontTx/>
              <a:buChar char="-"/>
            </a:pPr>
            <a:r>
              <a:rPr lang="it-IT" dirty="0">
                <a:latin typeface="Arial Narrow" panose="020B0606020202030204" pitchFamily="34" charset="0"/>
              </a:rPr>
              <a:t>Immunoprecipitazione</a:t>
            </a:r>
          </a:p>
          <a:p>
            <a:pPr marL="285750" indent="-285750">
              <a:buFontTx/>
              <a:buChar char="-"/>
            </a:pPr>
            <a:r>
              <a:rPr lang="it-IT" dirty="0">
                <a:latin typeface="Arial Narrow" panose="020B0606020202030204" pitchFamily="34" charset="0"/>
              </a:rPr>
              <a:t> </a:t>
            </a:r>
            <a:r>
              <a:rPr lang="it-IT" dirty="0" err="1">
                <a:latin typeface="Arial Narrow" panose="020B0606020202030204" pitchFamily="34" charset="0"/>
              </a:rPr>
              <a:t>etc</a:t>
            </a:r>
            <a:r>
              <a:rPr lang="it-IT" dirty="0">
                <a:latin typeface="Arial Narrow" panose="020B0606020202030204" pitchFamily="34" charset="0"/>
              </a:rPr>
              <a:t> </a:t>
            </a:r>
            <a:r>
              <a:rPr lang="it-IT" dirty="0" err="1">
                <a:latin typeface="Arial Narrow" panose="020B0606020202030204" pitchFamily="34" charset="0"/>
              </a:rPr>
              <a:t>etc</a:t>
            </a:r>
            <a:endParaRPr lang="it-IT" dirty="0">
              <a:latin typeface="Arial Narrow" panose="020B0606020202030204" pitchFamily="34" charset="0"/>
            </a:endParaRPr>
          </a:p>
        </p:txBody>
      </p:sp>
      <p:sp>
        <p:nvSpPr>
          <p:cNvPr id="6" name="Rettangolo 5"/>
          <p:cNvSpPr/>
          <p:nvPr/>
        </p:nvSpPr>
        <p:spPr>
          <a:xfrm>
            <a:off x="2166603" y="1772816"/>
            <a:ext cx="8146160" cy="1045210"/>
          </a:xfrm>
          <a:prstGeom prst="rect">
            <a:avLst/>
          </a:prstGeom>
        </p:spPr>
        <p:txBody>
          <a:bodyPr wrap="square">
            <a:spAutoFit/>
          </a:bodyPr>
          <a:lstStyle/>
          <a:p>
            <a:endParaRPr lang="it-IT" sz="800" dirty="0">
              <a:solidFill>
                <a:srgbClr val="000000"/>
              </a:solidFill>
              <a:latin typeface="Arial Narrow" panose="020B0606020202030204" pitchFamily="34" charset="0"/>
            </a:endParaRPr>
          </a:p>
          <a:p>
            <a:r>
              <a:rPr lang="it-IT" b="1" dirty="0">
                <a:latin typeface="Arial Narrow" panose="020B0606020202030204" pitchFamily="34" charset="0"/>
              </a:rPr>
              <a:t>IMMUNOCHIMICA</a:t>
            </a:r>
            <a:r>
              <a:rPr lang="it-IT" dirty="0">
                <a:latin typeface="Arial Narrow" panose="020B0606020202030204" pitchFamily="34" charset="0"/>
              </a:rPr>
              <a:t> </a:t>
            </a:r>
          </a:p>
          <a:p>
            <a:endParaRPr lang="it-IT" dirty="0">
              <a:latin typeface="Arial Narrow" panose="020B0606020202030204" pitchFamily="34" charset="0"/>
            </a:endParaRPr>
          </a:p>
          <a:p>
            <a:r>
              <a:rPr lang="it-IT" dirty="0">
                <a:latin typeface="Arial Narrow" panose="020B0606020202030204" pitchFamily="34" charset="0"/>
              </a:rPr>
              <a:t>permette la determinazione </a:t>
            </a:r>
            <a:r>
              <a:rPr lang="it-IT" b="1" dirty="0">
                <a:latin typeface="Arial Narrow" panose="020B0606020202030204" pitchFamily="34" charset="0"/>
              </a:rPr>
              <a:t>quantitativa</a:t>
            </a:r>
            <a:r>
              <a:rPr lang="it-IT" dirty="0">
                <a:latin typeface="Arial Narrow" panose="020B0606020202030204" pitchFamily="34" charset="0"/>
              </a:rPr>
              <a:t> di molecole (es proteine) in fluidi,  tessuti e omogenati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1847850" y="1066800"/>
            <a:ext cx="8497888" cy="116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it-IT" altLang="it-IT" sz="2000" dirty="0"/>
              <a:t>L’</a:t>
            </a:r>
            <a:r>
              <a:rPr lang="it-IT" altLang="it-IT" sz="2000" b="1" dirty="0">
                <a:solidFill>
                  <a:srgbClr val="FF3300"/>
                </a:solidFill>
              </a:rPr>
              <a:t>affinità</a:t>
            </a:r>
            <a:r>
              <a:rPr lang="it-IT" altLang="it-IT" sz="2000" dirty="0"/>
              <a:t> dell’anticorpo per l’</a:t>
            </a:r>
            <a:r>
              <a:rPr lang="it-IT" altLang="it-IT" sz="2000" dirty="0" err="1"/>
              <a:t>analita</a:t>
            </a:r>
            <a:r>
              <a:rPr lang="it-IT" altLang="it-IT" sz="2000" dirty="0"/>
              <a:t> può essere determinata graficamente mediante </a:t>
            </a:r>
            <a:r>
              <a:rPr lang="it-IT" altLang="it-IT" sz="2000" b="1" dirty="0"/>
              <a:t>diagramma di </a:t>
            </a:r>
            <a:r>
              <a:rPr lang="it-IT" altLang="it-IT" sz="2000" b="1" dirty="0" err="1"/>
              <a:t>Scatchard</a:t>
            </a:r>
            <a:r>
              <a:rPr lang="it-IT" altLang="it-IT" sz="2000" b="1" dirty="0"/>
              <a:t>  (VALE X 1 MOLECOLA x 1 Ab)</a:t>
            </a:r>
            <a:r>
              <a:rPr lang="it-IT" altLang="it-IT" sz="2000" dirty="0"/>
              <a:t>. </a:t>
            </a:r>
          </a:p>
          <a:p>
            <a:pPr algn="just" eaLnBrk="1" hangingPunct="1">
              <a:spcBef>
                <a:spcPct val="50000"/>
              </a:spcBef>
              <a:buFontTx/>
              <a:buNone/>
            </a:pPr>
            <a:r>
              <a:rPr lang="it-IT" altLang="it-IT" sz="2000" dirty="0"/>
              <a:t>Riprendendo l’equazione:</a:t>
            </a:r>
          </a:p>
        </p:txBody>
      </p:sp>
      <p:grpSp>
        <p:nvGrpSpPr>
          <p:cNvPr id="18435" name="Group 3"/>
          <p:cNvGrpSpPr/>
          <p:nvPr/>
        </p:nvGrpSpPr>
        <p:grpSpPr bwMode="auto">
          <a:xfrm>
            <a:off x="3449638" y="5157788"/>
            <a:ext cx="5454650" cy="1350962"/>
            <a:chOff x="1213" y="3249"/>
            <a:chExt cx="3436" cy="851"/>
          </a:xfrm>
        </p:grpSpPr>
        <p:sp>
          <p:nvSpPr>
            <p:cNvPr id="18449" name="Line 4"/>
            <p:cNvSpPr>
              <a:spLocks noChangeShapeType="1"/>
            </p:cNvSpPr>
            <p:nvPr/>
          </p:nvSpPr>
          <p:spPr bwMode="auto">
            <a:xfrm>
              <a:off x="1235" y="3674"/>
              <a:ext cx="907" cy="0"/>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8450" name="Text Box 5"/>
            <p:cNvSpPr txBox="1">
              <a:spLocks noChangeArrowheads="1"/>
            </p:cNvSpPr>
            <p:nvPr/>
          </p:nvSpPr>
          <p:spPr bwMode="auto">
            <a:xfrm>
              <a:off x="1213" y="3249"/>
              <a:ext cx="1123" cy="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it-IT" altLang="it-IT" sz="2800"/>
                <a:t>[An-Ab]</a:t>
              </a:r>
              <a:r>
                <a:rPr lang="it-IT" altLang="it-IT" sz="2800" baseline="-25000"/>
                <a:t>eq</a:t>
              </a:r>
            </a:p>
          </p:txBody>
        </p:sp>
        <p:sp>
          <p:nvSpPr>
            <p:cNvPr id="18451" name="Text Box 6"/>
            <p:cNvSpPr txBox="1">
              <a:spLocks noChangeArrowheads="1"/>
            </p:cNvSpPr>
            <p:nvPr/>
          </p:nvSpPr>
          <p:spPr bwMode="auto">
            <a:xfrm>
              <a:off x="1417" y="3771"/>
              <a:ext cx="737" cy="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it-IT" altLang="it-IT" sz="2800"/>
                <a:t>[An]</a:t>
              </a:r>
              <a:r>
                <a:rPr lang="it-IT" altLang="it-IT" sz="2800" baseline="-25000"/>
                <a:t>eq</a:t>
              </a:r>
            </a:p>
          </p:txBody>
        </p:sp>
        <p:sp>
          <p:nvSpPr>
            <p:cNvPr id="18452" name="Text Box 7"/>
            <p:cNvSpPr txBox="1">
              <a:spLocks noChangeArrowheads="1"/>
            </p:cNvSpPr>
            <p:nvPr/>
          </p:nvSpPr>
          <p:spPr bwMode="auto">
            <a:xfrm>
              <a:off x="2098" y="3510"/>
              <a:ext cx="2551" cy="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2800"/>
                <a:t>=</a:t>
              </a:r>
              <a:r>
                <a:rPr lang="it-IT" altLang="it-IT" sz="1800"/>
                <a:t> </a:t>
              </a:r>
              <a:r>
                <a:rPr lang="it-IT" altLang="it-IT" sz="2800"/>
                <a:t>K</a:t>
              </a:r>
              <a:r>
                <a:rPr lang="it-IT" altLang="it-IT" sz="2800" baseline="-25000"/>
                <a:t>eq </a:t>
              </a:r>
              <a:r>
                <a:rPr lang="it-IT" altLang="it-IT" sz="2800"/>
                <a:t>Ab</a:t>
              </a:r>
              <a:r>
                <a:rPr lang="it-IT" altLang="it-IT" sz="2800" baseline="-25000"/>
                <a:t>t</a:t>
              </a:r>
              <a:r>
                <a:rPr lang="it-IT" altLang="it-IT" sz="2800"/>
                <a:t> - K</a:t>
              </a:r>
              <a:r>
                <a:rPr lang="it-IT" altLang="it-IT" sz="2800" baseline="-25000"/>
                <a:t>eq</a:t>
              </a:r>
              <a:r>
                <a:rPr lang="it-IT" altLang="it-IT" sz="2800"/>
                <a:t> [An-Ab]</a:t>
              </a:r>
              <a:r>
                <a:rPr lang="it-IT" altLang="it-IT" sz="2800" baseline="-25000"/>
                <a:t>eq</a:t>
              </a:r>
            </a:p>
          </p:txBody>
        </p:sp>
      </p:grpSp>
      <p:sp>
        <p:nvSpPr>
          <p:cNvPr id="18436" name="Text Box 8"/>
          <p:cNvSpPr txBox="1">
            <a:spLocks noChangeArrowheads="1"/>
          </p:cNvSpPr>
          <p:nvPr/>
        </p:nvSpPr>
        <p:spPr bwMode="auto">
          <a:xfrm>
            <a:off x="3503613" y="76200"/>
            <a:ext cx="5184775" cy="398780"/>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2000" b="1" dirty="0"/>
              <a:t>SCATCHARD PLOT (</a:t>
            </a:r>
            <a:r>
              <a:rPr lang="it-IT" altLang="it-IT" sz="2000" b="1" dirty="0">
                <a:latin typeface="Times New Roman" panose="02020603050405020304" pitchFamily="18" charset="0"/>
              </a:rPr>
              <a:t>I</a:t>
            </a:r>
            <a:r>
              <a:rPr lang="it-IT" altLang="it-IT" sz="2000" b="1" dirty="0"/>
              <a:t>)</a:t>
            </a:r>
          </a:p>
        </p:txBody>
      </p:sp>
      <p:sp>
        <p:nvSpPr>
          <p:cNvPr id="18437" name="Text Box 9"/>
          <p:cNvSpPr txBox="1">
            <a:spLocks noChangeArrowheads="1"/>
          </p:cNvSpPr>
          <p:nvPr/>
        </p:nvSpPr>
        <p:spPr bwMode="auto">
          <a:xfrm>
            <a:off x="1847850" y="4076700"/>
            <a:ext cx="8497888" cy="706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it-IT" altLang="it-IT" sz="2000"/>
              <a:t>si definisce </a:t>
            </a:r>
            <a:r>
              <a:rPr lang="it-IT" altLang="it-IT" sz="2000" b="1"/>
              <a:t>Ab</a:t>
            </a:r>
            <a:r>
              <a:rPr lang="it-IT" altLang="it-IT" sz="2000" b="1" baseline="-25000"/>
              <a:t>t</a:t>
            </a:r>
            <a:r>
              <a:rPr lang="it-IT" altLang="it-IT" sz="2000" b="1"/>
              <a:t> = [Ab]</a:t>
            </a:r>
            <a:r>
              <a:rPr lang="it-IT" altLang="it-IT" sz="2000" b="1" baseline="-25000"/>
              <a:t>eq</a:t>
            </a:r>
            <a:r>
              <a:rPr lang="it-IT" altLang="it-IT" sz="2000" b="1"/>
              <a:t> + [An-Ab]</a:t>
            </a:r>
            <a:r>
              <a:rPr lang="it-IT" altLang="it-IT" sz="2000" b="1" baseline="-25000"/>
              <a:t>eq</a:t>
            </a:r>
            <a:r>
              <a:rPr lang="it-IT" altLang="it-IT" sz="2000"/>
              <a:t> (concentrazione totale di anticorpo). Riarrangiando l’equazione ed introducendo Ab</a:t>
            </a:r>
            <a:r>
              <a:rPr lang="it-IT" altLang="it-IT" sz="2000" baseline="-25000"/>
              <a:t>t</a:t>
            </a:r>
            <a:r>
              <a:rPr lang="it-IT" altLang="it-IT" sz="2000"/>
              <a:t> si ottiene: </a:t>
            </a:r>
          </a:p>
        </p:txBody>
      </p:sp>
      <p:grpSp>
        <p:nvGrpSpPr>
          <p:cNvPr id="18438" name="Group 10"/>
          <p:cNvGrpSpPr/>
          <p:nvPr/>
        </p:nvGrpSpPr>
        <p:grpSpPr bwMode="auto">
          <a:xfrm>
            <a:off x="3979863" y="2565400"/>
            <a:ext cx="4203700" cy="942339"/>
            <a:chOff x="2608" y="1706"/>
            <a:chExt cx="2648" cy="594"/>
          </a:xfrm>
        </p:grpSpPr>
        <p:sp>
          <p:nvSpPr>
            <p:cNvPr id="18439" name="Text Box 11"/>
            <p:cNvSpPr txBox="1">
              <a:spLocks noChangeAspect="1" noChangeArrowheads="1"/>
            </p:cNvSpPr>
            <p:nvPr/>
          </p:nvSpPr>
          <p:spPr bwMode="auto">
            <a:xfrm>
              <a:off x="2608" y="1901"/>
              <a:ext cx="617"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2200"/>
                <a:t>K</a:t>
              </a:r>
              <a:r>
                <a:rPr lang="it-IT" altLang="it-IT" sz="2200" baseline="-25000"/>
                <a:t>eq</a:t>
              </a:r>
              <a:r>
                <a:rPr lang="it-IT" altLang="it-IT" sz="2200"/>
                <a:t> =</a:t>
              </a:r>
            </a:p>
          </p:txBody>
        </p:sp>
        <p:sp>
          <p:nvSpPr>
            <p:cNvPr id="18440" name="Line 12"/>
            <p:cNvSpPr>
              <a:spLocks noChangeAspect="1" noChangeShapeType="1"/>
            </p:cNvSpPr>
            <p:nvPr/>
          </p:nvSpPr>
          <p:spPr bwMode="auto">
            <a:xfrm>
              <a:off x="4060" y="2032"/>
              <a:ext cx="908" cy="0"/>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8441" name="Text Box 13"/>
            <p:cNvSpPr txBox="1">
              <a:spLocks noChangeAspect="1" noChangeArrowheads="1"/>
            </p:cNvSpPr>
            <p:nvPr/>
          </p:nvSpPr>
          <p:spPr bwMode="auto">
            <a:xfrm>
              <a:off x="4133" y="1706"/>
              <a:ext cx="879"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it-IT" altLang="it-IT" sz="2200"/>
                <a:t>[An-Ab]</a:t>
              </a:r>
              <a:r>
                <a:rPr lang="it-IT" altLang="it-IT" sz="2200" baseline="-25000"/>
                <a:t>eq</a:t>
              </a:r>
            </a:p>
          </p:txBody>
        </p:sp>
        <p:sp>
          <p:nvSpPr>
            <p:cNvPr id="18442" name="Text Box 14"/>
            <p:cNvSpPr txBox="1">
              <a:spLocks noChangeAspect="1" noChangeArrowheads="1"/>
            </p:cNvSpPr>
            <p:nvPr/>
          </p:nvSpPr>
          <p:spPr bwMode="auto">
            <a:xfrm>
              <a:off x="4558" y="2028"/>
              <a:ext cx="698"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it-IT" altLang="it-IT" sz="2200"/>
                <a:t>[An]</a:t>
              </a:r>
              <a:r>
                <a:rPr lang="it-IT" altLang="it-IT" sz="2200" baseline="-25000"/>
                <a:t>eq</a:t>
              </a:r>
            </a:p>
          </p:txBody>
        </p:sp>
        <p:sp>
          <p:nvSpPr>
            <p:cNvPr id="18443" name="Text Box 15"/>
            <p:cNvSpPr txBox="1">
              <a:spLocks noChangeAspect="1" noChangeArrowheads="1"/>
            </p:cNvSpPr>
            <p:nvPr/>
          </p:nvSpPr>
          <p:spPr bwMode="auto">
            <a:xfrm>
              <a:off x="4014" y="2028"/>
              <a:ext cx="598"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it-IT" altLang="it-IT" sz="2200"/>
                <a:t>[Ab]</a:t>
              </a:r>
              <a:r>
                <a:rPr lang="it-IT" altLang="it-IT" sz="2200" baseline="-25000"/>
                <a:t>eq</a:t>
              </a:r>
            </a:p>
          </p:txBody>
        </p:sp>
        <p:grpSp>
          <p:nvGrpSpPr>
            <p:cNvPr id="18444" name="Group 16"/>
            <p:cNvGrpSpPr>
              <a:grpSpLocks noChangeAspect="1"/>
            </p:cNvGrpSpPr>
            <p:nvPr/>
          </p:nvGrpSpPr>
          <p:grpSpPr bwMode="auto">
            <a:xfrm>
              <a:off x="3268" y="1707"/>
              <a:ext cx="454" cy="593"/>
              <a:chOff x="2029" y="1667"/>
              <a:chExt cx="567" cy="741"/>
            </a:xfrm>
          </p:grpSpPr>
          <p:sp>
            <p:nvSpPr>
              <p:cNvPr id="18446" name="Line 17"/>
              <p:cNvSpPr>
                <a:spLocks noChangeAspect="1" noChangeShapeType="1"/>
              </p:cNvSpPr>
              <p:nvPr/>
            </p:nvSpPr>
            <p:spPr bwMode="auto">
              <a:xfrm>
                <a:off x="2029" y="2074"/>
                <a:ext cx="567" cy="0"/>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8447" name="Text Box 18"/>
              <p:cNvSpPr txBox="1">
                <a:spLocks noChangeAspect="1" noChangeArrowheads="1"/>
              </p:cNvSpPr>
              <p:nvPr/>
            </p:nvSpPr>
            <p:spPr bwMode="auto">
              <a:xfrm>
                <a:off x="2064" y="1667"/>
                <a:ext cx="500" cy="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it-IT" altLang="it-IT" sz="2200"/>
                  <a:t>k</a:t>
                </a:r>
                <a:r>
                  <a:rPr lang="it-IT" altLang="it-IT" sz="2200" baseline="-25000"/>
                  <a:t>a</a:t>
                </a:r>
              </a:p>
            </p:txBody>
          </p:sp>
          <p:sp>
            <p:nvSpPr>
              <p:cNvPr id="18448" name="Text Box 19"/>
              <p:cNvSpPr txBox="1">
                <a:spLocks noChangeAspect="1" noChangeArrowheads="1"/>
              </p:cNvSpPr>
              <p:nvPr/>
            </p:nvSpPr>
            <p:spPr bwMode="auto">
              <a:xfrm>
                <a:off x="2064" y="2069"/>
                <a:ext cx="500" cy="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it-IT" altLang="it-IT" sz="2200"/>
                  <a:t>k</a:t>
                </a:r>
                <a:r>
                  <a:rPr lang="it-IT" altLang="it-IT" sz="2200" baseline="-25000"/>
                  <a:t>d</a:t>
                </a:r>
              </a:p>
            </p:txBody>
          </p:sp>
        </p:grpSp>
        <p:sp>
          <p:nvSpPr>
            <p:cNvPr id="18445" name="Text Box 20"/>
            <p:cNvSpPr txBox="1">
              <a:spLocks noChangeAspect="1" noChangeArrowheads="1"/>
            </p:cNvSpPr>
            <p:nvPr/>
          </p:nvSpPr>
          <p:spPr bwMode="auto">
            <a:xfrm>
              <a:off x="3764" y="1902"/>
              <a:ext cx="254"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it-IT" altLang="it-IT" sz="2200"/>
                <a:t>=</a:t>
              </a:r>
            </a:p>
          </p:txBody>
        </p:sp>
      </p:grpSp>
      <p:cxnSp>
        <p:nvCxnSpPr>
          <p:cNvPr id="2" name="Straight Connector 1"/>
          <p:cNvCxnSpPr/>
          <p:nvPr/>
        </p:nvCxnSpPr>
        <p:spPr>
          <a:xfrm flipV="1">
            <a:off x="2162175" y="620395"/>
            <a:ext cx="7821930" cy="5466715"/>
          </a:xfrm>
          <a:prstGeom prst="line">
            <a:avLst/>
          </a:prstGeom>
          <a:solidFill>
            <a:schemeClr val="accent1"/>
          </a:solidFill>
          <a:ln w="9525" cap="flat" cmpd="sng" algn="ctr">
            <a:solidFill>
              <a:schemeClr val="tx1"/>
            </a:solidFill>
            <a:prstDash val="solid"/>
            <a:round/>
            <a:headEnd type="none" w="med" len="med"/>
            <a:tailEnd type="none" w="med" len="med"/>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2"/>
          <p:cNvGrpSpPr/>
          <p:nvPr/>
        </p:nvGrpSpPr>
        <p:grpSpPr bwMode="auto">
          <a:xfrm>
            <a:off x="3355975" y="1371600"/>
            <a:ext cx="5480050" cy="1350963"/>
            <a:chOff x="1152" y="1220"/>
            <a:chExt cx="3452" cy="851"/>
          </a:xfrm>
        </p:grpSpPr>
        <p:sp>
          <p:nvSpPr>
            <p:cNvPr id="19461" name="Line 3"/>
            <p:cNvSpPr>
              <a:spLocks noChangeShapeType="1"/>
            </p:cNvSpPr>
            <p:nvPr/>
          </p:nvSpPr>
          <p:spPr bwMode="auto">
            <a:xfrm>
              <a:off x="1174" y="1645"/>
              <a:ext cx="907" cy="0"/>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9462" name="Text Box 4"/>
            <p:cNvSpPr txBox="1">
              <a:spLocks noChangeArrowheads="1"/>
            </p:cNvSpPr>
            <p:nvPr/>
          </p:nvSpPr>
          <p:spPr bwMode="auto">
            <a:xfrm>
              <a:off x="1152" y="1220"/>
              <a:ext cx="1138" cy="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it-IT" altLang="it-IT" sz="2800"/>
                <a:t>[An-Ab]</a:t>
              </a:r>
              <a:r>
                <a:rPr lang="it-IT" altLang="it-IT" sz="2800" baseline="-25000"/>
                <a:t>eq</a:t>
              </a:r>
            </a:p>
          </p:txBody>
        </p:sp>
        <p:sp>
          <p:nvSpPr>
            <p:cNvPr id="19463" name="Text Box 5"/>
            <p:cNvSpPr txBox="1">
              <a:spLocks noChangeArrowheads="1"/>
            </p:cNvSpPr>
            <p:nvPr/>
          </p:nvSpPr>
          <p:spPr bwMode="auto">
            <a:xfrm>
              <a:off x="1356" y="1742"/>
              <a:ext cx="708" cy="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it-IT" altLang="it-IT" sz="2800"/>
                <a:t>[An]</a:t>
              </a:r>
              <a:r>
                <a:rPr lang="it-IT" altLang="it-IT" sz="2800" baseline="-25000"/>
                <a:t>eq</a:t>
              </a:r>
            </a:p>
          </p:txBody>
        </p:sp>
        <p:sp>
          <p:nvSpPr>
            <p:cNvPr id="19464" name="Text Box 6"/>
            <p:cNvSpPr txBox="1">
              <a:spLocks noChangeArrowheads="1"/>
            </p:cNvSpPr>
            <p:nvPr/>
          </p:nvSpPr>
          <p:spPr bwMode="auto">
            <a:xfrm>
              <a:off x="2037" y="1481"/>
              <a:ext cx="2567" cy="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2800"/>
                <a:t>=</a:t>
              </a:r>
              <a:r>
                <a:rPr lang="it-IT" altLang="it-IT" sz="1800"/>
                <a:t> </a:t>
              </a:r>
              <a:r>
                <a:rPr lang="it-IT" altLang="it-IT" sz="2800"/>
                <a:t>K</a:t>
              </a:r>
              <a:r>
                <a:rPr lang="it-IT" altLang="it-IT" sz="2800" baseline="-25000"/>
                <a:t>eq </a:t>
              </a:r>
              <a:r>
                <a:rPr lang="it-IT" altLang="it-IT" sz="2800"/>
                <a:t>Ab</a:t>
              </a:r>
              <a:r>
                <a:rPr lang="it-IT" altLang="it-IT" sz="2800" baseline="-25000"/>
                <a:t>t</a:t>
              </a:r>
              <a:r>
                <a:rPr lang="it-IT" altLang="it-IT" sz="2800"/>
                <a:t> - K</a:t>
              </a:r>
              <a:r>
                <a:rPr lang="it-IT" altLang="it-IT" sz="2800" baseline="-25000"/>
                <a:t>eq</a:t>
              </a:r>
              <a:r>
                <a:rPr lang="it-IT" altLang="it-IT" sz="2800"/>
                <a:t> [An-Ab]</a:t>
              </a:r>
              <a:r>
                <a:rPr lang="it-IT" altLang="it-IT" sz="2800" baseline="-25000"/>
                <a:t>eq</a:t>
              </a:r>
            </a:p>
          </p:txBody>
        </p:sp>
      </p:grpSp>
      <p:sp>
        <p:nvSpPr>
          <p:cNvPr id="19459" name="Text Box 7"/>
          <p:cNvSpPr txBox="1">
            <a:spLocks noChangeArrowheads="1"/>
          </p:cNvSpPr>
          <p:nvPr/>
        </p:nvSpPr>
        <p:spPr bwMode="auto">
          <a:xfrm>
            <a:off x="1919536" y="3195192"/>
            <a:ext cx="8596312" cy="2707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40000"/>
              </a:lnSpc>
              <a:spcBef>
                <a:spcPct val="50000"/>
              </a:spcBef>
              <a:buFontTx/>
              <a:buNone/>
            </a:pPr>
            <a:r>
              <a:rPr lang="it-IT" altLang="it-IT" sz="2000" dirty="0"/>
              <a:t>Rappresentando [An-Ab]/[An] (rapporto tra </a:t>
            </a:r>
            <a:r>
              <a:rPr lang="it-IT" altLang="it-IT" sz="2000" dirty="0" err="1"/>
              <a:t>analita</a:t>
            </a:r>
            <a:r>
              <a:rPr lang="it-IT" altLang="it-IT" sz="2000" dirty="0"/>
              <a:t> legato ed </a:t>
            </a:r>
            <a:r>
              <a:rPr lang="it-IT" altLang="it-IT" sz="2000" dirty="0" err="1"/>
              <a:t>analita</a:t>
            </a:r>
            <a:r>
              <a:rPr lang="it-IT" altLang="it-IT" sz="2000" dirty="0"/>
              <a:t> libero, cioè </a:t>
            </a:r>
            <a:r>
              <a:rPr lang="it-IT" altLang="it-IT" sz="2000" dirty="0" err="1">
                <a:solidFill>
                  <a:srgbClr val="0000FF"/>
                </a:solidFill>
              </a:rPr>
              <a:t>bound</a:t>
            </a:r>
            <a:r>
              <a:rPr lang="it-IT" altLang="it-IT" sz="2000" dirty="0">
                <a:solidFill>
                  <a:srgbClr val="0000FF"/>
                </a:solidFill>
              </a:rPr>
              <a:t>/free</a:t>
            </a:r>
            <a:r>
              <a:rPr lang="it-IT" altLang="it-IT" sz="2000" dirty="0"/>
              <a:t>)</a:t>
            </a:r>
          </a:p>
          <a:p>
            <a:pPr eaLnBrk="1" hangingPunct="1">
              <a:lnSpc>
                <a:spcPct val="140000"/>
              </a:lnSpc>
              <a:spcBef>
                <a:spcPct val="50000"/>
              </a:spcBef>
              <a:buFontTx/>
              <a:buNone/>
            </a:pPr>
            <a:r>
              <a:rPr lang="it-IT" altLang="it-IT" sz="2000" dirty="0"/>
              <a:t> rispetto ad [An-Ab] (</a:t>
            </a:r>
            <a:r>
              <a:rPr lang="it-IT" altLang="it-IT" sz="2000" dirty="0" err="1">
                <a:solidFill>
                  <a:srgbClr val="0000FF"/>
                </a:solidFill>
              </a:rPr>
              <a:t>bound</a:t>
            </a:r>
            <a:r>
              <a:rPr lang="it-IT" altLang="it-IT" sz="2000" dirty="0"/>
              <a:t>) si ottiene un </a:t>
            </a:r>
            <a:r>
              <a:rPr lang="it-IT" altLang="it-IT" sz="2000" b="1" u="sng" dirty="0">
                <a:solidFill>
                  <a:srgbClr val="0000FF"/>
                </a:solidFill>
              </a:rPr>
              <a:t>diagramma di </a:t>
            </a:r>
            <a:r>
              <a:rPr lang="it-IT" altLang="it-IT" sz="2000" b="1" u="sng" dirty="0" err="1">
                <a:solidFill>
                  <a:srgbClr val="0000FF"/>
                </a:solidFill>
              </a:rPr>
              <a:t>Scatchard</a:t>
            </a:r>
            <a:r>
              <a:rPr lang="it-IT" altLang="it-IT" sz="2000" u="sng" dirty="0"/>
              <a:t>,</a:t>
            </a:r>
            <a:r>
              <a:rPr lang="it-IT" altLang="it-IT" sz="2000" dirty="0"/>
              <a:t> dove </a:t>
            </a:r>
          </a:p>
          <a:p>
            <a:pPr eaLnBrk="1" hangingPunct="1">
              <a:lnSpc>
                <a:spcPct val="140000"/>
              </a:lnSpc>
              <a:spcBef>
                <a:spcPct val="50000"/>
              </a:spcBef>
              <a:buFontTx/>
              <a:buNone/>
            </a:pPr>
            <a:r>
              <a:rPr lang="it-IT" altLang="it-IT" sz="2000" b="1" dirty="0">
                <a:solidFill>
                  <a:srgbClr val="FF3300"/>
                </a:solidFill>
              </a:rPr>
              <a:t>la pendenza è</a:t>
            </a:r>
            <a:r>
              <a:rPr lang="it-IT" altLang="it-IT" sz="2000" dirty="0"/>
              <a:t> </a:t>
            </a:r>
            <a:r>
              <a:rPr lang="it-IT" altLang="it-IT" sz="2000" b="1" dirty="0">
                <a:solidFill>
                  <a:srgbClr val="FF3300"/>
                </a:solidFill>
              </a:rPr>
              <a:t>– </a:t>
            </a:r>
            <a:r>
              <a:rPr lang="it-IT" altLang="it-IT" sz="2000" b="1" dirty="0" err="1">
                <a:solidFill>
                  <a:srgbClr val="FF3300"/>
                </a:solidFill>
              </a:rPr>
              <a:t>K</a:t>
            </a:r>
            <a:r>
              <a:rPr lang="it-IT" altLang="it-IT" sz="2000" b="1" baseline="-25000" dirty="0" err="1">
                <a:solidFill>
                  <a:srgbClr val="FF3300"/>
                </a:solidFill>
              </a:rPr>
              <a:t>eq</a:t>
            </a:r>
            <a:r>
              <a:rPr lang="it-IT" altLang="it-IT" sz="2000" dirty="0"/>
              <a:t>, </a:t>
            </a:r>
          </a:p>
          <a:p>
            <a:pPr eaLnBrk="1" hangingPunct="1">
              <a:lnSpc>
                <a:spcPct val="140000"/>
              </a:lnSpc>
              <a:spcBef>
                <a:spcPct val="50000"/>
              </a:spcBef>
              <a:buFontTx/>
              <a:buNone/>
            </a:pPr>
            <a:r>
              <a:rPr lang="it-IT" altLang="it-IT" sz="2000" dirty="0"/>
              <a:t>l’intercetta sull’asse x è </a:t>
            </a:r>
            <a:r>
              <a:rPr lang="it-IT" altLang="it-IT" sz="2000" dirty="0" err="1"/>
              <a:t>Ab</a:t>
            </a:r>
            <a:r>
              <a:rPr lang="it-IT" altLang="it-IT" sz="2000" baseline="-25000" dirty="0" err="1"/>
              <a:t>t</a:t>
            </a:r>
            <a:r>
              <a:rPr lang="it-IT" altLang="it-IT" sz="2000" dirty="0"/>
              <a:t>.</a:t>
            </a:r>
          </a:p>
        </p:txBody>
      </p:sp>
      <p:sp>
        <p:nvSpPr>
          <p:cNvPr id="19460" name="Text Box 8"/>
          <p:cNvSpPr txBox="1">
            <a:spLocks noChangeArrowheads="1"/>
          </p:cNvSpPr>
          <p:nvPr/>
        </p:nvSpPr>
        <p:spPr bwMode="auto">
          <a:xfrm>
            <a:off x="3503613" y="76200"/>
            <a:ext cx="5184775" cy="398780"/>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2000" b="1" dirty="0"/>
              <a:t>SCATCHARD PLOT (</a:t>
            </a:r>
            <a:r>
              <a:rPr lang="it-IT" altLang="it-IT" sz="2000" b="1" dirty="0">
                <a:latin typeface="Times New Roman" panose="02020603050405020304" pitchFamily="18" charset="0"/>
              </a:rPr>
              <a:t>II</a:t>
            </a:r>
            <a:r>
              <a:rPr lang="it-IT" altLang="it-IT" sz="2000" b="1" dirty="0"/>
              <a:t>)</a:t>
            </a:r>
          </a:p>
        </p:txBody>
      </p:sp>
      <p:cxnSp>
        <p:nvCxnSpPr>
          <p:cNvPr id="2" name="Straight Connector 1"/>
          <p:cNvCxnSpPr/>
          <p:nvPr/>
        </p:nvCxnSpPr>
        <p:spPr>
          <a:xfrm flipV="1">
            <a:off x="2162175" y="620395"/>
            <a:ext cx="7821930" cy="5466715"/>
          </a:xfrm>
          <a:prstGeom prst="line">
            <a:avLst/>
          </a:prstGeom>
          <a:solidFill>
            <a:schemeClr val="accent1"/>
          </a:solidFill>
          <a:ln w="9525" cap="flat" cmpd="sng" algn="ctr">
            <a:solidFill>
              <a:schemeClr val="tx1"/>
            </a:solidFill>
            <a:prstDash val="solid"/>
            <a:round/>
            <a:headEnd type="none" w="med" len="med"/>
            <a:tailEnd type="none" w="med" len="med"/>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4" descr="Linear Scatchard plot"/>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l="7039" t="14331" r="3845" b="23936"/>
          <a:stretch>
            <a:fillRect/>
          </a:stretch>
        </p:blipFill>
        <p:spPr>
          <a:xfrm>
            <a:off x="2207568" y="188640"/>
            <a:ext cx="6984776" cy="363605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Rettangolo 4"/>
          <p:cNvSpPr/>
          <p:nvPr/>
        </p:nvSpPr>
        <p:spPr>
          <a:xfrm>
            <a:off x="2063552" y="4077072"/>
            <a:ext cx="7920880" cy="2304415"/>
          </a:xfrm>
          <a:prstGeom prst="rect">
            <a:avLst/>
          </a:prstGeom>
        </p:spPr>
        <p:txBody>
          <a:bodyPr wrap="square">
            <a:spAutoFit/>
          </a:bodyPr>
          <a:lstStyle/>
          <a:p>
            <a:pPr eaLnBrk="1" hangingPunct="1">
              <a:lnSpc>
                <a:spcPct val="140000"/>
              </a:lnSpc>
              <a:spcBef>
                <a:spcPct val="50000"/>
              </a:spcBef>
              <a:buFontTx/>
              <a:buNone/>
            </a:pPr>
            <a:r>
              <a:rPr lang="it-IT" altLang="it-IT" dirty="0"/>
              <a:t>Rappresentando [An-Ab]/[An] (rapporto tra </a:t>
            </a:r>
            <a:r>
              <a:rPr lang="it-IT" altLang="it-IT" dirty="0" err="1"/>
              <a:t>analita</a:t>
            </a:r>
            <a:r>
              <a:rPr lang="it-IT" altLang="it-IT" dirty="0"/>
              <a:t> legato ed </a:t>
            </a:r>
            <a:r>
              <a:rPr lang="it-IT" altLang="it-IT" dirty="0" err="1"/>
              <a:t>analita</a:t>
            </a:r>
            <a:r>
              <a:rPr lang="it-IT" altLang="it-IT" dirty="0"/>
              <a:t> libero, cioè </a:t>
            </a:r>
            <a:r>
              <a:rPr lang="it-IT" altLang="it-IT" dirty="0" err="1">
                <a:solidFill>
                  <a:srgbClr val="0000FF"/>
                </a:solidFill>
              </a:rPr>
              <a:t>bound</a:t>
            </a:r>
            <a:r>
              <a:rPr lang="it-IT" altLang="it-IT" dirty="0">
                <a:solidFill>
                  <a:srgbClr val="0000FF"/>
                </a:solidFill>
              </a:rPr>
              <a:t>/free</a:t>
            </a:r>
            <a:r>
              <a:rPr lang="it-IT" altLang="it-IT" dirty="0"/>
              <a:t>)</a:t>
            </a:r>
          </a:p>
          <a:p>
            <a:pPr eaLnBrk="1" hangingPunct="1">
              <a:lnSpc>
                <a:spcPct val="140000"/>
              </a:lnSpc>
              <a:spcBef>
                <a:spcPct val="50000"/>
              </a:spcBef>
              <a:buFontTx/>
              <a:buNone/>
            </a:pPr>
            <a:r>
              <a:rPr lang="it-IT" altLang="it-IT" dirty="0"/>
              <a:t> rispetto ad [An-Ab] (</a:t>
            </a:r>
            <a:r>
              <a:rPr lang="it-IT" altLang="it-IT" dirty="0" err="1">
                <a:solidFill>
                  <a:srgbClr val="0000FF"/>
                </a:solidFill>
              </a:rPr>
              <a:t>bound</a:t>
            </a:r>
            <a:r>
              <a:rPr lang="it-IT" altLang="it-IT" dirty="0"/>
              <a:t>) si ottiene un </a:t>
            </a:r>
            <a:r>
              <a:rPr lang="it-IT" altLang="it-IT" b="1" u="sng" dirty="0">
                <a:solidFill>
                  <a:srgbClr val="0000FF"/>
                </a:solidFill>
              </a:rPr>
              <a:t>diagramma di </a:t>
            </a:r>
            <a:r>
              <a:rPr lang="it-IT" altLang="it-IT" b="1" u="sng" dirty="0" err="1">
                <a:solidFill>
                  <a:srgbClr val="0000FF"/>
                </a:solidFill>
              </a:rPr>
              <a:t>Scatchard</a:t>
            </a:r>
            <a:r>
              <a:rPr lang="it-IT" altLang="it-IT" u="sng" dirty="0"/>
              <a:t>,</a:t>
            </a:r>
            <a:r>
              <a:rPr lang="it-IT" altLang="it-IT" dirty="0"/>
              <a:t> dove </a:t>
            </a:r>
            <a:r>
              <a:rPr lang="it-IT" altLang="it-IT" b="1" dirty="0">
                <a:solidFill>
                  <a:srgbClr val="FF3300"/>
                </a:solidFill>
              </a:rPr>
              <a:t>la pendenza è</a:t>
            </a:r>
            <a:r>
              <a:rPr lang="it-IT" altLang="it-IT" dirty="0"/>
              <a:t> </a:t>
            </a:r>
            <a:r>
              <a:rPr lang="it-IT" altLang="it-IT" b="1" dirty="0">
                <a:solidFill>
                  <a:srgbClr val="FF3300"/>
                </a:solidFill>
              </a:rPr>
              <a:t>– </a:t>
            </a:r>
            <a:r>
              <a:rPr lang="it-IT" altLang="it-IT" b="1" dirty="0" err="1">
                <a:solidFill>
                  <a:srgbClr val="FF3300"/>
                </a:solidFill>
              </a:rPr>
              <a:t>K</a:t>
            </a:r>
            <a:r>
              <a:rPr lang="it-IT" altLang="it-IT" b="1" baseline="-25000" dirty="0" err="1">
                <a:solidFill>
                  <a:srgbClr val="FF3300"/>
                </a:solidFill>
              </a:rPr>
              <a:t>eq</a:t>
            </a:r>
            <a:r>
              <a:rPr lang="it-IT" altLang="it-IT" dirty="0"/>
              <a:t>, </a:t>
            </a:r>
          </a:p>
          <a:p>
            <a:pPr eaLnBrk="1" hangingPunct="1">
              <a:lnSpc>
                <a:spcPct val="140000"/>
              </a:lnSpc>
              <a:spcBef>
                <a:spcPct val="50000"/>
              </a:spcBef>
              <a:buFontTx/>
              <a:buNone/>
            </a:pPr>
            <a:r>
              <a:rPr lang="it-IT" altLang="it-IT" dirty="0"/>
              <a:t>l’intercetta sull’asse x è </a:t>
            </a:r>
            <a:r>
              <a:rPr lang="it-IT" altLang="it-IT" dirty="0" err="1"/>
              <a:t>Ab</a:t>
            </a:r>
            <a:r>
              <a:rPr lang="it-IT" altLang="it-IT" baseline="-25000" dirty="0" err="1"/>
              <a:t>t</a:t>
            </a:r>
            <a:r>
              <a:rPr lang="it-IT" altLang="it-IT" dirty="0"/>
              <a:t>.</a:t>
            </a:r>
          </a:p>
        </p:txBody>
      </p:sp>
      <p:cxnSp>
        <p:nvCxnSpPr>
          <p:cNvPr id="6" name="Straight Connector 1"/>
          <p:cNvCxnSpPr/>
          <p:nvPr/>
        </p:nvCxnSpPr>
        <p:spPr>
          <a:xfrm flipV="1">
            <a:off x="2162175" y="620395"/>
            <a:ext cx="7821930" cy="5466715"/>
          </a:xfrm>
          <a:prstGeom prst="line">
            <a:avLst/>
          </a:prstGeom>
          <a:solidFill>
            <a:schemeClr val="accent1"/>
          </a:solidFill>
          <a:ln w="9525" cap="flat" cmpd="sng" algn="ctr">
            <a:solidFill>
              <a:schemeClr val="tx1"/>
            </a:solidFill>
            <a:prstDash val="solid"/>
            <a:round/>
            <a:headEnd type="none" w="med" len="med"/>
            <a:tailEnd type="none" w="med" len="med"/>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descr="http://www.graphpad.com/faq/images/1748p.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5520" y="404664"/>
            <a:ext cx="5256584" cy="4830876"/>
          </a:xfrm>
          <a:prstGeom prst="rect">
            <a:avLst/>
          </a:prstGeom>
          <a:noFill/>
          <a:extLst>
            <a:ext uri="{909E8E84-426E-40DD-AFC4-6F175D3DCCD1}">
              <a14:hiddenFill xmlns:a14="http://schemas.microsoft.com/office/drawing/2010/main">
                <a:solidFill>
                  <a:srgbClr val="FFFFFF"/>
                </a:solidFill>
              </a14:hiddenFill>
            </a:ext>
          </a:extLst>
        </p:spPr>
      </p:pic>
      <p:sp>
        <p:nvSpPr>
          <p:cNvPr id="4" name="Rettangolo 3"/>
          <p:cNvSpPr/>
          <p:nvPr/>
        </p:nvSpPr>
        <p:spPr>
          <a:xfrm>
            <a:off x="2783632" y="5589240"/>
            <a:ext cx="6840760" cy="755650"/>
          </a:xfrm>
          <a:prstGeom prst="rect">
            <a:avLst/>
          </a:prstGeom>
        </p:spPr>
        <p:txBody>
          <a:bodyPr wrap="square">
            <a:spAutoFit/>
          </a:bodyPr>
          <a:lstStyle/>
          <a:p>
            <a:pPr eaLnBrk="1" hangingPunct="1">
              <a:lnSpc>
                <a:spcPct val="120000"/>
              </a:lnSpc>
              <a:spcBef>
                <a:spcPct val="50000"/>
              </a:spcBef>
              <a:buFontTx/>
              <a:buNone/>
            </a:pPr>
            <a:r>
              <a:rPr lang="it-IT" altLang="it-IT" dirty="0"/>
              <a:t>Un anticorpo adatto per lo sviluppo di metodi </a:t>
            </a:r>
            <a:r>
              <a:rPr lang="it-IT" altLang="it-IT" dirty="0" err="1"/>
              <a:t>immunometrici</a:t>
            </a:r>
            <a:r>
              <a:rPr lang="it-IT" altLang="it-IT" dirty="0"/>
              <a:t> deve avere una </a:t>
            </a:r>
            <a:r>
              <a:rPr lang="it-IT" altLang="it-IT" b="1" dirty="0" err="1">
                <a:solidFill>
                  <a:schemeClr val="accent2"/>
                </a:solidFill>
              </a:rPr>
              <a:t>K</a:t>
            </a:r>
            <a:r>
              <a:rPr lang="it-IT" altLang="it-IT" b="1" baseline="-25000" dirty="0" err="1">
                <a:solidFill>
                  <a:schemeClr val="accent2"/>
                </a:solidFill>
              </a:rPr>
              <a:t>eq</a:t>
            </a:r>
            <a:r>
              <a:rPr lang="it-IT" altLang="it-IT" b="1" dirty="0">
                <a:solidFill>
                  <a:schemeClr val="accent2"/>
                </a:solidFill>
              </a:rPr>
              <a:t> = 10</a:t>
            </a:r>
            <a:r>
              <a:rPr lang="it-IT" altLang="it-IT" b="1" baseline="30000" dirty="0">
                <a:solidFill>
                  <a:schemeClr val="accent2"/>
                </a:solidFill>
              </a:rPr>
              <a:t>9</a:t>
            </a:r>
            <a:r>
              <a:rPr lang="it-IT" altLang="it-IT" b="1" dirty="0">
                <a:solidFill>
                  <a:schemeClr val="accent2"/>
                </a:solidFill>
              </a:rPr>
              <a:t>-10</a:t>
            </a:r>
            <a:r>
              <a:rPr lang="it-IT" altLang="it-IT" b="1" baseline="30000" dirty="0">
                <a:solidFill>
                  <a:schemeClr val="accent2"/>
                </a:solidFill>
              </a:rPr>
              <a:t>12</a:t>
            </a:r>
            <a:r>
              <a:rPr lang="it-IT" altLang="it-IT" b="1" dirty="0">
                <a:solidFill>
                  <a:schemeClr val="accent2"/>
                </a:solidFill>
              </a:rPr>
              <a:t> M</a:t>
            </a:r>
            <a:r>
              <a:rPr lang="it-IT" altLang="it-IT" b="1" baseline="30000" dirty="0">
                <a:solidFill>
                  <a:schemeClr val="accent2"/>
                </a:solidFill>
              </a:rPr>
              <a:t>-1</a:t>
            </a:r>
          </a:p>
        </p:txBody>
      </p:sp>
      <p:cxnSp>
        <p:nvCxnSpPr>
          <p:cNvPr id="5" name="Straight Connector 1"/>
          <p:cNvCxnSpPr/>
          <p:nvPr/>
        </p:nvCxnSpPr>
        <p:spPr>
          <a:xfrm flipV="1">
            <a:off x="2162175" y="620395"/>
            <a:ext cx="7821930" cy="5466715"/>
          </a:xfrm>
          <a:prstGeom prst="line">
            <a:avLst/>
          </a:prstGeom>
          <a:solidFill>
            <a:schemeClr val="accent1"/>
          </a:solidFill>
          <a:ln w="9525" cap="flat" cmpd="sng" algn="ctr">
            <a:solidFill>
              <a:schemeClr val="tx1"/>
            </a:solidFill>
            <a:prstDash val="solid"/>
            <a:round/>
            <a:headEnd type="none" w="med" len="med"/>
            <a:tailEnd type="none" w="med" len="med"/>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 name="Content Placeholder 102"/>
          <p:cNvPicPr>
            <a:picLocks noGrp="1" noChangeAspect="1"/>
          </p:cNvPicPr>
          <p:nvPr>
            <p:ph sz="half" idx="1"/>
          </p:nvPr>
        </p:nvPicPr>
        <p:blipFill>
          <a:blip r:embed="rId2"/>
          <a:stretch>
            <a:fillRect/>
          </a:stretch>
        </p:blipFill>
        <p:spPr>
          <a:xfrm>
            <a:off x="4606937" y="2104671"/>
            <a:ext cx="5640070" cy="3989705"/>
          </a:xfrm>
          <a:prstGeom prst="rect">
            <a:avLst/>
          </a:prstGeom>
          <a:noFill/>
          <a:ln w="9525">
            <a:noFill/>
          </a:ln>
        </p:spPr>
      </p:pic>
      <p:sp>
        <p:nvSpPr>
          <p:cNvPr id="5" name="Text Box 4"/>
          <p:cNvSpPr txBox="1"/>
          <p:nvPr/>
        </p:nvSpPr>
        <p:spPr>
          <a:xfrm>
            <a:off x="568960" y="220426"/>
            <a:ext cx="10675620" cy="1014730"/>
          </a:xfrm>
          <a:prstGeom prst="rect">
            <a:avLst/>
          </a:prstGeom>
          <a:noFill/>
        </p:spPr>
        <p:txBody>
          <a:bodyPr wrap="square" rtlCol="0" anchor="t">
            <a:spAutoFit/>
          </a:bodyPr>
          <a:lstStyle/>
          <a:p>
            <a:pPr indent="0"/>
            <a:endParaRPr lang="en-US" sz="2000" b="0" dirty="0">
              <a:solidFill>
                <a:srgbClr val="333333"/>
              </a:solidFill>
              <a:latin typeface="Arial" panose="020B0604020202020204" pitchFamily="34" charset="0"/>
              <a:cs typeface="Century Gothic" panose="020B0502020202020204" charset="0"/>
            </a:endParaRPr>
          </a:p>
          <a:p>
            <a:pPr indent="0"/>
            <a:r>
              <a:rPr lang="en-US" sz="2000" dirty="0">
                <a:solidFill>
                  <a:srgbClr val="333333"/>
                </a:solidFill>
                <a:latin typeface="Arial" panose="020B0604020202020204" pitchFamily="34" charset="0"/>
                <a:cs typeface="Century Gothic" panose="020B0502020202020204" charset="0"/>
                <a:sym typeface="+mn-ea"/>
              </a:rPr>
              <a:t>The </a:t>
            </a:r>
            <a:r>
              <a:rPr lang="en-US" sz="2000" b="1" dirty="0">
                <a:solidFill>
                  <a:srgbClr val="333333"/>
                </a:solidFill>
                <a:latin typeface="Arial" panose="020B0604020202020204" pitchFamily="34" charset="0"/>
                <a:cs typeface="Century Gothic" panose="020B0502020202020204" charset="0"/>
                <a:sym typeface="+mn-ea"/>
              </a:rPr>
              <a:t>K</a:t>
            </a:r>
            <a:r>
              <a:rPr lang="en-US" sz="2000" b="1" baseline="-25000" dirty="0">
                <a:solidFill>
                  <a:srgbClr val="333333"/>
                </a:solidFill>
                <a:latin typeface="Arial" panose="020B0604020202020204" pitchFamily="34" charset="0"/>
                <a:cs typeface="Century Gothic" panose="020B0502020202020204" charset="0"/>
                <a:sym typeface="+mn-ea"/>
              </a:rPr>
              <a:t>D</a:t>
            </a:r>
            <a:r>
              <a:rPr lang="en-US" sz="2000" baseline="-25000" dirty="0">
                <a:solidFill>
                  <a:srgbClr val="333333"/>
                </a:solidFill>
                <a:latin typeface="Arial" panose="020B0604020202020204" pitchFamily="34" charset="0"/>
                <a:cs typeface="Century Gothic" panose="020B0502020202020204" charset="0"/>
                <a:sym typeface="+mn-ea"/>
              </a:rPr>
              <a:t> </a:t>
            </a:r>
            <a:r>
              <a:rPr lang="en-US" sz="2000" dirty="0">
                <a:solidFill>
                  <a:srgbClr val="333333"/>
                </a:solidFill>
                <a:latin typeface="Arial" panose="020B0604020202020204" pitchFamily="34" charset="0"/>
                <a:cs typeface="Century Gothic" panose="020B0502020202020204" charset="0"/>
                <a:sym typeface="+mn-ea"/>
              </a:rPr>
              <a:t>values </a:t>
            </a:r>
            <a:r>
              <a:rPr lang="it-IT" altLang="en-US" sz="2000" dirty="0">
                <a:solidFill>
                  <a:srgbClr val="333333"/>
                </a:solidFill>
                <a:latin typeface="Arial" panose="020B0604020202020204" pitchFamily="34" charset="0"/>
                <a:cs typeface="Century Gothic" panose="020B0502020202020204" charset="0"/>
                <a:sym typeface="+mn-ea"/>
              </a:rPr>
              <a:t>are</a:t>
            </a:r>
            <a:r>
              <a:rPr lang="en-US" sz="2000" dirty="0">
                <a:solidFill>
                  <a:srgbClr val="333333"/>
                </a:solidFill>
                <a:latin typeface="Arial" panose="020B0604020202020204" pitchFamily="34" charset="0"/>
                <a:cs typeface="Century Gothic" panose="020B0502020202020204" charset="0"/>
                <a:sym typeface="+mn-ea"/>
              </a:rPr>
              <a:t> determined by measuring the </a:t>
            </a:r>
            <a:r>
              <a:rPr lang="en-US" sz="2000" b="1" dirty="0" err="1">
                <a:solidFill>
                  <a:srgbClr val="333333"/>
                </a:solidFill>
                <a:latin typeface="Arial" panose="020B0604020202020204" pitchFamily="34" charset="0"/>
                <a:cs typeface="Century Gothic" panose="020B0502020202020204" charset="0"/>
                <a:sym typeface="+mn-ea"/>
              </a:rPr>
              <a:t>k</a:t>
            </a:r>
            <a:r>
              <a:rPr lang="en-US" sz="2000" b="1" baseline="-25000" dirty="0" err="1">
                <a:solidFill>
                  <a:srgbClr val="333333"/>
                </a:solidFill>
                <a:latin typeface="Arial" panose="020B0604020202020204" pitchFamily="34" charset="0"/>
                <a:cs typeface="Century Gothic" panose="020B0502020202020204" charset="0"/>
                <a:sym typeface="+mn-ea"/>
              </a:rPr>
              <a:t>on</a:t>
            </a:r>
            <a:r>
              <a:rPr lang="en-US" sz="2000" baseline="-25000" dirty="0">
                <a:solidFill>
                  <a:srgbClr val="333333"/>
                </a:solidFill>
                <a:latin typeface="Arial" panose="020B0604020202020204" pitchFamily="34" charset="0"/>
                <a:cs typeface="Century Gothic" panose="020B0502020202020204" charset="0"/>
                <a:sym typeface="+mn-ea"/>
              </a:rPr>
              <a:t> </a:t>
            </a:r>
            <a:r>
              <a:rPr lang="en-US" sz="2000" dirty="0">
                <a:solidFill>
                  <a:srgbClr val="333333"/>
                </a:solidFill>
                <a:latin typeface="Arial" panose="020B0604020202020204" pitchFamily="34" charset="0"/>
                <a:cs typeface="Century Gothic" panose="020B0502020202020204" charset="0"/>
                <a:sym typeface="+mn-ea"/>
              </a:rPr>
              <a:t>and </a:t>
            </a:r>
            <a:r>
              <a:rPr lang="en-US" sz="2000" b="1" dirty="0" err="1">
                <a:solidFill>
                  <a:srgbClr val="333333"/>
                </a:solidFill>
                <a:latin typeface="Arial" panose="020B0604020202020204" pitchFamily="34" charset="0"/>
                <a:cs typeface="Century Gothic" panose="020B0502020202020204" charset="0"/>
                <a:sym typeface="+mn-ea"/>
              </a:rPr>
              <a:t>k</a:t>
            </a:r>
            <a:r>
              <a:rPr lang="en-US" sz="2000" b="1" baseline="-25000" dirty="0" err="1">
                <a:solidFill>
                  <a:srgbClr val="333333"/>
                </a:solidFill>
                <a:latin typeface="Arial" panose="020B0604020202020204" pitchFamily="34" charset="0"/>
                <a:cs typeface="Century Gothic" panose="020B0502020202020204" charset="0"/>
                <a:sym typeface="+mn-ea"/>
              </a:rPr>
              <a:t>off</a:t>
            </a:r>
            <a:r>
              <a:rPr lang="en-US" sz="2000" dirty="0">
                <a:solidFill>
                  <a:srgbClr val="333333"/>
                </a:solidFill>
                <a:latin typeface="Arial" panose="020B0604020202020204" pitchFamily="34" charset="0"/>
                <a:cs typeface="Century Gothic" panose="020B0502020202020204" charset="0"/>
                <a:sym typeface="+mn-ea"/>
              </a:rPr>
              <a:t> rates of a specific antibody/antigen interaction and then using a ratio of these values to calculate the</a:t>
            </a:r>
            <a:r>
              <a:rPr lang="en-US" sz="2000" b="1" dirty="0">
                <a:solidFill>
                  <a:srgbClr val="333333"/>
                </a:solidFill>
                <a:latin typeface="Arial" panose="020B0604020202020204" pitchFamily="34" charset="0"/>
                <a:cs typeface="Century Gothic" panose="020B0502020202020204" charset="0"/>
                <a:sym typeface="+mn-ea"/>
              </a:rPr>
              <a:t> K</a:t>
            </a:r>
            <a:r>
              <a:rPr lang="en-US" sz="2000" b="1" baseline="-25000" dirty="0">
                <a:solidFill>
                  <a:srgbClr val="333333"/>
                </a:solidFill>
                <a:latin typeface="Arial" panose="020B0604020202020204" pitchFamily="34" charset="0"/>
                <a:cs typeface="Century Gothic" panose="020B0502020202020204" charset="0"/>
                <a:sym typeface="+mn-ea"/>
              </a:rPr>
              <a:t>D</a:t>
            </a:r>
            <a:r>
              <a:rPr lang="en-US" sz="2000" b="1" dirty="0">
                <a:solidFill>
                  <a:srgbClr val="333333"/>
                </a:solidFill>
                <a:latin typeface="Arial" panose="020B0604020202020204" pitchFamily="34" charset="0"/>
                <a:cs typeface="Century Gothic" panose="020B0502020202020204" charset="0"/>
                <a:sym typeface="+mn-ea"/>
              </a:rPr>
              <a:t> value</a:t>
            </a:r>
            <a:endParaRPr lang="en-US" sz="2000" dirty="0"/>
          </a:p>
        </p:txBody>
      </p:sp>
      <p:pic>
        <p:nvPicPr>
          <p:cNvPr id="2" name="Picture 7">
            <a:extLst>
              <a:ext uri="{FF2B5EF4-FFF2-40B4-BE49-F238E27FC236}">
                <a16:creationId xmlns:a16="http://schemas.microsoft.com/office/drawing/2014/main" id="{D4B9F38D-5856-A392-BD9B-E4DA02DF2BDA}"/>
              </a:ext>
            </a:extLst>
          </p:cNvPr>
          <p:cNvPicPr>
            <a:picLocks noChangeAspect="1"/>
          </p:cNvPicPr>
          <p:nvPr/>
        </p:nvPicPr>
        <p:blipFill rotWithShape="1">
          <a:blip r:embed="rId3"/>
          <a:srcRect l="22687" r="40023" b="21952"/>
          <a:stretch/>
        </p:blipFill>
        <p:spPr>
          <a:xfrm>
            <a:off x="361287" y="2578868"/>
            <a:ext cx="3659167" cy="247395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00">
            <a:extLst>
              <a:ext uri="{FF2B5EF4-FFF2-40B4-BE49-F238E27FC236}">
                <a16:creationId xmlns:a16="http://schemas.microsoft.com/office/drawing/2014/main" id="{CFB7294F-EE03-F55A-03FF-271820F7A435}"/>
              </a:ext>
            </a:extLst>
          </p:cNvPr>
          <p:cNvPicPr>
            <a:picLocks noChangeAspect="1"/>
          </p:cNvPicPr>
          <p:nvPr/>
        </p:nvPicPr>
        <p:blipFill>
          <a:blip r:embed="rId2"/>
          <a:stretch>
            <a:fillRect/>
          </a:stretch>
        </p:blipFill>
        <p:spPr>
          <a:xfrm>
            <a:off x="483502" y="250189"/>
            <a:ext cx="4474666" cy="2014040"/>
          </a:xfrm>
          <a:prstGeom prst="rect">
            <a:avLst/>
          </a:prstGeom>
          <a:noFill/>
          <a:ln w="9525">
            <a:noFill/>
          </a:ln>
        </p:spPr>
      </p:pic>
      <p:pic>
        <p:nvPicPr>
          <p:cNvPr id="33" name="Content Placeholder 100">
            <a:extLst>
              <a:ext uri="{FF2B5EF4-FFF2-40B4-BE49-F238E27FC236}">
                <a16:creationId xmlns:a16="http://schemas.microsoft.com/office/drawing/2014/main" id="{F668728D-521A-F983-BA31-4344BDA9F2D4}"/>
              </a:ext>
            </a:extLst>
          </p:cNvPr>
          <p:cNvPicPr>
            <a:picLocks noChangeAspect="1"/>
          </p:cNvPicPr>
          <p:nvPr/>
        </p:nvPicPr>
        <p:blipFill rotWithShape="1">
          <a:blip r:embed="rId2"/>
          <a:srcRect t="7758"/>
          <a:stretch/>
        </p:blipFill>
        <p:spPr>
          <a:xfrm>
            <a:off x="491831" y="2200013"/>
            <a:ext cx="4474666" cy="1857793"/>
          </a:xfrm>
          <a:prstGeom prst="rect">
            <a:avLst/>
          </a:prstGeom>
          <a:noFill/>
          <a:ln w="9525">
            <a:noFill/>
          </a:ln>
        </p:spPr>
      </p:pic>
      <p:pic>
        <p:nvPicPr>
          <p:cNvPr id="34" name="Content Placeholder 100">
            <a:extLst>
              <a:ext uri="{FF2B5EF4-FFF2-40B4-BE49-F238E27FC236}">
                <a16:creationId xmlns:a16="http://schemas.microsoft.com/office/drawing/2014/main" id="{2D66846D-64AA-822E-867F-3693168176DC}"/>
              </a:ext>
            </a:extLst>
          </p:cNvPr>
          <p:cNvPicPr>
            <a:picLocks noChangeAspect="1"/>
          </p:cNvPicPr>
          <p:nvPr/>
        </p:nvPicPr>
        <p:blipFill>
          <a:blip r:embed="rId2"/>
          <a:stretch>
            <a:fillRect/>
          </a:stretch>
        </p:blipFill>
        <p:spPr>
          <a:xfrm>
            <a:off x="601930" y="4001294"/>
            <a:ext cx="4474666" cy="2014040"/>
          </a:xfrm>
          <a:prstGeom prst="rect">
            <a:avLst/>
          </a:prstGeom>
          <a:noFill/>
          <a:ln w="9525">
            <a:noFill/>
          </a:ln>
        </p:spPr>
      </p:pic>
      <p:pic>
        <p:nvPicPr>
          <p:cNvPr id="35" name="Content Placeholder 100">
            <a:extLst>
              <a:ext uri="{FF2B5EF4-FFF2-40B4-BE49-F238E27FC236}">
                <a16:creationId xmlns:a16="http://schemas.microsoft.com/office/drawing/2014/main" id="{2A15B525-6906-5AED-559B-FD675B16A8AF}"/>
              </a:ext>
            </a:extLst>
          </p:cNvPr>
          <p:cNvPicPr>
            <a:picLocks noChangeAspect="1"/>
          </p:cNvPicPr>
          <p:nvPr/>
        </p:nvPicPr>
        <p:blipFill>
          <a:blip r:embed="rId2"/>
          <a:stretch>
            <a:fillRect/>
          </a:stretch>
        </p:blipFill>
        <p:spPr>
          <a:xfrm>
            <a:off x="6122479" y="287648"/>
            <a:ext cx="4474666" cy="2014040"/>
          </a:xfrm>
          <a:prstGeom prst="rect">
            <a:avLst/>
          </a:prstGeom>
          <a:noFill/>
          <a:ln w="9525">
            <a:noFill/>
          </a:ln>
        </p:spPr>
      </p:pic>
      <p:pic>
        <p:nvPicPr>
          <p:cNvPr id="36" name="Content Placeholder 100">
            <a:extLst>
              <a:ext uri="{FF2B5EF4-FFF2-40B4-BE49-F238E27FC236}">
                <a16:creationId xmlns:a16="http://schemas.microsoft.com/office/drawing/2014/main" id="{FF043C6D-5E65-B085-8C19-00D749BAD5B3}"/>
              </a:ext>
            </a:extLst>
          </p:cNvPr>
          <p:cNvPicPr>
            <a:picLocks noChangeAspect="1"/>
          </p:cNvPicPr>
          <p:nvPr/>
        </p:nvPicPr>
        <p:blipFill rotWithShape="1">
          <a:blip r:embed="rId2"/>
          <a:srcRect l="32805" b="11244"/>
          <a:stretch/>
        </p:blipFill>
        <p:spPr>
          <a:xfrm>
            <a:off x="5038318" y="3022673"/>
            <a:ext cx="5601108" cy="3329964"/>
          </a:xfrm>
          <a:prstGeom prst="rect">
            <a:avLst/>
          </a:prstGeom>
          <a:noFill/>
          <a:ln w="9525">
            <a:noFill/>
          </a:ln>
        </p:spPr>
      </p:pic>
      <mc:AlternateContent xmlns:mc="http://schemas.openxmlformats.org/markup-compatibility/2006" xmlns:p14="http://schemas.microsoft.com/office/powerpoint/2010/main">
        <mc:Choice Requires="p14">
          <p:contentPart p14:bwMode="auto" r:id="rId3">
            <p14:nvContentPartPr>
              <p14:cNvPr id="37" name="Input penna 36">
                <a:extLst>
                  <a:ext uri="{FF2B5EF4-FFF2-40B4-BE49-F238E27FC236}">
                    <a16:creationId xmlns:a16="http://schemas.microsoft.com/office/drawing/2014/main" id="{FB6883D2-1C94-7B42-7D4D-3DF46DD367B7}"/>
                  </a:ext>
                </a:extLst>
              </p14:cNvPr>
              <p14:cNvContentPartPr/>
              <p14:nvPr/>
            </p14:nvContentPartPr>
            <p14:xfrm>
              <a:off x="901640" y="1442460"/>
              <a:ext cx="16920" cy="202320"/>
            </p14:xfrm>
          </p:contentPart>
        </mc:Choice>
        <mc:Fallback xmlns="">
          <p:pic>
            <p:nvPicPr>
              <p:cNvPr id="37" name="Input penna 36">
                <a:extLst>
                  <a:ext uri="{FF2B5EF4-FFF2-40B4-BE49-F238E27FC236}">
                    <a16:creationId xmlns:a16="http://schemas.microsoft.com/office/drawing/2014/main" id="{FB6883D2-1C94-7B42-7D4D-3DF46DD367B7}"/>
                  </a:ext>
                </a:extLst>
              </p:cNvPr>
              <p:cNvPicPr/>
              <p:nvPr/>
            </p:nvPicPr>
            <p:blipFill>
              <a:blip r:embed="rId4"/>
              <a:stretch>
                <a:fillRect/>
              </a:stretch>
            </p:blipFill>
            <p:spPr>
              <a:xfrm>
                <a:off x="838640" y="1379460"/>
                <a:ext cx="142560" cy="3279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8" name="Input penna 37">
                <a:extLst>
                  <a:ext uri="{FF2B5EF4-FFF2-40B4-BE49-F238E27FC236}">
                    <a16:creationId xmlns:a16="http://schemas.microsoft.com/office/drawing/2014/main" id="{3E5EEB06-D2A7-AC8F-E754-32B40A0618DB}"/>
                  </a:ext>
                </a:extLst>
              </p14:cNvPr>
              <p14:cNvContentPartPr/>
              <p14:nvPr/>
            </p14:nvContentPartPr>
            <p14:xfrm>
              <a:off x="909200" y="557580"/>
              <a:ext cx="1836360" cy="881640"/>
            </p14:xfrm>
          </p:contentPart>
        </mc:Choice>
        <mc:Fallback xmlns="">
          <p:pic>
            <p:nvPicPr>
              <p:cNvPr id="38" name="Input penna 37">
                <a:extLst>
                  <a:ext uri="{FF2B5EF4-FFF2-40B4-BE49-F238E27FC236}">
                    <a16:creationId xmlns:a16="http://schemas.microsoft.com/office/drawing/2014/main" id="{3E5EEB06-D2A7-AC8F-E754-32B40A0618DB}"/>
                  </a:ext>
                </a:extLst>
              </p:cNvPr>
              <p:cNvPicPr/>
              <p:nvPr/>
            </p:nvPicPr>
            <p:blipFill>
              <a:blip r:embed="rId6"/>
              <a:stretch>
                <a:fillRect/>
              </a:stretch>
            </p:blipFill>
            <p:spPr>
              <a:xfrm>
                <a:off x="846560" y="494940"/>
                <a:ext cx="1962000" cy="1007280"/>
              </a:xfrm>
              <a:prstGeom prst="rect">
                <a:avLst/>
              </a:prstGeom>
            </p:spPr>
          </p:pic>
        </mc:Fallback>
      </mc:AlternateContent>
      <p:grpSp>
        <p:nvGrpSpPr>
          <p:cNvPr id="43" name="Gruppo 42">
            <a:extLst>
              <a:ext uri="{FF2B5EF4-FFF2-40B4-BE49-F238E27FC236}">
                <a16:creationId xmlns:a16="http://schemas.microsoft.com/office/drawing/2014/main" id="{7EAB99B5-39C3-A2CF-66C9-37851CD3AC53}"/>
              </a:ext>
            </a:extLst>
          </p:cNvPr>
          <p:cNvGrpSpPr/>
          <p:nvPr/>
        </p:nvGrpSpPr>
        <p:grpSpPr>
          <a:xfrm>
            <a:off x="1574480" y="1681200"/>
            <a:ext cx="1251720" cy="134940"/>
            <a:chOff x="1574480" y="1681200"/>
            <a:chExt cx="1251720" cy="134940"/>
          </a:xfrm>
        </p:grpSpPr>
        <mc:AlternateContent xmlns:mc="http://schemas.openxmlformats.org/markup-compatibility/2006" xmlns:p14="http://schemas.microsoft.com/office/powerpoint/2010/main">
          <mc:Choice Requires="p14">
            <p:contentPart p14:bwMode="auto" r:id="rId7">
              <p14:nvContentPartPr>
                <p14:cNvPr id="39" name="Input penna 38">
                  <a:extLst>
                    <a:ext uri="{FF2B5EF4-FFF2-40B4-BE49-F238E27FC236}">
                      <a16:creationId xmlns:a16="http://schemas.microsoft.com/office/drawing/2014/main" id="{6EEC3EF7-24B8-9571-7E71-F8B0B05EDB37}"/>
                    </a:ext>
                  </a:extLst>
                </p14:cNvPr>
                <p14:cNvContentPartPr/>
                <p14:nvPr/>
              </p14:nvContentPartPr>
              <p14:xfrm>
                <a:off x="1574480" y="1713900"/>
                <a:ext cx="1251720" cy="102240"/>
              </p14:xfrm>
            </p:contentPart>
          </mc:Choice>
          <mc:Fallback xmlns="">
            <p:pic>
              <p:nvPicPr>
                <p:cNvPr id="39" name="Input penna 38">
                  <a:extLst>
                    <a:ext uri="{FF2B5EF4-FFF2-40B4-BE49-F238E27FC236}">
                      <a16:creationId xmlns:a16="http://schemas.microsoft.com/office/drawing/2014/main" id="{6EEC3EF7-24B8-9571-7E71-F8B0B05EDB37}"/>
                    </a:ext>
                  </a:extLst>
                </p:cNvPr>
                <p:cNvPicPr/>
                <p:nvPr/>
              </p:nvPicPr>
              <p:blipFill>
                <a:blip r:embed="rId8"/>
                <a:stretch>
                  <a:fillRect/>
                </a:stretch>
              </p:blipFill>
              <p:spPr>
                <a:xfrm>
                  <a:off x="1511480" y="1651260"/>
                  <a:ext cx="137736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0" name="Input penna 39">
                  <a:extLst>
                    <a:ext uri="{FF2B5EF4-FFF2-40B4-BE49-F238E27FC236}">
                      <a16:creationId xmlns:a16="http://schemas.microsoft.com/office/drawing/2014/main" id="{FC8A9AD5-7B65-083F-BE9F-1D1E087D1BA3}"/>
                    </a:ext>
                  </a:extLst>
                </p14:cNvPr>
                <p14:cNvContentPartPr/>
                <p14:nvPr/>
              </p14:nvContentPartPr>
              <p14:xfrm>
                <a:off x="2183600" y="1770780"/>
                <a:ext cx="172440" cy="38880"/>
              </p14:xfrm>
            </p:contentPart>
          </mc:Choice>
          <mc:Fallback xmlns="">
            <p:pic>
              <p:nvPicPr>
                <p:cNvPr id="40" name="Input penna 39">
                  <a:extLst>
                    <a:ext uri="{FF2B5EF4-FFF2-40B4-BE49-F238E27FC236}">
                      <a16:creationId xmlns:a16="http://schemas.microsoft.com/office/drawing/2014/main" id="{FC8A9AD5-7B65-083F-BE9F-1D1E087D1BA3}"/>
                    </a:ext>
                  </a:extLst>
                </p:cNvPr>
                <p:cNvPicPr/>
                <p:nvPr/>
              </p:nvPicPr>
              <p:blipFill>
                <a:blip r:embed="rId10"/>
                <a:stretch>
                  <a:fillRect/>
                </a:stretch>
              </p:blipFill>
              <p:spPr>
                <a:xfrm>
                  <a:off x="2120600" y="1708140"/>
                  <a:ext cx="29808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2" name="Input penna 41">
                  <a:extLst>
                    <a:ext uri="{FF2B5EF4-FFF2-40B4-BE49-F238E27FC236}">
                      <a16:creationId xmlns:a16="http://schemas.microsoft.com/office/drawing/2014/main" id="{E3CE201D-D6DA-1031-F1E2-220432B2C85A}"/>
                    </a:ext>
                  </a:extLst>
                </p14:cNvPr>
                <p14:cNvContentPartPr/>
                <p14:nvPr/>
              </p14:nvContentPartPr>
              <p14:xfrm>
                <a:off x="2173840" y="1681200"/>
                <a:ext cx="126360" cy="54360"/>
              </p14:xfrm>
            </p:contentPart>
          </mc:Choice>
          <mc:Fallback xmlns="">
            <p:pic>
              <p:nvPicPr>
                <p:cNvPr id="42" name="Input penna 41">
                  <a:extLst>
                    <a:ext uri="{FF2B5EF4-FFF2-40B4-BE49-F238E27FC236}">
                      <a16:creationId xmlns:a16="http://schemas.microsoft.com/office/drawing/2014/main" id="{E3CE201D-D6DA-1031-F1E2-220432B2C85A}"/>
                    </a:ext>
                  </a:extLst>
                </p:cNvPr>
                <p:cNvPicPr/>
                <p:nvPr/>
              </p:nvPicPr>
              <p:blipFill>
                <a:blip r:embed="rId12"/>
                <a:stretch>
                  <a:fillRect/>
                </a:stretch>
              </p:blipFill>
              <p:spPr>
                <a:xfrm>
                  <a:off x="2111200" y="1618560"/>
                  <a:ext cx="252000" cy="180000"/>
                </a:xfrm>
                <a:prstGeom prst="rect">
                  <a:avLst/>
                </a:prstGeom>
              </p:spPr>
            </p:pic>
          </mc:Fallback>
        </mc:AlternateContent>
      </p:grpSp>
      <p:grpSp>
        <p:nvGrpSpPr>
          <p:cNvPr id="48" name="Gruppo 47">
            <a:extLst>
              <a:ext uri="{FF2B5EF4-FFF2-40B4-BE49-F238E27FC236}">
                <a16:creationId xmlns:a16="http://schemas.microsoft.com/office/drawing/2014/main" id="{FCF25DFE-C178-3572-B612-75244A7A734E}"/>
              </a:ext>
            </a:extLst>
          </p:cNvPr>
          <p:cNvGrpSpPr/>
          <p:nvPr/>
        </p:nvGrpSpPr>
        <p:grpSpPr>
          <a:xfrm>
            <a:off x="1564360" y="1458000"/>
            <a:ext cx="544320" cy="50760"/>
            <a:chOff x="1564360" y="1458000"/>
            <a:chExt cx="544320" cy="50760"/>
          </a:xfrm>
        </p:grpSpPr>
        <mc:AlternateContent xmlns:mc="http://schemas.openxmlformats.org/markup-compatibility/2006" xmlns:p14="http://schemas.microsoft.com/office/powerpoint/2010/main">
          <mc:Choice Requires="p14">
            <p:contentPart p14:bwMode="auto" r:id="rId13">
              <p14:nvContentPartPr>
                <p14:cNvPr id="44" name="Input penna 43">
                  <a:extLst>
                    <a:ext uri="{FF2B5EF4-FFF2-40B4-BE49-F238E27FC236}">
                      <a16:creationId xmlns:a16="http://schemas.microsoft.com/office/drawing/2014/main" id="{DF814E7C-81AD-70DF-F828-6AE4AD0BCD10}"/>
                    </a:ext>
                  </a:extLst>
                </p14:cNvPr>
                <p14:cNvContentPartPr/>
                <p14:nvPr/>
              </p14:nvContentPartPr>
              <p14:xfrm>
                <a:off x="1930120" y="1458000"/>
                <a:ext cx="178560" cy="18360"/>
              </p14:xfrm>
            </p:contentPart>
          </mc:Choice>
          <mc:Fallback xmlns="">
            <p:pic>
              <p:nvPicPr>
                <p:cNvPr id="44" name="Input penna 43">
                  <a:extLst>
                    <a:ext uri="{FF2B5EF4-FFF2-40B4-BE49-F238E27FC236}">
                      <a16:creationId xmlns:a16="http://schemas.microsoft.com/office/drawing/2014/main" id="{DF814E7C-81AD-70DF-F828-6AE4AD0BCD10}"/>
                    </a:ext>
                  </a:extLst>
                </p:cNvPr>
                <p:cNvPicPr/>
                <p:nvPr/>
              </p:nvPicPr>
              <p:blipFill>
                <a:blip r:embed="rId14"/>
                <a:stretch>
                  <a:fillRect/>
                </a:stretch>
              </p:blipFill>
              <p:spPr>
                <a:xfrm>
                  <a:off x="1867480" y="1395000"/>
                  <a:ext cx="3042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5" name="Input penna 44">
                  <a:extLst>
                    <a:ext uri="{FF2B5EF4-FFF2-40B4-BE49-F238E27FC236}">
                      <a16:creationId xmlns:a16="http://schemas.microsoft.com/office/drawing/2014/main" id="{11E2AC31-611B-EACD-E457-EE9D79FF27FB}"/>
                    </a:ext>
                  </a:extLst>
                </p14:cNvPr>
                <p14:cNvContentPartPr/>
                <p14:nvPr/>
              </p14:nvContentPartPr>
              <p14:xfrm>
                <a:off x="1564360" y="1498320"/>
                <a:ext cx="360" cy="360"/>
              </p14:xfrm>
            </p:contentPart>
          </mc:Choice>
          <mc:Fallback xmlns="">
            <p:pic>
              <p:nvPicPr>
                <p:cNvPr id="45" name="Input penna 44">
                  <a:extLst>
                    <a:ext uri="{FF2B5EF4-FFF2-40B4-BE49-F238E27FC236}">
                      <a16:creationId xmlns:a16="http://schemas.microsoft.com/office/drawing/2014/main" id="{11E2AC31-611B-EACD-E457-EE9D79FF27FB}"/>
                    </a:ext>
                  </a:extLst>
                </p:cNvPr>
                <p:cNvPicPr/>
                <p:nvPr/>
              </p:nvPicPr>
              <p:blipFill>
                <a:blip r:embed="rId16"/>
                <a:stretch>
                  <a:fillRect/>
                </a:stretch>
              </p:blipFill>
              <p:spPr>
                <a:xfrm>
                  <a:off x="1501720" y="1435680"/>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7" name="Input penna 46">
                  <a:extLst>
                    <a:ext uri="{FF2B5EF4-FFF2-40B4-BE49-F238E27FC236}">
                      <a16:creationId xmlns:a16="http://schemas.microsoft.com/office/drawing/2014/main" id="{910FAC00-9016-CF06-FC5A-9DACE25098E0}"/>
                    </a:ext>
                  </a:extLst>
                </p14:cNvPr>
                <p14:cNvContentPartPr/>
                <p14:nvPr/>
              </p14:nvContentPartPr>
              <p14:xfrm>
                <a:off x="2052160" y="1508400"/>
                <a:ext cx="360" cy="360"/>
              </p14:xfrm>
            </p:contentPart>
          </mc:Choice>
          <mc:Fallback xmlns="">
            <p:pic>
              <p:nvPicPr>
                <p:cNvPr id="47" name="Input penna 46">
                  <a:extLst>
                    <a:ext uri="{FF2B5EF4-FFF2-40B4-BE49-F238E27FC236}">
                      <a16:creationId xmlns:a16="http://schemas.microsoft.com/office/drawing/2014/main" id="{910FAC00-9016-CF06-FC5A-9DACE25098E0}"/>
                    </a:ext>
                  </a:extLst>
                </p:cNvPr>
                <p:cNvPicPr/>
                <p:nvPr/>
              </p:nvPicPr>
              <p:blipFill>
                <a:blip r:embed="rId16"/>
                <a:stretch>
                  <a:fillRect/>
                </a:stretch>
              </p:blipFill>
              <p:spPr>
                <a:xfrm>
                  <a:off x="1989160" y="1445760"/>
                  <a:ext cx="126000" cy="12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
            <p14:nvContentPartPr>
              <p14:cNvPr id="49" name="Input penna 48">
                <a:extLst>
                  <a:ext uri="{FF2B5EF4-FFF2-40B4-BE49-F238E27FC236}">
                    <a16:creationId xmlns:a16="http://schemas.microsoft.com/office/drawing/2014/main" id="{F94705EA-5A67-1A68-E324-E2CADF67C6AE}"/>
                  </a:ext>
                </a:extLst>
              </p14:cNvPr>
              <p14:cNvContentPartPr/>
              <p14:nvPr/>
            </p14:nvContentPartPr>
            <p14:xfrm>
              <a:off x="883840" y="817920"/>
              <a:ext cx="360" cy="360"/>
            </p14:xfrm>
          </p:contentPart>
        </mc:Choice>
        <mc:Fallback xmlns="">
          <p:pic>
            <p:nvPicPr>
              <p:cNvPr id="49" name="Input penna 48">
                <a:extLst>
                  <a:ext uri="{FF2B5EF4-FFF2-40B4-BE49-F238E27FC236}">
                    <a16:creationId xmlns:a16="http://schemas.microsoft.com/office/drawing/2014/main" id="{F94705EA-5A67-1A68-E324-E2CADF67C6AE}"/>
                  </a:ext>
                </a:extLst>
              </p:cNvPr>
              <p:cNvPicPr/>
              <p:nvPr/>
            </p:nvPicPr>
            <p:blipFill>
              <a:blip r:embed="rId16"/>
              <a:stretch>
                <a:fillRect/>
              </a:stretch>
            </p:blipFill>
            <p:spPr>
              <a:xfrm>
                <a:off x="820840" y="754920"/>
                <a:ext cx="126000" cy="126000"/>
              </a:xfrm>
              <a:prstGeom prst="rect">
                <a:avLst/>
              </a:prstGeom>
            </p:spPr>
          </p:pic>
        </mc:Fallback>
      </mc:AlternateContent>
      <p:grpSp>
        <p:nvGrpSpPr>
          <p:cNvPr id="53" name="Gruppo 52">
            <a:extLst>
              <a:ext uri="{FF2B5EF4-FFF2-40B4-BE49-F238E27FC236}">
                <a16:creationId xmlns:a16="http://schemas.microsoft.com/office/drawing/2014/main" id="{2379E515-4A65-4223-EB9D-617080E82649}"/>
              </a:ext>
            </a:extLst>
          </p:cNvPr>
          <p:cNvGrpSpPr/>
          <p:nvPr/>
        </p:nvGrpSpPr>
        <p:grpSpPr>
          <a:xfrm>
            <a:off x="1480720" y="2769480"/>
            <a:ext cx="1284120" cy="816480"/>
            <a:chOff x="1480720" y="2769480"/>
            <a:chExt cx="1284120" cy="816480"/>
          </a:xfrm>
        </p:grpSpPr>
        <mc:AlternateContent xmlns:mc="http://schemas.openxmlformats.org/markup-compatibility/2006" xmlns:p14="http://schemas.microsoft.com/office/powerpoint/2010/main">
          <mc:Choice Requires="p14">
            <p:contentPart p14:bwMode="auto" r:id="rId19">
              <p14:nvContentPartPr>
                <p14:cNvPr id="51" name="Input penna 50">
                  <a:extLst>
                    <a:ext uri="{FF2B5EF4-FFF2-40B4-BE49-F238E27FC236}">
                      <a16:creationId xmlns:a16="http://schemas.microsoft.com/office/drawing/2014/main" id="{F90233EF-FB8B-3902-EC7C-2710DD936988}"/>
                    </a:ext>
                  </a:extLst>
                </p14:cNvPr>
                <p14:cNvContentPartPr/>
                <p14:nvPr/>
              </p14:nvContentPartPr>
              <p14:xfrm>
                <a:off x="1480720" y="2769480"/>
                <a:ext cx="1284120" cy="816480"/>
              </p14:xfrm>
            </p:contentPart>
          </mc:Choice>
          <mc:Fallback xmlns="">
            <p:pic>
              <p:nvPicPr>
                <p:cNvPr id="51" name="Input penna 50">
                  <a:extLst>
                    <a:ext uri="{FF2B5EF4-FFF2-40B4-BE49-F238E27FC236}">
                      <a16:creationId xmlns:a16="http://schemas.microsoft.com/office/drawing/2014/main" id="{F90233EF-FB8B-3902-EC7C-2710DD936988}"/>
                    </a:ext>
                  </a:extLst>
                </p:cNvPr>
                <p:cNvPicPr/>
                <p:nvPr/>
              </p:nvPicPr>
              <p:blipFill>
                <a:blip r:embed="rId20"/>
                <a:stretch>
                  <a:fillRect/>
                </a:stretch>
              </p:blipFill>
              <p:spPr>
                <a:xfrm>
                  <a:off x="1417720" y="2706840"/>
                  <a:ext cx="1409760" cy="9421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52" name="Input penna 51">
                  <a:extLst>
                    <a:ext uri="{FF2B5EF4-FFF2-40B4-BE49-F238E27FC236}">
                      <a16:creationId xmlns:a16="http://schemas.microsoft.com/office/drawing/2014/main" id="{F1B2D123-F45E-76AF-E417-6F960CECC6BC}"/>
                    </a:ext>
                  </a:extLst>
                </p14:cNvPr>
                <p14:cNvContentPartPr/>
                <p14:nvPr/>
              </p14:nvContentPartPr>
              <p14:xfrm>
                <a:off x="2316280" y="3575880"/>
                <a:ext cx="103680" cy="5760"/>
              </p14:xfrm>
            </p:contentPart>
          </mc:Choice>
          <mc:Fallback xmlns="">
            <p:pic>
              <p:nvPicPr>
                <p:cNvPr id="52" name="Input penna 51">
                  <a:extLst>
                    <a:ext uri="{FF2B5EF4-FFF2-40B4-BE49-F238E27FC236}">
                      <a16:creationId xmlns:a16="http://schemas.microsoft.com/office/drawing/2014/main" id="{F1B2D123-F45E-76AF-E417-6F960CECC6BC}"/>
                    </a:ext>
                  </a:extLst>
                </p:cNvPr>
                <p:cNvPicPr/>
                <p:nvPr/>
              </p:nvPicPr>
              <p:blipFill>
                <a:blip r:embed="rId22"/>
                <a:stretch>
                  <a:fillRect/>
                </a:stretch>
              </p:blipFill>
              <p:spPr>
                <a:xfrm>
                  <a:off x="2253640" y="3513240"/>
                  <a:ext cx="229320" cy="131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
            <p14:nvContentPartPr>
              <p14:cNvPr id="60" name="Input penna 59">
                <a:extLst>
                  <a:ext uri="{FF2B5EF4-FFF2-40B4-BE49-F238E27FC236}">
                    <a16:creationId xmlns:a16="http://schemas.microsoft.com/office/drawing/2014/main" id="{9A05A046-18DF-C5EB-93C9-BCC4EDB6A3C9}"/>
                  </a:ext>
                </a:extLst>
              </p14:cNvPr>
              <p14:cNvContentPartPr/>
              <p14:nvPr/>
            </p14:nvContentPartPr>
            <p14:xfrm>
              <a:off x="888880" y="3621960"/>
              <a:ext cx="360" cy="360"/>
            </p14:xfrm>
          </p:contentPart>
        </mc:Choice>
        <mc:Fallback xmlns="">
          <p:pic>
            <p:nvPicPr>
              <p:cNvPr id="60" name="Input penna 59">
                <a:extLst>
                  <a:ext uri="{FF2B5EF4-FFF2-40B4-BE49-F238E27FC236}">
                    <a16:creationId xmlns:a16="http://schemas.microsoft.com/office/drawing/2014/main" id="{9A05A046-18DF-C5EB-93C9-BCC4EDB6A3C9}"/>
                  </a:ext>
                </a:extLst>
              </p:cNvPr>
              <p:cNvPicPr/>
              <p:nvPr/>
            </p:nvPicPr>
            <p:blipFill>
              <a:blip r:embed="rId16"/>
              <a:stretch>
                <a:fillRect/>
              </a:stretch>
            </p:blipFill>
            <p:spPr>
              <a:xfrm>
                <a:off x="825880" y="3559320"/>
                <a:ext cx="126000" cy="126000"/>
              </a:xfrm>
              <a:prstGeom prst="rect">
                <a:avLst/>
              </a:prstGeom>
            </p:spPr>
          </p:pic>
        </mc:Fallback>
      </mc:AlternateContent>
      <p:grpSp>
        <p:nvGrpSpPr>
          <p:cNvPr id="75" name="Gruppo 74">
            <a:extLst>
              <a:ext uri="{FF2B5EF4-FFF2-40B4-BE49-F238E27FC236}">
                <a16:creationId xmlns:a16="http://schemas.microsoft.com/office/drawing/2014/main" id="{AE053905-EE46-B368-3519-2DC021D53472}"/>
              </a:ext>
            </a:extLst>
          </p:cNvPr>
          <p:cNvGrpSpPr/>
          <p:nvPr/>
        </p:nvGrpSpPr>
        <p:grpSpPr>
          <a:xfrm>
            <a:off x="849640" y="2392200"/>
            <a:ext cx="674640" cy="1210320"/>
            <a:chOff x="849640" y="2392200"/>
            <a:chExt cx="674640" cy="1210320"/>
          </a:xfrm>
        </p:grpSpPr>
        <mc:AlternateContent xmlns:mc="http://schemas.openxmlformats.org/markup-compatibility/2006" xmlns:p14="http://schemas.microsoft.com/office/powerpoint/2010/main">
          <mc:Choice Requires="p14">
            <p:contentPart p14:bwMode="auto" r:id="rId24">
              <p14:nvContentPartPr>
                <p14:cNvPr id="54" name="Input penna 53">
                  <a:extLst>
                    <a:ext uri="{FF2B5EF4-FFF2-40B4-BE49-F238E27FC236}">
                      <a16:creationId xmlns:a16="http://schemas.microsoft.com/office/drawing/2014/main" id="{B1907090-ACDF-E7CD-30B0-879926C1322C}"/>
                    </a:ext>
                  </a:extLst>
                </p14:cNvPr>
                <p14:cNvContentPartPr/>
                <p14:nvPr/>
              </p14:nvContentPartPr>
              <p14:xfrm>
                <a:off x="1142320" y="3423600"/>
                <a:ext cx="270000" cy="149400"/>
              </p14:xfrm>
            </p:contentPart>
          </mc:Choice>
          <mc:Fallback xmlns="">
            <p:pic>
              <p:nvPicPr>
                <p:cNvPr id="54" name="Input penna 53">
                  <a:extLst>
                    <a:ext uri="{FF2B5EF4-FFF2-40B4-BE49-F238E27FC236}">
                      <a16:creationId xmlns:a16="http://schemas.microsoft.com/office/drawing/2014/main" id="{B1907090-ACDF-E7CD-30B0-879926C1322C}"/>
                    </a:ext>
                  </a:extLst>
                </p:cNvPr>
                <p:cNvPicPr/>
                <p:nvPr/>
              </p:nvPicPr>
              <p:blipFill>
                <a:blip r:embed="rId25"/>
                <a:stretch>
                  <a:fillRect/>
                </a:stretch>
              </p:blipFill>
              <p:spPr>
                <a:xfrm>
                  <a:off x="1079320" y="3360960"/>
                  <a:ext cx="395640" cy="2750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55" name="Input penna 54">
                  <a:extLst>
                    <a:ext uri="{FF2B5EF4-FFF2-40B4-BE49-F238E27FC236}">
                      <a16:creationId xmlns:a16="http://schemas.microsoft.com/office/drawing/2014/main" id="{9EAC03D0-3CF8-CE5F-F0F4-900110F28779}"/>
                    </a:ext>
                  </a:extLst>
                </p14:cNvPr>
                <p14:cNvContentPartPr/>
                <p14:nvPr/>
              </p14:nvContentPartPr>
              <p14:xfrm>
                <a:off x="1122520" y="3550680"/>
                <a:ext cx="360" cy="360"/>
              </p14:xfrm>
            </p:contentPart>
          </mc:Choice>
          <mc:Fallback xmlns="">
            <p:pic>
              <p:nvPicPr>
                <p:cNvPr id="55" name="Input penna 54">
                  <a:extLst>
                    <a:ext uri="{FF2B5EF4-FFF2-40B4-BE49-F238E27FC236}">
                      <a16:creationId xmlns:a16="http://schemas.microsoft.com/office/drawing/2014/main" id="{9EAC03D0-3CF8-CE5F-F0F4-900110F28779}"/>
                    </a:ext>
                  </a:extLst>
                </p:cNvPr>
                <p:cNvPicPr/>
                <p:nvPr/>
              </p:nvPicPr>
              <p:blipFill>
                <a:blip r:embed="rId16"/>
                <a:stretch>
                  <a:fillRect/>
                </a:stretch>
              </p:blipFill>
              <p:spPr>
                <a:xfrm>
                  <a:off x="1059880" y="3488040"/>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56" name="Input penna 55">
                  <a:extLst>
                    <a:ext uri="{FF2B5EF4-FFF2-40B4-BE49-F238E27FC236}">
                      <a16:creationId xmlns:a16="http://schemas.microsoft.com/office/drawing/2014/main" id="{F2AA723D-5E5E-F3BC-F8AB-DD80C8CE8212}"/>
                    </a:ext>
                  </a:extLst>
                </p14:cNvPr>
                <p14:cNvContentPartPr/>
                <p14:nvPr/>
              </p14:nvContentPartPr>
              <p14:xfrm>
                <a:off x="1041160" y="3555720"/>
                <a:ext cx="2160" cy="360"/>
              </p14:xfrm>
            </p:contentPart>
          </mc:Choice>
          <mc:Fallback xmlns="">
            <p:pic>
              <p:nvPicPr>
                <p:cNvPr id="56" name="Input penna 55">
                  <a:extLst>
                    <a:ext uri="{FF2B5EF4-FFF2-40B4-BE49-F238E27FC236}">
                      <a16:creationId xmlns:a16="http://schemas.microsoft.com/office/drawing/2014/main" id="{F2AA723D-5E5E-F3BC-F8AB-DD80C8CE8212}"/>
                    </a:ext>
                  </a:extLst>
                </p:cNvPr>
                <p:cNvPicPr/>
                <p:nvPr/>
              </p:nvPicPr>
              <p:blipFill>
                <a:blip r:embed="rId28"/>
                <a:stretch>
                  <a:fillRect/>
                </a:stretch>
              </p:blipFill>
              <p:spPr>
                <a:xfrm>
                  <a:off x="978520" y="3493080"/>
                  <a:ext cx="1278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58" name="Input penna 57">
                  <a:extLst>
                    <a:ext uri="{FF2B5EF4-FFF2-40B4-BE49-F238E27FC236}">
                      <a16:creationId xmlns:a16="http://schemas.microsoft.com/office/drawing/2014/main" id="{A153977B-E35B-014B-8C03-971EA1582B24}"/>
                    </a:ext>
                  </a:extLst>
                </p14:cNvPr>
                <p14:cNvContentPartPr/>
                <p14:nvPr/>
              </p14:nvContentPartPr>
              <p14:xfrm>
                <a:off x="985360" y="3601440"/>
                <a:ext cx="2520" cy="1080"/>
              </p14:xfrm>
            </p:contentPart>
          </mc:Choice>
          <mc:Fallback xmlns="">
            <p:pic>
              <p:nvPicPr>
                <p:cNvPr id="58" name="Input penna 57">
                  <a:extLst>
                    <a:ext uri="{FF2B5EF4-FFF2-40B4-BE49-F238E27FC236}">
                      <a16:creationId xmlns:a16="http://schemas.microsoft.com/office/drawing/2014/main" id="{A153977B-E35B-014B-8C03-971EA1582B24}"/>
                    </a:ext>
                  </a:extLst>
                </p:cNvPr>
                <p:cNvPicPr/>
                <p:nvPr/>
              </p:nvPicPr>
              <p:blipFill>
                <a:blip r:embed="rId30"/>
                <a:stretch>
                  <a:fillRect/>
                </a:stretch>
              </p:blipFill>
              <p:spPr>
                <a:xfrm>
                  <a:off x="922360" y="3538800"/>
                  <a:ext cx="12816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62" name="Input penna 61">
                  <a:extLst>
                    <a:ext uri="{FF2B5EF4-FFF2-40B4-BE49-F238E27FC236}">
                      <a16:creationId xmlns:a16="http://schemas.microsoft.com/office/drawing/2014/main" id="{1BE90CCA-93C7-92A8-50A3-EE7BA63A9D41}"/>
                    </a:ext>
                  </a:extLst>
                </p14:cNvPr>
                <p14:cNvContentPartPr/>
                <p14:nvPr/>
              </p14:nvContentPartPr>
              <p14:xfrm>
                <a:off x="964840" y="2392200"/>
                <a:ext cx="559440" cy="153000"/>
              </p14:xfrm>
            </p:contentPart>
          </mc:Choice>
          <mc:Fallback xmlns="">
            <p:pic>
              <p:nvPicPr>
                <p:cNvPr id="62" name="Input penna 61">
                  <a:extLst>
                    <a:ext uri="{FF2B5EF4-FFF2-40B4-BE49-F238E27FC236}">
                      <a16:creationId xmlns:a16="http://schemas.microsoft.com/office/drawing/2014/main" id="{1BE90CCA-93C7-92A8-50A3-EE7BA63A9D41}"/>
                    </a:ext>
                  </a:extLst>
                </p:cNvPr>
                <p:cNvPicPr/>
                <p:nvPr/>
              </p:nvPicPr>
              <p:blipFill>
                <a:blip r:embed="rId32"/>
                <a:stretch>
                  <a:fillRect/>
                </a:stretch>
              </p:blipFill>
              <p:spPr>
                <a:xfrm>
                  <a:off x="901840" y="2329560"/>
                  <a:ext cx="68508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63" name="Input penna 62">
                  <a:extLst>
                    <a:ext uri="{FF2B5EF4-FFF2-40B4-BE49-F238E27FC236}">
                      <a16:creationId xmlns:a16="http://schemas.microsoft.com/office/drawing/2014/main" id="{98F7A93C-17E3-D20D-2023-C2720F02334D}"/>
                    </a:ext>
                  </a:extLst>
                </p14:cNvPr>
                <p14:cNvContentPartPr/>
                <p14:nvPr/>
              </p14:nvContentPartPr>
              <p14:xfrm>
                <a:off x="919120" y="2484000"/>
                <a:ext cx="360" cy="360"/>
              </p14:xfrm>
            </p:contentPart>
          </mc:Choice>
          <mc:Fallback xmlns="">
            <p:pic>
              <p:nvPicPr>
                <p:cNvPr id="63" name="Input penna 62">
                  <a:extLst>
                    <a:ext uri="{FF2B5EF4-FFF2-40B4-BE49-F238E27FC236}">
                      <a16:creationId xmlns:a16="http://schemas.microsoft.com/office/drawing/2014/main" id="{98F7A93C-17E3-D20D-2023-C2720F02334D}"/>
                    </a:ext>
                  </a:extLst>
                </p:cNvPr>
                <p:cNvPicPr/>
                <p:nvPr/>
              </p:nvPicPr>
              <p:blipFill>
                <a:blip r:embed="rId16"/>
                <a:stretch>
                  <a:fillRect/>
                </a:stretch>
              </p:blipFill>
              <p:spPr>
                <a:xfrm>
                  <a:off x="856480" y="2421000"/>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64" name="Input penna 63">
                  <a:extLst>
                    <a:ext uri="{FF2B5EF4-FFF2-40B4-BE49-F238E27FC236}">
                      <a16:creationId xmlns:a16="http://schemas.microsoft.com/office/drawing/2014/main" id="{7163B5DB-5035-B8B7-C2C9-0C4F3A2FC62F}"/>
                    </a:ext>
                  </a:extLst>
                </p14:cNvPr>
                <p14:cNvContentPartPr/>
                <p14:nvPr/>
              </p14:nvContentPartPr>
              <p14:xfrm>
                <a:off x="919120" y="2590560"/>
                <a:ext cx="2160" cy="2520"/>
              </p14:xfrm>
            </p:contentPart>
          </mc:Choice>
          <mc:Fallback xmlns="">
            <p:pic>
              <p:nvPicPr>
                <p:cNvPr id="64" name="Input penna 63">
                  <a:extLst>
                    <a:ext uri="{FF2B5EF4-FFF2-40B4-BE49-F238E27FC236}">
                      <a16:creationId xmlns:a16="http://schemas.microsoft.com/office/drawing/2014/main" id="{7163B5DB-5035-B8B7-C2C9-0C4F3A2FC62F}"/>
                    </a:ext>
                  </a:extLst>
                </p:cNvPr>
                <p:cNvPicPr/>
                <p:nvPr/>
              </p:nvPicPr>
              <p:blipFill>
                <a:blip r:embed="rId35"/>
                <a:stretch>
                  <a:fillRect/>
                </a:stretch>
              </p:blipFill>
              <p:spPr>
                <a:xfrm>
                  <a:off x="856480" y="2527920"/>
                  <a:ext cx="12780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66" name="Input penna 65">
                  <a:extLst>
                    <a:ext uri="{FF2B5EF4-FFF2-40B4-BE49-F238E27FC236}">
                      <a16:creationId xmlns:a16="http://schemas.microsoft.com/office/drawing/2014/main" id="{2678DCB0-9AA9-B2C7-098A-93E8DEE8EF41}"/>
                    </a:ext>
                  </a:extLst>
                </p14:cNvPr>
                <p14:cNvContentPartPr/>
                <p14:nvPr/>
              </p14:nvContentPartPr>
              <p14:xfrm>
                <a:off x="904000" y="2671920"/>
                <a:ext cx="360" cy="360"/>
              </p14:xfrm>
            </p:contentPart>
          </mc:Choice>
          <mc:Fallback xmlns="">
            <p:pic>
              <p:nvPicPr>
                <p:cNvPr id="66" name="Input penna 65">
                  <a:extLst>
                    <a:ext uri="{FF2B5EF4-FFF2-40B4-BE49-F238E27FC236}">
                      <a16:creationId xmlns:a16="http://schemas.microsoft.com/office/drawing/2014/main" id="{2678DCB0-9AA9-B2C7-098A-93E8DEE8EF41}"/>
                    </a:ext>
                  </a:extLst>
                </p:cNvPr>
                <p:cNvPicPr/>
                <p:nvPr/>
              </p:nvPicPr>
              <p:blipFill>
                <a:blip r:embed="rId16"/>
                <a:stretch>
                  <a:fillRect/>
                </a:stretch>
              </p:blipFill>
              <p:spPr>
                <a:xfrm>
                  <a:off x="841360" y="2608920"/>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68" name="Input penna 67">
                  <a:extLst>
                    <a:ext uri="{FF2B5EF4-FFF2-40B4-BE49-F238E27FC236}">
                      <a16:creationId xmlns:a16="http://schemas.microsoft.com/office/drawing/2014/main" id="{50DC7B54-2286-99A9-5591-B27948498B3B}"/>
                    </a:ext>
                  </a:extLst>
                </p14:cNvPr>
                <p14:cNvContentPartPr/>
                <p14:nvPr/>
              </p14:nvContentPartPr>
              <p14:xfrm>
                <a:off x="904000" y="2788560"/>
                <a:ext cx="360" cy="360"/>
              </p14:xfrm>
            </p:contentPart>
          </mc:Choice>
          <mc:Fallback xmlns="">
            <p:pic>
              <p:nvPicPr>
                <p:cNvPr id="68" name="Input penna 67">
                  <a:extLst>
                    <a:ext uri="{FF2B5EF4-FFF2-40B4-BE49-F238E27FC236}">
                      <a16:creationId xmlns:a16="http://schemas.microsoft.com/office/drawing/2014/main" id="{50DC7B54-2286-99A9-5591-B27948498B3B}"/>
                    </a:ext>
                  </a:extLst>
                </p:cNvPr>
                <p:cNvPicPr/>
                <p:nvPr/>
              </p:nvPicPr>
              <p:blipFill>
                <a:blip r:embed="rId16"/>
                <a:stretch>
                  <a:fillRect/>
                </a:stretch>
              </p:blipFill>
              <p:spPr>
                <a:xfrm>
                  <a:off x="841360" y="2725920"/>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70" name="Input penna 69">
                  <a:extLst>
                    <a:ext uri="{FF2B5EF4-FFF2-40B4-BE49-F238E27FC236}">
                      <a16:creationId xmlns:a16="http://schemas.microsoft.com/office/drawing/2014/main" id="{8D7C9AEF-83A2-CDF4-D58E-CBBB034DA30B}"/>
                    </a:ext>
                  </a:extLst>
                </p14:cNvPr>
                <p14:cNvContentPartPr/>
                <p14:nvPr/>
              </p14:nvContentPartPr>
              <p14:xfrm>
                <a:off x="909040" y="2880000"/>
                <a:ext cx="360" cy="360"/>
              </p14:xfrm>
            </p:contentPart>
          </mc:Choice>
          <mc:Fallback xmlns="">
            <p:pic>
              <p:nvPicPr>
                <p:cNvPr id="70" name="Input penna 69">
                  <a:extLst>
                    <a:ext uri="{FF2B5EF4-FFF2-40B4-BE49-F238E27FC236}">
                      <a16:creationId xmlns:a16="http://schemas.microsoft.com/office/drawing/2014/main" id="{8D7C9AEF-83A2-CDF4-D58E-CBBB034DA30B}"/>
                    </a:ext>
                  </a:extLst>
                </p:cNvPr>
                <p:cNvPicPr/>
                <p:nvPr/>
              </p:nvPicPr>
              <p:blipFill>
                <a:blip r:embed="rId16"/>
                <a:stretch>
                  <a:fillRect/>
                </a:stretch>
              </p:blipFill>
              <p:spPr>
                <a:xfrm>
                  <a:off x="846400" y="2817360"/>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72" name="Input penna 71">
                  <a:extLst>
                    <a:ext uri="{FF2B5EF4-FFF2-40B4-BE49-F238E27FC236}">
                      <a16:creationId xmlns:a16="http://schemas.microsoft.com/office/drawing/2014/main" id="{A75DF33D-A7ED-8608-894E-111F08CA0354}"/>
                    </a:ext>
                  </a:extLst>
                </p14:cNvPr>
                <p14:cNvContentPartPr/>
                <p14:nvPr/>
              </p14:nvContentPartPr>
              <p14:xfrm>
                <a:off x="888880" y="2956320"/>
                <a:ext cx="360" cy="360"/>
              </p14:xfrm>
            </p:contentPart>
          </mc:Choice>
          <mc:Fallback xmlns="">
            <p:pic>
              <p:nvPicPr>
                <p:cNvPr id="72" name="Input penna 71">
                  <a:extLst>
                    <a:ext uri="{FF2B5EF4-FFF2-40B4-BE49-F238E27FC236}">
                      <a16:creationId xmlns:a16="http://schemas.microsoft.com/office/drawing/2014/main" id="{A75DF33D-A7ED-8608-894E-111F08CA0354}"/>
                    </a:ext>
                  </a:extLst>
                </p:cNvPr>
                <p:cNvPicPr/>
                <p:nvPr/>
              </p:nvPicPr>
              <p:blipFill>
                <a:blip r:embed="rId40"/>
                <a:stretch>
                  <a:fillRect/>
                </a:stretch>
              </p:blipFill>
              <p:spPr>
                <a:xfrm>
                  <a:off x="870880" y="293868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73" name="Input penna 72">
                  <a:extLst>
                    <a:ext uri="{FF2B5EF4-FFF2-40B4-BE49-F238E27FC236}">
                      <a16:creationId xmlns:a16="http://schemas.microsoft.com/office/drawing/2014/main" id="{1529FE83-465C-21AC-FEA7-38887698C98C}"/>
                    </a:ext>
                  </a:extLst>
                </p14:cNvPr>
                <p14:cNvContentPartPr/>
                <p14:nvPr/>
              </p14:nvContentPartPr>
              <p14:xfrm>
                <a:off x="864040" y="2942280"/>
                <a:ext cx="29880" cy="34920"/>
              </p14:xfrm>
            </p:contentPart>
          </mc:Choice>
          <mc:Fallback xmlns="">
            <p:pic>
              <p:nvPicPr>
                <p:cNvPr id="73" name="Input penna 72">
                  <a:extLst>
                    <a:ext uri="{FF2B5EF4-FFF2-40B4-BE49-F238E27FC236}">
                      <a16:creationId xmlns:a16="http://schemas.microsoft.com/office/drawing/2014/main" id="{1529FE83-465C-21AC-FEA7-38887698C98C}"/>
                    </a:ext>
                  </a:extLst>
                </p:cNvPr>
                <p:cNvPicPr/>
                <p:nvPr/>
              </p:nvPicPr>
              <p:blipFill>
                <a:blip r:embed="rId42"/>
                <a:stretch>
                  <a:fillRect/>
                </a:stretch>
              </p:blipFill>
              <p:spPr>
                <a:xfrm>
                  <a:off x="846400" y="2924280"/>
                  <a:ext cx="6552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74" name="Input penna 73">
                  <a:extLst>
                    <a:ext uri="{FF2B5EF4-FFF2-40B4-BE49-F238E27FC236}">
                      <a16:creationId xmlns:a16="http://schemas.microsoft.com/office/drawing/2014/main" id="{89166EC0-D2A0-4783-7ECC-C72B32901062}"/>
                    </a:ext>
                  </a:extLst>
                </p14:cNvPr>
                <p14:cNvContentPartPr/>
                <p14:nvPr/>
              </p14:nvContentPartPr>
              <p14:xfrm>
                <a:off x="849640" y="2931120"/>
                <a:ext cx="61200" cy="504720"/>
              </p14:xfrm>
            </p:contentPart>
          </mc:Choice>
          <mc:Fallback xmlns="">
            <p:pic>
              <p:nvPicPr>
                <p:cNvPr id="74" name="Input penna 73">
                  <a:extLst>
                    <a:ext uri="{FF2B5EF4-FFF2-40B4-BE49-F238E27FC236}">
                      <a16:creationId xmlns:a16="http://schemas.microsoft.com/office/drawing/2014/main" id="{89166EC0-D2A0-4783-7ECC-C72B32901062}"/>
                    </a:ext>
                  </a:extLst>
                </p:cNvPr>
                <p:cNvPicPr/>
                <p:nvPr/>
              </p:nvPicPr>
              <p:blipFill>
                <a:blip r:embed="rId44"/>
                <a:stretch>
                  <a:fillRect/>
                </a:stretch>
              </p:blipFill>
              <p:spPr>
                <a:xfrm>
                  <a:off x="831640" y="2913120"/>
                  <a:ext cx="96840" cy="540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5">
            <p14:nvContentPartPr>
              <p14:cNvPr id="79" name="Input penna 78">
                <a:extLst>
                  <a:ext uri="{FF2B5EF4-FFF2-40B4-BE49-F238E27FC236}">
                    <a16:creationId xmlns:a16="http://schemas.microsoft.com/office/drawing/2014/main" id="{BE735E0C-9614-1767-F296-7520B4A7A548}"/>
                  </a:ext>
                </a:extLst>
              </p14:cNvPr>
              <p14:cNvContentPartPr/>
              <p14:nvPr/>
            </p14:nvContentPartPr>
            <p14:xfrm>
              <a:off x="1569640" y="1656000"/>
              <a:ext cx="360" cy="360"/>
            </p14:xfrm>
          </p:contentPart>
        </mc:Choice>
        <mc:Fallback xmlns="">
          <p:pic>
            <p:nvPicPr>
              <p:cNvPr id="79" name="Input penna 78">
                <a:extLst>
                  <a:ext uri="{FF2B5EF4-FFF2-40B4-BE49-F238E27FC236}">
                    <a16:creationId xmlns:a16="http://schemas.microsoft.com/office/drawing/2014/main" id="{BE735E0C-9614-1767-F296-7520B4A7A548}"/>
                  </a:ext>
                </a:extLst>
              </p:cNvPr>
              <p:cNvPicPr/>
              <p:nvPr/>
            </p:nvPicPr>
            <p:blipFill>
              <a:blip r:embed="rId40"/>
              <a:stretch>
                <a:fillRect/>
              </a:stretch>
            </p:blipFill>
            <p:spPr>
              <a:xfrm>
                <a:off x="1552000" y="163800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80" name="Input penna 79">
                <a:extLst>
                  <a:ext uri="{FF2B5EF4-FFF2-40B4-BE49-F238E27FC236}">
                    <a16:creationId xmlns:a16="http://schemas.microsoft.com/office/drawing/2014/main" id="{4E2074AC-8E1C-4CBE-1DAB-E233CE86008A}"/>
                  </a:ext>
                </a:extLst>
              </p14:cNvPr>
              <p14:cNvContentPartPr/>
              <p14:nvPr/>
            </p14:nvContentPartPr>
            <p14:xfrm>
              <a:off x="1539040" y="1619640"/>
              <a:ext cx="360" cy="1080"/>
            </p14:xfrm>
          </p:contentPart>
        </mc:Choice>
        <mc:Fallback xmlns="">
          <p:pic>
            <p:nvPicPr>
              <p:cNvPr id="80" name="Input penna 79">
                <a:extLst>
                  <a:ext uri="{FF2B5EF4-FFF2-40B4-BE49-F238E27FC236}">
                    <a16:creationId xmlns:a16="http://schemas.microsoft.com/office/drawing/2014/main" id="{4E2074AC-8E1C-4CBE-1DAB-E233CE86008A}"/>
                  </a:ext>
                </a:extLst>
              </p:cNvPr>
              <p:cNvPicPr/>
              <p:nvPr/>
            </p:nvPicPr>
            <p:blipFill>
              <a:blip r:embed="rId47"/>
              <a:stretch>
                <a:fillRect/>
              </a:stretch>
            </p:blipFill>
            <p:spPr>
              <a:xfrm>
                <a:off x="1521400" y="1601640"/>
                <a:ext cx="3600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84" name="Input penna 83">
                <a:extLst>
                  <a:ext uri="{FF2B5EF4-FFF2-40B4-BE49-F238E27FC236}">
                    <a16:creationId xmlns:a16="http://schemas.microsoft.com/office/drawing/2014/main" id="{1FF7814C-0FAC-2595-D029-68300DC44A76}"/>
                  </a:ext>
                </a:extLst>
              </p14:cNvPr>
              <p14:cNvContentPartPr/>
              <p14:nvPr/>
            </p14:nvContentPartPr>
            <p14:xfrm>
              <a:off x="1914880" y="4524600"/>
              <a:ext cx="940320" cy="377640"/>
            </p14:xfrm>
          </p:contentPart>
        </mc:Choice>
        <mc:Fallback xmlns="">
          <p:pic>
            <p:nvPicPr>
              <p:cNvPr id="84" name="Input penna 83">
                <a:extLst>
                  <a:ext uri="{FF2B5EF4-FFF2-40B4-BE49-F238E27FC236}">
                    <a16:creationId xmlns:a16="http://schemas.microsoft.com/office/drawing/2014/main" id="{1FF7814C-0FAC-2595-D029-68300DC44A76}"/>
                  </a:ext>
                </a:extLst>
              </p:cNvPr>
              <p:cNvPicPr/>
              <p:nvPr/>
            </p:nvPicPr>
            <p:blipFill>
              <a:blip r:embed="rId49"/>
              <a:stretch>
                <a:fillRect/>
              </a:stretch>
            </p:blipFill>
            <p:spPr>
              <a:xfrm>
                <a:off x="1851880" y="4461960"/>
                <a:ext cx="1065960" cy="5032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85" name="Input penna 84">
                <a:extLst>
                  <a:ext uri="{FF2B5EF4-FFF2-40B4-BE49-F238E27FC236}">
                    <a16:creationId xmlns:a16="http://schemas.microsoft.com/office/drawing/2014/main" id="{84045927-E5AA-6BC7-4936-897F3D54B8E9}"/>
                  </a:ext>
                </a:extLst>
              </p14:cNvPr>
              <p14:cNvContentPartPr/>
              <p14:nvPr/>
            </p14:nvContentPartPr>
            <p14:xfrm>
              <a:off x="1833880" y="4635840"/>
              <a:ext cx="370800" cy="104040"/>
            </p14:xfrm>
          </p:contentPart>
        </mc:Choice>
        <mc:Fallback xmlns="">
          <p:pic>
            <p:nvPicPr>
              <p:cNvPr id="85" name="Input penna 84">
                <a:extLst>
                  <a:ext uri="{FF2B5EF4-FFF2-40B4-BE49-F238E27FC236}">
                    <a16:creationId xmlns:a16="http://schemas.microsoft.com/office/drawing/2014/main" id="{84045927-E5AA-6BC7-4936-897F3D54B8E9}"/>
                  </a:ext>
                </a:extLst>
              </p:cNvPr>
              <p:cNvPicPr/>
              <p:nvPr/>
            </p:nvPicPr>
            <p:blipFill>
              <a:blip r:embed="rId51"/>
              <a:stretch>
                <a:fillRect/>
              </a:stretch>
            </p:blipFill>
            <p:spPr>
              <a:xfrm>
                <a:off x="1771240" y="4573200"/>
                <a:ext cx="49644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93" name="Input penna 92">
                <a:extLst>
                  <a:ext uri="{FF2B5EF4-FFF2-40B4-BE49-F238E27FC236}">
                    <a16:creationId xmlns:a16="http://schemas.microsoft.com/office/drawing/2014/main" id="{22DF8C51-F159-61EB-C6EB-21FB79AE1F36}"/>
                  </a:ext>
                </a:extLst>
              </p14:cNvPr>
              <p14:cNvContentPartPr/>
              <p14:nvPr/>
            </p14:nvContentPartPr>
            <p14:xfrm>
              <a:off x="1564600" y="4713960"/>
              <a:ext cx="804240" cy="905760"/>
            </p14:xfrm>
          </p:contentPart>
        </mc:Choice>
        <mc:Fallback xmlns="">
          <p:pic>
            <p:nvPicPr>
              <p:cNvPr id="93" name="Input penna 92">
                <a:extLst>
                  <a:ext uri="{FF2B5EF4-FFF2-40B4-BE49-F238E27FC236}">
                    <a16:creationId xmlns:a16="http://schemas.microsoft.com/office/drawing/2014/main" id="{22DF8C51-F159-61EB-C6EB-21FB79AE1F36}"/>
                  </a:ext>
                </a:extLst>
              </p:cNvPr>
              <p:cNvPicPr/>
              <p:nvPr/>
            </p:nvPicPr>
            <p:blipFill>
              <a:blip r:embed="rId53"/>
              <a:stretch>
                <a:fillRect/>
              </a:stretch>
            </p:blipFill>
            <p:spPr>
              <a:xfrm>
                <a:off x="1501600" y="4651320"/>
                <a:ext cx="929880" cy="10314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97" name="Input penna 96">
                <a:extLst>
                  <a:ext uri="{FF2B5EF4-FFF2-40B4-BE49-F238E27FC236}">
                    <a16:creationId xmlns:a16="http://schemas.microsoft.com/office/drawing/2014/main" id="{8C29B478-CA0B-C1D9-2B5A-62B47FFC400D}"/>
                  </a:ext>
                </a:extLst>
              </p14:cNvPr>
              <p14:cNvContentPartPr/>
              <p14:nvPr/>
            </p14:nvContentPartPr>
            <p14:xfrm>
              <a:off x="1791400" y="5333880"/>
              <a:ext cx="266400" cy="76680"/>
            </p14:xfrm>
          </p:contentPart>
        </mc:Choice>
        <mc:Fallback xmlns="">
          <p:pic>
            <p:nvPicPr>
              <p:cNvPr id="97" name="Input penna 96">
                <a:extLst>
                  <a:ext uri="{FF2B5EF4-FFF2-40B4-BE49-F238E27FC236}">
                    <a16:creationId xmlns:a16="http://schemas.microsoft.com/office/drawing/2014/main" id="{8C29B478-CA0B-C1D9-2B5A-62B47FFC400D}"/>
                  </a:ext>
                </a:extLst>
              </p:cNvPr>
              <p:cNvPicPr/>
              <p:nvPr/>
            </p:nvPicPr>
            <p:blipFill>
              <a:blip r:embed="rId55"/>
              <a:stretch>
                <a:fillRect/>
              </a:stretch>
            </p:blipFill>
            <p:spPr>
              <a:xfrm>
                <a:off x="1728400" y="5270880"/>
                <a:ext cx="39204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04" name="Input penna 103">
                <a:extLst>
                  <a:ext uri="{FF2B5EF4-FFF2-40B4-BE49-F238E27FC236}">
                    <a16:creationId xmlns:a16="http://schemas.microsoft.com/office/drawing/2014/main" id="{5551F421-982E-4AE5-23D6-47A0F7C0CC3E}"/>
                  </a:ext>
                </a:extLst>
              </p14:cNvPr>
              <p14:cNvContentPartPr/>
              <p14:nvPr/>
            </p14:nvContentPartPr>
            <p14:xfrm>
              <a:off x="2438703" y="5529937"/>
              <a:ext cx="416880" cy="40320"/>
            </p14:xfrm>
          </p:contentPart>
        </mc:Choice>
        <mc:Fallback xmlns="">
          <p:pic>
            <p:nvPicPr>
              <p:cNvPr id="104" name="Input penna 103">
                <a:extLst>
                  <a:ext uri="{FF2B5EF4-FFF2-40B4-BE49-F238E27FC236}">
                    <a16:creationId xmlns:a16="http://schemas.microsoft.com/office/drawing/2014/main" id="{5551F421-982E-4AE5-23D6-47A0F7C0CC3E}"/>
                  </a:ext>
                </a:extLst>
              </p:cNvPr>
              <p:cNvPicPr/>
              <p:nvPr/>
            </p:nvPicPr>
            <p:blipFill>
              <a:blip r:embed="rId57"/>
              <a:stretch>
                <a:fillRect/>
              </a:stretch>
            </p:blipFill>
            <p:spPr>
              <a:xfrm>
                <a:off x="2421063" y="5511937"/>
                <a:ext cx="45252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12" name="Input penna 111">
                <a:extLst>
                  <a:ext uri="{FF2B5EF4-FFF2-40B4-BE49-F238E27FC236}">
                    <a16:creationId xmlns:a16="http://schemas.microsoft.com/office/drawing/2014/main" id="{5A8A5A04-63C7-929B-5241-BE20850E27D5}"/>
                  </a:ext>
                </a:extLst>
              </p14:cNvPr>
              <p14:cNvContentPartPr/>
              <p14:nvPr/>
            </p14:nvContentPartPr>
            <p14:xfrm>
              <a:off x="2144223" y="5355697"/>
              <a:ext cx="360" cy="360"/>
            </p14:xfrm>
          </p:contentPart>
        </mc:Choice>
        <mc:Fallback xmlns="">
          <p:pic>
            <p:nvPicPr>
              <p:cNvPr id="112" name="Input penna 111">
                <a:extLst>
                  <a:ext uri="{FF2B5EF4-FFF2-40B4-BE49-F238E27FC236}">
                    <a16:creationId xmlns:a16="http://schemas.microsoft.com/office/drawing/2014/main" id="{5A8A5A04-63C7-929B-5241-BE20850E27D5}"/>
                  </a:ext>
                </a:extLst>
              </p:cNvPr>
              <p:cNvPicPr/>
              <p:nvPr/>
            </p:nvPicPr>
            <p:blipFill>
              <a:blip r:embed="rId40"/>
              <a:stretch>
                <a:fillRect/>
              </a:stretch>
            </p:blipFill>
            <p:spPr>
              <a:xfrm>
                <a:off x="2126583" y="533769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14" name="Input penna 113">
                <a:extLst>
                  <a:ext uri="{FF2B5EF4-FFF2-40B4-BE49-F238E27FC236}">
                    <a16:creationId xmlns:a16="http://schemas.microsoft.com/office/drawing/2014/main" id="{DD6FBE62-C0B4-8AD5-9584-4F2971F6BC8C}"/>
                  </a:ext>
                </a:extLst>
              </p14:cNvPr>
              <p14:cNvContentPartPr/>
              <p14:nvPr/>
            </p14:nvContentPartPr>
            <p14:xfrm>
              <a:off x="1737783" y="4629937"/>
              <a:ext cx="360" cy="360"/>
            </p14:xfrm>
          </p:contentPart>
        </mc:Choice>
        <mc:Fallback xmlns="">
          <p:pic>
            <p:nvPicPr>
              <p:cNvPr id="114" name="Input penna 113">
                <a:extLst>
                  <a:ext uri="{FF2B5EF4-FFF2-40B4-BE49-F238E27FC236}">
                    <a16:creationId xmlns:a16="http://schemas.microsoft.com/office/drawing/2014/main" id="{DD6FBE62-C0B4-8AD5-9584-4F2971F6BC8C}"/>
                  </a:ext>
                </a:extLst>
              </p:cNvPr>
              <p:cNvPicPr/>
              <p:nvPr/>
            </p:nvPicPr>
            <p:blipFill>
              <a:blip r:embed="rId40"/>
              <a:stretch>
                <a:fillRect/>
              </a:stretch>
            </p:blipFill>
            <p:spPr>
              <a:xfrm>
                <a:off x="1720143" y="461193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20" name="Input penna 119">
                <a:extLst>
                  <a:ext uri="{FF2B5EF4-FFF2-40B4-BE49-F238E27FC236}">
                    <a16:creationId xmlns:a16="http://schemas.microsoft.com/office/drawing/2014/main" id="{985530C0-14BF-EE08-CA69-DA5504B85A34}"/>
                  </a:ext>
                </a:extLst>
              </p14:cNvPr>
              <p14:cNvContentPartPr/>
              <p14:nvPr/>
            </p14:nvContentPartPr>
            <p14:xfrm>
              <a:off x="1031046" y="5319337"/>
              <a:ext cx="35640" cy="205920"/>
            </p14:xfrm>
          </p:contentPart>
        </mc:Choice>
        <mc:Fallback xmlns="">
          <p:pic>
            <p:nvPicPr>
              <p:cNvPr id="120" name="Input penna 119">
                <a:extLst>
                  <a:ext uri="{FF2B5EF4-FFF2-40B4-BE49-F238E27FC236}">
                    <a16:creationId xmlns:a16="http://schemas.microsoft.com/office/drawing/2014/main" id="{985530C0-14BF-EE08-CA69-DA5504B85A34}"/>
                  </a:ext>
                </a:extLst>
              </p:cNvPr>
              <p:cNvPicPr/>
              <p:nvPr/>
            </p:nvPicPr>
            <p:blipFill>
              <a:blip r:embed="rId61"/>
              <a:stretch>
                <a:fillRect/>
              </a:stretch>
            </p:blipFill>
            <p:spPr>
              <a:xfrm>
                <a:off x="1013406" y="5301337"/>
                <a:ext cx="7128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03" name="Input penna 102">
                <a:extLst>
                  <a:ext uri="{FF2B5EF4-FFF2-40B4-BE49-F238E27FC236}">
                    <a16:creationId xmlns:a16="http://schemas.microsoft.com/office/drawing/2014/main" id="{D7A5F2CC-D298-C87B-BB0D-7929BC8079B3}"/>
                  </a:ext>
                </a:extLst>
              </p14:cNvPr>
              <p14:cNvContentPartPr/>
              <p14:nvPr/>
            </p14:nvContentPartPr>
            <p14:xfrm>
              <a:off x="1010560" y="4363680"/>
              <a:ext cx="360" cy="360"/>
            </p14:xfrm>
          </p:contentPart>
        </mc:Choice>
        <mc:Fallback xmlns="">
          <p:pic>
            <p:nvPicPr>
              <p:cNvPr id="103" name="Input penna 102">
                <a:extLst>
                  <a:ext uri="{FF2B5EF4-FFF2-40B4-BE49-F238E27FC236}">
                    <a16:creationId xmlns:a16="http://schemas.microsoft.com/office/drawing/2014/main" id="{D7A5F2CC-D298-C87B-BB0D-7929BC8079B3}"/>
                  </a:ext>
                </a:extLst>
              </p:cNvPr>
              <p:cNvPicPr/>
              <p:nvPr/>
            </p:nvPicPr>
            <p:blipFill>
              <a:blip r:embed="rId16"/>
              <a:stretch>
                <a:fillRect/>
              </a:stretch>
            </p:blipFill>
            <p:spPr>
              <a:xfrm>
                <a:off x="947920" y="4300680"/>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26" name="Input penna 125">
                <a:extLst>
                  <a:ext uri="{FF2B5EF4-FFF2-40B4-BE49-F238E27FC236}">
                    <a16:creationId xmlns:a16="http://schemas.microsoft.com/office/drawing/2014/main" id="{19135B48-9ACE-11DA-4F00-EF32353BB13F}"/>
                  </a:ext>
                </a:extLst>
              </p14:cNvPr>
              <p14:cNvContentPartPr/>
              <p14:nvPr/>
            </p14:nvContentPartPr>
            <p14:xfrm>
              <a:off x="977046" y="4455697"/>
              <a:ext cx="10080" cy="63360"/>
            </p14:xfrm>
          </p:contentPart>
        </mc:Choice>
        <mc:Fallback xmlns="">
          <p:pic>
            <p:nvPicPr>
              <p:cNvPr id="126" name="Input penna 125">
                <a:extLst>
                  <a:ext uri="{FF2B5EF4-FFF2-40B4-BE49-F238E27FC236}">
                    <a16:creationId xmlns:a16="http://schemas.microsoft.com/office/drawing/2014/main" id="{19135B48-9ACE-11DA-4F00-EF32353BB13F}"/>
                  </a:ext>
                </a:extLst>
              </p:cNvPr>
              <p:cNvPicPr/>
              <p:nvPr/>
            </p:nvPicPr>
            <p:blipFill>
              <a:blip r:embed="rId64"/>
              <a:stretch>
                <a:fillRect/>
              </a:stretch>
            </p:blipFill>
            <p:spPr>
              <a:xfrm>
                <a:off x="959046" y="4438057"/>
                <a:ext cx="457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27" name="Input penna 126">
                <a:extLst>
                  <a:ext uri="{FF2B5EF4-FFF2-40B4-BE49-F238E27FC236}">
                    <a16:creationId xmlns:a16="http://schemas.microsoft.com/office/drawing/2014/main" id="{6DE3B4A4-AAE7-46BF-1DBF-F900D548EAB3}"/>
                  </a:ext>
                </a:extLst>
              </p14:cNvPr>
              <p14:cNvContentPartPr/>
              <p14:nvPr/>
            </p14:nvContentPartPr>
            <p14:xfrm>
              <a:off x="970566" y="4495297"/>
              <a:ext cx="22680" cy="119520"/>
            </p14:xfrm>
          </p:contentPart>
        </mc:Choice>
        <mc:Fallback xmlns="">
          <p:pic>
            <p:nvPicPr>
              <p:cNvPr id="127" name="Input penna 126">
                <a:extLst>
                  <a:ext uri="{FF2B5EF4-FFF2-40B4-BE49-F238E27FC236}">
                    <a16:creationId xmlns:a16="http://schemas.microsoft.com/office/drawing/2014/main" id="{6DE3B4A4-AAE7-46BF-1DBF-F900D548EAB3}"/>
                  </a:ext>
                </a:extLst>
              </p:cNvPr>
              <p:cNvPicPr/>
              <p:nvPr/>
            </p:nvPicPr>
            <p:blipFill>
              <a:blip r:embed="rId66"/>
              <a:stretch>
                <a:fillRect/>
              </a:stretch>
            </p:blipFill>
            <p:spPr>
              <a:xfrm>
                <a:off x="952566" y="4477657"/>
                <a:ext cx="5832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98" name="Input penna 97">
                <a:extLst>
                  <a:ext uri="{FF2B5EF4-FFF2-40B4-BE49-F238E27FC236}">
                    <a16:creationId xmlns:a16="http://schemas.microsoft.com/office/drawing/2014/main" id="{ABB6C323-8767-C6DD-AB4D-55AB1F96C9CD}"/>
                  </a:ext>
                </a:extLst>
              </p14:cNvPr>
              <p14:cNvContentPartPr/>
              <p14:nvPr/>
            </p14:nvContentPartPr>
            <p14:xfrm>
              <a:off x="1123240" y="4638000"/>
              <a:ext cx="426240" cy="671400"/>
            </p14:xfrm>
          </p:contentPart>
        </mc:Choice>
        <mc:Fallback xmlns="">
          <p:pic>
            <p:nvPicPr>
              <p:cNvPr id="98" name="Input penna 97">
                <a:extLst>
                  <a:ext uri="{FF2B5EF4-FFF2-40B4-BE49-F238E27FC236}">
                    <a16:creationId xmlns:a16="http://schemas.microsoft.com/office/drawing/2014/main" id="{ABB6C323-8767-C6DD-AB4D-55AB1F96C9CD}"/>
                  </a:ext>
                </a:extLst>
              </p:cNvPr>
              <p:cNvPicPr/>
              <p:nvPr/>
            </p:nvPicPr>
            <p:blipFill>
              <a:blip r:embed="rId68"/>
              <a:stretch>
                <a:fillRect/>
              </a:stretch>
            </p:blipFill>
            <p:spPr>
              <a:xfrm>
                <a:off x="1060600" y="4575000"/>
                <a:ext cx="551880" cy="7970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99" name="Input penna 98">
                <a:extLst>
                  <a:ext uri="{FF2B5EF4-FFF2-40B4-BE49-F238E27FC236}">
                    <a16:creationId xmlns:a16="http://schemas.microsoft.com/office/drawing/2014/main" id="{9BAD45D2-EB0F-244A-A037-4DF52384AE8C}"/>
                  </a:ext>
                </a:extLst>
              </p14:cNvPr>
              <p14:cNvContentPartPr/>
              <p14:nvPr/>
            </p14:nvContentPartPr>
            <p14:xfrm>
              <a:off x="1108840" y="5404800"/>
              <a:ext cx="364320" cy="129960"/>
            </p14:xfrm>
          </p:contentPart>
        </mc:Choice>
        <mc:Fallback xmlns="">
          <p:pic>
            <p:nvPicPr>
              <p:cNvPr id="99" name="Input penna 98">
                <a:extLst>
                  <a:ext uri="{FF2B5EF4-FFF2-40B4-BE49-F238E27FC236}">
                    <a16:creationId xmlns:a16="http://schemas.microsoft.com/office/drawing/2014/main" id="{9BAD45D2-EB0F-244A-A037-4DF52384AE8C}"/>
                  </a:ext>
                </a:extLst>
              </p:cNvPr>
              <p:cNvPicPr/>
              <p:nvPr/>
            </p:nvPicPr>
            <p:blipFill>
              <a:blip r:embed="rId70"/>
              <a:stretch>
                <a:fillRect/>
              </a:stretch>
            </p:blipFill>
            <p:spPr>
              <a:xfrm>
                <a:off x="1046200" y="5342160"/>
                <a:ext cx="48996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22" name="Input penna 121">
                <a:extLst>
                  <a:ext uri="{FF2B5EF4-FFF2-40B4-BE49-F238E27FC236}">
                    <a16:creationId xmlns:a16="http://schemas.microsoft.com/office/drawing/2014/main" id="{0A1692E1-6900-60FB-2A05-61457131BA3F}"/>
                  </a:ext>
                </a:extLst>
              </p14:cNvPr>
              <p14:cNvContentPartPr/>
              <p14:nvPr/>
            </p14:nvContentPartPr>
            <p14:xfrm>
              <a:off x="954006" y="5544337"/>
              <a:ext cx="69120" cy="7920"/>
            </p14:xfrm>
          </p:contentPart>
        </mc:Choice>
        <mc:Fallback xmlns="">
          <p:pic>
            <p:nvPicPr>
              <p:cNvPr id="122" name="Input penna 121">
                <a:extLst>
                  <a:ext uri="{FF2B5EF4-FFF2-40B4-BE49-F238E27FC236}">
                    <a16:creationId xmlns:a16="http://schemas.microsoft.com/office/drawing/2014/main" id="{0A1692E1-6900-60FB-2A05-61457131BA3F}"/>
                  </a:ext>
                </a:extLst>
              </p:cNvPr>
              <p:cNvPicPr/>
              <p:nvPr/>
            </p:nvPicPr>
            <p:blipFill>
              <a:blip r:embed="rId72"/>
              <a:stretch>
                <a:fillRect/>
              </a:stretch>
            </p:blipFill>
            <p:spPr>
              <a:xfrm>
                <a:off x="936366" y="5526337"/>
                <a:ext cx="10476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23" name="Input penna 122">
                <a:extLst>
                  <a:ext uri="{FF2B5EF4-FFF2-40B4-BE49-F238E27FC236}">
                    <a16:creationId xmlns:a16="http://schemas.microsoft.com/office/drawing/2014/main" id="{0E9755BD-4854-7FFA-D867-0C9E0EE2C7EA}"/>
                  </a:ext>
                </a:extLst>
              </p14:cNvPr>
              <p14:cNvContentPartPr/>
              <p14:nvPr/>
            </p14:nvContentPartPr>
            <p14:xfrm>
              <a:off x="1041126" y="5373697"/>
              <a:ext cx="360" cy="360"/>
            </p14:xfrm>
          </p:contentPart>
        </mc:Choice>
        <mc:Fallback xmlns="">
          <p:pic>
            <p:nvPicPr>
              <p:cNvPr id="123" name="Input penna 122">
                <a:extLst>
                  <a:ext uri="{FF2B5EF4-FFF2-40B4-BE49-F238E27FC236}">
                    <a16:creationId xmlns:a16="http://schemas.microsoft.com/office/drawing/2014/main" id="{0E9755BD-4854-7FFA-D867-0C9E0EE2C7EA}"/>
                  </a:ext>
                </a:extLst>
              </p:cNvPr>
              <p:cNvPicPr/>
              <p:nvPr/>
            </p:nvPicPr>
            <p:blipFill>
              <a:blip r:embed="rId40"/>
              <a:stretch>
                <a:fillRect/>
              </a:stretch>
            </p:blipFill>
            <p:spPr>
              <a:xfrm>
                <a:off x="1023486" y="535605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24" name="Input penna 123">
                <a:extLst>
                  <a:ext uri="{FF2B5EF4-FFF2-40B4-BE49-F238E27FC236}">
                    <a16:creationId xmlns:a16="http://schemas.microsoft.com/office/drawing/2014/main" id="{EE7C942B-DE4F-0DEB-B75A-9547D05A82D0}"/>
                  </a:ext>
                </a:extLst>
              </p14:cNvPr>
              <p14:cNvContentPartPr/>
              <p14:nvPr/>
            </p14:nvContentPartPr>
            <p14:xfrm>
              <a:off x="1041126" y="5392057"/>
              <a:ext cx="360" cy="360"/>
            </p14:xfrm>
          </p:contentPart>
        </mc:Choice>
        <mc:Fallback xmlns="">
          <p:pic>
            <p:nvPicPr>
              <p:cNvPr id="124" name="Input penna 123">
                <a:extLst>
                  <a:ext uri="{FF2B5EF4-FFF2-40B4-BE49-F238E27FC236}">
                    <a16:creationId xmlns:a16="http://schemas.microsoft.com/office/drawing/2014/main" id="{EE7C942B-DE4F-0DEB-B75A-9547D05A82D0}"/>
                  </a:ext>
                </a:extLst>
              </p:cNvPr>
              <p:cNvPicPr/>
              <p:nvPr/>
            </p:nvPicPr>
            <p:blipFill>
              <a:blip r:embed="rId40"/>
              <a:stretch>
                <a:fillRect/>
              </a:stretch>
            </p:blipFill>
            <p:spPr>
              <a:xfrm>
                <a:off x="1023486" y="537405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69" name="Input penna 168">
                <a:extLst>
                  <a:ext uri="{FF2B5EF4-FFF2-40B4-BE49-F238E27FC236}">
                    <a16:creationId xmlns:a16="http://schemas.microsoft.com/office/drawing/2014/main" id="{73E8152A-F8D0-EC3C-74AA-E82F3051DAD6}"/>
                  </a:ext>
                </a:extLst>
              </p14:cNvPr>
              <p14:cNvContentPartPr/>
              <p14:nvPr/>
            </p14:nvContentPartPr>
            <p14:xfrm>
              <a:off x="1029755" y="5488568"/>
              <a:ext cx="360" cy="360"/>
            </p14:xfrm>
          </p:contentPart>
        </mc:Choice>
        <mc:Fallback xmlns="">
          <p:pic>
            <p:nvPicPr>
              <p:cNvPr id="169" name="Input penna 168">
                <a:extLst>
                  <a:ext uri="{FF2B5EF4-FFF2-40B4-BE49-F238E27FC236}">
                    <a16:creationId xmlns:a16="http://schemas.microsoft.com/office/drawing/2014/main" id="{73E8152A-F8D0-EC3C-74AA-E82F3051DAD6}"/>
                  </a:ext>
                </a:extLst>
              </p:cNvPr>
              <p:cNvPicPr/>
              <p:nvPr/>
            </p:nvPicPr>
            <p:blipFill>
              <a:blip r:embed="rId40"/>
              <a:stretch>
                <a:fillRect/>
              </a:stretch>
            </p:blipFill>
            <p:spPr>
              <a:xfrm>
                <a:off x="1011755" y="54709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70" name="Input penna 169">
                <a:extLst>
                  <a:ext uri="{FF2B5EF4-FFF2-40B4-BE49-F238E27FC236}">
                    <a16:creationId xmlns:a16="http://schemas.microsoft.com/office/drawing/2014/main" id="{8A35ECA0-826B-D18D-79A7-E146D8C1BBF7}"/>
                  </a:ext>
                </a:extLst>
              </p14:cNvPr>
              <p14:cNvContentPartPr/>
              <p14:nvPr/>
            </p14:nvContentPartPr>
            <p14:xfrm>
              <a:off x="1024715" y="5390288"/>
              <a:ext cx="360" cy="360"/>
            </p14:xfrm>
          </p:contentPart>
        </mc:Choice>
        <mc:Fallback xmlns="">
          <p:pic>
            <p:nvPicPr>
              <p:cNvPr id="170" name="Input penna 169">
                <a:extLst>
                  <a:ext uri="{FF2B5EF4-FFF2-40B4-BE49-F238E27FC236}">
                    <a16:creationId xmlns:a16="http://schemas.microsoft.com/office/drawing/2014/main" id="{8A35ECA0-826B-D18D-79A7-E146D8C1BBF7}"/>
                  </a:ext>
                </a:extLst>
              </p:cNvPr>
              <p:cNvPicPr/>
              <p:nvPr/>
            </p:nvPicPr>
            <p:blipFill>
              <a:blip r:embed="rId40"/>
              <a:stretch>
                <a:fillRect/>
              </a:stretch>
            </p:blipFill>
            <p:spPr>
              <a:xfrm>
                <a:off x="1007075" y="53726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71" name="Input penna 170">
                <a:extLst>
                  <a:ext uri="{FF2B5EF4-FFF2-40B4-BE49-F238E27FC236}">
                    <a16:creationId xmlns:a16="http://schemas.microsoft.com/office/drawing/2014/main" id="{905E2F74-9A67-D1A4-514D-5FD185E92571}"/>
                  </a:ext>
                </a:extLst>
              </p14:cNvPr>
              <p14:cNvContentPartPr/>
              <p14:nvPr/>
            </p14:nvContentPartPr>
            <p14:xfrm>
              <a:off x="1041995" y="5353568"/>
              <a:ext cx="360" cy="360"/>
            </p14:xfrm>
          </p:contentPart>
        </mc:Choice>
        <mc:Fallback xmlns="">
          <p:pic>
            <p:nvPicPr>
              <p:cNvPr id="171" name="Input penna 170">
                <a:extLst>
                  <a:ext uri="{FF2B5EF4-FFF2-40B4-BE49-F238E27FC236}">
                    <a16:creationId xmlns:a16="http://schemas.microsoft.com/office/drawing/2014/main" id="{905E2F74-9A67-D1A4-514D-5FD185E92571}"/>
                  </a:ext>
                </a:extLst>
              </p:cNvPr>
              <p:cNvPicPr/>
              <p:nvPr/>
            </p:nvPicPr>
            <p:blipFill>
              <a:blip r:embed="rId40"/>
              <a:stretch>
                <a:fillRect/>
              </a:stretch>
            </p:blipFill>
            <p:spPr>
              <a:xfrm>
                <a:off x="1024355" y="53355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72" name="Input penna 171">
                <a:extLst>
                  <a:ext uri="{FF2B5EF4-FFF2-40B4-BE49-F238E27FC236}">
                    <a16:creationId xmlns:a16="http://schemas.microsoft.com/office/drawing/2014/main" id="{207EBB29-B3D1-5294-8BC0-65136BE0B50E}"/>
                  </a:ext>
                </a:extLst>
              </p14:cNvPr>
              <p14:cNvContentPartPr/>
              <p14:nvPr/>
            </p14:nvContentPartPr>
            <p14:xfrm>
              <a:off x="1054235" y="5309288"/>
              <a:ext cx="360" cy="360"/>
            </p14:xfrm>
          </p:contentPart>
        </mc:Choice>
        <mc:Fallback xmlns="">
          <p:pic>
            <p:nvPicPr>
              <p:cNvPr id="172" name="Input penna 171">
                <a:extLst>
                  <a:ext uri="{FF2B5EF4-FFF2-40B4-BE49-F238E27FC236}">
                    <a16:creationId xmlns:a16="http://schemas.microsoft.com/office/drawing/2014/main" id="{207EBB29-B3D1-5294-8BC0-65136BE0B50E}"/>
                  </a:ext>
                </a:extLst>
              </p:cNvPr>
              <p:cNvPicPr/>
              <p:nvPr/>
            </p:nvPicPr>
            <p:blipFill>
              <a:blip r:embed="rId40"/>
              <a:stretch>
                <a:fillRect/>
              </a:stretch>
            </p:blipFill>
            <p:spPr>
              <a:xfrm>
                <a:off x="1036595" y="52916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118" name="Input penna 117">
                <a:extLst>
                  <a:ext uri="{FF2B5EF4-FFF2-40B4-BE49-F238E27FC236}">
                    <a16:creationId xmlns:a16="http://schemas.microsoft.com/office/drawing/2014/main" id="{C2758F67-3A2C-1F4E-6311-7535099B98EA}"/>
                  </a:ext>
                </a:extLst>
              </p14:cNvPr>
              <p14:cNvContentPartPr/>
              <p14:nvPr/>
            </p14:nvContentPartPr>
            <p14:xfrm>
              <a:off x="1636263" y="4390537"/>
              <a:ext cx="360" cy="360"/>
            </p14:xfrm>
          </p:contentPart>
        </mc:Choice>
        <mc:Fallback xmlns="">
          <p:pic>
            <p:nvPicPr>
              <p:cNvPr id="118" name="Input penna 117">
                <a:extLst>
                  <a:ext uri="{FF2B5EF4-FFF2-40B4-BE49-F238E27FC236}">
                    <a16:creationId xmlns:a16="http://schemas.microsoft.com/office/drawing/2014/main" id="{C2758F67-3A2C-1F4E-6311-7535099B98EA}"/>
                  </a:ext>
                </a:extLst>
              </p:cNvPr>
              <p:cNvPicPr/>
              <p:nvPr/>
            </p:nvPicPr>
            <p:blipFill>
              <a:blip r:embed="rId40"/>
              <a:stretch>
                <a:fillRect/>
              </a:stretch>
            </p:blipFill>
            <p:spPr>
              <a:xfrm>
                <a:off x="1618623" y="437253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74" name="Input penna 173">
                <a:extLst>
                  <a:ext uri="{FF2B5EF4-FFF2-40B4-BE49-F238E27FC236}">
                    <a16:creationId xmlns:a16="http://schemas.microsoft.com/office/drawing/2014/main" id="{F89261C4-3230-FF1C-D81B-728ACB0C5023}"/>
                  </a:ext>
                </a:extLst>
              </p14:cNvPr>
              <p14:cNvContentPartPr/>
              <p14:nvPr/>
            </p14:nvContentPartPr>
            <p14:xfrm>
              <a:off x="1101035" y="4394888"/>
              <a:ext cx="360" cy="360"/>
            </p14:xfrm>
          </p:contentPart>
        </mc:Choice>
        <mc:Fallback xmlns="">
          <p:pic>
            <p:nvPicPr>
              <p:cNvPr id="174" name="Input penna 173">
                <a:extLst>
                  <a:ext uri="{FF2B5EF4-FFF2-40B4-BE49-F238E27FC236}">
                    <a16:creationId xmlns:a16="http://schemas.microsoft.com/office/drawing/2014/main" id="{F89261C4-3230-FF1C-D81B-728ACB0C5023}"/>
                  </a:ext>
                </a:extLst>
              </p:cNvPr>
              <p:cNvPicPr/>
              <p:nvPr/>
            </p:nvPicPr>
            <p:blipFill>
              <a:blip r:embed="rId40"/>
              <a:stretch>
                <a:fillRect/>
              </a:stretch>
            </p:blipFill>
            <p:spPr>
              <a:xfrm>
                <a:off x="1083035" y="43772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75" name="Input penna 174">
                <a:extLst>
                  <a:ext uri="{FF2B5EF4-FFF2-40B4-BE49-F238E27FC236}">
                    <a16:creationId xmlns:a16="http://schemas.microsoft.com/office/drawing/2014/main" id="{DD3C1E94-7126-B246-442F-744B49653738}"/>
                  </a:ext>
                </a:extLst>
              </p14:cNvPr>
              <p14:cNvContentPartPr/>
              <p14:nvPr/>
            </p14:nvContentPartPr>
            <p14:xfrm>
              <a:off x="1071515" y="4409648"/>
              <a:ext cx="360" cy="360"/>
            </p14:xfrm>
          </p:contentPart>
        </mc:Choice>
        <mc:Fallback xmlns="">
          <p:pic>
            <p:nvPicPr>
              <p:cNvPr id="175" name="Input penna 174">
                <a:extLst>
                  <a:ext uri="{FF2B5EF4-FFF2-40B4-BE49-F238E27FC236}">
                    <a16:creationId xmlns:a16="http://schemas.microsoft.com/office/drawing/2014/main" id="{DD3C1E94-7126-B246-442F-744B49653738}"/>
                  </a:ext>
                </a:extLst>
              </p:cNvPr>
              <p:cNvPicPr/>
              <p:nvPr/>
            </p:nvPicPr>
            <p:blipFill>
              <a:blip r:embed="rId40"/>
              <a:stretch>
                <a:fillRect/>
              </a:stretch>
            </p:blipFill>
            <p:spPr>
              <a:xfrm>
                <a:off x="1053875" y="43916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76" name="Input penna 175">
                <a:extLst>
                  <a:ext uri="{FF2B5EF4-FFF2-40B4-BE49-F238E27FC236}">
                    <a16:creationId xmlns:a16="http://schemas.microsoft.com/office/drawing/2014/main" id="{DE7DD2D9-480C-4BAB-2B5B-0CD45B3DFAF6}"/>
                  </a:ext>
                </a:extLst>
              </p14:cNvPr>
              <p14:cNvContentPartPr/>
              <p14:nvPr/>
            </p14:nvContentPartPr>
            <p14:xfrm>
              <a:off x="1118315" y="4392368"/>
              <a:ext cx="360" cy="360"/>
            </p14:xfrm>
          </p:contentPart>
        </mc:Choice>
        <mc:Fallback xmlns="">
          <p:pic>
            <p:nvPicPr>
              <p:cNvPr id="176" name="Input penna 175">
                <a:extLst>
                  <a:ext uri="{FF2B5EF4-FFF2-40B4-BE49-F238E27FC236}">
                    <a16:creationId xmlns:a16="http://schemas.microsoft.com/office/drawing/2014/main" id="{DE7DD2D9-480C-4BAB-2B5B-0CD45B3DFAF6}"/>
                  </a:ext>
                </a:extLst>
              </p:cNvPr>
              <p:cNvPicPr/>
              <p:nvPr/>
            </p:nvPicPr>
            <p:blipFill>
              <a:blip r:embed="rId40"/>
              <a:stretch>
                <a:fillRect/>
              </a:stretch>
            </p:blipFill>
            <p:spPr>
              <a:xfrm>
                <a:off x="1100315" y="43743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77" name="Input penna 176">
                <a:extLst>
                  <a:ext uri="{FF2B5EF4-FFF2-40B4-BE49-F238E27FC236}">
                    <a16:creationId xmlns:a16="http://schemas.microsoft.com/office/drawing/2014/main" id="{CEBCC651-04B9-12AF-55EB-759A1CD34FC8}"/>
                  </a:ext>
                </a:extLst>
              </p14:cNvPr>
              <p14:cNvContentPartPr/>
              <p14:nvPr/>
            </p14:nvContentPartPr>
            <p14:xfrm>
              <a:off x="1155035" y="4387328"/>
              <a:ext cx="360" cy="360"/>
            </p14:xfrm>
          </p:contentPart>
        </mc:Choice>
        <mc:Fallback xmlns="">
          <p:pic>
            <p:nvPicPr>
              <p:cNvPr id="177" name="Input penna 176">
                <a:extLst>
                  <a:ext uri="{FF2B5EF4-FFF2-40B4-BE49-F238E27FC236}">
                    <a16:creationId xmlns:a16="http://schemas.microsoft.com/office/drawing/2014/main" id="{CEBCC651-04B9-12AF-55EB-759A1CD34FC8}"/>
                  </a:ext>
                </a:extLst>
              </p:cNvPr>
              <p:cNvPicPr/>
              <p:nvPr/>
            </p:nvPicPr>
            <p:blipFill>
              <a:blip r:embed="rId40"/>
              <a:stretch>
                <a:fillRect/>
              </a:stretch>
            </p:blipFill>
            <p:spPr>
              <a:xfrm>
                <a:off x="1137395" y="43696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179" name="Input penna 178">
                <a:extLst>
                  <a:ext uri="{FF2B5EF4-FFF2-40B4-BE49-F238E27FC236}">
                    <a16:creationId xmlns:a16="http://schemas.microsoft.com/office/drawing/2014/main" id="{AE5291DD-94E2-C940-A264-C58B0B60A81B}"/>
                  </a:ext>
                </a:extLst>
              </p14:cNvPr>
              <p14:cNvContentPartPr/>
              <p14:nvPr/>
            </p14:nvContentPartPr>
            <p14:xfrm>
              <a:off x="1192115" y="4377608"/>
              <a:ext cx="360" cy="360"/>
            </p14:xfrm>
          </p:contentPart>
        </mc:Choice>
        <mc:Fallback xmlns="">
          <p:pic>
            <p:nvPicPr>
              <p:cNvPr id="179" name="Input penna 178">
                <a:extLst>
                  <a:ext uri="{FF2B5EF4-FFF2-40B4-BE49-F238E27FC236}">
                    <a16:creationId xmlns:a16="http://schemas.microsoft.com/office/drawing/2014/main" id="{AE5291DD-94E2-C940-A264-C58B0B60A81B}"/>
                  </a:ext>
                </a:extLst>
              </p:cNvPr>
              <p:cNvPicPr/>
              <p:nvPr/>
            </p:nvPicPr>
            <p:blipFill>
              <a:blip r:embed="rId40"/>
              <a:stretch>
                <a:fillRect/>
              </a:stretch>
            </p:blipFill>
            <p:spPr>
              <a:xfrm>
                <a:off x="1174115" y="435960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80" name="Input penna 179">
                <a:extLst>
                  <a:ext uri="{FF2B5EF4-FFF2-40B4-BE49-F238E27FC236}">
                    <a16:creationId xmlns:a16="http://schemas.microsoft.com/office/drawing/2014/main" id="{E722D06A-0C65-7FF1-4452-7FED95B41304}"/>
                  </a:ext>
                </a:extLst>
              </p14:cNvPr>
              <p14:cNvContentPartPr/>
              <p14:nvPr/>
            </p14:nvContentPartPr>
            <p14:xfrm>
              <a:off x="1223795" y="4385168"/>
              <a:ext cx="360" cy="360"/>
            </p14:xfrm>
          </p:contentPart>
        </mc:Choice>
        <mc:Fallback xmlns="">
          <p:pic>
            <p:nvPicPr>
              <p:cNvPr id="180" name="Input penna 179">
                <a:extLst>
                  <a:ext uri="{FF2B5EF4-FFF2-40B4-BE49-F238E27FC236}">
                    <a16:creationId xmlns:a16="http://schemas.microsoft.com/office/drawing/2014/main" id="{E722D06A-0C65-7FF1-4452-7FED95B41304}"/>
                  </a:ext>
                </a:extLst>
              </p:cNvPr>
              <p:cNvPicPr/>
              <p:nvPr/>
            </p:nvPicPr>
            <p:blipFill>
              <a:blip r:embed="rId40"/>
              <a:stretch>
                <a:fillRect/>
              </a:stretch>
            </p:blipFill>
            <p:spPr>
              <a:xfrm>
                <a:off x="1206155" y="43671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182" name="Input penna 181">
                <a:extLst>
                  <a:ext uri="{FF2B5EF4-FFF2-40B4-BE49-F238E27FC236}">
                    <a16:creationId xmlns:a16="http://schemas.microsoft.com/office/drawing/2014/main" id="{917BE54D-507B-C8D8-83F8-9510EBBB50C2}"/>
                  </a:ext>
                </a:extLst>
              </p14:cNvPr>
              <p14:cNvContentPartPr/>
              <p14:nvPr/>
            </p14:nvContentPartPr>
            <p14:xfrm>
              <a:off x="1260875" y="4387328"/>
              <a:ext cx="360" cy="360"/>
            </p14:xfrm>
          </p:contentPart>
        </mc:Choice>
        <mc:Fallback xmlns="">
          <p:pic>
            <p:nvPicPr>
              <p:cNvPr id="182" name="Input penna 181">
                <a:extLst>
                  <a:ext uri="{FF2B5EF4-FFF2-40B4-BE49-F238E27FC236}">
                    <a16:creationId xmlns:a16="http://schemas.microsoft.com/office/drawing/2014/main" id="{917BE54D-507B-C8D8-83F8-9510EBBB50C2}"/>
                  </a:ext>
                </a:extLst>
              </p:cNvPr>
              <p:cNvPicPr/>
              <p:nvPr/>
            </p:nvPicPr>
            <p:blipFill>
              <a:blip r:embed="rId40"/>
              <a:stretch>
                <a:fillRect/>
              </a:stretch>
            </p:blipFill>
            <p:spPr>
              <a:xfrm>
                <a:off x="1242875" y="43696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183" name="Input penna 182">
                <a:extLst>
                  <a:ext uri="{FF2B5EF4-FFF2-40B4-BE49-F238E27FC236}">
                    <a16:creationId xmlns:a16="http://schemas.microsoft.com/office/drawing/2014/main" id="{927428ED-2C93-C605-3F1E-03854C15826B}"/>
                  </a:ext>
                </a:extLst>
              </p14:cNvPr>
              <p14:cNvContentPartPr/>
              <p14:nvPr/>
            </p14:nvContentPartPr>
            <p14:xfrm>
              <a:off x="1307675" y="4380128"/>
              <a:ext cx="360" cy="360"/>
            </p14:xfrm>
          </p:contentPart>
        </mc:Choice>
        <mc:Fallback xmlns="">
          <p:pic>
            <p:nvPicPr>
              <p:cNvPr id="183" name="Input penna 182">
                <a:extLst>
                  <a:ext uri="{FF2B5EF4-FFF2-40B4-BE49-F238E27FC236}">
                    <a16:creationId xmlns:a16="http://schemas.microsoft.com/office/drawing/2014/main" id="{927428ED-2C93-C605-3F1E-03854C15826B}"/>
                  </a:ext>
                </a:extLst>
              </p:cNvPr>
              <p:cNvPicPr/>
              <p:nvPr/>
            </p:nvPicPr>
            <p:blipFill>
              <a:blip r:embed="rId40"/>
              <a:stretch>
                <a:fillRect/>
              </a:stretch>
            </p:blipFill>
            <p:spPr>
              <a:xfrm>
                <a:off x="1289675" y="43624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184" name="Input penna 183">
                <a:extLst>
                  <a:ext uri="{FF2B5EF4-FFF2-40B4-BE49-F238E27FC236}">
                    <a16:creationId xmlns:a16="http://schemas.microsoft.com/office/drawing/2014/main" id="{61FDFB23-42C9-3471-C3F0-3CF95E5C12A6}"/>
                  </a:ext>
                </a:extLst>
              </p14:cNvPr>
              <p14:cNvContentPartPr/>
              <p14:nvPr/>
            </p14:nvContentPartPr>
            <p14:xfrm>
              <a:off x="1336835" y="4380128"/>
              <a:ext cx="360" cy="360"/>
            </p14:xfrm>
          </p:contentPart>
        </mc:Choice>
        <mc:Fallback xmlns="">
          <p:pic>
            <p:nvPicPr>
              <p:cNvPr id="184" name="Input penna 183">
                <a:extLst>
                  <a:ext uri="{FF2B5EF4-FFF2-40B4-BE49-F238E27FC236}">
                    <a16:creationId xmlns:a16="http://schemas.microsoft.com/office/drawing/2014/main" id="{61FDFB23-42C9-3471-C3F0-3CF95E5C12A6}"/>
                  </a:ext>
                </a:extLst>
              </p:cNvPr>
              <p:cNvPicPr/>
              <p:nvPr/>
            </p:nvPicPr>
            <p:blipFill>
              <a:blip r:embed="rId40"/>
              <a:stretch>
                <a:fillRect/>
              </a:stretch>
            </p:blipFill>
            <p:spPr>
              <a:xfrm>
                <a:off x="1319195" y="43624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185" name="Input penna 184">
                <a:extLst>
                  <a:ext uri="{FF2B5EF4-FFF2-40B4-BE49-F238E27FC236}">
                    <a16:creationId xmlns:a16="http://schemas.microsoft.com/office/drawing/2014/main" id="{D3BCB720-9EBF-5E23-F26D-1F201E032708}"/>
                  </a:ext>
                </a:extLst>
              </p14:cNvPr>
              <p14:cNvContentPartPr/>
              <p14:nvPr/>
            </p14:nvContentPartPr>
            <p14:xfrm>
              <a:off x="1364195" y="4375088"/>
              <a:ext cx="360" cy="360"/>
            </p14:xfrm>
          </p:contentPart>
        </mc:Choice>
        <mc:Fallback xmlns="">
          <p:pic>
            <p:nvPicPr>
              <p:cNvPr id="185" name="Input penna 184">
                <a:extLst>
                  <a:ext uri="{FF2B5EF4-FFF2-40B4-BE49-F238E27FC236}">
                    <a16:creationId xmlns:a16="http://schemas.microsoft.com/office/drawing/2014/main" id="{D3BCB720-9EBF-5E23-F26D-1F201E032708}"/>
                  </a:ext>
                </a:extLst>
              </p:cNvPr>
              <p:cNvPicPr/>
              <p:nvPr/>
            </p:nvPicPr>
            <p:blipFill>
              <a:blip r:embed="rId40"/>
              <a:stretch>
                <a:fillRect/>
              </a:stretch>
            </p:blipFill>
            <p:spPr>
              <a:xfrm>
                <a:off x="1346195" y="43574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186" name="Input penna 185">
                <a:extLst>
                  <a:ext uri="{FF2B5EF4-FFF2-40B4-BE49-F238E27FC236}">
                    <a16:creationId xmlns:a16="http://schemas.microsoft.com/office/drawing/2014/main" id="{E060D1A0-953C-A17C-A553-91975EC9B167}"/>
                  </a:ext>
                </a:extLst>
              </p14:cNvPr>
              <p14:cNvContentPartPr/>
              <p14:nvPr/>
            </p14:nvContentPartPr>
            <p14:xfrm>
              <a:off x="1398395" y="4375088"/>
              <a:ext cx="360" cy="720"/>
            </p14:xfrm>
          </p:contentPart>
        </mc:Choice>
        <mc:Fallback xmlns="">
          <p:pic>
            <p:nvPicPr>
              <p:cNvPr id="186" name="Input penna 185">
                <a:extLst>
                  <a:ext uri="{FF2B5EF4-FFF2-40B4-BE49-F238E27FC236}">
                    <a16:creationId xmlns:a16="http://schemas.microsoft.com/office/drawing/2014/main" id="{E060D1A0-953C-A17C-A553-91975EC9B167}"/>
                  </a:ext>
                </a:extLst>
              </p:cNvPr>
              <p:cNvPicPr/>
              <p:nvPr/>
            </p:nvPicPr>
            <p:blipFill>
              <a:blip r:embed="rId47"/>
              <a:stretch>
                <a:fillRect/>
              </a:stretch>
            </p:blipFill>
            <p:spPr>
              <a:xfrm>
                <a:off x="1380755" y="4357448"/>
                <a:ext cx="3600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87" name="Input penna 186">
                <a:extLst>
                  <a:ext uri="{FF2B5EF4-FFF2-40B4-BE49-F238E27FC236}">
                    <a16:creationId xmlns:a16="http://schemas.microsoft.com/office/drawing/2014/main" id="{1A6A9397-96C6-CE67-D7A2-042FE033D911}"/>
                  </a:ext>
                </a:extLst>
              </p14:cNvPr>
              <p14:cNvContentPartPr/>
              <p14:nvPr/>
            </p14:nvContentPartPr>
            <p14:xfrm>
              <a:off x="1423235" y="4377608"/>
              <a:ext cx="360" cy="360"/>
            </p14:xfrm>
          </p:contentPart>
        </mc:Choice>
        <mc:Fallback xmlns="">
          <p:pic>
            <p:nvPicPr>
              <p:cNvPr id="187" name="Input penna 186">
                <a:extLst>
                  <a:ext uri="{FF2B5EF4-FFF2-40B4-BE49-F238E27FC236}">
                    <a16:creationId xmlns:a16="http://schemas.microsoft.com/office/drawing/2014/main" id="{1A6A9397-96C6-CE67-D7A2-042FE033D911}"/>
                  </a:ext>
                </a:extLst>
              </p:cNvPr>
              <p:cNvPicPr/>
              <p:nvPr/>
            </p:nvPicPr>
            <p:blipFill>
              <a:blip r:embed="rId40"/>
              <a:stretch>
                <a:fillRect/>
              </a:stretch>
            </p:blipFill>
            <p:spPr>
              <a:xfrm>
                <a:off x="1405235" y="435960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188" name="Input penna 187">
                <a:extLst>
                  <a:ext uri="{FF2B5EF4-FFF2-40B4-BE49-F238E27FC236}">
                    <a16:creationId xmlns:a16="http://schemas.microsoft.com/office/drawing/2014/main" id="{69A6754C-91B1-B04B-F1DE-BDAA4B399E59}"/>
                  </a:ext>
                </a:extLst>
              </p14:cNvPr>
              <p14:cNvContentPartPr/>
              <p14:nvPr/>
            </p14:nvContentPartPr>
            <p14:xfrm>
              <a:off x="1440155" y="4377608"/>
              <a:ext cx="360" cy="360"/>
            </p14:xfrm>
          </p:contentPart>
        </mc:Choice>
        <mc:Fallback xmlns="">
          <p:pic>
            <p:nvPicPr>
              <p:cNvPr id="188" name="Input penna 187">
                <a:extLst>
                  <a:ext uri="{FF2B5EF4-FFF2-40B4-BE49-F238E27FC236}">
                    <a16:creationId xmlns:a16="http://schemas.microsoft.com/office/drawing/2014/main" id="{69A6754C-91B1-B04B-F1DE-BDAA4B399E59}"/>
                  </a:ext>
                </a:extLst>
              </p:cNvPr>
              <p:cNvPicPr/>
              <p:nvPr/>
            </p:nvPicPr>
            <p:blipFill>
              <a:blip r:embed="rId40"/>
              <a:stretch>
                <a:fillRect/>
              </a:stretch>
            </p:blipFill>
            <p:spPr>
              <a:xfrm>
                <a:off x="1422515" y="435960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90" name="Input penna 189">
                <a:extLst>
                  <a:ext uri="{FF2B5EF4-FFF2-40B4-BE49-F238E27FC236}">
                    <a16:creationId xmlns:a16="http://schemas.microsoft.com/office/drawing/2014/main" id="{48F1EB09-F52A-FF9D-7E4C-13C9DFEFF9EF}"/>
                  </a:ext>
                </a:extLst>
              </p14:cNvPr>
              <p14:cNvContentPartPr/>
              <p14:nvPr/>
            </p14:nvContentPartPr>
            <p14:xfrm>
              <a:off x="1462475" y="4375088"/>
              <a:ext cx="360" cy="360"/>
            </p14:xfrm>
          </p:contentPart>
        </mc:Choice>
        <mc:Fallback xmlns="">
          <p:pic>
            <p:nvPicPr>
              <p:cNvPr id="190" name="Input penna 189">
                <a:extLst>
                  <a:ext uri="{FF2B5EF4-FFF2-40B4-BE49-F238E27FC236}">
                    <a16:creationId xmlns:a16="http://schemas.microsoft.com/office/drawing/2014/main" id="{48F1EB09-F52A-FF9D-7E4C-13C9DFEFF9EF}"/>
                  </a:ext>
                </a:extLst>
              </p:cNvPr>
              <p:cNvPicPr/>
              <p:nvPr/>
            </p:nvPicPr>
            <p:blipFill>
              <a:blip r:embed="rId40"/>
              <a:stretch>
                <a:fillRect/>
              </a:stretch>
            </p:blipFill>
            <p:spPr>
              <a:xfrm>
                <a:off x="1444475" y="43574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191" name="Input penna 190">
                <a:extLst>
                  <a:ext uri="{FF2B5EF4-FFF2-40B4-BE49-F238E27FC236}">
                    <a16:creationId xmlns:a16="http://schemas.microsoft.com/office/drawing/2014/main" id="{63C0AFA7-DCC7-5DF9-FFC4-6FDAC0D24D9E}"/>
                  </a:ext>
                </a:extLst>
              </p14:cNvPr>
              <p14:cNvContentPartPr/>
              <p14:nvPr/>
            </p14:nvContentPartPr>
            <p14:xfrm>
              <a:off x="1499195" y="4375088"/>
              <a:ext cx="720" cy="360"/>
            </p14:xfrm>
          </p:contentPart>
        </mc:Choice>
        <mc:Fallback xmlns="">
          <p:pic>
            <p:nvPicPr>
              <p:cNvPr id="191" name="Input penna 190">
                <a:extLst>
                  <a:ext uri="{FF2B5EF4-FFF2-40B4-BE49-F238E27FC236}">
                    <a16:creationId xmlns:a16="http://schemas.microsoft.com/office/drawing/2014/main" id="{63C0AFA7-DCC7-5DF9-FFC4-6FDAC0D24D9E}"/>
                  </a:ext>
                </a:extLst>
              </p:cNvPr>
              <p:cNvPicPr/>
              <p:nvPr/>
            </p:nvPicPr>
            <p:blipFill>
              <a:blip r:embed="rId95"/>
              <a:stretch>
                <a:fillRect/>
              </a:stretch>
            </p:blipFill>
            <p:spPr>
              <a:xfrm>
                <a:off x="1481555" y="4357448"/>
                <a:ext cx="363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192" name="Input penna 191">
                <a:extLst>
                  <a:ext uri="{FF2B5EF4-FFF2-40B4-BE49-F238E27FC236}">
                    <a16:creationId xmlns:a16="http://schemas.microsoft.com/office/drawing/2014/main" id="{3FCFADE0-401C-7473-7BEB-0EE56255F48D}"/>
                  </a:ext>
                </a:extLst>
              </p14:cNvPr>
              <p14:cNvContentPartPr/>
              <p14:nvPr/>
            </p14:nvContentPartPr>
            <p14:xfrm>
              <a:off x="1526195" y="4367888"/>
              <a:ext cx="360" cy="360"/>
            </p14:xfrm>
          </p:contentPart>
        </mc:Choice>
        <mc:Fallback xmlns="">
          <p:pic>
            <p:nvPicPr>
              <p:cNvPr id="192" name="Input penna 191">
                <a:extLst>
                  <a:ext uri="{FF2B5EF4-FFF2-40B4-BE49-F238E27FC236}">
                    <a16:creationId xmlns:a16="http://schemas.microsoft.com/office/drawing/2014/main" id="{3FCFADE0-401C-7473-7BEB-0EE56255F48D}"/>
                  </a:ext>
                </a:extLst>
              </p:cNvPr>
              <p:cNvPicPr/>
              <p:nvPr/>
            </p:nvPicPr>
            <p:blipFill>
              <a:blip r:embed="rId40"/>
              <a:stretch>
                <a:fillRect/>
              </a:stretch>
            </p:blipFill>
            <p:spPr>
              <a:xfrm>
                <a:off x="1508555" y="43498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94" name="Input penna 193">
                <a:extLst>
                  <a:ext uri="{FF2B5EF4-FFF2-40B4-BE49-F238E27FC236}">
                    <a16:creationId xmlns:a16="http://schemas.microsoft.com/office/drawing/2014/main" id="{BA61B4D3-5A73-B86F-5878-8DD6C8B5E8F4}"/>
                  </a:ext>
                </a:extLst>
              </p14:cNvPr>
              <p14:cNvContentPartPr/>
              <p14:nvPr/>
            </p14:nvContentPartPr>
            <p14:xfrm>
              <a:off x="1524035" y="4377608"/>
              <a:ext cx="360" cy="360"/>
            </p14:xfrm>
          </p:contentPart>
        </mc:Choice>
        <mc:Fallback xmlns="">
          <p:pic>
            <p:nvPicPr>
              <p:cNvPr id="194" name="Input penna 193">
                <a:extLst>
                  <a:ext uri="{FF2B5EF4-FFF2-40B4-BE49-F238E27FC236}">
                    <a16:creationId xmlns:a16="http://schemas.microsoft.com/office/drawing/2014/main" id="{BA61B4D3-5A73-B86F-5878-8DD6C8B5E8F4}"/>
                  </a:ext>
                </a:extLst>
              </p:cNvPr>
              <p:cNvPicPr/>
              <p:nvPr/>
            </p:nvPicPr>
            <p:blipFill>
              <a:blip r:embed="rId40"/>
              <a:stretch>
                <a:fillRect/>
              </a:stretch>
            </p:blipFill>
            <p:spPr>
              <a:xfrm>
                <a:off x="1506035" y="435960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195" name="Input penna 194">
                <a:extLst>
                  <a:ext uri="{FF2B5EF4-FFF2-40B4-BE49-F238E27FC236}">
                    <a16:creationId xmlns:a16="http://schemas.microsoft.com/office/drawing/2014/main" id="{C3CAB759-3DCC-484B-77C1-C9F2B61E5813}"/>
                  </a:ext>
                </a:extLst>
              </p14:cNvPr>
              <p14:cNvContentPartPr/>
              <p14:nvPr/>
            </p14:nvContentPartPr>
            <p14:xfrm>
              <a:off x="1553195" y="4372568"/>
              <a:ext cx="360" cy="360"/>
            </p14:xfrm>
          </p:contentPart>
        </mc:Choice>
        <mc:Fallback xmlns="">
          <p:pic>
            <p:nvPicPr>
              <p:cNvPr id="195" name="Input penna 194">
                <a:extLst>
                  <a:ext uri="{FF2B5EF4-FFF2-40B4-BE49-F238E27FC236}">
                    <a16:creationId xmlns:a16="http://schemas.microsoft.com/office/drawing/2014/main" id="{C3CAB759-3DCC-484B-77C1-C9F2B61E5813}"/>
                  </a:ext>
                </a:extLst>
              </p:cNvPr>
              <p:cNvPicPr/>
              <p:nvPr/>
            </p:nvPicPr>
            <p:blipFill>
              <a:blip r:embed="rId40"/>
              <a:stretch>
                <a:fillRect/>
              </a:stretch>
            </p:blipFill>
            <p:spPr>
              <a:xfrm>
                <a:off x="1535555" y="43549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96" name="Input penna 195">
                <a:extLst>
                  <a:ext uri="{FF2B5EF4-FFF2-40B4-BE49-F238E27FC236}">
                    <a16:creationId xmlns:a16="http://schemas.microsoft.com/office/drawing/2014/main" id="{E1B36BCF-6634-FCBF-E932-2B6562696A1D}"/>
                  </a:ext>
                </a:extLst>
              </p14:cNvPr>
              <p14:cNvContentPartPr/>
              <p14:nvPr/>
            </p14:nvContentPartPr>
            <p14:xfrm>
              <a:off x="1567955" y="4372568"/>
              <a:ext cx="360" cy="360"/>
            </p14:xfrm>
          </p:contentPart>
        </mc:Choice>
        <mc:Fallback xmlns="">
          <p:pic>
            <p:nvPicPr>
              <p:cNvPr id="196" name="Input penna 195">
                <a:extLst>
                  <a:ext uri="{FF2B5EF4-FFF2-40B4-BE49-F238E27FC236}">
                    <a16:creationId xmlns:a16="http://schemas.microsoft.com/office/drawing/2014/main" id="{E1B36BCF-6634-FCBF-E932-2B6562696A1D}"/>
                  </a:ext>
                </a:extLst>
              </p:cNvPr>
              <p:cNvPicPr/>
              <p:nvPr/>
            </p:nvPicPr>
            <p:blipFill>
              <a:blip r:embed="rId40"/>
              <a:stretch>
                <a:fillRect/>
              </a:stretch>
            </p:blipFill>
            <p:spPr>
              <a:xfrm>
                <a:off x="1550315" y="43549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198" name="Input penna 197">
                <a:extLst>
                  <a:ext uri="{FF2B5EF4-FFF2-40B4-BE49-F238E27FC236}">
                    <a16:creationId xmlns:a16="http://schemas.microsoft.com/office/drawing/2014/main" id="{B127B772-C072-35EA-07B1-09AD7322BF3D}"/>
                  </a:ext>
                </a:extLst>
              </p14:cNvPr>
              <p14:cNvContentPartPr/>
              <p14:nvPr/>
            </p14:nvContentPartPr>
            <p14:xfrm>
              <a:off x="1592435" y="4375088"/>
              <a:ext cx="360" cy="360"/>
            </p14:xfrm>
          </p:contentPart>
        </mc:Choice>
        <mc:Fallback xmlns="">
          <p:pic>
            <p:nvPicPr>
              <p:cNvPr id="198" name="Input penna 197">
                <a:extLst>
                  <a:ext uri="{FF2B5EF4-FFF2-40B4-BE49-F238E27FC236}">
                    <a16:creationId xmlns:a16="http://schemas.microsoft.com/office/drawing/2014/main" id="{B127B772-C072-35EA-07B1-09AD7322BF3D}"/>
                  </a:ext>
                </a:extLst>
              </p:cNvPr>
              <p:cNvPicPr/>
              <p:nvPr/>
            </p:nvPicPr>
            <p:blipFill>
              <a:blip r:embed="rId40"/>
              <a:stretch>
                <a:fillRect/>
              </a:stretch>
            </p:blipFill>
            <p:spPr>
              <a:xfrm>
                <a:off x="1574795" y="43574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200" name="Input penna 199">
                <a:extLst>
                  <a:ext uri="{FF2B5EF4-FFF2-40B4-BE49-F238E27FC236}">
                    <a16:creationId xmlns:a16="http://schemas.microsoft.com/office/drawing/2014/main" id="{3EA4CE74-F549-2A16-7716-BE2A1BC5FCBC}"/>
                  </a:ext>
                </a:extLst>
              </p14:cNvPr>
              <p14:cNvContentPartPr/>
              <p14:nvPr/>
            </p14:nvContentPartPr>
            <p14:xfrm>
              <a:off x="1595315" y="4463648"/>
              <a:ext cx="360" cy="360"/>
            </p14:xfrm>
          </p:contentPart>
        </mc:Choice>
        <mc:Fallback xmlns="">
          <p:pic>
            <p:nvPicPr>
              <p:cNvPr id="200" name="Input penna 199">
                <a:extLst>
                  <a:ext uri="{FF2B5EF4-FFF2-40B4-BE49-F238E27FC236}">
                    <a16:creationId xmlns:a16="http://schemas.microsoft.com/office/drawing/2014/main" id="{3EA4CE74-F549-2A16-7716-BE2A1BC5FCBC}"/>
                  </a:ext>
                </a:extLst>
              </p:cNvPr>
              <p:cNvPicPr/>
              <p:nvPr/>
            </p:nvPicPr>
            <p:blipFill>
              <a:blip r:embed="rId40"/>
              <a:stretch>
                <a:fillRect/>
              </a:stretch>
            </p:blipFill>
            <p:spPr>
              <a:xfrm>
                <a:off x="1577315" y="4445648"/>
                <a:ext cx="36000" cy="36000"/>
              </a:xfrm>
              <a:prstGeom prst="rect">
                <a:avLst/>
              </a:prstGeom>
            </p:spPr>
          </p:pic>
        </mc:Fallback>
      </mc:AlternateContent>
      <p:grpSp>
        <p:nvGrpSpPr>
          <p:cNvPr id="206" name="Gruppo 205">
            <a:extLst>
              <a:ext uri="{FF2B5EF4-FFF2-40B4-BE49-F238E27FC236}">
                <a16:creationId xmlns:a16="http://schemas.microsoft.com/office/drawing/2014/main" id="{2A42C908-8BC0-E2AE-9846-1E9A04F526D1}"/>
              </a:ext>
            </a:extLst>
          </p:cNvPr>
          <p:cNvGrpSpPr/>
          <p:nvPr/>
        </p:nvGrpSpPr>
        <p:grpSpPr>
          <a:xfrm>
            <a:off x="1603863" y="4506457"/>
            <a:ext cx="124292" cy="134640"/>
            <a:chOff x="1603863" y="4506457"/>
            <a:chExt cx="124292" cy="134640"/>
          </a:xfrm>
        </p:grpSpPr>
        <mc:AlternateContent xmlns:mc="http://schemas.openxmlformats.org/markup-compatibility/2006" xmlns:p14="http://schemas.microsoft.com/office/powerpoint/2010/main">
          <mc:Choice Requires="p14">
            <p:contentPart p14:bwMode="auto" r:id="rId102">
              <p14:nvContentPartPr>
                <p14:cNvPr id="115" name="Input penna 114">
                  <a:extLst>
                    <a:ext uri="{FF2B5EF4-FFF2-40B4-BE49-F238E27FC236}">
                      <a16:creationId xmlns:a16="http://schemas.microsoft.com/office/drawing/2014/main" id="{93881BCE-AE09-32D7-5F1D-50BDFB47F003}"/>
                    </a:ext>
                  </a:extLst>
                </p14:cNvPr>
                <p14:cNvContentPartPr/>
                <p14:nvPr/>
              </p14:nvContentPartPr>
              <p14:xfrm>
                <a:off x="1603863" y="4506457"/>
                <a:ext cx="19800" cy="127800"/>
              </p14:xfrm>
            </p:contentPart>
          </mc:Choice>
          <mc:Fallback xmlns="">
            <p:pic>
              <p:nvPicPr>
                <p:cNvPr id="115" name="Input penna 114">
                  <a:extLst>
                    <a:ext uri="{FF2B5EF4-FFF2-40B4-BE49-F238E27FC236}">
                      <a16:creationId xmlns:a16="http://schemas.microsoft.com/office/drawing/2014/main" id="{93881BCE-AE09-32D7-5F1D-50BDFB47F003}"/>
                    </a:ext>
                  </a:extLst>
                </p:cNvPr>
                <p:cNvPicPr/>
                <p:nvPr/>
              </p:nvPicPr>
              <p:blipFill>
                <a:blip r:embed="rId103"/>
                <a:stretch>
                  <a:fillRect/>
                </a:stretch>
              </p:blipFill>
              <p:spPr>
                <a:xfrm>
                  <a:off x="1585863" y="4488817"/>
                  <a:ext cx="5544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116" name="Input penna 115">
                  <a:extLst>
                    <a:ext uri="{FF2B5EF4-FFF2-40B4-BE49-F238E27FC236}">
                      <a16:creationId xmlns:a16="http://schemas.microsoft.com/office/drawing/2014/main" id="{FAD93486-FCC6-DF46-D150-B32270733B60}"/>
                    </a:ext>
                  </a:extLst>
                </p14:cNvPr>
                <p14:cNvContentPartPr/>
                <p14:nvPr/>
              </p14:nvContentPartPr>
              <p14:xfrm>
                <a:off x="1629063" y="4640737"/>
                <a:ext cx="360" cy="360"/>
              </p14:xfrm>
            </p:contentPart>
          </mc:Choice>
          <mc:Fallback xmlns="">
            <p:pic>
              <p:nvPicPr>
                <p:cNvPr id="116" name="Input penna 115">
                  <a:extLst>
                    <a:ext uri="{FF2B5EF4-FFF2-40B4-BE49-F238E27FC236}">
                      <a16:creationId xmlns:a16="http://schemas.microsoft.com/office/drawing/2014/main" id="{FAD93486-FCC6-DF46-D150-B32270733B60}"/>
                    </a:ext>
                  </a:extLst>
                </p:cNvPr>
                <p:cNvPicPr/>
                <p:nvPr/>
              </p:nvPicPr>
              <p:blipFill>
                <a:blip r:embed="rId40"/>
                <a:stretch>
                  <a:fillRect/>
                </a:stretch>
              </p:blipFill>
              <p:spPr>
                <a:xfrm>
                  <a:off x="1611423" y="462273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202" name="Input penna 201">
                  <a:extLst>
                    <a:ext uri="{FF2B5EF4-FFF2-40B4-BE49-F238E27FC236}">
                      <a16:creationId xmlns:a16="http://schemas.microsoft.com/office/drawing/2014/main" id="{B2FE3153-5704-D852-91FF-D32C722EE169}"/>
                    </a:ext>
                  </a:extLst>
                </p14:cNvPr>
                <p14:cNvContentPartPr/>
                <p14:nvPr/>
              </p14:nvContentPartPr>
              <p14:xfrm>
                <a:off x="1624835" y="4601528"/>
                <a:ext cx="1080" cy="360"/>
              </p14:xfrm>
            </p:contentPart>
          </mc:Choice>
          <mc:Fallback xmlns="">
            <p:pic>
              <p:nvPicPr>
                <p:cNvPr id="202" name="Input penna 201">
                  <a:extLst>
                    <a:ext uri="{FF2B5EF4-FFF2-40B4-BE49-F238E27FC236}">
                      <a16:creationId xmlns:a16="http://schemas.microsoft.com/office/drawing/2014/main" id="{B2FE3153-5704-D852-91FF-D32C722EE169}"/>
                    </a:ext>
                  </a:extLst>
                </p:cNvPr>
                <p:cNvPicPr/>
                <p:nvPr/>
              </p:nvPicPr>
              <p:blipFill>
                <a:blip r:embed="rId95"/>
                <a:stretch>
                  <a:fillRect/>
                </a:stretch>
              </p:blipFill>
              <p:spPr>
                <a:xfrm>
                  <a:off x="1606835" y="4583528"/>
                  <a:ext cx="367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203" name="Input penna 202">
                  <a:extLst>
                    <a:ext uri="{FF2B5EF4-FFF2-40B4-BE49-F238E27FC236}">
                      <a16:creationId xmlns:a16="http://schemas.microsoft.com/office/drawing/2014/main" id="{58D74461-BCAC-CB90-6BC6-D78DA64DE332}"/>
                    </a:ext>
                  </a:extLst>
                </p14:cNvPr>
                <p14:cNvContentPartPr/>
                <p14:nvPr/>
              </p14:nvContentPartPr>
              <p14:xfrm>
                <a:off x="1629515" y="4611248"/>
                <a:ext cx="360" cy="360"/>
              </p14:xfrm>
            </p:contentPart>
          </mc:Choice>
          <mc:Fallback xmlns="">
            <p:pic>
              <p:nvPicPr>
                <p:cNvPr id="203" name="Input penna 202">
                  <a:extLst>
                    <a:ext uri="{FF2B5EF4-FFF2-40B4-BE49-F238E27FC236}">
                      <a16:creationId xmlns:a16="http://schemas.microsoft.com/office/drawing/2014/main" id="{58D74461-BCAC-CB90-6BC6-D78DA64DE332}"/>
                    </a:ext>
                  </a:extLst>
                </p:cNvPr>
                <p:cNvPicPr/>
                <p:nvPr/>
              </p:nvPicPr>
              <p:blipFill>
                <a:blip r:embed="rId40"/>
                <a:stretch>
                  <a:fillRect/>
                </a:stretch>
              </p:blipFill>
              <p:spPr>
                <a:xfrm>
                  <a:off x="1611875" y="45932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205" name="Input penna 204">
                  <a:extLst>
                    <a:ext uri="{FF2B5EF4-FFF2-40B4-BE49-F238E27FC236}">
                      <a16:creationId xmlns:a16="http://schemas.microsoft.com/office/drawing/2014/main" id="{2A0FF4F5-12A3-D026-F922-BB3032A698E5}"/>
                    </a:ext>
                  </a:extLst>
                </p14:cNvPr>
                <p14:cNvContentPartPr/>
                <p14:nvPr/>
              </p14:nvContentPartPr>
              <p14:xfrm>
                <a:off x="1727795" y="4611248"/>
                <a:ext cx="360" cy="360"/>
              </p14:xfrm>
            </p:contentPart>
          </mc:Choice>
          <mc:Fallback xmlns="">
            <p:pic>
              <p:nvPicPr>
                <p:cNvPr id="205" name="Input penna 204">
                  <a:extLst>
                    <a:ext uri="{FF2B5EF4-FFF2-40B4-BE49-F238E27FC236}">
                      <a16:creationId xmlns:a16="http://schemas.microsoft.com/office/drawing/2014/main" id="{2A0FF4F5-12A3-D026-F922-BB3032A698E5}"/>
                    </a:ext>
                  </a:extLst>
                </p:cNvPr>
                <p:cNvPicPr/>
                <p:nvPr/>
              </p:nvPicPr>
              <p:blipFill>
                <a:blip r:embed="rId40"/>
                <a:stretch>
                  <a:fillRect/>
                </a:stretch>
              </p:blipFill>
              <p:spPr>
                <a:xfrm>
                  <a:off x="1710155" y="4593248"/>
                  <a:ext cx="36000" cy="3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8">
            <p14:nvContentPartPr>
              <p14:cNvPr id="207" name="Input penna 206">
                <a:extLst>
                  <a:ext uri="{FF2B5EF4-FFF2-40B4-BE49-F238E27FC236}">
                    <a16:creationId xmlns:a16="http://schemas.microsoft.com/office/drawing/2014/main" id="{C9513ABE-8FD7-F072-BEF7-3CDF009C8870}"/>
                  </a:ext>
                </a:extLst>
              </p14:cNvPr>
              <p14:cNvContentPartPr/>
              <p14:nvPr/>
            </p14:nvContentPartPr>
            <p14:xfrm>
              <a:off x="2290835" y="5338808"/>
              <a:ext cx="360" cy="360"/>
            </p14:xfrm>
          </p:contentPart>
        </mc:Choice>
        <mc:Fallback xmlns="">
          <p:pic>
            <p:nvPicPr>
              <p:cNvPr id="207" name="Input penna 206">
                <a:extLst>
                  <a:ext uri="{FF2B5EF4-FFF2-40B4-BE49-F238E27FC236}">
                    <a16:creationId xmlns:a16="http://schemas.microsoft.com/office/drawing/2014/main" id="{C9513ABE-8FD7-F072-BEF7-3CDF009C8870}"/>
                  </a:ext>
                </a:extLst>
              </p:cNvPr>
              <p:cNvPicPr/>
              <p:nvPr/>
            </p:nvPicPr>
            <p:blipFill>
              <a:blip r:embed="rId40"/>
              <a:stretch>
                <a:fillRect/>
              </a:stretch>
            </p:blipFill>
            <p:spPr>
              <a:xfrm>
                <a:off x="2272835" y="5320808"/>
                <a:ext cx="36000" cy="36000"/>
              </a:xfrm>
              <a:prstGeom prst="rect">
                <a:avLst/>
              </a:prstGeom>
            </p:spPr>
          </p:pic>
        </mc:Fallback>
      </mc:AlternateContent>
      <p:grpSp>
        <p:nvGrpSpPr>
          <p:cNvPr id="210" name="Gruppo 209">
            <a:extLst>
              <a:ext uri="{FF2B5EF4-FFF2-40B4-BE49-F238E27FC236}">
                <a16:creationId xmlns:a16="http://schemas.microsoft.com/office/drawing/2014/main" id="{91B5B4CA-E9EF-8260-1E85-16294F5896C2}"/>
              </a:ext>
            </a:extLst>
          </p:cNvPr>
          <p:cNvGrpSpPr/>
          <p:nvPr/>
        </p:nvGrpSpPr>
        <p:grpSpPr>
          <a:xfrm>
            <a:off x="2184183" y="5233800"/>
            <a:ext cx="681457" cy="134888"/>
            <a:chOff x="2184183" y="5233800"/>
            <a:chExt cx="681457" cy="134888"/>
          </a:xfrm>
        </p:grpSpPr>
        <mc:AlternateContent xmlns:mc="http://schemas.openxmlformats.org/markup-compatibility/2006" xmlns:p14="http://schemas.microsoft.com/office/powerpoint/2010/main">
          <mc:Choice Requires="p14">
            <p:contentPart p14:bwMode="auto" r:id="rId109">
              <p14:nvContentPartPr>
                <p14:cNvPr id="86" name="Input penna 85">
                  <a:extLst>
                    <a:ext uri="{FF2B5EF4-FFF2-40B4-BE49-F238E27FC236}">
                      <a16:creationId xmlns:a16="http://schemas.microsoft.com/office/drawing/2014/main" id="{4B10727E-9EA3-7DF2-1547-6B10439FABA8}"/>
                    </a:ext>
                  </a:extLst>
                </p14:cNvPr>
                <p14:cNvContentPartPr/>
                <p14:nvPr/>
              </p14:nvContentPartPr>
              <p14:xfrm>
                <a:off x="2451640" y="5233800"/>
                <a:ext cx="414000" cy="115560"/>
              </p14:xfrm>
            </p:contentPart>
          </mc:Choice>
          <mc:Fallback xmlns="">
            <p:pic>
              <p:nvPicPr>
                <p:cNvPr id="86" name="Input penna 85">
                  <a:extLst>
                    <a:ext uri="{FF2B5EF4-FFF2-40B4-BE49-F238E27FC236}">
                      <a16:creationId xmlns:a16="http://schemas.microsoft.com/office/drawing/2014/main" id="{4B10727E-9EA3-7DF2-1547-6B10439FABA8}"/>
                    </a:ext>
                  </a:extLst>
                </p:cNvPr>
                <p:cNvPicPr/>
                <p:nvPr/>
              </p:nvPicPr>
              <p:blipFill>
                <a:blip r:embed="rId110"/>
                <a:stretch>
                  <a:fillRect/>
                </a:stretch>
              </p:blipFill>
              <p:spPr>
                <a:xfrm>
                  <a:off x="2388640" y="5170800"/>
                  <a:ext cx="53964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87" name="Input penna 86">
                  <a:extLst>
                    <a:ext uri="{FF2B5EF4-FFF2-40B4-BE49-F238E27FC236}">
                      <a16:creationId xmlns:a16="http://schemas.microsoft.com/office/drawing/2014/main" id="{83117F80-A779-0C6F-E343-FE4DE4540A68}"/>
                    </a:ext>
                  </a:extLst>
                </p14:cNvPr>
                <p14:cNvContentPartPr/>
                <p14:nvPr/>
              </p14:nvContentPartPr>
              <p14:xfrm>
                <a:off x="2523280" y="5329560"/>
                <a:ext cx="52560" cy="14760"/>
              </p14:xfrm>
            </p:contentPart>
          </mc:Choice>
          <mc:Fallback xmlns="">
            <p:pic>
              <p:nvPicPr>
                <p:cNvPr id="87" name="Input penna 86">
                  <a:extLst>
                    <a:ext uri="{FF2B5EF4-FFF2-40B4-BE49-F238E27FC236}">
                      <a16:creationId xmlns:a16="http://schemas.microsoft.com/office/drawing/2014/main" id="{83117F80-A779-0C6F-E343-FE4DE4540A68}"/>
                    </a:ext>
                  </a:extLst>
                </p:cNvPr>
                <p:cNvPicPr/>
                <p:nvPr/>
              </p:nvPicPr>
              <p:blipFill>
                <a:blip r:embed="rId112"/>
                <a:stretch>
                  <a:fillRect/>
                </a:stretch>
              </p:blipFill>
              <p:spPr>
                <a:xfrm>
                  <a:off x="2460280" y="5266920"/>
                  <a:ext cx="17820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05" name="Input penna 104">
                  <a:extLst>
                    <a:ext uri="{FF2B5EF4-FFF2-40B4-BE49-F238E27FC236}">
                      <a16:creationId xmlns:a16="http://schemas.microsoft.com/office/drawing/2014/main" id="{43D19C34-C64D-9005-4435-4624515B0022}"/>
                    </a:ext>
                  </a:extLst>
                </p14:cNvPr>
                <p14:cNvContentPartPr/>
                <p14:nvPr/>
              </p14:nvContentPartPr>
              <p14:xfrm>
                <a:off x="2489103" y="5352097"/>
                <a:ext cx="360" cy="360"/>
              </p14:xfrm>
            </p:contentPart>
          </mc:Choice>
          <mc:Fallback xmlns="">
            <p:pic>
              <p:nvPicPr>
                <p:cNvPr id="105" name="Input penna 104">
                  <a:extLst>
                    <a:ext uri="{FF2B5EF4-FFF2-40B4-BE49-F238E27FC236}">
                      <a16:creationId xmlns:a16="http://schemas.microsoft.com/office/drawing/2014/main" id="{43D19C34-C64D-9005-4435-4624515B0022}"/>
                    </a:ext>
                  </a:extLst>
                </p:cNvPr>
                <p:cNvPicPr/>
                <p:nvPr/>
              </p:nvPicPr>
              <p:blipFill>
                <a:blip r:embed="rId40"/>
                <a:stretch>
                  <a:fillRect/>
                </a:stretch>
              </p:blipFill>
              <p:spPr>
                <a:xfrm>
                  <a:off x="2471103" y="533409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06" name="Input penna 105">
                  <a:extLst>
                    <a:ext uri="{FF2B5EF4-FFF2-40B4-BE49-F238E27FC236}">
                      <a16:creationId xmlns:a16="http://schemas.microsoft.com/office/drawing/2014/main" id="{ECCA6038-93B8-AF6A-1261-418D52C8103A}"/>
                    </a:ext>
                  </a:extLst>
                </p14:cNvPr>
                <p14:cNvContentPartPr/>
                <p14:nvPr/>
              </p14:nvContentPartPr>
              <p14:xfrm>
                <a:off x="2474703" y="5337337"/>
                <a:ext cx="360" cy="360"/>
              </p14:xfrm>
            </p:contentPart>
          </mc:Choice>
          <mc:Fallback xmlns="">
            <p:pic>
              <p:nvPicPr>
                <p:cNvPr id="106" name="Input penna 105">
                  <a:extLst>
                    <a:ext uri="{FF2B5EF4-FFF2-40B4-BE49-F238E27FC236}">
                      <a16:creationId xmlns:a16="http://schemas.microsoft.com/office/drawing/2014/main" id="{ECCA6038-93B8-AF6A-1261-418D52C8103A}"/>
                    </a:ext>
                  </a:extLst>
                </p:cNvPr>
                <p:cNvPicPr/>
                <p:nvPr/>
              </p:nvPicPr>
              <p:blipFill>
                <a:blip r:embed="rId40"/>
                <a:stretch>
                  <a:fillRect/>
                </a:stretch>
              </p:blipFill>
              <p:spPr>
                <a:xfrm>
                  <a:off x="2456703" y="531969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08" name="Input penna 107">
                  <a:extLst>
                    <a:ext uri="{FF2B5EF4-FFF2-40B4-BE49-F238E27FC236}">
                      <a16:creationId xmlns:a16="http://schemas.microsoft.com/office/drawing/2014/main" id="{6817D0CE-B119-438F-24AD-148ED55F1370}"/>
                    </a:ext>
                  </a:extLst>
                </p14:cNvPr>
                <p14:cNvContentPartPr/>
                <p14:nvPr/>
              </p14:nvContentPartPr>
              <p14:xfrm>
                <a:off x="2318463" y="5344897"/>
                <a:ext cx="160200" cy="11520"/>
              </p14:xfrm>
            </p:contentPart>
          </mc:Choice>
          <mc:Fallback xmlns="">
            <p:pic>
              <p:nvPicPr>
                <p:cNvPr id="108" name="Input penna 107">
                  <a:extLst>
                    <a:ext uri="{FF2B5EF4-FFF2-40B4-BE49-F238E27FC236}">
                      <a16:creationId xmlns:a16="http://schemas.microsoft.com/office/drawing/2014/main" id="{6817D0CE-B119-438F-24AD-148ED55F1370}"/>
                    </a:ext>
                  </a:extLst>
                </p:cNvPr>
                <p:cNvPicPr/>
                <p:nvPr/>
              </p:nvPicPr>
              <p:blipFill>
                <a:blip r:embed="rId116"/>
                <a:stretch>
                  <a:fillRect/>
                </a:stretch>
              </p:blipFill>
              <p:spPr>
                <a:xfrm>
                  <a:off x="2300823" y="5326897"/>
                  <a:ext cx="19584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10" name="Input penna 109">
                  <a:extLst>
                    <a:ext uri="{FF2B5EF4-FFF2-40B4-BE49-F238E27FC236}">
                      <a16:creationId xmlns:a16="http://schemas.microsoft.com/office/drawing/2014/main" id="{82C78E92-256C-E315-A9F7-35B259BD9F43}"/>
                    </a:ext>
                  </a:extLst>
                </p14:cNvPr>
                <p14:cNvContentPartPr/>
                <p14:nvPr/>
              </p14:nvContentPartPr>
              <p14:xfrm>
                <a:off x="2184183" y="5359297"/>
                <a:ext cx="360" cy="360"/>
              </p14:xfrm>
            </p:contentPart>
          </mc:Choice>
          <mc:Fallback xmlns="">
            <p:pic>
              <p:nvPicPr>
                <p:cNvPr id="110" name="Input penna 109">
                  <a:extLst>
                    <a:ext uri="{FF2B5EF4-FFF2-40B4-BE49-F238E27FC236}">
                      <a16:creationId xmlns:a16="http://schemas.microsoft.com/office/drawing/2014/main" id="{82C78E92-256C-E315-A9F7-35B259BD9F43}"/>
                    </a:ext>
                  </a:extLst>
                </p:cNvPr>
                <p:cNvPicPr/>
                <p:nvPr/>
              </p:nvPicPr>
              <p:blipFill>
                <a:blip r:embed="rId40"/>
                <a:stretch>
                  <a:fillRect/>
                </a:stretch>
              </p:blipFill>
              <p:spPr>
                <a:xfrm>
                  <a:off x="2166183" y="534129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209" name="Input penna 208">
                  <a:extLst>
                    <a:ext uri="{FF2B5EF4-FFF2-40B4-BE49-F238E27FC236}">
                      <a16:creationId xmlns:a16="http://schemas.microsoft.com/office/drawing/2014/main" id="{9401FAD9-121F-63E7-3FCC-19771867BE06}"/>
                    </a:ext>
                  </a:extLst>
                </p14:cNvPr>
                <p14:cNvContentPartPr/>
                <p14:nvPr/>
              </p14:nvContentPartPr>
              <p14:xfrm>
                <a:off x="2204795" y="5368328"/>
                <a:ext cx="720" cy="360"/>
              </p14:xfrm>
            </p:contentPart>
          </mc:Choice>
          <mc:Fallback xmlns="">
            <p:pic>
              <p:nvPicPr>
                <p:cNvPr id="209" name="Input penna 208">
                  <a:extLst>
                    <a:ext uri="{FF2B5EF4-FFF2-40B4-BE49-F238E27FC236}">
                      <a16:creationId xmlns:a16="http://schemas.microsoft.com/office/drawing/2014/main" id="{9401FAD9-121F-63E7-3FCC-19771867BE06}"/>
                    </a:ext>
                  </a:extLst>
                </p:cNvPr>
                <p:cNvPicPr/>
                <p:nvPr/>
              </p:nvPicPr>
              <p:blipFill>
                <a:blip r:embed="rId95"/>
                <a:stretch>
                  <a:fillRect/>
                </a:stretch>
              </p:blipFill>
              <p:spPr>
                <a:xfrm>
                  <a:off x="2186795" y="5350328"/>
                  <a:ext cx="36360" cy="36000"/>
                </a:xfrm>
                <a:prstGeom prst="rect">
                  <a:avLst/>
                </a:prstGeom>
              </p:spPr>
            </p:pic>
          </mc:Fallback>
        </mc:AlternateContent>
      </p:grpSp>
      <p:grpSp>
        <p:nvGrpSpPr>
          <p:cNvPr id="221" name="Gruppo 220">
            <a:extLst>
              <a:ext uri="{FF2B5EF4-FFF2-40B4-BE49-F238E27FC236}">
                <a16:creationId xmlns:a16="http://schemas.microsoft.com/office/drawing/2014/main" id="{CE51ECF8-CE19-93C3-B719-199886FF66AE}"/>
              </a:ext>
            </a:extLst>
          </p:cNvPr>
          <p:cNvGrpSpPr/>
          <p:nvPr/>
        </p:nvGrpSpPr>
        <p:grpSpPr>
          <a:xfrm>
            <a:off x="960995" y="4603688"/>
            <a:ext cx="39600" cy="472680"/>
            <a:chOff x="960995" y="4603688"/>
            <a:chExt cx="39600" cy="472680"/>
          </a:xfrm>
        </p:grpSpPr>
        <mc:AlternateContent xmlns:mc="http://schemas.openxmlformats.org/markup-compatibility/2006" xmlns:p14="http://schemas.microsoft.com/office/powerpoint/2010/main">
          <mc:Choice Requires="p14">
            <p:contentPart p14:bwMode="auto" r:id="rId119">
              <p14:nvContentPartPr>
                <p14:cNvPr id="143" name="Input penna 142">
                  <a:extLst>
                    <a:ext uri="{FF2B5EF4-FFF2-40B4-BE49-F238E27FC236}">
                      <a16:creationId xmlns:a16="http://schemas.microsoft.com/office/drawing/2014/main" id="{53BCB3C9-AED5-4AA5-9A4A-9A3FC5F01177}"/>
                    </a:ext>
                  </a:extLst>
                </p14:cNvPr>
                <p14:cNvContentPartPr/>
                <p14:nvPr/>
              </p14:nvContentPartPr>
              <p14:xfrm>
                <a:off x="1000235" y="4603688"/>
                <a:ext cx="360" cy="360"/>
              </p14:xfrm>
            </p:contentPart>
          </mc:Choice>
          <mc:Fallback xmlns="">
            <p:pic>
              <p:nvPicPr>
                <p:cNvPr id="143" name="Input penna 142">
                  <a:extLst>
                    <a:ext uri="{FF2B5EF4-FFF2-40B4-BE49-F238E27FC236}">
                      <a16:creationId xmlns:a16="http://schemas.microsoft.com/office/drawing/2014/main" id="{53BCB3C9-AED5-4AA5-9A4A-9A3FC5F01177}"/>
                    </a:ext>
                  </a:extLst>
                </p:cNvPr>
                <p:cNvPicPr/>
                <p:nvPr/>
              </p:nvPicPr>
              <p:blipFill>
                <a:blip r:embed="rId40"/>
                <a:stretch>
                  <a:fillRect/>
                </a:stretch>
              </p:blipFill>
              <p:spPr>
                <a:xfrm>
                  <a:off x="982235" y="45860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44" name="Input penna 143">
                  <a:extLst>
                    <a:ext uri="{FF2B5EF4-FFF2-40B4-BE49-F238E27FC236}">
                      <a16:creationId xmlns:a16="http://schemas.microsoft.com/office/drawing/2014/main" id="{B4222100-5DD8-6C30-6B2D-1F55BA5031D2}"/>
                    </a:ext>
                  </a:extLst>
                </p14:cNvPr>
                <p14:cNvContentPartPr/>
                <p14:nvPr/>
              </p14:nvContentPartPr>
              <p14:xfrm>
                <a:off x="993035" y="4623488"/>
                <a:ext cx="360" cy="360"/>
              </p14:xfrm>
            </p:contentPart>
          </mc:Choice>
          <mc:Fallback xmlns="">
            <p:pic>
              <p:nvPicPr>
                <p:cNvPr id="144" name="Input penna 143">
                  <a:extLst>
                    <a:ext uri="{FF2B5EF4-FFF2-40B4-BE49-F238E27FC236}">
                      <a16:creationId xmlns:a16="http://schemas.microsoft.com/office/drawing/2014/main" id="{B4222100-5DD8-6C30-6B2D-1F55BA5031D2}"/>
                    </a:ext>
                  </a:extLst>
                </p:cNvPr>
                <p:cNvPicPr/>
                <p:nvPr/>
              </p:nvPicPr>
              <p:blipFill>
                <a:blip r:embed="rId40"/>
                <a:stretch>
                  <a:fillRect/>
                </a:stretch>
              </p:blipFill>
              <p:spPr>
                <a:xfrm>
                  <a:off x="975035" y="46054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46" name="Input penna 145">
                  <a:extLst>
                    <a:ext uri="{FF2B5EF4-FFF2-40B4-BE49-F238E27FC236}">
                      <a16:creationId xmlns:a16="http://schemas.microsoft.com/office/drawing/2014/main" id="{DA79228C-8857-FA0A-CE07-C744DA9853C3}"/>
                    </a:ext>
                  </a:extLst>
                </p14:cNvPr>
                <p14:cNvContentPartPr/>
                <p14:nvPr/>
              </p14:nvContentPartPr>
              <p14:xfrm>
                <a:off x="987995" y="4645448"/>
                <a:ext cx="360" cy="360"/>
              </p14:xfrm>
            </p:contentPart>
          </mc:Choice>
          <mc:Fallback xmlns="">
            <p:pic>
              <p:nvPicPr>
                <p:cNvPr id="146" name="Input penna 145">
                  <a:extLst>
                    <a:ext uri="{FF2B5EF4-FFF2-40B4-BE49-F238E27FC236}">
                      <a16:creationId xmlns:a16="http://schemas.microsoft.com/office/drawing/2014/main" id="{DA79228C-8857-FA0A-CE07-C744DA9853C3}"/>
                    </a:ext>
                  </a:extLst>
                </p:cNvPr>
                <p:cNvPicPr/>
                <p:nvPr/>
              </p:nvPicPr>
              <p:blipFill>
                <a:blip r:embed="rId40"/>
                <a:stretch>
                  <a:fillRect/>
                </a:stretch>
              </p:blipFill>
              <p:spPr>
                <a:xfrm>
                  <a:off x="969995" y="462780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48" name="Input penna 147">
                  <a:extLst>
                    <a:ext uri="{FF2B5EF4-FFF2-40B4-BE49-F238E27FC236}">
                      <a16:creationId xmlns:a16="http://schemas.microsoft.com/office/drawing/2014/main" id="{C7E0F796-1FFC-80E8-5FFD-86ACEB60F16A}"/>
                    </a:ext>
                  </a:extLst>
                </p14:cNvPr>
                <p14:cNvContentPartPr/>
                <p14:nvPr/>
              </p14:nvContentPartPr>
              <p14:xfrm>
                <a:off x="987995" y="4657688"/>
                <a:ext cx="720" cy="360"/>
              </p14:xfrm>
            </p:contentPart>
          </mc:Choice>
          <mc:Fallback xmlns="">
            <p:pic>
              <p:nvPicPr>
                <p:cNvPr id="148" name="Input penna 147">
                  <a:extLst>
                    <a:ext uri="{FF2B5EF4-FFF2-40B4-BE49-F238E27FC236}">
                      <a16:creationId xmlns:a16="http://schemas.microsoft.com/office/drawing/2014/main" id="{C7E0F796-1FFC-80E8-5FFD-86ACEB60F16A}"/>
                    </a:ext>
                  </a:extLst>
                </p:cNvPr>
                <p:cNvPicPr/>
                <p:nvPr/>
              </p:nvPicPr>
              <p:blipFill>
                <a:blip r:embed="rId95"/>
                <a:stretch>
                  <a:fillRect/>
                </a:stretch>
              </p:blipFill>
              <p:spPr>
                <a:xfrm>
                  <a:off x="969995" y="4640048"/>
                  <a:ext cx="363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50" name="Input penna 149">
                  <a:extLst>
                    <a:ext uri="{FF2B5EF4-FFF2-40B4-BE49-F238E27FC236}">
                      <a16:creationId xmlns:a16="http://schemas.microsoft.com/office/drawing/2014/main" id="{28306143-5FA5-F3A6-7175-DD3EE7C6945B}"/>
                    </a:ext>
                  </a:extLst>
                </p14:cNvPr>
                <p14:cNvContentPartPr/>
                <p14:nvPr/>
              </p14:nvContentPartPr>
              <p14:xfrm>
                <a:off x="982955" y="4677488"/>
                <a:ext cx="360" cy="360"/>
              </p14:xfrm>
            </p:contentPart>
          </mc:Choice>
          <mc:Fallback xmlns="">
            <p:pic>
              <p:nvPicPr>
                <p:cNvPr id="150" name="Input penna 149">
                  <a:extLst>
                    <a:ext uri="{FF2B5EF4-FFF2-40B4-BE49-F238E27FC236}">
                      <a16:creationId xmlns:a16="http://schemas.microsoft.com/office/drawing/2014/main" id="{28306143-5FA5-F3A6-7175-DD3EE7C6945B}"/>
                    </a:ext>
                  </a:extLst>
                </p:cNvPr>
                <p:cNvPicPr/>
                <p:nvPr/>
              </p:nvPicPr>
              <p:blipFill>
                <a:blip r:embed="rId40"/>
                <a:stretch>
                  <a:fillRect/>
                </a:stretch>
              </p:blipFill>
              <p:spPr>
                <a:xfrm>
                  <a:off x="965315" y="46598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51" name="Input penna 150">
                  <a:extLst>
                    <a:ext uri="{FF2B5EF4-FFF2-40B4-BE49-F238E27FC236}">
                      <a16:creationId xmlns:a16="http://schemas.microsoft.com/office/drawing/2014/main" id="{1AB31205-EED1-6807-54EB-77AFB46FD30B}"/>
                    </a:ext>
                  </a:extLst>
                </p14:cNvPr>
                <p14:cNvContentPartPr/>
                <p14:nvPr/>
              </p14:nvContentPartPr>
              <p14:xfrm>
                <a:off x="982955" y="4694768"/>
                <a:ext cx="720" cy="360"/>
              </p14:xfrm>
            </p:contentPart>
          </mc:Choice>
          <mc:Fallback xmlns="">
            <p:pic>
              <p:nvPicPr>
                <p:cNvPr id="151" name="Input penna 150">
                  <a:extLst>
                    <a:ext uri="{FF2B5EF4-FFF2-40B4-BE49-F238E27FC236}">
                      <a16:creationId xmlns:a16="http://schemas.microsoft.com/office/drawing/2014/main" id="{1AB31205-EED1-6807-54EB-77AFB46FD30B}"/>
                    </a:ext>
                  </a:extLst>
                </p:cNvPr>
                <p:cNvPicPr/>
                <p:nvPr/>
              </p:nvPicPr>
              <p:blipFill>
                <a:blip r:embed="rId95"/>
                <a:stretch>
                  <a:fillRect/>
                </a:stretch>
              </p:blipFill>
              <p:spPr>
                <a:xfrm>
                  <a:off x="965315" y="4676768"/>
                  <a:ext cx="363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52" name="Input penna 151">
                  <a:extLst>
                    <a:ext uri="{FF2B5EF4-FFF2-40B4-BE49-F238E27FC236}">
                      <a16:creationId xmlns:a16="http://schemas.microsoft.com/office/drawing/2014/main" id="{A89252F6-A550-3AE2-3C37-6C34DD3022EC}"/>
                    </a:ext>
                  </a:extLst>
                </p14:cNvPr>
                <p14:cNvContentPartPr/>
                <p14:nvPr/>
              </p14:nvContentPartPr>
              <p14:xfrm>
                <a:off x="982955" y="4714208"/>
                <a:ext cx="360" cy="360"/>
              </p14:xfrm>
            </p:contentPart>
          </mc:Choice>
          <mc:Fallback xmlns="">
            <p:pic>
              <p:nvPicPr>
                <p:cNvPr id="152" name="Input penna 151">
                  <a:extLst>
                    <a:ext uri="{FF2B5EF4-FFF2-40B4-BE49-F238E27FC236}">
                      <a16:creationId xmlns:a16="http://schemas.microsoft.com/office/drawing/2014/main" id="{A89252F6-A550-3AE2-3C37-6C34DD3022EC}"/>
                    </a:ext>
                  </a:extLst>
                </p:cNvPr>
                <p:cNvPicPr/>
                <p:nvPr/>
              </p:nvPicPr>
              <p:blipFill>
                <a:blip r:embed="rId40"/>
                <a:stretch>
                  <a:fillRect/>
                </a:stretch>
              </p:blipFill>
              <p:spPr>
                <a:xfrm>
                  <a:off x="965315" y="46965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54" name="Input penna 153">
                  <a:extLst>
                    <a:ext uri="{FF2B5EF4-FFF2-40B4-BE49-F238E27FC236}">
                      <a16:creationId xmlns:a16="http://schemas.microsoft.com/office/drawing/2014/main" id="{D65DAD00-24FB-E3B3-5081-F388B9A3FD86}"/>
                    </a:ext>
                  </a:extLst>
                </p14:cNvPr>
                <p14:cNvContentPartPr/>
                <p14:nvPr/>
              </p14:nvContentPartPr>
              <p14:xfrm>
                <a:off x="978275" y="4728968"/>
                <a:ext cx="360" cy="360"/>
              </p14:xfrm>
            </p:contentPart>
          </mc:Choice>
          <mc:Fallback xmlns="">
            <p:pic>
              <p:nvPicPr>
                <p:cNvPr id="154" name="Input penna 153">
                  <a:extLst>
                    <a:ext uri="{FF2B5EF4-FFF2-40B4-BE49-F238E27FC236}">
                      <a16:creationId xmlns:a16="http://schemas.microsoft.com/office/drawing/2014/main" id="{D65DAD00-24FB-E3B3-5081-F388B9A3FD86}"/>
                    </a:ext>
                  </a:extLst>
                </p:cNvPr>
                <p:cNvPicPr/>
                <p:nvPr/>
              </p:nvPicPr>
              <p:blipFill>
                <a:blip r:embed="rId40"/>
                <a:stretch>
                  <a:fillRect/>
                </a:stretch>
              </p:blipFill>
              <p:spPr>
                <a:xfrm>
                  <a:off x="960275" y="47113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55" name="Input penna 154">
                  <a:extLst>
                    <a:ext uri="{FF2B5EF4-FFF2-40B4-BE49-F238E27FC236}">
                      <a16:creationId xmlns:a16="http://schemas.microsoft.com/office/drawing/2014/main" id="{A1621954-CD3F-84AC-5FC0-83ABFD6D6215}"/>
                    </a:ext>
                  </a:extLst>
                </p14:cNvPr>
                <p14:cNvContentPartPr/>
                <p14:nvPr/>
              </p14:nvContentPartPr>
              <p14:xfrm>
                <a:off x="978275" y="4746248"/>
                <a:ext cx="360" cy="360"/>
              </p14:xfrm>
            </p:contentPart>
          </mc:Choice>
          <mc:Fallback xmlns="">
            <p:pic>
              <p:nvPicPr>
                <p:cNvPr id="155" name="Input penna 154">
                  <a:extLst>
                    <a:ext uri="{FF2B5EF4-FFF2-40B4-BE49-F238E27FC236}">
                      <a16:creationId xmlns:a16="http://schemas.microsoft.com/office/drawing/2014/main" id="{A1621954-CD3F-84AC-5FC0-83ABFD6D6215}"/>
                    </a:ext>
                  </a:extLst>
                </p:cNvPr>
                <p:cNvPicPr/>
                <p:nvPr/>
              </p:nvPicPr>
              <p:blipFill>
                <a:blip r:embed="rId40"/>
                <a:stretch>
                  <a:fillRect/>
                </a:stretch>
              </p:blipFill>
              <p:spPr>
                <a:xfrm>
                  <a:off x="960275" y="472860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57" name="Input penna 156">
                  <a:extLst>
                    <a:ext uri="{FF2B5EF4-FFF2-40B4-BE49-F238E27FC236}">
                      <a16:creationId xmlns:a16="http://schemas.microsoft.com/office/drawing/2014/main" id="{ACF5BC0F-564A-9172-2A9A-1714673C809D}"/>
                    </a:ext>
                  </a:extLst>
                </p14:cNvPr>
                <p14:cNvContentPartPr/>
                <p14:nvPr/>
              </p14:nvContentPartPr>
              <p14:xfrm>
                <a:off x="978275" y="4771088"/>
                <a:ext cx="360" cy="360"/>
              </p14:xfrm>
            </p:contentPart>
          </mc:Choice>
          <mc:Fallback xmlns="">
            <p:pic>
              <p:nvPicPr>
                <p:cNvPr id="157" name="Input penna 156">
                  <a:extLst>
                    <a:ext uri="{FF2B5EF4-FFF2-40B4-BE49-F238E27FC236}">
                      <a16:creationId xmlns:a16="http://schemas.microsoft.com/office/drawing/2014/main" id="{ACF5BC0F-564A-9172-2A9A-1714673C809D}"/>
                    </a:ext>
                  </a:extLst>
                </p:cNvPr>
                <p:cNvPicPr/>
                <p:nvPr/>
              </p:nvPicPr>
              <p:blipFill>
                <a:blip r:embed="rId40"/>
                <a:stretch>
                  <a:fillRect/>
                </a:stretch>
              </p:blipFill>
              <p:spPr>
                <a:xfrm>
                  <a:off x="960275" y="47530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59" name="Input penna 158">
                  <a:extLst>
                    <a:ext uri="{FF2B5EF4-FFF2-40B4-BE49-F238E27FC236}">
                      <a16:creationId xmlns:a16="http://schemas.microsoft.com/office/drawing/2014/main" id="{C26F74D3-A7E4-C6DB-7C62-0AEFA6D26268}"/>
                    </a:ext>
                  </a:extLst>
                </p14:cNvPr>
                <p14:cNvContentPartPr/>
                <p14:nvPr/>
              </p14:nvContentPartPr>
              <p14:xfrm>
                <a:off x="973235" y="4798088"/>
                <a:ext cx="360" cy="360"/>
              </p14:xfrm>
            </p:contentPart>
          </mc:Choice>
          <mc:Fallback xmlns="">
            <p:pic>
              <p:nvPicPr>
                <p:cNvPr id="159" name="Input penna 158">
                  <a:extLst>
                    <a:ext uri="{FF2B5EF4-FFF2-40B4-BE49-F238E27FC236}">
                      <a16:creationId xmlns:a16="http://schemas.microsoft.com/office/drawing/2014/main" id="{C26F74D3-A7E4-C6DB-7C62-0AEFA6D26268}"/>
                    </a:ext>
                  </a:extLst>
                </p:cNvPr>
                <p:cNvPicPr/>
                <p:nvPr/>
              </p:nvPicPr>
              <p:blipFill>
                <a:blip r:embed="rId40"/>
                <a:stretch>
                  <a:fillRect/>
                </a:stretch>
              </p:blipFill>
              <p:spPr>
                <a:xfrm>
                  <a:off x="955235" y="47800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61" name="Input penna 160">
                  <a:extLst>
                    <a:ext uri="{FF2B5EF4-FFF2-40B4-BE49-F238E27FC236}">
                      <a16:creationId xmlns:a16="http://schemas.microsoft.com/office/drawing/2014/main" id="{5989AABF-DFF9-3EEE-277E-62C4F75FD7D1}"/>
                    </a:ext>
                  </a:extLst>
                </p14:cNvPr>
                <p14:cNvContentPartPr/>
                <p14:nvPr/>
              </p14:nvContentPartPr>
              <p14:xfrm>
                <a:off x="966035" y="4834808"/>
                <a:ext cx="360" cy="360"/>
              </p14:xfrm>
            </p:contentPart>
          </mc:Choice>
          <mc:Fallback xmlns="">
            <p:pic>
              <p:nvPicPr>
                <p:cNvPr id="161" name="Input penna 160">
                  <a:extLst>
                    <a:ext uri="{FF2B5EF4-FFF2-40B4-BE49-F238E27FC236}">
                      <a16:creationId xmlns:a16="http://schemas.microsoft.com/office/drawing/2014/main" id="{5989AABF-DFF9-3EEE-277E-62C4F75FD7D1}"/>
                    </a:ext>
                  </a:extLst>
                </p:cNvPr>
                <p:cNvPicPr/>
                <p:nvPr/>
              </p:nvPicPr>
              <p:blipFill>
                <a:blip r:embed="rId40"/>
                <a:stretch>
                  <a:fillRect/>
                </a:stretch>
              </p:blipFill>
              <p:spPr>
                <a:xfrm>
                  <a:off x="948035" y="481680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63" name="Input penna 162">
                  <a:extLst>
                    <a:ext uri="{FF2B5EF4-FFF2-40B4-BE49-F238E27FC236}">
                      <a16:creationId xmlns:a16="http://schemas.microsoft.com/office/drawing/2014/main" id="{81B740A3-E50F-3F7E-0127-C041A0AB4FC5}"/>
                    </a:ext>
                  </a:extLst>
                </p14:cNvPr>
                <p14:cNvContentPartPr/>
                <p14:nvPr/>
              </p14:nvContentPartPr>
              <p14:xfrm>
                <a:off x="968195" y="4874048"/>
                <a:ext cx="1080" cy="360"/>
              </p14:xfrm>
            </p:contentPart>
          </mc:Choice>
          <mc:Fallback xmlns="">
            <p:pic>
              <p:nvPicPr>
                <p:cNvPr id="163" name="Input penna 162">
                  <a:extLst>
                    <a:ext uri="{FF2B5EF4-FFF2-40B4-BE49-F238E27FC236}">
                      <a16:creationId xmlns:a16="http://schemas.microsoft.com/office/drawing/2014/main" id="{81B740A3-E50F-3F7E-0127-C041A0AB4FC5}"/>
                    </a:ext>
                  </a:extLst>
                </p:cNvPr>
                <p:cNvPicPr/>
                <p:nvPr/>
              </p:nvPicPr>
              <p:blipFill>
                <a:blip r:embed="rId95"/>
                <a:stretch>
                  <a:fillRect/>
                </a:stretch>
              </p:blipFill>
              <p:spPr>
                <a:xfrm>
                  <a:off x="950555" y="4856408"/>
                  <a:ext cx="367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65" name="Input penna 164">
                  <a:extLst>
                    <a:ext uri="{FF2B5EF4-FFF2-40B4-BE49-F238E27FC236}">
                      <a16:creationId xmlns:a16="http://schemas.microsoft.com/office/drawing/2014/main" id="{D557C508-DC5F-005E-FCE6-B8439016DF72}"/>
                    </a:ext>
                  </a:extLst>
                </p14:cNvPr>
                <p14:cNvContentPartPr/>
                <p14:nvPr/>
              </p14:nvContentPartPr>
              <p14:xfrm>
                <a:off x="973235" y="4913648"/>
                <a:ext cx="360" cy="360"/>
              </p14:xfrm>
            </p:contentPart>
          </mc:Choice>
          <mc:Fallback xmlns="">
            <p:pic>
              <p:nvPicPr>
                <p:cNvPr id="165" name="Input penna 164">
                  <a:extLst>
                    <a:ext uri="{FF2B5EF4-FFF2-40B4-BE49-F238E27FC236}">
                      <a16:creationId xmlns:a16="http://schemas.microsoft.com/office/drawing/2014/main" id="{D557C508-DC5F-005E-FCE6-B8439016DF72}"/>
                    </a:ext>
                  </a:extLst>
                </p:cNvPr>
                <p:cNvPicPr/>
                <p:nvPr/>
              </p:nvPicPr>
              <p:blipFill>
                <a:blip r:embed="rId40"/>
                <a:stretch>
                  <a:fillRect/>
                </a:stretch>
              </p:blipFill>
              <p:spPr>
                <a:xfrm>
                  <a:off x="955235" y="48956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67" name="Input penna 166">
                  <a:extLst>
                    <a:ext uri="{FF2B5EF4-FFF2-40B4-BE49-F238E27FC236}">
                      <a16:creationId xmlns:a16="http://schemas.microsoft.com/office/drawing/2014/main" id="{F34BF587-3762-B371-37D0-75CA9C27EBF5}"/>
                    </a:ext>
                  </a:extLst>
                </p14:cNvPr>
                <p14:cNvContentPartPr/>
                <p14:nvPr/>
              </p14:nvContentPartPr>
              <p14:xfrm>
                <a:off x="975755" y="4815008"/>
                <a:ext cx="360" cy="360"/>
              </p14:xfrm>
            </p:contentPart>
          </mc:Choice>
          <mc:Fallback xmlns="">
            <p:pic>
              <p:nvPicPr>
                <p:cNvPr id="167" name="Input penna 166">
                  <a:extLst>
                    <a:ext uri="{FF2B5EF4-FFF2-40B4-BE49-F238E27FC236}">
                      <a16:creationId xmlns:a16="http://schemas.microsoft.com/office/drawing/2014/main" id="{F34BF587-3762-B371-37D0-75CA9C27EBF5}"/>
                    </a:ext>
                  </a:extLst>
                </p:cNvPr>
                <p:cNvPicPr/>
                <p:nvPr/>
              </p:nvPicPr>
              <p:blipFill>
                <a:blip r:embed="rId40"/>
                <a:stretch>
                  <a:fillRect/>
                </a:stretch>
              </p:blipFill>
              <p:spPr>
                <a:xfrm>
                  <a:off x="957755" y="47973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211" name="Input penna 210">
                  <a:extLst>
                    <a:ext uri="{FF2B5EF4-FFF2-40B4-BE49-F238E27FC236}">
                      <a16:creationId xmlns:a16="http://schemas.microsoft.com/office/drawing/2014/main" id="{654B7CEB-73AA-7411-75B2-B373BF3E979B}"/>
                    </a:ext>
                  </a:extLst>
                </p14:cNvPr>
                <p14:cNvContentPartPr/>
                <p14:nvPr/>
              </p14:nvContentPartPr>
              <p14:xfrm>
                <a:off x="968195" y="4950368"/>
                <a:ext cx="360" cy="360"/>
              </p14:xfrm>
            </p:contentPart>
          </mc:Choice>
          <mc:Fallback xmlns="">
            <p:pic>
              <p:nvPicPr>
                <p:cNvPr id="211" name="Input penna 210">
                  <a:extLst>
                    <a:ext uri="{FF2B5EF4-FFF2-40B4-BE49-F238E27FC236}">
                      <a16:creationId xmlns:a16="http://schemas.microsoft.com/office/drawing/2014/main" id="{654B7CEB-73AA-7411-75B2-B373BF3E979B}"/>
                    </a:ext>
                  </a:extLst>
                </p:cNvPr>
                <p:cNvPicPr/>
                <p:nvPr/>
              </p:nvPicPr>
              <p:blipFill>
                <a:blip r:embed="rId40"/>
                <a:stretch>
                  <a:fillRect/>
                </a:stretch>
              </p:blipFill>
              <p:spPr>
                <a:xfrm>
                  <a:off x="950555" y="49323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213" name="Input penna 212">
                  <a:extLst>
                    <a:ext uri="{FF2B5EF4-FFF2-40B4-BE49-F238E27FC236}">
                      <a16:creationId xmlns:a16="http://schemas.microsoft.com/office/drawing/2014/main" id="{350918E8-9BDE-7AFF-E5E7-64C3514395A7}"/>
                    </a:ext>
                  </a:extLst>
                </p14:cNvPr>
                <p14:cNvContentPartPr/>
                <p14:nvPr/>
              </p14:nvContentPartPr>
              <p14:xfrm>
                <a:off x="966035" y="4987448"/>
                <a:ext cx="360" cy="360"/>
              </p14:xfrm>
            </p:contentPart>
          </mc:Choice>
          <mc:Fallback xmlns="">
            <p:pic>
              <p:nvPicPr>
                <p:cNvPr id="213" name="Input penna 212">
                  <a:extLst>
                    <a:ext uri="{FF2B5EF4-FFF2-40B4-BE49-F238E27FC236}">
                      <a16:creationId xmlns:a16="http://schemas.microsoft.com/office/drawing/2014/main" id="{350918E8-9BDE-7AFF-E5E7-64C3514395A7}"/>
                    </a:ext>
                  </a:extLst>
                </p:cNvPr>
                <p:cNvPicPr/>
                <p:nvPr/>
              </p:nvPicPr>
              <p:blipFill>
                <a:blip r:embed="rId40"/>
                <a:stretch>
                  <a:fillRect/>
                </a:stretch>
              </p:blipFill>
              <p:spPr>
                <a:xfrm>
                  <a:off x="948035" y="49694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215" name="Input penna 214">
                  <a:extLst>
                    <a:ext uri="{FF2B5EF4-FFF2-40B4-BE49-F238E27FC236}">
                      <a16:creationId xmlns:a16="http://schemas.microsoft.com/office/drawing/2014/main" id="{D8AB63E2-90DE-15BD-AB83-E136EB82CFA2}"/>
                    </a:ext>
                  </a:extLst>
                </p14:cNvPr>
                <p14:cNvContentPartPr/>
                <p14:nvPr/>
              </p14:nvContentPartPr>
              <p14:xfrm>
                <a:off x="960995" y="5024168"/>
                <a:ext cx="360" cy="360"/>
              </p14:xfrm>
            </p:contentPart>
          </mc:Choice>
          <mc:Fallback xmlns="">
            <p:pic>
              <p:nvPicPr>
                <p:cNvPr id="215" name="Input penna 214">
                  <a:extLst>
                    <a:ext uri="{FF2B5EF4-FFF2-40B4-BE49-F238E27FC236}">
                      <a16:creationId xmlns:a16="http://schemas.microsoft.com/office/drawing/2014/main" id="{D8AB63E2-90DE-15BD-AB83-E136EB82CFA2}"/>
                    </a:ext>
                  </a:extLst>
                </p:cNvPr>
                <p:cNvPicPr/>
                <p:nvPr/>
              </p:nvPicPr>
              <p:blipFill>
                <a:blip r:embed="rId40"/>
                <a:stretch>
                  <a:fillRect/>
                </a:stretch>
              </p:blipFill>
              <p:spPr>
                <a:xfrm>
                  <a:off x="942995" y="50061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217" name="Input penna 216">
                  <a:extLst>
                    <a:ext uri="{FF2B5EF4-FFF2-40B4-BE49-F238E27FC236}">
                      <a16:creationId xmlns:a16="http://schemas.microsoft.com/office/drawing/2014/main" id="{2E189F32-AD70-E0DC-5E56-C90338BE5135}"/>
                    </a:ext>
                  </a:extLst>
                </p14:cNvPr>
                <p14:cNvContentPartPr/>
                <p14:nvPr/>
              </p14:nvContentPartPr>
              <p14:xfrm>
                <a:off x="963515" y="5046128"/>
                <a:ext cx="360" cy="360"/>
              </p14:xfrm>
            </p:contentPart>
          </mc:Choice>
          <mc:Fallback xmlns="">
            <p:pic>
              <p:nvPicPr>
                <p:cNvPr id="217" name="Input penna 216">
                  <a:extLst>
                    <a:ext uri="{FF2B5EF4-FFF2-40B4-BE49-F238E27FC236}">
                      <a16:creationId xmlns:a16="http://schemas.microsoft.com/office/drawing/2014/main" id="{2E189F32-AD70-E0DC-5E56-C90338BE5135}"/>
                    </a:ext>
                  </a:extLst>
                </p:cNvPr>
                <p:cNvPicPr/>
                <p:nvPr/>
              </p:nvPicPr>
              <p:blipFill>
                <a:blip r:embed="rId40"/>
                <a:stretch>
                  <a:fillRect/>
                </a:stretch>
              </p:blipFill>
              <p:spPr>
                <a:xfrm>
                  <a:off x="945515" y="50284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218" name="Input penna 217">
                  <a:extLst>
                    <a:ext uri="{FF2B5EF4-FFF2-40B4-BE49-F238E27FC236}">
                      <a16:creationId xmlns:a16="http://schemas.microsoft.com/office/drawing/2014/main" id="{6DDA4D30-CC0F-C763-B51D-4B04BED24C52}"/>
                    </a:ext>
                  </a:extLst>
                </p14:cNvPr>
                <p14:cNvContentPartPr/>
                <p14:nvPr/>
              </p14:nvContentPartPr>
              <p14:xfrm>
                <a:off x="960995" y="5075648"/>
                <a:ext cx="360" cy="720"/>
              </p14:xfrm>
            </p:contentPart>
          </mc:Choice>
          <mc:Fallback xmlns="">
            <p:pic>
              <p:nvPicPr>
                <p:cNvPr id="218" name="Input penna 217">
                  <a:extLst>
                    <a:ext uri="{FF2B5EF4-FFF2-40B4-BE49-F238E27FC236}">
                      <a16:creationId xmlns:a16="http://schemas.microsoft.com/office/drawing/2014/main" id="{6DDA4D30-CC0F-C763-B51D-4B04BED24C52}"/>
                    </a:ext>
                  </a:extLst>
                </p:cNvPr>
                <p:cNvPicPr/>
                <p:nvPr/>
              </p:nvPicPr>
              <p:blipFill>
                <a:blip r:embed="rId47"/>
                <a:stretch>
                  <a:fillRect/>
                </a:stretch>
              </p:blipFill>
              <p:spPr>
                <a:xfrm>
                  <a:off x="942995" y="5058008"/>
                  <a:ext cx="3600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220" name="Input penna 219">
                  <a:extLst>
                    <a:ext uri="{FF2B5EF4-FFF2-40B4-BE49-F238E27FC236}">
                      <a16:creationId xmlns:a16="http://schemas.microsoft.com/office/drawing/2014/main" id="{629D905D-B24B-2955-25FD-21607EE46BF5}"/>
                    </a:ext>
                  </a:extLst>
                </p14:cNvPr>
                <p14:cNvContentPartPr/>
                <p14:nvPr/>
              </p14:nvContentPartPr>
              <p14:xfrm>
                <a:off x="975755" y="4849568"/>
                <a:ext cx="360" cy="360"/>
              </p14:xfrm>
            </p:contentPart>
          </mc:Choice>
          <mc:Fallback xmlns="">
            <p:pic>
              <p:nvPicPr>
                <p:cNvPr id="220" name="Input penna 219">
                  <a:extLst>
                    <a:ext uri="{FF2B5EF4-FFF2-40B4-BE49-F238E27FC236}">
                      <a16:creationId xmlns:a16="http://schemas.microsoft.com/office/drawing/2014/main" id="{629D905D-B24B-2955-25FD-21607EE46BF5}"/>
                    </a:ext>
                  </a:extLst>
                </p:cNvPr>
                <p:cNvPicPr/>
                <p:nvPr/>
              </p:nvPicPr>
              <p:blipFill>
                <a:blip r:embed="rId40"/>
                <a:stretch>
                  <a:fillRect/>
                </a:stretch>
              </p:blipFill>
              <p:spPr>
                <a:xfrm>
                  <a:off x="957755" y="4831568"/>
                  <a:ext cx="36000" cy="3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0">
            <p14:nvContentPartPr>
              <p14:cNvPr id="222" name="Input penna 221">
                <a:extLst>
                  <a:ext uri="{FF2B5EF4-FFF2-40B4-BE49-F238E27FC236}">
                    <a16:creationId xmlns:a16="http://schemas.microsoft.com/office/drawing/2014/main" id="{3FEDC808-574A-0A7A-A76B-F5763EF2164E}"/>
                  </a:ext>
                </a:extLst>
              </p14:cNvPr>
              <p14:cNvContentPartPr/>
              <p14:nvPr/>
            </p14:nvContentPartPr>
            <p14:xfrm>
              <a:off x="1567380" y="2617826"/>
              <a:ext cx="360" cy="360"/>
            </p14:xfrm>
          </p:contentPart>
        </mc:Choice>
        <mc:Fallback xmlns="">
          <p:pic>
            <p:nvPicPr>
              <p:cNvPr id="222" name="Input penna 221">
                <a:extLst>
                  <a:ext uri="{FF2B5EF4-FFF2-40B4-BE49-F238E27FC236}">
                    <a16:creationId xmlns:a16="http://schemas.microsoft.com/office/drawing/2014/main" id="{3FEDC808-574A-0A7A-A76B-F5763EF2164E}"/>
                  </a:ext>
                </a:extLst>
              </p:cNvPr>
              <p:cNvPicPr/>
              <p:nvPr/>
            </p:nvPicPr>
            <p:blipFill>
              <a:blip r:embed="rId40"/>
              <a:stretch>
                <a:fillRect/>
              </a:stretch>
            </p:blipFill>
            <p:spPr>
              <a:xfrm>
                <a:off x="1549740" y="2599826"/>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223" name="Input penna 222">
                <a:extLst>
                  <a:ext uri="{FF2B5EF4-FFF2-40B4-BE49-F238E27FC236}">
                    <a16:creationId xmlns:a16="http://schemas.microsoft.com/office/drawing/2014/main" id="{D77BBB2C-0936-B56B-439C-03A916937D02}"/>
                  </a:ext>
                </a:extLst>
              </p14:cNvPr>
              <p14:cNvContentPartPr/>
              <p14:nvPr/>
            </p14:nvContentPartPr>
            <p14:xfrm>
              <a:off x="854220" y="3439706"/>
              <a:ext cx="360" cy="360"/>
            </p14:xfrm>
          </p:contentPart>
        </mc:Choice>
        <mc:Fallback xmlns="">
          <p:pic>
            <p:nvPicPr>
              <p:cNvPr id="223" name="Input penna 222">
                <a:extLst>
                  <a:ext uri="{FF2B5EF4-FFF2-40B4-BE49-F238E27FC236}">
                    <a16:creationId xmlns:a16="http://schemas.microsoft.com/office/drawing/2014/main" id="{D77BBB2C-0936-B56B-439C-03A916937D02}"/>
                  </a:ext>
                </a:extLst>
              </p:cNvPr>
              <p:cNvPicPr/>
              <p:nvPr/>
            </p:nvPicPr>
            <p:blipFill>
              <a:blip r:embed="rId40"/>
              <a:stretch>
                <a:fillRect/>
              </a:stretch>
            </p:blipFill>
            <p:spPr>
              <a:xfrm>
                <a:off x="836580" y="3422066"/>
                <a:ext cx="36000" cy="36000"/>
              </a:xfrm>
              <a:prstGeom prst="rect">
                <a:avLst/>
              </a:prstGeom>
            </p:spPr>
          </p:pic>
        </mc:Fallback>
      </mc:AlternateContent>
      <p:grpSp>
        <p:nvGrpSpPr>
          <p:cNvPr id="226" name="Gruppo 225">
            <a:extLst>
              <a:ext uri="{FF2B5EF4-FFF2-40B4-BE49-F238E27FC236}">
                <a16:creationId xmlns:a16="http://schemas.microsoft.com/office/drawing/2014/main" id="{10104E20-3B60-05D9-C870-81F4CAF780A7}"/>
              </a:ext>
            </a:extLst>
          </p:cNvPr>
          <p:cNvGrpSpPr/>
          <p:nvPr/>
        </p:nvGrpSpPr>
        <p:grpSpPr>
          <a:xfrm>
            <a:off x="835140" y="3333506"/>
            <a:ext cx="19440" cy="16560"/>
            <a:chOff x="835140" y="3333506"/>
            <a:chExt cx="19440" cy="16560"/>
          </a:xfrm>
        </p:grpSpPr>
        <mc:AlternateContent xmlns:mc="http://schemas.openxmlformats.org/markup-compatibility/2006" xmlns:p14="http://schemas.microsoft.com/office/powerpoint/2010/main">
          <mc:Choice Requires="p14">
            <p:contentPart p14:bwMode="auto" r:id="rId142">
              <p14:nvContentPartPr>
                <p14:cNvPr id="224" name="Input penna 223">
                  <a:extLst>
                    <a:ext uri="{FF2B5EF4-FFF2-40B4-BE49-F238E27FC236}">
                      <a16:creationId xmlns:a16="http://schemas.microsoft.com/office/drawing/2014/main" id="{92C484AA-09F5-18FC-9143-02BACC95FDD8}"/>
                    </a:ext>
                  </a:extLst>
                </p14:cNvPr>
                <p14:cNvContentPartPr/>
                <p14:nvPr/>
              </p14:nvContentPartPr>
              <p14:xfrm>
                <a:off x="835140" y="3333506"/>
                <a:ext cx="360" cy="360"/>
              </p14:xfrm>
            </p:contentPart>
          </mc:Choice>
          <mc:Fallback xmlns="">
            <p:pic>
              <p:nvPicPr>
                <p:cNvPr id="224" name="Input penna 223">
                  <a:extLst>
                    <a:ext uri="{FF2B5EF4-FFF2-40B4-BE49-F238E27FC236}">
                      <a16:creationId xmlns:a16="http://schemas.microsoft.com/office/drawing/2014/main" id="{92C484AA-09F5-18FC-9143-02BACC95FDD8}"/>
                    </a:ext>
                  </a:extLst>
                </p:cNvPr>
                <p:cNvPicPr/>
                <p:nvPr/>
              </p:nvPicPr>
              <p:blipFill>
                <a:blip r:embed="rId40"/>
                <a:stretch>
                  <a:fillRect/>
                </a:stretch>
              </p:blipFill>
              <p:spPr>
                <a:xfrm>
                  <a:off x="817500" y="3315866"/>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225" name="Input penna 224">
                  <a:extLst>
                    <a:ext uri="{FF2B5EF4-FFF2-40B4-BE49-F238E27FC236}">
                      <a16:creationId xmlns:a16="http://schemas.microsoft.com/office/drawing/2014/main" id="{C0E06112-B7AC-7FF1-51DB-5FA5DDCF2A1F}"/>
                    </a:ext>
                  </a:extLst>
                </p14:cNvPr>
                <p14:cNvContentPartPr/>
                <p14:nvPr/>
              </p14:nvContentPartPr>
              <p14:xfrm>
                <a:off x="854220" y="3349706"/>
                <a:ext cx="360" cy="360"/>
              </p14:xfrm>
            </p:contentPart>
          </mc:Choice>
          <mc:Fallback xmlns="">
            <p:pic>
              <p:nvPicPr>
                <p:cNvPr id="225" name="Input penna 224">
                  <a:extLst>
                    <a:ext uri="{FF2B5EF4-FFF2-40B4-BE49-F238E27FC236}">
                      <a16:creationId xmlns:a16="http://schemas.microsoft.com/office/drawing/2014/main" id="{C0E06112-B7AC-7FF1-51DB-5FA5DDCF2A1F}"/>
                    </a:ext>
                  </a:extLst>
                </p:cNvPr>
                <p:cNvPicPr/>
                <p:nvPr/>
              </p:nvPicPr>
              <p:blipFill>
                <a:blip r:embed="rId40"/>
                <a:stretch>
                  <a:fillRect/>
                </a:stretch>
              </p:blipFill>
              <p:spPr>
                <a:xfrm>
                  <a:off x="836580" y="3332066"/>
                  <a:ext cx="36000" cy="36000"/>
                </a:xfrm>
                <a:prstGeom prst="rect">
                  <a:avLst/>
                </a:prstGeom>
              </p:spPr>
            </p:pic>
          </mc:Fallback>
        </mc:AlternateContent>
      </p:grpSp>
      <p:grpSp>
        <p:nvGrpSpPr>
          <p:cNvPr id="230" name="Gruppo 229">
            <a:extLst>
              <a:ext uri="{FF2B5EF4-FFF2-40B4-BE49-F238E27FC236}">
                <a16:creationId xmlns:a16="http://schemas.microsoft.com/office/drawing/2014/main" id="{3013B9D0-4375-05BB-9308-8A20CB8A315C}"/>
              </a:ext>
            </a:extLst>
          </p:cNvPr>
          <p:cNvGrpSpPr/>
          <p:nvPr/>
        </p:nvGrpSpPr>
        <p:grpSpPr>
          <a:xfrm>
            <a:off x="862500" y="3469586"/>
            <a:ext cx="8640" cy="49320"/>
            <a:chOff x="862500" y="3469586"/>
            <a:chExt cx="8640" cy="49320"/>
          </a:xfrm>
        </p:grpSpPr>
        <mc:AlternateContent xmlns:mc="http://schemas.openxmlformats.org/markup-compatibility/2006" xmlns:p14="http://schemas.microsoft.com/office/powerpoint/2010/main">
          <mc:Choice Requires="p14">
            <p:contentPart p14:bwMode="auto" r:id="rId144">
              <p14:nvContentPartPr>
                <p14:cNvPr id="227" name="Input penna 226">
                  <a:extLst>
                    <a:ext uri="{FF2B5EF4-FFF2-40B4-BE49-F238E27FC236}">
                      <a16:creationId xmlns:a16="http://schemas.microsoft.com/office/drawing/2014/main" id="{A6679AC8-A5A5-2963-9FD2-9C9A027061A4}"/>
                    </a:ext>
                  </a:extLst>
                </p14:cNvPr>
                <p14:cNvContentPartPr/>
                <p14:nvPr/>
              </p14:nvContentPartPr>
              <p14:xfrm>
                <a:off x="862500" y="3469586"/>
                <a:ext cx="360" cy="360"/>
              </p14:xfrm>
            </p:contentPart>
          </mc:Choice>
          <mc:Fallback xmlns="">
            <p:pic>
              <p:nvPicPr>
                <p:cNvPr id="227" name="Input penna 226">
                  <a:extLst>
                    <a:ext uri="{FF2B5EF4-FFF2-40B4-BE49-F238E27FC236}">
                      <a16:creationId xmlns:a16="http://schemas.microsoft.com/office/drawing/2014/main" id="{A6679AC8-A5A5-2963-9FD2-9C9A027061A4}"/>
                    </a:ext>
                  </a:extLst>
                </p:cNvPr>
                <p:cNvPicPr/>
                <p:nvPr/>
              </p:nvPicPr>
              <p:blipFill>
                <a:blip r:embed="rId40"/>
                <a:stretch>
                  <a:fillRect/>
                </a:stretch>
              </p:blipFill>
              <p:spPr>
                <a:xfrm>
                  <a:off x="844860" y="3451946"/>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228" name="Input penna 227">
                  <a:extLst>
                    <a:ext uri="{FF2B5EF4-FFF2-40B4-BE49-F238E27FC236}">
                      <a16:creationId xmlns:a16="http://schemas.microsoft.com/office/drawing/2014/main" id="{921D7309-2D58-8E90-1CB9-A97A3286D6B0}"/>
                    </a:ext>
                  </a:extLst>
                </p14:cNvPr>
                <p14:cNvContentPartPr/>
                <p14:nvPr/>
              </p14:nvContentPartPr>
              <p14:xfrm>
                <a:off x="870780" y="3491546"/>
                <a:ext cx="360" cy="360"/>
              </p14:xfrm>
            </p:contentPart>
          </mc:Choice>
          <mc:Fallback xmlns="">
            <p:pic>
              <p:nvPicPr>
                <p:cNvPr id="228" name="Input penna 227">
                  <a:extLst>
                    <a:ext uri="{FF2B5EF4-FFF2-40B4-BE49-F238E27FC236}">
                      <a16:creationId xmlns:a16="http://schemas.microsoft.com/office/drawing/2014/main" id="{921D7309-2D58-8E90-1CB9-A97A3286D6B0}"/>
                    </a:ext>
                  </a:extLst>
                </p:cNvPr>
                <p:cNvPicPr/>
                <p:nvPr/>
              </p:nvPicPr>
              <p:blipFill>
                <a:blip r:embed="rId40"/>
                <a:stretch>
                  <a:fillRect/>
                </a:stretch>
              </p:blipFill>
              <p:spPr>
                <a:xfrm>
                  <a:off x="852780" y="3473546"/>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229" name="Input penna 228">
                  <a:extLst>
                    <a:ext uri="{FF2B5EF4-FFF2-40B4-BE49-F238E27FC236}">
                      <a16:creationId xmlns:a16="http://schemas.microsoft.com/office/drawing/2014/main" id="{5B704B9E-9604-9A34-08B9-5A5B709E26D7}"/>
                    </a:ext>
                  </a:extLst>
                </p14:cNvPr>
                <p14:cNvContentPartPr/>
                <p14:nvPr/>
              </p14:nvContentPartPr>
              <p14:xfrm>
                <a:off x="865380" y="3518546"/>
                <a:ext cx="360" cy="360"/>
              </p14:xfrm>
            </p:contentPart>
          </mc:Choice>
          <mc:Fallback xmlns="">
            <p:pic>
              <p:nvPicPr>
                <p:cNvPr id="229" name="Input penna 228">
                  <a:extLst>
                    <a:ext uri="{FF2B5EF4-FFF2-40B4-BE49-F238E27FC236}">
                      <a16:creationId xmlns:a16="http://schemas.microsoft.com/office/drawing/2014/main" id="{5B704B9E-9604-9A34-08B9-5A5B709E26D7}"/>
                    </a:ext>
                  </a:extLst>
                </p:cNvPr>
                <p:cNvPicPr/>
                <p:nvPr/>
              </p:nvPicPr>
              <p:blipFill>
                <a:blip r:embed="rId40"/>
                <a:stretch>
                  <a:fillRect/>
                </a:stretch>
              </p:blipFill>
              <p:spPr>
                <a:xfrm>
                  <a:off x="847380" y="3500906"/>
                  <a:ext cx="36000" cy="36000"/>
                </a:xfrm>
                <a:prstGeom prst="rect">
                  <a:avLst/>
                </a:prstGeom>
              </p:spPr>
            </p:pic>
          </mc:Fallback>
        </mc:AlternateContent>
      </p:grpSp>
      <p:grpSp>
        <p:nvGrpSpPr>
          <p:cNvPr id="232" name="Gruppo 231">
            <a:extLst>
              <a:ext uri="{FF2B5EF4-FFF2-40B4-BE49-F238E27FC236}">
                <a16:creationId xmlns:a16="http://schemas.microsoft.com/office/drawing/2014/main" id="{63080F9F-330A-8112-840F-0209329A5612}"/>
              </a:ext>
            </a:extLst>
          </p:cNvPr>
          <p:cNvGrpSpPr/>
          <p:nvPr/>
        </p:nvGrpSpPr>
        <p:grpSpPr>
          <a:xfrm>
            <a:off x="1518420" y="2685866"/>
            <a:ext cx="62380" cy="18814"/>
            <a:chOff x="1518420" y="2685866"/>
            <a:chExt cx="62380" cy="18814"/>
          </a:xfrm>
        </p:grpSpPr>
        <mc:AlternateContent xmlns:mc="http://schemas.openxmlformats.org/markup-compatibility/2006" xmlns:p14="http://schemas.microsoft.com/office/powerpoint/2010/main">
          <mc:Choice Requires="p14">
            <p:contentPart p14:bwMode="auto" r:id="rId147">
              <p14:nvContentPartPr>
                <p14:cNvPr id="76" name="Input penna 75">
                  <a:extLst>
                    <a:ext uri="{FF2B5EF4-FFF2-40B4-BE49-F238E27FC236}">
                      <a16:creationId xmlns:a16="http://schemas.microsoft.com/office/drawing/2014/main" id="{C7D85978-FDDA-56AB-FBBF-1C838C8B4EF9}"/>
                    </a:ext>
                  </a:extLst>
                </p14:cNvPr>
                <p14:cNvContentPartPr/>
                <p14:nvPr/>
              </p14:nvContentPartPr>
              <p14:xfrm>
                <a:off x="1579720" y="2702160"/>
                <a:ext cx="1080" cy="2520"/>
              </p14:xfrm>
            </p:contentPart>
          </mc:Choice>
          <mc:Fallback xmlns="">
            <p:pic>
              <p:nvPicPr>
                <p:cNvPr id="76" name="Input penna 75">
                  <a:extLst>
                    <a:ext uri="{FF2B5EF4-FFF2-40B4-BE49-F238E27FC236}">
                      <a16:creationId xmlns:a16="http://schemas.microsoft.com/office/drawing/2014/main" id="{C7D85978-FDDA-56AB-FBBF-1C838C8B4EF9}"/>
                    </a:ext>
                  </a:extLst>
                </p:cNvPr>
                <p:cNvPicPr/>
                <p:nvPr/>
              </p:nvPicPr>
              <p:blipFill>
                <a:blip r:embed="rId148"/>
                <a:stretch>
                  <a:fillRect/>
                </a:stretch>
              </p:blipFill>
              <p:spPr>
                <a:xfrm>
                  <a:off x="1562080" y="2684520"/>
                  <a:ext cx="3672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77" name="Input penna 76">
                  <a:extLst>
                    <a:ext uri="{FF2B5EF4-FFF2-40B4-BE49-F238E27FC236}">
                      <a16:creationId xmlns:a16="http://schemas.microsoft.com/office/drawing/2014/main" id="{E3E6A054-8027-4982-E625-7C85E53400A0}"/>
                    </a:ext>
                  </a:extLst>
                </p14:cNvPr>
                <p14:cNvContentPartPr/>
                <p14:nvPr/>
              </p14:nvContentPartPr>
              <p14:xfrm>
                <a:off x="1528960" y="2697120"/>
                <a:ext cx="360" cy="360"/>
              </p14:xfrm>
            </p:contentPart>
          </mc:Choice>
          <mc:Fallback xmlns="">
            <p:pic>
              <p:nvPicPr>
                <p:cNvPr id="77" name="Input penna 76">
                  <a:extLst>
                    <a:ext uri="{FF2B5EF4-FFF2-40B4-BE49-F238E27FC236}">
                      <a16:creationId xmlns:a16="http://schemas.microsoft.com/office/drawing/2014/main" id="{E3E6A054-8027-4982-E625-7C85E53400A0}"/>
                    </a:ext>
                  </a:extLst>
                </p:cNvPr>
                <p:cNvPicPr/>
                <p:nvPr/>
              </p:nvPicPr>
              <p:blipFill>
                <a:blip r:embed="rId40"/>
                <a:stretch>
                  <a:fillRect/>
                </a:stretch>
              </p:blipFill>
              <p:spPr>
                <a:xfrm>
                  <a:off x="1510960" y="267948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231" name="Input penna 230">
                  <a:extLst>
                    <a:ext uri="{FF2B5EF4-FFF2-40B4-BE49-F238E27FC236}">
                      <a16:creationId xmlns:a16="http://schemas.microsoft.com/office/drawing/2014/main" id="{2A9F249D-1437-798F-7B2C-EB485E9103F4}"/>
                    </a:ext>
                  </a:extLst>
                </p14:cNvPr>
                <p14:cNvContentPartPr/>
                <p14:nvPr/>
              </p14:nvContentPartPr>
              <p14:xfrm>
                <a:off x="1518420" y="2685866"/>
                <a:ext cx="360" cy="360"/>
              </p14:xfrm>
            </p:contentPart>
          </mc:Choice>
          <mc:Fallback xmlns="">
            <p:pic>
              <p:nvPicPr>
                <p:cNvPr id="231" name="Input penna 230">
                  <a:extLst>
                    <a:ext uri="{FF2B5EF4-FFF2-40B4-BE49-F238E27FC236}">
                      <a16:creationId xmlns:a16="http://schemas.microsoft.com/office/drawing/2014/main" id="{2A9F249D-1437-798F-7B2C-EB485E9103F4}"/>
                    </a:ext>
                  </a:extLst>
                </p:cNvPr>
                <p:cNvPicPr/>
                <p:nvPr/>
              </p:nvPicPr>
              <p:blipFill>
                <a:blip r:embed="rId40"/>
                <a:stretch>
                  <a:fillRect/>
                </a:stretch>
              </p:blipFill>
              <p:spPr>
                <a:xfrm>
                  <a:off x="1500420" y="2668226"/>
                  <a:ext cx="36000" cy="36000"/>
                </a:xfrm>
                <a:prstGeom prst="rect">
                  <a:avLst/>
                </a:prstGeom>
              </p:spPr>
            </p:pic>
          </mc:Fallback>
        </mc:AlternateContent>
      </p:grpSp>
      <p:grpSp>
        <p:nvGrpSpPr>
          <p:cNvPr id="238" name="Gruppo 237">
            <a:extLst>
              <a:ext uri="{FF2B5EF4-FFF2-40B4-BE49-F238E27FC236}">
                <a16:creationId xmlns:a16="http://schemas.microsoft.com/office/drawing/2014/main" id="{C0EC459E-9BF2-8351-CCE5-945A2188D176}"/>
              </a:ext>
            </a:extLst>
          </p:cNvPr>
          <p:cNvGrpSpPr/>
          <p:nvPr/>
        </p:nvGrpSpPr>
        <p:grpSpPr>
          <a:xfrm>
            <a:off x="854220" y="1691280"/>
            <a:ext cx="30600" cy="61414"/>
            <a:chOff x="854220" y="1691280"/>
            <a:chExt cx="30600" cy="61414"/>
          </a:xfrm>
        </p:grpSpPr>
        <mc:AlternateContent xmlns:mc="http://schemas.openxmlformats.org/markup-compatibility/2006" xmlns:p14="http://schemas.microsoft.com/office/powerpoint/2010/main">
          <mc:Choice Requires="p14">
            <p:contentPart p14:bwMode="auto" r:id="rId151">
              <p14:nvContentPartPr>
                <p14:cNvPr id="81" name="Input penna 80">
                  <a:extLst>
                    <a:ext uri="{FF2B5EF4-FFF2-40B4-BE49-F238E27FC236}">
                      <a16:creationId xmlns:a16="http://schemas.microsoft.com/office/drawing/2014/main" id="{191B51BA-B0E7-21A0-4797-1874643DA3D2}"/>
                    </a:ext>
                  </a:extLst>
                </p14:cNvPr>
                <p14:cNvContentPartPr/>
                <p14:nvPr/>
              </p14:nvContentPartPr>
              <p14:xfrm>
                <a:off x="868720" y="1742400"/>
                <a:ext cx="360" cy="360"/>
              </p14:xfrm>
            </p:contentPart>
          </mc:Choice>
          <mc:Fallback xmlns="">
            <p:pic>
              <p:nvPicPr>
                <p:cNvPr id="81" name="Input penna 80">
                  <a:extLst>
                    <a:ext uri="{FF2B5EF4-FFF2-40B4-BE49-F238E27FC236}">
                      <a16:creationId xmlns:a16="http://schemas.microsoft.com/office/drawing/2014/main" id="{191B51BA-B0E7-21A0-4797-1874643DA3D2}"/>
                    </a:ext>
                  </a:extLst>
                </p:cNvPr>
                <p:cNvPicPr/>
                <p:nvPr/>
              </p:nvPicPr>
              <p:blipFill>
                <a:blip r:embed="rId40"/>
                <a:stretch>
                  <a:fillRect/>
                </a:stretch>
              </p:blipFill>
              <p:spPr>
                <a:xfrm>
                  <a:off x="850720" y="172440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82" name="Input penna 81">
                  <a:extLst>
                    <a:ext uri="{FF2B5EF4-FFF2-40B4-BE49-F238E27FC236}">
                      <a16:creationId xmlns:a16="http://schemas.microsoft.com/office/drawing/2014/main" id="{4A3FD406-52C3-D034-755E-529B3981C138}"/>
                    </a:ext>
                  </a:extLst>
                </p14:cNvPr>
                <p14:cNvContentPartPr/>
                <p14:nvPr/>
              </p14:nvContentPartPr>
              <p14:xfrm>
                <a:off x="868720" y="1691280"/>
                <a:ext cx="360" cy="360"/>
              </p14:xfrm>
            </p:contentPart>
          </mc:Choice>
          <mc:Fallback xmlns="">
            <p:pic>
              <p:nvPicPr>
                <p:cNvPr id="82" name="Input penna 81">
                  <a:extLst>
                    <a:ext uri="{FF2B5EF4-FFF2-40B4-BE49-F238E27FC236}">
                      <a16:creationId xmlns:a16="http://schemas.microsoft.com/office/drawing/2014/main" id="{4A3FD406-52C3-D034-755E-529B3981C138}"/>
                    </a:ext>
                  </a:extLst>
                </p:cNvPr>
                <p:cNvPicPr/>
                <p:nvPr/>
              </p:nvPicPr>
              <p:blipFill>
                <a:blip r:embed="rId40"/>
                <a:stretch>
                  <a:fillRect/>
                </a:stretch>
              </p:blipFill>
              <p:spPr>
                <a:xfrm>
                  <a:off x="850720" y="167364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233" name="Input penna 232">
                  <a:extLst>
                    <a:ext uri="{FF2B5EF4-FFF2-40B4-BE49-F238E27FC236}">
                      <a16:creationId xmlns:a16="http://schemas.microsoft.com/office/drawing/2014/main" id="{70480454-295D-73FD-0D37-0FC6077E42B0}"/>
                    </a:ext>
                  </a:extLst>
                </p14:cNvPr>
                <p14:cNvContentPartPr/>
                <p14:nvPr/>
              </p14:nvContentPartPr>
              <p14:xfrm>
                <a:off x="857100" y="1722454"/>
                <a:ext cx="360" cy="360"/>
              </p14:xfrm>
            </p:contentPart>
          </mc:Choice>
          <mc:Fallback xmlns="">
            <p:pic>
              <p:nvPicPr>
                <p:cNvPr id="233" name="Input penna 232">
                  <a:extLst>
                    <a:ext uri="{FF2B5EF4-FFF2-40B4-BE49-F238E27FC236}">
                      <a16:creationId xmlns:a16="http://schemas.microsoft.com/office/drawing/2014/main" id="{70480454-295D-73FD-0D37-0FC6077E42B0}"/>
                    </a:ext>
                  </a:extLst>
                </p:cNvPr>
                <p:cNvPicPr/>
                <p:nvPr/>
              </p:nvPicPr>
              <p:blipFill>
                <a:blip r:embed="rId40"/>
                <a:stretch>
                  <a:fillRect/>
                </a:stretch>
              </p:blipFill>
              <p:spPr>
                <a:xfrm>
                  <a:off x="839100" y="1704814"/>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235" name="Input penna 234">
                  <a:extLst>
                    <a:ext uri="{FF2B5EF4-FFF2-40B4-BE49-F238E27FC236}">
                      <a16:creationId xmlns:a16="http://schemas.microsoft.com/office/drawing/2014/main" id="{307B13EC-13E7-D9D2-C6F5-5E8ECB84E2D5}"/>
                    </a:ext>
                  </a:extLst>
                </p14:cNvPr>
                <p14:cNvContentPartPr/>
                <p14:nvPr/>
              </p14:nvContentPartPr>
              <p14:xfrm>
                <a:off x="884460" y="1739014"/>
                <a:ext cx="360" cy="360"/>
              </p14:xfrm>
            </p:contentPart>
          </mc:Choice>
          <mc:Fallback xmlns="">
            <p:pic>
              <p:nvPicPr>
                <p:cNvPr id="235" name="Input penna 234">
                  <a:extLst>
                    <a:ext uri="{FF2B5EF4-FFF2-40B4-BE49-F238E27FC236}">
                      <a16:creationId xmlns:a16="http://schemas.microsoft.com/office/drawing/2014/main" id="{307B13EC-13E7-D9D2-C6F5-5E8ECB84E2D5}"/>
                    </a:ext>
                  </a:extLst>
                </p:cNvPr>
                <p:cNvPicPr/>
                <p:nvPr/>
              </p:nvPicPr>
              <p:blipFill>
                <a:blip r:embed="rId40"/>
                <a:stretch>
                  <a:fillRect/>
                </a:stretch>
              </p:blipFill>
              <p:spPr>
                <a:xfrm>
                  <a:off x="866460" y="1721014"/>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237" name="Input penna 236">
                  <a:extLst>
                    <a:ext uri="{FF2B5EF4-FFF2-40B4-BE49-F238E27FC236}">
                      <a16:creationId xmlns:a16="http://schemas.microsoft.com/office/drawing/2014/main" id="{A755434A-1CFC-5B49-D5FA-9103DE7D7B4E}"/>
                    </a:ext>
                  </a:extLst>
                </p14:cNvPr>
                <p14:cNvContentPartPr/>
                <p14:nvPr/>
              </p14:nvContentPartPr>
              <p14:xfrm>
                <a:off x="854220" y="1752334"/>
                <a:ext cx="360" cy="360"/>
              </p14:xfrm>
            </p:contentPart>
          </mc:Choice>
          <mc:Fallback xmlns="">
            <p:pic>
              <p:nvPicPr>
                <p:cNvPr id="237" name="Input penna 236">
                  <a:extLst>
                    <a:ext uri="{FF2B5EF4-FFF2-40B4-BE49-F238E27FC236}">
                      <a16:creationId xmlns:a16="http://schemas.microsoft.com/office/drawing/2014/main" id="{A755434A-1CFC-5B49-D5FA-9103DE7D7B4E}"/>
                    </a:ext>
                  </a:extLst>
                </p:cNvPr>
                <p:cNvPicPr/>
                <p:nvPr/>
              </p:nvPicPr>
              <p:blipFill>
                <a:blip r:embed="rId40"/>
                <a:stretch>
                  <a:fillRect/>
                </a:stretch>
              </p:blipFill>
              <p:spPr>
                <a:xfrm>
                  <a:off x="836580" y="1734694"/>
                  <a:ext cx="36000" cy="3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6">
            <p14:nvContentPartPr>
              <p14:cNvPr id="239" name="Input penna 238">
                <a:extLst>
                  <a:ext uri="{FF2B5EF4-FFF2-40B4-BE49-F238E27FC236}">
                    <a16:creationId xmlns:a16="http://schemas.microsoft.com/office/drawing/2014/main" id="{4C931634-ABDC-AED2-DFD8-CD87D6AAF39E}"/>
                  </a:ext>
                </a:extLst>
              </p14:cNvPr>
              <p14:cNvContentPartPr/>
              <p14:nvPr/>
            </p14:nvContentPartPr>
            <p14:xfrm>
              <a:off x="7377021" y="1577555"/>
              <a:ext cx="1050120" cy="91800"/>
            </p14:xfrm>
          </p:contentPart>
        </mc:Choice>
        <mc:Fallback xmlns="">
          <p:pic>
            <p:nvPicPr>
              <p:cNvPr id="239" name="Input penna 238">
                <a:extLst>
                  <a:ext uri="{FF2B5EF4-FFF2-40B4-BE49-F238E27FC236}">
                    <a16:creationId xmlns:a16="http://schemas.microsoft.com/office/drawing/2014/main" id="{4C931634-ABDC-AED2-DFD8-CD87D6AAF39E}"/>
                  </a:ext>
                </a:extLst>
              </p:cNvPr>
              <p:cNvPicPr/>
              <p:nvPr/>
            </p:nvPicPr>
            <p:blipFill>
              <a:blip r:embed="rId157"/>
              <a:stretch>
                <a:fillRect/>
              </a:stretch>
            </p:blipFill>
            <p:spPr>
              <a:xfrm>
                <a:off x="7314381" y="1514555"/>
                <a:ext cx="117576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240" name="Input penna 239">
                <a:extLst>
                  <a:ext uri="{FF2B5EF4-FFF2-40B4-BE49-F238E27FC236}">
                    <a16:creationId xmlns:a16="http://schemas.microsoft.com/office/drawing/2014/main" id="{013BA4CD-B28C-FAD2-86AA-53A79FF8A54D}"/>
                  </a:ext>
                </a:extLst>
              </p14:cNvPr>
              <p14:cNvContentPartPr/>
              <p14:nvPr/>
            </p14:nvContentPartPr>
            <p14:xfrm>
              <a:off x="7330221" y="950435"/>
              <a:ext cx="1049040" cy="533520"/>
            </p14:xfrm>
          </p:contentPart>
        </mc:Choice>
        <mc:Fallback xmlns="">
          <p:pic>
            <p:nvPicPr>
              <p:cNvPr id="240" name="Input penna 239">
                <a:extLst>
                  <a:ext uri="{FF2B5EF4-FFF2-40B4-BE49-F238E27FC236}">
                    <a16:creationId xmlns:a16="http://schemas.microsoft.com/office/drawing/2014/main" id="{013BA4CD-B28C-FAD2-86AA-53A79FF8A54D}"/>
                  </a:ext>
                </a:extLst>
              </p:cNvPr>
              <p:cNvPicPr/>
              <p:nvPr/>
            </p:nvPicPr>
            <p:blipFill>
              <a:blip r:embed="rId159"/>
              <a:stretch>
                <a:fillRect/>
              </a:stretch>
            </p:blipFill>
            <p:spPr>
              <a:xfrm>
                <a:off x="7267581" y="887795"/>
                <a:ext cx="1174680" cy="65916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241" name="Input penna 240">
                <a:extLst>
                  <a:ext uri="{FF2B5EF4-FFF2-40B4-BE49-F238E27FC236}">
                    <a16:creationId xmlns:a16="http://schemas.microsoft.com/office/drawing/2014/main" id="{51893A8D-D4E9-4D7B-B568-CE0D2CACD49E}"/>
                  </a:ext>
                </a:extLst>
              </p14:cNvPr>
              <p14:cNvContentPartPr/>
              <p14:nvPr/>
            </p14:nvContentPartPr>
            <p14:xfrm>
              <a:off x="6663861" y="1653875"/>
              <a:ext cx="433440" cy="125280"/>
            </p14:xfrm>
          </p:contentPart>
        </mc:Choice>
        <mc:Fallback xmlns="">
          <p:pic>
            <p:nvPicPr>
              <p:cNvPr id="241" name="Input penna 240">
                <a:extLst>
                  <a:ext uri="{FF2B5EF4-FFF2-40B4-BE49-F238E27FC236}">
                    <a16:creationId xmlns:a16="http://schemas.microsoft.com/office/drawing/2014/main" id="{51893A8D-D4E9-4D7B-B568-CE0D2CACD49E}"/>
                  </a:ext>
                </a:extLst>
              </p:cNvPr>
              <p:cNvPicPr/>
              <p:nvPr/>
            </p:nvPicPr>
            <p:blipFill>
              <a:blip r:embed="rId161"/>
              <a:stretch>
                <a:fillRect/>
              </a:stretch>
            </p:blipFill>
            <p:spPr>
              <a:xfrm>
                <a:off x="6601221" y="1591235"/>
                <a:ext cx="55908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242" name="Input penna 241">
                <a:extLst>
                  <a:ext uri="{FF2B5EF4-FFF2-40B4-BE49-F238E27FC236}">
                    <a16:creationId xmlns:a16="http://schemas.microsoft.com/office/drawing/2014/main" id="{F5E7324C-221F-FBA4-2D5F-2D44A977411F}"/>
                  </a:ext>
                </a:extLst>
              </p14:cNvPr>
              <p14:cNvContentPartPr/>
              <p14:nvPr/>
            </p14:nvContentPartPr>
            <p14:xfrm>
              <a:off x="6662421" y="891755"/>
              <a:ext cx="384120" cy="677160"/>
            </p14:xfrm>
          </p:contentPart>
        </mc:Choice>
        <mc:Fallback xmlns="">
          <p:pic>
            <p:nvPicPr>
              <p:cNvPr id="242" name="Input penna 241">
                <a:extLst>
                  <a:ext uri="{FF2B5EF4-FFF2-40B4-BE49-F238E27FC236}">
                    <a16:creationId xmlns:a16="http://schemas.microsoft.com/office/drawing/2014/main" id="{F5E7324C-221F-FBA4-2D5F-2D44A977411F}"/>
                  </a:ext>
                </a:extLst>
              </p:cNvPr>
              <p:cNvPicPr/>
              <p:nvPr/>
            </p:nvPicPr>
            <p:blipFill>
              <a:blip r:embed="rId163"/>
              <a:stretch>
                <a:fillRect/>
              </a:stretch>
            </p:blipFill>
            <p:spPr>
              <a:xfrm>
                <a:off x="6599421" y="829115"/>
                <a:ext cx="509760" cy="802800"/>
              </a:xfrm>
              <a:prstGeom prst="rect">
                <a:avLst/>
              </a:prstGeom>
            </p:spPr>
          </p:pic>
        </mc:Fallback>
      </mc:AlternateContent>
      <p:grpSp>
        <p:nvGrpSpPr>
          <p:cNvPr id="250" name="Gruppo 249">
            <a:extLst>
              <a:ext uri="{FF2B5EF4-FFF2-40B4-BE49-F238E27FC236}">
                <a16:creationId xmlns:a16="http://schemas.microsoft.com/office/drawing/2014/main" id="{2B7D7F23-B4D0-A7F2-8BD3-8DEAFDD8ADAF}"/>
              </a:ext>
            </a:extLst>
          </p:cNvPr>
          <p:cNvGrpSpPr/>
          <p:nvPr/>
        </p:nvGrpSpPr>
        <p:grpSpPr>
          <a:xfrm>
            <a:off x="7261101" y="905435"/>
            <a:ext cx="64080" cy="233280"/>
            <a:chOff x="7261101" y="905435"/>
            <a:chExt cx="64080" cy="233280"/>
          </a:xfrm>
        </p:grpSpPr>
        <mc:AlternateContent xmlns:mc="http://schemas.openxmlformats.org/markup-compatibility/2006" xmlns:p14="http://schemas.microsoft.com/office/powerpoint/2010/main">
          <mc:Choice Requires="p14">
            <p:contentPart p14:bwMode="auto" r:id="rId164">
              <p14:nvContentPartPr>
                <p14:cNvPr id="245" name="Input penna 244">
                  <a:extLst>
                    <a:ext uri="{FF2B5EF4-FFF2-40B4-BE49-F238E27FC236}">
                      <a16:creationId xmlns:a16="http://schemas.microsoft.com/office/drawing/2014/main" id="{E9A4BA19-B861-3246-477A-5E0E269DA1B3}"/>
                    </a:ext>
                  </a:extLst>
                </p14:cNvPr>
                <p14:cNvContentPartPr/>
                <p14:nvPr/>
              </p14:nvContentPartPr>
              <p14:xfrm>
                <a:off x="7261101" y="905435"/>
                <a:ext cx="360" cy="360"/>
              </p14:xfrm>
            </p:contentPart>
          </mc:Choice>
          <mc:Fallback xmlns="">
            <p:pic>
              <p:nvPicPr>
                <p:cNvPr id="245" name="Input penna 244">
                  <a:extLst>
                    <a:ext uri="{FF2B5EF4-FFF2-40B4-BE49-F238E27FC236}">
                      <a16:creationId xmlns:a16="http://schemas.microsoft.com/office/drawing/2014/main" id="{E9A4BA19-B861-3246-477A-5E0E269DA1B3}"/>
                    </a:ext>
                  </a:extLst>
                </p:cNvPr>
                <p:cNvPicPr/>
                <p:nvPr/>
              </p:nvPicPr>
              <p:blipFill>
                <a:blip r:embed="rId16"/>
                <a:stretch>
                  <a:fillRect/>
                </a:stretch>
              </p:blipFill>
              <p:spPr>
                <a:xfrm>
                  <a:off x="7198461" y="842435"/>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246" name="Input penna 245">
                  <a:extLst>
                    <a:ext uri="{FF2B5EF4-FFF2-40B4-BE49-F238E27FC236}">
                      <a16:creationId xmlns:a16="http://schemas.microsoft.com/office/drawing/2014/main" id="{D008C8FE-2E0F-80FD-5A76-018CE83362AA}"/>
                    </a:ext>
                  </a:extLst>
                </p14:cNvPr>
                <p14:cNvContentPartPr/>
                <p14:nvPr/>
              </p14:nvContentPartPr>
              <p14:xfrm>
                <a:off x="7292781" y="1048715"/>
                <a:ext cx="360" cy="360"/>
              </p14:xfrm>
            </p:contentPart>
          </mc:Choice>
          <mc:Fallback xmlns="">
            <p:pic>
              <p:nvPicPr>
                <p:cNvPr id="246" name="Input penna 245">
                  <a:extLst>
                    <a:ext uri="{FF2B5EF4-FFF2-40B4-BE49-F238E27FC236}">
                      <a16:creationId xmlns:a16="http://schemas.microsoft.com/office/drawing/2014/main" id="{D008C8FE-2E0F-80FD-5A76-018CE83362AA}"/>
                    </a:ext>
                  </a:extLst>
                </p:cNvPr>
                <p:cNvPicPr/>
                <p:nvPr/>
              </p:nvPicPr>
              <p:blipFill>
                <a:blip r:embed="rId16"/>
                <a:stretch>
                  <a:fillRect/>
                </a:stretch>
              </p:blipFill>
              <p:spPr>
                <a:xfrm>
                  <a:off x="7229781" y="985715"/>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247" name="Input penna 246">
                  <a:extLst>
                    <a:ext uri="{FF2B5EF4-FFF2-40B4-BE49-F238E27FC236}">
                      <a16:creationId xmlns:a16="http://schemas.microsoft.com/office/drawing/2014/main" id="{168EFA63-86A8-7D2B-5EAC-CA63467E10F5}"/>
                    </a:ext>
                  </a:extLst>
                </p14:cNvPr>
                <p14:cNvContentPartPr/>
                <p14:nvPr/>
              </p14:nvContentPartPr>
              <p14:xfrm>
                <a:off x="7288101" y="990395"/>
                <a:ext cx="360" cy="360"/>
              </p14:xfrm>
            </p:contentPart>
          </mc:Choice>
          <mc:Fallback xmlns="">
            <p:pic>
              <p:nvPicPr>
                <p:cNvPr id="247" name="Input penna 246">
                  <a:extLst>
                    <a:ext uri="{FF2B5EF4-FFF2-40B4-BE49-F238E27FC236}">
                      <a16:creationId xmlns:a16="http://schemas.microsoft.com/office/drawing/2014/main" id="{168EFA63-86A8-7D2B-5EAC-CA63467E10F5}"/>
                    </a:ext>
                  </a:extLst>
                </p:cNvPr>
                <p:cNvPicPr/>
                <p:nvPr/>
              </p:nvPicPr>
              <p:blipFill>
                <a:blip r:embed="rId16"/>
                <a:stretch>
                  <a:fillRect/>
                </a:stretch>
              </p:blipFill>
              <p:spPr>
                <a:xfrm>
                  <a:off x="7225101" y="927755"/>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249" name="Input penna 248">
                  <a:extLst>
                    <a:ext uri="{FF2B5EF4-FFF2-40B4-BE49-F238E27FC236}">
                      <a16:creationId xmlns:a16="http://schemas.microsoft.com/office/drawing/2014/main" id="{0919E78B-D562-DDD4-C3BC-7D4863FBB7FD}"/>
                    </a:ext>
                  </a:extLst>
                </p14:cNvPr>
                <p14:cNvContentPartPr/>
                <p14:nvPr/>
              </p14:nvContentPartPr>
              <p14:xfrm>
                <a:off x="7324101" y="1138355"/>
                <a:ext cx="1080" cy="360"/>
              </p14:xfrm>
            </p:contentPart>
          </mc:Choice>
          <mc:Fallback xmlns="">
            <p:pic>
              <p:nvPicPr>
                <p:cNvPr id="249" name="Input penna 248">
                  <a:extLst>
                    <a:ext uri="{FF2B5EF4-FFF2-40B4-BE49-F238E27FC236}">
                      <a16:creationId xmlns:a16="http://schemas.microsoft.com/office/drawing/2014/main" id="{0919E78B-D562-DDD4-C3BC-7D4863FBB7FD}"/>
                    </a:ext>
                  </a:extLst>
                </p:cNvPr>
                <p:cNvPicPr/>
                <p:nvPr/>
              </p:nvPicPr>
              <p:blipFill>
                <a:blip r:embed="rId168"/>
                <a:stretch>
                  <a:fillRect/>
                </a:stretch>
              </p:blipFill>
              <p:spPr>
                <a:xfrm>
                  <a:off x="7261101" y="1075355"/>
                  <a:ext cx="126720" cy="12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9">
            <p14:nvContentPartPr>
              <p14:cNvPr id="261" name="Input penna 260">
                <a:extLst>
                  <a:ext uri="{FF2B5EF4-FFF2-40B4-BE49-F238E27FC236}">
                    <a16:creationId xmlns:a16="http://schemas.microsoft.com/office/drawing/2014/main" id="{8A9D60E3-AFD2-F079-743F-B0AC584A6B31}"/>
                  </a:ext>
                </a:extLst>
              </p14:cNvPr>
              <p14:cNvContentPartPr/>
              <p14:nvPr/>
            </p14:nvContentPartPr>
            <p14:xfrm>
              <a:off x="7288101" y="1631555"/>
              <a:ext cx="360" cy="360"/>
            </p14:xfrm>
          </p:contentPart>
        </mc:Choice>
        <mc:Fallback xmlns="">
          <p:pic>
            <p:nvPicPr>
              <p:cNvPr id="261" name="Input penna 260">
                <a:extLst>
                  <a:ext uri="{FF2B5EF4-FFF2-40B4-BE49-F238E27FC236}">
                    <a16:creationId xmlns:a16="http://schemas.microsoft.com/office/drawing/2014/main" id="{8A9D60E3-AFD2-F079-743F-B0AC584A6B31}"/>
                  </a:ext>
                </a:extLst>
              </p:cNvPr>
              <p:cNvPicPr/>
              <p:nvPr/>
            </p:nvPicPr>
            <p:blipFill>
              <a:blip r:embed="rId16"/>
              <a:stretch>
                <a:fillRect/>
              </a:stretch>
            </p:blipFill>
            <p:spPr>
              <a:xfrm>
                <a:off x="7225101" y="1568555"/>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254" name="Input penna 253">
                <a:extLst>
                  <a:ext uri="{FF2B5EF4-FFF2-40B4-BE49-F238E27FC236}">
                    <a16:creationId xmlns:a16="http://schemas.microsoft.com/office/drawing/2014/main" id="{5472AEBE-5640-E6AC-141A-5AACC7AECAC7}"/>
                  </a:ext>
                </a:extLst>
              </p14:cNvPr>
              <p14:cNvContentPartPr/>
              <p14:nvPr/>
            </p14:nvContentPartPr>
            <p14:xfrm>
              <a:off x="6633621" y="1474595"/>
              <a:ext cx="360" cy="1080"/>
            </p14:xfrm>
          </p:contentPart>
        </mc:Choice>
        <mc:Fallback xmlns="">
          <p:pic>
            <p:nvPicPr>
              <p:cNvPr id="254" name="Input penna 253">
                <a:extLst>
                  <a:ext uri="{FF2B5EF4-FFF2-40B4-BE49-F238E27FC236}">
                    <a16:creationId xmlns:a16="http://schemas.microsoft.com/office/drawing/2014/main" id="{5472AEBE-5640-E6AC-141A-5AACC7AECAC7}"/>
                  </a:ext>
                </a:extLst>
              </p:cNvPr>
              <p:cNvPicPr/>
              <p:nvPr/>
            </p:nvPicPr>
            <p:blipFill>
              <a:blip r:embed="rId171"/>
              <a:stretch>
                <a:fillRect/>
              </a:stretch>
            </p:blipFill>
            <p:spPr>
              <a:xfrm>
                <a:off x="6570981" y="1411595"/>
                <a:ext cx="1260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255" name="Input penna 254">
                <a:extLst>
                  <a:ext uri="{FF2B5EF4-FFF2-40B4-BE49-F238E27FC236}">
                    <a16:creationId xmlns:a16="http://schemas.microsoft.com/office/drawing/2014/main" id="{BD87B30D-23FB-23BA-11BC-4FB7A8B1E8D1}"/>
                  </a:ext>
                </a:extLst>
              </p14:cNvPr>
              <p14:cNvContentPartPr/>
              <p14:nvPr/>
            </p14:nvContentPartPr>
            <p14:xfrm>
              <a:off x="6705621" y="1348955"/>
              <a:ext cx="360" cy="360"/>
            </p14:xfrm>
          </p:contentPart>
        </mc:Choice>
        <mc:Fallback xmlns="">
          <p:pic>
            <p:nvPicPr>
              <p:cNvPr id="255" name="Input penna 254">
                <a:extLst>
                  <a:ext uri="{FF2B5EF4-FFF2-40B4-BE49-F238E27FC236}">
                    <a16:creationId xmlns:a16="http://schemas.microsoft.com/office/drawing/2014/main" id="{BD87B30D-23FB-23BA-11BC-4FB7A8B1E8D1}"/>
                  </a:ext>
                </a:extLst>
              </p:cNvPr>
              <p:cNvPicPr/>
              <p:nvPr/>
            </p:nvPicPr>
            <p:blipFill>
              <a:blip r:embed="rId16"/>
              <a:stretch>
                <a:fillRect/>
              </a:stretch>
            </p:blipFill>
            <p:spPr>
              <a:xfrm>
                <a:off x="6642621" y="1286315"/>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257" name="Input penna 256">
                <a:extLst>
                  <a:ext uri="{FF2B5EF4-FFF2-40B4-BE49-F238E27FC236}">
                    <a16:creationId xmlns:a16="http://schemas.microsoft.com/office/drawing/2014/main" id="{33BE41E1-7F5F-A395-F901-37BB0D9ED944}"/>
                  </a:ext>
                </a:extLst>
              </p14:cNvPr>
              <p14:cNvContentPartPr/>
              <p14:nvPr/>
            </p14:nvContentPartPr>
            <p14:xfrm>
              <a:off x="6620301" y="1586555"/>
              <a:ext cx="360" cy="360"/>
            </p14:xfrm>
          </p:contentPart>
        </mc:Choice>
        <mc:Fallback xmlns="">
          <p:pic>
            <p:nvPicPr>
              <p:cNvPr id="257" name="Input penna 256">
                <a:extLst>
                  <a:ext uri="{FF2B5EF4-FFF2-40B4-BE49-F238E27FC236}">
                    <a16:creationId xmlns:a16="http://schemas.microsoft.com/office/drawing/2014/main" id="{33BE41E1-7F5F-A395-F901-37BB0D9ED944}"/>
                  </a:ext>
                </a:extLst>
              </p:cNvPr>
              <p:cNvPicPr/>
              <p:nvPr/>
            </p:nvPicPr>
            <p:blipFill>
              <a:blip r:embed="rId16"/>
              <a:stretch>
                <a:fillRect/>
              </a:stretch>
            </p:blipFill>
            <p:spPr>
              <a:xfrm>
                <a:off x="6557661" y="1523915"/>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259" name="Input penna 258">
                <a:extLst>
                  <a:ext uri="{FF2B5EF4-FFF2-40B4-BE49-F238E27FC236}">
                    <a16:creationId xmlns:a16="http://schemas.microsoft.com/office/drawing/2014/main" id="{C38ED158-208E-6E8A-626A-323100837271}"/>
                  </a:ext>
                </a:extLst>
              </p14:cNvPr>
              <p14:cNvContentPartPr/>
              <p14:nvPr/>
            </p14:nvContentPartPr>
            <p14:xfrm>
              <a:off x="6597981" y="1649195"/>
              <a:ext cx="360" cy="360"/>
            </p14:xfrm>
          </p:contentPart>
        </mc:Choice>
        <mc:Fallback xmlns="">
          <p:pic>
            <p:nvPicPr>
              <p:cNvPr id="259" name="Input penna 258">
                <a:extLst>
                  <a:ext uri="{FF2B5EF4-FFF2-40B4-BE49-F238E27FC236}">
                    <a16:creationId xmlns:a16="http://schemas.microsoft.com/office/drawing/2014/main" id="{C38ED158-208E-6E8A-626A-323100837271}"/>
                  </a:ext>
                </a:extLst>
              </p:cNvPr>
              <p:cNvPicPr/>
              <p:nvPr/>
            </p:nvPicPr>
            <p:blipFill>
              <a:blip r:embed="rId16"/>
              <a:stretch>
                <a:fillRect/>
              </a:stretch>
            </p:blipFill>
            <p:spPr>
              <a:xfrm>
                <a:off x="6534981" y="1586555"/>
                <a:ext cx="126000" cy="126000"/>
              </a:xfrm>
              <a:prstGeom prst="rect">
                <a:avLst/>
              </a:prstGeom>
            </p:spPr>
          </p:pic>
        </mc:Fallback>
      </mc:AlternateContent>
      <p:grpSp>
        <p:nvGrpSpPr>
          <p:cNvPr id="275" name="Gruppo 274">
            <a:extLst>
              <a:ext uri="{FF2B5EF4-FFF2-40B4-BE49-F238E27FC236}">
                <a16:creationId xmlns:a16="http://schemas.microsoft.com/office/drawing/2014/main" id="{AC68198A-561E-6CA3-CAEA-6C0E0ABC6E5D}"/>
              </a:ext>
            </a:extLst>
          </p:cNvPr>
          <p:cNvGrpSpPr/>
          <p:nvPr/>
        </p:nvGrpSpPr>
        <p:grpSpPr>
          <a:xfrm>
            <a:off x="6487800" y="1719800"/>
            <a:ext cx="94680" cy="117720"/>
            <a:chOff x="6487800" y="1719800"/>
            <a:chExt cx="94680" cy="117720"/>
          </a:xfrm>
        </p:grpSpPr>
        <mc:AlternateContent xmlns:mc="http://schemas.openxmlformats.org/markup-compatibility/2006" xmlns:p14="http://schemas.microsoft.com/office/powerpoint/2010/main">
          <mc:Choice Requires="p14">
            <p:contentPart p14:bwMode="auto" r:id="rId175">
              <p14:nvContentPartPr>
                <p14:cNvPr id="262" name="Input penna 261">
                  <a:extLst>
                    <a:ext uri="{FF2B5EF4-FFF2-40B4-BE49-F238E27FC236}">
                      <a16:creationId xmlns:a16="http://schemas.microsoft.com/office/drawing/2014/main" id="{D997B887-4FB0-4170-DE5C-DB6D63C16DA6}"/>
                    </a:ext>
                  </a:extLst>
                </p14:cNvPr>
                <p14:cNvContentPartPr/>
                <p14:nvPr/>
              </p14:nvContentPartPr>
              <p14:xfrm>
                <a:off x="6549360" y="1719800"/>
                <a:ext cx="360" cy="360"/>
              </p14:xfrm>
            </p:contentPart>
          </mc:Choice>
          <mc:Fallback xmlns="">
            <p:pic>
              <p:nvPicPr>
                <p:cNvPr id="262" name="Input penna 261">
                  <a:extLst>
                    <a:ext uri="{FF2B5EF4-FFF2-40B4-BE49-F238E27FC236}">
                      <a16:creationId xmlns:a16="http://schemas.microsoft.com/office/drawing/2014/main" id="{D997B887-4FB0-4170-DE5C-DB6D63C16DA6}"/>
                    </a:ext>
                  </a:extLst>
                </p:cNvPr>
                <p:cNvPicPr/>
                <p:nvPr/>
              </p:nvPicPr>
              <p:blipFill>
                <a:blip r:embed="rId40"/>
                <a:stretch>
                  <a:fillRect/>
                </a:stretch>
              </p:blipFill>
              <p:spPr>
                <a:xfrm>
                  <a:off x="6531720" y="170216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264" name="Input penna 263">
                  <a:extLst>
                    <a:ext uri="{FF2B5EF4-FFF2-40B4-BE49-F238E27FC236}">
                      <a16:creationId xmlns:a16="http://schemas.microsoft.com/office/drawing/2014/main" id="{506C1BD7-4CED-2089-D8AD-CD6D7021B69F}"/>
                    </a:ext>
                  </a:extLst>
                </p14:cNvPr>
                <p14:cNvContentPartPr/>
                <p14:nvPr/>
              </p14:nvContentPartPr>
              <p14:xfrm>
                <a:off x="6582120" y="1803320"/>
                <a:ext cx="360" cy="360"/>
              </p14:xfrm>
            </p:contentPart>
          </mc:Choice>
          <mc:Fallback xmlns="">
            <p:pic>
              <p:nvPicPr>
                <p:cNvPr id="264" name="Input penna 263">
                  <a:extLst>
                    <a:ext uri="{FF2B5EF4-FFF2-40B4-BE49-F238E27FC236}">
                      <a16:creationId xmlns:a16="http://schemas.microsoft.com/office/drawing/2014/main" id="{506C1BD7-4CED-2089-D8AD-CD6D7021B69F}"/>
                    </a:ext>
                  </a:extLst>
                </p:cNvPr>
                <p:cNvPicPr/>
                <p:nvPr/>
              </p:nvPicPr>
              <p:blipFill>
                <a:blip r:embed="rId40"/>
                <a:stretch>
                  <a:fillRect/>
                </a:stretch>
              </p:blipFill>
              <p:spPr>
                <a:xfrm>
                  <a:off x="6564120" y="178532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265" name="Input penna 264">
                  <a:extLst>
                    <a:ext uri="{FF2B5EF4-FFF2-40B4-BE49-F238E27FC236}">
                      <a16:creationId xmlns:a16="http://schemas.microsoft.com/office/drawing/2014/main" id="{63B8A4B5-74F3-95CC-FCC3-CBFADC0600AF}"/>
                    </a:ext>
                  </a:extLst>
                </p14:cNvPr>
                <p14:cNvContentPartPr/>
                <p14:nvPr/>
              </p14:nvContentPartPr>
              <p14:xfrm>
                <a:off x="6582120" y="1803320"/>
                <a:ext cx="360" cy="360"/>
              </p14:xfrm>
            </p:contentPart>
          </mc:Choice>
          <mc:Fallback xmlns="">
            <p:pic>
              <p:nvPicPr>
                <p:cNvPr id="265" name="Input penna 264">
                  <a:extLst>
                    <a:ext uri="{FF2B5EF4-FFF2-40B4-BE49-F238E27FC236}">
                      <a16:creationId xmlns:a16="http://schemas.microsoft.com/office/drawing/2014/main" id="{63B8A4B5-74F3-95CC-FCC3-CBFADC0600AF}"/>
                    </a:ext>
                  </a:extLst>
                </p:cNvPr>
                <p:cNvPicPr/>
                <p:nvPr/>
              </p:nvPicPr>
              <p:blipFill>
                <a:blip r:embed="rId40"/>
                <a:stretch>
                  <a:fillRect/>
                </a:stretch>
              </p:blipFill>
              <p:spPr>
                <a:xfrm>
                  <a:off x="6564120" y="178532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266" name="Input penna 265">
                  <a:extLst>
                    <a:ext uri="{FF2B5EF4-FFF2-40B4-BE49-F238E27FC236}">
                      <a16:creationId xmlns:a16="http://schemas.microsoft.com/office/drawing/2014/main" id="{9E8E0920-69FF-92E4-EC1B-7364C51A3B3C}"/>
                    </a:ext>
                  </a:extLst>
                </p14:cNvPr>
                <p14:cNvContentPartPr/>
                <p14:nvPr/>
              </p14:nvContentPartPr>
              <p14:xfrm>
                <a:off x="6571320" y="1814120"/>
                <a:ext cx="360" cy="360"/>
              </p14:xfrm>
            </p:contentPart>
          </mc:Choice>
          <mc:Fallback xmlns="">
            <p:pic>
              <p:nvPicPr>
                <p:cNvPr id="266" name="Input penna 265">
                  <a:extLst>
                    <a:ext uri="{FF2B5EF4-FFF2-40B4-BE49-F238E27FC236}">
                      <a16:creationId xmlns:a16="http://schemas.microsoft.com/office/drawing/2014/main" id="{9E8E0920-69FF-92E4-EC1B-7364C51A3B3C}"/>
                    </a:ext>
                  </a:extLst>
                </p:cNvPr>
                <p:cNvPicPr/>
                <p:nvPr/>
              </p:nvPicPr>
              <p:blipFill>
                <a:blip r:embed="rId40"/>
                <a:stretch>
                  <a:fillRect/>
                </a:stretch>
              </p:blipFill>
              <p:spPr>
                <a:xfrm>
                  <a:off x="6553320" y="179648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267" name="Input penna 266">
                  <a:extLst>
                    <a:ext uri="{FF2B5EF4-FFF2-40B4-BE49-F238E27FC236}">
                      <a16:creationId xmlns:a16="http://schemas.microsoft.com/office/drawing/2014/main" id="{AA15FDDF-7493-D08A-B47D-BC799E634A56}"/>
                    </a:ext>
                  </a:extLst>
                </p14:cNvPr>
                <p14:cNvContentPartPr/>
                <p14:nvPr/>
              </p14:nvContentPartPr>
              <p14:xfrm>
                <a:off x="6534960" y="1814120"/>
                <a:ext cx="1080" cy="360"/>
              </p14:xfrm>
            </p:contentPart>
          </mc:Choice>
          <mc:Fallback xmlns="">
            <p:pic>
              <p:nvPicPr>
                <p:cNvPr id="267" name="Input penna 266">
                  <a:extLst>
                    <a:ext uri="{FF2B5EF4-FFF2-40B4-BE49-F238E27FC236}">
                      <a16:creationId xmlns:a16="http://schemas.microsoft.com/office/drawing/2014/main" id="{AA15FDDF-7493-D08A-B47D-BC799E634A56}"/>
                    </a:ext>
                  </a:extLst>
                </p:cNvPr>
                <p:cNvPicPr/>
                <p:nvPr/>
              </p:nvPicPr>
              <p:blipFill>
                <a:blip r:embed="rId95"/>
                <a:stretch>
                  <a:fillRect/>
                </a:stretch>
              </p:blipFill>
              <p:spPr>
                <a:xfrm>
                  <a:off x="6516960" y="1796480"/>
                  <a:ext cx="367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268" name="Input penna 267">
                  <a:extLst>
                    <a:ext uri="{FF2B5EF4-FFF2-40B4-BE49-F238E27FC236}">
                      <a16:creationId xmlns:a16="http://schemas.microsoft.com/office/drawing/2014/main" id="{3CBF92D6-EF49-8FDF-1CDC-6852969E7E94}"/>
                    </a:ext>
                  </a:extLst>
                </p14:cNvPr>
                <p14:cNvContentPartPr/>
                <p14:nvPr/>
              </p14:nvContentPartPr>
              <p14:xfrm>
                <a:off x="6545760" y="1836080"/>
                <a:ext cx="1080" cy="360"/>
              </p14:xfrm>
            </p:contentPart>
          </mc:Choice>
          <mc:Fallback xmlns="">
            <p:pic>
              <p:nvPicPr>
                <p:cNvPr id="268" name="Input penna 267">
                  <a:extLst>
                    <a:ext uri="{FF2B5EF4-FFF2-40B4-BE49-F238E27FC236}">
                      <a16:creationId xmlns:a16="http://schemas.microsoft.com/office/drawing/2014/main" id="{3CBF92D6-EF49-8FDF-1CDC-6852969E7E94}"/>
                    </a:ext>
                  </a:extLst>
                </p:cNvPr>
                <p:cNvPicPr/>
                <p:nvPr/>
              </p:nvPicPr>
              <p:blipFill>
                <a:blip r:embed="rId95"/>
                <a:stretch>
                  <a:fillRect/>
                </a:stretch>
              </p:blipFill>
              <p:spPr>
                <a:xfrm>
                  <a:off x="6527760" y="1818080"/>
                  <a:ext cx="367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270" name="Input penna 269">
                  <a:extLst>
                    <a:ext uri="{FF2B5EF4-FFF2-40B4-BE49-F238E27FC236}">
                      <a16:creationId xmlns:a16="http://schemas.microsoft.com/office/drawing/2014/main" id="{6BF05086-15EF-E916-9906-F29DE1E257E4}"/>
                    </a:ext>
                  </a:extLst>
                </p14:cNvPr>
                <p14:cNvContentPartPr/>
                <p14:nvPr/>
              </p14:nvContentPartPr>
              <p14:xfrm>
                <a:off x="6513000" y="1836080"/>
                <a:ext cx="1080" cy="360"/>
              </p14:xfrm>
            </p:contentPart>
          </mc:Choice>
          <mc:Fallback xmlns="">
            <p:pic>
              <p:nvPicPr>
                <p:cNvPr id="270" name="Input penna 269">
                  <a:extLst>
                    <a:ext uri="{FF2B5EF4-FFF2-40B4-BE49-F238E27FC236}">
                      <a16:creationId xmlns:a16="http://schemas.microsoft.com/office/drawing/2014/main" id="{6BF05086-15EF-E916-9906-F29DE1E257E4}"/>
                    </a:ext>
                  </a:extLst>
                </p:cNvPr>
                <p:cNvPicPr/>
                <p:nvPr/>
              </p:nvPicPr>
              <p:blipFill>
                <a:blip r:embed="rId95"/>
                <a:stretch>
                  <a:fillRect/>
                </a:stretch>
              </p:blipFill>
              <p:spPr>
                <a:xfrm>
                  <a:off x="6495360" y="1818080"/>
                  <a:ext cx="367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272" name="Input penna 271">
                  <a:extLst>
                    <a:ext uri="{FF2B5EF4-FFF2-40B4-BE49-F238E27FC236}">
                      <a16:creationId xmlns:a16="http://schemas.microsoft.com/office/drawing/2014/main" id="{4AB3FB5D-8CF1-C180-A679-20C872A08463}"/>
                    </a:ext>
                  </a:extLst>
                </p14:cNvPr>
                <p14:cNvContentPartPr/>
                <p14:nvPr/>
              </p14:nvContentPartPr>
              <p14:xfrm>
                <a:off x="6487800" y="1836080"/>
                <a:ext cx="1080" cy="1440"/>
              </p14:xfrm>
            </p:contentPart>
          </mc:Choice>
          <mc:Fallback xmlns="">
            <p:pic>
              <p:nvPicPr>
                <p:cNvPr id="272" name="Input penna 271">
                  <a:extLst>
                    <a:ext uri="{FF2B5EF4-FFF2-40B4-BE49-F238E27FC236}">
                      <a16:creationId xmlns:a16="http://schemas.microsoft.com/office/drawing/2014/main" id="{4AB3FB5D-8CF1-C180-A679-20C872A08463}"/>
                    </a:ext>
                  </a:extLst>
                </p:cNvPr>
                <p:cNvPicPr/>
                <p:nvPr/>
              </p:nvPicPr>
              <p:blipFill>
                <a:blip r:embed="rId183"/>
                <a:stretch>
                  <a:fillRect/>
                </a:stretch>
              </p:blipFill>
              <p:spPr>
                <a:xfrm>
                  <a:off x="6469800" y="1818080"/>
                  <a:ext cx="3672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274" name="Input penna 273">
                  <a:extLst>
                    <a:ext uri="{FF2B5EF4-FFF2-40B4-BE49-F238E27FC236}">
                      <a16:creationId xmlns:a16="http://schemas.microsoft.com/office/drawing/2014/main" id="{7FEC4BA1-2F9D-DE51-1C42-CB6C568604D9}"/>
                    </a:ext>
                  </a:extLst>
                </p14:cNvPr>
                <p14:cNvContentPartPr/>
                <p14:nvPr/>
              </p14:nvContentPartPr>
              <p14:xfrm>
                <a:off x="6563760" y="1756160"/>
                <a:ext cx="1080" cy="360"/>
              </p14:xfrm>
            </p:contentPart>
          </mc:Choice>
          <mc:Fallback xmlns="">
            <p:pic>
              <p:nvPicPr>
                <p:cNvPr id="274" name="Input penna 273">
                  <a:extLst>
                    <a:ext uri="{FF2B5EF4-FFF2-40B4-BE49-F238E27FC236}">
                      <a16:creationId xmlns:a16="http://schemas.microsoft.com/office/drawing/2014/main" id="{7FEC4BA1-2F9D-DE51-1C42-CB6C568604D9}"/>
                    </a:ext>
                  </a:extLst>
                </p:cNvPr>
                <p:cNvPicPr/>
                <p:nvPr/>
              </p:nvPicPr>
              <p:blipFill>
                <a:blip r:embed="rId95"/>
                <a:stretch>
                  <a:fillRect/>
                </a:stretch>
              </p:blipFill>
              <p:spPr>
                <a:xfrm>
                  <a:off x="6546120" y="1738160"/>
                  <a:ext cx="36720" cy="36000"/>
                </a:xfrm>
                <a:prstGeom prst="rect">
                  <a:avLst/>
                </a:prstGeom>
              </p:spPr>
            </p:pic>
          </mc:Fallback>
        </mc:AlternateContent>
      </p:grpSp>
      <p:grpSp>
        <p:nvGrpSpPr>
          <p:cNvPr id="289" name="Gruppo 288">
            <a:extLst>
              <a:ext uri="{FF2B5EF4-FFF2-40B4-BE49-F238E27FC236}">
                <a16:creationId xmlns:a16="http://schemas.microsoft.com/office/drawing/2014/main" id="{50444290-84C9-2378-AA1E-7C973CA7D1A0}"/>
              </a:ext>
            </a:extLst>
          </p:cNvPr>
          <p:cNvGrpSpPr/>
          <p:nvPr/>
        </p:nvGrpSpPr>
        <p:grpSpPr>
          <a:xfrm>
            <a:off x="7184400" y="819800"/>
            <a:ext cx="8280" cy="66960"/>
            <a:chOff x="7184400" y="819800"/>
            <a:chExt cx="8280" cy="66960"/>
          </a:xfrm>
        </p:grpSpPr>
        <mc:AlternateContent xmlns:mc="http://schemas.openxmlformats.org/markup-compatibility/2006" xmlns:p14="http://schemas.microsoft.com/office/powerpoint/2010/main">
          <mc:Choice Requires="p14">
            <p:contentPart p14:bwMode="auto" r:id="rId185">
              <p14:nvContentPartPr>
                <p14:cNvPr id="286" name="Input penna 285">
                  <a:extLst>
                    <a:ext uri="{FF2B5EF4-FFF2-40B4-BE49-F238E27FC236}">
                      <a16:creationId xmlns:a16="http://schemas.microsoft.com/office/drawing/2014/main" id="{D388002D-1833-4057-AD48-167296471A51}"/>
                    </a:ext>
                  </a:extLst>
                </p14:cNvPr>
                <p14:cNvContentPartPr/>
                <p14:nvPr/>
              </p14:nvContentPartPr>
              <p14:xfrm>
                <a:off x="7184400" y="819800"/>
                <a:ext cx="1080" cy="360"/>
              </p14:xfrm>
            </p:contentPart>
          </mc:Choice>
          <mc:Fallback xmlns="">
            <p:pic>
              <p:nvPicPr>
                <p:cNvPr id="286" name="Input penna 285">
                  <a:extLst>
                    <a:ext uri="{FF2B5EF4-FFF2-40B4-BE49-F238E27FC236}">
                      <a16:creationId xmlns:a16="http://schemas.microsoft.com/office/drawing/2014/main" id="{D388002D-1833-4057-AD48-167296471A51}"/>
                    </a:ext>
                  </a:extLst>
                </p:cNvPr>
                <p:cNvPicPr/>
                <p:nvPr/>
              </p:nvPicPr>
              <p:blipFill>
                <a:blip r:embed="rId95"/>
                <a:stretch>
                  <a:fillRect/>
                </a:stretch>
              </p:blipFill>
              <p:spPr>
                <a:xfrm>
                  <a:off x="7166760" y="802160"/>
                  <a:ext cx="367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287" name="Input penna 286">
                  <a:extLst>
                    <a:ext uri="{FF2B5EF4-FFF2-40B4-BE49-F238E27FC236}">
                      <a16:creationId xmlns:a16="http://schemas.microsoft.com/office/drawing/2014/main" id="{826CAACB-8152-A4DC-0B67-65076045CAFE}"/>
                    </a:ext>
                  </a:extLst>
                </p14:cNvPr>
                <p14:cNvContentPartPr/>
                <p14:nvPr/>
              </p14:nvContentPartPr>
              <p14:xfrm>
                <a:off x="7188000" y="863360"/>
                <a:ext cx="360" cy="360"/>
              </p14:xfrm>
            </p:contentPart>
          </mc:Choice>
          <mc:Fallback xmlns="">
            <p:pic>
              <p:nvPicPr>
                <p:cNvPr id="287" name="Input penna 286">
                  <a:extLst>
                    <a:ext uri="{FF2B5EF4-FFF2-40B4-BE49-F238E27FC236}">
                      <a16:creationId xmlns:a16="http://schemas.microsoft.com/office/drawing/2014/main" id="{826CAACB-8152-A4DC-0B67-65076045CAFE}"/>
                    </a:ext>
                  </a:extLst>
                </p:cNvPr>
                <p:cNvPicPr/>
                <p:nvPr/>
              </p:nvPicPr>
              <p:blipFill>
                <a:blip r:embed="rId40"/>
                <a:stretch>
                  <a:fillRect/>
                </a:stretch>
              </p:blipFill>
              <p:spPr>
                <a:xfrm>
                  <a:off x="7170360" y="84572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288" name="Input penna 287">
                  <a:extLst>
                    <a:ext uri="{FF2B5EF4-FFF2-40B4-BE49-F238E27FC236}">
                      <a16:creationId xmlns:a16="http://schemas.microsoft.com/office/drawing/2014/main" id="{70D0B589-4243-CB22-ADEC-3A74E97ECE15}"/>
                    </a:ext>
                  </a:extLst>
                </p14:cNvPr>
                <p14:cNvContentPartPr/>
                <p14:nvPr/>
              </p14:nvContentPartPr>
              <p14:xfrm>
                <a:off x="7191600" y="885320"/>
                <a:ext cx="1080" cy="1440"/>
              </p14:xfrm>
            </p:contentPart>
          </mc:Choice>
          <mc:Fallback xmlns="">
            <p:pic>
              <p:nvPicPr>
                <p:cNvPr id="288" name="Input penna 287">
                  <a:extLst>
                    <a:ext uri="{FF2B5EF4-FFF2-40B4-BE49-F238E27FC236}">
                      <a16:creationId xmlns:a16="http://schemas.microsoft.com/office/drawing/2014/main" id="{70D0B589-4243-CB22-ADEC-3A74E97ECE15}"/>
                    </a:ext>
                  </a:extLst>
                </p:cNvPr>
                <p:cNvPicPr/>
                <p:nvPr/>
              </p:nvPicPr>
              <p:blipFill>
                <a:blip r:embed="rId183"/>
                <a:stretch>
                  <a:fillRect/>
                </a:stretch>
              </p:blipFill>
              <p:spPr>
                <a:xfrm>
                  <a:off x="7173960" y="867320"/>
                  <a:ext cx="36720" cy="37080"/>
                </a:xfrm>
                <a:prstGeom prst="rect">
                  <a:avLst/>
                </a:prstGeom>
              </p:spPr>
            </p:pic>
          </mc:Fallback>
        </mc:AlternateContent>
      </p:grpSp>
      <p:grpSp>
        <p:nvGrpSpPr>
          <p:cNvPr id="301" name="Gruppo 300">
            <a:extLst>
              <a:ext uri="{FF2B5EF4-FFF2-40B4-BE49-F238E27FC236}">
                <a16:creationId xmlns:a16="http://schemas.microsoft.com/office/drawing/2014/main" id="{1BCB0F6D-1F82-5388-8DB0-07F17D23EC1C}"/>
              </a:ext>
            </a:extLst>
          </p:cNvPr>
          <p:cNvGrpSpPr/>
          <p:nvPr/>
        </p:nvGrpSpPr>
        <p:grpSpPr>
          <a:xfrm>
            <a:off x="8036541" y="1734515"/>
            <a:ext cx="341979" cy="58365"/>
            <a:chOff x="8036541" y="1734515"/>
            <a:chExt cx="341979" cy="58365"/>
          </a:xfrm>
        </p:grpSpPr>
        <mc:AlternateContent xmlns:mc="http://schemas.openxmlformats.org/markup-compatibility/2006" xmlns:p14="http://schemas.microsoft.com/office/powerpoint/2010/main">
          <mc:Choice Requires="p14">
            <p:contentPart p14:bwMode="auto" r:id="rId188">
              <p14:nvContentPartPr>
                <p14:cNvPr id="251" name="Input penna 250">
                  <a:extLst>
                    <a:ext uri="{FF2B5EF4-FFF2-40B4-BE49-F238E27FC236}">
                      <a16:creationId xmlns:a16="http://schemas.microsoft.com/office/drawing/2014/main" id="{1D092C6F-8DA9-8455-3A34-13E4271C0C43}"/>
                    </a:ext>
                  </a:extLst>
                </p14:cNvPr>
                <p14:cNvContentPartPr/>
                <p14:nvPr/>
              </p14:nvContentPartPr>
              <p14:xfrm>
                <a:off x="8036541" y="1734515"/>
                <a:ext cx="1080" cy="360"/>
              </p14:xfrm>
            </p:contentPart>
          </mc:Choice>
          <mc:Fallback xmlns="">
            <p:pic>
              <p:nvPicPr>
                <p:cNvPr id="251" name="Input penna 250">
                  <a:extLst>
                    <a:ext uri="{FF2B5EF4-FFF2-40B4-BE49-F238E27FC236}">
                      <a16:creationId xmlns:a16="http://schemas.microsoft.com/office/drawing/2014/main" id="{1D092C6F-8DA9-8455-3A34-13E4271C0C43}"/>
                    </a:ext>
                  </a:extLst>
                </p:cNvPr>
                <p:cNvPicPr/>
                <p:nvPr/>
              </p:nvPicPr>
              <p:blipFill>
                <a:blip r:embed="rId168"/>
                <a:stretch>
                  <a:fillRect/>
                </a:stretch>
              </p:blipFill>
              <p:spPr>
                <a:xfrm>
                  <a:off x="7973901" y="1671875"/>
                  <a:ext cx="12672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252" name="Input penna 251">
                  <a:extLst>
                    <a:ext uri="{FF2B5EF4-FFF2-40B4-BE49-F238E27FC236}">
                      <a16:creationId xmlns:a16="http://schemas.microsoft.com/office/drawing/2014/main" id="{597E8DA6-F0F5-35B6-8AC7-EAC6557C5F26}"/>
                    </a:ext>
                  </a:extLst>
                </p14:cNvPr>
                <p14:cNvContentPartPr/>
                <p14:nvPr/>
              </p14:nvContentPartPr>
              <p14:xfrm>
                <a:off x="8139861" y="1739195"/>
                <a:ext cx="1080" cy="360"/>
              </p14:xfrm>
            </p:contentPart>
          </mc:Choice>
          <mc:Fallback xmlns="">
            <p:pic>
              <p:nvPicPr>
                <p:cNvPr id="252" name="Input penna 251">
                  <a:extLst>
                    <a:ext uri="{FF2B5EF4-FFF2-40B4-BE49-F238E27FC236}">
                      <a16:creationId xmlns:a16="http://schemas.microsoft.com/office/drawing/2014/main" id="{597E8DA6-F0F5-35B6-8AC7-EAC6557C5F26}"/>
                    </a:ext>
                  </a:extLst>
                </p:cNvPr>
                <p:cNvPicPr/>
                <p:nvPr/>
              </p:nvPicPr>
              <p:blipFill>
                <a:blip r:embed="rId168"/>
                <a:stretch>
                  <a:fillRect/>
                </a:stretch>
              </p:blipFill>
              <p:spPr>
                <a:xfrm>
                  <a:off x="8076861" y="1676195"/>
                  <a:ext cx="12672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290" name="Input penna 289">
                  <a:extLst>
                    <a:ext uri="{FF2B5EF4-FFF2-40B4-BE49-F238E27FC236}">
                      <a16:creationId xmlns:a16="http://schemas.microsoft.com/office/drawing/2014/main" id="{B99D9030-2568-CE2A-3B66-03B5A1AEECD1}"/>
                    </a:ext>
                  </a:extLst>
                </p14:cNvPr>
                <p14:cNvContentPartPr/>
                <p14:nvPr/>
              </p14:nvContentPartPr>
              <p14:xfrm>
                <a:off x="8218680" y="1788920"/>
                <a:ext cx="360" cy="360"/>
              </p14:xfrm>
            </p:contentPart>
          </mc:Choice>
          <mc:Fallback xmlns="">
            <p:pic>
              <p:nvPicPr>
                <p:cNvPr id="290" name="Input penna 289">
                  <a:extLst>
                    <a:ext uri="{FF2B5EF4-FFF2-40B4-BE49-F238E27FC236}">
                      <a16:creationId xmlns:a16="http://schemas.microsoft.com/office/drawing/2014/main" id="{B99D9030-2568-CE2A-3B66-03B5A1AEECD1}"/>
                    </a:ext>
                  </a:extLst>
                </p:cNvPr>
                <p:cNvPicPr/>
                <p:nvPr/>
              </p:nvPicPr>
              <p:blipFill>
                <a:blip r:embed="rId40"/>
                <a:stretch>
                  <a:fillRect/>
                </a:stretch>
              </p:blipFill>
              <p:spPr>
                <a:xfrm>
                  <a:off x="8200680" y="177092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291" name="Input penna 290">
                  <a:extLst>
                    <a:ext uri="{FF2B5EF4-FFF2-40B4-BE49-F238E27FC236}">
                      <a16:creationId xmlns:a16="http://schemas.microsoft.com/office/drawing/2014/main" id="{49E449EC-C38B-75D6-E15B-ED5865444DFB}"/>
                    </a:ext>
                  </a:extLst>
                </p14:cNvPr>
                <p14:cNvContentPartPr/>
                <p14:nvPr/>
              </p14:nvContentPartPr>
              <p14:xfrm>
                <a:off x="8233080" y="1777760"/>
                <a:ext cx="360" cy="360"/>
              </p14:xfrm>
            </p:contentPart>
          </mc:Choice>
          <mc:Fallback xmlns="">
            <p:pic>
              <p:nvPicPr>
                <p:cNvPr id="291" name="Input penna 290">
                  <a:extLst>
                    <a:ext uri="{FF2B5EF4-FFF2-40B4-BE49-F238E27FC236}">
                      <a16:creationId xmlns:a16="http://schemas.microsoft.com/office/drawing/2014/main" id="{49E449EC-C38B-75D6-E15B-ED5865444DFB}"/>
                    </a:ext>
                  </a:extLst>
                </p:cNvPr>
                <p:cNvPicPr/>
                <p:nvPr/>
              </p:nvPicPr>
              <p:blipFill>
                <a:blip r:embed="rId40"/>
                <a:stretch>
                  <a:fillRect/>
                </a:stretch>
              </p:blipFill>
              <p:spPr>
                <a:xfrm>
                  <a:off x="8215080" y="176012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292" name="Input penna 291">
                  <a:extLst>
                    <a:ext uri="{FF2B5EF4-FFF2-40B4-BE49-F238E27FC236}">
                      <a16:creationId xmlns:a16="http://schemas.microsoft.com/office/drawing/2014/main" id="{F1622707-7942-C927-3BAF-E2AAB656CF1C}"/>
                    </a:ext>
                  </a:extLst>
                </p14:cNvPr>
                <p14:cNvContentPartPr/>
                <p14:nvPr/>
              </p14:nvContentPartPr>
              <p14:xfrm>
                <a:off x="8261880" y="1777760"/>
                <a:ext cx="1440" cy="360"/>
              </p14:xfrm>
            </p:contentPart>
          </mc:Choice>
          <mc:Fallback xmlns="">
            <p:pic>
              <p:nvPicPr>
                <p:cNvPr id="292" name="Input penna 291">
                  <a:extLst>
                    <a:ext uri="{FF2B5EF4-FFF2-40B4-BE49-F238E27FC236}">
                      <a16:creationId xmlns:a16="http://schemas.microsoft.com/office/drawing/2014/main" id="{F1622707-7942-C927-3BAF-E2AAB656CF1C}"/>
                    </a:ext>
                  </a:extLst>
                </p:cNvPr>
                <p:cNvPicPr/>
                <p:nvPr/>
              </p:nvPicPr>
              <p:blipFill>
                <a:blip r:embed="rId95"/>
                <a:stretch>
                  <a:fillRect/>
                </a:stretch>
              </p:blipFill>
              <p:spPr>
                <a:xfrm>
                  <a:off x="8244240" y="1760120"/>
                  <a:ext cx="3708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294" name="Input penna 293">
                  <a:extLst>
                    <a:ext uri="{FF2B5EF4-FFF2-40B4-BE49-F238E27FC236}">
                      <a16:creationId xmlns:a16="http://schemas.microsoft.com/office/drawing/2014/main" id="{DC7E80A3-E50F-9B01-7910-4DC3A4E77C41}"/>
                    </a:ext>
                  </a:extLst>
                </p14:cNvPr>
                <p14:cNvContentPartPr/>
                <p14:nvPr/>
              </p14:nvContentPartPr>
              <p14:xfrm>
                <a:off x="8261880" y="1788920"/>
                <a:ext cx="360" cy="360"/>
              </p14:xfrm>
            </p:contentPart>
          </mc:Choice>
          <mc:Fallback xmlns="">
            <p:pic>
              <p:nvPicPr>
                <p:cNvPr id="294" name="Input penna 293">
                  <a:extLst>
                    <a:ext uri="{FF2B5EF4-FFF2-40B4-BE49-F238E27FC236}">
                      <a16:creationId xmlns:a16="http://schemas.microsoft.com/office/drawing/2014/main" id="{DC7E80A3-E50F-9B01-7910-4DC3A4E77C41}"/>
                    </a:ext>
                  </a:extLst>
                </p:cNvPr>
                <p:cNvPicPr/>
                <p:nvPr/>
              </p:nvPicPr>
              <p:blipFill>
                <a:blip r:embed="rId40"/>
                <a:stretch>
                  <a:fillRect/>
                </a:stretch>
              </p:blipFill>
              <p:spPr>
                <a:xfrm>
                  <a:off x="8244240" y="177092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295" name="Input penna 294">
                  <a:extLst>
                    <a:ext uri="{FF2B5EF4-FFF2-40B4-BE49-F238E27FC236}">
                      <a16:creationId xmlns:a16="http://schemas.microsoft.com/office/drawing/2014/main" id="{7C073640-7AF3-77FA-5C43-68DBB49DB164}"/>
                    </a:ext>
                  </a:extLst>
                </p14:cNvPr>
                <p14:cNvContentPartPr/>
                <p14:nvPr/>
              </p14:nvContentPartPr>
              <p14:xfrm>
                <a:off x="8294640" y="1788920"/>
                <a:ext cx="360" cy="360"/>
              </p14:xfrm>
            </p:contentPart>
          </mc:Choice>
          <mc:Fallback xmlns="">
            <p:pic>
              <p:nvPicPr>
                <p:cNvPr id="295" name="Input penna 294">
                  <a:extLst>
                    <a:ext uri="{FF2B5EF4-FFF2-40B4-BE49-F238E27FC236}">
                      <a16:creationId xmlns:a16="http://schemas.microsoft.com/office/drawing/2014/main" id="{7C073640-7AF3-77FA-5C43-68DBB49DB164}"/>
                    </a:ext>
                  </a:extLst>
                </p:cNvPr>
                <p:cNvPicPr/>
                <p:nvPr/>
              </p:nvPicPr>
              <p:blipFill>
                <a:blip r:embed="rId40"/>
                <a:stretch>
                  <a:fillRect/>
                </a:stretch>
              </p:blipFill>
              <p:spPr>
                <a:xfrm>
                  <a:off x="8277000" y="177092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297" name="Input penna 296">
                  <a:extLst>
                    <a:ext uri="{FF2B5EF4-FFF2-40B4-BE49-F238E27FC236}">
                      <a16:creationId xmlns:a16="http://schemas.microsoft.com/office/drawing/2014/main" id="{E52826A6-FC32-0DA9-D127-8C76F1CB8279}"/>
                    </a:ext>
                  </a:extLst>
                </p14:cNvPr>
                <p14:cNvContentPartPr/>
                <p14:nvPr/>
              </p14:nvContentPartPr>
              <p14:xfrm>
                <a:off x="8313000" y="1788920"/>
                <a:ext cx="360" cy="360"/>
              </p14:xfrm>
            </p:contentPart>
          </mc:Choice>
          <mc:Fallback xmlns="">
            <p:pic>
              <p:nvPicPr>
                <p:cNvPr id="297" name="Input penna 296">
                  <a:extLst>
                    <a:ext uri="{FF2B5EF4-FFF2-40B4-BE49-F238E27FC236}">
                      <a16:creationId xmlns:a16="http://schemas.microsoft.com/office/drawing/2014/main" id="{E52826A6-FC32-0DA9-D127-8C76F1CB8279}"/>
                    </a:ext>
                  </a:extLst>
                </p:cNvPr>
                <p:cNvPicPr/>
                <p:nvPr/>
              </p:nvPicPr>
              <p:blipFill>
                <a:blip r:embed="rId40"/>
                <a:stretch>
                  <a:fillRect/>
                </a:stretch>
              </p:blipFill>
              <p:spPr>
                <a:xfrm>
                  <a:off x="8295000" y="177092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298" name="Input penna 297">
                  <a:extLst>
                    <a:ext uri="{FF2B5EF4-FFF2-40B4-BE49-F238E27FC236}">
                      <a16:creationId xmlns:a16="http://schemas.microsoft.com/office/drawing/2014/main" id="{2C3AD743-9D64-7387-A1AA-CA15ADB4F4DA}"/>
                    </a:ext>
                  </a:extLst>
                </p14:cNvPr>
                <p14:cNvContentPartPr/>
                <p14:nvPr/>
              </p14:nvContentPartPr>
              <p14:xfrm>
                <a:off x="8334600" y="1785320"/>
                <a:ext cx="1440" cy="360"/>
              </p14:xfrm>
            </p:contentPart>
          </mc:Choice>
          <mc:Fallback xmlns="">
            <p:pic>
              <p:nvPicPr>
                <p:cNvPr id="298" name="Input penna 297">
                  <a:extLst>
                    <a:ext uri="{FF2B5EF4-FFF2-40B4-BE49-F238E27FC236}">
                      <a16:creationId xmlns:a16="http://schemas.microsoft.com/office/drawing/2014/main" id="{2C3AD743-9D64-7387-A1AA-CA15ADB4F4DA}"/>
                    </a:ext>
                  </a:extLst>
                </p:cNvPr>
                <p:cNvPicPr/>
                <p:nvPr/>
              </p:nvPicPr>
              <p:blipFill>
                <a:blip r:embed="rId95"/>
                <a:stretch>
                  <a:fillRect/>
                </a:stretch>
              </p:blipFill>
              <p:spPr>
                <a:xfrm>
                  <a:off x="8316960" y="1767320"/>
                  <a:ext cx="3708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299" name="Input penna 298">
                  <a:extLst>
                    <a:ext uri="{FF2B5EF4-FFF2-40B4-BE49-F238E27FC236}">
                      <a16:creationId xmlns:a16="http://schemas.microsoft.com/office/drawing/2014/main" id="{98226538-F9D0-9970-3810-0CB7672F3AD3}"/>
                    </a:ext>
                  </a:extLst>
                </p14:cNvPr>
                <p14:cNvContentPartPr/>
                <p14:nvPr/>
              </p14:nvContentPartPr>
              <p14:xfrm>
                <a:off x="8349000" y="1785320"/>
                <a:ext cx="360" cy="360"/>
              </p14:xfrm>
            </p:contentPart>
          </mc:Choice>
          <mc:Fallback xmlns="">
            <p:pic>
              <p:nvPicPr>
                <p:cNvPr id="299" name="Input penna 298">
                  <a:extLst>
                    <a:ext uri="{FF2B5EF4-FFF2-40B4-BE49-F238E27FC236}">
                      <a16:creationId xmlns:a16="http://schemas.microsoft.com/office/drawing/2014/main" id="{98226538-F9D0-9970-3810-0CB7672F3AD3}"/>
                    </a:ext>
                  </a:extLst>
                </p:cNvPr>
                <p:cNvPicPr/>
                <p:nvPr/>
              </p:nvPicPr>
              <p:blipFill>
                <a:blip r:embed="rId40"/>
                <a:stretch>
                  <a:fillRect/>
                </a:stretch>
              </p:blipFill>
              <p:spPr>
                <a:xfrm>
                  <a:off x="8331360" y="176732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300" name="Input penna 299">
                  <a:extLst>
                    <a:ext uri="{FF2B5EF4-FFF2-40B4-BE49-F238E27FC236}">
                      <a16:creationId xmlns:a16="http://schemas.microsoft.com/office/drawing/2014/main" id="{A810A90A-8038-6369-5BF4-79AE1D8C9B64}"/>
                    </a:ext>
                  </a:extLst>
                </p14:cNvPr>
                <p14:cNvContentPartPr/>
                <p14:nvPr/>
              </p14:nvContentPartPr>
              <p14:xfrm>
                <a:off x="8378160" y="1792520"/>
                <a:ext cx="360" cy="360"/>
              </p14:xfrm>
            </p:contentPart>
          </mc:Choice>
          <mc:Fallback xmlns="">
            <p:pic>
              <p:nvPicPr>
                <p:cNvPr id="300" name="Input penna 299">
                  <a:extLst>
                    <a:ext uri="{FF2B5EF4-FFF2-40B4-BE49-F238E27FC236}">
                      <a16:creationId xmlns:a16="http://schemas.microsoft.com/office/drawing/2014/main" id="{A810A90A-8038-6369-5BF4-79AE1D8C9B64}"/>
                    </a:ext>
                  </a:extLst>
                </p:cNvPr>
                <p:cNvPicPr/>
                <p:nvPr/>
              </p:nvPicPr>
              <p:blipFill>
                <a:blip r:embed="rId40"/>
                <a:stretch>
                  <a:fillRect/>
                </a:stretch>
              </p:blipFill>
              <p:spPr>
                <a:xfrm>
                  <a:off x="8360520" y="1774520"/>
                  <a:ext cx="36000" cy="36000"/>
                </a:xfrm>
                <a:prstGeom prst="rect">
                  <a:avLst/>
                </a:prstGeom>
              </p:spPr>
            </p:pic>
          </mc:Fallback>
        </mc:AlternateContent>
      </p:grpSp>
      <p:grpSp>
        <p:nvGrpSpPr>
          <p:cNvPr id="344" name="Gruppo 343">
            <a:extLst>
              <a:ext uri="{FF2B5EF4-FFF2-40B4-BE49-F238E27FC236}">
                <a16:creationId xmlns:a16="http://schemas.microsoft.com/office/drawing/2014/main" id="{A2283EAE-7B2B-FF8D-DBE0-810070CBE4EE}"/>
              </a:ext>
            </a:extLst>
          </p:cNvPr>
          <p:cNvGrpSpPr/>
          <p:nvPr/>
        </p:nvGrpSpPr>
        <p:grpSpPr>
          <a:xfrm>
            <a:off x="6542160" y="729251"/>
            <a:ext cx="254520" cy="519309"/>
            <a:chOff x="6542160" y="729251"/>
            <a:chExt cx="254520" cy="519309"/>
          </a:xfrm>
        </p:grpSpPr>
        <mc:AlternateContent xmlns:mc="http://schemas.openxmlformats.org/markup-compatibility/2006" xmlns:p14="http://schemas.microsoft.com/office/powerpoint/2010/main">
          <mc:Choice Requires="p14">
            <p:contentPart p14:bwMode="auto" r:id="rId199">
              <p14:nvContentPartPr>
                <p14:cNvPr id="276" name="Input penna 275">
                  <a:extLst>
                    <a:ext uri="{FF2B5EF4-FFF2-40B4-BE49-F238E27FC236}">
                      <a16:creationId xmlns:a16="http://schemas.microsoft.com/office/drawing/2014/main" id="{F0072592-D043-C8DF-14C8-FD2AFBCF675E}"/>
                    </a:ext>
                  </a:extLst>
                </p14:cNvPr>
                <p14:cNvContentPartPr/>
                <p14:nvPr/>
              </p14:nvContentPartPr>
              <p14:xfrm>
                <a:off x="6592920" y="794600"/>
                <a:ext cx="360" cy="360"/>
              </p14:xfrm>
            </p:contentPart>
          </mc:Choice>
          <mc:Fallback xmlns="">
            <p:pic>
              <p:nvPicPr>
                <p:cNvPr id="276" name="Input penna 275">
                  <a:extLst>
                    <a:ext uri="{FF2B5EF4-FFF2-40B4-BE49-F238E27FC236}">
                      <a16:creationId xmlns:a16="http://schemas.microsoft.com/office/drawing/2014/main" id="{F0072592-D043-C8DF-14C8-FD2AFBCF675E}"/>
                    </a:ext>
                  </a:extLst>
                </p:cNvPr>
                <p:cNvPicPr/>
                <p:nvPr/>
              </p:nvPicPr>
              <p:blipFill>
                <a:blip r:embed="rId40"/>
                <a:stretch>
                  <a:fillRect/>
                </a:stretch>
              </p:blipFill>
              <p:spPr>
                <a:xfrm>
                  <a:off x="6575280" y="77660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277" name="Input penna 276">
                  <a:extLst>
                    <a:ext uri="{FF2B5EF4-FFF2-40B4-BE49-F238E27FC236}">
                      <a16:creationId xmlns:a16="http://schemas.microsoft.com/office/drawing/2014/main" id="{6EF3DFC9-FF0E-E415-FE2E-D7075A327747}"/>
                    </a:ext>
                  </a:extLst>
                </p14:cNvPr>
                <p14:cNvContentPartPr/>
                <p14:nvPr/>
              </p14:nvContentPartPr>
              <p14:xfrm>
                <a:off x="6585720" y="798200"/>
                <a:ext cx="360" cy="360"/>
              </p14:xfrm>
            </p:contentPart>
          </mc:Choice>
          <mc:Fallback xmlns="">
            <p:pic>
              <p:nvPicPr>
                <p:cNvPr id="277" name="Input penna 276">
                  <a:extLst>
                    <a:ext uri="{FF2B5EF4-FFF2-40B4-BE49-F238E27FC236}">
                      <a16:creationId xmlns:a16="http://schemas.microsoft.com/office/drawing/2014/main" id="{6EF3DFC9-FF0E-E415-FE2E-D7075A327747}"/>
                    </a:ext>
                  </a:extLst>
                </p:cNvPr>
                <p:cNvPicPr/>
                <p:nvPr/>
              </p:nvPicPr>
              <p:blipFill>
                <a:blip r:embed="rId40"/>
                <a:stretch>
                  <a:fillRect/>
                </a:stretch>
              </p:blipFill>
              <p:spPr>
                <a:xfrm>
                  <a:off x="6567720" y="78020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278" name="Input penna 277">
                  <a:extLst>
                    <a:ext uri="{FF2B5EF4-FFF2-40B4-BE49-F238E27FC236}">
                      <a16:creationId xmlns:a16="http://schemas.microsoft.com/office/drawing/2014/main" id="{34DA8E38-BB61-7AFE-DFE3-1D0C34855856}"/>
                    </a:ext>
                  </a:extLst>
                </p14:cNvPr>
                <p14:cNvContentPartPr/>
                <p14:nvPr/>
              </p14:nvContentPartPr>
              <p14:xfrm>
                <a:off x="6574920" y="809000"/>
                <a:ext cx="360" cy="1440"/>
              </p14:xfrm>
            </p:contentPart>
          </mc:Choice>
          <mc:Fallback xmlns="">
            <p:pic>
              <p:nvPicPr>
                <p:cNvPr id="278" name="Input penna 277">
                  <a:extLst>
                    <a:ext uri="{FF2B5EF4-FFF2-40B4-BE49-F238E27FC236}">
                      <a16:creationId xmlns:a16="http://schemas.microsoft.com/office/drawing/2014/main" id="{34DA8E38-BB61-7AFE-DFE3-1D0C34855856}"/>
                    </a:ext>
                  </a:extLst>
                </p:cNvPr>
                <p:cNvPicPr/>
                <p:nvPr/>
              </p:nvPicPr>
              <p:blipFill>
                <a:blip r:embed="rId47"/>
                <a:stretch>
                  <a:fillRect/>
                </a:stretch>
              </p:blipFill>
              <p:spPr>
                <a:xfrm>
                  <a:off x="6556920" y="791360"/>
                  <a:ext cx="3600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279" name="Input penna 278">
                  <a:extLst>
                    <a:ext uri="{FF2B5EF4-FFF2-40B4-BE49-F238E27FC236}">
                      <a16:creationId xmlns:a16="http://schemas.microsoft.com/office/drawing/2014/main" id="{AAAF9520-0807-DEFF-FEEE-926BF7D16519}"/>
                    </a:ext>
                  </a:extLst>
                </p14:cNvPr>
                <p14:cNvContentPartPr/>
                <p14:nvPr/>
              </p14:nvContentPartPr>
              <p14:xfrm>
                <a:off x="6574920" y="823400"/>
                <a:ext cx="360" cy="1080"/>
              </p14:xfrm>
            </p:contentPart>
          </mc:Choice>
          <mc:Fallback xmlns="">
            <p:pic>
              <p:nvPicPr>
                <p:cNvPr id="279" name="Input penna 278">
                  <a:extLst>
                    <a:ext uri="{FF2B5EF4-FFF2-40B4-BE49-F238E27FC236}">
                      <a16:creationId xmlns:a16="http://schemas.microsoft.com/office/drawing/2014/main" id="{AAAF9520-0807-DEFF-FEEE-926BF7D16519}"/>
                    </a:ext>
                  </a:extLst>
                </p:cNvPr>
                <p:cNvPicPr/>
                <p:nvPr/>
              </p:nvPicPr>
              <p:blipFill>
                <a:blip r:embed="rId47"/>
                <a:stretch>
                  <a:fillRect/>
                </a:stretch>
              </p:blipFill>
              <p:spPr>
                <a:xfrm>
                  <a:off x="6556920" y="805760"/>
                  <a:ext cx="3600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280" name="Input penna 279">
                  <a:extLst>
                    <a:ext uri="{FF2B5EF4-FFF2-40B4-BE49-F238E27FC236}">
                      <a16:creationId xmlns:a16="http://schemas.microsoft.com/office/drawing/2014/main" id="{7EAFDB2B-FD9F-01A9-D9EA-4A5FDDA7D94F}"/>
                    </a:ext>
                  </a:extLst>
                </p14:cNvPr>
                <p14:cNvContentPartPr/>
                <p14:nvPr/>
              </p14:nvContentPartPr>
              <p14:xfrm>
                <a:off x="6578520" y="830960"/>
                <a:ext cx="360" cy="1080"/>
              </p14:xfrm>
            </p:contentPart>
          </mc:Choice>
          <mc:Fallback xmlns="">
            <p:pic>
              <p:nvPicPr>
                <p:cNvPr id="280" name="Input penna 279">
                  <a:extLst>
                    <a:ext uri="{FF2B5EF4-FFF2-40B4-BE49-F238E27FC236}">
                      <a16:creationId xmlns:a16="http://schemas.microsoft.com/office/drawing/2014/main" id="{7EAFDB2B-FD9F-01A9-D9EA-4A5FDDA7D94F}"/>
                    </a:ext>
                  </a:extLst>
                </p:cNvPr>
                <p:cNvPicPr/>
                <p:nvPr/>
              </p:nvPicPr>
              <p:blipFill>
                <a:blip r:embed="rId47"/>
                <a:stretch>
                  <a:fillRect/>
                </a:stretch>
              </p:blipFill>
              <p:spPr>
                <a:xfrm>
                  <a:off x="6560520" y="812960"/>
                  <a:ext cx="3600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281" name="Input penna 280">
                  <a:extLst>
                    <a:ext uri="{FF2B5EF4-FFF2-40B4-BE49-F238E27FC236}">
                      <a16:creationId xmlns:a16="http://schemas.microsoft.com/office/drawing/2014/main" id="{68D74426-D310-C7EC-F732-7E1D0585C870}"/>
                    </a:ext>
                  </a:extLst>
                </p14:cNvPr>
                <p14:cNvContentPartPr/>
                <p14:nvPr/>
              </p14:nvContentPartPr>
              <p14:xfrm>
                <a:off x="6563760" y="856160"/>
                <a:ext cx="360" cy="360"/>
              </p14:xfrm>
            </p:contentPart>
          </mc:Choice>
          <mc:Fallback xmlns="">
            <p:pic>
              <p:nvPicPr>
                <p:cNvPr id="281" name="Input penna 280">
                  <a:extLst>
                    <a:ext uri="{FF2B5EF4-FFF2-40B4-BE49-F238E27FC236}">
                      <a16:creationId xmlns:a16="http://schemas.microsoft.com/office/drawing/2014/main" id="{68D74426-D310-C7EC-F732-7E1D0585C870}"/>
                    </a:ext>
                  </a:extLst>
                </p:cNvPr>
                <p:cNvPicPr/>
                <p:nvPr/>
              </p:nvPicPr>
              <p:blipFill>
                <a:blip r:embed="rId40"/>
                <a:stretch>
                  <a:fillRect/>
                </a:stretch>
              </p:blipFill>
              <p:spPr>
                <a:xfrm>
                  <a:off x="6546120" y="83852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282" name="Input penna 281">
                  <a:extLst>
                    <a:ext uri="{FF2B5EF4-FFF2-40B4-BE49-F238E27FC236}">
                      <a16:creationId xmlns:a16="http://schemas.microsoft.com/office/drawing/2014/main" id="{74F6056A-323C-10EF-C8A8-590FF49781E0}"/>
                    </a:ext>
                  </a:extLst>
                </p14:cNvPr>
                <p14:cNvContentPartPr/>
                <p14:nvPr/>
              </p14:nvContentPartPr>
              <p14:xfrm>
                <a:off x="6571320" y="866960"/>
                <a:ext cx="360" cy="360"/>
              </p14:xfrm>
            </p:contentPart>
          </mc:Choice>
          <mc:Fallback xmlns="">
            <p:pic>
              <p:nvPicPr>
                <p:cNvPr id="282" name="Input penna 281">
                  <a:extLst>
                    <a:ext uri="{FF2B5EF4-FFF2-40B4-BE49-F238E27FC236}">
                      <a16:creationId xmlns:a16="http://schemas.microsoft.com/office/drawing/2014/main" id="{74F6056A-323C-10EF-C8A8-590FF49781E0}"/>
                    </a:ext>
                  </a:extLst>
                </p:cNvPr>
                <p:cNvPicPr/>
                <p:nvPr/>
              </p:nvPicPr>
              <p:blipFill>
                <a:blip r:embed="rId40"/>
                <a:stretch>
                  <a:fillRect/>
                </a:stretch>
              </p:blipFill>
              <p:spPr>
                <a:xfrm>
                  <a:off x="6553320" y="84932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283" name="Input penna 282">
                  <a:extLst>
                    <a:ext uri="{FF2B5EF4-FFF2-40B4-BE49-F238E27FC236}">
                      <a16:creationId xmlns:a16="http://schemas.microsoft.com/office/drawing/2014/main" id="{B9E5E79E-5441-7817-BB41-F74E9362F80A}"/>
                    </a:ext>
                  </a:extLst>
                </p14:cNvPr>
                <p14:cNvContentPartPr/>
                <p14:nvPr/>
              </p14:nvContentPartPr>
              <p14:xfrm>
                <a:off x="6567360" y="866960"/>
                <a:ext cx="4320" cy="43920"/>
              </p14:xfrm>
            </p:contentPart>
          </mc:Choice>
          <mc:Fallback xmlns="">
            <p:pic>
              <p:nvPicPr>
                <p:cNvPr id="283" name="Input penna 282">
                  <a:extLst>
                    <a:ext uri="{FF2B5EF4-FFF2-40B4-BE49-F238E27FC236}">
                      <a16:creationId xmlns:a16="http://schemas.microsoft.com/office/drawing/2014/main" id="{B9E5E79E-5441-7817-BB41-F74E9362F80A}"/>
                    </a:ext>
                  </a:extLst>
                </p:cNvPr>
                <p:cNvPicPr/>
                <p:nvPr/>
              </p:nvPicPr>
              <p:blipFill>
                <a:blip r:embed="rId207"/>
                <a:stretch>
                  <a:fillRect/>
                </a:stretch>
              </p:blipFill>
              <p:spPr>
                <a:xfrm>
                  <a:off x="6549360" y="849320"/>
                  <a:ext cx="3996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284" name="Input penna 283">
                  <a:extLst>
                    <a:ext uri="{FF2B5EF4-FFF2-40B4-BE49-F238E27FC236}">
                      <a16:creationId xmlns:a16="http://schemas.microsoft.com/office/drawing/2014/main" id="{15BBD8E4-60ED-3F04-3089-18CFD2F30672}"/>
                    </a:ext>
                  </a:extLst>
                </p14:cNvPr>
                <p14:cNvContentPartPr/>
                <p14:nvPr/>
              </p14:nvContentPartPr>
              <p14:xfrm>
                <a:off x="6571320" y="885320"/>
                <a:ext cx="360" cy="360"/>
              </p14:xfrm>
            </p:contentPart>
          </mc:Choice>
          <mc:Fallback xmlns="">
            <p:pic>
              <p:nvPicPr>
                <p:cNvPr id="284" name="Input penna 283">
                  <a:extLst>
                    <a:ext uri="{FF2B5EF4-FFF2-40B4-BE49-F238E27FC236}">
                      <a16:creationId xmlns:a16="http://schemas.microsoft.com/office/drawing/2014/main" id="{15BBD8E4-60ED-3F04-3089-18CFD2F30672}"/>
                    </a:ext>
                  </a:extLst>
                </p:cNvPr>
                <p:cNvPicPr/>
                <p:nvPr/>
              </p:nvPicPr>
              <p:blipFill>
                <a:blip r:embed="rId40"/>
                <a:stretch>
                  <a:fillRect/>
                </a:stretch>
              </p:blipFill>
              <p:spPr>
                <a:xfrm>
                  <a:off x="6553320" y="86732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302" name="Input penna 301">
                  <a:extLst>
                    <a:ext uri="{FF2B5EF4-FFF2-40B4-BE49-F238E27FC236}">
                      <a16:creationId xmlns:a16="http://schemas.microsoft.com/office/drawing/2014/main" id="{BD222D06-7C9E-62C0-DB6C-9118B368897A}"/>
                    </a:ext>
                  </a:extLst>
                </p14:cNvPr>
                <p14:cNvContentPartPr/>
                <p14:nvPr/>
              </p14:nvContentPartPr>
              <p14:xfrm>
                <a:off x="6549360" y="899720"/>
                <a:ext cx="360" cy="360"/>
              </p14:xfrm>
            </p:contentPart>
          </mc:Choice>
          <mc:Fallback xmlns="">
            <p:pic>
              <p:nvPicPr>
                <p:cNvPr id="302" name="Input penna 301">
                  <a:extLst>
                    <a:ext uri="{FF2B5EF4-FFF2-40B4-BE49-F238E27FC236}">
                      <a16:creationId xmlns:a16="http://schemas.microsoft.com/office/drawing/2014/main" id="{BD222D06-7C9E-62C0-DB6C-9118B368897A}"/>
                    </a:ext>
                  </a:extLst>
                </p:cNvPr>
                <p:cNvPicPr/>
                <p:nvPr/>
              </p:nvPicPr>
              <p:blipFill>
                <a:blip r:embed="rId40"/>
                <a:stretch>
                  <a:fillRect/>
                </a:stretch>
              </p:blipFill>
              <p:spPr>
                <a:xfrm>
                  <a:off x="6531720" y="88208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304" name="Input penna 303">
                  <a:extLst>
                    <a:ext uri="{FF2B5EF4-FFF2-40B4-BE49-F238E27FC236}">
                      <a16:creationId xmlns:a16="http://schemas.microsoft.com/office/drawing/2014/main" id="{50338E75-E81C-2B9A-8DDC-407CADB3BDC9}"/>
                    </a:ext>
                  </a:extLst>
                </p14:cNvPr>
                <p14:cNvContentPartPr/>
                <p14:nvPr/>
              </p14:nvContentPartPr>
              <p14:xfrm>
                <a:off x="6567360" y="936080"/>
                <a:ext cx="360" cy="360"/>
              </p14:xfrm>
            </p:contentPart>
          </mc:Choice>
          <mc:Fallback xmlns="">
            <p:pic>
              <p:nvPicPr>
                <p:cNvPr id="304" name="Input penna 303">
                  <a:extLst>
                    <a:ext uri="{FF2B5EF4-FFF2-40B4-BE49-F238E27FC236}">
                      <a16:creationId xmlns:a16="http://schemas.microsoft.com/office/drawing/2014/main" id="{50338E75-E81C-2B9A-8DDC-407CADB3BDC9}"/>
                    </a:ext>
                  </a:extLst>
                </p:cNvPr>
                <p:cNvPicPr/>
                <p:nvPr/>
              </p:nvPicPr>
              <p:blipFill>
                <a:blip r:embed="rId40"/>
                <a:stretch>
                  <a:fillRect/>
                </a:stretch>
              </p:blipFill>
              <p:spPr>
                <a:xfrm>
                  <a:off x="6549720" y="91808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306" name="Input penna 305">
                  <a:extLst>
                    <a:ext uri="{FF2B5EF4-FFF2-40B4-BE49-F238E27FC236}">
                      <a16:creationId xmlns:a16="http://schemas.microsoft.com/office/drawing/2014/main" id="{00198E05-E6DF-7A8B-40CE-FEE3EB4AB77A}"/>
                    </a:ext>
                  </a:extLst>
                </p14:cNvPr>
                <p14:cNvContentPartPr/>
                <p14:nvPr/>
              </p14:nvContentPartPr>
              <p14:xfrm>
                <a:off x="6556560" y="928880"/>
                <a:ext cx="360" cy="360"/>
              </p14:xfrm>
            </p:contentPart>
          </mc:Choice>
          <mc:Fallback xmlns="">
            <p:pic>
              <p:nvPicPr>
                <p:cNvPr id="306" name="Input penna 305">
                  <a:extLst>
                    <a:ext uri="{FF2B5EF4-FFF2-40B4-BE49-F238E27FC236}">
                      <a16:creationId xmlns:a16="http://schemas.microsoft.com/office/drawing/2014/main" id="{00198E05-E6DF-7A8B-40CE-FEE3EB4AB77A}"/>
                    </a:ext>
                  </a:extLst>
                </p:cNvPr>
                <p:cNvPicPr/>
                <p:nvPr/>
              </p:nvPicPr>
              <p:blipFill>
                <a:blip r:embed="rId40"/>
                <a:stretch>
                  <a:fillRect/>
                </a:stretch>
              </p:blipFill>
              <p:spPr>
                <a:xfrm>
                  <a:off x="6538920" y="91088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307" name="Input penna 306">
                  <a:extLst>
                    <a:ext uri="{FF2B5EF4-FFF2-40B4-BE49-F238E27FC236}">
                      <a16:creationId xmlns:a16="http://schemas.microsoft.com/office/drawing/2014/main" id="{EE5172F4-5607-4AB5-28C3-500C3B8458E7}"/>
                    </a:ext>
                  </a:extLst>
                </p14:cNvPr>
                <p14:cNvContentPartPr/>
                <p14:nvPr/>
              </p14:nvContentPartPr>
              <p14:xfrm>
                <a:off x="6552960" y="954080"/>
                <a:ext cx="360" cy="360"/>
              </p14:xfrm>
            </p:contentPart>
          </mc:Choice>
          <mc:Fallback xmlns="">
            <p:pic>
              <p:nvPicPr>
                <p:cNvPr id="307" name="Input penna 306">
                  <a:extLst>
                    <a:ext uri="{FF2B5EF4-FFF2-40B4-BE49-F238E27FC236}">
                      <a16:creationId xmlns:a16="http://schemas.microsoft.com/office/drawing/2014/main" id="{EE5172F4-5607-4AB5-28C3-500C3B8458E7}"/>
                    </a:ext>
                  </a:extLst>
                </p:cNvPr>
                <p:cNvPicPr/>
                <p:nvPr/>
              </p:nvPicPr>
              <p:blipFill>
                <a:blip r:embed="rId40"/>
                <a:stretch>
                  <a:fillRect/>
                </a:stretch>
              </p:blipFill>
              <p:spPr>
                <a:xfrm>
                  <a:off x="6535320" y="93608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308" name="Input penna 307">
                  <a:extLst>
                    <a:ext uri="{FF2B5EF4-FFF2-40B4-BE49-F238E27FC236}">
                      <a16:creationId xmlns:a16="http://schemas.microsoft.com/office/drawing/2014/main" id="{6F439FC9-3F13-D8F8-8D65-9AB5ABBFE094}"/>
                    </a:ext>
                  </a:extLst>
                </p14:cNvPr>
                <p14:cNvContentPartPr/>
                <p14:nvPr/>
              </p14:nvContentPartPr>
              <p14:xfrm>
                <a:off x="6552960" y="964880"/>
                <a:ext cx="360" cy="360"/>
              </p14:xfrm>
            </p:contentPart>
          </mc:Choice>
          <mc:Fallback xmlns="">
            <p:pic>
              <p:nvPicPr>
                <p:cNvPr id="308" name="Input penna 307">
                  <a:extLst>
                    <a:ext uri="{FF2B5EF4-FFF2-40B4-BE49-F238E27FC236}">
                      <a16:creationId xmlns:a16="http://schemas.microsoft.com/office/drawing/2014/main" id="{6F439FC9-3F13-D8F8-8D65-9AB5ABBFE094}"/>
                    </a:ext>
                  </a:extLst>
                </p:cNvPr>
                <p:cNvPicPr/>
                <p:nvPr/>
              </p:nvPicPr>
              <p:blipFill>
                <a:blip r:embed="rId40"/>
                <a:stretch>
                  <a:fillRect/>
                </a:stretch>
              </p:blipFill>
              <p:spPr>
                <a:xfrm>
                  <a:off x="6535320" y="94724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309" name="Input penna 308">
                  <a:extLst>
                    <a:ext uri="{FF2B5EF4-FFF2-40B4-BE49-F238E27FC236}">
                      <a16:creationId xmlns:a16="http://schemas.microsoft.com/office/drawing/2014/main" id="{C87DC220-52E5-54EA-4A8F-5C6F17D0BEE8}"/>
                    </a:ext>
                  </a:extLst>
                </p14:cNvPr>
                <p14:cNvContentPartPr/>
                <p14:nvPr/>
              </p14:nvContentPartPr>
              <p14:xfrm>
                <a:off x="6556560" y="983240"/>
                <a:ext cx="360" cy="2520"/>
              </p14:xfrm>
            </p:contentPart>
          </mc:Choice>
          <mc:Fallback xmlns="">
            <p:pic>
              <p:nvPicPr>
                <p:cNvPr id="309" name="Input penna 308">
                  <a:extLst>
                    <a:ext uri="{FF2B5EF4-FFF2-40B4-BE49-F238E27FC236}">
                      <a16:creationId xmlns:a16="http://schemas.microsoft.com/office/drawing/2014/main" id="{C87DC220-52E5-54EA-4A8F-5C6F17D0BEE8}"/>
                    </a:ext>
                  </a:extLst>
                </p:cNvPr>
                <p:cNvPicPr/>
                <p:nvPr/>
              </p:nvPicPr>
              <p:blipFill>
                <a:blip r:embed="rId215"/>
                <a:stretch>
                  <a:fillRect/>
                </a:stretch>
              </p:blipFill>
              <p:spPr>
                <a:xfrm>
                  <a:off x="6538920" y="965240"/>
                  <a:ext cx="3600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310" name="Input penna 309">
                  <a:extLst>
                    <a:ext uri="{FF2B5EF4-FFF2-40B4-BE49-F238E27FC236}">
                      <a16:creationId xmlns:a16="http://schemas.microsoft.com/office/drawing/2014/main" id="{02E9F16F-BCAB-CA4C-E3CC-52CF9FBB67DE}"/>
                    </a:ext>
                  </a:extLst>
                </p14:cNvPr>
                <p14:cNvContentPartPr/>
                <p14:nvPr/>
              </p14:nvContentPartPr>
              <p14:xfrm>
                <a:off x="6556560" y="997640"/>
                <a:ext cx="360" cy="360"/>
              </p14:xfrm>
            </p:contentPart>
          </mc:Choice>
          <mc:Fallback xmlns="">
            <p:pic>
              <p:nvPicPr>
                <p:cNvPr id="310" name="Input penna 309">
                  <a:extLst>
                    <a:ext uri="{FF2B5EF4-FFF2-40B4-BE49-F238E27FC236}">
                      <a16:creationId xmlns:a16="http://schemas.microsoft.com/office/drawing/2014/main" id="{02E9F16F-BCAB-CA4C-E3CC-52CF9FBB67DE}"/>
                    </a:ext>
                  </a:extLst>
                </p:cNvPr>
                <p:cNvPicPr/>
                <p:nvPr/>
              </p:nvPicPr>
              <p:blipFill>
                <a:blip r:embed="rId40"/>
                <a:stretch>
                  <a:fillRect/>
                </a:stretch>
              </p:blipFill>
              <p:spPr>
                <a:xfrm>
                  <a:off x="6538920" y="97964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311" name="Input penna 310">
                  <a:extLst>
                    <a:ext uri="{FF2B5EF4-FFF2-40B4-BE49-F238E27FC236}">
                      <a16:creationId xmlns:a16="http://schemas.microsoft.com/office/drawing/2014/main" id="{5F7170A4-DB42-7098-33CC-5DAE35DE2F9C}"/>
                    </a:ext>
                  </a:extLst>
                </p14:cNvPr>
                <p14:cNvContentPartPr/>
                <p14:nvPr/>
              </p14:nvContentPartPr>
              <p14:xfrm>
                <a:off x="6560160" y="1015640"/>
                <a:ext cx="360" cy="1080"/>
              </p14:xfrm>
            </p:contentPart>
          </mc:Choice>
          <mc:Fallback xmlns="">
            <p:pic>
              <p:nvPicPr>
                <p:cNvPr id="311" name="Input penna 310">
                  <a:extLst>
                    <a:ext uri="{FF2B5EF4-FFF2-40B4-BE49-F238E27FC236}">
                      <a16:creationId xmlns:a16="http://schemas.microsoft.com/office/drawing/2014/main" id="{5F7170A4-DB42-7098-33CC-5DAE35DE2F9C}"/>
                    </a:ext>
                  </a:extLst>
                </p:cNvPr>
                <p:cNvPicPr/>
                <p:nvPr/>
              </p:nvPicPr>
              <p:blipFill>
                <a:blip r:embed="rId47"/>
                <a:stretch>
                  <a:fillRect/>
                </a:stretch>
              </p:blipFill>
              <p:spPr>
                <a:xfrm>
                  <a:off x="6542520" y="998000"/>
                  <a:ext cx="3600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312" name="Input penna 311">
                  <a:extLst>
                    <a:ext uri="{FF2B5EF4-FFF2-40B4-BE49-F238E27FC236}">
                      <a16:creationId xmlns:a16="http://schemas.microsoft.com/office/drawing/2014/main" id="{B8CCFB72-0381-4C2D-CFF3-8B65DF38AA98}"/>
                    </a:ext>
                  </a:extLst>
                </p14:cNvPr>
                <p14:cNvContentPartPr/>
                <p14:nvPr/>
              </p14:nvContentPartPr>
              <p14:xfrm>
                <a:off x="6563760" y="1030400"/>
                <a:ext cx="360" cy="360"/>
              </p14:xfrm>
            </p:contentPart>
          </mc:Choice>
          <mc:Fallback xmlns="">
            <p:pic>
              <p:nvPicPr>
                <p:cNvPr id="312" name="Input penna 311">
                  <a:extLst>
                    <a:ext uri="{FF2B5EF4-FFF2-40B4-BE49-F238E27FC236}">
                      <a16:creationId xmlns:a16="http://schemas.microsoft.com/office/drawing/2014/main" id="{B8CCFB72-0381-4C2D-CFF3-8B65DF38AA98}"/>
                    </a:ext>
                  </a:extLst>
                </p:cNvPr>
                <p:cNvPicPr/>
                <p:nvPr/>
              </p:nvPicPr>
              <p:blipFill>
                <a:blip r:embed="rId40"/>
                <a:stretch>
                  <a:fillRect/>
                </a:stretch>
              </p:blipFill>
              <p:spPr>
                <a:xfrm>
                  <a:off x="6546120" y="101240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313" name="Input penna 312">
                  <a:extLst>
                    <a:ext uri="{FF2B5EF4-FFF2-40B4-BE49-F238E27FC236}">
                      <a16:creationId xmlns:a16="http://schemas.microsoft.com/office/drawing/2014/main" id="{D9A8E1FF-3933-DF8E-C372-FBE3EF8028E2}"/>
                    </a:ext>
                  </a:extLst>
                </p14:cNvPr>
                <p14:cNvContentPartPr/>
                <p14:nvPr/>
              </p14:nvContentPartPr>
              <p14:xfrm>
                <a:off x="6560160" y="1041200"/>
                <a:ext cx="360" cy="1080"/>
              </p14:xfrm>
            </p:contentPart>
          </mc:Choice>
          <mc:Fallback xmlns="">
            <p:pic>
              <p:nvPicPr>
                <p:cNvPr id="313" name="Input penna 312">
                  <a:extLst>
                    <a:ext uri="{FF2B5EF4-FFF2-40B4-BE49-F238E27FC236}">
                      <a16:creationId xmlns:a16="http://schemas.microsoft.com/office/drawing/2014/main" id="{D9A8E1FF-3933-DF8E-C372-FBE3EF8028E2}"/>
                    </a:ext>
                  </a:extLst>
                </p:cNvPr>
                <p:cNvPicPr/>
                <p:nvPr/>
              </p:nvPicPr>
              <p:blipFill>
                <a:blip r:embed="rId47"/>
                <a:stretch>
                  <a:fillRect/>
                </a:stretch>
              </p:blipFill>
              <p:spPr>
                <a:xfrm>
                  <a:off x="6542520" y="1023200"/>
                  <a:ext cx="3600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314" name="Input penna 313">
                  <a:extLst>
                    <a:ext uri="{FF2B5EF4-FFF2-40B4-BE49-F238E27FC236}">
                      <a16:creationId xmlns:a16="http://schemas.microsoft.com/office/drawing/2014/main" id="{0AB4365C-6D80-1942-CF45-0798F2F81503}"/>
                    </a:ext>
                  </a:extLst>
                </p14:cNvPr>
                <p14:cNvContentPartPr/>
                <p14:nvPr/>
              </p14:nvContentPartPr>
              <p14:xfrm>
                <a:off x="6552960" y="1034000"/>
                <a:ext cx="360" cy="360"/>
              </p14:xfrm>
            </p:contentPart>
          </mc:Choice>
          <mc:Fallback xmlns="">
            <p:pic>
              <p:nvPicPr>
                <p:cNvPr id="314" name="Input penna 313">
                  <a:extLst>
                    <a:ext uri="{FF2B5EF4-FFF2-40B4-BE49-F238E27FC236}">
                      <a16:creationId xmlns:a16="http://schemas.microsoft.com/office/drawing/2014/main" id="{0AB4365C-6D80-1942-CF45-0798F2F81503}"/>
                    </a:ext>
                  </a:extLst>
                </p:cNvPr>
                <p:cNvPicPr/>
                <p:nvPr/>
              </p:nvPicPr>
              <p:blipFill>
                <a:blip r:embed="rId40"/>
                <a:stretch>
                  <a:fillRect/>
                </a:stretch>
              </p:blipFill>
              <p:spPr>
                <a:xfrm>
                  <a:off x="6535320" y="101600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316" name="Input penna 315">
                  <a:extLst>
                    <a:ext uri="{FF2B5EF4-FFF2-40B4-BE49-F238E27FC236}">
                      <a16:creationId xmlns:a16="http://schemas.microsoft.com/office/drawing/2014/main" id="{3733C720-DFB6-4602-61B0-9D4675574574}"/>
                    </a:ext>
                  </a:extLst>
                </p14:cNvPr>
                <p14:cNvContentPartPr/>
                <p14:nvPr/>
              </p14:nvContentPartPr>
              <p14:xfrm>
                <a:off x="6552960" y="1004840"/>
                <a:ext cx="360" cy="360"/>
              </p14:xfrm>
            </p:contentPart>
          </mc:Choice>
          <mc:Fallback xmlns="">
            <p:pic>
              <p:nvPicPr>
                <p:cNvPr id="316" name="Input penna 315">
                  <a:extLst>
                    <a:ext uri="{FF2B5EF4-FFF2-40B4-BE49-F238E27FC236}">
                      <a16:creationId xmlns:a16="http://schemas.microsoft.com/office/drawing/2014/main" id="{3733C720-DFB6-4602-61B0-9D4675574574}"/>
                    </a:ext>
                  </a:extLst>
                </p:cNvPr>
                <p:cNvPicPr/>
                <p:nvPr/>
              </p:nvPicPr>
              <p:blipFill>
                <a:blip r:embed="rId40"/>
                <a:stretch>
                  <a:fillRect/>
                </a:stretch>
              </p:blipFill>
              <p:spPr>
                <a:xfrm>
                  <a:off x="6535320" y="98720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318" name="Input penna 317">
                  <a:extLst>
                    <a:ext uri="{FF2B5EF4-FFF2-40B4-BE49-F238E27FC236}">
                      <a16:creationId xmlns:a16="http://schemas.microsoft.com/office/drawing/2014/main" id="{9E84EA03-2CFD-14FF-7C57-60354221872C}"/>
                    </a:ext>
                  </a:extLst>
                </p14:cNvPr>
                <p14:cNvContentPartPr/>
                <p14:nvPr/>
              </p14:nvContentPartPr>
              <p14:xfrm>
                <a:off x="6549360" y="1070360"/>
                <a:ext cx="1080" cy="1440"/>
              </p14:xfrm>
            </p:contentPart>
          </mc:Choice>
          <mc:Fallback xmlns="">
            <p:pic>
              <p:nvPicPr>
                <p:cNvPr id="318" name="Input penna 317">
                  <a:extLst>
                    <a:ext uri="{FF2B5EF4-FFF2-40B4-BE49-F238E27FC236}">
                      <a16:creationId xmlns:a16="http://schemas.microsoft.com/office/drawing/2014/main" id="{9E84EA03-2CFD-14FF-7C57-60354221872C}"/>
                    </a:ext>
                  </a:extLst>
                </p:cNvPr>
                <p:cNvPicPr/>
                <p:nvPr/>
              </p:nvPicPr>
              <p:blipFill>
                <a:blip r:embed="rId183"/>
                <a:stretch>
                  <a:fillRect/>
                </a:stretch>
              </p:blipFill>
              <p:spPr>
                <a:xfrm>
                  <a:off x="6531720" y="1052360"/>
                  <a:ext cx="3672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319" name="Input penna 318">
                  <a:extLst>
                    <a:ext uri="{FF2B5EF4-FFF2-40B4-BE49-F238E27FC236}">
                      <a16:creationId xmlns:a16="http://schemas.microsoft.com/office/drawing/2014/main" id="{5238B898-7F2F-3CF4-7D4C-DF4C19B3BA4C}"/>
                    </a:ext>
                  </a:extLst>
                </p14:cNvPr>
                <p14:cNvContentPartPr/>
                <p14:nvPr/>
              </p14:nvContentPartPr>
              <p14:xfrm>
                <a:off x="6552960" y="1110320"/>
                <a:ext cx="1440" cy="1080"/>
              </p14:xfrm>
            </p:contentPart>
          </mc:Choice>
          <mc:Fallback xmlns="">
            <p:pic>
              <p:nvPicPr>
                <p:cNvPr id="319" name="Input penna 318">
                  <a:extLst>
                    <a:ext uri="{FF2B5EF4-FFF2-40B4-BE49-F238E27FC236}">
                      <a16:creationId xmlns:a16="http://schemas.microsoft.com/office/drawing/2014/main" id="{5238B898-7F2F-3CF4-7D4C-DF4C19B3BA4C}"/>
                    </a:ext>
                  </a:extLst>
                </p:cNvPr>
                <p:cNvPicPr/>
                <p:nvPr/>
              </p:nvPicPr>
              <p:blipFill>
                <a:blip r:embed="rId224"/>
                <a:stretch>
                  <a:fillRect/>
                </a:stretch>
              </p:blipFill>
              <p:spPr>
                <a:xfrm>
                  <a:off x="6535320" y="1092320"/>
                  <a:ext cx="3708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321" name="Input penna 320">
                  <a:extLst>
                    <a:ext uri="{FF2B5EF4-FFF2-40B4-BE49-F238E27FC236}">
                      <a16:creationId xmlns:a16="http://schemas.microsoft.com/office/drawing/2014/main" id="{8F737A7C-333E-17C6-5CB9-79F9B82E21CC}"/>
                    </a:ext>
                  </a:extLst>
                </p14:cNvPr>
                <p14:cNvContentPartPr/>
                <p14:nvPr/>
              </p14:nvContentPartPr>
              <p14:xfrm>
                <a:off x="6552960" y="1135520"/>
                <a:ext cx="360" cy="360"/>
              </p14:xfrm>
            </p:contentPart>
          </mc:Choice>
          <mc:Fallback xmlns="">
            <p:pic>
              <p:nvPicPr>
                <p:cNvPr id="321" name="Input penna 320">
                  <a:extLst>
                    <a:ext uri="{FF2B5EF4-FFF2-40B4-BE49-F238E27FC236}">
                      <a16:creationId xmlns:a16="http://schemas.microsoft.com/office/drawing/2014/main" id="{8F737A7C-333E-17C6-5CB9-79F9B82E21CC}"/>
                    </a:ext>
                  </a:extLst>
                </p:cNvPr>
                <p:cNvPicPr/>
                <p:nvPr/>
              </p:nvPicPr>
              <p:blipFill>
                <a:blip r:embed="rId40"/>
                <a:stretch>
                  <a:fillRect/>
                </a:stretch>
              </p:blipFill>
              <p:spPr>
                <a:xfrm>
                  <a:off x="6535320" y="111788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322" name="Input penna 321">
                  <a:extLst>
                    <a:ext uri="{FF2B5EF4-FFF2-40B4-BE49-F238E27FC236}">
                      <a16:creationId xmlns:a16="http://schemas.microsoft.com/office/drawing/2014/main" id="{169D7E32-1EF6-182C-AEC1-5E7A42FE81A2}"/>
                    </a:ext>
                  </a:extLst>
                </p14:cNvPr>
                <p14:cNvContentPartPr/>
                <p14:nvPr/>
              </p14:nvContentPartPr>
              <p14:xfrm>
                <a:off x="6552960" y="1157480"/>
                <a:ext cx="360" cy="360"/>
              </p14:xfrm>
            </p:contentPart>
          </mc:Choice>
          <mc:Fallback xmlns="">
            <p:pic>
              <p:nvPicPr>
                <p:cNvPr id="322" name="Input penna 321">
                  <a:extLst>
                    <a:ext uri="{FF2B5EF4-FFF2-40B4-BE49-F238E27FC236}">
                      <a16:creationId xmlns:a16="http://schemas.microsoft.com/office/drawing/2014/main" id="{169D7E32-1EF6-182C-AEC1-5E7A42FE81A2}"/>
                    </a:ext>
                  </a:extLst>
                </p:cNvPr>
                <p:cNvPicPr/>
                <p:nvPr/>
              </p:nvPicPr>
              <p:blipFill>
                <a:blip r:embed="rId40"/>
                <a:stretch>
                  <a:fillRect/>
                </a:stretch>
              </p:blipFill>
              <p:spPr>
                <a:xfrm>
                  <a:off x="6535320" y="113948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324" name="Input penna 323">
                  <a:extLst>
                    <a:ext uri="{FF2B5EF4-FFF2-40B4-BE49-F238E27FC236}">
                      <a16:creationId xmlns:a16="http://schemas.microsoft.com/office/drawing/2014/main" id="{87C2EFB8-1DE7-4B74-9ADE-9A2BBD1033C8}"/>
                    </a:ext>
                  </a:extLst>
                </p14:cNvPr>
                <p14:cNvContentPartPr/>
                <p14:nvPr/>
              </p14:nvContentPartPr>
              <p14:xfrm>
                <a:off x="6549360" y="1182680"/>
                <a:ext cx="360" cy="360"/>
              </p14:xfrm>
            </p:contentPart>
          </mc:Choice>
          <mc:Fallback xmlns="">
            <p:pic>
              <p:nvPicPr>
                <p:cNvPr id="324" name="Input penna 323">
                  <a:extLst>
                    <a:ext uri="{FF2B5EF4-FFF2-40B4-BE49-F238E27FC236}">
                      <a16:creationId xmlns:a16="http://schemas.microsoft.com/office/drawing/2014/main" id="{87C2EFB8-1DE7-4B74-9ADE-9A2BBD1033C8}"/>
                    </a:ext>
                  </a:extLst>
                </p:cNvPr>
                <p:cNvPicPr/>
                <p:nvPr/>
              </p:nvPicPr>
              <p:blipFill>
                <a:blip r:embed="rId40"/>
                <a:stretch>
                  <a:fillRect/>
                </a:stretch>
              </p:blipFill>
              <p:spPr>
                <a:xfrm>
                  <a:off x="6531720" y="116504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325" name="Input penna 324">
                  <a:extLst>
                    <a:ext uri="{FF2B5EF4-FFF2-40B4-BE49-F238E27FC236}">
                      <a16:creationId xmlns:a16="http://schemas.microsoft.com/office/drawing/2014/main" id="{54FD5E47-A1C3-C2D0-D5F7-BCC736F38FF4}"/>
                    </a:ext>
                  </a:extLst>
                </p14:cNvPr>
                <p14:cNvContentPartPr/>
                <p14:nvPr/>
              </p14:nvContentPartPr>
              <p14:xfrm>
                <a:off x="6560160" y="1208240"/>
                <a:ext cx="360" cy="360"/>
              </p14:xfrm>
            </p:contentPart>
          </mc:Choice>
          <mc:Fallback xmlns="">
            <p:pic>
              <p:nvPicPr>
                <p:cNvPr id="325" name="Input penna 324">
                  <a:extLst>
                    <a:ext uri="{FF2B5EF4-FFF2-40B4-BE49-F238E27FC236}">
                      <a16:creationId xmlns:a16="http://schemas.microsoft.com/office/drawing/2014/main" id="{54FD5E47-A1C3-C2D0-D5F7-BCC736F38FF4}"/>
                    </a:ext>
                  </a:extLst>
                </p:cNvPr>
                <p:cNvPicPr/>
                <p:nvPr/>
              </p:nvPicPr>
              <p:blipFill>
                <a:blip r:embed="rId40"/>
                <a:stretch>
                  <a:fillRect/>
                </a:stretch>
              </p:blipFill>
              <p:spPr>
                <a:xfrm>
                  <a:off x="6542520" y="119024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326" name="Input penna 325">
                  <a:extLst>
                    <a:ext uri="{FF2B5EF4-FFF2-40B4-BE49-F238E27FC236}">
                      <a16:creationId xmlns:a16="http://schemas.microsoft.com/office/drawing/2014/main" id="{12E7AD33-7AFA-E705-35B4-B2E9301D49B5}"/>
                    </a:ext>
                  </a:extLst>
                </p14:cNvPr>
                <p14:cNvContentPartPr/>
                <p14:nvPr/>
              </p14:nvContentPartPr>
              <p14:xfrm>
                <a:off x="6542160" y="1211840"/>
                <a:ext cx="1080" cy="1080"/>
              </p14:xfrm>
            </p:contentPart>
          </mc:Choice>
          <mc:Fallback xmlns="">
            <p:pic>
              <p:nvPicPr>
                <p:cNvPr id="326" name="Input penna 325">
                  <a:extLst>
                    <a:ext uri="{FF2B5EF4-FFF2-40B4-BE49-F238E27FC236}">
                      <a16:creationId xmlns:a16="http://schemas.microsoft.com/office/drawing/2014/main" id="{12E7AD33-7AFA-E705-35B4-B2E9301D49B5}"/>
                    </a:ext>
                  </a:extLst>
                </p:cNvPr>
                <p:cNvPicPr/>
                <p:nvPr/>
              </p:nvPicPr>
              <p:blipFill>
                <a:blip r:embed="rId224"/>
                <a:stretch>
                  <a:fillRect/>
                </a:stretch>
              </p:blipFill>
              <p:spPr>
                <a:xfrm>
                  <a:off x="6524160" y="1193840"/>
                  <a:ext cx="3672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328" name="Input penna 327">
                  <a:extLst>
                    <a:ext uri="{FF2B5EF4-FFF2-40B4-BE49-F238E27FC236}">
                      <a16:creationId xmlns:a16="http://schemas.microsoft.com/office/drawing/2014/main" id="{A6E1401C-DB8B-EFFC-E264-182E82623E64}"/>
                    </a:ext>
                  </a:extLst>
                </p14:cNvPr>
                <p14:cNvContentPartPr/>
                <p14:nvPr/>
              </p14:nvContentPartPr>
              <p14:xfrm>
                <a:off x="6549360" y="1248200"/>
                <a:ext cx="360" cy="360"/>
              </p14:xfrm>
            </p:contentPart>
          </mc:Choice>
          <mc:Fallback xmlns="">
            <p:pic>
              <p:nvPicPr>
                <p:cNvPr id="328" name="Input penna 327">
                  <a:extLst>
                    <a:ext uri="{FF2B5EF4-FFF2-40B4-BE49-F238E27FC236}">
                      <a16:creationId xmlns:a16="http://schemas.microsoft.com/office/drawing/2014/main" id="{A6E1401C-DB8B-EFFC-E264-182E82623E64}"/>
                    </a:ext>
                  </a:extLst>
                </p:cNvPr>
                <p:cNvPicPr/>
                <p:nvPr/>
              </p:nvPicPr>
              <p:blipFill>
                <a:blip r:embed="rId40"/>
                <a:stretch>
                  <a:fillRect/>
                </a:stretch>
              </p:blipFill>
              <p:spPr>
                <a:xfrm>
                  <a:off x="6531720" y="123020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330" name="Input penna 329">
                  <a:extLst>
                    <a:ext uri="{FF2B5EF4-FFF2-40B4-BE49-F238E27FC236}">
                      <a16:creationId xmlns:a16="http://schemas.microsoft.com/office/drawing/2014/main" id="{CF64C404-CF61-143C-6E4E-8FA1B901BD6B}"/>
                    </a:ext>
                  </a:extLst>
                </p14:cNvPr>
                <p14:cNvContentPartPr/>
                <p14:nvPr/>
              </p14:nvContentPartPr>
              <p14:xfrm>
                <a:off x="6643680" y="729251"/>
                <a:ext cx="360" cy="360"/>
              </p14:xfrm>
            </p:contentPart>
          </mc:Choice>
          <mc:Fallback xmlns="">
            <p:pic>
              <p:nvPicPr>
                <p:cNvPr id="330" name="Input penna 329">
                  <a:extLst>
                    <a:ext uri="{FF2B5EF4-FFF2-40B4-BE49-F238E27FC236}">
                      <a16:creationId xmlns:a16="http://schemas.microsoft.com/office/drawing/2014/main" id="{CF64C404-CF61-143C-6E4E-8FA1B901BD6B}"/>
                    </a:ext>
                  </a:extLst>
                </p:cNvPr>
                <p:cNvPicPr/>
                <p:nvPr/>
              </p:nvPicPr>
              <p:blipFill>
                <a:blip r:embed="rId40"/>
                <a:stretch>
                  <a:fillRect/>
                </a:stretch>
              </p:blipFill>
              <p:spPr>
                <a:xfrm>
                  <a:off x="6626040" y="711251"/>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331" name="Input penna 330">
                  <a:extLst>
                    <a:ext uri="{FF2B5EF4-FFF2-40B4-BE49-F238E27FC236}">
                      <a16:creationId xmlns:a16="http://schemas.microsoft.com/office/drawing/2014/main" id="{EB8F8C60-7FCE-33F5-30E6-36AFE11F8673}"/>
                    </a:ext>
                  </a:extLst>
                </p14:cNvPr>
                <p14:cNvContentPartPr/>
                <p14:nvPr/>
              </p14:nvContentPartPr>
              <p14:xfrm>
                <a:off x="6632880" y="732851"/>
                <a:ext cx="360" cy="360"/>
              </p14:xfrm>
            </p:contentPart>
          </mc:Choice>
          <mc:Fallback xmlns="">
            <p:pic>
              <p:nvPicPr>
                <p:cNvPr id="331" name="Input penna 330">
                  <a:extLst>
                    <a:ext uri="{FF2B5EF4-FFF2-40B4-BE49-F238E27FC236}">
                      <a16:creationId xmlns:a16="http://schemas.microsoft.com/office/drawing/2014/main" id="{EB8F8C60-7FCE-33F5-30E6-36AFE11F8673}"/>
                    </a:ext>
                  </a:extLst>
                </p:cNvPr>
                <p:cNvPicPr/>
                <p:nvPr/>
              </p:nvPicPr>
              <p:blipFill>
                <a:blip r:embed="rId40"/>
                <a:stretch>
                  <a:fillRect/>
                </a:stretch>
              </p:blipFill>
              <p:spPr>
                <a:xfrm>
                  <a:off x="6614880" y="714851"/>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332" name="Input penna 331">
                  <a:extLst>
                    <a:ext uri="{FF2B5EF4-FFF2-40B4-BE49-F238E27FC236}">
                      <a16:creationId xmlns:a16="http://schemas.microsoft.com/office/drawing/2014/main" id="{FB90FDF9-9A8F-C5D9-5BC7-F5C2D7926927}"/>
                    </a:ext>
                  </a:extLst>
                </p14:cNvPr>
                <p14:cNvContentPartPr/>
                <p14:nvPr/>
              </p14:nvContentPartPr>
              <p14:xfrm>
                <a:off x="6622080" y="740051"/>
                <a:ext cx="360" cy="360"/>
              </p14:xfrm>
            </p:contentPart>
          </mc:Choice>
          <mc:Fallback xmlns="">
            <p:pic>
              <p:nvPicPr>
                <p:cNvPr id="332" name="Input penna 331">
                  <a:extLst>
                    <a:ext uri="{FF2B5EF4-FFF2-40B4-BE49-F238E27FC236}">
                      <a16:creationId xmlns:a16="http://schemas.microsoft.com/office/drawing/2014/main" id="{FB90FDF9-9A8F-C5D9-5BC7-F5C2D7926927}"/>
                    </a:ext>
                  </a:extLst>
                </p:cNvPr>
                <p:cNvPicPr/>
                <p:nvPr/>
              </p:nvPicPr>
              <p:blipFill>
                <a:blip r:embed="rId40"/>
                <a:stretch>
                  <a:fillRect/>
                </a:stretch>
              </p:blipFill>
              <p:spPr>
                <a:xfrm>
                  <a:off x="6604080" y="722411"/>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333" name="Input penna 332">
                  <a:extLst>
                    <a:ext uri="{FF2B5EF4-FFF2-40B4-BE49-F238E27FC236}">
                      <a16:creationId xmlns:a16="http://schemas.microsoft.com/office/drawing/2014/main" id="{F2049E30-B2F2-C37A-C57A-CECF2C5D8103}"/>
                    </a:ext>
                  </a:extLst>
                </p14:cNvPr>
                <p14:cNvContentPartPr/>
                <p14:nvPr/>
              </p14:nvContentPartPr>
              <p14:xfrm>
                <a:off x="6607320" y="754451"/>
                <a:ext cx="360" cy="360"/>
              </p14:xfrm>
            </p:contentPart>
          </mc:Choice>
          <mc:Fallback xmlns="">
            <p:pic>
              <p:nvPicPr>
                <p:cNvPr id="333" name="Input penna 332">
                  <a:extLst>
                    <a:ext uri="{FF2B5EF4-FFF2-40B4-BE49-F238E27FC236}">
                      <a16:creationId xmlns:a16="http://schemas.microsoft.com/office/drawing/2014/main" id="{F2049E30-B2F2-C37A-C57A-CECF2C5D8103}"/>
                    </a:ext>
                  </a:extLst>
                </p:cNvPr>
                <p:cNvPicPr/>
                <p:nvPr/>
              </p:nvPicPr>
              <p:blipFill>
                <a:blip r:embed="rId40"/>
                <a:stretch>
                  <a:fillRect/>
                </a:stretch>
              </p:blipFill>
              <p:spPr>
                <a:xfrm>
                  <a:off x="6589680" y="736811"/>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334" name="Input penna 333">
                  <a:extLst>
                    <a:ext uri="{FF2B5EF4-FFF2-40B4-BE49-F238E27FC236}">
                      <a16:creationId xmlns:a16="http://schemas.microsoft.com/office/drawing/2014/main" id="{39D6D782-E6B2-781E-F3A3-D7746CDBC4BE}"/>
                    </a:ext>
                  </a:extLst>
                </p14:cNvPr>
                <p14:cNvContentPartPr/>
                <p14:nvPr/>
              </p14:nvContentPartPr>
              <p14:xfrm>
                <a:off x="6596520" y="758051"/>
                <a:ext cx="360" cy="360"/>
              </p14:xfrm>
            </p:contentPart>
          </mc:Choice>
          <mc:Fallback xmlns="">
            <p:pic>
              <p:nvPicPr>
                <p:cNvPr id="334" name="Input penna 333">
                  <a:extLst>
                    <a:ext uri="{FF2B5EF4-FFF2-40B4-BE49-F238E27FC236}">
                      <a16:creationId xmlns:a16="http://schemas.microsoft.com/office/drawing/2014/main" id="{39D6D782-E6B2-781E-F3A3-D7746CDBC4BE}"/>
                    </a:ext>
                  </a:extLst>
                </p:cNvPr>
                <p:cNvPicPr/>
                <p:nvPr/>
              </p:nvPicPr>
              <p:blipFill>
                <a:blip r:embed="rId40"/>
                <a:stretch>
                  <a:fillRect/>
                </a:stretch>
              </p:blipFill>
              <p:spPr>
                <a:xfrm>
                  <a:off x="6578880" y="740411"/>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335" name="Input penna 334">
                  <a:extLst>
                    <a:ext uri="{FF2B5EF4-FFF2-40B4-BE49-F238E27FC236}">
                      <a16:creationId xmlns:a16="http://schemas.microsoft.com/office/drawing/2014/main" id="{98AA240C-DFE3-CA41-50DE-1779332B534B}"/>
                    </a:ext>
                  </a:extLst>
                </p14:cNvPr>
                <p14:cNvContentPartPr/>
                <p14:nvPr/>
              </p14:nvContentPartPr>
              <p14:xfrm>
                <a:off x="6578520" y="765611"/>
                <a:ext cx="360" cy="360"/>
              </p14:xfrm>
            </p:contentPart>
          </mc:Choice>
          <mc:Fallback xmlns="">
            <p:pic>
              <p:nvPicPr>
                <p:cNvPr id="335" name="Input penna 334">
                  <a:extLst>
                    <a:ext uri="{FF2B5EF4-FFF2-40B4-BE49-F238E27FC236}">
                      <a16:creationId xmlns:a16="http://schemas.microsoft.com/office/drawing/2014/main" id="{98AA240C-DFE3-CA41-50DE-1779332B534B}"/>
                    </a:ext>
                  </a:extLst>
                </p:cNvPr>
                <p:cNvPicPr/>
                <p:nvPr/>
              </p:nvPicPr>
              <p:blipFill>
                <a:blip r:embed="rId40"/>
                <a:stretch>
                  <a:fillRect/>
                </a:stretch>
              </p:blipFill>
              <p:spPr>
                <a:xfrm>
                  <a:off x="6560520" y="747611"/>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337" name="Input penna 336">
                  <a:extLst>
                    <a:ext uri="{FF2B5EF4-FFF2-40B4-BE49-F238E27FC236}">
                      <a16:creationId xmlns:a16="http://schemas.microsoft.com/office/drawing/2014/main" id="{78D62B34-C9A4-2DD2-F3E6-0079C2EFD773}"/>
                    </a:ext>
                  </a:extLst>
                </p14:cNvPr>
                <p14:cNvContentPartPr/>
                <p14:nvPr/>
              </p14:nvContentPartPr>
              <p14:xfrm>
                <a:off x="6672840" y="732851"/>
                <a:ext cx="360" cy="360"/>
              </p14:xfrm>
            </p:contentPart>
          </mc:Choice>
          <mc:Fallback xmlns="">
            <p:pic>
              <p:nvPicPr>
                <p:cNvPr id="337" name="Input penna 336">
                  <a:extLst>
                    <a:ext uri="{FF2B5EF4-FFF2-40B4-BE49-F238E27FC236}">
                      <a16:creationId xmlns:a16="http://schemas.microsoft.com/office/drawing/2014/main" id="{78D62B34-C9A4-2DD2-F3E6-0079C2EFD773}"/>
                    </a:ext>
                  </a:extLst>
                </p:cNvPr>
                <p:cNvPicPr/>
                <p:nvPr/>
              </p:nvPicPr>
              <p:blipFill>
                <a:blip r:embed="rId40"/>
                <a:stretch>
                  <a:fillRect/>
                </a:stretch>
              </p:blipFill>
              <p:spPr>
                <a:xfrm>
                  <a:off x="6654840" y="714851"/>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339" name="Input penna 338">
                  <a:extLst>
                    <a:ext uri="{FF2B5EF4-FFF2-40B4-BE49-F238E27FC236}">
                      <a16:creationId xmlns:a16="http://schemas.microsoft.com/office/drawing/2014/main" id="{FB514150-E666-6A5D-2207-A280C2F68050}"/>
                    </a:ext>
                  </a:extLst>
                </p14:cNvPr>
                <p14:cNvContentPartPr/>
                <p14:nvPr/>
              </p14:nvContentPartPr>
              <p14:xfrm>
                <a:off x="6694440" y="732851"/>
                <a:ext cx="1440" cy="360"/>
              </p14:xfrm>
            </p:contentPart>
          </mc:Choice>
          <mc:Fallback xmlns="">
            <p:pic>
              <p:nvPicPr>
                <p:cNvPr id="339" name="Input penna 338">
                  <a:extLst>
                    <a:ext uri="{FF2B5EF4-FFF2-40B4-BE49-F238E27FC236}">
                      <a16:creationId xmlns:a16="http://schemas.microsoft.com/office/drawing/2014/main" id="{FB514150-E666-6A5D-2207-A280C2F68050}"/>
                    </a:ext>
                  </a:extLst>
                </p:cNvPr>
                <p:cNvPicPr/>
                <p:nvPr/>
              </p:nvPicPr>
              <p:blipFill>
                <a:blip r:embed="rId95"/>
                <a:stretch>
                  <a:fillRect/>
                </a:stretch>
              </p:blipFill>
              <p:spPr>
                <a:xfrm>
                  <a:off x="6676800" y="714851"/>
                  <a:ext cx="3708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340" name="Input penna 339">
                  <a:extLst>
                    <a:ext uri="{FF2B5EF4-FFF2-40B4-BE49-F238E27FC236}">
                      <a16:creationId xmlns:a16="http://schemas.microsoft.com/office/drawing/2014/main" id="{23DE6D89-ADE6-FF7C-C44A-6E230E1E8AC2}"/>
                    </a:ext>
                  </a:extLst>
                </p14:cNvPr>
                <p14:cNvContentPartPr/>
                <p14:nvPr/>
              </p14:nvContentPartPr>
              <p14:xfrm>
                <a:off x="6727200" y="732851"/>
                <a:ext cx="360" cy="360"/>
              </p14:xfrm>
            </p:contentPart>
          </mc:Choice>
          <mc:Fallback xmlns="">
            <p:pic>
              <p:nvPicPr>
                <p:cNvPr id="340" name="Input penna 339">
                  <a:extLst>
                    <a:ext uri="{FF2B5EF4-FFF2-40B4-BE49-F238E27FC236}">
                      <a16:creationId xmlns:a16="http://schemas.microsoft.com/office/drawing/2014/main" id="{23DE6D89-ADE6-FF7C-C44A-6E230E1E8AC2}"/>
                    </a:ext>
                  </a:extLst>
                </p:cNvPr>
                <p:cNvPicPr/>
                <p:nvPr/>
              </p:nvPicPr>
              <p:blipFill>
                <a:blip r:embed="rId40"/>
                <a:stretch>
                  <a:fillRect/>
                </a:stretch>
              </p:blipFill>
              <p:spPr>
                <a:xfrm>
                  <a:off x="6709560" y="714851"/>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341" name="Input penna 340">
                  <a:extLst>
                    <a:ext uri="{FF2B5EF4-FFF2-40B4-BE49-F238E27FC236}">
                      <a16:creationId xmlns:a16="http://schemas.microsoft.com/office/drawing/2014/main" id="{CF74571E-6187-B8A2-0728-DE72A2391003}"/>
                    </a:ext>
                  </a:extLst>
                </p14:cNvPr>
                <p14:cNvContentPartPr/>
                <p14:nvPr/>
              </p14:nvContentPartPr>
              <p14:xfrm>
                <a:off x="6745560" y="729251"/>
                <a:ext cx="360" cy="360"/>
              </p14:xfrm>
            </p:contentPart>
          </mc:Choice>
          <mc:Fallback xmlns="">
            <p:pic>
              <p:nvPicPr>
                <p:cNvPr id="341" name="Input penna 340">
                  <a:extLst>
                    <a:ext uri="{FF2B5EF4-FFF2-40B4-BE49-F238E27FC236}">
                      <a16:creationId xmlns:a16="http://schemas.microsoft.com/office/drawing/2014/main" id="{CF74571E-6187-B8A2-0728-DE72A2391003}"/>
                    </a:ext>
                  </a:extLst>
                </p:cNvPr>
                <p:cNvPicPr/>
                <p:nvPr/>
              </p:nvPicPr>
              <p:blipFill>
                <a:blip r:embed="rId40"/>
                <a:stretch>
                  <a:fillRect/>
                </a:stretch>
              </p:blipFill>
              <p:spPr>
                <a:xfrm>
                  <a:off x="6727560" y="711251"/>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342" name="Input penna 341">
                  <a:extLst>
                    <a:ext uri="{FF2B5EF4-FFF2-40B4-BE49-F238E27FC236}">
                      <a16:creationId xmlns:a16="http://schemas.microsoft.com/office/drawing/2014/main" id="{39DACA8A-A1C0-4AF5-FA32-43188B00BAA1}"/>
                    </a:ext>
                  </a:extLst>
                </p14:cNvPr>
                <p14:cNvContentPartPr/>
                <p14:nvPr/>
              </p14:nvContentPartPr>
              <p14:xfrm>
                <a:off x="6756360" y="729251"/>
                <a:ext cx="3960" cy="360"/>
              </p14:xfrm>
            </p:contentPart>
          </mc:Choice>
          <mc:Fallback xmlns="">
            <p:pic>
              <p:nvPicPr>
                <p:cNvPr id="342" name="Input penna 341">
                  <a:extLst>
                    <a:ext uri="{FF2B5EF4-FFF2-40B4-BE49-F238E27FC236}">
                      <a16:creationId xmlns:a16="http://schemas.microsoft.com/office/drawing/2014/main" id="{39DACA8A-A1C0-4AF5-FA32-43188B00BAA1}"/>
                    </a:ext>
                  </a:extLst>
                </p:cNvPr>
                <p:cNvPicPr/>
                <p:nvPr/>
              </p:nvPicPr>
              <p:blipFill>
                <a:blip r:embed="rId242"/>
                <a:stretch>
                  <a:fillRect/>
                </a:stretch>
              </p:blipFill>
              <p:spPr>
                <a:xfrm>
                  <a:off x="6738360" y="711251"/>
                  <a:ext cx="396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343" name="Input penna 342">
                  <a:extLst>
                    <a:ext uri="{FF2B5EF4-FFF2-40B4-BE49-F238E27FC236}">
                      <a16:creationId xmlns:a16="http://schemas.microsoft.com/office/drawing/2014/main" id="{A11F14AF-0CBA-1453-553E-8E7E5F355133}"/>
                    </a:ext>
                  </a:extLst>
                </p14:cNvPr>
                <p14:cNvContentPartPr/>
                <p14:nvPr/>
              </p14:nvContentPartPr>
              <p14:xfrm>
                <a:off x="6796320" y="736451"/>
                <a:ext cx="360" cy="360"/>
              </p14:xfrm>
            </p:contentPart>
          </mc:Choice>
          <mc:Fallback xmlns="">
            <p:pic>
              <p:nvPicPr>
                <p:cNvPr id="343" name="Input penna 342">
                  <a:extLst>
                    <a:ext uri="{FF2B5EF4-FFF2-40B4-BE49-F238E27FC236}">
                      <a16:creationId xmlns:a16="http://schemas.microsoft.com/office/drawing/2014/main" id="{A11F14AF-0CBA-1453-553E-8E7E5F355133}"/>
                    </a:ext>
                  </a:extLst>
                </p:cNvPr>
                <p:cNvPicPr/>
                <p:nvPr/>
              </p:nvPicPr>
              <p:blipFill>
                <a:blip r:embed="rId40"/>
                <a:stretch>
                  <a:fillRect/>
                </a:stretch>
              </p:blipFill>
              <p:spPr>
                <a:xfrm>
                  <a:off x="6778320" y="718451"/>
                  <a:ext cx="36000" cy="36000"/>
                </a:xfrm>
                <a:prstGeom prst="rect">
                  <a:avLst/>
                </a:prstGeom>
              </p:spPr>
            </p:pic>
          </mc:Fallback>
        </mc:AlternateContent>
      </p:grpSp>
      <p:grpSp>
        <p:nvGrpSpPr>
          <p:cNvPr id="347" name="Gruppo 346">
            <a:extLst>
              <a:ext uri="{FF2B5EF4-FFF2-40B4-BE49-F238E27FC236}">
                <a16:creationId xmlns:a16="http://schemas.microsoft.com/office/drawing/2014/main" id="{95A7DD3E-40F1-3FB4-08D7-E137A914B32F}"/>
              </a:ext>
            </a:extLst>
          </p:cNvPr>
          <p:cNvGrpSpPr/>
          <p:nvPr/>
        </p:nvGrpSpPr>
        <p:grpSpPr>
          <a:xfrm>
            <a:off x="7184400" y="750851"/>
            <a:ext cx="360" cy="29520"/>
            <a:chOff x="7184400" y="750851"/>
            <a:chExt cx="360" cy="29520"/>
          </a:xfrm>
        </p:grpSpPr>
        <mc:AlternateContent xmlns:mc="http://schemas.openxmlformats.org/markup-compatibility/2006" xmlns:p14="http://schemas.microsoft.com/office/powerpoint/2010/main">
          <mc:Choice Requires="p14">
            <p:contentPart p14:bwMode="auto" r:id="rId244">
              <p14:nvContentPartPr>
                <p14:cNvPr id="345" name="Input penna 344">
                  <a:extLst>
                    <a:ext uri="{FF2B5EF4-FFF2-40B4-BE49-F238E27FC236}">
                      <a16:creationId xmlns:a16="http://schemas.microsoft.com/office/drawing/2014/main" id="{0EB9B266-9759-68D1-7FBE-46F610628F46}"/>
                    </a:ext>
                  </a:extLst>
                </p14:cNvPr>
                <p14:cNvContentPartPr/>
                <p14:nvPr/>
              </p14:nvContentPartPr>
              <p14:xfrm>
                <a:off x="7184400" y="780011"/>
                <a:ext cx="360" cy="360"/>
              </p14:xfrm>
            </p:contentPart>
          </mc:Choice>
          <mc:Fallback xmlns="">
            <p:pic>
              <p:nvPicPr>
                <p:cNvPr id="345" name="Input penna 344">
                  <a:extLst>
                    <a:ext uri="{FF2B5EF4-FFF2-40B4-BE49-F238E27FC236}">
                      <a16:creationId xmlns:a16="http://schemas.microsoft.com/office/drawing/2014/main" id="{0EB9B266-9759-68D1-7FBE-46F610628F46}"/>
                    </a:ext>
                  </a:extLst>
                </p:cNvPr>
                <p:cNvPicPr/>
                <p:nvPr/>
              </p:nvPicPr>
              <p:blipFill>
                <a:blip r:embed="rId40"/>
                <a:stretch>
                  <a:fillRect/>
                </a:stretch>
              </p:blipFill>
              <p:spPr>
                <a:xfrm>
                  <a:off x="7166760" y="762011"/>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346" name="Input penna 345">
                  <a:extLst>
                    <a:ext uri="{FF2B5EF4-FFF2-40B4-BE49-F238E27FC236}">
                      <a16:creationId xmlns:a16="http://schemas.microsoft.com/office/drawing/2014/main" id="{18C581E1-355F-FE06-EF2B-8EC7D2E23E03}"/>
                    </a:ext>
                  </a:extLst>
                </p14:cNvPr>
                <p14:cNvContentPartPr/>
                <p14:nvPr/>
              </p14:nvContentPartPr>
              <p14:xfrm>
                <a:off x="7184400" y="750851"/>
                <a:ext cx="360" cy="360"/>
              </p14:xfrm>
            </p:contentPart>
          </mc:Choice>
          <mc:Fallback xmlns="">
            <p:pic>
              <p:nvPicPr>
                <p:cNvPr id="346" name="Input penna 345">
                  <a:extLst>
                    <a:ext uri="{FF2B5EF4-FFF2-40B4-BE49-F238E27FC236}">
                      <a16:creationId xmlns:a16="http://schemas.microsoft.com/office/drawing/2014/main" id="{18C581E1-355F-FE06-EF2B-8EC7D2E23E03}"/>
                    </a:ext>
                  </a:extLst>
                </p:cNvPr>
                <p:cNvPicPr/>
                <p:nvPr/>
              </p:nvPicPr>
              <p:blipFill>
                <a:blip r:embed="rId40"/>
                <a:stretch>
                  <a:fillRect/>
                </a:stretch>
              </p:blipFill>
              <p:spPr>
                <a:xfrm>
                  <a:off x="7166760" y="733211"/>
                  <a:ext cx="36000" cy="36000"/>
                </a:xfrm>
                <a:prstGeom prst="rect">
                  <a:avLst/>
                </a:prstGeom>
              </p:spPr>
            </p:pic>
          </mc:Fallback>
        </mc:AlternateContent>
      </p:grpSp>
      <p:sp>
        <p:nvSpPr>
          <p:cNvPr id="348" name="Figura a mano libera: forma 347">
            <a:extLst>
              <a:ext uri="{FF2B5EF4-FFF2-40B4-BE49-F238E27FC236}">
                <a16:creationId xmlns:a16="http://schemas.microsoft.com/office/drawing/2014/main" id="{F366511E-EEE4-E6C3-7A0E-B8DE4FF21322}"/>
              </a:ext>
            </a:extLst>
          </p:cNvPr>
          <p:cNvSpPr/>
          <p:nvPr/>
        </p:nvSpPr>
        <p:spPr>
          <a:xfrm>
            <a:off x="1937657" y="43543"/>
            <a:ext cx="2961232" cy="1970314"/>
          </a:xfrm>
          <a:custGeom>
            <a:avLst/>
            <a:gdLst>
              <a:gd name="connsiteX0" fmla="*/ 65314 w 2961232"/>
              <a:gd name="connsiteY0" fmla="*/ 163286 h 1970314"/>
              <a:gd name="connsiteX1" fmla="*/ 54429 w 2961232"/>
              <a:gd name="connsiteY1" fmla="*/ 272143 h 1970314"/>
              <a:gd name="connsiteX2" fmla="*/ 32657 w 2961232"/>
              <a:gd name="connsiteY2" fmla="*/ 391886 h 1970314"/>
              <a:gd name="connsiteX3" fmla="*/ 21772 w 2961232"/>
              <a:gd name="connsiteY3" fmla="*/ 424543 h 1970314"/>
              <a:gd name="connsiteX4" fmla="*/ 10886 w 2961232"/>
              <a:gd name="connsiteY4" fmla="*/ 478971 h 1970314"/>
              <a:gd name="connsiteX5" fmla="*/ 0 w 2961232"/>
              <a:gd name="connsiteY5" fmla="*/ 522514 h 1970314"/>
              <a:gd name="connsiteX6" fmla="*/ 32657 w 2961232"/>
              <a:gd name="connsiteY6" fmla="*/ 653143 h 1970314"/>
              <a:gd name="connsiteX7" fmla="*/ 108857 w 2961232"/>
              <a:gd name="connsiteY7" fmla="*/ 718457 h 1970314"/>
              <a:gd name="connsiteX8" fmla="*/ 185057 w 2961232"/>
              <a:gd name="connsiteY8" fmla="*/ 772886 h 1970314"/>
              <a:gd name="connsiteX9" fmla="*/ 402772 w 2961232"/>
              <a:gd name="connsiteY9" fmla="*/ 859971 h 1970314"/>
              <a:gd name="connsiteX10" fmla="*/ 544286 w 2961232"/>
              <a:gd name="connsiteY10" fmla="*/ 870857 h 1970314"/>
              <a:gd name="connsiteX11" fmla="*/ 685800 w 2961232"/>
              <a:gd name="connsiteY11" fmla="*/ 914400 h 1970314"/>
              <a:gd name="connsiteX12" fmla="*/ 762000 w 2961232"/>
              <a:gd name="connsiteY12" fmla="*/ 947057 h 1970314"/>
              <a:gd name="connsiteX13" fmla="*/ 827314 w 2961232"/>
              <a:gd name="connsiteY13" fmla="*/ 968828 h 1970314"/>
              <a:gd name="connsiteX14" fmla="*/ 903514 w 2961232"/>
              <a:gd name="connsiteY14" fmla="*/ 1034143 h 1970314"/>
              <a:gd name="connsiteX15" fmla="*/ 957943 w 2961232"/>
              <a:gd name="connsiteY15" fmla="*/ 1055914 h 1970314"/>
              <a:gd name="connsiteX16" fmla="*/ 1023257 w 2961232"/>
              <a:gd name="connsiteY16" fmla="*/ 1088571 h 1970314"/>
              <a:gd name="connsiteX17" fmla="*/ 1066800 w 2961232"/>
              <a:gd name="connsiteY17" fmla="*/ 1132114 h 1970314"/>
              <a:gd name="connsiteX18" fmla="*/ 1077686 w 2961232"/>
              <a:gd name="connsiteY18" fmla="*/ 1219200 h 1970314"/>
              <a:gd name="connsiteX19" fmla="*/ 1110343 w 2961232"/>
              <a:gd name="connsiteY19" fmla="*/ 1240971 h 1970314"/>
              <a:gd name="connsiteX20" fmla="*/ 1175657 w 2961232"/>
              <a:gd name="connsiteY20" fmla="*/ 1360714 h 1970314"/>
              <a:gd name="connsiteX21" fmla="*/ 1230086 w 2961232"/>
              <a:gd name="connsiteY21" fmla="*/ 1426028 h 1970314"/>
              <a:gd name="connsiteX22" fmla="*/ 1262743 w 2961232"/>
              <a:gd name="connsiteY22" fmla="*/ 1534886 h 1970314"/>
              <a:gd name="connsiteX23" fmla="*/ 1273629 w 2961232"/>
              <a:gd name="connsiteY23" fmla="*/ 1578428 h 1970314"/>
              <a:gd name="connsiteX24" fmla="*/ 1295400 w 2961232"/>
              <a:gd name="connsiteY24" fmla="*/ 1632857 h 1970314"/>
              <a:gd name="connsiteX25" fmla="*/ 1338943 w 2961232"/>
              <a:gd name="connsiteY25" fmla="*/ 1676400 h 1970314"/>
              <a:gd name="connsiteX26" fmla="*/ 1328057 w 2961232"/>
              <a:gd name="connsiteY26" fmla="*/ 1807028 h 1970314"/>
              <a:gd name="connsiteX27" fmla="*/ 1306286 w 2961232"/>
              <a:gd name="connsiteY27" fmla="*/ 1861457 h 1970314"/>
              <a:gd name="connsiteX28" fmla="*/ 1360714 w 2961232"/>
              <a:gd name="connsiteY28" fmla="*/ 1883228 h 1970314"/>
              <a:gd name="connsiteX29" fmla="*/ 1491343 w 2961232"/>
              <a:gd name="connsiteY29" fmla="*/ 1915886 h 1970314"/>
              <a:gd name="connsiteX30" fmla="*/ 1665514 w 2961232"/>
              <a:gd name="connsiteY30" fmla="*/ 1926771 h 1970314"/>
              <a:gd name="connsiteX31" fmla="*/ 1796143 w 2961232"/>
              <a:gd name="connsiteY31" fmla="*/ 1937657 h 1970314"/>
              <a:gd name="connsiteX32" fmla="*/ 2068286 w 2961232"/>
              <a:gd name="connsiteY32" fmla="*/ 1970314 h 1970314"/>
              <a:gd name="connsiteX33" fmla="*/ 2155372 w 2961232"/>
              <a:gd name="connsiteY33" fmla="*/ 1959428 h 1970314"/>
              <a:gd name="connsiteX34" fmla="*/ 2329543 w 2961232"/>
              <a:gd name="connsiteY34" fmla="*/ 1948543 h 1970314"/>
              <a:gd name="connsiteX35" fmla="*/ 2612572 w 2961232"/>
              <a:gd name="connsiteY35" fmla="*/ 1883228 h 1970314"/>
              <a:gd name="connsiteX36" fmla="*/ 2677886 w 2961232"/>
              <a:gd name="connsiteY36" fmla="*/ 1763486 h 1970314"/>
              <a:gd name="connsiteX37" fmla="*/ 2743200 w 2961232"/>
              <a:gd name="connsiteY37" fmla="*/ 1676400 h 1970314"/>
              <a:gd name="connsiteX38" fmla="*/ 2764972 w 2961232"/>
              <a:gd name="connsiteY38" fmla="*/ 1621971 h 1970314"/>
              <a:gd name="connsiteX39" fmla="*/ 2808514 w 2961232"/>
              <a:gd name="connsiteY39" fmla="*/ 1491343 h 1970314"/>
              <a:gd name="connsiteX40" fmla="*/ 2819400 w 2961232"/>
              <a:gd name="connsiteY40" fmla="*/ 1404257 h 1970314"/>
              <a:gd name="connsiteX41" fmla="*/ 2830286 w 2961232"/>
              <a:gd name="connsiteY41" fmla="*/ 1360714 h 1970314"/>
              <a:gd name="connsiteX42" fmla="*/ 2819400 w 2961232"/>
              <a:gd name="connsiteY42" fmla="*/ 1251857 h 1970314"/>
              <a:gd name="connsiteX43" fmla="*/ 2841172 w 2961232"/>
              <a:gd name="connsiteY43" fmla="*/ 1164771 h 1970314"/>
              <a:gd name="connsiteX44" fmla="*/ 2939143 w 2961232"/>
              <a:gd name="connsiteY44" fmla="*/ 1012371 h 1970314"/>
              <a:gd name="connsiteX45" fmla="*/ 2960914 w 2961232"/>
              <a:gd name="connsiteY45" fmla="*/ 805543 h 1970314"/>
              <a:gd name="connsiteX46" fmla="*/ 2950029 w 2961232"/>
              <a:gd name="connsiteY46" fmla="*/ 631371 h 1970314"/>
              <a:gd name="connsiteX47" fmla="*/ 2928257 w 2961232"/>
              <a:gd name="connsiteY47" fmla="*/ 555171 h 1970314"/>
              <a:gd name="connsiteX48" fmla="*/ 2873829 w 2961232"/>
              <a:gd name="connsiteY48" fmla="*/ 468086 h 1970314"/>
              <a:gd name="connsiteX49" fmla="*/ 2797629 w 2961232"/>
              <a:gd name="connsiteY49" fmla="*/ 413657 h 1970314"/>
              <a:gd name="connsiteX50" fmla="*/ 2612572 w 2961232"/>
              <a:gd name="connsiteY50" fmla="*/ 337457 h 1970314"/>
              <a:gd name="connsiteX51" fmla="*/ 2471057 w 2961232"/>
              <a:gd name="connsiteY51" fmla="*/ 359228 h 1970314"/>
              <a:gd name="connsiteX52" fmla="*/ 2383972 w 2961232"/>
              <a:gd name="connsiteY52" fmla="*/ 370114 h 1970314"/>
              <a:gd name="connsiteX53" fmla="*/ 2253343 w 2961232"/>
              <a:gd name="connsiteY53" fmla="*/ 337457 h 1970314"/>
              <a:gd name="connsiteX54" fmla="*/ 2122714 w 2961232"/>
              <a:gd name="connsiteY54" fmla="*/ 250371 h 1970314"/>
              <a:gd name="connsiteX55" fmla="*/ 2057400 w 2961232"/>
              <a:gd name="connsiteY55" fmla="*/ 206828 h 1970314"/>
              <a:gd name="connsiteX56" fmla="*/ 1981200 w 2961232"/>
              <a:gd name="connsiteY56" fmla="*/ 174171 h 1970314"/>
              <a:gd name="connsiteX57" fmla="*/ 1894114 w 2961232"/>
              <a:gd name="connsiteY57" fmla="*/ 108857 h 1970314"/>
              <a:gd name="connsiteX58" fmla="*/ 1839686 w 2961232"/>
              <a:gd name="connsiteY58" fmla="*/ 65314 h 1970314"/>
              <a:gd name="connsiteX59" fmla="*/ 1752600 w 2961232"/>
              <a:gd name="connsiteY59" fmla="*/ 54428 h 1970314"/>
              <a:gd name="connsiteX60" fmla="*/ 1393372 w 2961232"/>
              <a:gd name="connsiteY60" fmla="*/ 21771 h 1970314"/>
              <a:gd name="connsiteX61" fmla="*/ 1284514 w 2961232"/>
              <a:gd name="connsiteY61" fmla="*/ 0 h 1970314"/>
              <a:gd name="connsiteX62" fmla="*/ 718457 w 2961232"/>
              <a:gd name="connsiteY62" fmla="*/ 32657 h 1970314"/>
              <a:gd name="connsiteX63" fmla="*/ 653143 w 2961232"/>
              <a:gd name="connsiteY63" fmla="*/ 43543 h 1970314"/>
              <a:gd name="connsiteX64" fmla="*/ 631372 w 2961232"/>
              <a:gd name="connsiteY64" fmla="*/ 76200 h 1970314"/>
              <a:gd name="connsiteX65" fmla="*/ 402772 w 2961232"/>
              <a:gd name="connsiteY65" fmla="*/ 87086 h 1970314"/>
              <a:gd name="connsiteX66" fmla="*/ 272143 w 2961232"/>
              <a:gd name="connsiteY66" fmla="*/ 97971 h 1970314"/>
              <a:gd name="connsiteX67" fmla="*/ 163286 w 2961232"/>
              <a:gd name="connsiteY67" fmla="*/ 152400 h 1970314"/>
              <a:gd name="connsiteX68" fmla="*/ 97972 w 2961232"/>
              <a:gd name="connsiteY68" fmla="*/ 195943 h 1970314"/>
              <a:gd name="connsiteX69" fmla="*/ 65314 w 2961232"/>
              <a:gd name="connsiteY69" fmla="*/ 228600 h 1970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961232" h="1970314">
                <a:moveTo>
                  <a:pt x="65314" y="163286"/>
                </a:moveTo>
                <a:cubicBezTo>
                  <a:pt x="61686" y="199572"/>
                  <a:pt x="59586" y="236043"/>
                  <a:pt x="54429" y="272143"/>
                </a:cubicBezTo>
                <a:cubicBezTo>
                  <a:pt x="48692" y="312304"/>
                  <a:pt x="41157" y="352218"/>
                  <a:pt x="32657" y="391886"/>
                </a:cubicBezTo>
                <a:cubicBezTo>
                  <a:pt x="30253" y="403106"/>
                  <a:pt x="24555" y="413411"/>
                  <a:pt x="21772" y="424543"/>
                </a:cubicBezTo>
                <a:cubicBezTo>
                  <a:pt x="17285" y="442493"/>
                  <a:pt x="14900" y="460910"/>
                  <a:pt x="10886" y="478971"/>
                </a:cubicBezTo>
                <a:cubicBezTo>
                  <a:pt x="7640" y="493576"/>
                  <a:pt x="3629" y="508000"/>
                  <a:pt x="0" y="522514"/>
                </a:cubicBezTo>
                <a:cubicBezTo>
                  <a:pt x="10886" y="566057"/>
                  <a:pt x="10860" y="613908"/>
                  <a:pt x="32657" y="653143"/>
                </a:cubicBezTo>
                <a:cubicBezTo>
                  <a:pt x="48904" y="682387"/>
                  <a:pt x="82552" y="697789"/>
                  <a:pt x="108857" y="718457"/>
                </a:cubicBezTo>
                <a:cubicBezTo>
                  <a:pt x="133401" y="737742"/>
                  <a:pt x="158473" y="756527"/>
                  <a:pt x="185057" y="772886"/>
                </a:cubicBezTo>
                <a:cubicBezTo>
                  <a:pt x="238141" y="805553"/>
                  <a:pt x="361475" y="850794"/>
                  <a:pt x="402772" y="859971"/>
                </a:cubicBezTo>
                <a:cubicBezTo>
                  <a:pt x="448956" y="870234"/>
                  <a:pt x="497115" y="867228"/>
                  <a:pt x="544286" y="870857"/>
                </a:cubicBezTo>
                <a:cubicBezTo>
                  <a:pt x="591457" y="885371"/>
                  <a:pt x="639217" y="898096"/>
                  <a:pt x="685800" y="914400"/>
                </a:cubicBezTo>
                <a:cubicBezTo>
                  <a:pt x="711883" y="923529"/>
                  <a:pt x="736208" y="937137"/>
                  <a:pt x="762000" y="947057"/>
                </a:cubicBezTo>
                <a:cubicBezTo>
                  <a:pt x="783419" y="955295"/>
                  <a:pt x="805543" y="961571"/>
                  <a:pt x="827314" y="968828"/>
                </a:cubicBezTo>
                <a:cubicBezTo>
                  <a:pt x="852714" y="990600"/>
                  <a:pt x="875679" y="1015586"/>
                  <a:pt x="903514" y="1034143"/>
                </a:cubicBezTo>
                <a:cubicBezTo>
                  <a:pt x="919773" y="1044982"/>
                  <a:pt x="940154" y="1047828"/>
                  <a:pt x="957943" y="1055914"/>
                </a:cubicBezTo>
                <a:cubicBezTo>
                  <a:pt x="980102" y="1065986"/>
                  <a:pt x="1003316" y="1074612"/>
                  <a:pt x="1023257" y="1088571"/>
                </a:cubicBezTo>
                <a:cubicBezTo>
                  <a:pt x="1040073" y="1100342"/>
                  <a:pt x="1052286" y="1117600"/>
                  <a:pt x="1066800" y="1132114"/>
                </a:cubicBezTo>
                <a:cubicBezTo>
                  <a:pt x="1070429" y="1161143"/>
                  <a:pt x="1066821" y="1192038"/>
                  <a:pt x="1077686" y="1219200"/>
                </a:cubicBezTo>
                <a:cubicBezTo>
                  <a:pt x="1082545" y="1231347"/>
                  <a:pt x="1101728" y="1231125"/>
                  <a:pt x="1110343" y="1240971"/>
                </a:cubicBezTo>
                <a:cubicBezTo>
                  <a:pt x="1210771" y="1355747"/>
                  <a:pt x="1109782" y="1257197"/>
                  <a:pt x="1175657" y="1360714"/>
                </a:cubicBezTo>
                <a:cubicBezTo>
                  <a:pt x="1190872" y="1384623"/>
                  <a:pt x="1211943" y="1404257"/>
                  <a:pt x="1230086" y="1426028"/>
                </a:cubicBezTo>
                <a:cubicBezTo>
                  <a:pt x="1240972" y="1462314"/>
                  <a:pt x="1252336" y="1498460"/>
                  <a:pt x="1262743" y="1534886"/>
                </a:cubicBezTo>
                <a:cubicBezTo>
                  <a:pt x="1266853" y="1549271"/>
                  <a:pt x="1268898" y="1564235"/>
                  <a:pt x="1273629" y="1578428"/>
                </a:cubicBezTo>
                <a:cubicBezTo>
                  <a:pt x="1279808" y="1596966"/>
                  <a:pt x="1284561" y="1616598"/>
                  <a:pt x="1295400" y="1632857"/>
                </a:cubicBezTo>
                <a:cubicBezTo>
                  <a:pt x="1306786" y="1649936"/>
                  <a:pt x="1338943" y="1676400"/>
                  <a:pt x="1338943" y="1676400"/>
                </a:cubicBezTo>
                <a:cubicBezTo>
                  <a:pt x="1335314" y="1719943"/>
                  <a:pt x="1335650" y="1763999"/>
                  <a:pt x="1328057" y="1807028"/>
                </a:cubicBezTo>
                <a:cubicBezTo>
                  <a:pt x="1324661" y="1826271"/>
                  <a:pt x="1298589" y="1843496"/>
                  <a:pt x="1306286" y="1861457"/>
                </a:cubicBezTo>
                <a:cubicBezTo>
                  <a:pt x="1313983" y="1879417"/>
                  <a:pt x="1341968" y="1877714"/>
                  <a:pt x="1360714" y="1883228"/>
                </a:cubicBezTo>
                <a:cubicBezTo>
                  <a:pt x="1403773" y="1895893"/>
                  <a:pt x="1446911" y="1909539"/>
                  <a:pt x="1491343" y="1915886"/>
                </a:cubicBezTo>
                <a:cubicBezTo>
                  <a:pt x="1548929" y="1924113"/>
                  <a:pt x="1607492" y="1922627"/>
                  <a:pt x="1665514" y="1926771"/>
                </a:cubicBezTo>
                <a:cubicBezTo>
                  <a:pt x="1709097" y="1929884"/>
                  <a:pt x="1752600" y="1934028"/>
                  <a:pt x="1796143" y="1937657"/>
                </a:cubicBezTo>
                <a:cubicBezTo>
                  <a:pt x="1958490" y="1970126"/>
                  <a:pt x="1868078" y="1956966"/>
                  <a:pt x="2068286" y="1970314"/>
                </a:cubicBezTo>
                <a:cubicBezTo>
                  <a:pt x="2097315" y="1966685"/>
                  <a:pt x="2126218" y="1961857"/>
                  <a:pt x="2155372" y="1959428"/>
                </a:cubicBezTo>
                <a:cubicBezTo>
                  <a:pt x="2213341" y="1954597"/>
                  <a:pt x="2271756" y="1955211"/>
                  <a:pt x="2329543" y="1948543"/>
                </a:cubicBezTo>
                <a:cubicBezTo>
                  <a:pt x="2391765" y="1941364"/>
                  <a:pt x="2572822" y="1893166"/>
                  <a:pt x="2612572" y="1883228"/>
                </a:cubicBezTo>
                <a:cubicBezTo>
                  <a:pt x="2633117" y="1842138"/>
                  <a:pt x="2652088" y="1802183"/>
                  <a:pt x="2677886" y="1763486"/>
                </a:cubicBezTo>
                <a:cubicBezTo>
                  <a:pt x="2698014" y="1733294"/>
                  <a:pt x="2724183" y="1707303"/>
                  <a:pt x="2743200" y="1676400"/>
                </a:cubicBezTo>
                <a:cubicBezTo>
                  <a:pt x="2753441" y="1659758"/>
                  <a:pt x="2758468" y="1640398"/>
                  <a:pt x="2764972" y="1621971"/>
                </a:cubicBezTo>
                <a:cubicBezTo>
                  <a:pt x="2780248" y="1578690"/>
                  <a:pt x="2794000" y="1534886"/>
                  <a:pt x="2808514" y="1491343"/>
                </a:cubicBezTo>
                <a:cubicBezTo>
                  <a:pt x="2812143" y="1462314"/>
                  <a:pt x="2814590" y="1433114"/>
                  <a:pt x="2819400" y="1404257"/>
                </a:cubicBezTo>
                <a:cubicBezTo>
                  <a:pt x="2821860" y="1389500"/>
                  <a:pt x="2830286" y="1375675"/>
                  <a:pt x="2830286" y="1360714"/>
                </a:cubicBezTo>
                <a:cubicBezTo>
                  <a:pt x="2830286" y="1324247"/>
                  <a:pt x="2823029" y="1288143"/>
                  <a:pt x="2819400" y="1251857"/>
                </a:cubicBezTo>
                <a:cubicBezTo>
                  <a:pt x="2826657" y="1222828"/>
                  <a:pt x="2826502" y="1190850"/>
                  <a:pt x="2841172" y="1164771"/>
                </a:cubicBezTo>
                <a:cubicBezTo>
                  <a:pt x="2979915" y="918119"/>
                  <a:pt x="2876955" y="1198941"/>
                  <a:pt x="2939143" y="1012371"/>
                </a:cubicBezTo>
                <a:cubicBezTo>
                  <a:pt x="2946400" y="943428"/>
                  <a:pt x="2958934" y="874838"/>
                  <a:pt x="2960914" y="805543"/>
                </a:cubicBezTo>
                <a:cubicBezTo>
                  <a:pt x="2962575" y="747396"/>
                  <a:pt x="2957553" y="689053"/>
                  <a:pt x="2950029" y="631371"/>
                </a:cubicBezTo>
                <a:cubicBezTo>
                  <a:pt x="2946612" y="605176"/>
                  <a:pt x="2939428" y="579109"/>
                  <a:pt x="2928257" y="555171"/>
                </a:cubicBezTo>
                <a:cubicBezTo>
                  <a:pt x="2913781" y="524151"/>
                  <a:pt x="2897048" y="493240"/>
                  <a:pt x="2873829" y="468086"/>
                </a:cubicBezTo>
                <a:cubicBezTo>
                  <a:pt x="2852657" y="445150"/>
                  <a:pt x="2824213" y="430016"/>
                  <a:pt x="2797629" y="413657"/>
                </a:cubicBezTo>
                <a:cubicBezTo>
                  <a:pt x="2741677" y="379225"/>
                  <a:pt x="2672572" y="359275"/>
                  <a:pt x="2612572" y="337457"/>
                </a:cubicBezTo>
                <a:lnTo>
                  <a:pt x="2471057" y="359228"/>
                </a:lnTo>
                <a:cubicBezTo>
                  <a:pt x="2442097" y="363365"/>
                  <a:pt x="2413081" y="373025"/>
                  <a:pt x="2383972" y="370114"/>
                </a:cubicBezTo>
                <a:cubicBezTo>
                  <a:pt x="2339312" y="365648"/>
                  <a:pt x="2296886" y="348343"/>
                  <a:pt x="2253343" y="337457"/>
                </a:cubicBezTo>
                <a:cubicBezTo>
                  <a:pt x="2104020" y="230797"/>
                  <a:pt x="2241804" y="326155"/>
                  <a:pt x="2122714" y="250371"/>
                </a:cubicBezTo>
                <a:cubicBezTo>
                  <a:pt x="2100639" y="236323"/>
                  <a:pt x="2080438" y="219233"/>
                  <a:pt x="2057400" y="206828"/>
                </a:cubicBezTo>
                <a:cubicBezTo>
                  <a:pt x="2033069" y="193727"/>
                  <a:pt x="2006600" y="185057"/>
                  <a:pt x="1981200" y="174171"/>
                </a:cubicBezTo>
                <a:cubicBezTo>
                  <a:pt x="1887029" y="80000"/>
                  <a:pt x="1986970" y="170761"/>
                  <a:pt x="1894114" y="108857"/>
                </a:cubicBezTo>
                <a:cubicBezTo>
                  <a:pt x="1874782" y="95969"/>
                  <a:pt x="1861371" y="73655"/>
                  <a:pt x="1839686" y="65314"/>
                </a:cubicBezTo>
                <a:cubicBezTo>
                  <a:pt x="1812381" y="54812"/>
                  <a:pt x="1781716" y="57269"/>
                  <a:pt x="1752600" y="54428"/>
                </a:cubicBezTo>
                <a:lnTo>
                  <a:pt x="1393372" y="21771"/>
                </a:lnTo>
                <a:cubicBezTo>
                  <a:pt x="1357086" y="14514"/>
                  <a:pt x="1321519" y="0"/>
                  <a:pt x="1284514" y="0"/>
                </a:cubicBezTo>
                <a:cubicBezTo>
                  <a:pt x="1162257" y="0"/>
                  <a:pt x="882340" y="20951"/>
                  <a:pt x="718457" y="32657"/>
                </a:cubicBezTo>
                <a:cubicBezTo>
                  <a:pt x="696686" y="36286"/>
                  <a:pt x="672884" y="33672"/>
                  <a:pt x="653143" y="43543"/>
                </a:cubicBezTo>
                <a:cubicBezTo>
                  <a:pt x="641441" y="49394"/>
                  <a:pt x="644261" y="73958"/>
                  <a:pt x="631372" y="76200"/>
                </a:cubicBezTo>
                <a:cubicBezTo>
                  <a:pt x="556214" y="89271"/>
                  <a:pt x="478919" y="82471"/>
                  <a:pt x="402772" y="87086"/>
                </a:cubicBezTo>
                <a:cubicBezTo>
                  <a:pt x="359158" y="89729"/>
                  <a:pt x="315686" y="94343"/>
                  <a:pt x="272143" y="97971"/>
                </a:cubicBezTo>
                <a:cubicBezTo>
                  <a:pt x="235857" y="116114"/>
                  <a:pt x="191972" y="123714"/>
                  <a:pt x="163286" y="152400"/>
                </a:cubicBezTo>
                <a:cubicBezTo>
                  <a:pt x="122515" y="193171"/>
                  <a:pt x="145234" y="180189"/>
                  <a:pt x="97972" y="195943"/>
                </a:cubicBezTo>
                <a:lnTo>
                  <a:pt x="65314" y="228600"/>
                </a:lnTo>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53" name="Rettangolo 352">
            <a:extLst>
              <a:ext uri="{FF2B5EF4-FFF2-40B4-BE49-F238E27FC236}">
                <a16:creationId xmlns:a16="http://schemas.microsoft.com/office/drawing/2014/main" id="{A80BDD2A-80D9-D7B0-9532-4EA2B32AFD30}"/>
              </a:ext>
            </a:extLst>
          </p:cNvPr>
          <p:cNvSpPr/>
          <p:nvPr/>
        </p:nvSpPr>
        <p:spPr>
          <a:xfrm>
            <a:off x="3069771" y="2545200"/>
            <a:ext cx="1824078" cy="123020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54" name="Rettangolo 353">
            <a:extLst>
              <a:ext uri="{FF2B5EF4-FFF2-40B4-BE49-F238E27FC236}">
                <a16:creationId xmlns:a16="http://schemas.microsoft.com/office/drawing/2014/main" id="{00B38116-5EE7-770A-8CE5-3753F9DB0297}"/>
              </a:ext>
            </a:extLst>
          </p:cNvPr>
          <p:cNvSpPr/>
          <p:nvPr/>
        </p:nvSpPr>
        <p:spPr>
          <a:xfrm>
            <a:off x="3178754" y="4414717"/>
            <a:ext cx="1824078" cy="123020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55" name="Rettangolo 354">
            <a:extLst>
              <a:ext uri="{FF2B5EF4-FFF2-40B4-BE49-F238E27FC236}">
                <a16:creationId xmlns:a16="http://schemas.microsoft.com/office/drawing/2014/main" id="{5405EBB9-691E-51FE-32DA-00652F92369D}"/>
              </a:ext>
            </a:extLst>
          </p:cNvPr>
          <p:cNvSpPr/>
          <p:nvPr/>
        </p:nvSpPr>
        <p:spPr>
          <a:xfrm>
            <a:off x="2110383" y="4094561"/>
            <a:ext cx="1824078" cy="30875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56" name="Rettangolo 355">
            <a:extLst>
              <a:ext uri="{FF2B5EF4-FFF2-40B4-BE49-F238E27FC236}">
                <a16:creationId xmlns:a16="http://schemas.microsoft.com/office/drawing/2014/main" id="{4AA7EE20-6DE5-FDAE-B5BA-AC97BC243F8A}"/>
              </a:ext>
            </a:extLst>
          </p:cNvPr>
          <p:cNvSpPr/>
          <p:nvPr/>
        </p:nvSpPr>
        <p:spPr>
          <a:xfrm>
            <a:off x="2019280" y="2114117"/>
            <a:ext cx="1824078" cy="30875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57" name="Rettangolo 356">
            <a:extLst>
              <a:ext uri="{FF2B5EF4-FFF2-40B4-BE49-F238E27FC236}">
                <a16:creationId xmlns:a16="http://schemas.microsoft.com/office/drawing/2014/main" id="{92C23CB6-2466-F998-5EC3-DBD38925CAB8}"/>
              </a:ext>
            </a:extLst>
          </p:cNvPr>
          <p:cNvSpPr/>
          <p:nvPr/>
        </p:nvSpPr>
        <p:spPr>
          <a:xfrm>
            <a:off x="7614537" y="330103"/>
            <a:ext cx="1824078" cy="30875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58" name="Rettangolo 357">
            <a:extLst>
              <a:ext uri="{FF2B5EF4-FFF2-40B4-BE49-F238E27FC236}">
                <a16:creationId xmlns:a16="http://schemas.microsoft.com/office/drawing/2014/main" id="{51FCAB01-9796-493F-F4CA-D40CE3D4D057}"/>
              </a:ext>
            </a:extLst>
          </p:cNvPr>
          <p:cNvSpPr/>
          <p:nvPr/>
        </p:nvSpPr>
        <p:spPr>
          <a:xfrm>
            <a:off x="8623203" y="701783"/>
            <a:ext cx="2220181" cy="13419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59" name="CasellaDiTesto 358">
            <a:extLst>
              <a:ext uri="{FF2B5EF4-FFF2-40B4-BE49-F238E27FC236}">
                <a16:creationId xmlns:a16="http://schemas.microsoft.com/office/drawing/2014/main" id="{8AC5519D-C40E-7E80-C60A-0E93B4A780F9}"/>
              </a:ext>
            </a:extLst>
          </p:cNvPr>
          <p:cNvSpPr txBox="1"/>
          <p:nvPr/>
        </p:nvSpPr>
        <p:spPr>
          <a:xfrm>
            <a:off x="7734862" y="499610"/>
            <a:ext cx="649537" cy="430887"/>
          </a:xfrm>
          <a:prstGeom prst="rect">
            <a:avLst/>
          </a:prstGeom>
          <a:noFill/>
        </p:spPr>
        <p:txBody>
          <a:bodyPr wrap="none" rtlCol="0">
            <a:spAutoFit/>
          </a:bodyPr>
          <a:lstStyle/>
          <a:p>
            <a:r>
              <a:rPr lang="it-IT" sz="2200" b="1" dirty="0"/>
              <a:t>Ab1</a:t>
            </a:r>
          </a:p>
        </p:txBody>
      </p:sp>
      <p:sp>
        <p:nvSpPr>
          <p:cNvPr id="360" name="CasellaDiTesto 359">
            <a:extLst>
              <a:ext uri="{FF2B5EF4-FFF2-40B4-BE49-F238E27FC236}">
                <a16:creationId xmlns:a16="http://schemas.microsoft.com/office/drawing/2014/main" id="{70C67CBF-7FD0-834C-C5D6-E7C3623E5558}"/>
              </a:ext>
            </a:extLst>
          </p:cNvPr>
          <p:cNvSpPr txBox="1"/>
          <p:nvPr/>
        </p:nvSpPr>
        <p:spPr>
          <a:xfrm>
            <a:off x="2892286" y="4381529"/>
            <a:ext cx="649537" cy="430887"/>
          </a:xfrm>
          <a:prstGeom prst="rect">
            <a:avLst/>
          </a:prstGeom>
          <a:noFill/>
        </p:spPr>
        <p:txBody>
          <a:bodyPr wrap="none" rtlCol="0">
            <a:spAutoFit/>
          </a:bodyPr>
          <a:lstStyle/>
          <a:p>
            <a:r>
              <a:rPr lang="it-IT" sz="2200" b="1" dirty="0">
                <a:solidFill>
                  <a:srgbClr val="BF2ED0"/>
                </a:solidFill>
              </a:rPr>
              <a:t>Ab2</a:t>
            </a:r>
          </a:p>
        </p:txBody>
      </p:sp>
      <p:sp>
        <p:nvSpPr>
          <p:cNvPr id="361" name="CasellaDiTesto 360">
            <a:extLst>
              <a:ext uri="{FF2B5EF4-FFF2-40B4-BE49-F238E27FC236}">
                <a16:creationId xmlns:a16="http://schemas.microsoft.com/office/drawing/2014/main" id="{21FBD7D3-D388-D3E8-4CB0-291308EE816E}"/>
              </a:ext>
            </a:extLst>
          </p:cNvPr>
          <p:cNvSpPr txBox="1"/>
          <p:nvPr/>
        </p:nvSpPr>
        <p:spPr>
          <a:xfrm>
            <a:off x="2959672" y="2424002"/>
            <a:ext cx="649537" cy="430887"/>
          </a:xfrm>
          <a:prstGeom prst="rect">
            <a:avLst/>
          </a:prstGeom>
          <a:noFill/>
        </p:spPr>
        <p:txBody>
          <a:bodyPr wrap="none" rtlCol="0">
            <a:spAutoFit/>
          </a:bodyPr>
          <a:lstStyle/>
          <a:p>
            <a:r>
              <a:rPr lang="it-IT" sz="2200" b="1" dirty="0">
                <a:solidFill>
                  <a:srgbClr val="0070C0"/>
                </a:solidFill>
              </a:rPr>
              <a:t>Ab3</a:t>
            </a:r>
          </a:p>
        </p:txBody>
      </p:sp>
      <p:sp>
        <p:nvSpPr>
          <p:cNvPr id="362" name="CasellaDiTesto 361">
            <a:extLst>
              <a:ext uri="{FF2B5EF4-FFF2-40B4-BE49-F238E27FC236}">
                <a16:creationId xmlns:a16="http://schemas.microsoft.com/office/drawing/2014/main" id="{0EF1787C-2744-7CA2-6226-4F82C94991A4}"/>
              </a:ext>
            </a:extLst>
          </p:cNvPr>
          <p:cNvSpPr txBox="1"/>
          <p:nvPr/>
        </p:nvSpPr>
        <p:spPr>
          <a:xfrm>
            <a:off x="2945417" y="768283"/>
            <a:ext cx="649537" cy="430887"/>
          </a:xfrm>
          <a:prstGeom prst="rect">
            <a:avLst/>
          </a:prstGeom>
          <a:noFill/>
        </p:spPr>
        <p:txBody>
          <a:bodyPr wrap="none" rtlCol="0">
            <a:spAutoFit/>
          </a:bodyPr>
          <a:lstStyle/>
          <a:p>
            <a:r>
              <a:rPr lang="it-IT" sz="2200" b="1" dirty="0">
                <a:solidFill>
                  <a:srgbClr val="00B0F0"/>
                </a:solidFill>
              </a:rPr>
              <a:t>Ab4</a:t>
            </a:r>
          </a:p>
        </p:txBody>
      </p:sp>
      <p:sp>
        <p:nvSpPr>
          <p:cNvPr id="363" name="Rettangolo 362">
            <a:extLst>
              <a:ext uri="{FF2B5EF4-FFF2-40B4-BE49-F238E27FC236}">
                <a16:creationId xmlns:a16="http://schemas.microsoft.com/office/drawing/2014/main" id="{A3278E15-A33C-E798-F3C4-6DDB62377404}"/>
              </a:ext>
            </a:extLst>
          </p:cNvPr>
          <p:cNvSpPr/>
          <p:nvPr/>
        </p:nvSpPr>
        <p:spPr>
          <a:xfrm>
            <a:off x="5002832" y="4188838"/>
            <a:ext cx="2021349" cy="216521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sellaDiTesto 3">
            <a:extLst>
              <a:ext uri="{FF2B5EF4-FFF2-40B4-BE49-F238E27FC236}">
                <a16:creationId xmlns:a16="http://schemas.microsoft.com/office/drawing/2014/main" id="{4A850279-517D-DDF5-9FC1-3DD67CA55D0B}"/>
              </a:ext>
            </a:extLst>
          </p:cNvPr>
          <p:cNvSpPr txBox="1"/>
          <p:nvPr/>
        </p:nvSpPr>
        <p:spPr>
          <a:xfrm>
            <a:off x="6319346" y="4519057"/>
            <a:ext cx="704835" cy="400110"/>
          </a:xfrm>
          <a:prstGeom prst="rect">
            <a:avLst/>
          </a:prstGeom>
          <a:noFill/>
        </p:spPr>
        <p:txBody>
          <a:bodyPr wrap="square" rtlCol="0">
            <a:spAutoFit/>
          </a:bodyPr>
          <a:lstStyle/>
          <a:p>
            <a:r>
              <a:rPr lang="it-IT" sz="2000" b="1" dirty="0"/>
              <a:t>Ab1</a:t>
            </a:r>
          </a:p>
        </p:txBody>
      </p:sp>
      <p:sp>
        <p:nvSpPr>
          <p:cNvPr id="7" name="CasellaDiTesto 6">
            <a:extLst>
              <a:ext uri="{FF2B5EF4-FFF2-40B4-BE49-F238E27FC236}">
                <a16:creationId xmlns:a16="http://schemas.microsoft.com/office/drawing/2014/main" id="{167E3753-F3CE-6F51-761A-395807F1F8C6}"/>
              </a:ext>
            </a:extLst>
          </p:cNvPr>
          <p:cNvSpPr txBox="1"/>
          <p:nvPr/>
        </p:nvSpPr>
        <p:spPr>
          <a:xfrm>
            <a:off x="6293799" y="4875880"/>
            <a:ext cx="704835" cy="400110"/>
          </a:xfrm>
          <a:prstGeom prst="rect">
            <a:avLst/>
          </a:prstGeom>
          <a:noFill/>
        </p:spPr>
        <p:txBody>
          <a:bodyPr wrap="square" rtlCol="0">
            <a:spAutoFit/>
          </a:bodyPr>
          <a:lstStyle/>
          <a:p>
            <a:r>
              <a:rPr lang="it-IT" sz="2000" b="1" dirty="0">
                <a:solidFill>
                  <a:srgbClr val="BF2ED0"/>
                </a:solidFill>
              </a:rPr>
              <a:t>Ab2</a:t>
            </a:r>
          </a:p>
        </p:txBody>
      </p:sp>
      <p:sp>
        <p:nvSpPr>
          <p:cNvPr id="8" name="CasellaDiTesto 7">
            <a:extLst>
              <a:ext uri="{FF2B5EF4-FFF2-40B4-BE49-F238E27FC236}">
                <a16:creationId xmlns:a16="http://schemas.microsoft.com/office/drawing/2014/main" id="{26D70737-E938-8458-E1DA-4042C66E1EAE}"/>
              </a:ext>
            </a:extLst>
          </p:cNvPr>
          <p:cNvSpPr txBox="1"/>
          <p:nvPr/>
        </p:nvSpPr>
        <p:spPr>
          <a:xfrm>
            <a:off x="6319346" y="5380432"/>
            <a:ext cx="704835" cy="400110"/>
          </a:xfrm>
          <a:prstGeom prst="rect">
            <a:avLst/>
          </a:prstGeom>
          <a:noFill/>
        </p:spPr>
        <p:txBody>
          <a:bodyPr wrap="square" rtlCol="0">
            <a:spAutoFit/>
          </a:bodyPr>
          <a:lstStyle/>
          <a:p>
            <a:r>
              <a:rPr lang="it-IT" sz="2000" b="1" dirty="0">
                <a:solidFill>
                  <a:srgbClr val="0070C0"/>
                </a:solidFill>
              </a:rPr>
              <a:t>Ab3</a:t>
            </a:r>
          </a:p>
        </p:txBody>
      </p:sp>
      <p:sp>
        <p:nvSpPr>
          <p:cNvPr id="9" name="CasellaDiTesto 8">
            <a:extLst>
              <a:ext uri="{FF2B5EF4-FFF2-40B4-BE49-F238E27FC236}">
                <a16:creationId xmlns:a16="http://schemas.microsoft.com/office/drawing/2014/main" id="{06C2B3F5-CE2F-1410-5824-A536A94056C2}"/>
              </a:ext>
            </a:extLst>
          </p:cNvPr>
          <p:cNvSpPr txBox="1"/>
          <p:nvPr/>
        </p:nvSpPr>
        <p:spPr>
          <a:xfrm>
            <a:off x="6297330" y="5782507"/>
            <a:ext cx="704835" cy="400110"/>
          </a:xfrm>
          <a:prstGeom prst="rect">
            <a:avLst/>
          </a:prstGeom>
          <a:noFill/>
        </p:spPr>
        <p:txBody>
          <a:bodyPr wrap="square" rtlCol="0">
            <a:spAutoFit/>
          </a:bodyPr>
          <a:lstStyle/>
          <a:p>
            <a:r>
              <a:rPr lang="it-IT" sz="2000" b="1" dirty="0">
                <a:solidFill>
                  <a:srgbClr val="00B0F0"/>
                </a:solidFill>
              </a:rPr>
              <a:t>Ab4</a:t>
            </a:r>
          </a:p>
        </p:txBody>
      </p:sp>
      <p:sp>
        <p:nvSpPr>
          <p:cNvPr id="5" name="Text Box 5">
            <a:extLst>
              <a:ext uri="{FF2B5EF4-FFF2-40B4-BE49-F238E27FC236}">
                <a16:creationId xmlns:a16="http://schemas.microsoft.com/office/drawing/2014/main" id="{56E350CC-AED9-FE58-0C3F-3F8BEB1D49BA}"/>
              </a:ext>
            </a:extLst>
          </p:cNvPr>
          <p:cNvSpPr txBox="1"/>
          <p:nvPr/>
        </p:nvSpPr>
        <p:spPr>
          <a:xfrm>
            <a:off x="8772261" y="3177720"/>
            <a:ext cx="2303145" cy="460375"/>
          </a:xfrm>
          <a:prstGeom prst="rect">
            <a:avLst/>
          </a:prstGeom>
          <a:noFill/>
        </p:spPr>
        <p:txBody>
          <a:bodyPr wrap="none" rtlCol="0" anchor="t">
            <a:spAutoFit/>
          </a:bodyPr>
          <a:lstStyle/>
          <a:p>
            <a:r>
              <a:rPr lang="en-US" sz="2400" b="1" dirty="0">
                <a:solidFill>
                  <a:srgbClr val="333333"/>
                </a:solidFill>
                <a:latin typeface="Arial" panose="020B0604020202020204" pitchFamily="34" charset="0"/>
                <a:cs typeface="Century Gothic" panose="020B0502020202020204" charset="0"/>
                <a:sym typeface="+mn-ea"/>
              </a:rPr>
              <a:t>K</a:t>
            </a:r>
            <a:r>
              <a:rPr lang="en-US" sz="2400" b="1" baseline="-25000" dirty="0">
                <a:solidFill>
                  <a:srgbClr val="333333"/>
                </a:solidFill>
                <a:latin typeface="Arial" panose="020B0604020202020204" pitchFamily="34" charset="0"/>
                <a:cs typeface="Century Gothic" panose="020B0502020202020204" charset="0"/>
                <a:sym typeface="+mn-ea"/>
              </a:rPr>
              <a:t>​D</a:t>
            </a:r>
            <a:r>
              <a:rPr lang="en-US" sz="2400" dirty="0">
                <a:solidFill>
                  <a:srgbClr val="333333"/>
                </a:solidFill>
                <a:latin typeface="Arial" panose="020B0604020202020204" pitchFamily="34" charset="0"/>
                <a:cs typeface="Century Gothic" panose="020B0502020202020204" charset="0"/>
                <a:sym typeface="+mn-ea"/>
              </a:rPr>
              <a:t> </a:t>
            </a:r>
            <a:r>
              <a:rPr lang="it-IT" altLang="en-US" sz="2400" dirty="0">
                <a:solidFill>
                  <a:srgbClr val="333333"/>
                </a:solidFill>
                <a:latin typeface="Arial" panose="020B0604020202020204" pitchFamily="34" charset="0"/>
                <a:cs typeface="Century Gothic" panose="020B0502020202020204" charset="0"/>
                <a:sym typeface="+mn-ea"/>
              </a:rPr>
              <a:t>=</a:t>
            </a:r>
            <a:r>
              <a:rPr lang="en-US" sz="2400" b="1" dirty="0">
                <a:solidFill>
                  <a:srgbClr val="FF0000"/>
                </a:solidFill>
                <a:latin typeface="Arial" panose="020B0604020202020204" pitchFamily="34" charset="0"/>
                <a:cs typeface="Century Gothic" panose="020B0502020202020204" charset="0"/>
                <a:sym typeface="+mn-ea"/>
              </a:rPr>
              <a:t> (</a:t>
            </a:r>
            <a:r>
              <a:rPr lang="en-US" sz="2400" b="1" dirty="0" err="1">
                <a:solidFill>
                  <a:srgbClr val="FF0000"/>
                </a:solidFill>
                <a:latin typeface="Arial" panose="020B0604020202020204" pitchFamily="34" charset="0"/>
                <a:cs typeface="Century Gothic" panose="020B0502020202020204" charset="0"/>
                <a:sym typeface="+mn-ea"/>
              </a:rPr>
              <a:t>k</a:t>
            </a:r>
            <a:r>
              <a:rPr lang="en-US" sz="2400" b="1" baseline="-25000" dirty="0" err="1">
                <a:solidFill>
                  <a:srgbClr val="FF0000"/>
                </a:solidFill>
                <a:latin typeface="Arial" panose="020B0604020202020204" pitchFamily="34" charset="0"/>
                <a:cs typeface="Century Gothic" panose="020B0502020202020204" charset="0"/>
                <a:sym typeface="+mn-ea"/>
              </a:rPr>
              <a:t>off</a:t>
            </a:r>
            <a:r>
              <a:rPr lang="en-US" sz="2400" b="1" dirty="0">
                <a:solidFill>
                  <a:srgbClr val="FF0000"/>
                </a:solidFill>
                <a:latin typeface="Arial" panose="020B0604020202020204" pitchFamily="34" charset="0"/>
                <a:cs typeface="Century Gothic" panose="020B0502020202020204" charset="0"/>
                <a:sym typeface="+mn-ea"/>
              </a:rPr>
              <a:t>)</a:t>
            </a:r>
            <a:r>
              <a:rPr lang="it-IT" altLang="en-US" sz="2400" b="1" dirty="0">
                <a:solidFill>
                  <a:srgbClr val="FF0000"/>
                </a:solidFill>
                <a:latin typeface="Arial" panose="020B0604020202020204" pitchFamily="34" charset="0"/>
                <a:cs typeface="Century Gothic" panose="020B0502020202020204" charset="0"/>
                <a:sym typeface="+mn-ea"/>
              </a:rPr>
              <a:t>/</a:t>
            </a:r>
            <a:r>
              <a:rPr lang="en-US" sz="2400" b="1" dirty="0">
                <a:solidFill>
                  <a:srgbClr val="00B050"/>
                </a:solidFill>
                <a:latin typeface="Arial" panose="020B0604020202020204" pitchFamily="34" charset="0"/>
                <a:cs typeface="Century Gothic" panose="020B0502020202020204" charset="0"/>
                <a:sym typeface="+mn-ea"/>
              </a:rPr>
              <a:t>(</a:t>
            </a:r>
            <a:r>
              <a:rPr lang="en-US" sz="2400" b="1" dirty="0" err="1">
                <a:solidFill>
                  <a:srgbClr val="00B050"/>
                </a:solidFill>
                <a:latin typeface="Arial" panose="020B0604020202020204" pitchFamily="34" charset="0"/>
                <a:cs typeface="Century Gothic" panose="020B0502020202020204" charset="0"/>
                <a:sym typeface="+mn-ea"/>
              </a:rPr>
              <a:t>k</a:t>
            </a:r>
            <a:r>
              <a:rPr lang="en-US" sz="2400" b="1" baseline="-25000" dirty="0" err="1">
                <a:solidFill>
                  <a:srgbClr val="00B050"/>
                </a:solidFill>
                <a:latin typeface="Arial" panose="020B0604020202020204" pitchFamily="34" charset="0"/>
                <a:cs typeface="Century Gothic" panose="020B0502020202020204" charset="0"/>
                <a:sym typeface="+mn-ea"/>
              </a:rPr>
              <a:t>on</a:t>
            </a:r>
            <a:r>
              <a:rPr lang="en-US" sz="2400" b="1" dirty="0">
                <a:solidFill>
                  <a:srgbClr val="00B050"/>
                </a:solidFill>
                <a:latin typeface="Arial" panose="020B0604020202020204" pitchFamily="34" charset="0"/>
                <a:cs typeface="Century Gothic" panose="020B0502020202020204" charset="0"/>
                <a:sym typeface="+mn-ea"/>
              </a:rPr>
              <a:t>)</a:t>
            </a:r>
            <a:r>
              <a:rPr lang="en-US" sz="2400" dirty="0">
                <a:solidFill>
                  <a:srgbClr val="333333"/>
                </a:solidFill>
                <a:latin typeface="Arial" panose="020B0604020202020204" pitchFamily="34" charset="0"/>
                <a:cs typeface="Century Gothic" panose="020B0502020202020204" charset="0"/>
                <a:sym typeface="+mn-ea"/>
              </a:rPr>
              <a:t> </a:t>
            </a:r>
            <a:endParaRPr lang="en-US" sz="2400" dirty="0"/>
          </a:p>
        </p:txBody>
      </p:sp>
      <p:sp>
        <p:nvSpPr>
          <p:cNvPr id="364" name="Rettangolo 363">
            <a:extLst>
              <a:ext uri="{FF2B5EF4-FFF2-40B4-BE49-F238E27FC236}">
                <a16:creationId xmlns:a16="http://schemas.microsoft.com/office/drawing/2014/main" id="{EA0EF31C-B87F-303F-3DDF-231246FE5378}"/>
              </a:ext>
            </a:extLst>
          </p:cNvPr>
          <p:cNvSpPr/>
          <p:nvPr/>
        </p:nvSpPr>
        <p:spPr>
          <a:xfrm>
            <a:off x="4846731" y="2977200"/>
            <a:ext cx="3580410" cy="80016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mc:AlternateContent xmlns:mc="http://schemas.openxmlformats.org/markup-compatibility/2006" xmlns:p14="http://schemas.microsoft.com/office/powerpoint/2010/main">
        <mc:Choice Requires="p14">
          <p:contentPart p14:bwMode="auto" r:id="rId246">
            <p14:nvContentPartPr>
              <p14:cNvPr id="371" name="Input penna 370">
                <a:extLst>
                  <a:ext uri="{FF2B5EF4-FFF2-40B4-BE49-F238E27FC236}">
                    <a16:creationId xmlns:a16="http://schemas.microsoft.com/office/drawing/2014/main" id="{333E3D84-036A-CD8E-964D-EBB0BDC7453A}"/>
                  </a:ext>
                </a:extLst>
              </p14:cNvPr>
              <p14:cNvContentPartPr/>
              <p14:nvPr/>
            </p14:nvContentPartPr>
            <p14:xfrm>
              <a:off x="1544705" y="1596420"/>
              <a:ext cx="360" cy="360"/>
            </p14:xfrm>
          </p:contentPart>
        </mc:Choice>
        <mc:Fallback xmlns="">
          <p:pic>
            <p:nvPicPr>
              <p:cNvPr id="371" name="Input penna 370">
                <a:extLst>
                  <a:ext uri="{FF2B5EF4-FFF2-40B4-BE49-F238E27FC236}">
                    <a16:creationId xmlns:a16="http://schemas.microsoft.com/office/drawing/2014/main" id="{333E3D84-036A-CD8E-964D-EBB0BDC7453A}"/>
                  </a:ext>
                </a:extLst>
              </p:cNvPr>
              <p:cNvPicPr/>
              <p:nvPr/>
            </p:nvPicPr>
            <p:blipFill>
              <a:blip r:embed="rId247"/>
              <a:stretch>
                <a:fillRect/>
              </a:stretch>
            </p:blipFill>
            <p:spPr>
              <a:xfrm>
                <a:off x="1526705" y="1578780"/>
                <a:ext cx="36000" cy="36000"/>
              </a:xfrm>
              <a:prstGeom prst="rect">
                <a:avLst/>
              </a:prstGeom>
            </p:spPr>
          </p:pic>
        </mc:Fallback>
      </mc:AlternateContent>
      <p:grpSp>
        <p:nvGrpSpPr>
          <p:cNvPr id="378" name="Gruppo 377">
            <a:extLst>
              <a:ext uri="{FF2B5EF4-FFF2-40B4-BE49-F238E27FC236}">
                <a16:creationId xmlns:a16="http://schemas.microsoft.com/office/drawing/2014/main" id="{464C8B81-4721-0138-B14D-504D88DF8A19}"/>
              </a:ext>
            </a:extLst>
          </p:cNvPr>
          <p:cNvGrpSpPr/>
          <p:nvPr/>
        </p:nvGrpSpPr>
        <p:grpSpPr>
          <a:xfrm>
            <a:off x="2133305" y="1610460"/>
            <a:ext cx="87120" cy="3960"/>
            <a:chOff x="2133305" y="1610460"/>
            <a:chExt cx="87120" cy="3960"/>
          </a:xfrm>
        </p:grpSpPr>
        <mc:AlternateContent xmlns:mc="http://schemas.openxmlformats.org/markup-compatibility/2006" xmlns:p14="http://schemas.microsoft.com/office/powerpoint/2010/main">
          <mc:Choice Requires="p14">
            <p:contentPart p14:bwMode="auto" r:id="rId248">
              <p14:nvContentPartPr>
                <p14:cNvPr id="372" name="Input penna 371">
                  <a:extLst>
                    <a:ext uri="{FF2B5EF4-FFF2-40B4-BE49-F238E27FC236}">
                      <a16:creationId xmlns:a16="http://schemas.microsoft.com/office/drawing/2014/main" id="{982C551A-BF39-B6F9-D2F0-95C782E1F40C}"/>
                    </a:ext>
                  </a:extLst>
                </p14:cNvPr>
                <p14:cNvContentPartPr/>
                <p14:nvPr/>
              </p14:nvContentPartPr>
              <p14:xfrm>
                <a:off x="2133305" y="1614060"/>
                <a:ext cx="360" cy="360"/>
              </p14:xfrm>
            </p:contentPart>
          </mc:Choice>
          <mc:Fallback xmlns="">
            <p:pic>
              <p:nvPicPr>
                <p:cNvPr id="372" name="Input penna 371">
                  <a:extLst>
                    <a:ext uri="{FF2B5EF4-FFF2-40B4-BE49-F238E27FC236}">
                      <a16:creationId xmlns:a16="http://schemas.microsoft.com/office/drawing/2014/main" id="{982C551A-BF39-B6F9-D2F0-95C782E1F40C}"/>
                    </a:ext>
                  </a:extLst>
                </p:cNvPr>
                <p:cNvPicPr/>
                <p:nvPr/>
              </p:nvPicPr>
              <p:blipFill>
                <a:blip r:embed="rId247"/>
                <a:stretch>
                  <a:fillRect/>
                </a:stretch>
              </p:blipFill>
              <p:spPr>
                <a:xfrm>
                  <a:off x="2115665" y="159606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373" name="Input penna 372">
                  <a:extLst>
                    <a:ext uri="{FF2B5EF4-FFF2-40B4-BE49-F238E27FC236}">
                      <a16:creationId xmlns:a16="http://schemas.microsoft.com/office/drawing/2014/main" id="{7BDE6980-D308-5E3B-2EFE-8E16E3E6B2FE}"/>
                    </a:ext>
                  </a:extLst>
                </p14:cNvPr>
                <p14:cNvContentPartPr/>
                <p14:nvPr/>
              </p14:nvContentPartPr>
              <p14:xfrm>
                <a:off x="2150585" y="1610460"/>
                <a:ext cx="360" cy="360"/>
              </p14:xfrm>
            </p:contentPart>
          </mc:Choice>
          <mc:Fallback xmlns="">
            <p:pic>
              <p:nvPicPr>
                <p:cNvPr id="373" name="Input penna 372">
                  <a:extLst>
                    <a:ext uri="{FF2B5EF4-FFF2-40B4-BE49-F238E27FC236}">
                      <a16:creationId xmlns:a16="http://schemas.microsoft.com/office/drawing/2014/main" id="{7BDE6980-D308-5E3B-2EFE-8E16E3E6B2FE}"/>
                    </a:ext>
                  </a:extLst>
                </p:cNvPr>
                <p:cNvPicPr/>
                <p:nvPr/>
              </p:nvPicPr>
              <p:blipFill>
                <a:blip r:embed="rId247"/>
                <a:stretch>
                  <a:fillRect/>
                </a:stretch>
              </p:blipFill>
              <p:spPr>
                <a:xfrm>
                  <a:off x="2132945" y="159282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374" name="Input penna 373">
                  <a:extLst>
                    <a:ext uri="{FF2B5EF4-FFF2-40B4-BE49-F238E27FC236}">
                      <a16:creationId xmlns:a16="http://schemas.microsoft.com/office/drawing/2014/main" id="{AD531CF4-51FA-0C91-607A-88F87F299D03}"/>
                    </a:ext>
                  </a:extLst>
                </p14:cNvPr>
                <p14:cNvContentPartPr/>
                <p14:nvPr/>
              </p14:nvContentPartPr>
              <p14:xfrm>
                <a:off x="2164625" y="1610460"/>
                <a:ext cx="360" cy="360"/>
              </p14:xfrm>
            </p:contentPart>
          </mc:Choice>
          <mc:Fallback xmlns="">
            <p:pic>
              <p:nvPicPr>
                <p:cNvPr id="374" name="Input penna 373">
                  <a:extLst>
                    <a:ext uri="{FF2B5EF4-FFF2-40B4-BE49-F238E27FC236}">
                      <a16:creationId xmlns:a16="http://schemas.microsoft.com/office/drawing/2014/main" id="{AD531CF4-51FA-0C91-607A-88F87F299D03}"/>
                    </a:ext>
                  </a:extLst>
                </p:cNvPr>
                <p:cNvPicPr/>
                <p:nvPr/>
              </p:nvPicPr>
              <p:blipFill>
                <a:blip r:embed="rId247"/>
                <a:stretch>
                  <a:fillRect/>
                </a:stretch>
              </p:blipFill>
              <p:spPr>
                <a:xfrm>
                  <a:off x="2146985" y="159282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375" name="Input penna 374">
                  <a:extLst>
                    <a:ext uri="{FF2B5EF4-FFF2-40B4-BE49-F238E27FC236}">
                      <a16:creationId xmlns:a16="http://schemas.microsoft.com/office/drawing/2014/main" id="{13143C16-634F-791B-2000-CF3AFF8E168A}"/>
                    </a:ext>
                  </a:extLst>
                </p14:cNvPr>
                <p14:cNvContentPartPr/>
                <p14:nvPr/>
              </p14:nvContentPartPr>
              <p14:xfrm>
                <a:off x="2181905" y="1610460"/>
                <a:ext cx="360" cy="360"/>
              </p14:xfrm>
            </p:contentPart>
          </mc:Choice>
          <mc:Fallback xmlns="">
            <p:pic>
              <p:nvPicPr>
                <p:cNvPr id="375" name="Input penna 374">
                  <a:extLst>
                    <a:ext uri="{FF2B5EF4-FFF2-40B4-BE49-F238E27FC236}">
                      <a16:creationId xmlns:a16="http://schemas.microsoft.com/office/drawing/2014/main" id="{13143C16-634F-791B-2000-CF3AFF8E168A}"/>
                    </a:ext>
                  </a:extLst>
                </p:cNvPr>
                <p:cNvPicPr/>
                <p:nvPr/>
              </p:nvPicPr>
              <p:blipFill>
                <a:blip r:embed="rId247"/>
                <a:stretch>
                  <a:fillRect/>
                </a:stretch>
              </p:blipFill>
              <p:spPr>
                <a:xfrm>
                  <a:off x="2164265" y="159282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376" name="Input penna 375">
                  <a:extLst>
                    <a:ext uri="{FF2B5EF4-FFF2-40B4-BE49-F238E27FC236}">
                      <a16:creationId xmlns:a16="http://schemas.microsoft.com/office/drawing/2014/main" id="{16F78B98-1E80-080B-A849-C2AC46ADE7FF}"/>
                    </a:ext>
                  </a:extLst>
                </p14:cNvPr>
                <p14:cNvContentPartPr/>
                <p14:nvPr/>
              </p14:nvContentPartPr>
              <p14:xfrm>
                <a:off x="2202785" y="1610460"/>
                <a:ext cx="360" cy="360"/>
              </p14:xfrm>
            </p:contentPart>
          </mc:Choice>
          <mc:Fallback xmlns="">
            <p:pic>
              <p:nvPicPr>
                <p:cNvPr id="376" name="Input penna 375">
                  <a:extLst>
                    <a:ext uri="{FF2B5EF4-FFF2-40B4-BE49-F238E27FC236}">
                      <a16:creationId xmlns:a16="http://schemas.microsoft.com/office/drawing/2014/main" id="{16F78B98-1E80-080B-A849-C2AC46ADE7FF}"/>
                    </a:ext>
                  </a:extLst>
                </p:cNvPr>
                <p:cNvPicPr/>
                <p:nvPr/>
              </p:nvPicPr>
              <p:blipFill>
                <a:blip r:embed="rId247"/>
                <a:stretch>
                  <a:fillRect/>
                </a:stretch>
              </p:blipFill>
              <p:spPr>
                <a:xfrm>
                  <a:off x="2184785" y="159282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377" name="Input penna 376">
                  <a:extLst>
                    <a:ext uri="{FF2B5EF4-FFF2-40B4-BE49-F238E27FC236}">
                      <a16:creationId xmlns:a16="http://schemas.microsoft.com/office/drawing/2014/main" id="{A79EA7D6-BC66-01ED-F387-E1E82BB5CAB9}"/>
                    </a:ext>
                  </a:extLst>
                </p14:cNvPr>
                <p14:cNvContentPartPr/>
                <p14:nvPr/>
              </p14:nvContentPartPr>
              <p14:xfrm>
                <a:off x="2220065" y="1610460"/>
                <a:ext cx="360" cy="360"/>
              </p14:xfrm>
            </p:contentPart>
          </mc:Choice>
          <mc:Fallback xmlns="">
            <p:pic>
              <p:nvPicPr>
                <p:cNvPr id="377" name="Input penna 376">
                  <a:extLst>
                    <a:ext uri="{FF2B5EF4-FFF2-40B4-BE49-F238E27FC236}">
                      <a16:creationId xmlns:a16="http://schemas.microsoft.com/office/drawing/2014/main" id="{A79EA7D6-BC66-01ED-F387-E1E82BB5CAB9}"/>
                    </a:ext>
                  </a:extLst>
                </p:cNvPr>
                <p:cNvPicPr/>
                <p:nvPr/>
              </p:nvPicPr>
              <p:blipFill>
                <a:blip r:embed="rId247"/>
                <a:stretch>
                  <a:fillRect/>
                </a:stretch>
              </p:blipFill>
              <p:spPr>
                <a:xfrm>
                  <a:off x="2202065" y="1592820"/>
                  <a:ext cx="36000" cy="3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54">
            <p14:nvContentPartPr>
              <p14:cNvPr id="379" name="Input penna 378">
                <a:extLst>
                  <a:ext uri="{FF2B5EF4-FFF2-40B4-BE49-F238E27FC236}">
                    <a16:creationId xmlns:a16="http://schemas.microsoft.com/office/drawing/2014/main" id="{1AE07E3C-4EC7-F54C-3582-289EBBE10AB7}"/>
                  </a:ext>
                </a:extLst>
              </p14:cNvPr>
              <p14:cNvContentPartPr/>
              <p14:nvPr/>
            </p14:nvContentPartPr>
            <p14:xfrm>
              <a:off x="1579265" y="2659696"/>
              <a:ext cx="360" cy="360"/>
            </p14:xfrm>
          </p:contentPart>
        </mc:Choice>
        <mc:Fallback xmlns="">
          <p:pic>
            <p:nvPicPr>
              <p:cNvPr id="379" name="Input penna 378">
                <a:extLst>
                  <a:ext uri="{FF2B5EF4-FFF2-40B4-BE49-F238E27FC236}">
                    <a16:creationId xmlns:a16="http://schemas.microsoft.com/office/drawing/2014/main" id="{1AE07E3C-4EC7-F54C-3582-289EBBE10AB7}"/>
                  </a:ext>
                </a:extLst>
              </p:cNvPr>
              <p:cNvPicPr/>
              <p:nvPr/>
            </p:nvPicPr>
            <p:blipFill>
              <a:blip r:embed="rId255"/>
              <a:stretch>
                <a:fillRect/>
              </a:stretch>
            </p:blipFill>
            <p:spPr>
              <a:xfrm>
                <a:off x="1561625" y="2642056"/>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380" name="Input penna 379">
                <a:extLst>
                  <a:ext uri="{FF2B5EF4-FFF2-40B4-BE49-F238E27FC236}">
                    <a16:creationId xmlns:a16="http://schemas.microsoft.com/office/drawing/2014/main" id="{9CD8270E-69C6-C490-0E6D-D539D5105DCA}"/>
                  </a:ext>
                </a:extLst>
              </p14:cNvPr>
              <p14:cNvContentPartPr/>
              <p14:nvPr/>
            </p14:nvContentPartPr>
            <p14:xfrm>
              <a:off x="1523825" y="2652856"/>
              <a:ext cx="360" cy="360"/>
            </p14:xfrm>
          </p:contentPart>
        </mc:Choice>
        <mc:Fallback xmlns="">
          <p:pic>
            <p:nvPicPr>
              <p:cNvPr id="380" name="Input penna 379">
                <a:extLst>
                  <a:ext uri="{FF2B5EF4-FFF2-40B4-BE49-F238E27FC236}">
                    <a16:creationId xmlns:a16="http://schemas.microsoft.com/office/drawing/2014/main" id="{9CD8270E-69C6-C490-0E6D-D539D5105DCA}"/>
                  </a:ext>
                </a:extLst>
              </p:cNvPr>
              <p:cNvPicPr/>
              <p:nvPr/>
            </p:nvPicPr>
            <p:blipFill>
              <a:blip r:embed="rId257"/>
              <a:stretch>
                <a:fillRect/>
              </a:stretch>
            </p:blipFill>
            <p:spPr>
              <a:xfrm>
                <a:off x="1517705" y="2646736"/>
                <a:ext cx="12600" cy="12600"/>
              </a:xfrm>
              <a:prstGeom prst="rect">
                <a:avLst/>
              </a:prstGeom>
            </p:spPr>
          </p:pic>
        </mc:Fallback>
      </mc:AlternateContent>
      <p:grpSp>
        <p:nvGrpSpPr>
          <p:cNvPr id="394" name="Gruppo 393">
            <a:extLst>
              <a:ext uri="{FF2B5EF4-FFF2-40B4-BE49-F238E27FC236}">
                <a16:creationId xmlns:a16="http://schemas.microsoft.com/office/drawing/2014/main" id="{6B86F076-65BC-07E7-A5F0-98AE67B43D4E}"/>
              </a:ext>
            </a:extLst>
          </p:cNvPr>
          <p:cNvGrpSpPr/>
          <p:nvPr/>
        </p:nvGrpSpPr>
        <p:grpSpPr>
          <a:xfrm>
            <a:off x="1606985" y="4412438"/>
            <a:ext cx="21240" cy="66960"/>
            <a:chOff x="1606985" y="4412438"/>
            <a:chExt cx="21240" cy="66960"/>
          </a:xfrm>
        </p:grpSpPr>
        <mc:AlternateContent xmlns:mc="http://schemas.openxmlformats.org/markup-compatibility/2006" xmlns:p14="http://schemas.microsoft.com/office/powerpoint/2010/main">
          <mc:Choice Requires="p14">
            <p:contentPart p14:bwMode="auto" r:id="rId258">
              <p14:nvContentPartPr>
                <p14:cNvPr id="381" name="Input penna 380">
                  <a:extLst>
                    <a:ext uri="{FF2B5EF4-FFF2-40B4-BE49-F238E27FC236}">
                      <a16:creationId xmlns:a16="http://schemas.microsoft.com/office/drawing/2014/main" id="{D72CA0C0-1B20-353F-4268-76B63D316AA8}"/>
                    </a:ext>
                  </a:extLst>
                </p14:cNvPr>
                <p14:cNvContentPartPr/>
                <p14:nvPr/>
              </p14:nvContentPartPr>
              <p14:xfrm>
                <a:off x="1606985" y="4412438"/>
                <a:ext cx="360" cy="360"/>
              </p14:xfrm>
            </p:contentPart>
          </mc:Choice>
          <mc:Fallback xmlns="">
            <p:pic>
              <p:nvPicPr>
                <p:cNvPr id="381" name="Input penna 380">
                  <a:extLst>
                    <a:ext uri="{FF2B5EF4-FFF2-40B4-BE49-F238E27FC236}">
                      <a16:creationId xmlns:a16="http://schemas.microsoft.com/office/drawing/2014/main" id="{D72CA0C0-1B20-353F-4268-76B63D316AA8}"/>
                    </a:ext>
                  </a:extLst>
                </p:cNvPr>
                <p:cNvPicPr/>
                <p:nvPr/>
              </p:nvPicPr>
              <p:blipFill>
                <a:blip r:embed="rId259"/>
                <a:stretch>
                  <a:fillRect/>
                </a:stretch>
              </p:blipFill>
              <p:spPr>
                <a:xfrm>
                  <a:off x="1600865" y="4406318"/>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382" name="Input penna 381">
                  <a:extLst>
                    <a:ext uri="{FF2B5EF4-FFF2-40B4-BE49-F238E27FC236}">
                      <a16:creationId xmlns:a16="http://schemas.microsoft.com/office/drawing/2014/main" id="{62B3B5EB-957E-167C-E912-BBD16097A656}"/>
                    </a:ext>
                  </a:extLst>
                </p14:cNvPr>
                <p14:cNvContentPartPr/>
                <p14:nvPr/>
              </p14:nvContentPartPr>
              <p14:xfrm>
                <a:off x="1624265" y="4429718"/>
                <a:ext cx="360" cy="360"/>
              </p14:xfrm>
            </p:contentPart>
          </mc:Choice>
          <mc:Fallback xmlns="">
            <p:pic>
              <p:nvPicPr>
                <p:cNvPr id="382" name="Input penna 381">
                  <a:extLst>
                    <a:ext uri="{FF2B5EF4-FFF2-40B4-BE49-F238E27FC236}">
                      <a16:creationId xmlns:a16="http://schemas.microsoft.com/office/drawing/2014/main" id="{62B3B5EB-957E-167C-E912-BBD16097A656}"/>
                    </a:ext>
                  </a:extLst>
                </p:cNvPr>
                <p:cNvPicPr/>
                <p:nvPr/>
              </p:nvPicPr>
              <p:blipFill>
                <a:blip r:embed="rId259"/>
                <a:stretch>
                  <a:fillRect/>
                </a:stretch>
              </p:blipFill>
              <p:spPr>
                <a:xfrm>
                  <a:off x="1618145" y="4423598"/>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384" name="Input penna 383">
                  <a:extLst>
                    <a:ext uri="{FF2B5EF4-FFF2-40B4-BE49-F238E27FC236}">
                      <a16:creationId xmlns:a16="http://schemas.microsoft.com/office/drawing/2014/main" id="{FE9D6CE3-BA70-55C3-7FAD-A0593611D288}"/>
                    </a:ext>
                  </a:extLst>
                </p14:cNvPr>
                <p14:cNvContentPartPr/>
                <p14:nvPr/>
              </p14:nvContentPartPr>
              <p14:xfrm>
                <a:off x="1617425" y="4429718"/>
                <a:ext cx="360" cy="360"/>
              </p14:xfrm>
            </p:contentPart>
          </mc:Choice>
          <mc:Fallback xmlns="">
            <p:pic>
              <p:nvPicPr>
                <p:cNvPr id="384" name="Input penna 383">
                  <a:extLst>
                    <a:ext uri="{FF2B5EF4-FFF2-40B4-BE49-F238E27FC236}">
                      <a16:creationId xmlns:a16="http://schemas.microsoft.com/office/drawing/2014/main" id="{FE9D6CE3-BA70-55C3-7FAD-A0593611D288}"/>
                    </a:ext>
                  </a:extLst>
                </p:cNvPr>
                <p:cNvPicPr/>
                <p:nvPr/>
              </p:nvPicPr>
              <p:blipFill>
                <a:blip r:embed="rId259"/>
                <a:stretch>
                  <a:fillRect/>
                </a:stretch>
              </p:blipFill>
              <p:spPr>
                <a:xfrm>
                  <a:off x="1611305" y="4423598"/>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386" name="Input penna 385">
                  <a:extLst>
                    <a:ext uri="{FF2B5EF4-FFF2-40B4-BE49-F238E27FC236}">
                      <a16:creationId xmlns:a16="http://schemas.microsoft.com/office/drawing/2014/main" id="{0E0171A0-85B2-B4BB-9D0F-EA2E5E631227}"/>
                    </a:ext>
                  </a:extLst>
                </p14:cNvPr>
                <p14:cNvContentPartPr/>
                <p14:nvPr/>
              </p14:nvContentPartPr>
              <p14:xfrm>
                <a:off x="1624265" y="4478318"/>
                <a:ext cx="360" cy="1080"/>
              </p14:xfrm>
            </p:contentPart>
          </mc:Choice>
          <mc:Fallback xmlns="">
            <p:pic>
              <p:nvPicPr>
                <p:cNvPr id="386" name="Input penna 385">
                  <a:extLst>
                    <a:ext uri="{FF2B5EF4-FFF2-40B4-BE49-F238E27FC236}">
                      <a16:creationId xmlns:a16="http://schemas.microsoft.com/office/drawing/2014/main" id="{0E0171A0-85B2-B4BB-9D0F-EA2E5E631227}"/>
                    </a:ext>
                  </a:extLst>
                </p:cNvPr>
                <p:cNvPicPr/>
                <p:nvPr/>
              </p:nvPicPr>
              <p:blipFill>
                <a:blip r:embed="rId263"/>
                <a:stretch>
                  <a:fillRect/>
                </a:stretch>
              </p:blipFill>
              <p:spPr>
                <a:xfrm>
                  <a:off x="1618145" y="4472198"/>
                  <a:ext cx="1260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388" name="Input penna 387">
                  <a:extLst>
                    <a:ext uri="{FF2B5EF4-FFF2-40B4-BE49-F238E27FC236}">
                      <a16:creationId xmlns:a16="http://schemas.microsoft.com/office/drawing/2014/main" id="{0B6DC639-242A-E177-BC64-A26756B4F1F3}"/>
                    </a:ext>
                  </a:extLst>
                </p14:cNvPr>
                <p14:cNvContentPartPr/>
                <p14:nvPr/>
              </p14:nvContentPartPr>
              <p14:xfrm>
                <a:off x="1617425" y="4461038"/>
                <a:ext cx="360" cy="360"/>
              </p14:xfrm>
            </p:contentPart>
          </mc:Choice>
          <mc:Fallback xmlns="">
            <p:pic>
              <p:nvPicPr>
                <p:cNvPr id="388" name="Input penna 387">
                  <a:extLst>
                    <a:ext uri="{FF2B5EF4-FFF2-40B4-BE49-F238E27FC236}">
                      <a16:creationId xmlns:a16="http://schemas.microsoft.com/office/drawing/2014/main" id="{0B6DC639-242A-E177-BC64-A26756B4F1F3}"/>
                    </a:ext>
                  </a:extLst>
                </p:cNvPr>
                <p:cNvPicPr/>
                <p:nvPr/>
              </p:nvPicPr>
              <p:blipFill>
                <a:blip r:embed="rId259"/>
                <a:stretch>
                  <a:fillRect/>
                </a:stretch>
              </p:blipFill>
              <p:spPr>
                <a:xfrm>
                  <a:off x="1611305" y="4454918"/>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390" name="Input penna 389">
                  <a:extLst>
                    <a:ext uri="{FF2B5EF4-FFF2-40B4-BE49-F238E27FC236}">
                      <a16:creationId xmlns:a16="http://schemas.microsoft.com/office/drawing/2014/main" id="{33506E96-BC06-AB3E-E39E-FEBEBD233809}"/>
                    </a:ext>
                  </a:extLst>
                </p14:cNvPr>
                <p14:cNvContentPartPr/>
                <p14:nvPr/>
              </p14:nvContentPartPr>
              <p14:xfrm>
                <a:off x="1627865" y="4450598"/>
                <a:ext cx="360" cy="360"/>
              </p14:xfrm>
            </p:contentPart>
          </mc:Choice>
          <mc:Fallback xmlns="">
            <p:pic>
              <p:nvPicPr>
                <p:cNvPr id="390" name="Input penna 389">
                  <a:extLst>
                    <a:ext uri="{FF2B5EF4-FFF2-40B4-BE49-F238E27FC236}">
                      <a16:creationId xmlns:a16="http://schemas.microsoft.com/office/drawing/2014/main" id="{33506E96-BC06-AB3E-E39E-FEBEBD233809}"/>
                    </a:ext>
                  </a:extLst>
                </p:cNvPr>
                <p:cNvPicPr/>
                <p:nvPr/>
              </p:nvPicPr>
              <p:blipFill>
                <a:blip r:embed="rId259"/>
                <a:stretch>
                  <a:fillRect/>
                </a:stretch>
              </p:blipFill>
              <p:spPr>
                <a:xfrm>
                  <a:off x="1621745" y="4444478"/>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392" name="Input penna 391">
                  <a:extLst>
                    <a:ext uri="{FF2B5EF4-FFF2-40B4-BE49-F238E27FC236}">
                      <a16:creationId xmlns:a16="http://schemas.microsoft.com/office/drawing/2014/main" id="{B3304C47-A541-1210-B3A4-FA8A3A148516}"/>
                    </a:ext>
                  </a:extLst>
                </p14:cNvPr>
                <p14:cNvContentPartPr/>
                <p14:nvPr/>
              </p14:nvContentPartPr>
              <p14:xfrm>
                <a:off x="1610585" y="4412438"/>
                <a:ext cx="1440" cy="360"/>
              </p14:xfrm>
            </p:contentPart>
          </mc:Choice>
          <mc:Fallback xmlns="">
            <p:pic>
              <p:nvPicPr>
                <p:cNvPr id="392" name="Input penna 391">
                  <a:extLst>
                    <a:ext uri="{FF2B5EF4-FFF2-40B4-BE49-F238E27FC236}">
                      <a16:creationId xmlns:a16="http://schemas.microsoft.com/office/drawing/2014/main" id="{B3304C47-A541-1210-B3A4-FA8A3A148516}"/>
                    </a:ext>
                  </a:extLst>
                </p:cNvPr>
                <p:cNvPicPr/>
                <p:nvPr/>
              </p:nvPicPr>
              <p:blipFill>
                <a:blip r:embed="rId263"/>
                <a:stretch>
                  <a:fillRect/>
                </a:stretch>
              </p:blipFill>
              <p:spPr>
                <a:xfrm>
                  <a:off x="1604465" y="4406318"/>
                  <a:ext cx="1368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393" name="Input penna 392">
                  <a:extLst>
                    <a:ext uri="{FF2B5EF4-FFF2-40B4-BE49-F238E27FC236}">
                      <a16:creationId xmlns:a16="http://schemas.microsoft.com/office/drawing/2014/main" id="{3428B756-2B02-C1DD-F249-55AD14A2D87E}"/>
                    </a:ext>
                  </a:extLst>
                </p14:cNvPr>
                <p14:cNvContentPartPr/>
                <p14:nvPr/>
              </p14:nvContentPartPr>
              <p14:xfrm>
                <a:off x="1613825" y="4433318"/>
                <a:ext cx="360" cy="360"/>
              </p14:xfrm>
            </p:contentPart>
          </mc:Choice>
          <mc:Fallback xmlns="">
            <p:pic>
              <p:nvPicPr>
                <p:cNvPr id="393" name="Input penna 392">
                  <a:extLst>
                    <a:ext uri="{FF2B5EF4-FFF2-40B4-BE49-F238E27FC236}">
                      <a16:creationId xmlns:a16="http://schemas.microsoft.com/office/drawing/2014/main" id="{3428B756-2B02-C1DD-F249-55AD14A2D87E}"/>
                    </a:ext>
                  </a:extLst>
                </p:cNvPr>
                <p:cNvPicPr/>
                <p:nvPr/>
              </p:nvPicPr>
              <p:blipFill>
                <a:blip r:embed="rId259"/>
                <a:stretch>
                  <a:fillRect/>
                </a:stretch>
              </p:blipFill>
              <p:spPr>
                <a:xfrm>
                  <a:off x="1607705" y="4427198"/>
                  <a:ext cx="12600" cy="12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8">
            <p14:nvContentPartPr>
              <p14:cNvPr id="395" name="Input penna 394">
                <a:extLst>
                  <a:ext uri="{FF2B5EF4-FFF2-40B4-BE49-F238E27FC236}">
                    <a16:creationId xmlns:a16="http://schemas.microsoft.com/office/drawing/2014/main" id="{2D26A44D-B451-D62A-4939-20D76B8C4FB4}"/>
                  </a:ext>
                </a:extLst>
              </p14:cNvPr>
              <p14:cNvContentPartPr/>
              <p14:nvPr/>
            </p14:nvContentPartPr>
            <p14:xfrm>
              <a:off x="987065" y="5499933"/>
              <a:ext cx="360" cy="360"/>
            </p14:xfrm>
          </p:contentPart>
        </mc:Choice>
        <mc:Fallback xmlns="">
          <p:pic>
            <p:nvPicPr>
              <p:cNvPr id="395" name="Input penna 394">
                <a:extLst>
                  <a:ext uri="{FF2B5EF4-FFF2-40B4-BE49-F238E27FC236}">
                    <a16:creationId xmlns:a16="http://schemas.microsoft.com/office/drawing/2014/main" id="{2D26A44D-B451-D62A-4939-20D76B8C4FB4}"/>
                  </a:ext>
                </a:extLst>
              </p:cNvPr>
              <p:cNvPicPr/>
              <p:nvPr/>
            </p:nvPicPr>
            <p:blipFill>
              <a:blip r:embed="rId259"/>
              <a:stretch>
                <a:fillRect/>
              </a:stretch>
            </p:blipFill>
            <p:spPr>
              <a:xfrm>
                <a:off x="980945" y="5493813"/>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396" name="Input penna 395">
                <a:extLst>
                  <a:ext uri="{FF2B5EF4-FFF2-40B4-BE49-F238E27FC236}">
                    <a16:creationId xmlns:a16="http://schemas.microsoft.com/office/drawing/2014/main" id="{D63C6E89-1B28-581A-156B-4230BC53BD39}"/>
                  </a:ext>
                </a:extLst>
              </p14:cNvPr>
              <p14:cNvContentPartPr/>
              <p14:nvPr/>
            </p14:nvContentPartPr>
            <p14:xfrm>
              <a:off x="975905" y="5101413"/>
              <a:ext cx="39240" cy="398880"/>
            </p14:xfrm>
          </p:contentPart>
        </mc:Choice>
        <mc:Fallback xmlns="">
          <p:pic>
            <p:nvPicPr>
              <p:cNvPr id="396" name="Input penna 395">
                <a:extLst>
                  <a:ext uri="{FF2B5EF4-FFF2-40B4-BE49-F238E27FC236}">
                    <a16:creationId xmlns:a16="http://schemas.microsoft.com/office/drawing/2014/main" id="{D63C6E89-1B28-581A-156B-4230BC53BD39}"/>
                  </a:ext>
                </a:extLst>
              </p:cNvPr>
              <p:cNvPicPr/>
              <p:nvPr/>
            </p:nvPicPr>
            <p:blipFill>
              <a:blip r:embed="rId270"/>
              <a:stretch>
                <a:fillRect/>
              </a:stretch>
            </p:blipFill>
            <p:spPr>
              <a:xfrm>
                <a:off x="967265" y="5092773"/>
                <a:ext cx="56880" cy="416520"/>
              </a:xfrm>
              <a:prstGeom prst="rect">
                <a:avLst/>
              </a:prstGeom>
            </p:spPr>
          </p:pic>
        </mc:Fallback>
      </mc:AlternateContent>
      <p:grpSp>
        <p:nvGrpSpPr>
          <p:cNvPr id="409" name="Gruppo 408">
            <a:extLst>
              <a:ext uri="{FF2B5EF4-FFF2-40B4-BE49-F238E27FC236}">
                <a16:creationId xmlns:a16="http://schemas.microsoft.com/office/drawing/2014/main" id="{8A79F7C1-2F84-A4E7-AD36-743C4374713A}"/>
              </a:ext>
            </a:extLst>
          </p:cNvPr>
          <p:cNvGrpSpPr/>
          <p:nvPr/>
        </p:nvGrpSpPr>
        <p:grpSpPr>
          <a:xfrm>
            <a:off x="2195585" y="5337213"/>
            <a:ext cx="83520" cy="35280"/>
            <a:chOff x="2195585" y="5337213"/>
            <a:chExt cx="83520" cy="35280"/>
          </a:xfrm>
        </p:grpSpPr>
        <mc:AlternateContent xmlns:mc="http://schemas.openxmlformats.org/markup-compatibility/2006" xmlns:p14="http://schemas.microsoft.com/office/powerpoint/2010/main">
          <mc:Choice Requires="p14">
            <p:contentPart p14:bwMode="auto" r:id="rId271">
              <p14:nvContentPartPr>
                <p14:cNvPr id="397" name="Input penna 396">
                  <a:extLst>
                    <a:ext uri="{FF2B5EF4-FFF2-40B4-BE49-F238E27FC236}">
                      <a16:creationId xmlns:a16="http://schemas.microsoft.com/office/drawing/2014/main" id="{B087B777-7FC3-07FF-B1E9-0AF9C395E46A}"/>
                    </a:ext>
                  </a:extLst>
                </p14:cNvPr>
                <p14:cNvContentPartPr/>
                <p14:nvPr/>
              </p14:nvContentPartPr>
              <p14:xfrm>
                <a:off x="2195585" y="5337213"/>
                <a:ext cx="360" cy="360"/>
              </p14:xfrm>
            </p:contentPart>
          </mc:Choice>
          <mc:Fallback xmlns="">
            <p:pic>
              <p:nvPicPr>
                <p:cNvPr id="397" name="Input penna 396">
                  <a:extLst>
                    <a:ext uri="{FF2B5EF4-FFF2-40B4-BE49-F238E27FC236}">
                      <a16:creationId xmlns:a16="http://schemas.microsoft.com/office/drawing/2014/main" id="{B087B777-7FC3-07FF-B1E9-0AF9C395E46A}"/>
                    </a:ext>
                  </a:extLst>
                </p:cNvPr>
                <p:cNvPicPr/>
                <p:nvPr/>
              </p:nvPicPr>
              <p:blipFill>
                <a:blip r:embed="rId272"/>
                <a:stretch>
                  <a:fillRect/>
                </a:stretch>
              </p:blipFill>
              <p:spPr>
                <a:xfrm>
                  <a:off x="2186945" y="532857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398" name="Input penna 397">
                  <a:extLst>
                    <a:ext uri="{FF2B5EF4-FFF2-40B4-BE49-F238E27FC236}">
                      <a16:creationId xmlns:a16="http://schemas.microsoft.com/office/drawing/2014/main" id="{E61E0727-6076-27B0-BCC3-B5FD2388B26C}"/>
                    </a:ext>
                  </a:extLst>
                </p14:cNvPr>
                <p14:cNvContentPartPr/>
                <p14:nvPr/>
              </p14:nvContentPartPr>
              <p14:xfrm>
                <a:off x="2226905" y="5347653"/>
                <a:ext cx="360" cy="360"/>
              </p14:xfrm>
            </p:contentPart>
          </mc:Choice>
          <mc:Fallback xmlns="">
            <p:pic>
              <p:nvPicPr>
                <p:cNvPr id="398" name="Input penna 397">
                  <a:extLst>
                    <a:ext uri="{FF2B5EF4-FFF2-40B4-BE49-F238E27FC236}">
                      <a16:creationId xmlns:a16="http://schemas.microsoft.com/office/drawing/2014/main" id="{E61E0727-6076-27B0-BCC3-B5FD2388B26C}"/>
                    </a:ext>
                  </a:extLst>
                </p:cNvPr>
                <p:cNvPicPr/>
                <p:nvPr/>
              </p:nvPicPr>
              <p:blipFill>
                <a:blip r:embed="rId272"/>
                <a:stretch>
                  <a:fillRect/>
                </a:stretch>
              </p:blipFill>
              <p:spPr>
                <a:xfrm>
                  <a:off x="2218265" y="533901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400" name="Input penna 399">
                  <a:extLst>
                    <a:ext uri="{FF2B5EF4-FFF2-40B4-BE49-F238E27FC236}">
                      <a16:creationId xmlns:a16="http://schemas.microsoft.com/office/drawing/2014/main" id="{164119C5-92E2-3BB1-550F-9D7A66782934}"/>
                    </a:ext>
                  </a:extLst>
                </p14:cNvPr>
                <p14:cNvContentPartPr/>
                <p14:nvPr/>
              </p14:nvContentPartPr>
              <p14:xfrm>
                <a:off x="2251385" y="5364933"/>
                <a:ext cx="1080" cy="360"/>
              </p14:xfrm>
            </p:contentPart>
          </mc:Choice>
          <mc:Fallback xmlns="">
            <p:pic>
              <p:nvPicPr>
                <p:cNvPr id="400" name="Input penna 399">
                  <a:extLst>
                    <a:ext uri="{FF2B5EF4-FFF2-40B4-BE49-F238E27FC236}">
                      <a16:creationId xmlns:a16="http://schemas.microsoft.com/office/drawing/2014/main" id="{164119C5-92E2-3BB1-550F-9D7A66782934}"/>
                    </a:ext>
                  </a:extLst>
                </p:cNvPr>
                <p:cNvPicPr/>
                <p:nvPr/>
              </p:nvPicPr>
              <p:blipFill>
                <a:blip r:embed="rId272"/>
                <a:stretch>
                  <a:fillRect/>
                </a:stretch>
              </p:blipFill>
              <p:spPr>
                <a:xfrm>
                  <a:off x="2242385" y="5356293"/>
                  <a:ext cx="187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402" name="Input penna 401">
                  <a:extLst>
                    <a:ext uri="{FF2B5EF4-FFF2-40B4-BE49-F238E27FC236}">
                      <a16:creationId xmlns:a16="http://schemas.microsoft.com/office/drawing/2014/main" id="{03B5B327-A0A1-80C8-A038-951517813A29}"/>
                    </a:ext>
                  </a:extLst>
                </p14:cNvPr>
                <p14:cNvContentPartPr/>
                <p14:nvPr/>
              </p14:nvContentPartPr>
              <p14:xfrm>
                <a:off x="2278745" y="5372133"/>
                <a:ext cx="360" cy="360"/>
              </p14:xfrm>
            </p:contentPart>
          </mc:Choice>
          <mc:Fallback xmlns="">
            <p:pic>
              <p:nvPicPr>
                <p:cNvPr id="402" name="Input penna 401">
                  <a:extLst>
                    <a:ext uri="{FF2B5EF4-FFF2-40B4-BE49-F238E27FC236}">
                      <a16:creationId xmlns:a16="http://schemas.microsoft.com/office/drawing/2014/main" id="{03B5B327-A0A1-80C8-A038-951517813A29}"/>
                    </a:ext>
                  </a:extLst>
                </p:cNvPr>
                <p:cNvPicPr/>
                <p:nvPr/>
              </p:nvPicPr>
              <p:blipFill>
                <a:blip r:embed="rId272"/>
                <a:stretch>
                  <a:fillRect/>
                </a:stretch>
              </p:blipFill>
              <p:spPr>
                <a:xfrm>
                  <a:off x="2270105" y="536313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403" name="Input penna 402">
                  <a:extLst>
                    <a:ext uri="{FF2B5EF4-FFF2-40B4-BE49-F238E27FC236}">
                      <a16:creationId xmlns:a16="http://schemas.microsoft.com/office/drawing/2014/main" id="{8C049341-29E7-B0A1-6005-D83090CEACEF}"/>
                    </a:ext>
                  </a:extLst>
                </p14:cNvPr>
                <p14:cNvContentPartPr/>
                <p14:nvPr/>
              </p14:nvContentPartPr>
              <p14:xfrm>
                <a:off x="2258225" y="5360253"/>
                <a:ext cx="360" cy="1440"/>
              </p14:xfrm>
            </p:contentPart>
          </mc:Choice>
          <mc:Fallback xmlns="">
            <p:pic>
              <p:nvPicPr>
                <p:cNvPr id="403" name="Input penna 402">
                  <a:extLst>
                    <a:ext uri="{FF2B5EF4-FFF2-40B4-BE49-F238E27FC236}">
                      <a16:creationId xmlns:a16="http://schemas.microsoft.com/office/drawing/2014/main" id="{8C049341-29E7-B0A1-6005-D83090CEACEF}"/>
                    </a:ext>
                  </a:extLst>
                </p:cNvPr>
                <p:cNvPicPr/>
                <p:nvPr/>
              </p:nvPicPr>
              <p:blipFill>
                <a:blip r:embed="rId277"/>
                <a:stretch>
                  <a:fillRect/>
                </a:stretch>
              </p:blipFill>
              <p:spPr>
                <a:xfrm>
                  <a:off x="2249225" y="5351613"/>
                  <a:ext cx="1800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404" name="Input penna 403">
                  <a:extLst>
                    <a:ext uri="{FF2B5EF4-FFF2-40B4-BE49-F238E27FC236}">
                      <a16:creationId xmlns:a16="http://schemas.microsoft.com/office/drawing/2014/main" id="{A5A7040F-0CC4-E901-72C2-3ED5E2DA0C57}"/>
                    </a:ext>
                  </a:extLst>
                </p14:cNvPr>
                <p14:cNvContentPartPr/>
                <p14:nvPr/>
              </p14:nvContentPartPr>
              <p14:xfrm>
                <a:off x="2247785" y="5351253"/>
                <a:ext cx="360" cy="360"/>
              </p14:xfrm>
            </p:contentPart>
          </mc:Choice>
          <mc:Fallback xmlns="">
            <p:pic>
              <p:nvPicPr>
                <p:cNvPr id="404" name="Input penna 403">
                  <a:extLst>
                    <a:ext uri="{FF2B5EF4-FFF2-40B4-BE49-F238E27FC236}">
                      <a16:creationId xmlns:a16="http://schemas.microsoft.com/office/drawing/2014/main" id="{A5A7040F-0CC4-E901-72C2-3ED5E2DA0C57}"/>
                    </a:ext>
                  </a:extLst>
                </p:cNvPr>
                <p:cNvPicPr/>
                <p:nvPr/>
              </p:nvPicPr>
              <p:blipFill>
                <a:blip r:embed="rId272"/>
                <a:stretch>
                  <a:fillRect/>
                </a:stretch>
              </p:blipFill>
              <p:spPr>
                <a:xfrm>
                  <a:off x="2238785" y="534225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405" name="Input penna 404">
                  <a:extLst>
                    <a:ext uri="{FF2B5EF4-FFF2-40B4-BE49-F238E27FC236}">
                      <a16:creationId xmlns:a16="http://schemas.microsoft.com/office/drawing/2014/main" id="{145D046B-7221-9AAA-FB57-D4D2B5F501DC}"/>
                    </a:ext>
                  </a:extLst>
                </p14:cNvPr>
                <p14:cNvContentPartPr/>
                <p14:nvPr/>
              </p14:nvContentPartPr>
              <p14:xfrm>
                <a:off x="2233745" y="5351253"/>
                <a:ext cx="360" cy="360"/>
              </p14:xfrm>
            </p:contentPart>
          </mc:Choice>
          <mc:Fallback xmlns="">
            <p:pic>
              <p:nvPicPr>
                <p:cNvPr id="405" name="Input penna 404">
                  <a:extLst>
                    <a:ext uri="{FF2B5EF4-FFF2-40B4-BE49-F238E27FC236}">
                      <a16:creationId xmlns:a16="http://schemas.microsoft.com/office/drawing/2014/main" id="{145D046B-7221-9AAA-FB57-D4D2B5F501DC}"/>
                    </a:ext>
                  </a:extLst>
                </p:cNvPr>
                <p:cNvPicPr/>
                <p:nvPr/>
              </p:nvPicPr>
              <p:blipFill>
                <a:blip r:embed="rId272"/>
                <a:stretch>
                  <a:fillRect/>
                </a:stretch>
              </p:blipFill>
              <p:spPr>
                <a:xfrm>
                  <a:off x="2225105" y="534225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407" name="Input penna 406">
                  <a:extLst>
                    <a:ext uri="{FF2B5EF4-FFF2-40B4-BE49-F238E27FC236}">
                      <a16:creationId xmlns:a16="http://schemas.microsoft.com/office/drawing/2014/main" id="{C27D4A9E-8A2B-0602-2014-F5A1BDD6C7A3}"/>
                    </a:ext>
                  </a:extLst>
                </p14:cNvPr>
                <p14:cNvContentPartPr/>
                <p14:nvPr/>
              </p14:nvContentPartPr>
              <p14:xfrm>
                <a:off x="2209625" y="5351253"/>
                <a:ext cx="360" cy="360"/>
              </p14:xfrm>
            </p:contentPart>
          </mc:Choice>
          <mc:Fallback xmlns="">
            <p:pic>
              <p:nvPicPr>
                <p:cNvPr id="407" name="Input penna 406">
                  <a:extLst>
                    <a:ext uri="{FF2B5EF4-FFF2-40B4-BE49-F238E27FC236}">
                      <a16:creationId xmlns:a16="http://schemas.microsoft.com/office/drawing/2014/main" id="{C27D4A9E-8A2B-0602-2014-F5A1BDD6C7A3}"/>
                    </a:ext>
                  </a:extLst>
                </p:cNvPr>
                <p:cNvPicPr/>
                <p:nvPr/>
              </p:nvPicPr>
              <p:blipFill>
                <a:blip r:embed="rId272"/>
                <a:stretch>
                  <a:fillRect/>
                </a:stretch>
              </p:blipFill>
              <p:spPr>
                <a:xfrm>
                  <a:off x="2200985" y="534225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408" name="Input penna 407">
                  <a:extLst>
                    <a:ext uri="{FF2B5EF4-FFF2-40B4-BE49-F238E27FC236}">
                      <a16:creationId xmlns:a16="http://schemas.microsoft.com/office/drawing/2014/main" id="{FDF75BEF-F4E2-C12A-8631-630DC425A3C1}"/>
                    </a:ext>
                  </a:extLst>
                </p14:cNvPr>
                <p14:cNvContentPartPr/>
                <p14:nvPr/>
              </p14:nvContentPartPr>
              <p14:xfrm>
                <a:off x="2223665" y="5364933"/>
                <a:ext cx="360" cy="360"/>
              </p14:xfrm>
            </p:contentPart>
          </mc:Choice>
          <mc:Fallback xmlns="">
            <p:pic>
              <p:nvPicPr>
                <p:cNvPr id="408" name="Input penna 407">
                  <a:extLst>
                    <a:ext uri="{FF2B5EF4-FFF2-40B4-BE49-F238E27FC236}">
                      <a16:creationId xmlns:a16="http://schemas.microsoft.com/office/drawing/2014/main" id="{FDF75BEF-F4E2-C12A-8631-630DC425A3C1}"/>
                    </a:ext>
                  </a:extLst>
                </p:cNvPr>
                <p:cNvPicPr/>
                <p:nvPr/>
              </p:nvPicPr>
              <p:blipFill>
                <a:blip r:embed="rId272"/>
                <a:stretch>
                  <a:fillRect/>
                </a:stretch>
              </p:blipFill>
              <p:spPr>
                <a:xfrm>
                  <a:off x="2214665" y="5356293"/>
                  <a:ext cx="18000" cy="18000"/>
                </a:xfrm>
                <a:prstGeom prst="rect">
                  <a:avLst/>
                </a:prstGeom>
              </p:spPr>
            </p:pic>
          </mc:Fallback>
        </mc:AlternateContent>
      </p:grpSp>
      <p:grpSp>
        <p:nvGrpSpPr>
          <p:cNvPr id="415" name="Gruppo 414">
            <a:extLst>
              <a:ext uri="{FF2B5EF4-FFF2-40B4-BE49-F238E27FC236}">
                <a16:creationId xmlns:a16="http://schemas.microsoft.com/office/drawing/2014/main" id="{29C85C77-7398-0982-F49E-1C620C1710B5}"/>
              </a:ext>
            </a:extLst>
          </p:cNvPr>
          <p:cNvGrpSpPr/>
          <p:nvPr/>
        </p:nvGrpSpPr>
        <p:grpSpPr>
          <a:xfrm>
            <a:off x="990305" y="5098533"/>
            <a:ext cx="7560" cy="56520"/>
            <a:chOff x="990305" y="5098533"/>
            <a:chExt cx="7560" cy="56520"/>
          </a:xfrm>
        </p:grpSpPr>
        <mc:AlternateContent xmlns:mc="http://schemas.openxmlformats.org/markup-compatibility/2006" xmlns:p14="http://schemas.microsoft.com/office/powerpoint/2010/main">
          <mc:Choice Requires="p14">
            <p:contentPart p14:bwMode="auto" r:id="rId282">
              <p14:nvContentPartPr>
                <p14:cNvPr id="410" name="Input penna 409">
                  <a:extLst>
                    <a:ext uri="{FF2B5EF4-FFF2-40B4-BE49-F238E27FC236}">
                      <a16:creationId xmlns:a16="http://schemas.microsoft.com/office/drawing/2014/main" id="{A8C5488F-6949-4A59-1D03-49F0EC772335}"/>
                    </a:ext>
                  </a:extLst>
                </p14:cNvPr>
                <p14:cNvContentPartPr/>
                <p14:nvPr/>
              </p14:nvContentPartPr>
              <p14:xfrm>
                <a:off x="993905" y="5098533"/>
                <a:ext cx="1080" cy="360"/>
              </p14:xfrm>
            </p:contentPart>
          </mc:Choice>
          <mc:Fallback xmlns="">
            <p:pic>
              <p:nvPicPr>
                <p:cNvPr id="410" name="Input penna 409">
                  <a:extLst>
                    <a:ext uri="{FF2B5EF4-FFF2-40B4-BE49-F238E27FC236}">
                      <a16:creationId xmlns:a16="http://schemas.microsoft.com/office/drawing/2014/main" id="{A8C5488F-6949-4A59-1D03-49F0EC772335}"/>
                    </a:ext>
                  </a:extLst>
                </p:cNvPr>
                <p:cNvPicPr/>
                <p:nvPr/>
              </p:nvPicPr>
              <p:blipFill>
                <a:blip r:embed="rId272"/>
                <a:stretch>
                  <a:fillRect/>
                </a:stretch>
              </p:blipFill>
              <p:spPr>
                <a:xfrm>
                  <a:off x="984905" y="5089533"/>
                  <a:ext cx="187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411" name="Input penna 410">
                  <a:extLst>
                    <a:ext uri="{FF2B5EF4-FFF2-40B4-BE49-F238E27FC236}">
                      <a16:creationId xmlns:a16="http://schemas.microsoft.com/office/drawing/2014/main" id="{E72107E7-7076-7971-7C07-DB47C262A86B}"/>
                    </a:ext>
                  </a:extLst>
                </p14:cNvPr>
                <p14:cNvContentPartPr/>
                <p14:nvPr/>
              </p14:nvContentPartPr>
              <p14:xfrm>
                <a:off x="997505" y="5115453"/>
                <a:ext cx="360" cy="360"/>
              </p14:xfrm>
            </p:contentPart>
          </mc:Choice>
          <mc:Fallback xmlns="">
            <p:pic>
              <p:nvPicPr>
                <p:cNvPr id="411" name="Input penna 410">
                  <a:extLst>
                    <a:ext uri="{FF2B5EF4-FFF2-40B4-BE49-F238E27FC236}">
                      <a16:creationId xmlns:a16="http://schemas.microsoft.com/office/drawing/2014/main" id="{E72107E7-7076-7971-7C07-DB47C262A86B}"/>
                    </a:ext>
                  </a:extLst>
                </p:cNvPr>
                <p:cNvPicPr/>
                <p:nvPr/>
              </p:nvPicPr>
              <p:blipFill>
                <a:blip r:embed="rId272"/>
                <a:stretch>
                  <a:fillRect/>
                </a:stretch>
              </p:blipFill>
              <p:spPr>
                <a:xfrm>
                  <a:off x="988505" y="510681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412" name="Input penna 411">
                  <a:extLst>
                    <a:ext uri="{FF2B5EF4-FFF2-40B4-BE49-F238E27FC236}">
                      <a16:creationId xmlns:a16="http://schemas.microsoft.com/office/drawing/2014/main" id="{DFB74C26-FCDB-43B5-CDF2-E99F0F96CE1F}"/>
                    </a:ext>
                  </a:extLst>
                </p14:cNvPr>
                <p14:cNvContentPartPr/>
                <p14:nvPr/>
              </p14:nvContentPartPr>
              <p14:xfrm>
                <a:off x="990305" y="5129493"/>
                <a:ext cx="360" cy="360"/>
              </p14:xfrm>
            </p:contentPart>
          </mc:Choice>
          <mc:Fallback xmlns="">
            <p:pic>
              <p:nvPicPr>
                <p:cNvPr id="412" name="Input penna 411">
                  <a:extLst>
                    <a:ext uri="{FF2B5EF4-FFF2-40B4-BE49-F238E27FC236}">
                      <a16:creationId xmlns:a16="http://schemas.microsoft.com/office/drawing/2014/main" id="{DFB74C26-FCDB-43B5-CDF2-E99F0F96CE1F}"/>
                    </a:ext>
                  </a:extLst>
                </p:cNvPr>
                <p:cNvPicPr/>
                <p:nvPr/>
              </p:nvPicPr>
              <p:blipFill>
                <a:blip r:embed="rId272"/>
                <a:stretch>
                  <a:fillRect/>
                </a:stretch>
              </p:blipFill>
              <p:spPr>
                <a:xfrm>
                  <a:off x="981665" y="512049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413" name="Input penna 412">
                  <a:extLst>
                    <a:ext uri="{FF2B5EF4-FFF2-40B4-BE49-F238E27FC236}">
                      <a16:creationId xmlns:a16="http://schemas.microsoft.com/office/drawing/2014/main" id="{CF254C90-F94D-E48C-8ECF-F3925C36DED0}"/>
                    </a:ext>
                  </a:extLst>
                </p14:cNvPr>
                <p14:cNvContentPartPr/>
                <p14:nvPr/>
              </p14:nvContentPartPr>
              <p14:xfrm>
                <a:off x="990305" y="5146773"/>
                <a:ext cx="360" cy="360"/>
              </p14:xfrm>
            </p:contentPart>
          </mc:Choice>
          <mc:Fallback xmlns="">
            <p:pic>
              <p:nvPicPr>
                <p:cNvPr id="413" name="Input penna 412">
                  <a:extLst>
                    <a:ext uri="{FF2B5EF4-FFF2-40B4-BE49-F238E27FC236}">
                      <a16:creationId xmlns:a16="http://schemas.microsoft.com/office/drawing/2014/main" id="{CF254C90-F94D-E48C-8ECF-F3925C36DED0}"/>
                    </a:ext>
                  </a:extLst>
                </p:cNvPr>
                <p:cNvPicPr/>
                <p:nvPr/>
              </p:nvPicPr>
              <p:blipFill>
                <a:blip r:embed="rId272"/>
                <a:stretch>
                  <a:fillRect/>
                </a:stretch>
              </p:blipFill>
              <p:spPr>
                <a:xfrm>
                  <a:off x="981665" y="513813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414" name="Input penna 413">
                  <a:extLst>
                    <a:ext uri="{FF2B5EF4-FFF2-40B4-BE49-F238E27FC236}">
                      <a16:creationId xmlns:a16="http://schemas.microsoft.com/office/drawing/2014/main" id="{939BF3D7-4B32-FB11-A6AB-8274394507A1}"/>
                    </a:ext>
                  </a:extLst>
                </p14:cNvPr>
                <p14:cNvContentPartPr/>
                <p14:nvPr/>
              </p14:nvContentPartPr>
              <p14:xfrm>
                <a:off x="993905" y="5153613"/>
                <a:ext cx="360" cy="1440"/>
              </p14:xfrm>
            </p:contentPart>
          </mc:Choice>
          <mc:Fallback xmlns="">
            <p:pic>
              <p:nvPicPr>
                <p:cNvPr id="414" name="Input penna 413">
                  <a:extLst>
                    <a:ext uri="{FF2B5EF4-FFF2-40B4-BE49-F238E27FC236}">
                      <a16:creationId xmlns:a16="http://schemas.microsoft.com/office/drawing/2014/main" id="{939BF3D7-4B32-FB11-A6AB-8274394507A1}"/>
                    </a:ext>
                  </a:extLst>
                </p:cNvPr>
                <p:cNvPicPr/>
                <p:nvPr/>
              </p:nvPicPr>
              <p:blipFill>
                <a:blip r:embed="rId277"/>
                <a:stretch>
                  <a:fillRect/>
                </a:stretch>
              </p:blipFill>
              <p:spPr>
                <a:xfrm>
                  <a:off x="984905" y="5144973"/>
                  <a:ext cx="18000" cy="19080"/>
                </a:xfrm>
                <a:prstGeom prst="rect">
                  <a:avLst/>
                </a:prstGeom>
              </p:spPr>
            </p:pic>
          </mc:Fallback>
        </mc:AlternateContent>
      </p:grpSp>
      <p:cxnSp>
        <p:nvCxnSpPr>
          <p:cNvPr id="3" name="Connettore diritto 2">
            <a:extLst>
              <a:ext uri="{FF2B5EF4-FFF2-40B4-BE49-F238E27FC236}">
                <a16:creationId xmlns:a16="http://schemas.microsoft.com/office/drawing/2014/main" id="{9437DA6E-5554-58CA-F4CA-6A50B0A66159}"/>
              </a:ext>
            </a:extLst>
          </p:cNvPr>
          <p:cNvCxnSpPr>
            <a:cxnSpLocks/>
          </p:cNvCxnSpPr>
          <p:nvPr/>
        </p:nvCxnSpPr>
        <p:spPr>
          <a:xfrm>
            <a:off x="797040" y="367884"/>
            <a:ext cx="13060" cy="1638599"/>
          </a:xfrm>
          <a:prstGeom prst="line">
            <a:avLst/>
          </a:prstGeom>
          <a:ln w="38100"/>
        </p:spPr>
        <p:style>
          <a:lnRef idx="1">
            <a:schemeClr val="dk1"/>
          </a:lnRef>
          <a:fillRef idx="0">
            <a:schemeClr val="dk1"/>
          </a:fillRef>
          <a:effectRef idx="0">
            <a:schemeClr val="dk1"/>
          </a:effectRef>
          <a:fontRef idx="minor">
            <a:schemeClr val="tx1"/>
          </a:fontRef>
        </p:style>
      </p:cxnSp>
      <p:cxnSp>
        <p:nvCxnSpPr>
          <p:cNvPr id="11" name="Connettore diritto 10">
            <a:extLst>
              <a:ext uri="{FF2B5EF4-FFF2-40B4-BE49-F238E27FC236}">
                <a16:creationId xmlns:a16="http://schemas.microsoft.com/office/drawing/2014/main" id="{EA84C1AE-AF9D-E21F-5363-01ADD098CAE3}"/>
              </a:ext>
            </a:extLst>
          </p:cNvPr>
          <p:cNvCxnSpPr>
            <a:cxnSpLocks/>
          </p:cNvCxnSpPr>
          <p:nvPr/>
        </p:nvCxnSpPr>
        <p:spPr>
          <a:xfrm>
            <a:off x="794583" y="2127859"/>
            <a:ext cx="13060" cy="1638599"/>
          </a:xfrm>
          <a:prstGeom prst="line">
            <a:avLst/>
          </a:prstGeom>
          <a:ln w="38100"/>
        </p:spPr>
        <p:style>
          <a:lnRef idx="1">
            <a:schemeClr val="dk1"/>
          </a:lnRef>
          <a:fillRef idx="0">
            <a:schemeClr val="dk1"/>
          </a:fillRef>
          <a:effectRef idx="0">
            <a:schemeClr val="dk1"/>
          </a:effectRef>
          <a:fontRef idx="minor">
            <a:schemeClr val="tx1"/>
          </a:fontRef>
        </p:style>
      </p:cxnSp>
      <p:cxnSp>
        <p:nvCxnSpPr>
          <p:cNvPr id="13" name="Connettore diritto 12">
            <a:extLst>
              <a:ext uri="{FF2B5EF4-FFF2-40B4-BE49-F238E27FC236}">
                <a16:creationId xmlns:a16="http://schemas.microsoft.com/office/drawing/2014/main" id="{A1066F80-84B5-9327-3FA7-4120CEC96720}"/>
              </a:ext>
            </a:extLst>
          </p:cNvPr>
          <p:cNvCxnSpPr>
            <a:cxnSpLocks/>
          </p:cNvCxnSpPr>
          <p:nvPr/>
        </p:nvCxnSpPr>
        <p:spPr>
          <a:xfrm>
            <a:off x="917487" y="4094307"/>
            <a:ext cx="13060" cy="1638599"/>
          </a:xfrm>
          <a:prstGeom prst="line">
            <a:avLst/>
          </a:prstGeom>
          <a:ln w="38100"/>
        </p:spPr>
        <p:style>
          <a:lnRef idx="1">
            <a:schemeClr val="dk1"/>
          </a:lnRef>
          <a:fillRef idx="0">
            <a:schemeClr val="dk1"/>
          </a:fillRef>
          <a:effectRef idx="0">
            <a:schemeClr val="dk1"/>
          </a:effectRef>
          <a:fontRef idx="minor">
            <a:schemeClr val="tx1"/>
          </a:fontRef>
        </p:style>
      </p:cxnSp>
      <p:cxnSp>
        <p:nvCxnSpPr>
          <p:cNvPr id="14" name="Connettore diritto 13">
            <a:extLst>
              <a:ext uri="{FF2B5EF4-FFF2-40B4-BE49-F238E27FC236}">
                <a16:creationId xmlns:a16="http://schemas.microsoft.com/office/drawing/2014/main" id="{D4BDC7B0-1BCF-71D1-204B-36B3DC2F3874}"/>
              </a:ext>
            </a:extLst>
          </p:cNvPr>
          <p:cNvCxnSpPr>
            <a:cxnSpLocks/>
          </p:cNvCxnSpPr>
          <p:nvPr/>
        </p:nvCxnSpPr>
        <p:spPr>
          <a:xfrm>
            <a:off x="6417597" y="382113"/>
            <a:ext cx="13060" cy="1638599"/>
          </a:xfrm>
          <a:prstGeom prst="line">
            <a:avLst/>
          </a:prstGeom>
          <a:ln w="38100"/>
        </p:spPr>
        <p:style>
          <a:lnRef idx="1">
            <a:schemeClr val="dk1"/>
          </a:lnRef>
          <a:fillRef idx="0">
            <a:schemeClr val="dk1"/>
          </a:fillRef>
          <a:effectRef idx="0">
            <a:schemeClr val="dk1"/>
          </a:effectRef>
          <a:fontRef idx="minor">
            <a:schemeClr val="tx1"/>
          </a:fontRef>
        </p:style>
      </p:cxnSp>
      <p:cxnSp>
        <p:nvCxnSpPr>
          <p:cNvPr id="15" name="Connettore diritto 14">
            <a:extLst>
              <a:ext uri="{FF2B5EF4-FFF2-40B4-BE49-F238E27FC236}">
                <a16:creationId xmlns:a16="http://schemas.microsoft.com/office/drawing/2014/main" id="{03DFD60F-E498-67BE-E3E3-2770EAE9A8FE}"/>
              </a:ext>
            </a:extLst>
          </p:cNvPr>
          <p:cNvCxnSpPr>
            <a:cxnSpLocks/>
          </p:cNvCxnSpPr>
          <p:nvPr/>
        </p:nvCxnSpPr>
        <p:spPr>
          <a:xfrm flipH="1">
            <a:off x="6423283" y="2004208"/>
            <a:ext cx="2224466"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7" name="Connettore diritto 16">
            <a:extLst>
              <a:ext uri="{FF2B5EF4-FFF2-40B4-BE49-F238E27FC236}">
                <a16:creationId xmlns:a16="http://schemas.microsoft.com/office/drawing/2014/main" id="{A497780B-2FF9-01AD-1E98-B759BDA94462}"/>
              </a:ext>
            </a:extLst>
          </p:cNvPr>
          <p:cNvCxnSpPr>
            <a:cxnSpLocks/>
          </p:cNvCxnSpPr>
          <p:nvPr/>
        </p:nvCxnSpPr>
        <p:spPr>
          <a:xfrm flipH="1">
            <a:off x="801206" y="1989460"/>
            <a:ext cx="2224466"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8" name="Connettore diritto 17">
            <a:extLst>
              <a:ext uri="{FF2B5EF4-FFF2-40B4-BE49-F238E27FC236}">
                <a16:creationId xmlns:a16="http://schemas.microsoft.com/office/drawing/2014/main" id="{46BB926D-5F5E-AEEA-3539-08DC192EFA50}"/>
              </a:ext>
            </a:extLst>
          </p:cNvPr>
          <p:cNvCxnSpPr>
            <a:cxnSpLocks/>
          </p:cNvCxnSpPr>
          <p:nvPr/>
        </p:nvCxnSpPr>
        <p:spPr>
          <a:xfrm flipH="1">
            <a:off x="820872" y="3778932"/>
            <a:ext cx="2224466"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9" name="Connettore diritto 18">
            <a:extLst>
              <a:ext uri="{FF2B5EF4-FFF2-40B4-BE49-F238E27FC236}">
                <a16:creationId xmlns:a16="http://schemas.microsoft.com/office/drawing/2014/main" id="{9527D8BA-0047-1E04-5E2F-010D7FB006C5}"/>
              </a:ext>
            </a:extLst>
          </p:cNvPr>
          <p:cNvCxnSpPr>
            <a:cxnSpLocks/>
          </p:cNvCxnSpPr>
          <p:nvPr/>
        </p:nvCxnSpPr>
        <p:spPr>
          <a:xfrm flipH="1">
            <a:off x="921795" y="5725532"/>
            <a:ext cx="2224466" cy="0"/>
          </a:xfrm>
          <a:prstGeom prst="line">
            <a:avLst/>
          </a:prstGeom>
          <a:ln w="381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7422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3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P spid="5" grpId="0"/>
      <p:bldP spid="36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 name="Picture 99"/>
          <p:cNvPicPr/>
          <p:nvPr/>
        </p:nvPicPr>
        <p:blipFill>
          <a:blip r:embed="rId2"/>
          <a:stretch>
            <a:fillRect/>
          </a:stretch>
        </p:blipFill>
        <p:spPr>
          <a:xfrm>
            <a:off x="5843082" y="2748064"/>
            <a:ext cx="0" cy="0"/>
          </a:xfrm>
          <a:prstGeom prst="rect">
            <a:avLst/>
          </a:prstGeom>
          <a:noFill/>
          <a:ln w="9525">
            <a:noFill/>
          </a:ln>
        </p:spPr>
      </p:pic>
      <p:pic>
        <p:nvPicPr>
          <p:cNvPr id="101" name="Content Placeholder 100"/>
          <p:cNvPicPr>
            <a:picLocks noGrp="1" noChangeAspect="1"/>
          </p:cNvPicPr>
          <p:nvPr>
            <p:ph sz="half" idx="2"/>
          </p:nvPr>
        </p:nvPicPr>
        <p:blipFill>
          <a:blip r:embed="rId2"/>
          <a:stretch>
            <a:fillRect/>
          </a:stretch>
        </p:blipFill>
        <p:spPr>
          <a:xfrm>
            <a:off x="2048782" y="2602634"/>
            <a:ext cx="9034780" cy="4066540"/>
          </a:xfrm>
          <a:prstGeom prst="rect">
            <a:avLst/>
          </a:prstGeom>
          <a:noFill/>
          <a:ln w="9525">
            <a:noFill/>
          </a:ln>
        </p:spPr>
      </p:pic>
      <p:sp>
        <p:nvSpPr>
          <p:cNvPr id="5" name="Text Box 5">
            <a:extLst>
              <a:ext uri="{FF2B5EF4-FFF2-40B4-BE49-F238E27FC236}">
                <a16:creationId xmlns:a16="http://schemas.microsoft.com/office/drawing/2014/main" id="{56E350CC-AED9-FE58-0C3F-3F8BEB1D49BA}"/>
              </a:ext>
            </a:extLst>
          </p:cNvPr>
          <p:cNvSpPr txBox="1"/>
          <p:nvPr/>
        </p:nvSpPr>
        <p:spPr>
          <a:xfrm>
            <a:off x="9270853" y="2777751"/>
            <a:ext cx="2303145" cy="460375"/>
          </a:xfrm>
          <a:prstGeom prst="rect">
            <a:avLst/>
          </a:prstGeom>
          <a:noFill/>
        </p:spPr>
        <p:txBody>
          <a:bodyPr wrap="none" rtlCol="0" anchor="t">
            <a:spAutoFit/>
          </a:bodyPr>
          <a:lstStyle/>
          <a:p>
            <a:r>
              <a:rPr lang="en-US" sz="2400" b="1" dirty="0">
                <a:solidFill>
                  <a:srgbClr val="333333"/>
                </a:solidFill>
                <a:latin typeface="Arial" panose="020B0604020202020204" pitchFamily="34" charset="0"/>
                <a:cs typeface="Century Gothic" panose="020B0502020202020204" charset="0"/>
                <a:sym typeface="+mn-ea"/>
              </a:rPr>
              <a:t>K</a:t>
            </a:r>
            <a:r>
              <a:rPr lang="en-US" sz="2400" b="1" baseline="-25000" dirty="0">
                <a:solidFill>
                  <a:srgbClr val="333333"/>
                </a:solidFill>
                <a:latin typeface="Arial" panose="020B0604020202020204" pitchFamily="34" charset="0"/>
                <a:cs typeface="Century Gothic" panose="020B0502020202020204" charset="0"/>
                <a:sym typeface="+mn-ea"/>
              </a:rPr>
              <a:t>​D</a:t>
            </a:r>
            <a:r>
              <a:rPr lang="en-US" sz="2400" dirty="0">
                <a:solidFill>
                  <a:srgbClr val="333333"/>
                </a:solidFill>
                <a:latin typeface="Arial" panose="020B0604020202020204" pitchFamily="34" charset="0"/>
                <a:cs typeface="Century Gothic" panose="020B0502020202020204" charset="0"/>
                <a:sym typeface="+mn-ea"/>
              </a:rPr>
              <a:t> </a:t>
            </a:r>
            <a:r>
              <a:rPr lang="it-IT" altLang="en-US" sz="2400" dirty="0">
                <a:solidFill>
                  <a:srgbClr val="333333"/>
                </a:solidFill>
                <a:latin typeface="Arial" panose="020B0604020202020204" pitchFamily="34" charset="0"/>
                <a:cs typeface="Century Gothic" panose="020B0502020202020204" charset="0"/>
                <a:sym typeface="+mn-ea"/>
              </a:rPr>
              <a:t>=</a:t>
            </a:r>
            <a:r>
              <a:rPr lang="en-US" sz="2400" b="1" dirty="0">
                <a:solidFill>
                  <a:srgbClr val="FF0000"/>
                </a:solidFill>
                <a:latin typeface="Arial" panose="020B0604020202020204" pitchFamily="34" charset="0"/>
                <a:cs typeface="Century Gothic" panose="020B0502020202020204" charset="0"/>
                <a:sym typeface="+mn-ea"/>
              </a:rPr>
              <a:t> (</a:t>
            </a:r>
            <a:r>
              <a:rPr lang="en-US" sz="2400" b="1" dirty="0" err="1">
                <a:solidFill>
                  <a:srgbClr val="FF0000"/>
                </a:solidFill>
                <a:latin typeface="Arial" panose="020B0604020202020204" pitchFamily="34" charset="0"/>
                <a:cs typeface="Century Gothic" panose="020B0502020202020204" charset="0"/>
                <a:sym typeface="+mn-ea"/>
              </a:rPr>
              <a:t>k</a:t>
            </a:r>
            <a:r>
              <a:rPr lang="en-US" sz="2400" b="1" baseline="-25000" dirty="0" err="1">
                <a:solidFill>
                  <a:srgbClr val="FF0000"/>
                </a:solidFill>
                <a:latin typeface="Arial" panose="020B0604020202020204" pitchFamily="34" charset="0"/>
                <a:cs typeface="Century Gothic" panose="020B0502020202020204" charset="0"/>
                <a:sym typeface="+mn-ea"/>
              </a:rPr>
              <a:t>off</a:t>
            </a:r>
            <a:r>
              <a:rPr lang="en-US" sz="2400" b="1" dirty="0">
                <a:solidFill>
                  <a:srgbClr val="FF0000"/>
                </a:solidFill>
                <a:latin typeface="Arial" panose="020B0604020202020204" pitchFamily="34" charset="0"/>
                <a:cs typeface="Century Gothic" panose="020B0502020202020204" charset="0"/>
                <a:sym typeface="+mn-ea"/>
              </a:rPr>
              <a:t>)</a:t>
            </a:r>
            <a:r>
              <a:rPr lang="it-IT" altLang="en-US" sz="2400" b="1" dirty="0">
                <a:solidFill>
                  <a:srgbClr val="FF0000"/>
                </a:solidFill>
                <a:latin typeface="Arial" panose="020B0604020202020204" pitchFamily="34" charset="0"/>
                <a:cs typeface="Century Gothic" panose="020B0502020202020204" charset="0"/>
                <a:sym typeface="+mn-ea"/>
              </a:rPr>
              <a:t>/</a:t>
            </a:r>
            <a:r>
              <a:rPr lang="en-US" sz="2400" b="1" dirty="0">
                <a:solidFill>
                  <a:srgbClr val="00B050"/>
                </a:solidFill>
                <a:latin typeface="Arial" panose="020B0604020202020204" pitchFamily="34" charset="0"/>
                <a:cs typeface="Century Gothic" panose="020B0502020202020204" charset="0"/>
                <a:sym typeface="+mn-ea"/>
              </a:rPr>
              <a:t>(</a:t>
            </a:r>
            <a:r>
              <a:rPr lang="en-US" sz="2400" b="1" dirty="0" err="1">
                <a:solidFill>
                  <a:srgbClr val="00B050"/>
                </a:solidFill>
                <a:latin typeface="Arial" panose="020B0604020202020204" pitchFamily="34" charset="0"/>
                <a:cs typeface="Century Gothic" panose="020B0502020202020204" charset="0"/>
                <a:sym typeface="+mn-ea"/>
              </a:rPr>
              <a:t>k</a:t>
            </a:r>
            <a:r>
              <a:rPr lang="en-US" sz="2400" b="1" baseline="-25000" dirty="0" err="1">
                <a:solidFill>
                  <a:srgbClr val="00B050"/>
                </a:solidFill>
                <a:latin typeface="Arial" panose="020B0604020202020204" pitchFamily="34" charset="0"/>
                <a:cs typeface="Century Gothic" panose="020B0502020202020204" charset="0"/>
                <a:sym typeface="+mn-ea"/>
              </a:rPr>
              <a:t>on</a:t>
            </a:r>
            <a:r>
              <a:rPr lang="en-US" sz="2400" b="1" dirty="0">
                <a:solidFill>
                  <a:srgbClr val="00B050"/>
                </a:solidFill>
                <a:latin typeface="Arial" panose="020B0604020202020204" pitchFamily="34" charset="0"/>
                <a:cs typeface="Century Gothic" panose="020B0502020202020204" charset="0"/>
                <a:sym typeface="+mn-ea"/>
              </a:rPr>
              <a:t>)</a:t>
            </a:r>
            <a:r>
              <a:rPr lang="en-US" sz="2400" dirty="0">
                <a:solidFill>
                  <a:srgbClr val="333333"/>
                </a:solidFill>
                <a:latin typeface="Arial" panose="020B0604020202020204" pitchFamily="34" charset="0"/>
                <a:cs typeface="Century Gothic" panose="020B0502020202020204" charset="0"/>
                <a:sym typeface="+mn-ea"/>
              </a:rPr>
              <a:t> </a:t>
            </a:r>
            <a:endParaRPr lang="en-US" sz="2400" dirty="0"/>
          </a:p>
        </p:txBody>
      </p:sp>
      <p:pic>
        <p:nvPicPr>
          <p:cNvPr id="6" name="Content Placeholder 102">
            <a:extLst>
              <a:ext uri="{FF2B5EF4-FFF2-40B4-BE49-F238E27FC236}">
                <a16:creationId xmlns:a16="http://schemas.microsoft.com/office/drawing/2014/main" id="{21B184C9-8B2D-83D2-9773-C0949DF162FC}"/>
              </a:ext>
            </a:extLst>
          </p:cNvPr>
          <p:cNvPicPr>
            <a:picLocks noGrp="1" noChangeAspect="1"/>
          </p:cNvPicPr>
          <p:nvPr>
            <p:ph sz="half" idx="1"/>
          </p:nvPr>
        </p:nvPicPr>
        <p:blipFill>
          <a:blip r:embed="rId3"/>
          <a:stretch>
            <a:fillRect/>
          </a:stretch>
        </p:blipFill>
        <p:spPr>
          <a:xfrm>
            <a:off x="2747741" y="188826"/>
            <a:ext cx="3045472" cy="2154324"/>
          </a:xfrm>
          <a:prstGeom prst="rect">
            <a:avLst/>
          </a:prstGeom>
          <a:noFill/>
          <a:ln w="9525">
            <a:noFill/>
          </a:ln>
        </p:spPr>
      </p:pic>
      <p:pic>
        <p:nvPicPr>
          <p:cNvPr id="3" name="Picture 7">
            <a:extLst>
              <a:ext uri="{FF2B5EF4-FFF2-40B4-BE49-F238E27FC236}">
                <a16:creationId xmlns:a16="http://schemas.microsoft.com/office/drawing/2014/main" id="{301406E7-3DA6-259B-3EDC-0E301242ED7F}"/>
              </a:ext>
            </a:extLst>
          </p:cNvPr>
          <p:cNvPicPr>
            <a:picLocks noChangeAspect="1"/>
          </p:cNvPicPr>
          <p:nvPr/>
        </p:nvPicPr>
        <p:blipFill rotWithShape="1">
          <a:blip r:embed="rId4"/>
          <a:srcRect l="22687" r="40023" b="21952"/>
          <a:stretch/>
        </p:blipFill>
        <p:spPr>
          <a:xfrm>
            <a:off x="428096" y="385679"/>
            <a:ext cx="2249150" cy="1520646"/>
          </a:xfrm>
          <a:prstGeom prst="rect">
            <a:avLst/>
          </a:prstGeom>
        </p:spPr>
      </p:pic>
      <p:sp>
        <p:nvSpPr>
          <p:cNvPr id="4" name="CasellaDiTesto 3">
            <a:extLst>
              <a:ext uri="{FF2B5EF4-FFF2-40B4-BE49-F238E27FC236}">
                <a16:creationId xmlns:a16="http://schemas.microsoft.com/office/drawing/2014/main" id="{4A850279-517D-DDF5-9FC1-3DD67CA55D0B}"/>
              </a:ext>
            </a:extLst>
          </p:cNvPr>
          <p:cNvSpPr txBox="1"/>
          <p:nvPr/>
        </p:nvSpPr>
        <p:spPr>
          <a:xfrm>
            <a:off x="10805280" y="4266572"/>
            <a:ext cx="598241" cy="400110"/>
          </a:xfrm>
          <a:prstGeom prst="rect">
            <a:avLst/>
          </a:prstGeom>
          <a:noFill/>
        </p:spPr>
        <p:txBody>
          <a:bodyPr wrap="none" rtlCol="0">
            <a:spAutoFit/>
          </a:bodyPr>
          <a:lstStyle/>
          <a:p>
            <a:r>
              <a:rPr lang="it-IT" sz="2000" dirty="0"/>
              <a:t>Ab1</a:t>
            </a:r>
          </a:p>
        </p:txBody>
      </p:sp>
      <p:sp>
        <p:nvSpPr>
          <p:cNvPr id="7" name="CasellaDiTesto 6">
            <a:extLst>
              <a:ext uri="{FF2B5EF4-FFF2-40B4-BE49-F238E27FC236}">
                <a16:creationId xmlns:a16="http://schemas.microsoft.com/office/drawing/2014/main" id="{167E3753-F3CE-6F51-761A-395807F1F8C6}"/>
              </a:ext>
            </a:extLst>
          </p:cNvPr>
          <p:cNvSpPr txBox="1"/>
          <p:nvPr/>
        </p:nvSpPr>
        <p:spPr>
          <a:xfrm>
            <a:off x="10772217" y="4710722"/>
            <a:ext cx="598241" cy="400110"/>
          </a:xfrm>
          <a:prstGeom prst="rect">
            <a:avLst/>
          </a:prstGeom>
          <a:noFill/>
        </p:spPr>
        <p:txBody>
          <a:bodyPr wrap="none" rtlCol="0">
            <a:spAutoFit/>
          </a:bodyPr>
          <a:lstStyle/>
          <a:p>
            <a:r>
              <a:rPr lang="it-IT" sz="2000" dirty="0">
                <a:solidFill>
                  <a:srgbClr val="BF2ED0"/>
                </a:solidFill>
              </a:rPr>
              <a:t>Ab2</a:t>
            </a:r>
          </a:p>
        </p:txBody>
      </p:sp>
      <p:sp>
        <p:nvSpPr>
          <p:cNvPr id="8" name="CasellaDiTesto 7">
            <a:extLst>
              <a:ext uri="{FF2B5EF4-FFF2-40B4-BE49-F238E27FC236}">
                <a16:creationId xmlns:a16="http://schemas.microsoft.com/office/drawing/2014/main" id="{26D70737-E938-8458-E1DA-4042C66E1EAE}"/>
              </a:ext>
            </a:extLst>
          </p:cNvPr>
          <p:cNvSpPr txBox="1"/>
          <p:nvPr/>
        </p:nvSpPr>
        <p:spPr>
          <a:xfrm>
            <a:off x="10772217" y="5115677"/>
            <a:ext cx="598241" cy="400110"/>
          </a:xfrm>
          <a:prstGeom prst="rect">
            <a:avLst/>
          </a:prstGeom>
          <a:noFill/>
        </p:spPr>
        <p:txBody>
          <a:bodyPr wrap="none" rtlCol="0">
            <a:spAutoFit/>
          </a:bodyPr>
          <a:lstStyle/>
          <a:p>
            <a:r>
              <a:rPr lang="it-IT" sz="2000" dirty="0">
                <a:solidFill>
                  <a:srgbClr val="0070C0"/>
                </a:solidFill>
              </a:rPr>
              <a:t>Ab3</a:t>
            </a:r>
          </a:p>
        </p:txBody>
      </p:sp>
      <p:sp>
        <p:nvSpPr>
          <p:cNvPr id="9" name="CasellaDiTesto 8">
            <a:extLst>
              <a:ext uri="{FF2B5EF4-FFF2-40B4-BE49-F238E27FC236}">
                <a16:creationId xmlns:a16="http://schemas.microsoft.com/office/drawing/2014/main" id="{06C2B3F5-CE2F-1410-5824-A536A94056C2}"/>
              </a:ext>
            </a:extLst>
          </p:cNvPr>
          <p:cNvSpPr txBox="1"/>
          <p:nvPr/>
        </p:nvSpPr>
        <p:spPr>
          <a:xfrm>
            <a:off x="10772217" y="5529593"/>
            <a:ext cx="598241" cy="400110"/>
          </a:xfrm>
          <a:prstGeom prst="rect">
            <a:avLst/>
          </a:prstGeom>
          <a:noFill/>
        </p:spPr>
        <p:txBody>
          <a:bodyPr wrap="none" rtlCol="0">
            <a:spAutoFit/>
          </a:bodyPr>
          <a:lstStyle/>
          <a:p>
            <a:r>
              <a:rPr lang="it-IT" sz="2000" dirty="0">
                <a:solidFill>
                  <a:srgbClr val="00B0F0"/>
                </a:solidFill>
              </a:rPr>
              <a:t>Ab4</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stretch>
            <a:fillRect/>
          </a:stretch>
        </p:blipFill>
        <p:spPr>
          <a:xfrm>
            <a:off x="576688" y="277576"/>
            <a:ext cx="10469245" cy="6107430"/>
          </a:xfrm>
          <a:prstGeom prst="rect">
            <a:avLst/>
          </a:prstGeom>
        </p:spPr>
      </p:pic>
      <p:sp>
        <p:nvSpPr>
          <p:cNvPr id="2" name="CasellaDiTesto 1">
            <a:extLst>
              <a:ext uri="{FF2B5EF4-FFF2-40B4-BE49-F238E27FC236}">
                <a16:creationId xmlns:a16="http://schemas.microsoft.com/office/drawing/2014/main" id="{462E96F1-765B-3E11-8B3E-A167A7BAE748}"/>
              </a:ext>
            </a:extLst>
          </p:cNvPr>
          <p:cNvSpPr txBox="1"/>
          <p:nvPr/>
        </p:nvSpPr>
        <p:spPr>
          <a:xfrm>
            <a:off x="5418306" y="1050587"/>
            <a:ext cx="3239311" cy="5334419"/>
          </a:xfrm>
          <a:prstGeom prst="rect">
            <a:avLst/>
          </a:prstGeom>
          <a:noFill/>
          <a:ln w="38100">
            <a:solidFill>
              <a:srgbClr val="00B050"/>
            </a:solidFill>
          </a:ln>
        </p:spPr>
        <p:txBody>
          <a:bodyPr wrap="square" rtlCol="0">
            <a:spAutoFit/>
          </a:bodyPr>
          <a:lstStyle/>
          <a:p>
            <a:endParaRPr lang="it-IT"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716597" y="343413"/>
            <a:ext cx="6111875" cy="460375"/>
          </a:xfrm>
          <a:prstGeom prst="rect">
            <a:avLst/>
          </a:prstGeom>
          <a:noFill/>
        </p:spPr>
        <p:txBody>
          <a:bodyPr wrap="square" rtlCol="0" anchor="t">
            <a:spAutoFit/>
          </a:bodyPr>
          <a:lstStyle/>
          <a:p>
            <a:r>
              <a:rPr lang="en-US" sz="2400" b="1" dirty="0">
                <a:latin typeface="Arial" panose="020B0604020202020204" pitchFamily="34" charset="0"/>
                <a:cs typeface="Arial" panose="020B0604020202020204" pitchFamily="34" charset="0"/>
              </a:rPr>
              <a:t>Isothermal Titration Calorimetry (ITC)</a:t>
            </a:r>
          </a:p>
        </p:txBody>
      </p:sp>
      <p:sp>
        <p:nvSpPr>
          <p:cNvPr id="5" name="Text Box 4"/>
          <p:cNvSpPr txBox="1"/>
          <p:nvPr/>
        </p:nvSpPr>
        <p:spPr>
          <a:xfrm>
            <a:off x="1149985" y="1413548"/>
            <a:ext cx="5885815" cy="1323439"/>
          </a:xfrm>
          <a:prstGeom prst="rect">
            <a:avLst/>
          </a:prstGeom>
          <a:noFill/>
        </p:spPr>
        <p:txBody>
          <a:bodyPr wrap="square" rtlCol="0" anchor="t">
            <a:spAutoFit/>
          </a:bodyPr>
          <a:lstStyle/>
          <a:p>
            <a:r>
              <a:rPr lang="en-US" sz="2000" dirty="0">
                <a:latin typeface="Arial" panose="020B0604020202020204" pitchFamily="34" charset="0"/>
                <a:cs typeface="Arial" panose="020B0604020202020204" pitchFamily="34" charset="0"/>
              </a:rPr>
              <a:t>Isothermal Titration Calorimetry (ITC) is a technique used in quantitative studies of a wide variety of biomolecular interactions. </a:t>
            </a:r>
          </a:p>
          <a:p>
            <a:endParaRPr lang="en-US" sz="2000" dirty="0">
              <a:latin typeface="Arial" panose="020B0604020202020204" pitchFamily="34" charset="0"/>
              <a:cs typeface="Arial" panose="020B0604020202020204" pitchFamily="34" charset="0"/>
            </a:endParaRPr>
          </a:p>
        </p:txBody>
      </p:sp>
      <p:sp>
        <p:nvSpPr>
          <p:cNvPr id="9" name="Text Box 8"/>
          <p:cNvSpPr txBox="1"/>
          <p:nvPr/>
        </p:nvSpPr>
        <p:spPr>
          <a:xfrm>
            <a:off x="87630" y="6519545"/>
            <a:ext cx="11808460" cy="306705"/>
          </a:xfrm>
          <a:prstGeom prst="rect">
            <a:avLst/>
          </a:prstGeom>
          <a:noFill/>
        </p:spPr>
        <p:txBody>
          <a:bodyPr wrap="square" rtlCol="0" anchor="t">
            <a:spAutoFit/>
          </a:bodyPr>
          <a:lstStyle/>
          <a:p>
            <a:r>
              <a:rPr lang="en-US" sz="1400" dirty="0">
                <a:latin typeface="Arial" panose="020B0604020202020204" pitchFamily="34" charset="0"/>
                <a:cs typeface="Arial" panose="020B0604020202020204" pitchFamily="34" charset="0"/>
              </a:rPr>
              <a:t>https://www.malvernpanalytical.com/en/products/technology/microcalorimetry/isothermal-titration-calorimetry/</a:t>
            </a:r>
          </a:p>
        </p:txBody>
      </p:sp>
      <p:pic>
        <p:nvPicPr>
          <p:cNvPr id="15" name="Content Placeholder 14"/>
          <p:cNvPicPr>
            <a:picLocks noGrp="1" noChangeAspect="1"/>
          </p:cNvPicPr>
          <p:nvPr>
            <p:ph idx="1"/>
          </p:nvPr>
        </p:nvPicPr>
        <p:blipFill rotWithShape="1">
          <a:blip r:embed="rId2"/>
          <a:srcRect r="57493" b="7635"/>
          <a:stretch/>
        </p:blipFill>
        <p:spPr>
          <a:xfrm>
            <a:off x="7879716" y="35062"/>
            <a:ext cx="3494087" cy="6376028"/>
          </a:xfrm>
          <a:prstGeom prst="rect">
            <a:avLst/>
          </a:prstGeom>
        </p:spPr>
      </p:pic>
      <p:sp>
        <p:nvSpPr>
          <p:cNvPr id="3" name="CasellaDiTesto 2">
            <a:extLst>
              <a:ext uri="{FF2B5EF4-FFF2-40B4-BE49-F238E27FC236}">
                <a16:creationId xmlns:a16="http://schemas.microsoft.com/office/drawing/2014/main" id="{29884A60-BCCA-85C6-C0E4-A88239B02C15}"/>
              </a:ext>
            </a:extLst>
          </p:cNvPr>
          <p:cNvSpPr txBox="1"/>
          <p:nvPr/>
        </p:nvSpPr>
        <p:spPr>
          <a:xfrm>
            <a:off x="1040447" y="3496133"/>
            <a:ext cx="5187315" cy="2246769"/>
          </a:xfrm>
          <a:prstGeom prst="rect">
            <a:avLst/>
          </a:prstGeom>
          <a:noFill/>
        </p:spPr>
        <p:txBody>
          <a:bodyPr wrap="square">
            <a:spAutoFit/>
          </a:bodyPr>
          <a:lstStyle/>
          <a:p>
            <a:r>
              <a:rPr lang="en-US" sz="2000" dirty="0">
                <a:latin typeface="Arial" panose="020B0604020202020204" pitchFamily="34" charset="0"/>
                <a:cs typeface="Arial" panose="020B0604020202020204" pitchFamily="34" charset="0"/>
              </a:rPr>
              <a:t>It works by directly   </a:t>
            </a:r>
            <a:r>
              <a:rPr lang="en-US" sz="2000" b="1" dirty="0">
                <a:latin typeface="Arial" panose="020B0604020202020204" pitchFamily="34" charset="0"/>
                <a:cs typeface="Arial" panose="020B0604020202020204" pitchFamily="34" charset="0"/>
              </a:rPr>
              <a:t>measuring the heat </a:t>
            </a:r>
          </a:p>
          <a:p>
            <a:endParaRPr lang="en-US" sz="2000" b="1"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that is either </a:t>
            </a:r>
            <a:r>
              <a:rPr lang="en-US" sz="2000" b="1" dirty="0">
                <a:latin typeface="Arial" panose="020B0604020202020204" pitchFamily="34" charset="0"/>
                <a:cs typeface="Arial" panose="020B0604020202020204" pitchFamily="34" charset="0"/>
              </a:rPr>
              <a:t>released </a:t>
            </a:r>
          </a:p>
          <a:p>
            <a:r>
              <a:rPr lang="en-US" sz="2000" dirty="0">
                <a:latin typeface="Arial" panose="020B0604020202020204" pitchFamily="34" charset="0"/>
                <a:cs typeface="Arial" panose="020B0604020202020204" pitchFamily="34" charset="0"/>
              </a:rPr>
              <a:t>or </a:t>
            </a:r>
            <a:r>
              <a:rPr lang="en-US" sz="2000" b="1" dirty="0">
                <a:latin typeface="Arial" panose="020B0604020202020204" pitchFamily="34" charset="0"/>
                <a:cs typeface="Arial" panose="020B0604020202020204" pitchFamily="34" charset="0"/>
              </a:rPr>
              <a:t>absorbed </a:t>
            </a:r>
          </a:p>
          <a:p>
            <a:endParaRPr lang="en-US" sz="2000" b="1" dirty="0">
              <a:latin typeface="Arial" panose="020B0604020202020204" pitchFamily="34" charset="0"/>
              <a:cs typeface="Arial" panose="020B0604020202020204" pitchFamily="34" charset="0"/>
            </a:endParaRPr>
          </a:p>
          <a:p>
            <a:endParaRPr lang="en-US" sz="2000" b="1"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during a biomolecular binding event.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100" name="Content Placeholder 99"/>
          <p:cNvPicPr>
            <a:picLocks noGrp="1"/>
          </p:cNvPicPr>
          <p:nvPr>
            <p:ph idx="1"/>
          </p:nvPr>
        </p:nvPicPr>
        <p:blipFill>
          <a:blip r:embed="rId2"/>
          <a:stretch>
            <a:fillRect/>
          </a:stretch>
        </p:blipFill>
        <p:spPr>
          <a:xfrm>
            <a:off x="182933" y="559534"/>
            <a:ext cx="7995867" cy="3489165"/>
          </a:xfrm>
          <a:prstGeom prst="rect">
            <a:avLst/>
          </a:prstGeom>
          <a:noFill/>
          <a:ln w="9525">
            <a:noFill/>
          </a:ln>
        </p:spPr>
      </p:pic>
      <p:sp>
        <p:nvSpPr>
          <p:cNvPr id="3" name="CasellaDiTesto 2">
            <a:extLst>
              <a:ext uri="{FF2B5EF4-FFF2-40B4-BE49-F238E27FC236}">
                <a16:creationId xmlns:a16="http://schemas.microsoft.com/office/drawing/2014/main" id="{808C87FA-A9E6-69B0-E037-608F0F6CB9EC}"/>
              </a:ext>
            </a:extLst>
          </p:cNvPr>
          <p:cNvSpPr txBox="1"/>
          <p:nvPr/>
        </p:nvSpPr>
        <p:spPr>
          <a:xfrm>
            <a:off x="6974731" y="6308209"/>
            <a:ext cx="6094378" cy="369332"/>
          </a:xfrm>
          <a:prstGeom prst="rect">
            <a:avLst/>
          </a:prstGeom>
          <a:noFill/>
        </p:spPr>
        <p:txBody>
          <a:bodyPr wrap="square">
            <a:spAutoFit/>
          </a:bodyPr>
          <a:lstStyle/>
          <a:p>
            <a:r>
              <a:rPr lang="it-IT"/>
              <a:t>https://www.youtube.com/embed/o_IpWcWKNXI</a:t>
            </a:r>
            <a:endParaRPr lang="it-IT" dirty="0"/>
          </a:p>
        </p:txBody>
      </p:sp>
      <p:sp>
        <p:nvSpPr>
          <p:cNvPr id="5" name="CasellaDiTesto 4">
            <a:extLst>
              <a:ext uri="{FF2B5EF4-FFF2-40B4-BE49-F238E27FC236}">
                <a16:creationId xmlns:a16="http://schemas.microsoft.com/office/drawing/2014/main" id="{CBE9E517-F3C5-63D1-3E2A-8019FD600A33}"/>
              </a:ext>
            </a:extLst>
          </p:cNvPr>
          <p:cNvSpPr txBox="1"/>
          <p:nvPr/>
        </p:nvSpPr>
        <p:spPr>
          <a:xfrm>
            <a:off x="838200" y="4553883"/>
            <a:ext cx="10795000" cy="1477328"/>
          </a:xfrm>
          <a:prstGeom prst="rect">
            <a:avLst/>
          </a:prstGeom>
          <a:noFill/>
        </p:spPr>
        <p:txBody>
          <a:bodyPr wrap="square">
            <a:spAutoFit/>
          </a:bodyPr>
          <a:lstStyle/>
          <a:p>
            <a:r>
              <a:rPr lang="it-IT" altLang="en-US"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When </a:t>
            </a:r>
            <a:r>
              <a:rPr lang="en-US" b="1" dirty="0">
                <a:latin typeface="Arial" panose="020B0604020202020204" pitchFamily="34" charset="0"/>
                <a:cs typeface="Arial" panose="020B0604020202020204" pitchFamily="34" charset="0"/>
              </a:rPr>
              <a:t>binding </a:t>
            </a:r>
            <a:r>
              <a:rPr lang="en-US" dirty="0">
                <a:latin typeface="Arial" panose="020B0604020202020204" pitchFamily="34" charset="0"/>
                <a:cs typeface="Arial" panose="020B0604020202020204" pitchFamily="34" charset="0"/>
              </a:rPr>
              <a:t>occurs, </a:t>
            </a:r>
            <a:r>
              <a:rPr lang="en-US" b="1" dirty="0">
                <a:latin typeface="Arial" panose="020B0604020202020204" pitchFamily="34" charset="0"/>
                <a:cs typeface="Arial" panose="020B0604020202020204" pitchFamily="34" charset="0"/>
              </a:rPr>
              <a:t>heat</a:t>
            </a:r>
            <a:r>
              <a:rPr lang="en-US" dirty="0">
                <a:latin typeface="Arial" panose="020B0604020202020204" pitchFamily="34" charset="0"/>
                <a:cs typeface="Arial" panose="020B0604020202020204" pitchFamily="34" charset="0"/>
              </a:rPr>
              <a:t> is either absorbed or released </a:t>
            </a:r>
          </a:p>
          <a:p>
            <a:endParaRPr lang="en-US" dirty="0">
              <a:latin typeface="Arial" panose="020B0604020202020204" pitchFamily="34" charset="0"/>
              <a:cs typeface="Arial" panose="020B0604020202020204" pitchFamily="34" charset="0"/>
            </a:endParaRPr>
          </a:p>
          <a:p>
            <a:r>
              <a:rPr lang="it-IT" altLang="en-US"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this is measured by the sensitive </a:t>
            </a:r>
            <a:r>
              <a:rPr lang="en-US" b="1" dirty="0">
                <a:latin typeface="Arial" panose="020B0604020202020204" pitchFamily="34" charset="0"/>
                <a:cs typeface="Arial" panose="020B0604020202020204" pitchFamily="34" charset="0"/>
              </a:rPr>
              <a:t>calorimeter</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it-IT" altLang="en-US"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gradual </a:t>
            </a:r>
            <a:r>
              <a:rPr lang="en-US" b="1" dirty="0">
                <a:latin typeface="Arial" panose="020B0604020202020204" pitchFamily="34" charset="0"/>
                <a:cs typeface="Arial" panose="020B0604020202020204" pitchFamily="34" charset="0"/>
              </a:rPr>
              <a:t>titration of the ligand</a:t>
            </a:r>
            <a:r>
              <a:rPr lang="en-US" dirty="0">
                <a:latin typeface="Arial" panose="020B0604020202020204" pitchFamily="34" charset="0"/>
                <a:cs typeface="Arial" panose="020B0604020202020204" pitchFamily="34" charset="0"/>
              </a:rPr>
              <a:t> into the sample cell containing the biomolecule of interest.</a:t>
            </a:r>
          </a:p>
        </p:txBody>
      </p:sp>
      <p:pic>
        <p:nvPicPr>
          <p:cNvPr id="6" name="Content Placeholder 14">
            <a:extLst>
              <a:ext uri="{FF2B5EF4-FFF2-40B4-BE49-F238E27FC236}">
                <a16:creationId xmlns:a16="http://schemas.microsoft.com/office/drawing/2014/main" id="{8C9661DE-7F17-A777-3C7D-55787A3C3EA7}"/>
              </a:ext>
            </a:extLst>
          </p:cNvPr>
          <p:cNvPicPr>
            <a:picLocks noChangeAspect="1"/>
          </p:cNvPicPr>
          <p:nvPr/>
        </p:nvPicPr>
        <p:blipFill rotWithShape="1">
          <a:blip r:embed="rId3"/>
          <a:srcRect l="41376" t="45042" r="419"/>
          <a:stretch/>
        </p:blipFill>
        <p:spPr>
          <a:xfrm>
            <a:off x="8494931" y="1027906"/>
            <a:ext cx="3514136" cy="278647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B032163-F4F6-DA5D-9D80-98F62543E359}"/>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8D733D57-535E-7939-1F52-5026A282C556}"/>
              </a:ext>
            </a:extLst>
          </p:cNvPr>
          <p:cNvSpPr>
            <a:spLocks noGrp="1"/>
          </p:cNvSpPr>
          <p:nvPr>
            <p:ph idx="1"/>
          </p:nvPr>
        </p:nvSpPr>
        <p:spPr/>
        <p:txBody>
          <a:bodyPr/>
          <a:lstStyle/>
          <a:p>
            <a:endParaRPr lang="it-IT"/>
          </a:p>
        </p:txBody>
      </p:sp>
    </p:spTree>
    <p:extLst>
      <p:ext uri="{BB962C8B-B14F-4D97-AF65-F5344CB8AC3E}">
        <p14:creationId xmlns:p14="http://schemas.microsoft.com/office/powerpoint/2010/main" val="20421967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pic>
        <p:nvPicPr>
          <p:cNvPr id="104" name="Picture 103"/>
          <p:cNvPicPr/>
          <p:nvPr/>
        </p:nvPicPr>
        <p:blipFill>
          <a:blip r:embed="rId2"/>
          <a:stretch>
            <a:fillRect/>
          </a:stretch>
        </p:blipFill>
        <p:spPr>
          <a:xfrm>
            <a:off x="6096000" y="3429000"/>
            <a:ext cx="0" cy="0"/>
          </a:xfrm>
          <a:prstGeom prst="rect">
            <a:avLst/>
          </a:prstGeom>
          <a:noFill/>
          <a:ln w="9525">
            <a:noFill/>
          </a:ln>
        </p:spPr>
      </p:pic>
      <p:pic>
        <p:nvPicPr>
          <p:cNvPr id="5" name="Content Placeholder 4"/>
          <p:cNvPicPr>
            <a:picLocks noGrp="1" noChangeAspect="1"/>
          </p:cNvPicPr>
          <p:nvPr>
            <p:ph idx="1"/>
          </p:nvPr>
        </p:nvPicPr>
        <p:blipFill>
          <a:blip r:embed="rId3"/>
          <a:stretch>
            <a:fillRect/>
          </a:stretch>
        </p:blipFill>
        <p:spPr>
          <a:xfrm>
            <a:off x="2006789" y="365125"/>
            <a:ext cx="7691755" cy="645985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kaler\AppData\Local\Temp\notes256C9A\PPT_Background_BioPharm idea 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7919" y="1327958"/>
            <a:ext cx="5144655" cy="4403869"/>
          </a:xfrm>
          <a:prstGeom prst="rect">
            <a:avLst/>
          </a:prstGeom>
          <a:noFill/>
          <a:extLst>
            <a:ext uri="{909E8E84-426E-40DD-AFC4-6F175D3DCCD1}">
              <a14:hiddenFill xmlns:a14="http://schemas.microsoft.com/office/drawing/2010/main">
                <a:solidFill>
                  <a:srgbClr val="FFFFFF"/>
                </a:solidFill>
              </a14:hiddenFill>
            </a:ext>
          </a:extLst>
        </p:spPr>
      </p:pic>
      <p:sp>
        <p:nvSpPr>
          <p:cNvPr id="5" name="Title 3"/>
          <p:cNvSpPr txBox="1"/>
          <p:nvPr/>
        </p:nvSpPr>
        <p:spPr bwMode="auto">
          <a:xfrm>
            <a:off x="6769100" y="2101850"/>
            <a:ext cx="5310505"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lstStyle>
            <a:lvl1pPr algn="ctr" rtl="0" eaLnBrk="1" fontAlgn="base" hangingPunct="1">
              <a:lnSpc>
                <a:spcPct val="100000"/>
              </a:lnSpc>
              <a:spcBef>
                <a:spcPct val="45000"/>
              </a:spcBef>
              <a:spcAft>
                <a:spcPct val="0"/>
              </a:spcAft>
              <a:defRPr sz="3200" b="1">
                <a:solidFill>
                  <a:srgbClr val="FFFFFF"/>
                </a:solidFill>
                <a:latin typeface="+mj-lt"/>
                <a:ea typeface="Geneva" pitchFamily="80" charset="-128"/>
                <a:cs typeface="Geneva" pitchFamily="80" charset="-128"/>
              </a:defRPr>
            </a:lvl1pPr>
            <a:lvl2pPr algn="l" rtl="0" eaLnBrk="1" fontAlgn="base" hangingPunct="1">
              <a:lnSpc>
                <a:spcPct val="85000"/>
              </a:lnSpc>
              <a:spcBef>
                <a:spcPct val="0"/>
              </a:spcBef>
              <a:spcAft>
                <a:spcPct val="0"/>
              </a:spcAft>
              <a:defRPr sz="2800">
                <a:solidFill>
                  <a:schemeClr val="bg1"/>
                </a:solidFill>
                <a:latin typeface="Arial" panose="020B0604020202020204" pitchFamily="34" charset="0"/>
                <a:ea typeface="Geneva" pitchFamily="80" charset="-128"/>
                <a:cs typeface="Geneva" pitchFamily="80" charset="-128"/>
              </a:defRPr>
            </a:lvl2pPr>
            <a:lvl3pPr algn="l" rtl="0" eaLnBrk="1" fontAlgn="base" hangingPunct="1">
              <a:lnSpc>
                <a:spcPct val="85000"/>
              </a:lnSpc>
              <a:spcBef>
                <a:spcPct val="0"/>
              </a:spcBef>
              <a:spcAft>
                <a:spcPct val="0"/>
              </a:spcAft>
              <a:defRPr sz="2800">
                <a:solidFill>
                  <a:schemeClr val="bg1"/>
                </a:solidFill>
                <a:latin typeface="Arial" panose="020B0604020202020204" pitchFamily="34" charset="0"/>
                <a:ea typeface="Geneva" pitchFamily="80" charset="-128"/>
                <a:cs typeface="Geneva" pitchFamily="80" charset="-128"/>
              </a:defRPr>
            </a:lvl3pPr>
            <a:lvl4pPr algn="l" rtl="0" eaLnBrk="1" fontAlgn="base" hangingPunct="1">
              <a:lnSpc>
                <a:spcPct val="85000"/>
              </a:lnSpc>
              <a:spcBef>
                <a:spcPct val="0"/>
              </a:spcBef>
              <a:spcAft>
                <a:spcPct val="0"/>
              </a:spcAft>
              <a:defRPr sz="2800">
                <a:solidFill>
                  <a:schemeClr val="bg1"/>
                </a:solidFill>
                <a:latin typeface="Arial" panose="020B0604020202020204" pitchFamily="34" charset="0"/>
                <a:ea typeface="Geneva" pitchFamily="80" charset="-128"/>
                <a:cs typeface="Geneva" pitchFamily="80" charset="-128"/>
              </a:defRPr>
            </a:lvl4pPr>
            <a:lvl5pPr algn="l" rtl="0" eaLnBrk="1" fontAlgn="base" hangingPunct="1">
              <a:lnSpc>
                <a:spcPct val="85000"/>
              </a:lnSpc>
              <a:spcBef>
                <a:spcPct val="0"/>
              </a:spcBef>
              <a:spcAft>
                <a:spcPct val="0"/>
              </a:spcAft>
              <a:defRPr sz="2800">
                <a:solidFill>
                  <a:schemeClr val="bg1"/>
                </a:solidFill>
                <a:latin typeface="Arial" panose="020B0604020202020204" pitchFamily="34" charset="0"/>
                <a:ea typeface="Geneva" pitchFamily="80" charset="-128"/>
                <a:cs typeface="Geneva" pitchFamily="80" charset="-128"/>
              </a:defRPr>
            </a:lvl5pPr>
            <a:lvl6pPr marL="457200" algn="l" rtl="0" eaLnBrk="1" fontAlgn="base" hangingPunct="1">
              <a:lnSpc>
                <a:spcPct val="85000"/>
              </a:lnSpc>
              <a:spcBef>
                <a:spcPct val="0"/>
              </a:spcBef>
              <a:spcAft>
                <a:spcPct val="0"/>
              </a:spcAft>
              <a:defRPr sz="2800">
                <a:solidFill>
                  <a:srgbClr val="008000"/>
                </a:solidFill>
                <a:latin typeface="Arial" panose="020B0604020202020204" pitchFamily="34" charset="0"/>
              </a:defRPr>
            </a:lvl6pPr>
            <a:lvl7pPr marL="914400" algn="l" rtl="0" eaLnBrk="1" fontAlgn="base" hangingPunct="1">
              <a:lnSpc>
                <a:spcPct val="85000"/>
              </a:lnSpc>
              <a:spcBef>
                <a:spcPct val="0"/>
              </a:spcBef>
              <a:spcAft>
                <a:spcPct val="0"/>
              </a:spcAft>
              <a:defRPr sz="2800">
                <a:solidFill>
                  <a:srgbClr val="008000"/>
                </a:solidFill>
                <a:latin typeface="Arial" panose="020B0604020202020204" pitchFamily="34" charset="0"/>
              </a:defRPr>
            </a:lvl7pPr>
            <a:lvl8pPr marL="1371600" algn="l" rtl="0" eaLnBrk="1" fontAlgn="base" hangingPunct="1">
              <a:lnSpc>
                <a:spcPct val="85000"/>
              </a:lnSpc>
              <a:spcBef>
                <a:spcPct val="0"/>
              </a:spcBef>
              <a:spcAft>
                <a:spcPct val="0"/>
              </a:spcAft>
              <a:defRPr sz="2800">
                <a:solidFill>
                  <a:srgbClr val="008000"/>
                </a:solidFill>
                <a:latin typeface="Arial" panose="020B0604020202020204" pitchFamily="34" charset="0"/>
              </a:defRPr>
            </a:lvl8pPr>
            <a:lvl9pPr marL="1828800" algn="l" rtl="0" eaLnBrk="1" fontAlgn="base" hangingPunct="1">
              <a:lnSpc>
                <a:spcPct val="85000"/>
              </a:lnSpc>
              <a:spcBef>
                <a:spcPct val="0"/>
              </a:spcBef>
              <a:spcAft>
                <a:spcPct val="0"/>
              </a:spcAft>
              <a:defRPr sz="2800">
                <a:solidFill>
                  <a:srgbClr val="008000"/>
                </a:solidFill>
                <a:latin typeface="Arial" panose="020B0604020202020204" pitchFamily="34" charset="0"/>
              </a:defRPr>
            </a:lvl9pPr>
          </a:lstStyle>
          <a:p>
            <a:r>
              <a:rPr lang="en-US" sz="2800" kern="0" dirty="0">
                <a:solidFill>
                  <a:schemeClr val="tx1"/>
                </a:solidFill>
              </a:rPr>
              <a:t>Octet BLI  Technology and Application Overview</a:t>
            </a:r>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830" y="85407"/>
            <a:ext cx="10515600" cy="1325563"/>
          </a:xfrm>
        </p:spPr>
        <p:txBody>
          <a:bodyPr>
            <a:normAutofit/>
          </a:bodyPr>
          <a:lstStyle/>
          <a:p>
            <a:r>
              <a:rPr lang="en-US" sz="3000" b="1" dirty="0">
                <a:latin typeface="Arial" panose="020B0604020202020204" pitchFamily="34" charset="0"/>
                <a:cs typeface="Arial" panose="020B0604020202020204" pitchFamily="34" charset="0"/>
              </a:rPr>
              <a:t>Biosensor Surface Chemistry</a:t>
            </a:r>
          </a:p>
        </p:txBody>
      </p:sp>
      <p:sp>
        <p:nvSpPr>
          <p:cNvPr id="5" name="Rectangle 3"/>
          <p:cNvSpPr txBox="1">
            <a:spLocks noChangeArrowheads="1"/>
          </p:cNvSpPr>
          <p:nvPr/>
        </p:nvSpPr>
        <p:spPr bwMode="auto">
          <a:xfrm>
            <a:off x="303530" y="1822132"/>
            <a:ext cx="6305550" cy="3213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lstStyle>
            <a:lvl1pPr marL="174625" indent="-174625" algn="l" rtl="0" eaLnBrk="1" fontAlgn="base" hangingPunct="1">
              <a:lnSpc>
                <a:spcPct val="85000"/>
              </a:lnSpc>
              <a:spcBef>
                <a:spcPts val="1200"/>
              </a:spcBef>
              <a:spcAft>
                <a:spcPct val="0"/>
              </a:spcAft>
              <a:buClr>
                <a:schemeClr val="tx2"/>
              </a:buClr>
              <a:buSzPct val="90000"/>
              <a:buFont typeface="Wingdings" panose="05000000000000000000" pitchFamily="2" charset="2"/>
              <a:buChar char="§"/>
              <a:defRPr>
                <a:solidFill>
                  <a:schemeClr val="tx1"/>
                </a:solidFill>
                <a:latin typeface="+mj-lt"/>
                <a:ea typeface="Geneva" pitchFamily="80" charset="-128"/>
                <a:cs typeface="Geneva" pitchFamily="80" charset="-128"/>
              </a:defRPr>
            </a:lvl1pPr>
            <a:lvl2pPr marL="403225" indent="-228600" algn="l" rtl="0" eaLnBrk="1" fontAlgn="base" hangingPunct="1">
              <a:lnSpc>
                <a:spcPct val="85000"/>
              </a:lnSpc>
              <a:spcBef>
                <a:spcPts val="900"/>
              </a:spcBef>
              <a:spcAft>
                <a:spcPct val="0"/>
              </a:spcAft>
              <a:buClr>
                <a:schemeClr val="tx2"/>
              </a:buClr>
              <a:buFont typeface="55 Helvetica Roman" pitchFamily="80" charset="0"/>
              <a:buChar char="–"/>
              <a:defRPr>
                <a:solidFill>
                  <a:schemeClr val="tx1"/>
                </a:solidFill>
                <a:latin typeface="+mj-lt"/>
                <a:ea typeface="Geneva" pitchFamily="80" charset="-128"/>
                <a:cs typeface="Geneva" pitchFamily="96" charset="0"/>
              </a:defRPr>
            </a:lvl2pPr>
            <a:lvl3pPr marL="577850" indent="-174625" algn="l" rtl="0" eaLnBrk="1" fontAlgn="base" hangingPunct="1">
              <a:lnSpc>
                <a:spcPct val="85000"/>
              </a:lnSpc>
              <a:spcBef>
                <a:spcPts val="900"/>
              </a:spcBef>
              <a:spcAft>
                <a:spcPct val="0"/>
              </a:spcAft>
              <a:buClr>
                <a:schemeClr val="tx2"/>
              </a:buClr>
              <a:buFont typeface="Wingdings" panose="05000000000000000000" pitchFamily="2" charset="2"/>
              <a:buChar char="§"/>
              <a:defRPr>
                <a:solidFill>
                  <a:schemeClr val="tx1"/>
                </a:solidFill>
                <a:latin typeface="+mj-lt"/>
                <a:ea typeface="Geneva" pitchFamily="80" charset="-128"/>
                <a:cs typeface="Geneva" pitchFamily="96" charset="0"/>
              </a:defRPr>
            </a:lvl3pPr>
            <a:lvl4pPr marL="806450" indent="-228600" algn="l" rtl="0" eaLnBrk="1" fontAlgn="base" hangingPunct="1">
              <a:lnSpc>
                <a:spcPct val="85000"/>
              </a:lnSpc>
              <a:spcBef>
                <a:spcPts val="900"/>
              </a:spcBef>
              <a:spcAft>
                <a:spcPct val="0"/>
              </a:spcAft>
              <a:buClr>
                <a:schemeClr val="tx2"/>
              </a:buClr>
              <a:buFont typeface="55 Helvetica Roman" pitchFamily="80" charset="0"/>
              <a:buChar char="–"/>
              <a:defRPr>
                <a:solidFill>
                  <a:schemeClr val="tx1"/>
                </a:solidFill>
                <a:latin typeface="+mj-lt"/>
                <a:ea typeface="Geneva" pitchFamily="80" charset="-128"/>
                <a:cs typeface="Geneva" pitchFamily="96" charset="0"/>
              </a:defRPr>
            </a:lvl4pPr>
            <a:lvl5pPr marL="1035050" indent="-228600" algn="l" rtl="0" eaLnBrk="1" fontAlgn="base" hangingPunct="1">
              <a:lnSpc>
                <a:spcPct val="85000"/>
              </a:lnSpc>
              <a:spcBef>
                <a:spcPts val="900"/>
              </a:spcBef>
              <a:spcAft>
                <a:spcPct val="0"/>
              </a:spcAft>
              <a:buClr>
                <a:schemeClr val="tx2"/>
              </a:buClr>
              <a:buFont typeface="55 Helvetica Roman" pitchFamily="80" charset="0"/>
              <a:buChar char="»"/>
              <a:defRPr>
                <a:solidFill>
                  <a:schemeClr val="tx1"/>
                </a:solidFill>
                <a:latin typeface="+mj-lt"/>
                <a:ea typeface="Geneva" pitchFamily="80" charset="-128"/>
                <a:cs typeface="Geneva" pitchFamily="96" charset="0"/>
              </a:defRPr>
            </a:lvl5pPr>
            <a:lvl6pPr marL="1492250" indent="-228600" algn="l" rtl="0" eaLnBrk="1" fontAlgn="base" hangingPunct="1">
              <a:lnSpc>
                <a:spcPct val="85000"/>
              </a:lnSpc>
              <a:spcBef>
                <a:spcPct val="20000"/>
              </a:spcBef>
              <a:spcAft>
                <a:spcPct val="0"/>
              </a:spcAft>
              <a:buFont typeface="55 Helvetica Roman" pitchFamily="80" charset="0"/>
              <a:buChar char="»"/>
              <a:defRPr sz="2000">
                <a:solidFill>
                  <a:srgbClr val="595959"/>
                </a:solidFill>
                <a:latin typeface="+mn-lt"/>
              </a:defRPr>
            </a:lvl6pPr>
            <a:lvl7pPr marL="1949450" indent="-228600" algn="l" rtl="0" eaLnBrk="1" fontAlgn="base" hangingPunct="1">
              <a:lnSpc>
                <a:spcPct val="85000"/>
              </a:lnSpc>
              <a:spcBef>
                <a:spcPct val="20000"/>
              </a:spcBef>
              <a:spcAft>
                <a:spcPct val="0"/>
              </a:spcAft>
              <a:buFont typeface="55 Helvetica Roman" pitchFamily="80" charset="0"/>
              <a:buChar char="»"/>
              <a:defRPr sz="2000">
                <a:solidFill>
                  <a:srgbClr val="595959"/>
                </a:solidFill>
                <a:latin typeface="+mn-lt"/>
              </a:defRPr>
            </a:lvl7pPr>
            <a:lvl8pPr marL="2406650" indent="-228600" algn="l" rtl="0" eaLnBrk="1" fontAlgn="base" hangingPunct="1">
              <a:lnSpc>
                <a:spcPct val="85000"/>
              </a:lnSpc>
              <a:spcBef>
                <a:spcPct val="20000"/>
              </a:spcBef>
              <a:spcAft>
                <a:spcPct val="0"/>
              </a:spcAft>
              <a:buFont typeface="55 Helvetica Roman" pitchFamily="80" charset="0"/>
              <a:buChar char="»"/>
              <a:defRPr sz="2000">
                <a:solidFill>
                  <a:srgbClr val="595959"/>
                </a:solidFill>
                <a:latin typeface="+mn-lt"/>
              </a:defRPr>
            </a:lvl8pPr>
            <a:lvl9pPr marL="2863850" indent="-228600" algn="l" rtl="0" eaLnBrk="1" fontAlgn="base" hangingPunct="1">
              <a:lnSpc>
                <a:spcPct val="85000"/>
              </a:lnSpc>
              <a:spcBef>
                <a:spcPct val="20000"/>
              </a:spcBef>
              <a:spcAft>
                <a:spcPct val="0"/>
              </a:spcAft>
              <a:buFont typeface="55 Helvetica Roman" pitchFamily="80" charset="0"/>
              <a:buChar char="»"/>
              <a:defRPr sz="2000">
                <a:solidFill>
                  <a:srgbClr val="595959"/>
                </a:solidFill>
                <a:latin typeface="+mn-lt"/>
              </a:defRPr>
            </a:lvl9pPr>
          </a:lstStyle>
          <a:p>
            <a:pPr>
              <a:buClr>
                <a:srgbClr val="004480"/>
              </a:buClr>
            </a:pPr>
            <a:r>
              <a:rPr lang="it-IT" altLang="en-US" sz="2000" b="1" dirty="0">
                <a:solidFill>
                  <a:srgbClr val="000000"/>
                </a:solidFill>
                <a:latin typeface="Arial" panose="020B0604020202020204" pitchFamily="34" charset="0"/>
                <a:ea typeface="Geneva" pitchFamily="80" charset="-128"/>
                <a:cs typeface="Arial" panose="020B0604020202020204" pitchFamily="34" charset="0"/>
              </a:rPr>
              <a:t>Optical</a:t>
            </a:r>
            <a:r>
              <a:rPr lang="it-IT" altLang="en-US" sz="2000" dirty="0">
                <a:solidFill>
                  <a:srgbClr val="000000"/>
                </a:solidFill>
                <a:latin typeface="Arial" panose="020B0604020202020204" pitchFamily="34" charset="0"/>
                <a:ea typeface="Geneva" pitchFamily="80" charset="-128"/>
                <a:cs typeface="Arial" panose="020B0604020202020204" pitchFamily="34" charset="0"/>
              </a:rPr>
              <a:t> layer</a:t>
            </a:r>
          </a:p>
          <a:p>
            <a:pPr>
              <a:buClr>
                <a:srgbClr val="004480"/>
              </a:buClr>
            </a:pPr>
            <a:endParaRPr lang="it-IT" altLang="en-US" sz="2000" dirty="0">
              <a:solidFill>
                <a:srgbClr val="000000"/>
              </a:solidFill>
              <a:latin typeface="Arial" panose="020B0604020202020204" pitchFamily="34" charset="0"/>
              <a:ea typeface="Geneva" pitchFamily="80" charset="-128"/>
              <a:cs typeface="Arial" panose="020B0604020202020204" pitchFamily="34" charset="0"/>
            </a:endParaRPr>
          </a:p>
          <a:p>
            <a:pPr>
              <a:buClr>
                <a:srgbClr val="004480"/>
              </a:buClr>
            </a:pPr>
            <a:r>
              <a:rPr lang="en-US" sz="2000" b="1" dirty="0">
                <a:solidFill>
                  <a:srgbClr val="000000"/>
                </a:solidFill>
                <a:latin typeface="Arial" panose="020B0604020202020204" pitchFamily="34" charset="0"/>
                <a:cs typeface="Arial" panose="020B0604020202020204" pitchFamily="34" charset="0"/>
                <a:sym typeface="+mn-ea"/>
              </a:rPr>
              <a:t>Two-dimensional </a:t>
            </a:r>
            <a:br>
              <a:rPr lang="en-US" sz="2000" dirty="0">
                <a:solidFill>
                  <a:srgbClr val="000000"/>
                </a:solidFill>
                <a:latin typeface="Arial" panose="020B0604020202020204" pitchFamily="34" charset="0"/>
                <a:cs typeface="Arial" panose="020B0604020202020204" pitchFamily="34" charset="0"/>
                <a:sym typeface="+mn-ea"/>
              </a:rPr>
            </a:br>
            <a:r>
              <a:rPr lang="en-US" sz="2000" dirty="0">
                <a:solidFill>
                  <a:srgbClr val="000000"/>
                </a:solidFill>
                <a:latin typeface="Arial" panose="020B0604020202020204" pitchFamily="34" charset="0"/>
                <a:cs typeface="Arial" panose="020B0604020202020204" pitchFamily="34" charset="0"/>
                <a:sym typeface="+mn-ea"/>
              </a:rPr>
              <a:t>binding surface</a:t>
            </a:r>
            <a:endParaRPr lang="en-US" sz="2000" dirty="0">
              <a:solidFill>
                <a:srgbClr val="000000"/>
              </a:solidFill>
              <a:latin typeface="Arial" panose="020B0604020202020204" pitchFamily="34" charset="0"/>
              <a:ea typeface="Geneva" pitchFamily="80" charset="-128"/>
              <a:cs typeface="Arial" panose="020B0604020202020204" pitchFamily="34" charset="0"/>
            </a:endParaRPr>
          </a:p>
          <a:p>
            <a:pPr>
              <a:buClr>
                <a:srgbClr val="004480"/>
              </a:buClr>
              <a:buFontTx/>
              <a:buNone/>
            </a:pPr>
            <a:endParaRPr lang="en-US" sz="2000" dirty="0">
              <a:solidFill>
                <a:srgbClr val="000000"/>
              </a:solidFill>
              <a:latin typeface="Arial" panose="020B0604020202020204" pitchFamily="34" charset="0"/>
              <a:ea typeface="Geneva" pitchFamily="80" charset="-128"/>
              <a:cs typeface="Arial" panose="020B0604020202020204" pitchFamily="34" charset="0"/>
            </a:endParaRPr>
          </a:p>
          <a:p>
            <a:pPr>
              <a:buClr>
                <a:srgbClr val="004480"/>
              </a:buClr>
            </a:pPr>
            <a:r>
              <a:rPr lang="en-US" sz="2000" b="1" dirty="0">
                <a:solidFill>
                  <a:srgbClr val="000000"/>
                </a:solidFill>
                <a:latin typeface="Arial" panose="020B0604020202020204" pitchFamily="34" charset="0"/>
                <a:ea typeface="Geneva" pitchFamily="80" charset="-128"/>
                <a:cs typeface="Arial" panose="020B0604020202020204" pitchFamily="34" charset="0"/>
              </a:rPr>
              <a:t>Biocompatible Matrix</a:t>
            </a:r>
            <a:br>
              <a:rPr lang="en-US" sz="2000" dirty="0">
                <a:solidFill>
                  <a:srgbClr val="000000"/>
                </a:solidFill>
                <a:latin typeface="Arial" panose="020B0604020202020204" pitchFamily="34" charset="0"/>
                <a:ea typeface="Geneva" pitchFamily="80" charset="-128"/>
                <a:cs typeface="Arial" panose="020B0604020202020204" pitchFamily="34" charset="0"/>
              </a:rPr>
            </a:br>
            <a:r>
              <a:rPr lang="en-US" sz="2000" dirty="0">
                <a:solidFill>
                  <a:srgbClr val="000000"/>
                </a:solidFill>
                <a:latin typeface="Arial" panose="020B0604020202020204" pitchFamily="34" charset="0"/>
                <a:ea typeface="Geneva" pitchFamily="80" charset="-128"/>
                <a:cs typeface="Arial" panose="020B0604020202020204" pitchFamily="34" charset="0"/>
              </a:rPr>
              <a:t>- minimizes non-specific binding</a:t>
            </a:r>
          </a:p>
          <a:p>
            <a:pPr>
              <a:buClr>
                <a:srgbClr val="004480"/>
              </a:buClr>
            </a:pPr>
            <a:endParaRPr lang="en-US" sz="2000" dirty="0">
              <a:solidFill>
                <a:srgbClr val="000000"/>
              </a:solidFill>
              <a:latin typeface="Arial" panose="020B0604020202020204" pitchFamily="34" charset="0"/>
              <a:ea typeface="Geneva" pitchFamily="80" charset="-128"/>
              <a:cs typeface="Arial" panose="020B0604020202020204" pitchFamily="34" charset="0"/>
            </a:endParaRPr>
          </a:p>
          <a:p>
            <a:pPr>
              <a:buClr>
                <a:srgbClr val="004480"/>
              </a:buClr>
            </a:pPr>
            <a:r>
              <a:rPr lang="en-US" sz="2000" dirty="0">
                <a:solidFill>
                  <a:srgbClr val="000000"/>
                </a:solidFill>
                <a:latin typeface="Arial" panose="020B0604020202020204" pitchFamily="34" charset="0"/>
                <a:ea typeface="Geneva" pitchFamily="80" charset="-128"/>
                <a:cs typeface="Arial" panose="020B0604020202020204" pitchFamily="34" charset="0"/>
              </a:rPr>
              <a:t>Uniform</a:t>
            </a:r>
          </a:p>
          <a:p>
            <a:pPr>
              <a:buClr>
                <a:srgbClr val="004480"/>
              </a:buClr>
            </a:pPr>
            <a:endParaRPr lang="en-US" sz="2000" dirty="0">
              <a:solidFill>
                <a:srgbClr val="000000"/>
              </a:solidFill>
              <a:latin typeface="Arial" panose="020B0604020202020204" pitchFamily="34" charset="0"/>
              <a:ea typeface="Geneva" pitchFamily="80" charset="-128"/>
              <a:cs typeface="Arial" panose="020B0604020202020204" pitchFamily="34" charset="0"/>
            </a:endParaRPr>
          </a:p>
          <a:p>
            <a:pPr>
              <a:buClr>
                <a:srgbClr val="004480"/>
              </a:buClr>
            </a:pPr>
            <a:r>
              <a:rPr lang="en-US" sz="2000" dirty="0">
                <a:solidFill>
                  <a:srgbClr val="000000"/>
                </a:solidFill>
                <a:latin typeface="Arial" panose="020B0604020202020204" pitchFamily="34" charset="0"/>
                <a:ea typeface="Geneva" pitchFamily="80" charset="-128"/>
                <a:cs typeface="Arial" panose="020B0604020202020204" pitchFamily="34" charset="0"/>
              </a:rPr>
              <a:t>Non-denaturing</a:t>
            </a:r>
          </a:p>
          <a:p>
            <a:pPr>
              <a:buClr>
                <a:srgbClr val="004480"/>
              </a:buClr>
            </a:pPr>
            <a:endParaRPr lang="en-US" sz="2000" b="1" dirty="0">
              <a:solidFill>
                <a:srgbClr val="000000"/>
              </a:solidFill>
              <a:latin typeface="Arial" panose="020B0604020202020204" pitchFamily="34" charset="0"/>
              <a:ea typeface="Geneva" pitchFamily="80" charset="-128"/>
            </a:endParaRPr>
          </a:p>
        </p:txBody>
      </p:sp>
      <p:sp>
        <p:nvSpPr>
          <p:cNvPr id="8" name="Line 7"/>
          <p:cNvSpPr>
            <a:spLocks noChangeShapeType="1"/>
          </p:cNvSpPr>
          <p:nvPr/>
        </p:nvSpPr>
        <p:spPr bwMode="auto">
          <a:xfrm rot="20549346">
            <a:off x="6567007" y="4869515"/>
            <a:ext cx="626353" cy="158476"/>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9" name="Text Box 8"/>
          <p:cNvSpPr txBox="1">
            <a:spLocks noChangeArrowheads="1"/>
          </p:cNvSpPr>
          <p:nvPr/>
        </p:nvSpPr>
        <p:spPr bwMode="auto">
          <a:xfrm>
            <a:off x="8636332" y="1453832"/>
            <a:ext cx="26219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Geneva" pitchFamily="80" charset="-128"/>
              </a:defRPr>
            </a:lvl1pPr>
            <a:lvl2pPr marL="742950" indent="-285750">
              <a:defRPr sz="2400">
                <a:solidFill>
                  <a:schemeClr val="tx1"/>
                </a:solidFill>
                <a:latin typeface="Arial" panose="020B0604020202020204" pitchFamily="34" charset="0"/>
                <a:ea typeface="Geneva" pitchFamily="80" charset="-128"/>
              </a:defRPr>
            </a:lvl2pPr>
            <a:lvl3pPr marL="1143000" indent="-228600">
              <a:defRPr sz="2400">
                <a:solidFill>
                  <a:schemeClr val="tx1"/>
                </a:solidFill>
                <a:latin typeface="Arial" panose="020B0604020202020204" pitchFamily="34" charset="0"/>
                <a:ea typeface="Geneva" pitchFamily="80" charset="-128"/>
              </a:defRPr>
            </a:lvl3pPr>
            <a:lvl4pPr marL="1600200" indent="-228600">
              <a:defRPr sz="2400">
                <a:solidFill>
                  <a:schemeClr val="tx1"/>
                </a:solidFill>
                <a:latin typeface="Arial" panose="020B0604020202020204" pitchFamily="34" charset="0"/>
                <a:ea typeface="Geneva" pitchFamily="80" charset="-128"/>
              </a:defRPr>
            </a:lvl4pPr>
            <a:lvl5pPr marL="2057400" indent="-228600">
              <a:defRPr sz="2400">
                <a:solidFill>
                  <a:schemeClr val="tx1"/>
                </a:solidFill>
                <a:latin typeface="Arial" panose="020B0604020202020204" pitchFamily="34" charset="0"/>
                <a:ea typeface="Geneva" pitchFamily="80"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Geneva" pitchFamily="80"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Geneva" pitchFamily="80"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Geneva" pitchFamily="80"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Geneva" pitchFamily="80" charset="-128"/>
              </a:defRPr>
            </a:lvl9pPr>
          </a:lstStyle>
          <a:p>
            <a:r>
              <a:rPr lang="en-US" sz="1800" b="1" dirty="0">
                <a:solidFill>
                  <a:srgbClr val="008000"/>
                </a:solidFill>
              </a:rPr>
              <a:t> |--</a:t>
            </a:r>
            <a:r>
              <a:rPr lang="it-IT" altLang="en-US" sz="1800" b="1" dirty="0">
                <a:solidFill>
                  <a:srgbClr val="008000"/>
                </a:solidFill>
              </a:rPr>
              <a:t>-</a:t>
            </a:r>
            <a:r>
              <a:rPr lang="en-US" sz="1800" b="1" dirty="0">
                <a:solidFill>
                  <a:srgbClr val="008000"/>
                </a:solidFill>
              </a:rPr>
              <a:t>-</a:t>
            </a:r>
            <a:r>
              <a:rPr lang="it-IT" altLang="en-US" sz="1800" b="1" dirty="0">
                <a:solidFill>
                  <a:srgbClr val="008000"/>
                </a:solidFill>
              </a:rPr>
              <a:t>-</a:t>
            </a:r>
            <a:r>
              <a:rPr lang="en-US" sz="1800" b="1" dirty="0">
                <a:solidFill>
                  <a:srgbClr val="008000"/>
                </a:solidFill>
              </a:rPr>
              <a:t>-  600 </a:t>
            </a:r>
            <a:r>
              <a:rPr lang="en-US" sz="1800" b="1" dirty="0">
                <a:solidFill>
                  <a:srgbClr val="008000"/>
                </a:solidFill>
                <a:latin typeface="Symbol" panose="05050102010706020507" pitchFamily="18" charset="2"/>
              </a:rPr>
              <a:t>m</a:t>
            </a:r>
            <a:r>
              <a:rPr lang="en-US" sz="1800" b="1" dirty="0">
                <a:solidFill>
                  <a:srgbClr val="008000"/>
                </a:solidFill>
              </a:rPr>
              <a:t>m -</a:t>
            </a:r>
            <a:r>
              <a:rPr lang="it-IT" altLang="en-US" sz="1800" b="1" dirty="0">
                <a:solidFill>
                  <a:srgbClr val="008000"/>
                </a:solidFill>
              </a:rPr>
              <a:t>--</a:t>
            </a:r>
            <a:r>
              <a:rPr lang="en-US" sz="1800" b="1" dirty="0">
                <a:solidFill>
                  <a:srgbClr val="008000"/>
                </a:solidFill>
              </a:rPr>
              <a:t>---|</a:t>
            </a:r>
          </a:p>
        </p:txBody>
      </p:sp>
      <p:pic>
        <p:nvPicPr>
          <p:cNvPr id="3" name="Content Placeholder 2"/>
          <p:cNvPicPr>
            <a:picLocks noGrp="1" noChangeAspect="1"/>
          </p:cNvPicPr>
          <p:nvPr>
            <p:ph idx="1"/>
          </p:nvPr>
        </p:nvPicPr>
        <p:blipFill>
          <a:blip r:embed="rId2"/>
          <a:stretch>
            <a:fillRect/>
          </a:stretch>
        </p:blipFill>
        <p:spPr>
          <a:xfrm>
            <a:off x="6880185" y="1822132"/>
            <a:ext cx="5016400" cy="4573270"/>
          </a:xfrm>
          <a:prstGeom prst="rect">
            <a:avLst/>
          </a:prstGeom>
        </p:spPr>
      </p:pic>
      <p:pic>
        <p:nvPicPr>
          <p:cNvPr id="4" name="Immagine 3">
            <a:extLst>
              <a:ext uri="{FF2B5EF4-FFF2-40B4-BE49-F238E27FC236}">
                <a16:creationId xmlns:a16="http://schemas.microsoft.com/office/drawing/2014/main" id="{EDEC6DEF-361E-CBC0-5266-EDBE3C0230BA}"/>
              </a:ext>
            </a:extLst>
          </p:cNvPr>
          <p:cNvPicPr>
            <a:picLocks noChangeAspect="1"/>
          </p:cNvPicPr>
          <p:nvPr/>
        </p:nvPicPr>
        <p:blipFill>
          <a:blip r:embed="rId3"/>
          <a:stretch>
            <a:fillRect/>
          </a:stretch>
        </p:blipFill>
        <p:spPr>
          <a:xfrm>
            <a:off x="4572240" y="3033123"/>
            <a:ext cx="1985437" cy="2413906"/>
          </a:xfrm>
          <a:prstGeom prst="rect">
            <a:avLst/>
          </a:prstGeom>
        </p:spPr>
      </p:pic>
      <p:sp>
        <p:nvSpPr>
          <p:cNvPr id="7" name="Rectangle 6"/>
          <p:cNvSpPr>
            <a:spLocks noChangeArrowheads="1"/>
          </p:cNvSpPr>
          <p:nvPr/>
        </p:nvSpPr>
        <p:spPr bwMode="auto">
          <a:xfrm flipV="1">
            <a:off x="8764189" y="4778955"/>
            <a:ext cx="1908359" cy="79648"/>
          </a:xfrm>
          <a:prstGeom prst="rect">
            <a:avLst/>
          </a:prstGeom>
          <a:solidFill>
            <a:srgbClr val="FFC000"/>
          </a:solidFill>
          <a:ln>
            <a:noFill/>
          </a:ln>
        </p:spPr>
        <p:txBody>
          <a:bodyPr wrap="none" anchor="ctr"/>
          <a:lstStyle/>
          <a:p>
            <a:endParaRPr lang="en-US">
              <a:solidFill>
                <a:srgbClr val="000000"/>
              </a:solidFill>
            </a:endParaRPr>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 name="Content Placeholder 107"/>
          <p:cNvPicPr>
            <a:picLocks noGrp="1" noChangeAspect="1"/>
          </p:cNvPicPr>
          <p:nvPr>
            <p:ph idx="1"/>
          </p:nvPr>
        </p:nvPicPr>
        <p:blipFill>
          <a:blip r:embed="rId2"/>
          <a:srcRect t="43487" r="59192"/>
          <a:stretch>
            <a:fillRect/>
          </a:stretch>
        </p:blipFill>
        <p:spPr>
          <a:xfrm>
            <a:off x="6258560" y="346710"/>
            <a:ext cx="3618230" cy="2799080"/>
          </a:xfrm>
          <a:prstGeom prst="rect">
            <a:avLst/>
          </a:prstGeom>
          <a:noFill/>
          <a:ln w="9525">
            <a:noFill/>
          </a:ln>
        </p:spPr>
      </p:pic>
      <p:sp>
        <p:nvSpPr>
          <p:cNvPr id="12" name="Rectangle 11"/>
          <p:cNvSpPr/>
          <p:nvPr/>
        </p:nvSpPr>
        <p:spPr>
          <a:xfrm>
            <a:off x="5757545" y="2884805"/>
            <a:ext cx="5695950" cy="645160"/>
          </a:xfrm>
          <a:prstGeom prst="rect">
            <a:avLst/>
          </a:prstGeom>
        </p:spPr>
        <p:txBody>
          <a:bodyPr wrap="square">
            <a:spAutoFit/>
          </a:bodyPr>
          <a:lstStyle/>
          <a:p>
            <a:pPr marL="285750" indent="-285750">
              <a:spcBef>
                <a:spcPct val="0"/>
              </a:spcBef>
              <a:buClr>
                <a:srgbClr val="003260">
                  <a:lumMod val="90000"/>
                  <a:lumOff val="10000"/>
                </a:srgbClr>
              </a:buClr>
              <a:buFont typeface="Wingdings" panose="05000000000000000000" pitchFamily="2" charset="2"/>
              <a:buChar char="§"/>
            </a:pPr>
            <a:r>
              <a:rPr lang="en-US" dirty="0" err="1">
                <a:solidFill>
                  <a:srgbClr val="000000"/>
                </a:solidFill>
                <a:latin typeface="Arial" panose="020B0604020202020204" pitchFamily="34" charset="0"/>
                <a:cs typeface="Arial" panose="020B0604020202020204" pitchFamily="34" charset="0"/>
              </a:rPr>
              <a:t>Analyte</a:t>
            </a:r>
            <a:r>
              <a:rPr lang="en-US" dirty="0">
                <a:solidFill>
                  <a:srgbClr val="000000"/>
                </a:solidFill>
                <a:latin typeface="Arial" panose="020B0604020202020204" pitchFamily="34" charset="0"/>
                <a:cs typeface="Arial" panose="020B0604020202020204" pitchFamily="34" charset="0"/>
              </a:rPr>
              <a:t> binding </a:t>
            </a:r>
            <a:r>
              <a:rPr lang="en-US" b="1" dirty="0">
                <a:solidFill>
                  <a:srgbClr val="000000"/>
                </a:solidFill>
                <a:latin typeface="Arial" panose="020B0604020202020204" pitchFamily="34" charset="0"/>
                <a:cs typeface="Arial" panose="020B0604020202020204" pitchFamily="34" charset="0"/>
              </a:rPr>
              <a:t>changes thickness of bio-layer, </a:t>
            </a:r>
            <a:r>
              <a:rPr lang="en-US" dirty="0">
                <a:solidFill>
                  <a:srgbClr val="000000"/>
                </a:solidFill>
                <a:latin typeface="Arial" panose="020B0604020202020204" pitchFamily="34" charset="0"/>
                <a:cs typeface="Arial" panose="020B0604020202020204" pitchFamily="34" charset="0"/>
              </a:rPr>
              <a:t>which is measured at detector</a:t>
            </a:r>
          </a:p>
        </p:txBody>
      </p:sp>
      <p:pic>
        <p:nvPicPr>
          <p:cNvPr id="7" name="Content Placeholder 107"/>
          <p:cNvPicPr>
            <a:picLocks noChangeAspect="1"/>
          </p:cNvPicPr>
          <p:nvPr/>
        </p:nvPicPr>
        <p:blipFill>
          <a:blip r:embed="rId2"/>
          <a:srcRect r="58483" b="56564"/>
          <a:stretch>
            <a:fillRect/>
          </a:stretch>
        </p:blipFill>
        <p:spPr>
          <a:xfrm>
            <a:off x="358140" y="346710"/>
            <a:ext cx="3824605" cy="2235200"/>
          </a:xfrm>
          <a:prstGeom prst="rect">
            <a:avLst/>
          </a:prstGeom>
          <a:noFill/>
          <a:ln w="9525">
            <a:noFill/>
          </a:ln>
        </p:spPr>
      </p:pic>
      <p:pic>
        <p:nvPicPr>
          <p:cNvPr id="9" name="Content Placeholder 107"/>
          <p:cNvPicPr>
            <a:picLocks noChangeAspect="1"/>
          </p:cNvPicPr>
          <p:nvPr/>
        </p:nvPicPr>
        <p:blipFill>
          <a:blip r:embed="rId2"/>
          <a:srcRect l="47770" t="456" r="32610" b="61352"/>
          <a:stretch>
            <a:fillRect/>
          </a:stretch>
        </p:blipFill>
        <p:spPr>
          <a:xfrm>
            <a:off x="2769235" y="4110355"/>
            <a:ext cx="2494280" cy="2712720"/>
          </a:xfrm>
          <a:prstGeom prst="rect">
            <a:avLst/>
          </a:prstGeom>
          <a:noFill/>
          <a:ln w="9525">
            <a:noFill/>
          </a:ln>
        </p:spPr>
      </p:pic>
      <p:sp>
        <p:nvSpPr>
          <p:cNvPr id="11" name="Text Box 10"/>
          <p:cNvSpPr txBox="1"/>
          <p:nvPr/>
        </p:nvSpPr>
        <p:spPr>
          <a:xfrm>
            <a:off x="230505" y="2884805"/>
            <a:ext cx="4815840" cy="922020"/>
          </a:xfrm>
          <a:prstGeom prst="rect">
            <a:avLst/>
          </a:prstGeom>
          <a:noFill/>
        </p:spPr>
        <p:txBody>
          <a:bodyPr wrap="square" rtlCol="0" anchor="t">
            <a:spAutoFit/>
          </a:bodyPr>
          <a:lstStyle/>
          <a:p>
            <a:pPr marL="285750" indent="-285750">
              <a:spcBef>
                <a:spcPct val="0"/>
              </a:spcBef>
              <a:buClr>
                <a:srgbClr val="003260">
                  <a:lumMod val="90000"/>
                  <a:lumOff val="10000"/>
                </a:srgbClr>
              </a:buClr>
              <a:buFont typeface="Wingdings" panose="05000000000000000000" pitchFamily="2" charset="2"/>
              <a:buChar char="§"/>
            </a:pPr>
            <a:r>
              <a:rPr lang="it-IT" altLang="en-US" dirty="0">
                <a:solidFill>
                  <a:srgbClr val="000000"/>
                </a:solidFill>
                <a:latin typeface="Arial" panose="020B0604020202020204" pitchFamily="34" charset="0"/>
                <a:cs typeface="Arial" panose="020B0604020202020204" pitchFamily="34" charset="0"/>
                <a:sym typeface="+mn-ea"/>
              </a:rPr>
              <a:t>O</a:t>
            </a:r>
            <a:r>
              <a:rPr lang="en-US" dirty="0">
                <a:solidFill>
                  <a:srgbClr val="000000"/>
                </a:solidFill>
                <a:latin typeface="Arial" panose="020B0604020202020204" pitchFamily="34" charset="0"/>
                <a:cs typeface="Arial" panose="020B0604020202020204" pitchFamily="34" charset="0"/>
                <a:sym typeface="+mn-ea"/>
              </a:rPr>
              <a:t>ptical layer </a:t>
            </a:r>
            <a:r>
              <a:rPr lang="en-US" b="1" dirty="0">
                <a:solidFill>
                  <a:srgbClr val="000000"/>
                </a:solidFill>
                <a:latin typeface="Arial" panose="020B0604020202020204" pitchFamily="34" charset="0"/>
                <a:cs typeface="Arial" panose="020B0604020202020204" pitchFamily="34" charset="0"/>
                <a:sym typeface="+mn-ea"/>
              </a:rPr>
              <a:t>reflects simple white light</a:t>
            </a:r>
            <a:r>
              <a:rPr lang="en-US" dirty="0">
                <a:solidFill>
                  <a:srgbClr val="000000"/>
                </a:solidFill>
                <a:latin typeface="Arial" panose="020B0604020202020204" pitchFamily="34" charset="0"/>
                <a:cs typeface="Arial" panose="020B0604020202020204" pitchFamily="34" charset="0"/>
                <a:sym typeface="+mn-ea"/>
              </a:rPr>
              <a:t>; second reflection from</a:t>
            </a:r>
            <a:r>
              <a:rPr lang="en-US" b="1" dirty="0">
                <a:solidFill>
                  <a:srgbClr val="000000"/>
                </a:solidFill>
                <a:latin typeface="Arial" panose="020B0604020202020204" pitchFamily="34" charset="0"/>
                <a:cs typeface="Arial" panose="020B0604020202020204" pitchFamily="34" charset="0"/>
                <a:sym typeface="+mn-ea"/>
              </a:rPr>
              <a:t> tip of biosensor,</a:t>
            </a:r>
            <a:r>
              <a:rPr lang="en-US" dirty="0">
                <a:solidFill>
                  <a:srgbClr val="000000"/>
                </a:solidFill>
                <a:latin typeface="Arial" panose="020B0604020202020204" pitchFamily="34" charset="0"/>
                <a:cs typeface="Arial" panose="020B0604020202020204" pitchFamily="34" charset="0"/>
                <a:sym typeface="+mn-ea"/>
              </a:rPr>
              <a:t> both reach detector</a:t>
            </a:r>
            <a:endParaRPr lang="en-US"/>
          </a:p>
        </p:txBody>
      </p:sp>
      <p:pic>
        <p:nvPicPr>
          <p:cNvPr id="13" name="Content Placeholder 107"/>
          <p:cNvPicPr>
            <a:picLocks noChangeAspect="1"/>
          </p:cNvPicPr>
          <p:nvPr/>
        </p:nvPicPr>
        <p:blipFill>
          <a:blip r:embed="rId2"/>
          <a:srcRect l="47640" t="42846" r="21571" b="15654"/>
          <a:stretch>
            <a:fillRect/>
          </a:stretch>
        </p:blipFill>
        <p:spPr>
          <a:xfrm>
            <a:off x="6258560" y="4301490"/>
            <a:ext cx="3096260" cy="233108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pic>
        <p:nvPicPr>
          <p:cNvPr id="106" name="Content Placeholder 105"/>
          <p:cNvPicPr>
            <a:picLocks noGrp="1" noChangeAspect="1"/>
          </p:cNvPicPr>
          <p:nvPr>
            <p:ph idx="1"/>
          </p:nvPr>
        </p:nvPicPr>
        <p:blipFill>
          <a:blip r:embed="rId2"/>
          <a:stretch>
            <a:fillRect/>
          </a:stretch>
        </p:blipFill>
        <p:spPr>
          <a:xfrm>
            <a:off x="1071245" y="1063625"/>
            <a:ext cx="8903970" cy="4976495"/>
          </a:xfrm>
          <a:prstGeom prst="rect">
            <a:avLst/>
          </a:prstGeom>
          <a:noFill/>
          <a:ln w="9525">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777" y="117476"/>
            <a:ext cx="10515600" cy="788035"/>
          </a:xfrm>
        </p:spPr>
        <p:txBody>
          <a:bodyPr/>
          <a:lstStyle/>
          <a:p>
            <a:r>
              <a:rPr lang="en-US" sz="2400" dirty="0" err="1">
                <a:latin typeface="Arial" panose="020B0604020202020204" pitchFamily="34" charset="0"/>
                <a:cs typeface="Arial" panose="020B0604020202020204" pitchFamily="34" charset="0"/>
              </a:rPr>
              <a:t>ForteBio</a:t>
            </a:r>
            <a:r>
              <a:rPr lang="en-US" sz="2400" dirty="0">
                <a:latin typeface="Arial" panose="020B0604020202020204" pitchFamily="34" charset="0"/>
                <a:cs typeface="Arial" panose="020B0604020202020204" pitchFamily="34" charset="0"/>
              </a:rPr>
              <a:t> BLI Systems: Label-Free Protein Analysis</a:t>
            </a:r>
          </a:p>
        </p:txBody>
      </p:sp>
      <p:sp>
        <p:nvSpPr>
          <p:cNvPr id="4" name="AutoShape 359"/>
          <p:cNvSpPr>
            <a:spLocks noChangeArrowheads="1"/>
          </p:cNvSpPr>
          <p:nvPr/>
        </p:nvSpPr>
        <p:spPr bwMode="auto">
          <a:xfrm rot="5400000">
            <a:off x="5465445" y="2974975"/>
            <a:ext cx="4648200" cy="16764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3530 w 21600"/>
              <a:gd name="T13" fmla="*/ 3530 h 21600"/>
              <a:gd name="T14" fmla="*/ 18070 w 21600"/>
              <a:gd name="T15" fmla="*/ 18070 h 21600"/>
            </a:gdLst>
            <a:ahLst/>
            <a:cxnLst>
              <a:cxn ang="T8">
                <a:pos x="T0" y="T1"/>
              </a:cxn>
              <a:cxn ang="T9">
                <a:pos x="T2" y="T3"/>
              </a:cxn>
              <a:cxn ang="T10">
                <a:pos x="T4" y="T5"/>
              </a:cxn>
              <a:cxn ang="T11">
                <a:pos x="T6" y="T7"/>
              </a:cxn>
            </a:cxnLst>
            <a:rect l="T12" t="T13" r="T14" b="T15"/>
            <a:pathLst>
              <a:path w="21600" h="21600">
                <a:moveTo>
                  <a:pt x="0" y="0"/>
                </a:moveTo>
                <a:lnTo>
                  <a:pt x="3460" y="21600"/>
                </a:lnTo>
                <a:lnTo>
                  <a:pt x="18140" y="21600"/>
                </a:lnTo>
                <a:lnTo>
                  <a:pt x="21600" y="0"/>
                </a:lnTo>
                <a:lnTo>
                  <a:pt x="0" y="0"/>
                </a:lnTo>
                <a:close/>
              </a:path>
            </a:pathLst>
          </a:custGeom>
          <a:gradFill rotWithShape="1">
            <a:gsLst>
              <a:gs pos="0">
                <a:srgbClr val="85B6FF"/>
              </a:gs>
              <a:gs pos="100000">
                <a:srgbClr val="F0F6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5" name="AutoShape 151"/>
          <p:cNvSpPr>
            <a:spLocks noChangeArrowheads="1"/>
          </p:cNvSpPr>
          <p:nvPr/>
        </p:nvSpPr>
        <p:spPr bwMode="auto">
          <a:xfrm>
            <a:off x="4927283" y="1835150"/>
            <a:ext cx="2024062" cy="3962400"/>
          </a:xfrm>
          <a:prstGeom prst="can">
            <a:avLst>
              <a:gd name="adj" fmla="val 0"/>
            </a:avLst>
          </a:prstGeom>
          <a:gradFill rotWithShape="1">
            <a:gsLst>
              <a:gs pos="0">
                <a:srgbClr val="FDBC03"/>
              </a:gs>
              <a:gs pos="100000">
                <a:srgbClr val="FFFF00"/>
              </a:gs>
            </a:gsLst>
            <a:lin ang="5400000" scaled="1"/>
          </a:gradFill>
          <a:ln w="9525">
            <a:solidFill>
              <a:schemeClr val="tx1"/>
            </a:solidFill>
            <a:round/>
          </a:ln>
        </p:spPr>
        <p:txBody>
          <a:bodyPr wrap="none" anchor="ctr"/>
          <a:lstStyle/>
          <a:p>
            <a:pPr algn="ctr"/>
            <a:endParaRPr lang="en-US">
              <a:solidFill>
                <a:srgbClr val="000000"/>
              </a:solidFill>
            </a:endParaRPr>
          </a:p>
        </p:txBody>
      </p:sp>
      <p:graphicFrame>
        <p:nvGraphicFramePr>
          <p:cNvPr id="6" name="Group 363"/>
          <p:cNvGraphicFramePr/>
          <p:nvPr/>
        </p:nvGraphicFramePr>
        <p:xfrm>
          <a:off x="4893945" y="1793875"/>
          <a:ext cx="2057400" cy="4083099"/>
        </p:xfrm>
        <a:graphic>
          <a:graphicData uri="http://schemas.openxmlformats.org/drawingml/2006/table">
            <a:tbl>
              <a:tblPr/>
              <a:tblGrid>
                <a:gridCol w="2057400">
                  <a:extLst>
                    <a:ext uri="{9D8B030D-6E8A-4147-A177-3AD203B41FA5}">
                      <a16:colId xmlns:a16="http://schemas.microsoft.com/office/drawing/2014/main" val="20000"/>
                    </a:ext>
                  </a:extLst>
                </a:gridCol>
              </a:tblGrid>
              <a:tr h="335258">
                <a:tc>
                  <a:txBody>
                    <a:bodyPr/>
                    <a:lstStyle/>
                    <a:p>
                      <a:pPr marL="0" marR="0" lvl="0" indent="0" algn="ctr" defTabSz="914400" rtl="0" eaLnBrk="0" fontAlgn="base" latinLnBrk="0" hangingPunct="0">
                        <a:lnSpc>
                          <a:spcPct val="100000"/>
                        </a:lnSpc>
                        <a:spcBef>
                          <a:spcPct val="20000"/>
                        </a:spcBef>
                        <a:spcAft>
                          <a:spcPct val="0"/>
                        </a:spcAft>
                        <a:buClr>
                          <a:srgbClr val="3A6E8F"/>
                        </a:buClr>
                        <a:buSzTx/>
                        <a:buFontTx/>
                        <a:buNone/>
                      </a:pPr>
                      <a:r>
                        <a:rPr kumimoji="0" lang="en-US" sz="1600" b="1" i="0" u="none" strike="noStrike" cap="none" normalizeH="0" baseline="0" dirty="0">
                          <a:ln>
                            <a:noFill/>
                          </a:ln>
                          <a:solidFill>
                            <a:srgbClr val="333333"/>
                          </a:solidFill>
                          <a:effectLst/>
                          <a:latin typeface="Calibri" panose="020F0502020204030204" charset="0"/>
                          <a:ea typeface="Geneva" pitchFamily="80" charset="-128"/>
                        </a:rPr>
                        <a:t>Cells</a:t>
                      </a:r>
                    </a:p>
                  </a:txBody>
                  <a:tcPr marT="45711" marB="45711" anchor="ctr" horzOverflow="overflow">
                    <a:lnL cap="flat">
                      <a:noFill/>
                    </a:lnL>
                    <a:lnR cap="flat">
                      <a:noFill/>
                    </a:lnR>
                    <a:lnT cap="flat">
                      <a:noFill/>
                    </a:lnT>
                    <a:lnB>
                      <a:noFill/>
                    </a:lnB>
                    <a:lnTlToBr>
                      <a:noFill/>
                    </a:lnTlToBr>
                    <a:lnBlToTr>
                      <a:noFill/>
                    </a:lnBlToTr>
                    <a:gradFill rotWithShape="0">
                      <a:gsLst>
                        <a:gs pos="0">
                          <a:srgbClr val="FDBC03"/>
                        </a:gs>
                        <a:gs pos="50000">
                          <a:srgbClr val="FDBC03">
                            <a:gamma/>
                            <a:tint val="33725"/>
                            <a:invGamma/>
                          </a:srgbClr>
                        </a:gs>
                        <a:gs pos="100000">
                          <a:srgbClr val="FDBC03"/>
                        </a:gs>
                      </a:gsLst>
                      <a:lin ang="0" scaled="1"/>
                    </a:gradFill>
                  </a:tcPr>
                </a:tc>
                <a:extLst>
                  <a:ext uri="{0D108BD9-81ED-4DB2-BD59-A6C34878D82A}">
                    <a16:rowId xmlns:a16="http://schemas.microsoft.com/office/drawing/2014/main" val="10000"/>
                  </a:ext>
                </a:extLst>
              </a:tr>
              <a:tr h="335258">
                <a:tc>
                  <a:txBody>
                    <a:bodyPr/>
                    <a:lstStyle/>
                    <a:p>
                      <a:pPr marL="0" marR="0" lvl="0" indent="0" algn="ctr" defTabSz="914400" rtl="0" eaLnBrk="0" fontAlgn="base" latinLnBrk="0" hangingPunct="0">
                        <a:lnSpc>
                          <a:spcPct val="100000"/>
                        </a:lnSpc>
                        <a:spcBef>
                          <a:spcPct val="20000"/>
                        </a:spcBef>
                        <a:spcAft>
                          <a:spcPct val="0"/>
                        </a:spcAft>
                        <a:buClr>
                          <a:srgbClr val="3A6E8F"/>
                        </a:buClr>
                        <a:buSzTx/>
                        <a:buFontTx/>
                        <a:buNone/>
                      </a:pPr>
                      <a:r>
                        <a:rPr kumimoji="0" lang="en-US" sz="1600" b="1" i="0" u="none" strike="noStrike" cap="none" normalizeH="0" baseline="0" dirty="0">
                          <a:ln>
                            <a:noFill/>
                          </a:ln>
                          <a:solidFill>
                            <a:srgbClr val="333333"/>
                          </a:solidFill>
                          <a:effectLst/>
                          <a:latin typeface="Calibri" panose="020F0502020204030204" charset="0"/>
                          <a:ea typeface="Geneva" pitchFamily="80" charset="-128"/>
                        </a:rPr>
                        <a:t>Bacteria</a:t>
                      </a:r>
                    </a:p>
                  </a:txBody>
                  <a:tcPr marT="45711" marB="45711" anchor="ctr" horzOverflow="overflow">
                    <a:lnL cap="flat">
                      <a:noFill/>
                    </a:lnL>
                    <a:lnR cap="flat">
                      <a:noFill/>
                    </a:lnR>
                    <a:lnT>
                      <a:noFill/>
                    </a:lnT>
                    <a:lnB>
                      <a:noFill/>
                    </a:lnB>
                    <a:lnTlToBr>
                      <a:noFill/>
                    </a:lnTlToBr>
                    <a:lnBlToTr>
                      <a:noFill/>
                    </a:lnBlToTr>
                    <a:solidFill>
                      <a:srgbClr val="85B6FF"/>
                    </a:solidFill>
                  </a:tcPr>
                </a:tc>
                <a:extLst>
                  <a:ext uri="{0D108BD9-81ED-4DB2-BD59-A6C34878D82A}">
                    <a16:rowId xmlns:a16="http://schemas.microsoft.com/office/drawing/2014/main" val="10001"/>
                  </a:ext>
                </a:extLst>
              </a:tr>
              <a:tr h="335258">
                <a:tc>
                  <a:txBody>
                    <a:bodyPr/>
                    <a:lstStyle/>
                    <a:p>
                      <a:pPr marL="0" marR="0" lvl="0" indent="0" algn="ctr" defTabSz="914400" rtl="0" eaLnBrk="0" fontAlgn="base" latinLnBrk="0" hangingPunct="0">
                        <a:lnSpc>
                          <a:spcPct val="100000"/>
                        </a:lnSpc>
                        <a:spcBef>
                          <a:spcPct val="20000"/>
                        </a:spcBef>
                        <a:spcAft>
                          <a:spcPct val="0"/>
                        </a:spcAft>
                        <a:buClr>
                          <a:srgbClr val="3A6E8F"/>
                        </a:buClr>
                        <a:buSzTx/>
                        <a:buFontTx/>
                        <a:buNone/>
                      </a:pPr>
                      <a:r>
                        <a:rPr kumimoji="0" lang="en-US" sz="1600" b="1" i="0" u="none" strike="noStrike" cap="none" normalizeH="0" baseline="0" dirty="0">
                          <a:ln>
                            <a:noFill/>
                          </a:ln>
                          <a:solidFill>
                            <a:srgbClr val="333333"/>
                          </a:solidFill>
                          <a:effectLst/>
                          <a:latin typeface="Calibri" panose="020F0502020204030204" charset="0"/>
                          <a:ea typeface="Geneva" pitchFamily="80" charset="-128"/>
                        </a:rPr>
                        <a:t>Virus</a:t>
                      </a:r>
                    </a:p>
                  </a:txBody>
                  <a:tcPr marT="45711" marB="45711" anchor="ctr" horzOverflow="overflow">
                    <a:lnL cap="flat">
                      <a:noFill/>
                    </a:lnL>
                    <a:lnR cap="flat">
                      <a:noFill/>
                    </a:lnR>
                    <a:lnT>
                      <a:noFill/>
                    </a:lnT>
                    <a:lnB>
                      <a:noFill/>
                    </a:lnB>
                    <a:lnTlToBr>
                      <a:noFill/>
                    </a:lnTlToBr>
                    <a:lnBlToTr>
                      <a:noFill/>
                    </a:lnBlToTr>
                    <a:solidFill>
                      <a:srgbClr val="85B6FF"/>
                    </a:solidFill>
                  </a:tcPr>
                </a:tc>
                <a:extLst>
                  <a:ext uri="{0D108BD9-81ED-4DB2-BD59-A6C34878D82A}">
                    <a16:rowId xmlns:a16="http://schemas.microsoft.com/office/drawing/2014/main" val="10002"/>
                  </a:ext>
                </a:extLst>
              </a:tr>
              <a:tr h="335258">
                <a:tc>
                  <a:txBody>
                    <a:bodyPr/>
                    <a:lstStyle/>
                    <a:p>
                      <a:pPr marL="0" marR="0" lvl="0" indent="0" algn="ctr" defTabSz="914400" rtl="0" eaLnBrk="0" fontAlgn="base" latinLnBrk="0" hangingPunct="0">
                        <a:lnSpc>
                          <a:spcPct val="100000"/>
                        </a:lnSpc>
                        <a:spcBef>
                          <a:spcPct val="20000"/>
                        </a:spcBef>
                        <a:spcAft>
                          <a:spcPct val="0"/>
                        </a:spcAft>
                        <a:buClr>
                          <a:srgbClr val="3A6E8F"/>
                        </a:buClr>
                        <a:buSzTx/>
                        <a:buFontTx/>
                        <a:buNone/>
                      </a:pPr>
                      <a:r>
                        <a:rPr kumimoji="0" lang="en-US" sz="1600" b="1" i="0" u="none" strike="noStrike" cap="none" normalizeH="0" baseline="0">
                          <a:ln>
                            <a:noFill/>
                          </a:ln>
                          <a:solidFill>
                            <a:srgbClr val="333333"/>
                          </a:solidFill>
                          <a:effectLst/>
                          <a:latin typeface="Calibri" panose="020F0502020204030204" charset="0"/>
                          <a:ea typeface="Geneva" pitchFamily="80" charset="-128"/>
                        </a:rPr>
                        <a:t>IgM</a:t>
                      </a:r>
                    </a:p>
                  </a:txBody>
                  <a:tcPr marT="45711" marB="45711" anchor="ctr" horzOverflow="overflow">
                    <a:lnL cap="flat">
                      <a:noFill/>
                    </a:lnL>
                    <a:lnR cap="flat">
                      <a:noFill/>
                    </a:lnR>
                    <a:lnT>
                      <a:noFill/>
                    </a:lnT>
                    <a:lnB>
                      <a:noFill/>
                    </a:lnB>
                    <a:lnTlToBr>
                      <a:noFill/>
                    </a:lnTlToBr>
                    <a:lnBlToTr>
                      <a:noFill/>
                    </a:lnBlToTr>
                    <a:solidFill>
                      <a:srgbClr val="85B6FF"/>
                    </a:solidFill>
                  </a:tcPr>
                </a:tc>
                <a:extLst>
                  <a:ext uri="{0D108BD9-81ED-4DB2-BD59-A6C34878D82A}">
                    <a16:rowId xmlns:a16="http://schemas.microsoft.com/office/drawing/2014/main" val="10003"/>
                  </a:ext>
                </a:extLst>
              </a:tr>
              <a:tr h="395217">
                <a:tc>
                  <a:txBody>
                    <a:bodyPr/>
                    <a:lstStyle/>
                    <a:p>
                      <a:pPr marL="0" marR="0" lvl="0" indent="0" algn="ctr" defTabSz="914400" rtl="0" eaLnBrk="0" fontAlgn="base" latinLnBrk="0" hangingPunct="0">
                        <a:lnSpc>
                          <a:spcPct val="100000"/>
                        </a:lnSpc>
                        <a:spcBef>
                          <a:spcPct val="20000"/>
                        </a:spcBef>
                        <a:spcAft>
                          <a:spcPct val="0"/>
                        </a:spcAft>
                        <a:buClr>
                          <a:srgbClr val="3A6E8F"/>
                        </a:buClr>
                        <a:buSzTx/>
                        <a:buFontTx/>
                        <a:buNone/>
                      </a:pPr>
                      <a:r>
                        <a:rPr kumimoji="0" lang="en-US" sz="1600" b="1" i="0" u="none" strike="noStrike" cap="none" normalizeH="0" baseline="0">
                          <a:ln>
                            <a:noFill/>
                          </a:ln>
                          <a:solidFill>
                            <a:srgbClr val="333333"/>
                          </a:solidFill>
                          <a:effectLst/>
                          <a:latin typeface="Calibri" panose="020F0502020204030204" charset="0"/>
                          <a:ea typeface="Geneva" pitchFamily="80" charset="-128"/>
                        </a:rPr>
                        <a:t>IgA</a:t>
                      </a:r>
                    </a:p>
                  </a:txBody>
                  <a:tcPr marT="45711" marB="45711" anchor="ctr" horzOverflow="overflow">
                    <a:lnL cap="flat">
                      <a:noFill/>
                    </a:lnL>
                    <a:lnR cap="flat">
                      <a:noFill/>
                    </a:lnR>
                    <a:lnT>
                      <a:noFill/>
                    </a:lnT>
                    <a:lnB>
                      <a:noFill/>
                    </a:lnB>
                    <a:lnTlToBr>
                      <a:noFill/>
                    </a:lnTlToBr>
                    <a:lnBlToTr>
                      <a:noFill/>
                    </a:lnBlToTr>
                    <a:solidFill>
                      <a:srgbClr val="85B6FF"/>
                    </a:solidFill>
                  </a:tcPr>
                </a:tc>
                <a:extLst>
                  <a:ext uri="{0D108BD9-81ED-4DB2-BD59-A6C34878D82A}">
                    <a16:rowId xmlns:a16="http://schemas.microsoft.com/office/drawing/2014/main" val="10004"/>
                  </a:ext>
                </a:extLst>
              </a:tr>
              <a:tr h="335258">
                <a:tc>
                  <a:txBody>
                    <a:bodyPr/>
                    <a:lstStyle/>
                    <a:p>
                      <a:pPr marL="0" marR="0" lvl="0" indent="0" algn="ctr" defTabSz="914400" rtl="0" eaLnBrk="0" fontAlgn="base" latinLnBrk="0" hangingPunct="0">
                        <a:lnSpc>
                          <a:spcPct val="100000"/>
                        </a:lnSpc>
                        <a:spcBef>
                          <a:spcPct val="20000"/>
                        </a:spcBef>
                        <a:spcAft>
                          <a:spcPct val="0"/>
                        </a:spcAft>
                        <a:buClr>
                          <a:srgbClr val="3A6E8F"/>
                        </a:buClr>
                        <a:buSzTx/>
                        <a:buFontTx/>
                        <a:buNone/>
                      </a:pPr>
                      <a:r>
                        <a:rPr kumimoji="0" lang="en-US" sz="1600" b="1" i="0" u="none" strike="noStrike" cap="none" normalizeH="0" baseline="0">
                          <a:ln>
                            <a:noFill/>
                          </a:ln>
                          <a:solidFill>
                            <a:srgbClr val="333333"/>
                          </a:solidFill>
                          <a:effectLst/>
                          <a:latin typeface="Calibri" panose="020F0502020204030204" charset="0"/>
                          <a:ea typeface="Geneva" pitchFamily="80" charset="-128"/>
                        </a:rPr>
                        <a:t>IgG, IgD, IgE</a:t>
                      </a:r>
                    </a:p>
                  </a:txBody>
                  <a:tcPr marT="45711" marB="45711" anchor="ctr" horzOverflow="overflow">
                    <a:lnL cap="flat">
                      <a:noFill/>
                    </a:lnL>
                    <a:lnR cap="flat">
                      <a:noFill/>
                    </a:lnR>
                    <a:lnT>
                      <a:noFill/>
                    </a:lnT>
                    <a:lnB>
                      <a:noFill/>
                    </a:lnB>
                    <a:lnTlToBr>
                      <a:noFill/>
                    </a:lnTlToBr>
                    <a:lnBlToTr>
                      <a:noFill/>
                    </a:lnBlToTr>
                    <a:solidFill>
                      <a:srgbClr val="85B6FF"/>
                    </a:solidFill>
                  </a:tcPr>
                </a:tc>
                <a:extLst>
                  <a:ext uri="{0D108BD9-81ED-4DB2-BD59-A6C34878D82A}">
                    <a16:rowId xmlns:a16="http://schemas.microsoft.com/office/drawing/2014/main" val="10005"/>
                  </a:ext>
                </a:extLst>
              </a:tr>
              <a:tr h="335258">
                <a:tc>
                  <a:txBody>
                    <a:bodyPr/>
                    <a:lstStyle/>
                    <a:p>
                      <a:pPr marL="0" marR="0" lvl="0" indent="0" algn="ctr" defTabSz="914400" rtl="0" eaLnBrk="0" fontAlgn="base" latinLnBrk="0" hangingPunct="0">
                        <a:lnSpc>
                          <a:spcPct val="100000"/>
                        </a:lnSpc>
                        <a:spcBef>
                          <a:spcPct val="20000"/>
                        </a:spcBef>
                        <a:spcAft>
                          <a:spcPct val="0"/>
                        </a:spcAft>
                        <a:buClr>
                          <a:srgbClr val="3A6E8F"/>
                        </a:buClr>
                        <a:buSzTx/>
                        <a:buFontTx/>
                        <a:buNone/>
                      </a:pPr>
                      <a:r>
                        <a:rPr kumimoji="0" lang="en-US" sz="1600" b="1" i="0" u="none" strike="noStrike" cap="none" normalizeH="0" baseline="0">
                          <a:ln>
                            <a:noFill/>
                          </a:ln>
                          <a:solidFill>
                            <a:srgbClr val="333333"/>
                          </a:solidFill>
                          <a:effectLst/>
                          <a:latin typeface="Calibri" panose="020F0502020204030204" charset="0"/>
                          <a:ea typeface="Geneva" pitchFamily="80" charset="-128"/>
                        </a:rPr>
                        <a:t>Antibody Fragments</a:t>
                      </a:r>
                    </a:p>
                  </a:txBody>
                  <a:tcPr marT="45711" marB="45711" anchor="ctr" horzOverflow="overflow">
                    <a:lnL cap="flat">
                      <a:noFill/>
                    </a:lnL>
                    <a:lnR cap="flat">
                      <a:noFill/>
                    </a:lnR>
                    <a:lnT>
                      <a:noFill/>
                    </a:lnT>
                    <a:lnB>
                      <a:noFill/>
                    </a:lnB>
                    <a:lnTlToBr>
                      <a:noFill/>
                    </a:lnTlToBr>
                    <a:lnBlToTr>
                      <a:noFill/>
                    </a:lnBlToTr>
                    <a:solidFill>
                      <a:srgbClr val="85B6FF"/>
                    </a:solidFill>
                  </a:tcPr>
                </a:tc>
                <a:extLst>
                  <a:ext uri="{0D108BD9-81ED-4DB2-BD59-A6C34878D82A}">
                    <a16:rowId xmlns:a16="http://schemas.microsoft.com/office/drawing/2014/main" val="10006"/>
                  </a:ext>
                </a:extLst>
              </a:tr>
              <a:tr h="335258">
                <a:tc>
                  <a:txBody>
                    <a:bodyPr/>
                    <a:lstStyle/>
                    <a:p>
                      <a:pPr marL="0" marR="0" lvl="0" indent="0" algn="ctr" defTabSz="914400" rtl="0" eaLnBrk="0" fontAlgn="base" latinLnBrk="0" hangingPunct="0">
                        <a:lnSpc>
                          <a:spcPct val="100000"/>
                        </a:lnSpc>
                        <a:spcBef>
                          <a:spcPct val="20000"/>
                        </a:spcBef>
                        <a:spcAft>
                          <a:spcPct val="0"/>
                        </a:spcAft>
                        <a:buClr>
                          <a:srgbClr val="3A6E8F"/>
                        </a:buClr>
                        <a:buSzTx/>
                        <a:buFontTx/>
                        <a:buNone/>
                      </a:pPr>
                      <a:r>
                        <a:rPr kumimoji="0" lang="en-US" sz="1600" b="1" i="0" u="none" strike="noStrike" cap="none" normalizeH="0" baseline="0">
                          <a:ln>
                            <a:noFill/>
                          </a:ln>
                          <a:solidFill>
                            <a:srgbClr val="333333"/>
                          </a:solidFill>
                          <a:effectLst/>
                          <a:latin typeface="Calibri" panose="020F0502020204030204" charset="0"/>
                          <a:ea typeface="Geneva" pitchFamily="80" charset="-128"/>
                        </a:rPr>
                        <a:t>Proteins</a:t>
                      </a:r>
                    </a:p>
                  </a:txBody>
                  <a:tcPr marT="45711" marB="45711" anchor="ctr" horzOverflow="overflow">
                    <a:lnL cap="flat">
                      <a:noFill/>
                    </a:lnL>
                    <a:lnR cap="flat">
                      <a:noFill/>
                    </a:lnR>
                    <a:lnT>
                      <a:noFill/>
                    </a:lnT>
                    <a:lnB>
                      <a:noFill/>
                    </a:lnB>
                    <a:lnTlToBr>
                      <a:noFill/>
                    </a:lnTlToBr>
                    <a:lnBlToTr>
                      <a:noFill/>
                    </a:lnBlToTr>
                    <a:solidFill>
                      <a:srgbClr val="85B6FF"/>
                    </a:solidFill>
                  </a:tcPr>
                </a:tc>
                <a:extLst>
                  <a:ext uri="{0D108BD9-81ED-4DB2-BD59-A6C34878D82A}">
                    <a16:rowId xmlns:a16="http://schemas.microsoft.com/office/drawing/2014/main" val="10007"/>
                  </a:ext>
                </a:extLst>
              </a:tr>
              <a:tr h="335258">
                <a:tc>
                  <a:txBody>
                    <a:bodyPr/>
                    <a:lstStyle/>
                    <a:p>
                      <a:pPr marL="0" marR="0" lvl="0" indent="0" algn="ctr" defTabSz="914400" rtl="0" eaLnBrk="0" fontAlgn="base" latinLnBrk="0" hangingPunct="0">
                        <a:lnSpc>
                          <a:spcPct val="100000"/>
                        </a:lnSpc>
                        <a:spcBef>
                          <a:spcPct val="20000"/>
                        </a:spcBef>
                        <a:spcAft>
                          <a:spcPct val="0"/>
                        </a:spcAft>
                        <a:buClr>
                          <a:srgbClr val="3A6E8F"/>
                        </a:buClr>
                        <a:buSzTx/>
                        <a:buFontTx/>
                        <a:buNone/>
                      </a:pPr>
                      <a:r>
                        <a:rPr kumimoji="0" lang="en-US" sz="1600" b="1" i="0" u="none" strike="noStrike" cap="none" normalizeH="0" baseline="0">
                          <a:ln>
                            <a:noFill/>
                          </a:ln>
                          <a:solidFill>
                            <a:srgbClr val="333333"/>
                          </a:solidFill>
                          <a:effectLst/>
                          <a:latin typeface="Calibri" panose="020F0502020204030204" charset="0"/>
                          <a:ea typeface="Geneva" pitchFamily="80" charset="-128"/>
                        </a:rPr>
                        <a:t>Peptides</a:t>
                      </a:r>
                    </a:p>
                  </a:txBody>
                  <a:tcPr marT="45711" marB="45711" anchor="ctr" horzOverflow="overflow">
                    <a:lnL cap="flat">
                      <a:noFill/>
                    </a:lnL>
                    <a:lnR cap="flat">
                      <a:noFill/>
                    </a:lnR>
                    <a:lnT>
                      <a:noFill/>
                    </a:lnT>
                    <a:lnB>
                      <a:noFill/>
                    </a:lnB>
                    <a:lnTlToBr>
                      <a:noFill/>
                    </a:lnTlToBr>
                    <a:lnBlToTr>
                      <a:noFill/>
                    </a:lnBlToTr>
                    <a:solidFill>
                      <a:srgbClr val="85B6FF"/>
                    </a:solidFill>
                  </a:tcPr>
                </a:tc>
                <a:extLst>
                  <a:ext uri="{0D108BD9-81ED-4DB2-BD59-A6C34878D82A}">
                    <a16:rowId xmlns:a16="http://schemas.microsoft.com/office/drawing/2014/main" val="10008"/>
                  </a:ext>
                </a:extLst>
              </a:tr>
              <a:tr h="335258">
                <a:tc>
                  <a:txBody>
                    <a:bodyPr/>
                    <a:lstStyle/>
                    <a:p>
                      <a:pPr marL="0" marR="0" lvl="0" indent="0" algn="ctr" defTabSz="914400" rtl="0" eaLnBrk="0" fontAlgn="base" latinLnBrk="0" hangingPunct="0">
                        <a:lnSpc>
                          <a:spcPct val="100000"/>
                        </a:lnSpc>
                        <a:spcBef>
                          <a:spcPct val="20000"/>
                        </a:spcBef>
                        <a:spcAft>
                          <a:spcPct val="0"/>
                        </a:spcAft>
                        <a:buClr>
                          <a:srgbClr val="3A6E8F"/>
                        </a:buClr>
                        <a:buSzTx/>
                        <a:buFontTx/>
                        <a:buNone/>
                      </a:pPr>
                      <a:r>
                        <a:rPr kumimoji="0" lang="en-US" sz="1600" b="1" i="0" u="none" strike="noStrike" cap="none" normalizeH="0" baseline="0">
                          <a:ln>
                            <a:noFill/>
                          </a:ln>
                          <a:solidFill>
                            <a:srgbClr val="333333"/>
                          </a:solidFill>
                          <a:effectLst/>
                          <a:latin typeface="Calibri" panose="020F0502020204030204" charset="0"/>
                          <a:ea typeface="Geneva" pitchFamily="80" charset="-128"/>
                        </a:rPr>
                        <a:t>Nucleotides (DNA)</a:t>
                      </a:r>
                    </a:p>
                  </a:txBody>
                  <a:tcPr marT="45711" marB="45711" anchor="ctr" horzOverflow="overflow">
                    <a:lnL cap="flat">
                      <a:noFill/>
                    </a:lnL>
                    <a:lnR cap="flat">
                      <a:noFill/>
                    </a:lnR>
                    <a:lnT>
                      <a:noFill/>
                    </a:lnT>
                    <a:lnB>
                      <a:noFill/>
                    </a:lnB>
                    <a:lnTlToBr>
                      <a:noFill/>
                    </a:lnTlToBr>
                    <a:lnBlToTr>
                      <a:noFill/>
                    </a:lnBlToTr>
                    <a:solidFill>
                      <a:srgbClr val="85B6FF"/>
                    </a:solidFill>
                  </a:tcPr>
                </a:tc>
                <a:extLst>
                  <a:ext uri="{0D108BD9-81ED-4DB2-BD59-A6C34878D82A}">
                    <a16:rowId xmlns:a16="http://schemas.microsoft.com/office/drawing/2014/main" val="10009"/>
                  </a:ext>
                </a:extLst>
              </a:tr>
              <a:tr h="335258">
                <a:tc>
                  <a:txBody>
                    <a:bodyPr/>
                    <a:lstStyle/>
                    <a:p>
                      <a:pPr marL="0" marR="0" lvl="0" indent="0" algn="ctr" defTabSz="914400" rtl="0" eaLnBrk="0" fontAlgn="base" latinLnBrk="0" hangingPunct="0">
                        <a:lnSpc>
                          <a:spcPct val="100000"/>
                        </a:lnSpc>
                        <a:spcBef>
                          <a:spcPct val="20000"/>
                        </a:spcBef>
                        <a:spcAft>
                          <a:spcPct val="0"/>
                        </a:spcAft>
                        <a:buClr>
                          <a:srgbClr val="3A6E8F"/>
                        </a:buClr>
                        <a:buSzTx/>
                        <a:buFontTx/>
                        <a:buNone/>
                      </a:pPr>
                      <a:r>
                        <a:rPr kumimoji="0" lang="en-US" sz="1600" b="1" i="0" u="none" strike="noStrike" cap="none" normalizeH="0" baseline="0">
                          <a:ln>
                            <a:noFill/>
                          </a:ln>
                          <a:solidFill>
                            <a:srgbClr val="333333"/>
                          </a:solidFill>
                          <a:effectLst/>
                          <a:latin typeface="Calibri" panose="020F0502020204030204" charset="0"/>
                          <a:ea typeface="Geneva" pitchFamily="80" charset="-128"/>
                        </a:rPr>
                        <a:t>Small Molecules</a:t>
                      </a:r>
                    </a:p>
                  </a:txBody>
                  <a:tcPr marT="45711" marB="45711" anchor="ctr" horzOverflow="overflow">
                    <a:lnL cap="flat">
                      <a:noFill/>
                    </a:lnL>
                    <a:lnR cap="flat">
                      <a:noFill/>
                    </a:lnR>
                    <a:lnT>
                      <a:noFill/>
                    </a:lnT>
                    <a:lnB>
                      <a:noFill/>
                    </a:lnB>
                    <a:lnTlToBr>
                      <a:noFill/>
                    </a:lnTlToBr>
                    <a:lnBlToTr>
                      <a:noFill/>
                    </a:lnBlToTr>
                    <a:solidFill>
                      <a:srgbClr val="85B6FF"/>
                    </a:solidFill>
                  </a:tcPr>
                </a:tc>
                <a:extLst>
                  <a:ext uri="{0D108BD9-81ED-4DB2-BD59-A6C34878D82A}">
                    <a16:rowId xmlns:a16="http://schemas.microsoft.com/office/drawing/2014/main" val="10010"/>
                  </a:ext>
                </a:extLst>
              </a:tr>
              <a:tr h="335258">
                <a:tc>
                  <a:txBody>
                    <a:bodyPr/>
                    <a:lstStyle/>
                    <a:p>
                      <a:pPr marL="0" marR="0" lvl="0" indent="0" algn="ctr" defTabSz="914400" rtl="0" eaLnBrk="0" fontAlgn="base" latinLnBrk="0" hangingPunct="0">
                        <a:lnSpc>
                          <a:spcPct val="100000"/>
                        </a:lnSpc>
                        <a:spcBef>
                          <a:spcPct val="20000"/>
                        </a:spcBef>
                        <a:spcAft>
                          <a:spcPct val="0"/>
                        </a:spcAft>
                        <a:buClr>
                          <a:srgbClr val="3A6E8F"/>
                        </a:buClr>
                        <a:buSzTx/>
                        <a:buFontTx/>
                        <a:buNone/>
                      </a:pPr>
                      <a:r>
                        <a:rPr kumimoji="0" lang="en-US" sz="1600" b="1" i="0" u="none" strike="noStrike" cap="none" normalizeH="0" baseline="0" dirty="0">
                          <a:ln>
                            <a:noFill/>
                          </a:ln>
                          <a:solidFill>
                            <a:srgbClr val="333333"/>
                          </a:solidFill>
                          <a:effectLst/>
                          <a:latin typeface="Calibri" panose="020F0502020204030204" charset="0"/>
                          <a:ea typeface="Geneva" pitchFamily="80" charset="-128"/>
                        </a:rPr>
                        <a:t>Atoms</a:t>
                      </a:r>
                    </a:p>
                  </a:txBody>
                  <a:tcPr marT="45711" marB="45711" anchor="ctr" horzOverflow="overflow">
                    <a:lnL cap="flat">
                      <a:noFill/>
                    </a:lnL>
                    <a:lnR cap="flat">
                      <a:noFill/>
                    </a:lnR>
                    <a:lnT>
                      <a:noFill/>
                    </a:lnT>
                    <a:lnB cap="flat">
                      <a:noFill/>
                    </a:lnB>
                    <a:lnTlToBr>
                      <a:noFill/>
                    </a:lnTlToBr>
                    <a:lnBlToTr>
                      <a:noFill/>
                    </a:lnBlToTr>
                    <a:gradFill rotWithShape="0">
                      <a:gsLst>
                        <a:gs pos="0">
                          <a:srgbClr val="FDBC03"/>
                        </a:gs>
                        <a:gs pos="50000">
                          <a:srgbClr val="FDBC03">
                            <a:gamma/>
                            <a:tint val="23529"/>
                            <a:invGamma/>
                          </a:srgbClr>
                        </a:gs>
                        <a:gs pos="100000">
                          <a:srgbClr val="FDBC03"/>
                        </a:gs>
                      </a:gsLst>
                      <a:lin ang="0" scaled="1"/>
                    </a:gradFill>
                  </a:tcPr>
                </a:tc>
                <a:extLst>
                  <a:ext uri="{0D108BD9-81ED-4DB2-BD59-A6C34878D82A}">
                    <a16:rowId xmlns:a16="http://schemas.microsoft.com/office/drawing/2014/main" val="10011"/>
                  </a:ext>
                </a:extLst>
              </a:tr>
            </a:tbl>
          </a:graphicData>
        </a:graphic>
      </p:graphicFrame>
      <p:sp>
        <p:nvSpPr>
          <p:cNvPr id="7" name="Line 307"/>
          <p:cNvSpPr>
            <a:spLocks noChangeShapeType="1"/>
          </p:cNvSpPr>
          <p:nvPr/>
        </p:nvSpPr>
        <p:spPr bwMode="auto">
          <a:xfrm flipH="1">
            <a:off x="6940233" y="1758950"/>
            <a:ext cx="11112" cy="4114800"/>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8" name="Line 308"/>
          <p:cNvSpPr>
            <a:spLocks noChangeShapeType="1"/>
          </p:cNvSpPr>
          <p:nvPr/>
        </p:nvSpPr>
        <p:spPr bwMode="auto">
          <a:xfrm>
            <a:off x="6940233" y="5851525"/>
            <a:ext cx="381000" cy="0"/>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9" name="Line 309"/>
          <p:cNvSpPr>
            <a:spLocks noChangeShapeType="1"/>
          </p:cNvSpPr>
          <p:nvPr/>
        </p:nvSpPr>
        <p:spPr bwMode="auto">
          <a:xfrm>
            <a:off x="6930708" y="5176838"/>
            <a:ext cx="381000" cy="0"/>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 name="Line 310"/>
          <p:cNvSpPr>
            <a:spLocks noChangeShapeType="1"/>
          </p:cNvSpPr>
          <p:nvPr/>
        </p:nvSpPr>
        <p:spPr bwMode="auto">
          <a:xfrm>
            <a:off x="6940233" y="3892550"/>
            <a:ext cx="381000" cy="0"/>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1" name="Line 311"/>
          <p:cNvSpPr>
            <a:spLocks noChangeShapeType="1"/>
          </p:cNvSpPr>
          <p:nvPr/>
        </p:nvSpPr>
        <p:spPr bwMode="auto">
          <a:xfrm>
            <a:off x="6940233" y="2825750"/>
            <a:ext cx="381000" cy="0"/>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2" name="Line 312"/>
          <p:cNvSpPr>
            <a:spLocks noChangeShapeType="1"/>
          </p:cNvSpPr>
          <p:nvPr/>
        </p:nvSpPr>
        <p:spPr bwMode="auto">
          <a:xfrm>
            <a:off x="4893945" y="1758950"/>
            <a:ext cx="1588" cy="4105275"/>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3" name="Line 313"/>
          <p:cNvSpPr>
            <a:spLocks noChangeShapeType="1"/>
          </p:cNvSpPr>
          <p:nvPr/>
        </p:nvSpPr>
        <p:spPr bwMode="auto">
          <a:xfrm>
            <a:off x="4524058" y="5340350"/>
            <a:ext cx="381000" cy="0"/>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4" name="Line 314"/>
          <p:cNvSpPr>
            <a:spLocks noChangeShapeType="1"/>
          </p:cNvSpPr>
          <p:nvPr/>
        </p:nvSpPr>
        <p:spPr bwMode="auto">
          <a:xfrm>
            <a:off x="4524058" y="5862638"/>
            <a:ext cx="381000" cy="0"/>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5" name="Line 317"/>
          <p:cNvSpPr>
            <a:spLocks noChangeShapeType="1"/>
          </p:cNvSpPr>
          <p:nvPr/>
        </p:nvSpPr>
        <p:spPr bwMode="auto">
          <a:xfrm>
            <a:off x="4524058" y="3816350"/>
            <a:ext cx="381000" cy="0"/>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6" name="Line 318"/>
          <p:cNvSpPr>
            <a:spLocks noChangeShapeType="1"/>
          </p:cNvSpPr>
          <p:nvPr/>
        </p:nvSpPr>
        <p:spPr bwMode="auto">
          <a:xfrm>
            <a:off x="4524058" y="2444750"/>
            <a:ext cx="381000" cy="0"/>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7" name="Line 319"/>
          <p:cNvSpPr>
            <a:spLocks noChangeShapeType="1"/>
          </p:cNvSpPr>
          <p:nvPr/>
        </p:nvSpPr>
        <p:spPr bwMode="auto">
          <a:xfrm>
            <a:off x="4524058" y="2825750"/>
            <a:ext cx="381000" cy="0"/>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8" name="Line 320"/>
          <p:cNvSpPr>
            <a:spLocks noChangeShapeType="1"/>
          </p:cNvSpPr>
          <p:nvPr/>
        </p:nvSpPr>
        <p:spPr bwMode="auto">
          <a:xfrm>
            <a:off x="4524058" y="2063750"/>
            <a:ext cx="381000" cy="0"/>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9" name="Text Box 321"/>
          <p:cNvSpPr txBox="1">
            <a:spLocks noChangeArrowheads="1"/>
          </p:cNvSpPr>
          <p:nvPr/>
        </p:nvSpPr>
        <p:spPr bwMode="auto">
          <a:xfrm>
            <a:off x="4284345" y="2200275"/>
            <a:ext cx="606425" cy="245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anose="020B0604020202020204" pitchFamily="34" charset="0"/>
                <a:ea typeface="Geneva"/>
                <a:cs typeface="Geneva"/>
              </a:defRPr>
            </a:lvl1pPr>
            <a:lvl2pPr marL="742950" indent="-285750" eaLnBrk="0" hangingPunct="0">
              <a:defRPr sz="2800">
                <a:solidFill>
                  <a:schemeClr val="tx1"/>
                </a:solidFill>
                <a:latin typeface="Arial" panose="020B0604020202020204" pitchFamily="34" charset="0"/>
                <a:ea typeface="Geneva"/>
                <a:cs typeface="Geneva"/>
              </a:defRPr>
            </a:lvl2pPr>
            <a:lvl3pPr marL="1143000" indent="-228600" eaLnBrk="0" hangingPunct="0">
              <a:defRPr sz="2800">
                <a:solidFill>
                  <a:schemeClr val="tx1"/>
                </a:solidFill>
                <a:latin typeface="Arial" panose="020B0604020202020204" pitchFamily="34" charset="0"/>
                <a:ea typeface="Geneva"/>
                <a:cs typeface="Geneva"/>
              </a:defRPr>
            </a:lvl3pPr>
            <a:lvl4pPr marL="1600200" indent="-228600" eaLnBrk="0" hangingPunct="0">
              <a:defRPr sz="2800">
                <a:solidFill>
                  <a:schemeClr val="tx1"/>
                </a:solidFill>
                <a:latin typeface="Arial" panose="020B0604020202020204" pitchFamily="34" charset="0"/>
                <a:ea typeface="Geneva"/>
                <a:cs typeface="Geneva"/>
              </a:defRPr>
            </a:lvl4pPr>
            <a:lvl5pPr marL="2057400" indent="-228600" eaLnBrk="0" hangingPunct="0">
              <a:defRPr sz="2800">
                <a:solidFill>
                  <a:schemeClr val="tx1"/>
                </a:solidFill>
                <a:latin typeface="Arial" panose="020B0604020202020204" pitchFamily="34" charset="0"/>
                <a:ea typeface="Geneva"/>
                <a:cs typeface="Geneva"/>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Geneva"/>
                <a:cs typeface="Geneva"/>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Geneva"/>
                <a:cs typeface="Geneva"/>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Geneva"/>
                <a:cs typeface="Geneva"/>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Geneva"/>
                <a:cs typeface="Geneva"/>
              </a:defRPr>
            </a:lvl9pPr>
          </a:lstStyle>
          <a:p>
            <a:r>
              <a:rPr lang="en-US" sz="1000">
                <a:solidFill>
                  <a:srgbClr val="000000"/>
                </a:solidFill>
              </a:rPr>
              <a:t>200 nm</a:t>
            </a:r>
          </a:p>
        </p:txBody>
      </p:sp>
      <p:sp>
        <p:nvSpPr>
          <p:cNvPr id="20" name="Text Box 322"/>
          <p:cNvSpPr txBox="1">
            <a:spLocks noChangeArrowheads="1"/>
          </p:cNvSpPr>
          <p:nvPr/>
        </p:nvSpPr>
        <p:spPr bwMode="auto">
          <a:xfrm>
            <a:off x="4219258" y="1819275"/>
            <a:ext cx="676910" cy="245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anose="020B0604020202020204" pitchFamily="34" charset="0"/>
                <a:ea typeface="Geneva"/>
                <a:cs typeface="Geneva"/>
              </a:defRPr>
            </a:lvl1pPr>
            <a:lvl2pPr marL="742950" indent="-285750" eaLnBrk="0" hangingPunct="0">
              <a:defRPr sz="2800">
                <a:solidFill>
                  <a:schemeClr val="tx1"/>
                </a:solidFill>
                <a:latin typeface="Arial" panose="020B0604020202020204" pitchFamily="34" charset="0"/>
                <a:ea typeface="Geneva"/>
                <a:cs typeface="Geneva"/>
              </a:defRPr>
            </a:lvl2pPr>
            <a:lvl3pPr marL="1143000" indent="-228600" eaLnBrk="0" hangingPunct="0">
              <a:defRPr sz="2800">
                <a:solidFill>
                  <a:schemeClr val="tx1"/>
                </a:solidFill>
                <a:latin typeface="Arial" panose="020B0604020202020204" pitchFamily="34" charset="0"/>
                <a:ea typeface="Geneva"/>
                <a:cs typeface="Geneva"/>
              </a:defRPr>
            </a:lvl3pPr>
            <a:lvl4pPr marL="1600200" indent="-228600" eaLnBrk="0" hangingPunct="0">
              <a:defRPr sz="2800">
                <a:solidFill>
                  <a:schemeClr val="tx1"/>
                </a:solidFill>
                <a:latin typeface="Arial" panose="020B0604020202020204" pitchFamily="34" charset="0"/>
                <a:ea typeface="Geneva"/>
                <a:cs typeface="Geneva"/>
              </a:defRPr>
            </a:lvl4pPr>
            <a:lvl5pPr marL="2057400" indent="-228600" eaLnBrk="0" hangingPunct="0">
              <a:defRPr sz="2800">
                <a:solidFill>
                  <a:schemeClr val="tx1"/>
                </a:solidFill>
                <a:latin typeface="Arial" panose="020B0604020202020204" pitchFamily="34" charset="0"/>
                <a:ea typeface="Geneva"/>
                <a:cs typeface="Geneva"/>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Geneva"/>
                <a:cs typeface="Geneva"/>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Geneva"/>
                <a:cs typeface="Geneva"/>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Geneva"/>
                <a:cs typeface="Geneva"/>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Geneva"/>
                <a:cs typeface="Geneva"/>
              </a:defRPr>
            </a:lvl9pPr>
          </a:lstStyle>
          <a:p>
            <a:r>
              <a:rPr lang="en-US" sz="1000">
                <a:solidFill>
                  <a:srgbClr val="000000"/>
                </a:solidFill>
              </a:rPr>
              <a:t>1000 nm</a:t>
            </a:r>
          </a:p>
        </p:txBody>
      </p:sp>
      <p:sp>
        <p:nvSpPr>
          <p:cNvPr id="21" name="Text Box 323"/>
          <p:cNvSpPr txBox="1">
            <a:spLocks noChangeArrowheads="1"/>
          </p:cNvSpPr>
          <p:nvPr/>
        </p:nvSpPr>
        <p:spPr bwMode="auto">
          <a:xfrm>
            <a:off x="4317683" y="5629275"/>
            <a:ext cx="571500" cy="245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anose="020B0604020202020204" pitchFamily="34" charset="0"/>
                <a:ea typeface="Geneva"/>
                <a:cs typeface="Geneva"/>
              </a:defRPr>
            </a:lvl1pPr>
            <a:lvl2pPr marL="742950" indent="-285750" eaLnBrk="0" hangingPunct="0">
              <a:defRPr sz="2800">
                <a:solidFill>
                  <a:schemeClr val="tx1"/>
                </a:solidFill>
                <a:latin typeface="Arial" panose="020B0604020202020204" pitchFamily="34" charset="0"/>
                <a:ea typeface="Geneva"/>
                <a:cs typeface="Geneva"/>
              </a:defRPr>
            </a:lvl2pPr>
            <a:lvl3pPr marL="1143000" indent="-228600" eaLnBrk="0" hangingPunct="0">
              <a:defRPr sz="2800">
                <a:solidFill>
                  <a:schemeClr val="tx1"/>
                </a:solidFill>
                <a:latin typeface="Arial" panose="020B0604020202020204" pitchFamily="34" charset="0"/>
                <a:ea typeface="Geneva"/>
                <a:cs typeface="Geneva"/>
              </a:defRPr>
            </a:lvl3pPr>
            <a:lvl4pPr marL="1600200" indent="-228600" eaLnBrk="0" hangingPunct="0">
              <a:defRPr sz="2800">
                <a:solidFill>
                  <a:schemeClr val="tx1"/>
                </a:solidFill>
                <a:latin typeface="Arial" panose="020B0604020202020204" pitchFamily="34" charset="0"/>
                <a:ea typeface="Geneva"/>
                <a:cs typeface="Geneva"/>
              </a:defRPr>
            </a:lvl4pPr>
            <a:lvl5pPr marL="2057400" indent="-228600" eaLnBrk="0" hangingPunct="0">
              <a:defRPr sz="2800">
                <a:solidFill>
                  <a:schemeClr val="tx1"/>
                </a:solidFill>
                <a:latin typeface="Arial" panose="020B0604020202020204" pitchFamily="34" charset="0"/>
                <a:ea typeface="Geneva"/>
                <a:cs typeface="Geneva"/>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Geneva"/>
                <a:cs typeface="Geneva"/>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Geneva"/>
                <a:cs typeface="Geneva"/>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Geneva"/>
                <a:cs typeface="Geneva"/>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Geneva"/>
                <a:cs typeface="Geneva"/>
              </a:defRPr>
            </a:lvl9pPr>
          </a:lstStyle>
          <a:p>
            <a:r>
              <a:rPr lang="en-US" sz="1000">
                <a:solidFill>
                  <a:srgbClr val="000000"/>
                </a:solidFill>
              </a:rPr>
              <a:t>0.1 nm</a:t>
            </a:r>
          </a:p>
        </p:txBody>
      </p:sp>
      <p:sp>
        <p:nvSpPr>
          <p:cNvPr id="22" name="Text Box 324"/>
          <p:cNvSpPr txBox="1">
            <a:spLocks noChangeArrowheads="1"/>
          </p:cNvSpPr>
          <p:nvPr/>
        </p:nvSpPr>
        <p:spPr bwMode="auto">
          <a:xfrm>
            <a:off x="6929120" y="5629275"/>
            <a:ext cx="253365" cy="245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anose="020B0604020202020204" pitchFamily="34" charset="0"/>
                <a:ea typeface="Geneva"/>
                <a:cs typeface="Geneva"/>
              </a:defRPr>
            </a:lvl1pPr>
            <a:lvl2pPr marL="742950" indent="-285750" eaLnBrk="0" hangingPunct="0">
              <a:defRPr sz="2800">
                <a:solidFill>
                  <a:schemeClr val="tx1"/>
                </a:solidFill>
                <a:latin typeface="Arial" panose="020B0604020202020204" pitchFamily="34" charset="0"/>
                <a:ea typeface="Geneva"/>
                <a:cs typeface="Geneva"/>
              </a:defRPr>
            </a:lvl2pPr>
            <a:lvl3pPr marL="1143000" indent="-228600" eaLnBrk="0" hangingPunct="0">
              <a:defRPr sz="2800">
                <a:solidFill>
                  <a:schemeClr val="tx1"/>
                </a:solidFill>
                <a:latin typeface="Arial" panose="020B0604020202020204" pitchFamily="34" charset="0"/>
                <a:ea typeface="Geneva"/>
                <a:cs typeface="Geneva"/>
              </a:defRPr>
            </a:lvl3pPr>
            <a:lvl4pPr marL="1600200" indent="-228600" eaLnBrk="0" hangingPunct="0">
              <a:defRPr sz="2800">
                <a:solidFill>
                  <a:schemeClr val="tx1"/>
                </a:solidFill>
                <a:latin typeface="Arial" panose="020B0604020202020204" pitchFamily="34" charset="0"/>
                <a:ea typeface="Geneva"/>
                <a:cs typeface="Geneva"/>
              </a:defRPr>
            </a:lvl4pPr>
            <a:lvl5pPr marL="2057400" indent="-228600" eaLnBrk="0" hangingPunct="0">
              <a:defRPr sz="2800">
                <a:solidFill>
                  <a:schemeClr val="tx1"/>
                </a:solidFill>
                <a:latin typeface="Arial" panose="020B0604020202020204" pitchFamily="34" charset="0"/>
                <a:ea typeface="Geneva"/>
                <a:cs typeface="Geneva"/>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Geneva"/>
                <a:cs typeface="Geneva"/>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Geneva"/>
                <a:cs typeface="Geneva"/>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Geneva"/>
                <a:cs typeface="Geneva"/>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Geneva"/>
                <a:cs typeface="Geneva"/>
              </a:defRPr>
            </a:lvl9pPr>
          </a:lstStyle>
          <a:p>
            <a:r>
              <a:rPr lang="en-US" sz="1000">
                <a:solidFill>
                  <a:srgbClr val="000000"/>
                </a:solidFill>
              </a:rPr>
              <a:t>1</a:t>
            </a:r>
          </a:p>
        </p:txBody>
      </p:sp>
      <p:sp>
        <p:nvSpPr>
          <p:cNvPr id="23" name="Text Box 325"/>
          <p:cNvSpPr txBox="1">
            <a:spLocks noChangeArrowheads="1"/>
          </p:cNvSpPr>
          <p:nvPr/>
        </p:nvSpPr>
        <p:spPr bwMode="auto">
          <a:xfrm>
            <a:off x="6940233" y="4943475"/>
            <a:ext cx="500380" cy="245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anose="020B0604020202020204" pitchFamily="34" charset="0"/>
                <a:ea typeface="Geneva"/>
                <a:cs typeface="Geneva"/>
              </a:defRPr>
            </a:lvl1pPr>
            <a:lvl2pPr marL="742950" indent="-285750" eaLnBrk="0" hangingPunct="0">
              <a:defRPr sz="2800">
                <a:solidFill>
                  <a:schemeClr val="tx1"/>
                </a:solidFill>
                <a:latin typeface="Arial" panose="020B0604020202020204" pitchFamily="34" charset="0"/>
                <a:ea typeface="Geneva"/>
                <a:cs typeface="Geneva"/>
              </a:defRPr>
            </a:lvl2pPr>
            <a:lvl3pPr marL="1143000" indent="-228600" eaLnBrk="0" hangingPunct="0">
              <a:defRPr sz="2800">
                <a:solidFill>
                  <a:schemeClr val="tx1"/>
                </a:solidFill>
                <a:latin typeface="Arial" panose="020B0604020202020204" pitchFamily="34" charset="0"/>
                <a:ea typeface="Geneva"/>
                <a:cs typeface="Geneva"/>
              </a:defRPr>
            </a:lvl3pPr>
            <a:lvl4pPr marL="1600200" indent="-228600" eaLnBrk="0" hangingPunct="0">
              <a:defRPr sz="2800">
                <a:solidFill>
                  <a:schemeClr val="tx1"/>
                </a:solidFill>
                <a:latin typeface="Arial" panose="020B0604020202020204" pitchFamily="34" charset="0"/>
                <a:ea typeface="Geneva"/>
                <a:cs typeface="Geneva"/>
              </a:defRPr>
            </a:lvl4pPr>
            <a:lvl5pPr marL="2057400" indent="-228600" eaLnBrk="0" hangingPunct="0">
              <a:defRPr sz="2800">
                <a:solidFill>
                  <a:schemeClr val="tx1"/>
                </a:solidFill>
                <a:latin typeface="Arial" panose="020B0604020202020204" pitchFamily="34" charset="0"/>
                <a:ea typeface="Geneva"/>
                <a:cs typeface="Geneva"/>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Geneva"/>
                <a:cs typeface="Geneva"/>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Geneva"/>
                <a:cs typeface="Geneva"/>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Geneva"/>
                <a:cs typeface="Geneva"/>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Geneva"/>
                <a:cs typeface="Geneva"/>
              </a:defRPr>
            </a:lvl9pPr>
          </a:lstStyle>
          <a:p>
            <a:r>
              <a:rPr lang="en-US" sz="1000">
                <a:solidFill>
                  <a:srgbClr val="000000"/>
                </a:solidFill>
              </a:rPr>
              <a:t>1,000</a:t>
            </a:r>
          </a:p>
        </p:txBody>
      </p:sp>
      <p:sp>
        <p:nvSpPr>
          <p:cNvPr id="24" name="Text Box 326"/>
          <p:cNvSpPr txBox="1">
            <a:spLocks noChangeArrowheads="1"/>
          </p:cNvSpPr>
          <p:nvPr/>
        </p:nvSpPr>
        <p:spPr bwMode="auto">
          <a:xfrm>
            <a:off x="6940233" y="3663950"/>
            <a:ext cx="641350" cy="245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anose="020B0604020202020204" pitchFamily="34" charset="0"/>
                <a:ea typeface="Geneva"/>
                <a:cs typeface="Geneva"/>
              </a:defRPr>
            </a:lvl1pPr>
            <a:lvl2pPr marL="742950" indent="-285750" eaLnBrk="0" hangingPunct="0">
              <a:defRPr sz="2800">
                <a:solidFill>
                  <a:schemeClr val="tx1"/>
                </a:solidFill>
                <a:latin typeface="Arial" panose="020B0604020202020204" pitchFamily="34" charset="0"/>
                <a:ea typeface="Geneva"/>
                <a:cs typeface="Geneva"/>
              </a:defRPr>
            </a:lvl2pPr>
            <a:lvl3pPr marL="1143000" indent="-228600" eaLnBrk="0" hangingPunct="0">
              <a:defRPr sz="2800">
                <a:solidFill>
                  <a:schemeClr val="tx1"/>
                </a:solidFill>
                <a:latin typeface="Arial" panose="020B0604020202020204" pitchFamily="34" charset="0"/>
                <a:ea typeface="Geneva"/>
                <a:cs typeface="Geneva"/>
              </a:defRPr>
            </a:lvl3pPr>
            <a:lvl4pPr marL="1600200" indent="-228600" eaLnBrk="0" hangingPunct="0">
              <a:defRPr sz="2800">
                <a:solidFill>
                  <a:schemeClr val="tx1"/>
                </a:solidFill>
                <a:latin typeface="Arial" panose="020B0604020202020204" pitchFamily="34" charset="0"/>
                <a:ea typeface="Geneva"/>
                <a:cs typeface="Geneva"/>
              </a:defRPr>
            </a:lvl4pPr>
            <a:lvl5pPr marL="2057400" indent="-228600" eaLnBrk="0" hangingPunct="0">
              <a:defRPr sz="2800">
                <a:solidFill>
                  <a:schemeClr val="tx1"/>
                </a:solidFill>
                <a:latin typeface="Arial" panose="020B0604020202020204" pitchFamily="34" charset="0"/>
                <a:ea typeface="Geneva"/>
                <a:cs typeface="Geneva"/>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Geneva"/>
                <a:cs typeface="Geneva"/>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Geneva"/>
                <a:cs typeface="Geneva"/>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Geneva"/>
                <a:cs typeface="Geneva"/>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Geneva"/>
                <a:cs typeface="Geneva"/>
              </a:defRPr>
            </a:lvl9pPr>
          </a:lstStyle>
          <a:p>
            <a:r>
              <a:rPr lang="en-US" sz="1000">
                <a:solidFill>
                  <a:srgbClr val="000000"/>
                </a:solidFill>
              </a:rPr>
              <a:t>100,000</a:t>
            </a:r>
          </a:p>
        </p:txBody>
      </p:sp>
      <p:sp>
        <p:nvSpPr>
          <p:cNvPr id="25" name="Text Box 327"/>
          <p:cNvSpPr txBox="1">
            <a:spLocks noChangeArrowheads="1"/>
          </p:cNvSpPr>
          <p:nvPr/>
        </p:nvSpPr>
        <p:spPr bwMode="auto">
          <a:xfrm>
            <a:off x="6940233" y="2597150"/>
            <a:ext cx="747395" cy="245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anose="020B0604020202020204" pitchFamily="34" charset="0"/>
                <a:ea typeface="Geneva"/>
                <a:cs typeface="Geneva"/>
              </a:defRPr>
            </a:lvl1pPr>
            <a:lvl2pPr marL="742950" indent="-285750" eaLnBrk="0" hangingPunct="0">
              <a:defRPr sz="2800">
                <a:solidFill>
                  <a:schemeClr val="tx1"/>
                </a:solidFill>
                <a:latin typeface="Arial" panose="020B0604020202020204" pitchFamily="34" charset="0"/>
                <a:ea typeface="Geneva"/>
                <a:cs typeface="Geneva"/>
              </a:defRPr>
            </a:lvl2pPr>
            <a:lvl3pPr marL="1143000" indent="-228600" eaLnBrk="0" hangingPunct="0">
              <a:defRPr sz="2800">
                <a:solidFill>
                  <a:schemeClr val="tx1"/>
                </a:solidFill>
                <a:latin typeface="Arial" panose="020B0604020202020204" pitchFamily="34" charset="0"/>
                <a:ea typeface="Geneva"/>
                <a:cs typeface="Geneva"/>
              </a:defRPr>
            </a:lvl3pPr>
            <a:lvl4pPr marL="1600200" indent="-228600" eaLnBrk="0" hangingPunct="0">
              <a:defRPr sz="2800">
                <a:solidFill>
                  <a:schemeClr val="tx1"/>
                </a:solidFill>
                <a:latin typeface="Arial" panose="020B0604020202020204" pitchFamily="34" charset="0"/>
                <a:ea typeface="Geneva"/>
                <a:cs typeface="Geneva"/>
              </a:defRPr>
            </a:lvl4pPr>
            <a:lvl5pPr marL="2057400" indent="-228600" eaLnBrk="0" hangingPunct="0">
              <a:defRPr sz="2800">
                <a:solidFill>
                  <a:schemeClr val="tx1"/>
                </a:solidFill>
                <a:latin typeface="Arial" panose="020B0604020202020204" pitchFamily="34" charset="0"/>
                <a:ea typeface="Geneva"/>
                <a:cs typeface="Geneva"/>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Geneva"/>
                <a:cs typeface="Geneva"/>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Geneva"/>
                <a:cs typeface="Geneva"/>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Geneva"/>
                <a:cs typeface="Geneva"/>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Geneva"/>
                <a:cs typeface="Geneva"/>
              </a:defRPr>
            </a:lvl9pPr>
          </a:lstStyle>
          <a:p>
            <a:r>
              <a:rPr lang="en-US" sz="1000">
                <a:solidFill>
                  <a:srgbClr val="000000"/>
                </a:solidFill>
              </a:rPr>
              <a:t>1,000,000</a:t>
            </a:r>
          </a:p>
        </p:txBody>
      </p:sp>
      <p:sp>
        <p:nvSpPr>
          <p:cNvPr id="26" name="Text Box 328"/>
          <p:cNvSpPr txBox="1">
            <a:spLocks noChangeArrowheads="1"/>
          </p:cNvSpPr>
          <p:nvPr/>
        </p:nvSpPr>
        <p:spPr bwMode="auto">
          <a:xfrm>
            <a:off x="4358958" y="2597150"/>
            <a:ext cx="535940" cy="245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anose="020B0604020202020204" pitchFamily="34" charset="0"/>
                <a:ea typeface="Geneva"/>
                <a:cs typeface="Geneva"/>
              </a:defRPr>
            </a:lvl1pPr>
            <a:lvl2pPr marL="742950" indent="-285750" eaLnBrk="0" hangingPunct="0">
              <a:defRPr sz="2800">
                <a:solidFill>
                  <a:schemeClr val="tx1"/>
                </a:solidFill>
                <a:latin typeface="Arial" panose="020B0604020202020204" pitchFamily="34" charset="0"/>
                <a:ea typeface="Geneva"/>
                <a:cs typeface="Geneva"/>
              </a:defRPr>
            </a:lvl2pPr>
            <a:lvl3pPr marL="1143000" indent="-228600" eaLnBrk="0" hangingPunct="0">
              <a:defRPr sz="2800">
                <a:solidFill>
                  <a:schemeClr val="tx1"/>
                </a:solidFill>
                <a:latin typeface="Arial" panose="020B0604020202020204" pitchFamily="34" charset="0"/>
                <a:ea typeface="Geneva"/>
                <a:cs typeface="Geneva"/>
              </a:defRPr>
            </a:lvl3pPr>
            <a:lvl4pPr marL="1600200" indent="-228600" eaLnBrk="0" hangingPunct="0">
              <a:defRPr sz="2800">
                <a:solidFill>
                  <a:schemeClr val="tx1"/>
                </a:solidFill>
                <a:latin typeface="Arial" panose="020B0604020202020204" pitchFamily="34" charset="0"/>
                <a:ea typeface="Geneva"/>
                <a:cs typeface="Geneva"/>
              </a:defRPr>
            </a:lvl4pPr>
            <a:lvl5pPr marL="2057400" indent="-228600" eaLnBrk="0" hangingPunct="0">
              <a:defRPr sz="2800">
                <a:solidFill>
                  <a:schemeClr val="tx1"/>
                </a:solidFill>
                <a:latin typeface="Arial" panose="020B0604020202020204" pitchFamily="34" charset="0"/>
                <a:ea typeface="Geneva"/>
                <a:cs typeface="Geneva"/>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Geneva"/>
                <a:cs typeface="Geneva"/>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Geneva"/>
                <a:cs typeface="Geneva"/>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Geneva"/>
                <a:cs typeface="Geneva"/>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Geneva"/>
                <a:cs typeface="Geneva"/>
              </a:defRPr>
            </a:lvl9pPr>
          </a:lstStyle>
          <a:p>
            <a:r>
              <a:rPr lang="en-US" sz="1000">
                <a:solidFill>
                  <a:srgbClr val="000000"/>
                </a:solidFill>
              </a:rPr>
              <a:t>75 nm</a:t>
            </a:r>
          </a:p>
        </p:txBody>
      </p:sp>
      <p:sp>
        <p:nvSpPr>
          <p:cNvPr id="27" name="Line 329"/>
          <p:cNvSpPr>
            <a:spLocks noChangeShapeType="1"/>
          </p:cNvSpPr>
          <p:nvPr/>
        </p:nvSpPr>
        <p:spPr bwMode="auto">
          <a:xfrm>
            <a:off x="6962458" y="5492750"/>
            <a:ext cx="381000" cy="0"/>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8" name="Text Box 330"/>
          <p:cNvSpPr txBox="1">
            <a:spLocks noChangeArrowheads="1"/>
          </p:cNvSpPr>
          <p:nvPr/>
        </p:nvSpPr>
        <p:spPr bwMode="auto">
          <a:xfrm>
            <a:off x="6927533" y="5275263"/>
            <a:ext cx="394335" cy="245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anose="020B0604020202020204" pitchFamily="34" charset="0"/>
                <a:ea typeface="Geneva"/>
                <a:cs typeface="Geneva"/>
              </a:defRPr>
            </a:lvl1pPr>
            <a:lvl2pPr marL="742950" indent="-285750" eaLnBrk="0" hangingPunct="0">
              <a:defRPr sz="2800">
                <a:solidFill>
                  <a:schemeClr val="tx1"/>
                </a:solidFill>
                <a:latin typeface="Arial" panose="020B0604020202020204" pitchFamily="34" charset="0"/>
                <a:ea typeface="Geneva"/>
                <a:cs typeface="Geneva"/>
              </a:defRPr>
            </a:lvl2pPr>
            <a:lvl3pPr marL="1143000" indent="-228600" eaLnBrk="0" hangingPunct="0">
              <a:defRPr sz="2800">
                <a:solidFill>
                  <a:schemeClr val="tx1"/>
                </a:solidFill>
                <a:latin typeface="Arial" panose="020B0604020202020204" pitchFamily="34" charset="0"/>
                <a:ea typeface="Geneva"/>
                <a:cs typeface="Geneva"/>
              </a:defRPr>
            </a:lvl3pPr>
            <a:lvl4pPr marL="1600200" indent="-228600" eaLnBrk="0" hangingPunct="0">
              <a:defRPr sz="2800">
                <a:solidFill>
                  <a:schemeClr val="tx1"/>
                </a:solidFill>
                <a:latin typeface="Arial" panose="020B0604020202020204" pitchFamily="34" charset="0"/>
                <a:ea typeface="Geneva"/>
                <a:cs typeface="Geneva"/>
              </a:defRPr>
            </a:lvl4pPr>
            <a:lvl5pPr marL="2057400" indent="-228600" eaLnBrk="0" hangingPunct="0">
              <a:defRPr sz="2800">
                <a:solidFill>
                  <a:schemeClr val="tx1"/>
                </a:solidFill>
                <a:latin typeface="Arial" panose="020B0604020202020204" pitchFamily="34" charset="0"/>
                <a:ea typeface="Geneva"/>
                <a:cs typeface="Geneva"/>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Geneva"/>
                <a:cs typeface="Geneva"/>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Geneva"/>
                <a:cs typeface="Geneva"/>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Geneva"/>
                <a:cs typeface="Geneva"/>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Geneva"/>
                <a:cs typeface="Geneva"/>
              </a:defRPr>
            </a:lvl9pPr>
          </a:lstStyle>
          <a:p>
            <a:r>
              <a:rPr lang="en-US" sz="1000">
                <a:solidFill>
                  <a:srgbClr val="000000"/>
                </a:solidFill>
              </a:rPr>
              <a:t>150</a:t>
            </a:r>
          </a:p>
        </p:txBody>
      </p:sp>
      <p:sp>
        <p:nvSpPr>
          <p:cNvPr id="29" name="Text Box 331"/>
          <p:cNvSpPr txBox="1">
            <a:spLocks noChangeArrowheads="1"/>
          </p:cNvSpPr>
          <p:nvPr/>
        </p:nvSpPr>
        <p:spPr bwMode="auto">
          <a:xfrm>
            <a:off x="6875145" y="1417638"/>
            <a:ext cx="72453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anose="020B0604020202020204" pitchFamily="34" charset="0"/>
                <a:ea typeface="Geneva"/>
                <a:cs typeface="Geneva"/>
              </a:defRPr>
            </a:lvl1pPr>
            <a:lvl2pPr marL="742950" indent="-285750" eaLnBrk="0" hangingPunct="0">
              <a:defRPr sz="2800">
                <a:solidFill>
                  <a:schemeClr val="tx1"/>
                </a:solidFill>
                <a:latin typeface="Arial" panose="020B0604020202020204" pitchFamily="34" charset="0"/>
                <a:ea typeface="Geneva"/>
                <a:cs typeface="Geneva"/>
              </a:defRPr>
            </a:lvl2pPr>
            <a:lvl3pPr marL="1143000" indent="-228600" eaLnBrk="0" hangingPunct="0">
              <a:defRPr sz="2800">
                <a:solidFill>
                  <a:schemeClr val="tx1"/>
                </a:solidFill>
                <a:latin typeface="Arial" panose="020B0604020202020204" pitchFamily="34" charset="0"/>
                <a:ea typeface="Geneva"/>
                <a:cs typeface="Geneva"/>
              </a:defRPr>
            </a:lvl3pPr>
            <a:lvl4pPr marL="1600200" indent="-228600" eaLnBrk="0" hangingPunct="0">
              <a:defRPr sz="2800">
                <a:solidFill>
                  <a:schemeClr val="tx1"/>
                </a:solidFill>
                <a:latin typeface="Arial" panose="020B0604020202020204" pitchFamily="34" charset="0"/>
                <a:ea typeface="Geneva"/>
                <a:cs typeface="Geneva"/>
              </a:defRPr>
            </a:lvl4pPr>
            <a:lvl5pPr marL="2057400" indent="-228600" eaLnBrk="0" hangingPunct="0">
              <a:defRPr sz="2800">
                <a:solidFill>
                  <a:schemeClr val="tx1"/>
                </a:solidFill>
                <a:latin typeface="Arial" panose="020B0604020202020204" pitchFamily="34" charset="0"/>
                <a:ea typeface="Geneva"/>
                <a:cs typeface="Geneva"/>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Geneva"/>
                <a:cs typeface="Geneva"/>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Geneva"/>
                <a:cs typeface="Geneva"/>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Geneva"/>
                <a:cs typeface="Geneva"/>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Geneva"/>
                <a:cs typeface="Geneva"/>
              </a:defRPr>
            </a:lvl9pPr>
          </a:lstStyle>
          <a:p>
            <a:r>
              <a:rPr lang="en-US" sz="2400">
                <a:solidFill>
                  <a:srgbClr val="000000"/>
                </a:solidFill>
              </a:rPr>
              <a:t>MW</a:t>
            </a:r>
          </a:p>
        </p:txBody>
      </p:sp>
      <p:sp>
        <p:nvSpPr>
          <p:cNvPr id="30" name="Text Box 332"/>
          <p:cNvSpPr txBox="1">
            <a:spLocks noChangeArrowheads="1"/>
          </p:cNvSpPr>
          <p:nvPr/>
        </p:nvSpPr>
        <p:spPr bwMode="auto">
          <a:xfrm>
            <a:off x="4268470" y="1377950"/>
            <a:ext cx="77597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anose="020B0604020202020204" pitchFamily="34" charset="0"/>
                <a:ea typeface="Geneva"/>
                <a:cs typeface="Geneva"/>
              </a:defRPr>
            </a:lvl1pPr>
            <a:lvl2pPr marL="742950" indent="-285750" eaLnBrk="0" hangingPunct="0">
              <a:defRPr sz="2800">
                <a:solidFill>
                  <a:schemeClr val="tx1"/>
                </a:solidFill>
                <a:latin typeface="Arial" panose="020B0604020202020204" pitchFamily="34" charset="0"/>
                <a:ea typeface="Geneva"/>
                <a:cs typeface="Geneva"/>
              </a:defRPr>
            </a:lvl2pPr>
            <a:lvl3pPr marL="1143000" indent="-228600" eaLnBrk="0" hangingPunct="0">
              <a:defRPr sz="2800">
                <a:solidFill>
                  <a:schemeClr val="tx1"/>
                </a:solidFill>
                <a:latin typeface="Arial" panose="020B0604020202020204" pitchFamily="34" charset="0"/>
                <a:ea typeface="Geneva"/>
                <a:cs typeface="Geneva"/>
              </a:defRPr>
            </a:lvl3pPr>
            <a:lvl4pPr marL="1600200" indent="-228600" eaLnBrk="0" hangingPunct="0">
              <a:defRPr sz="2800">
                <a:solidFill>
                  <a:schemeClr val="tx1"/>
                </a:solidFill>
                <a:latin typeface="Arial" panose="020B0604020202020204" pitchFamily="34" charset="0"/>
                <a:ea typeface="Geneva"/>
                <a:cs typeface="Geneva"/>
              </a:defRPr>
            </a:lvl4pPr>
            <a:lvl5pPr marL="2057400" indent="-228600" eaLnBrk="0" hangingPunct="0">
              <a:defRPr sz="2800">
                <a:solidFill>
                  <a:schemeClr val="tx1"/>
                </a:solidFill>
                <a:latin typeface="Arial" panose="020B0604020202020204" pitchFamily="34" charset="0"/>
                <a:ea typeface="Geneva"/>
                <a:cs typeface="Geneva"/>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Geneva"/>
                <a:cs typeface="Geneva"/>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Geneva"/>
                <a:cs typeface="Geneva"/>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Geneva"/>
                <a:cs typeface="Geneva"/>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Geneva"/>
                <a:cs typeface="Geneva"/>
              </a:defRPr>
            </a:lvl9pPr>
          </a:lstStyle>
          <a:p>
            <a:r>
              <a:rPr lang="en-US" sz="2400">
                <a:solidFill>
                  <a:srgbClr val="000000"/>
                </a:solidFill>
              </a:rPr>
              <a:t>Size</a:t>
            </a:r>
          </a:p>
        </p:txBody>
      </p:sp>
      <p:sp>
        <p:nvSpPr>
          <p:cNvPr id="31" name="Text Box 356"/>
          <p:cNvSpPr txBox="1">
            <a:spLocks noChangeArrowheads="1"/>
          </p:cNvSpPr>
          <p:nvPr/>
        </p:nvSpPr>
        <p:spPr bwMode="auto">
          <a:xfrm>
            <a:off x="4428808" y="3571875"/>
            <a:ext cx="465455" cy="245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anose="020B0604020202020204" pitchFamily="34" charset="0"/>
                <a:ea typeface="Geneva"/>
                <a:cs typeface="Geneva"/>
              </a:defRPr>
            </a:lvl1pPr>
            <a:lvl2pPr marL="742950" indent="-285750" eaLnBrk="0" hangingPunct="0">
              <a:defRPr sz="2800">
                <a:solidFill>
                  <a:schemeClr val="tx1"/>
                </a:solidFill>
                <a:latin typeface="Arial" panose="020B0604020202020204" pitchFamily="34" charset="0"/>
                <a:ea typeface="Geneva"/>
                <a:cs typeface="Geneva"/>
              </a:defRPr>
            </a:lvl2pPr>
            <a:lvl3pPr marL="1143000" indent="-228600" eaLnBrk="0" hangingPunct="0">
              <a:defRPr sz="2800">
                <a:solidFill>
                  <a:schemeClr val="tx1"/>
                </a:solidFill>
                <a:latin typeface="Arial" panose="020B0604020202020204" pitchFamily="34" charset="0"/>
                <a:ea typeface="Geneva"/>
                <a:cs typeface="Geneva"/>
              </a:defRPr>
            </a:lvl3pPr>
            <a:lvl4pPr marL="1600200" indent="-228600" eaLnBrk="0" hangingPunct="0">
              <a:defRPr sz="2800">
                <a:solidFill>
                  <a:schemeClr val="tx1"/>
                </a:solidFill>
                <a:latin typeface="Arial" panose="020B0604020202020204" pitchFamily="34" charset="0"/>
                <a:ea typeface="Geneva"/>
                <a:cs typeface="Geneva"/>
              </a:defRPr>
            </a:lvl4pPr>
            <a:lvl5pPr marL="2057400" indent="-228600" eaLnBrk="0" hangingPunct="0">
              <a:defRPr sz="2800">
                <a:solidFill>
                  <a:schemeClr val="tx1"/>
                </a:solidFill>
                <a:latin typeface="Arial" panose="020B0604020202020204" pitchFamily="34" charset="0"/>
                <a:ea typeface="Geneva"/>
                <a:cs typeface="Geneva"/>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Geneva"/>
                <a:cs typeface="Geneva"/>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Geneva"/>
                <a:cs typeface="Geneva"/>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Geneva"/>
                <a:cs typeface="Geneva"/>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Geneva"/>
                <a:cs typeface="Geneva"/>
              </a:defRPr>
            </a:lvl9pPr>
          </a:lstStyle>
          <a:p>
            <a:r>
              <a:rPr lang="en-US" sz="1000">
                <a:solidFill>
                  <a:srgbClr val="000000"/>
                </a:solidFill>
              </a:rPr>
              <a:t>7 nm</a:t>
            </a:r>
          </a:p>
        </p:txBody>
      </p:sp>
      <p:sp>
        <p:nvSpPr>
          <p:cNvPr id="32" name="Text Box 357"/>
          <p:cNvSpPr txBox="1">
            <a:spLocks noChangeArrowheads="1"/>
          </p:cNvSpPr>
          <p:nvPr/>
        </p:nvSpPr>
        <p:spPr bwMode="auto">
          <a:xfrm>
            <a:off x="4428808" y="5111750"/>
            <a:ext cx="465455" cy="245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anose="020B0604020202020204" pitchFamily="34" charset="0"/>
                <a:ea typeface="Geneva"/>
                <a:cs typeface="Geneva"/>
              </a:defRPr>
            </a:lvl1pPr>
            <a:lvl2pPr marL="742950" indent="-285750" eaLnBrk="0" hangingPunct="0">
              <a:defRPr sz="2800">
                <a:solidFill>
                  <a:schemeClr val="tx1"/>
                </a:solidFill>
                <a:latin typeface="Arial" panose="020B0604020202020204" pitchFamily="34" charset="0"/>
                <a:ea typeface="Geneva"/>
                <a:cs typeface="Geneva"/>
              </a:defRPr>
            </a:lvl2pPr>
            <a:lvl3pPr marL="1143000" indent="-228600" eaLnBrk="0" hangingPunct="0">
              <a:defRPr sz="2800">
                <a:solidFill>
                  <a:schemeClr val="tx1"/>
                </a:solidFill>
                <a:latin typeface="Arial" panose="020B0604020202020204" pitchFamily="34" charset="0"/>
                <a:ea typeface="Geneva"/>
                <a:cs typeface="Geneva"/>
              </a:defRPr>
            </a:lvl3pPr>
            <a:lvl4pPr marL="1600200" indent="-228600" eaLnBrk="0" hangingPunct="0">
              <a:defRPr sz="2800">
                <a:solidFill>
                  <a:schemeClr val="tx1"/>
                </a:solidFill>
                <a:latin typeface="Arial" panose="020B0604020202020204" pitchFamily="34" charset="0"/>
                <a:ea typeface="Geneva"/>
                <a:cs typeface="Geneva"/>
              </a:defRPr>
            </a:lvl4pPr>
            <a:lvl5pPr marL="2057400" indent="-228600" eaLnBrk="0" hangingPunct="0">
              <a:defRPr sz="2800">
                <a:solidFill>
                  <a:schemeClr val="tx1"/>
                </a:solidFill>
                <a:latin typeface="Arial" panose="020B0604020202020204" pitchFamily="34" charset="0"/>
                <a:ea typeface="Geneva"/>
                <a:cs typeface="Geneva"/>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Geneva"/>
                <a:cs typeface="Geneva"/>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Geneva"/>
                <a:cs typeface="Geneva"/>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Geneva"/>
                <a:cs typeface="Geneva"/>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Geneva"/>
                <a:cs typeface="Geneva"/>
              </a:defRPr>
            </a:lvl9pPr>
          </a:lstStyle>
          <a:p>
            <a:r>
              <a:rPr lang="en-US" sz="1000">
                <a:solidFill>
                  <a:srgbClr val="000000"/>
                </a:solidFill>
              </a:rPr>
              <a:t>1 nm</a:t>
            </a:r>
          </a:p>
        </p:txBody>
      </p:sp>
      <p:sp>
        <p:nvSpPr>
          <p:cNvPr id="33" name="Rectangle 360"/>
          <p:cNvSpPr>
            <a:spLocks noChangeArrowheads="1"/>
          </p:cNvSpPr>
          <p:nvPr/>
        </p:nvSpPr>
        <p:spPr bwMode="auto">
          <a:xfrm>
            <a:off x="8627745" y="1489075"/>
            <a:ext cx="2895600" cy="4648200"/>
          </a:xfrm>
          <a:prstGeom prst="rect">
            <a:avLst/>
          </a:prstGeom>
          <a:gradFill rotWithShape="1">
            <a:gsLst>
              <a:gs pos="0">
                <a:srgbClr val="85B6FF"/>
              </a:gs>
              <a:gs pos="50000">
                <a:srgbClr val="FFFFFF"/>
              </a:gs>
              <a:gs pos="100000">
                <a:srgbClr val="85B6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p>
            <a:pPr algn="ctr">
              <a:lnSpc>
                <a:spcPct val="180000"/>
              </a:lnSpc>
            </a:pPr>
            <a:r>
              <a:rPr lang="en-US" sz="1200" b="1" dirty="0">
                <a:solidFill>
                  <a:srgbClr val="333333"/>
                </a:solidFill>
              </a:rPr>
              <a:t>Bacteria</a:t>
            </a:r>
          </a:p>
          <a:p>
            <a:pPr algn="ctr">
              <a:lnSpc>
                <a:spcPct val="180000"/>
              </a:lnSpc>
            </a:pPr>
            <a:r>
              <a:rPr lang="en-US" sz="1200" b="1" dirty="0">
                <a:solidFill>
                  <a:srgbClr val="333333"/>
                </a:solidFill>
              </a:rPr>
              <a:t>Virus</a:t>
            </a:r>
          </a:p>
          <a:p>
            <a:pPr algn="ctr">
              <a:lnSpc>
                <a:spcPct val="180000"/>
              </a:lnSpc>
            </a:pPr>
            <a:r>
              <a:rPr lang="en-US" sz="1200" b="1" dirty="0">
                <a:solidFill>
                  <a:srgbClr val="333333"/>
                </a:solidFill>
              </a:rPr>
              <a:t>Antibody - Antigen</a:t>
            </a:r>
          </a:p>
          <a:p>
            <a:pPr algn="ctr">
              <a:lnSpc>
                <a:spcPct val="180000"/>
              </a:lnSpc>
            </a:pPr>
            <a:r>
              <a:rPr lang="en-US" sz="1200" b="1" dirty="0">
                <a:solidFill>
                  <a:srgbClr val="333333"/>
                </a:solidFill>
              </a:rPr>
              <a:t>Receptor - Ligand</a:t>
            </a:r>
          </a:p>
          <a:p>
            <a:pPr algn="ctr">
              <a:lnSpc>
                <a:spcPct val="180000"/>
              </a:lnSpc>
            </a:pPr>
            <a:r>
              <a:rPr lang="en-US" sz="1200" b="1" dirty="0">
                <a:solidFill>
                  <a:srgbClr val="333333"/>
                </a:solidFill>
              </a:rPr>
              <a:t>DNA - DNA </a:t>
            </a:r>
          </a:p>
          <a:p>
            <a:pPr algn="ctr">
              <a:lnSpc>
                <a:spcPct val="180000"/>
              </a:lnSpc>
            </a:pPr>
            <a:r>
              <a:rPr lang="en-US" sz="1200" b="1" dirty="0">
                <a:solidFill>
                  <a:srgbClr val="333333"/>
                </a:solidFill>
              </a:rPr>
              <a:t>DNA - Protein</a:t>
            </a:r>
          </a:p>
          <a:p>
            <a:pPr algn="ctr">
              <a:lnSpc>
                <a:spcPct val="180000"/>
              </a:lnSpc>
            </a:pPr>
            <a:r>
              <a:rPr lang="en-US" sz="1200" b="1" dirty="0">
                <a:solidFill>
                  <a:srgbClr val="333333"/>
                </a:solidFill>
              </a:rPr>
              <a:t>Antibody Fragment - Antigen</a:t>
            </a:r>
          </a:p>
          <a:p>
            <a:pPr algn="ctr">
              <a:lnSpc>
                <a:spcPct val="180000"/>
              </a:lnSpc>
            </a:pPr>
            <a:r>
              <a:rPr lang="en-US" sz="1200" b="1" dirty="0">
                <a:solidFill>
                  <a:srgbClr val="333333"/>
                </a:solidFill>
              </a:rPr>
              <a:t>Antigen – Fusion Protein</a:t>
            </a:r>
          </a:p>
          <a:p>
            <a:pPr algn="ctr">
              <a:lnSpc>
                <a:spcPct val="180000"/>
              </a:lnSpc>
            </a:pPr>
            <a:r>
              <a:rPr lang="en-US" sz="1200" b="1" dirty="0">
                <a:solidFill>
                  <a:srgbClr val="333333"/>
                </a:solidFill>
              </a:rPr>
              <a:t>Antibody - Peptide</a:t>
            </a:r>
          </a:p>
          <a:p>
            <a:pPr algn="ctr">
              <a:lnSpc>
                <a:spcPct val="180000"/>
              </a:lnSpc>
            </a:pPr>
            <a:r>
              <a:rPr lang="en-US" sz="1200" b="1" dirty="0">
                <a:solidFill>
                  <a:srgbClr val="333333"/>
                </a:solidFill>
              </a:rPr>
              <a:t>Multiple Antibody Pairings</a:t>
            </a:r>
          </a:p>
          <a:p>
            <a:pPr algn="ctr">
              <a:lnSpc>
                <a:spcPct val="180000"/>
              </a:lnSpc>
            </a:pPr>
            <a:r>
              <a:rPr lang="en-US" sz="1200" b="1" dirty="0">
                <a:solidFill>
                  <a:srgbClr val="333333"/>
                </a:solidFill>
              </a:rPr>
              <a:t>Antibody - Small Molecule</a:t>
            </a:r>
          </a:p>
          <a:p>
            <a:pPr algn="ctr">
              <a:lnSpc>
                <a:spcPct val="180000"/>
              </a:lnSpc>
            </a:pPr>
            <a:r>
              <a:rPr lang="en-US" sz="1200" b="1" dirty="0">
                <a:solidFill>
                  <a:srgbClr val="333333"/>
                </a:solidFill>
              </a:rPr>
              <a:t>Protein - Small Molecule</a:t>
            </a:r>
          </a:p>
        </p:txBody>
      </p:sp>
      <p:pic>
        <p:nvPicPr>
          <p:cNvPr id="3" name="Content Placeholder 2"/>
          <p:cNvPicPr>
            <a:picLocks noGrp="1" noChangeAspect="1"/>
          </p:cNvPicPr>
          <p:nvPr>
            <p:ph idx="1"/>
          </p:nvPr>
        </p:nvPicPr>
        <p:blipFill>
          <a:blip r:embed="rId2"/>
          <a:stretch>
            <a:fillRect/>
          </a:stretch>
        </p:blipFill>
        <p:spPr>
          <a:xfrm>
            <a:off x="309880" y="2226945"/>
            <a:ext cx="3343910" cy="3048635"/>
          </a:xfrm>
          <a:prstGeom prst="rect">
            <a:avLst/>
          </a:prstGeom>
        </p:spPr>
      </p:pic>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174625"/>
            <a:ext cx="10515600" cy="1325563"/>
          </a:xfrm>
        </p:spPr>
        <p:txBody>
          <a:bodyPr/>
          <a:lstStyle/>
          <a:p>
            <a:r>
              <a:rPr lang="en-US" sz="2400" dirty="0"/>
              <a:t>BLI Biosensor Types Available</a:t>
            </a:r>
          </a:p>
        </p:txBody>
      </p:sp>
      <p:graphicFrame>
        <p:nvGraphicFramePr>
          <p:cNvPr id="5" name="Table 4"/>
          <p:cNvGraphicFramePr>
            <a:graphicFrameLocks noGrp="1"/>
          </p:cNvGraphicFramePr>
          <p:nvPr/>
        </p:nvGraphicFramePr>
        <p:xfrm>
          <a:off x="4359439" y="1156998"/>
          <a:ext cx="7548880" cy="5189010"/>
        </p:xfrm>
        <a:graphic>
          <a:graphicData uri="http://schemas.openxmlformats.org/drawingml/2006/table">
            <a:tbl>
              <a:tblPr>
                <a:tableStyleId>{5C22544A-7EE6-4342-B048-85BDC9FD1C3A}</a:tableStyleId>
              </a:tblPr>
              <a:tblGrid>
                <a:gridCol w="3348990">
                  <a:extLst>
                    <a:ext uri="{9D8B030D-6E8A-4147-A177-3AD203B41FA5}">
                      <a16:colId xmlns:a16="http://schemas.microsoft.com/office/drawing/2014/main" val="20000"/>
                    </a:ext>
                  </a:extLst>
                </a:gridCol>
                <a:gridCol w="4199890">
                  <a:extLst>
                    <a:ext uri="{9D8B030D-6E8A-4147-A177-3AD203B41FA5}">
                      <a16:colId xmlns:a16="http://schemas.microsoft.com/office/drawing/2014/main" val="20001"/>
                    </a:ext>
                  </a:extLst>
                </a:gridCol>
              </a:tblGrid>
              <a:tr h="311984">
                <a:tc>
                  <a:txBody>
                    <a:bodyPr/>
                    <a:lstStyle/>
                    <a:p>
                      <a:pPr algn="l" fontAlgn="b"/>
                      <a:r>
                        <a:rPr lang="en-US" sz="1200" b="1" u="none" strike="noStrike" dirty="0">
                          <a:solidFill>
                            <a:schemeClr val="bg1"/>
                          </a:solidFill>
                          <a:effectLst/>
                        </a:rPr>
                        <a:t>Biosensor</a:t>
                      </a:r>
                      <a:endParaRPr lang="en-US" sz="1200" b="1" i="0" u="none" strike="noStrike" dirty="0">
                        <a:solidFill>
                          <a:schemeClr val="bg1"/>
                        </a:solidFill>
                        <a:effectLst/>
                        <a:latin typeface="Calibri" panose="020F0502020204030204"/>
                      </a:endParaRPr>
                    </a:p>
                  </a:txBody>
                  <a:tcPr marL="9525" marR="9525" marT="9525" marB="0" anchor="b">
                    <a:solidFill>
                      <a:schemeClr val="tx2"/>
                    </a:solidFill>
                  </a:tcPr>
                </a:tc>
                <a:tc>
                  <a:txBody>
                    <a:bodyPr/>
                    <a:lstStyle/>
                    <a:p>
                      <a:pPr algn="l" fontAlgn="b"/>
                      <a:r>
                        <a:rPr lang="en-US" sz="1200" b="1" i="0" u="none" strike="noStrike" dirty="0">
                          <a:solidFill>
                            <a:schemeClr val="bg1"/>
                          </a:solidFill>
                          <a:effectLst/>
                          <a:latin typeface="+mn-lt"/>
                        </a:rPr>
                        <a:t>Application</a:t>
                      </a:r>
                      <a:endParaRPr lang="en-US" sz="1200" b="1" i="0" u="none" strike="noStrike" dirty="0">
                        <a:solidFill>
                          <a:schemeClr val="bg1"/>
                        </a:solidFill>
                        <a:effectLst/>
                        <a:latin typeface="Calibri" panose="020F0502020204030204"/>
                      </a:endParaRPr>
                    </a:p>
                  </a:txBody>
                  <a:tcPr marL="9525" marR="9525" marT="9525" marB="0" anchor="b">
                    <a:solidFill>
                      <a:schemeClr val="tx2"/>
                    </a:solidFill>
                  </a:tcPr>
                </a:tc>
                <a:extLst>
                  <a:ext uri="{0D108BD9-81ED-4DB2-BD59-A6C34878D82A}">
                    <a16:rowId xmlns:a16="http://schemas.microsoft.com/office/drawing/2014/main" val="10000"/>
                  </a:ext>
                </a:extLst>
              </a:tr>
              <a:tr h="311984">
                <a:tc>
                  <a:txBody>
                    <a:bodyPr/>
                    <a:lstStyle/>
                    <a:p>
                      <a:pPr algn="l" fontAlgn="b"/>
                      <a:r>
                        <a:rPr lang="en-US" sz="1200" b="1" u="none" strike="noStrike" dirty="0">
                          <a:effectLst/>
                        </a:rPr>
                        <a:t>Antibody-Specific Capture</a:t>
                      </a:r>
                      <a:endParaRPr lang="en-US" sz="1200" b="1" i="0" u="none" strike="noStrike" dirty="0">
                        <a:solidFill>
                          <a:srgbClr val="000000"/>
                        </a:solidFill>
                        <a:effectLst/>
                        <a:latin typeface="Calibri" panose="020F0502020204030204"/>
                      </a:endParaRPr>
                    </a:p>
                  </a:txBody>
                  <a:tcPr marL="9525" marR="9525" marT="9525" marB="0" anchor="b">
                    <a:solidFill>
                      <a:schemeClr val="tx2">
                        <a:lumMod val="20000"/>
                        <a:lumOff val="80000"/>
                      </a:schemeClr>
                    </a:solid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panose="020F0502020204030204"/>
                      </a:endParaRPr>
                    </a:p>
                  </a:txBody>
                  <a:tcPr marL="9525" marR="9525" marT="9525" marB="0" anchor="b">
                    <a:solidFill>
                      <a:schemeClr val="tx2">
                        <a:lumMod val="20000"/>
                        <a:lumOff val="80000"/>
                      </a:schemeClr>
                    </a:solidFill>
                  </a:tcPr>
                </a:tc>
                <a:extLst>
                  <a:ext uri="{0D108BD9-81ED-4DB2-BD59-A6C34878D82A}">
                    <a16:rowId xmlns:a16="http://schemas.microsoft.com/office/drawing/2014/main" val="10001"/>
                  </a:ext>
                </a:extLst>
              </a:tr>
              <a:tr h="233988">
                <a:tc>
                  <a:txBody>
                    <a:bodyPr/>
                    <a:lstStyle/>
                    <a:p>
                      <a:pPr algn="l" fontAlgn="b"/>
                      <a:r>
                        <a:rPr lang="en-US" sz="1200" u="none" strike="noStrike" dirty="0">
                          <a:effectLst/>
                          <a:latin typeface="+mn-lt"/>
                          <a:cs typeface="Calibri" panose="020F0502020204030204"/>
                        </a:rPr>
                        <a:t>• </a:t>
                      </a:r>
                      <a:r>
                        <a:rPr lang="en-US" sz="1200" u="none" strike="noStrike" dirty="0">
                          <a:effectLst/>
                          <a:latin typeface="+mn-lt"/>
                        </a:rPr>
                        <a:t>Anti-Human IgG Fc Capture (AHC)</a:t>
                      </a:r>
                      <a:endParaRPr lang="en-US" sz="1200" b="0" i="0" u="none" strike="noStrike" dirty="0">
                        <a:solidFill>
                          <a:srgbClr val="000000"/>
                        </a:solidFill>
                        <a:effectLst/>
                        <a:latin typeface="+mn-lt"/>
                      </a:endParaRPr>
                    </a:p>
                  </a:txBody>
                  <a:tcPr marL="9525" marR="9525" marT="9525" marB="0" anchor="b"/>
                </a:tc>
                <a:tc>
                  <a:txBody>
                    <a:bodyPr/>
                    <a:lstStyle/>
                    <a:p>
                      <a:pPr algn="l" fontAlgn="b"/>
                      <a:r>
                        <a:rPr lang="en-US" sz="1200" u="none" strike="noStrike" dirty="0">
                          <a:effectLst/>
                          <a:latin typeface="+mn-lt"/>
                        </a:rPr>
                        <a:t>Human IgG Fc region, kinetic analysis</a:t>
                      </a:r>
                      <a:endParaRPr lang="en-US" sz="12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10002"/>
                  </a:ext>
                </a:extLst>
              </a:tr>
              <a:tr h="233988">
                <a:tc>
                  <a:txBody>
                    <a:bodyPr/>
                    <a:lstStyle/>
                    <a:p>
                      <a:pPr marL="0" marR="0" indent="0" algn="l" defTabSz="914400" rtl="0" eaLnBrk="1" fontAlgn="b" latinLnBrk="0" hangingPunct="1">
                        <a:lnSpc>
                          <a:spcPct val="100000"/>
                        </a:lnSpc>
                        <a:spcBef>
                          <a:spcPts val="0"/>
                        </a:spcBef>
                        <a:spcAft>
                          <a:spcPts val="0"/>
                        </a:spcAft>
                        <a:buClrTx/>
                        <a:buSzTx/>
                        <a:buFontTx/>
                        <a:buNone/>
                        <a:defRPr/>
                      </a:pPr>
                      <a:r>
                        <a:rPr lang="en-US" sz="1200" u="none" strike="noStrike" dirty="0">
                          <a:effectLst/>
                          <a:latin typeface="+mn-lt"/>
                          <a:cs typeface="Calibri" panose="020F0502020204030204"/>
                        </a:rPr>
                        <a:t>• </a:t>
                      </a:r>
                      <a:r>
                        <a:rPr lang="en-US" sz="1200" u="none" strike="noStrike" dirty="0">
                          <a:effectLst/>
                          <a:latin typeface="+mn-lt"/>
                        </a:rPr>
                        <a:t>Anti-Human IgG Fc Capture (AHQ)</a:t>
                      </a:r>
                      <a:endParaRPr lang="en-US" sz="1200" b="0" i="0" u="none" strike="noStrike" dirty="0">
                        <a:solidFill>
                          <a:srgbClr val="000000"/>
                        </a:solidFill>
                        <a:effectLst/>
                        <a:latin typeface="+mn-lt"/>
                      </a:endParaRPr>
                    </a:p>
                  </a:txBody>
                  <a:tcPr marL="9525" marR="9525" marT="9525" marB="0" anchor="b"/>
                </a:tc>
                <a:tc>
                  <a:txBody>
                    <a:bodyPr/>
                    <a:lstStyle/>
                    <a:p>
                      <a:pPr algn="l" fontAlgn="b"/>
                      <a:r>
                        <a:rPr lang="en-US" sz="1200" u="none" strike="noStrike" dirty="0">
                          <a:effectLst/>
                          <a:latin typeface="+mn-lt"/>
                        </a:rPr>
                        <a:t>Human IgG Fc region, quantitation</a:t>
                      </a:r>
                      <a:endParaRPr lang="en-US" sz="12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10003"/>
                  </a:ext>
                </a:extLst>
              </a:tr>
              <a:tr h="233988">
                <a:tc>
                  <a:txBody>
                    <a:bodyPr/>
                    <a:lstStyle/>
                    <a:p>
                      <a:pPr algn="l" fontAlgn="b"/>
                      <a:r>
                        <a:rPr lang="en-US" sz="1200" u="none" strike="noStrike" dirty="0">
                          <a:effectLst/>
                          <a:latin typeface="+mn-lt"/>
                          <a:cs typeface="Calibri" panose="020F0502020204030204"/>
                        </a:rPr>
                        <a:t>• </a:t>
                      </a:r>
                      <a:r>
                        <a:rPr lang="en-US" sz="1200" u="none" strike="noStrike" dirty="0">
                          <a:effectLst/>
                          <a:latin typeface="+mn-lt"/>
                        </a:rPr>
                        <a:t>Anti-Mouse Fc Capture (AMC)</a:t>
                      </a:r>
                      <a:endParaRPr lang="en-US" sz="1200" b="0" i="0" u="none" strike="noStrike" dirty="0">
                        <a:solidFill>
                          <a:srgbClr val="000000"/>
                        </a:solidFill>
                        <a:effectLst/>
                        <a:latin typeface="+mn-lt"/>
                      </a:endParaRPr>
                    </a:p>
                  </a:txBody>
                  <a:tcPr marL="9525" marR="9525" marT="9525" marB="0" anchor="b"/>
                </a:tc>
                <a:tc>
                  <a:txBody>
                    <a:bodyPr/>
                    <a:lstStyle/>
                    <a:p>
                      <a:pPr algn="l" fontAlgn="b"/>
                      <a:r>
                        <a:rPr lang="en-US" sz="1200" u="none" strike="noStrike" dirty="0">
                          <a:effectLst/>
                          <a:latin typeface="+mn-lt"/>
                        </a:rPr>
                        <a:t>Mouse IgG1, 2a</a:t>
                      </a:r>
                      <a:r>
                        <a:rPr lang="en-US" sz="1200" u="none" strike="noStrike" baseline="0" dirty="0">
                          <a:effectLst/>
                          <a:latin typeface="+mn-lt"/>
                        </a:rPr>
                        <a:t> &amp; </a:t>
                      </a:r>
                      <a:r>
                        <a:rPr lang="en-US" sz="1200" u="none" strike="noStrike" dirty="0">
                          <a:effectLst/>
                          <a:latin typeface="+mn-lt"/>
                        </a:rPr>
                        <a:t>2b Fc regions, kinetic analysis</a:t>
                      </a:r>
                      <a:endParaRPr lang="en-US" sz="12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10004"/>
                  </a:ext>
                </a:extLst>
              </a:tr>
              <a:tr h="233988">
                <a:tc>
                  <a:txBody>
                    <a:bodyPr/>
                    <a:lstStyle/>
                    <a:p>
                      <a:pPr algn="l" fontAlgn="b"/>
                      <a:r>
                        <a:rPr lang="en-US" sz="1200" u="none" strike="noStrike" dirty="0">
                          <a:effectLst/>
                          <a:latin typeface="+mn-lt"/>
                          <a:cs typeface="Calibri" panose="020F0502020204030204"/>
                        </a:rPr>
                        <a:t>• </a:t>
                      </a:r>
                      <a:r>
                        <a:rPr lang="en-US" sz="1200" u="none" strike="noStrike" dirty="0">
                          <a:effectLst/>
                          <a:latin typeface="+mn-lt"/>
                        </a:rPr>
                        <a:t>Anti-Mouse Fc Capture (AMQ)</a:t>
                      </a:r>
                      <a:endParaRPr lang="en-US" sz="1200" b="0" i="0" u="none" strike="noStrike" dirty="0">
                        <a:solidFill>
                          <a:srgbClr val="000000"/>
                        </a:solidFill>
                        <a:effectLst/>
                        <a:latin typeface="+mn-lt"/>
                      </a:endParaRPr>
                    </a:p>
                  </a:txBody>
                  <a:tcPr marL="9525" marR="9525" marT="9525" marB="0" anchor="b"/>
                </a:tc>
                <a:tc>
                  <a:txBody>
                    <a:bodyPr/>
                    <a:lstStyle/>
                    <a:p>
                      <a:pPr algn="l" fontAlgn="b"/>
                      <a:r>
                        <a:rPr lang="en-US" sz="1200" u="none" strike="noStrike" dirty="0">
                          <a:effectLst/>
                          <a:latin typeface="+mn-lt"/>
                        </a:rPr>
                        <a:t>Mouse IgG1, 2a</a:t>
                      </a:r>
                      <a:r>
                        <a:rPr lang="en-US" sz="1200" u="none" strike="noStrike" baseline="0" dirty="0">
                          <a:effectLst/>
                          <a:latin typeface="+mn-lt"/>
                        </a:rPr>
                        <a:t> &amp; </a:t>
                      </a:r>
                      <a:r>
                        <a:rPr lang="en-US" sz="1200" u="none" strike="noStrike" dirty="0">
                          <a:effectLst/>
                          <a:latin typeface="+mn-lt"/>
                        </a:rPr>
                        <a:t>2b Fc regions, quantitation</a:t>
                      </a:r>
                      <a:endParaRPr lang="en-US" sz="12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10005"/>
                  </a:ext>
                </a:extLst>
              </a:tr>
              <a:tr h="233988">
                <a:tc>
                  <a:txBody>
                    <a:bodyPr/>
                    <a:lstStyle/>
                    <a:p>
                      <a:pPr algn="l" fontAlgn="b"/>
                      <a:r>
                        <a:rPr lang="en-US" sz="1200" u="none" strike="noStrike" dirty="0">
                          <a:effectLst/>
                          <a:latin typeface="+mn-lt"/>
                          <a:cs typeface="Calibri" panose="020F0502020204030204"/>
                        </a:rPr>
                        <a:t>• </a:t>
                      </a:r>
                      <a:r>
                        <a:rPr lang="en-US" sz="1200" u="none" strike="noStrike" dirty="0">
                          <a:effectLst/>
                          <a:latin typeface="+mn-lt"/>
                        </a:rPr>
                        <a:t>Anti-Human Fab-CHI (FAB)</a:t>
                      </a:r>
                      <a:endParaRPr lang="en-US" sz="1200" b="0" i="0" u="none" strike="noStrike" dirty="0">
                        <a:solidFill>
                          <a:srgbClr val="000000"/>
                        </a:solidFill>
                        <a:effectLst/>
                        <a:latin typeface="+mn-lt"/>
                      </a:endParaRPr>
                    </a:p>
                  </a:txBody>
                  <a:tcPr marL="9525" marR="9525" marT="9525" marB="0" anchor="b"/>
                </a:tc>
                <a:tc>
                  <a:txBody>
                    <a:bodyPr/>
                    <a:lstStyle/>
                    <a:p>
                      <a:pPr algn="l" fontAlgn="b"/>
                      <a:r>
                        <a:rPr lang="en-US" sz="1200" u="none" strike="noStrike" dirty="0">
                          <a:effectLst/>
                          <a:latin typeface="+mn-lt"/>
                        </a:rPr>
                        <a:t>Fab-CH1 domains of human IgG</a:t>
                      </a:r>
                      <a:endParaRPr lang="en-US" sz="12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10006"/>
                  </a:ext>
                </a:extLst>
              </a:tr>
              <a:tr h="234315">
                <a:tc>
                  <a:txBody>
                    <a:bodyPr/>
                    <a:lstStyle/>
                    <a:p>
                      <a:pPr algn="l" fontAlgn="b"/>
                      <a:r>
                        <a:rPr lang="en-US" sz="1200" u="none" strike="noStrike" dirty="0">
                          <a:effectLst/>
                          <a:latin typeface="+mn-lt"/>
                          <a:cs typeface="Calibri" panose="020F0502020204030204"/>
                        </a:rPr>
                        <a:t>• </a:t>
                      </a:r>
                      <a:r>
                        <a:rPr lang="en-US" sz="1200" u="none" strike="noStrike" dirty="0">
                          <a:effectLst/>
                          <a:latin typeface="+mn-lt"/>
                        </a:rPr>
                        <a:t>Protein A (</a:t>
                      </a:r>
                      <a:r>
                        <a:rPr lang="en-US" sz="1200" u="none" strike="noStrike" dirty="0" err="1">
                          <a:effectLst/>
                          <a:latin typeface="+mn-lt"/>
                        </a:rPr>
                        <a:t>ProA</a:t>
                      </a:r>
                      <a:r>
                        <a:rPr lang="en-US" sz="1200" u="none" strike="noStrike" dirty="0">
                          <a:effectLst/>
                          <a:latin typeface="+mn-lt"/>
                        </a:rPr>
                        <a:t>)</a:t>
                      </a:r>
                      <a:endParaRPr lang="en-US" sz="1200" b="0" i="0" u="none" strike="noStrike" dirty="0">
                        <a:solidFill>
                          <a:srgbClr val="000000"/>
                        </a:solidFill>
                        <a:effectLst/>
                        <a:latin typeface="+mn-lt"/>
                      </a:endParaRPr>
                    </a:p>
                  </a:txBody>
                  <a:tcPr marL="9525" marR="9525" marT="9525" marB="0" anchor="b"/>
                </a:tc>
                <a:tc>
                  <a:txBody>
                    <a:bodyPr/>
                    <a:lstStyle/>
                    <a:p>
                      <a:pPr algn="l" fontAlgn="b"/>
                      <a:r>
                        <a:rPr lang="en-US" sz="1200" b="0" i="0" u="none" strike="noStrike" dirty="0">
                          <a:solidFill>
                            <a:srgbClr val="000000"/>
                          </a:solidFill>
                          <a:effectLst/>
                          <a:latin typeface="+mn-lt"/>
                        </a:rPr>
                        <a:t>Quantitation of various species IgG</a:t>
                      </a:r>
                    </a:p>
                  </a:txBody>
                  <a:tcPr marL="9525" marR="9525" marT="9525" marB="0" anchor="b"/>
                </a:tc>
                <a:extLst>
                  <a:ext uri="{0D108BD9-81ED-4DB2-BD59-A6C34878D82A}">
                    <a16:rowId xmlns:a16="http://schemas.microsoft.com/office/drawing/2014/main" val="10007"/>
                  </a:ext>
                </a:extLst>
              </a:tr>
              <a:tr h="233988">
                <a:tc>
                  <a:txBody>
                    <a:bodyPr/>
                    <a:lstStyle/>
                    <a:p>
                      <a:pPr marL="0" algn="l" defTabSz="914400" rtl="0" eaLnBrk="1" fontAlgn="b" latinLnBrk="0" hangingPunct="1"/>
                      <a:r>
                        <a:rPr lang="en-US" sz="1200" u="none" strike="noStrike" kern="1200" dirty="0">
                          <a:solidFill>
                            <a:schemeClr val="dk1"/>
                          </a:solidFill>
                          <a:effectLst/>
                          <a:latin typeface="+mn-lt"/>
                          <a:ea typeface="+mn-ea"/>
                          <a:cs typeface="Calibri" panose="020F0502020204030204"/>
                        </a:rPr>
                        <a:t>• Protein G (</a:t>
                      </a:r>
                      <a:r>
                        <a:rPr lang="en-US" sz="1200" u="none" strike="noStrike" kern="1200" dirty="0" err="1">
                          <a:solidFill>
                            <a:schemeClr val="dk1"/>
                          </a:solidFill>
                          <a:effectLst/>
                          <a:latin typeface="+mn-lt"/>
                          <a:ea typeface="+mn-ea"/>
                          <a:cs typeface="Calibri" panose="020F0502020204030204"/>
                        </a:rPr>
                        <a:t>ProG</a:t>
                      </a:r>
                      <a:r>
                        <a:rPr lang="en-US" sz="1200" u="none" strike="noStrike" kern="1200" dirty="0">
                          <a:solidFill>
                            <a:schemeClr val="dk1"/>
                          </a:solidFill>
                          <a:effectLst/>
                          <a:latin typeface="+mn-lt"/>
                          <a:ea typeface="+mn-ea"/>
                          <a:cs typeface="Calibri" panose="020F0502020204030204"/>
                        </a:rPr>
                        <a:t>)</a:t>
                      </a:r>
                    </a:p>
                  </a:txBody>
                  <a:tcPr marL="9525" marR="9525" marT="9525" marB="0" anchor="b"/>
                </a:tc>
                <a:tc>
                  <a:txBody>
                    <a:bodyPr/>
                    <a:lstStyle/>
                    <a:p>
                      <a:pPr algn="l" fontAlgn="b"/>
                      <a:r>
                        <a:rPr lang="en-US" sz="1200" b="0" i="0" u="none" strike="noStrike" dirty="0">
                          <a:solidFill>
                            <a:srgbClr val="000000"/>
                          </a:solidFill>
                          <a:effectLst/>
                          <a:latin typeface="+mn-lt"/>
                        </a:rPr>
                        <a:t>Quantitation of various</a:t>
                      </a:r>
                      <a:r>
                        <a:rPr lang="en-US" sz="1200" b="0" i="0" u="none" strike="noStrike" baseline="0" dirty="0">
                          <a:solidFill>
                            <a:srgbClr val="000000"/>
                          </a:solidFill>
                          <a:effectLst/>
                          <a:latin typeface="+mn-lt"/>
                        </a:rPr>
                        <a:t> species IgG</a:t>
                      </a:r>
                      <a:endParaRPr lang="en-US" sz="12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10008"/>
                  </a:ext>
                </a:extLst>
              </a:tr>
              <a:tr h="233988">
                <a:tc>
                  <a:txBody>
                    <a:bodyPr/>
                    <a:lstStyle/>
                    <a:p>
                      <a:pPr algn="l" fontAlgn="b"/>
                      <a:r>
                        <a:rPr lang="en-US" sz="1200" u="none" strike="noStrike" dirty="0">
                          <a:effectLst/>
                          <a:latin typeface="+mn-lt"/>
                          <a:cs typeface="Calibri" panose="020F0502020204030204"/>
                        </a:rPr>
                        <a:t>• Protein</a:t>
                      </a:r>
                      <a:r>
                        <a:rPr lang="en-US" sz="1200" u="none" strike="noStrike" baseline="0" dirty="0">
                          <a:effectLst/>
                          <a:latin typeface="+mn-lt"/>
                          <a:cs typeface="Calibri" panose="020F0502020204030204"/>
                        </a:rPr>
                        <a:t>  L (</a:t>
                      </a:r>
                      <a:r>
                        <a:rPr lang="en-US" sz="1200" u="none" strike="noStrike" baseline="0" dirty="0" err="1">
                          <a:effectLst/>
                          <a:latin typeface="+mn-lt"/>
                          <a:cs typeface="Calibri" panose="020F0502020204030204"/>
                        </a:rPr>
                        <a:t>ProL</a:t>
                      </a:r>
                      <a:r>
                        <a:rPr lang="en-US" sz="1200" u="none" strike="noStrike" baseline="0" dirty="0">
                          <a:effectLst/>
                          <a:latin typeface="+mn-lt"/>
                          <a:cs typeface="Calibri" panose="020F0502020204030204"/>
                        </a:rPr>
                        <a:t>)</a:t>
                      </a:r>
                      <a:endParaRPr lang="en-US" sz="1200" b="0" i="0" u="none" strike="noStrike" dirty="0">
                        <a:solidFill>
                          <a:srgbClr val="000000"/>
                        </a:solidFill>
                        <a:effectLst/>
                        <a:latin typeface="+mn-lt"/>
                      </a:endParaRPr>
                    </a:p>
                  </a:txBody>
                  <a:tcPr marL="9525" marR="9525" marT="9525" marB="0" anchor="b"/>
                </a:tc>
                <a:tc>
                  <a:txBody>
                    <a:bodyPr/>
                    <a:lstStyle/>
                    <a:p>
                      <a:pPr algn="l" fontAlgn="b"/>
                      <a:r>
                        <a:rPr lang="en-US" sz="1200" b="0" i="0" u="none" strike="noStrike" dirty="0">
                          <a:solidFill>
                            <a:srgbClr val="000000"/>
                          </a:solidFill>
                          <a:effectLst/>
                          <a:latin typeface="+mn-lt"/>
                        </a:rPr>
                        <a:t>Quantitation of IgG via kappa light chain</a:t>
                      </a:r>
                    </a:p>
                  </a:txBody>
                  <a:tcPr marL="9525" marR="9525" marT="9525" marB="0" anchor="b"/>
                </a:tc>
                <a:extLst>
                  <a:ext uri="{0D108BD9-81ED-4DB2-BD59-A6C34878D82A}">
                    <a16:rowId xmlns:a16="http://schemas.microsoft.com/office/drawing/2014/main" val="10009"/>
                  </a:ext>
                </a:extLst>
              </a:tr>
              <a:tr h="328262">
                <a:tc>
                  <a:txBody>
                    <a:bodyPr/>
                    <a:lstStyle/>
                    <a:p>
                      <a:pPr algn="l" fontAlgn="b"/>
                      <a:r>
                        <a:rPr lang="en-US" sz="1200" b="1" u="none" strike="noStrike" dirty="0">
                          <a:effectLst/>
                        </a:rPr>
                        <a:t>Affinity Tag Capture</a:t>
                      </a:r>
                      <a:endParaRPr lang="en-US" sz="1200" b="1" i="0" u="none" strike="noStrike" dirty="0">
                        <a:solidFill>
                          <a:srgbClr val="000000"/>
                        </a:solidFill>
                        <a:effectLst/>
                        <a:latin typeface="Calibri" panose="020F0502020204030204"/>
                      </a:endParaRPr>
                    </a:p>
                  </a:txBody>
                  <a:tcPr marL="9525" marR="9525" marT="9525" marB="0" anchor="b">
                    <a:solidFill>
                      <a:schemeClr val="tx2">
                        <a:lumMod val="20000"/>
                        <a:lumOff val="80000"/>
                      </a:schemeClr>
                    </a:solid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panose="020F0502020204030204"/>
                      </a:endParaRPr>
                    </a:p>
                  </a:txBody>
                  <a:tcPr marL="9525" marR="9525" marT="9525" marB="0" anchor="b">
                    <a:solidFill>
                      <a:schemeClr val="tx2">
                        <a:lumMod val="20000"/>
                        <a:lumOff val="80000"/>
                      </a:schemeClr>
                    </a:solidFill>
                  </a:tcPr>
                </a:tc>
                <a:extLst>
                  <a:ext uri="{0D108BD9-81ED-4DB2-BD59-A6C34878D82A}">
                    <a16:rowId xmlns:a16="http://schemas.microsoft.com/office/drawing/2014/main" val="10010"/>
                  </a:ext>
                </a:extLst>
              </a:tr>
              <a:tr h="217710">
                <a:tc>
                  <a:txBody>
                    <a:bodyPr/>
                    <a:lstStyle/>
                    <a:p>
                      <a:pPr algn="l" fontAlgn="b"/>
                      <a:r>
                        <a:rPr lang="en-US" sz="1200" u="none" strike="noStrike" dirty="0">
                          <a:effectLst/>
                          <a:latin typeface="Calibri" panose="020F0502020204030204"/>
                          <a:cs typeface="Calibri" panose="020F0502020204030204"/>
                        </a:rPr>
                        <a:t>• </a:t>
                      </a:r>
                      <a:r>
                        <a:rPr lang="en-US" sz="1200" u="none" strike="noStrike" dirty="0">
                          <a:effectLst/>
                        </a:rPr>
                        <a:t>Streptavidin (SA)</a:t>
                      </a:r>
                      <a:endParaRPr lang="en-US" sz="1200" b="0" i="0" u="none" strike="noStrike" dirty="0">
                        <a:solidFill>
                          <a:srgbClr val="000000"/>
                        </a:solidFill>
                        <a:effectLst/>
                        <a:latin typeface="Calibri" panose="020F0502020204030204"/>
                      </a:endParaRPr>
                    </a:p>
                  </a:txBody>
                  <a:tcPr marL="9525" marR="9525" marT="9525" marB="0" anchor="b"/>
                </a:tc>
                <a:tc>
                  <a:txBody>
                    <a:bodyPr/>
                    <a:lstStyle/>
                    <a:p>
                      <a:pPr algn="l" fontAlgn="b"/>
                      <a:r>
                        <a:rPr lang="en-US" sz="1200" u="none" strike="noStrike" dirty="0">
                          <a:effectLst/>
                        </a:rPr>
                        <a:t>Biotinylated ligands</a:t>
                      </a:r>
                      <a:endParaRPr lang="en-US" sz="1200" b="0" i="0" u="none" strike="noStrike" dirty="0">
                        <a:solidFill>
                          <a:srgbClr val="000000"/>
                        </a:solidFill>
                        <a:effectLst/>
                        <a:latin typeface="Calibri" panose="020F0502020204030204"/>
                      </a:endParaRPr>
                    </a:p>
                  </a:txBody>
                  <a:tcPr marL="9525" marR="9525" marT="9525" marB="0" anchor="b"/>
                </a:tc>
                <a:extLst>
                  <a:ext uri="{0D108BD9-81ED-4DB2-BD59-A6C34878D82A}">
                    <a16:rowId xmlns:a16="http://schemas.microsoft.com/office/drawing/2014/main" val="10011"/>
                  </a:ext>
                </a:extLst>
              </a:tr>
              <a:tr h="233988">
                <a:tc>
                  <a:txBody>
                    <a:bodyPr/>
                    <a:lstStyle/>
                    <a:p>
                      <a:pPr algn="l" fontAlgn="b"/>
                      <a:r>
                        <a:rPr lang="en-US" sz="1200" u="none" strike="noStrike" dirty="0">
                          <a:effectLst/>
                          <a:latin typeface="Calibri" panose="020F0502020204030204"/>
                          <a:cs typeface="Calibri" panose="020F0502020204030204"/>
                        </a:rPr>
                        <a:t>• </a:t>
                      </a:r>
                      <a:r>
                        <a:rPr lang="en-US" sz="1200" u="none" strike="noStrike" dirty="0">
                          <a:effectLst/>
                          <a:latin typeface="+mn-lt"/>
                          <a:cs typeface="+mn-cs"/>
                        </a:rPr>
                        <a:t>H</a:t>
                      </a:r>
                      <a:r>
                        <a:rPr lang="en-US" sz="1200" u="none" strike="noStrike" dirty="0">
                          <a:effectLst/>
                        </a:rPr>
                        <a:t>igh Precision Streptavidin (SAX)</a:t>
                      </a:r>
                      <a:endParaRPr lang="en-US" sz="1200" b="0" i="0" u="none" strike="noStrike" dirty="0">
                        <a:solidFill>
                          <a:srgbClr val="000000"/>
                        </a:solidFill>
                        <a:effectLst/>
                        <a:latin typeface="Calibri" panose="020F0502020204030204"/>
                      </a:endParaRPr>
                    </a:p>
                  </a:txBody>
                  <a:tcPr marL="9525" marR="9525" marT="9525" marB="0" anchor="b"/>
                </a:tc>
                <a:tc>
                  <a:txBody>
                    <a:bodyPr/>
                    <a:lstStyle/>
                    <a:p>
                      <a:pPr algn="l" fontAlgn="b"/>
                      <a:r>
                        <a:rPr lang="en-US" sz="1200" u="none" strike="noStrike" dirty="0" err="1">
                          <a:effectLst/>
                        </a:rPr>
                        <a:t>Biotinylated</a:t>
                      </a:r>
                      <a:r>
                        <a:rPr lang="en-US" sz="1200" u="none" strike="noStrike" dirty="0">
                          <a:effectLst/>
                        </a:rPr>
                        <a:t> ligands (4% CV)</a:t>
                      </a:r>
                      <a:endParaRPr lang="en-US" sz="1200" b="0" i="0" u="none" strike="noStrike" dirty="0">
                        <a:solidFill>
                          <a:srgbClr val="000000"/>
                        </a:solidFill>
                        <a:effectLst/>
                        <a:latin typeface="Calibri" panose="020F0502020204030204"/>
                      </a:endParaRPr>
                    </a:p>
                  </a:txBody>
                  <a:tcPr marL="9525" marR="9525" marT="9525" marB="0" anchor="b"/>
                </a:tc>
                <a:extLst>
                  <a:ext uri="{0D108BD9-81ED-4DB2-BD59-A6C34878D82A}">
                    <a16:rowId xmlns:a16="http://schemas.microsoft.com/office/drawing/2014/main" val="10012"/>
                  </a:ext>
                </a:extLst>
              </a:tr>
              <a:tr h="233988">
                <a:tc>
                  <a:txBody>
                    <a:bodyPr/>
                    <a:lstStyle/>
                    <a:p>
                      <a:pPr algn="l" fontAlgn="b"/>
                      <a:r>
                        <a:rPr lang="en-US" sz="1200" u="none" strike="noStrike" dirty="0">
                          <a:effectLst/>
                          <a:latin typeface="Calibri" panose="020F0502020204030204"/>
                          <a:cs typeface="Calibri" panose="020F0502020204030204"/>
                        </a:rPr>
                        <a:t>• </a:t>
                      </a:r>
                      <a:r>
                        <a:rPr lang="en-US" sz="1200" u="none" strike="noStrike" dirty="0">
                          <a:effectLst/>
                        </a:rPr>
                        <a:t>Super Streptavidin (SSA)</a:t>
                      </a:r>
                      <a:endParaRPr lang="en-US" sz="1200" b="0" i="0" u="none" strike="noStrike" dirty="0">
                        <a:solidFill>
                          <a:srgbClr val="000000"/>
                        </a:solidFill>
                        <a:effectLst/>
                        <a:latin typeface="Calibri" panose="020F0502020204030204"/>
                      </a:endParaRPr>
                    </a:p>
                  </a:txBody>
                  <a:tcPr marL="9525" marR="9525" marT="9525" marB="0" anchor="b"/>
                </a:tc>
                <a:tc>
                  <a:txBody>
                    <a:bodyPr/>
                    <a:lstStyle/>
                    <a:p>
                      <a:pPr algn="l" fontAlgn="b"/>
                      <a:r>
                        <a:rPr lang="en-US" sz="1200" u="none" strike="noStrike" dirty="0">
                          <a:effectLst/>
                        </a:rPr>
                        <a:t>Biotinylated ligands (high-density</a:t>
                      </a:r>
                      <a:r>
                        <a:rPr lang="en-US" sz="1200" u="none" strike="noStrike" baseline="0" dirty="0">
                          <a:effectLst/>
                        </a:rPr>
                        <a:t> </a:t>
                      </a:r>
                      <a:r>
                        <a:rPr lang="en-US" sz="1200" u="none" strike="noStrike" dirty="0">
                          <a:effectLst/>
                        </a:rPr>
                        <a:t>surface, small molecules)</a:t>
                      </a:r>
                      <a:endParaRPr lang="en-US" sz="1200" b="0" i="0" u="none" strike="noStrike" dirty="0">
                        <a:solidFill>
                          <a:srgbClr val="000000"/>
                        </a:solidFill>
                        <a:effectLst/>
                        <a:latin typeface="Calibri" panose="020F0502020204030204"/>
                      </a:endParaRPr>
                    </a:p>
                  </a:txBody>
                  <a:tcPr marL="9525" marR="9525" marT="9525" marB="0" anchor="b"/>
                </a:tc>
                <a:extLst>
                  <a:ext uri="{0D108BD9-81ED-4DB2-BD59-A6C34878D82A}">
                    <a16:rowId xmlns:a16="http://schemas.microsoft.com/office/drawing/2014/main" val="10013"/>
                  </a:ext>
                </a:extLst>
              </a:tr>
              <a:tr h="196940">
                <a:tc>
                  <a:txBody>
                    <a:bodyPr/>
                    <a:lstStyle/>
                    <a:p>
                      <a:pPr algn="l" fontAlgn="b"/>
                      <a:r>
                        <a:rPr lang="en-US" sz="1200" u="none" strike="noStrike" dirty="0">
                          <a:effectLst/>
                          <a:latin typeface="Calibri" panose="020F0502020204030204"/>
                          <a:cs typeface="Calibri" panose="020F0502020204030204"/>
                        </a:rPr>
                        <a:t>• </a:t>
                      </a:r>
                      <a:r>
                        <a:rPr lang="en-US" sz="1200" u="none" strike="noStrike" dirty="0">
                          <a:effectLst/>
                        </a:rPr>
                        <a:t>Anti-GST (GST)</a:t>
                      </a:r>
                      <a:endParaRPr lang="en-US" sz="1200" b="0" i="0" u="none" strike="noStrike" dirty="0">
                        <a:solidFill>
                          <a:srgbClr val="000000"/>
                        </a:solidFill>
                        <a:effectLst/>
                        <a:latin typeface="Calibri" panose="020F0502020204030204"/>
                      </a:endParaRPr>
                    </a:p>
                  </a:txBody>
                  <a:tcPr marL="9525" marR="9525" marT="9525" marB="0" anchor="b"/>
                </a:tc>
                <a:tc>
                  <a:txBody>
                    <a:bodyPr/>
                    <a:lstStyle/>
                    <a:p>
                      <a:pPr algn="l" fontAlgn="b"/>
                      <a:r>
                        <a:rPr lang="en-US" sz="1200" u="none" strike="noStrike" dirty="0">
                          <a:effectLst/>
                        </a:rPr>
                        <a:t>GST-tagged recombinant proteins</a:t>
                      </a:r>
                      <a:endParaRPr lang="en-US" sz="1200" b="0" i="0" u="none" strike="noStrike" dirty="0">
                        <a:solidFill>
                          <a:srgbClr val="000000"/>
                        </a:solidFill>
                        <a:effectLst/>
                        <a:latin typeface="Calibri" panose="020F0502020204030204"/>
                      </a:endParaRPr>
                    </a:p>
                  </a:txBody>
                  <a:tcPr marL="9525" marR="9525" marT="9525" marB="0" anchor="b"/>
                </a:tc>
                <a:extLst>
                  <a:ext uri="{0D108BD9-81ED-4DB2-BD59-A6C34878D82A}">
                    <a16:rowId xmlns:a16="http://schemas.microsoft.com/office/drawing/2014/main" val="10014"/>
                  </a:ext>
                </a:extLst>
              </a:tr>
              <a:tr h="233988">
                <a:tc>
                  <a:txBody>
                    <a:bodyPr/>
                    <a:lstStyle/>
                    <a:p>
                      <a:pPr algn="l" fontAlgn="b"/>
                      <a:r>
                        <a:rPr lang="en-US" sz="1200" u="none" strike="noStrike" dirty="0">
                          <a:effectLst/>
                          <a:latin typeface="Calibri" panose="020F0502020204030204"/>
                          <a:cs typeface="Calibri" panose="020F0502020204030204"/>
                        </a:rPr>
                        <a:t>• </a:t>
                      </a:r>
                      <a:r>
                        <a:rPr lang="en-US" sz="1200" u="none" strike="noStrike" dirty="0">
                          <a:effectLst/>
                        </a:rPr>
                        <a:t>Anti-Penta HIS (HIS)</a:t>
                      </a:r>
                      <a:endParaRPr lang="en-US" sz="1200" b="0" i="0" u="none" strike="noStrike" dirty="0">
                        <a:solidFill>
                          <a:srgbClr val="000000"/>
                        </a:solidFill>
                        <a:effectLst/>
                        <a:latin typeface="Calibri" panose="020F0502020204030204"/>
                      </a:endParaRPr>
                    </a:p>
                  </a:txBody>
                  <a:tcPr marL="9525" marR="9525" marT="9525" marB="0" anchor="b"/>
                </a:tc>
                <a:tc>
                  <a:txBody>
                    <a:bodyPr/>
                    <a:lstStyle/>
                    <a:p>
                      <a:pPr algn="l" fontAlgn="b"/>
                      <a:r>
                        <a:rPr lang="en-US" sz="1200" u="none" strike="noStrike" dirty="0">
                          <a:effectLst/>
                        </a:rPr>
                        <a:t>HIS-tagged recombinant proteins</a:t>
                      </a:r>
                      <a:endParaRPr lang="en-US" sz="1200" b="0" i="0" u="none" strike="noStrike" dirty="0">
                        <a:solidFill>
                          <a:srgbClr val="000000"/>
                        </a:solidFill>
                        <a:effectLst/>
                        <a:latin typeface="Calibri" panose="020F0502020204030204"/>
                      </a:endParaRPr>
                    </a:p>
                  </a:txBody>
                  <a:tcPr marL="9525" marR="9525" marT="9525" marB="0" anchor="b"/>
                </a:tc>
                <a:extLst>
                  <a:ext uri="{0D108BD9-81ED-4DB2-BD59-A6C34878D82A}">
                    <a16:rowId xmlns:a16="http://schemas.microsoft.com/office/drawing/2014/main" val="10015"/>
                  </a:ext>
                </a:extLst>
              </a:tr>
              <a:tr h="233988">
                <a:tc>
                  <a:txBody>
                    <a:bodyPr/>
                    <a:lstStyle/>
                    <a:p>
                      <a:pPr algn="l" fontAlgn="b"/>
                      <a:r>
                        <a:rPr lang="en-US" sz="1200" u="none" strike="noStrike" dirty="0">
                          <a:effectLst/>
                          <a:latin typeface="Calibri" panose="020F0502020204030204"/>
                          <a:cs typeface="Calibri" panose="020F0502020204030204"/>
                        </a:rPr>
                        <a:t>• </a:t>
                      </a:r>
                      <a:r>
                        <a:rPr lang="en-US" sz="1200" u="none" strike="noStrike" dirty="0">
                          <a:effectLst/>
                        </a:rPr>
                        <a:t>Anti-Penta HIS 2</a:t>
                      </a:r>
                      <a:r>
                        <a:rPr lang="en-US" sz="1200" u="none" strike="noStrike" baseline="30000" dirty="0">
                          <a:effectLst/>
                        </a:rPr>
                        <a:t>nd</a:t>
                      </a:r>
                      <a:r>
                        <a:rPr lang="en-US" sz="1200" u="none" strike="noStrike" dirty="0">
                          <a:effectLst/>
                        </a:rPr>
                        <a:t> Gen (HIS2)</a:t>
                      </a:r>
                      <a:endParaRPr lang="en-US" sz="1200" b="0" i="0" u="none" strike="noStrike" dirty="0">
                        <a:solidFill>
                          <a:srgbClr val="000000"/>
                        </a:solidFill>
                        <a:effectLst/>
                        <a:latin typeface="Calibri" panose="020F0502020204030204"/>
                      </a:endParaRPr>
                    </a:p>
                  </a:txBody>
                  <a:tcPr marL="9525" marR="9525" marT="9525" marB="0" anchor="b"/>
                </a:tc>
                <a:tc>
                  <a:txBody>
                    <a:bodyPr/>
                    <a:lstStyle/>
                    <a:p>
                      <a:pPr algn="l" fontAlgn="b"/>
                      <a:r>
                        <a:rPr lang="en-US" sz="1200" u="none" strike="noStrike" dirty="0">
                          <a:effectLst/>
                        </a:rPr>
                        <a:t>HIS-tagged recombinant proteins</a:t>
                      </a:r>
                      <a:endParaRPr lang="en-US" sz="1200" b="0" i="0" u="none" strike="noStrike" dirty="0">
                        <a:solidFill>
                          <a:srgbClr val="000000"/>
                        </a:solidFill>
                        <a:effectLst/>
                        <a:latin typeface="Calibri" panose="020F0502020204030204"/>
                      </a:endParaRPr>
                    </a:p>
                  </a:txBody>
                  <a:tcPr marL="9525" marR="9525" marT="9525" marB="0" anchor="b"/>
                </a:tc>
                <a:extLst>
                  <a:ext uri="{0D108BD9-81ED-4DB2-BD59-A6C34878D82A}">
                    <a16:rowId xmlns:a16="http://schemas.microsoft.com/office/drawing/2014/main" val="10016"/>
                  </a:ext>
                </a:extLst>
              </a:tr>
              <a:tr h="233988">
                <a:tc>
                  <a:txBody>
                    <a:bodyPr/>
                    <a:lstStyle/>
                    <a:p>
                      <a:pPr algn="l" fontAlgn="b"/>
                      <a:r>
                        <a:rPr lang="en-US" sz="1200" u="none" strike="noStrike" dirty="0">
                          <a:effectLst/>
                          <a:latin typeface="Calibri" panose="020F0502020204030204"/>
                          <a:cs typeface="Calibri" panose="020F0502020204030204"/>
                        </a:rPr>
                        <a:t>• </a:t>
                      </a:r>
                      <a:r>
                        <a:rPr lang="en-US" sz="1200" u="none" strike="noStrike" dirty="0">
                          <a:effectLst/>
                        </a:rPr>
                        <a:t>Ni-NTA (NTA)</a:t>
                      </a:r>
                      <a:endParaRPr lang="en-US" sz="1200" b="0" i="0" u="none" strike="noStrike" dirty="0">
                        <a:solidFill>
                          <a:srgbClr val="000000"/>
                        </a:solidFill>
                        <a:effectLst/>
                        <a:latin typeface="Calibri" panose="020F0502020204030204"/>
                      </a:endParaRPr>
                    </a:p>
                  </a:txBody>
                  <a:tcPr marL="9525" marR="9525" marT="9525" marB="0" anchor="b"/>
                </a:tc>
                <a:tc>
                  <a:txBody>
                    <a:bodyPr/>
                    <a:lstStyle/>
                    <a:p>
                      <a:pPr algn="l" fontAlgn="b"/>
                      <a:r>
                        <a:rPr lang="en-US" sz="1200" u="none" strike="noStrike" dirty="0">
                          <a:effectLst/>
                        </a:rPr>
                        <a:t>HIS-tagged recombinant proteins</a:t>
                      </a:r>
                      <a:endParaRPr lang="en-US" sz="1200" b="0" i="0" u="none" strike="noStrike" dirty="0">
                        <a:solidFill>
                          <a:srgbClr val="000000"/>
                        </a:solidFill>
                        <a:effectLst/>
                        <a:latin typeface="Calibri" panose="020F0502020204030204"/>
                      </a:endParaRPr>
                    </a:p>
                  </a:txBody>
                  <a:tcPr marL="9525" marR="9525" marT="9525" marB="0" anchor="b"/>
                </a:tc>
                <a:extLst>
                  <a:ext uri="{0D108BD9-81ED-4DB2-BD59-A6C34878D82A}">
                    <a16:rowId xmlns:a16="http://schemas.microsoft.com/office/drawing/2014/main" val="10017"/>
                  </a:ext>
                </a:extLst>
              </a:tr>
              <a:tr h="328262">
                <a:tc>
                  <a:txBody>
                    <a:bodyPr/>
                    <a:lstStyle/>
                    <a:p>
                      <a:pPr algn="l" fontAlgn="b"/>
                      <a:r>
                        <a:rPr lang="en-US" sz="1200" b="1" u="none" strike="noStrike" dirty="0">
                          <a:effectLst/>
                        </a:rPr>
                        <a:t>Immobilization</a:t>
                      </a:r>
                      <a:endParaRPr lang="en-US" sz="1200" b="1" i="0" u="none" strike="noStrike" dirty="0">
                        <a:solidFill>
                          <a:srgbClr val="000000"/>
                        </a:solidFill>
                        <a:effectLst/>
                        <a:latin typeface="Calibri" panose="020F0502020204030204"/>
                      </a:endParaRPr>
                    </a:p>
                  </a:txBody>
                  <a:tcPr marL="9525" marR="9525" marT="9525" marB="0" anchor="b">
                    <a:solidFill>
                      <a:schemeClr val="tx2">
                        <a:lumMod val="20000"/>
                        <a:lumOff val="80000"/>
                      </a:schemeClr>
                    </a:solid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panose="020F0502020204030204"/>
                      </a:endParaRPr>
                    </a:p>
                  </a:txBody>
                  <a:tcPr marL="9525" marR="9525" marT="9525" marB="0" anchor="b">
                    <a:solidFill>
                      <a:schemeClr val="tx2">
                        <a:lumMod val="20000"/>
                        <a:lumOff val="80000"/>
                      </a:schemeClr>
                    </a:solidFill>
                  </a:tcPr>
                </a:tc>
                <a:extLst>
                  <a:ext uri="{0D108BD9-81ED-4DB2-BD59-A6C34878D82A}">
                    <a16:rowId xmlns:a16="http://schemas.microsoft.com/office/drawing/2014/main" val="10018"/>
                  </a:ext>
                </a:extLst>
              </a:tr>
              <a:tr h="217709">
                <a:tc>
                  <a:txBody>
                    <a:bodyPr/>
                    <a:lstStyle/>
                    <a:p>
                      <a:pPr algn="l" fontAlgn="b"/>
                      <a:r>
                        <a:rPr lang="en-US" sz="1200" u="none" strike="noStrike" dirty="0">
                          <a:effectLst/>
                          <a:latin typeface="Calibri" panose="020F0502020204030204"/>
                          <a:cs typeface="Calibri" panose="020F0502020204030204"/>
                        </a:rPr>
                        <a:t>• </a:t>
                      </a:r>
                      <a:r>
                        <a:rPr lang="en-US" sz="1200" u="none" strike="noStrike" dirty="0">
                          <a:effectLst/>
                        </a:rPr>
                        <a:t>Amine Reactive 2nd Gen (AR2G)</a:t>
                      </a:r>
                      <a:endParaRPr lang="en-US" sz="1200" b="0" i="0" u="none" strike="noStrike" dirty="0">
                        <a:solidFill>
                          <a:srgbClr val="000000"/>
                        </a:solidFill>
                        <a:effectLst/>
                        <a:latin typeface="Calibri" panose="020F0502020204030204"/>
                      </a:endParaRPr>
                    </a:p>
                  </a:txBody>
                  <a:tcPr marL="9525" marR="9525" marT="9525" marB="0" anchor="b"/>
                </a:tc>
                <a:tc>
                  <a:txBody>
                    <a:bodyPr/>
                    <a:lstStyle/>
                    <a:p>
                      <a:pPr algn="l" fontAlgn="b"/>
                      <a:r>
                        <a:rPr lang="en-US" sz="1200" u="none" strike="noStrike" dirty="0">
                          <a:effectLst/>
                        </a:rPr>
                        <a:t>Covalent coupling to reactive amine groups</a:t>
                      </a:r>
                      <a:endParaRPr lang="en-US" sz="1200" b="0" i="0" u="none" strike="noStrike" dirty="0">
                        <a:solidFill>
                          <a:srgbClr val="000000"/>
                        </a:solidFill>
                        <a:effectLst/>
                        <a:latin typeface="Calibri" panose="020F0502020204030204"/>
                      </a:endParaRPr>
                    </a:p>
                  </a:txBody>
                  <a:tcPr marL="9525" marR="9525" marT="9525" marB="0" anchor="b"/>
                </a:tc>
                <a:extLst>
                  <a:ext uri="{0D108BD9-81ED-4DB2-BD59-A6C34878D82A}">
                    <a16:rowId xmlns:a16="http://schemas.microsoft.com/office/drawing/2014/main" val="10019"/>
                  </a:ext>
                </a:extLst>
              </a:tr>
              <a:tr h="233988">
                <a:tc>
                  <a:txBody>
                    <a:bodyPr/>
                    <a:lstStyle/>
                    <a:p>
                      <a:pPr algn="l" fontAlgn="b"/>
                      <a:r>
                        <a:rPr lang="en-US" sz="1200" u="none" strike="noStrike" dirty="0">
                          <a:effectLst/>
                          <a:latin typeface="Calibri" panose="020F0502020204030204"/>
                          <a:cs typeface="Calibri" panose="020F0502020204030204"/>
                        </a:rPr>
                        <a:t>• </a:t>
                      </a:r>
                      <a:r>
                        <a:rPr lang="en-US" sz="1200" u="none" strike="noStrike" dirty="0">
                          <a:effectLst/>
                        </a:rPr>
                        <a:t>Aminopropylsilane (APS)</a:t>
                      </a:r>
                      <a:endParaRPr lang="en-US" sz="1200" b="0" i="0" u="none" strike="noStrike" dirty="0">
                        <a:solidFill>
                          <a:srgbClr val="000000"/>
                        </a:solidFill>
                        <a:effectLst/>
                        <a:latin typeface="Calibri" panose="020F0502020204030204"/>
                      </a:endParaRPr>
                    </a:p>
                  </a:txBody>
                  <a:tcPr marL="9525" marR="9525" marT="9525" marB="0" anchor="b"/>
                </a:tc>
                <a:tc>
                  <a:txBody>
                    <a:bodyPr/>
                    <a:lstStyle/>
                    <a:p>
                      <a:pPr algn="l" fontAlgn="b"/>
                      <a:r>
                        <a:rPr lang="en-US" sz="1200" u="none" strike="noStrike" dirty="0">
                          <a:effectLst/>
                        </a:rPr>
                        <a:t>Adsorption to hydrophobic moieties</a:t>
                      </a:r>
                      <a:endParaRPr lang="en-US" sz="1200" b="0" i="0" u="none" strike="noStrike" dirty="0">
                        <a:solidFill>
                          <a:srgbClr val="000000"/>
                        </a:solidFill>
                        <a:effectLst/>
                        <a:latin typeface="Calibri" panose="020F0502020204030204"/>
                      </a:endParaRPr>
                    </a:p>
                  </a:txBody>
                  <a:tcPr marL="9525" marR="9525" marT="9525" marB="0" anchor="b"/>
                </a:tc>
                <a:extLst>
                  <a:ext uri="{0D108BD9-81ED-4DB2-BD59-A6C34878D82A}">
                    <a16:rowId xmlns:a16="http://schemas.microsoft.com/office/drawing/2014/main" val="10020"/>
                  </a:ext>
                </a:extLst>
              </a:tr>
            </a:tbl>
          </a:graphicData>
        </a:graphic>
      </p:graphicFrame>
      <p:pic>
        <p:nvPicPr>
          <p:cNvPr id="3" name="Content Placeholder 2"/>
          <p:cNvPicPr>
            <a:picLocks noGrp="1" noChangeAspect="1"/>
          </p:cNvPicPr>
          <p:nvPr>
            <p:ph idx="1"/>
          </p:nvPr>
        </p:nvPicPr>
        <p:blipFill>
          <a:blip r:embed="rId2"/>
          <a:stretch>
            <a:fillRect/>
          </a:stretch>
        </p:blipFill>
        <p:spPr>
          <a:xfrm>
            <a:off x="309880" y="2226945"/>
            <a:ext cx="3343910" cy="3048635"/>
          </a:xfrm>
          <a:prstGeom prst="rect">
            <a:avLst/>
          </a:prstGeom>
        </p:spPr>
      </p:pic>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670" y="142240"/>
            <a:ext cx="10515600" cy="1325563"/>
          </a:xfrm>
        </p:spPr>
        <p:txBody>
          <a:bodyPr/>
          <a:lstStyle/>
          <a:p>
            <a:r>
              <a:rPr lang="en-US" sz="3000" dirty="0">
                <a:latin typeface="Arial" panose="020B0604020202020204" pitchFamily="34" charset="0"/>
                <a:cs typeface="Arial" panose="020B0604020202020204" pitchFamily="34" charset="0"/>
              </a:rPr>
              <a:t>What ForteBio BLI Systems Provide</a:t>
            </a:r>
          </a:p>
        </p:txBody>
      </p:sp>
      <p:pic>
        <p:nvPicPr>
          <p:cNvPr id="1028"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598" t="13310" r="9388" b="6598"/>
          <a:stretch>
            <a:fillRect/>
          </a:stretch>
        </p:blipFill>
        <p:spPr bwMode="auto">
          <a:xfrm>
            <a:off x="4497070" y="1245235"/>
            <a:ext cx="3197225" cy="2731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631" t="12616" r="9073" b="10040"/>
          <a:stretch>
            <a:fillRect/>
          </a:stretch>
        </p:blipFill>
        <p:spPr bwMode="auto">
          <a:xfrm>
            <a:off x="390525" y="1371600"/>
            <a:ext cx="3056255" cy="2478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ounded Rectangle 10"/>
          <p:cNvSpPr/>
          <p:nvPr/>
        </p:nvSpPr>
        <p:spPr bwMode="auto">
          <a:xfrm>
            <a:off x="1129665" y="4346575"/>
            <a:ext cx="1981200" cy="2325443"/>
          </a:xfrm>
          <a:prstGeom prst="roundRect">
            <a:avLst/>
          </a:prstGeom>
          <a:solidFill>
            <a:schemeClr val="tx2"/>
          </a:solidFill>
          <a:ln w="22225" cap="flat" cmpd="sng" algn="ctr">
            <a:noFill/>
            <a:prstDash val="solid"/>
            <a:round/>
            <a:headEnd type="none" w="med" len="med"/>
            <a:tailEnd type="none" w="med" len="med"/>
          </a:ln>
          <a:effectLst/>
        </p:spPr>
        <p:txBody>
          <a:bodyPr vert="horz" wrap="square" lIns="91440" tIns="45720" rIns="91440" bIns="45720" numCol="1" rtlCol="0" anchor="t" anchorCtr="0" compatLnSpc="1">
            <a:spAutoFit/>
          </a:bodyPr>
          <a:lstStyle/>
          <a:p>
            <a:pPr>
              <a:lnSpc>
                <a:spcPct val="90000"/>
              </a:lnSpc>
              <a:spcBef>
                <a:spcPct val="0"/>
              </a:spcBef>
              <a:spcAft>
                <a:spcPts val="600"/>
              </a:spcAft>
            </a:pPr>
            <a:r>
              <a:rPr lang="en-US" sz="2000" dirty="0">
                <a:solidFill>
                  <a:srgbClr val="FFFFFF"/>
                </a:solidFill>
                <a:ea typeface="MS PGothic" panose="020B0600070205080204" pitchFamily="34" charset="-128"/>
              </a:rPr>
              <a:t>Kinetics</a:t>
            </a:r>
          </a:p>
          <a:p>
            <a:pPr marL="285750" indent="-285750">
              <a:lnSpc>
                <a:spcPct val="90000"/>
              </a:lnSpc>
              <a:spcBef>
                <a:spcPct val="0"/>
              </a:spcBef>
              <a:spcAft>
                <a:spcPts val="600"/>
              </a:spcAft>
              <a:buFont typeface="Arial" panose="020B0604020202020204" pitchFamily="34" charset="0"/>
              <a:buChar char="•"/>
            </a:pPr>
            <a:r>
              <a:rPr lang="en-US" dirty="0">
                <a:solidFill>
                  <a:srgbClr val="FFFFFF"/>
                </a:solidFill>
                <a:ea typeface="MS PGothic" panose="020B0600070205080204" pitchFamily="34" charset="-128"/>
              </a:rPr>
              <a:t>k</a:t>
            </a:r>
            <a:r>
              <a:rPr lang="en-US" baseline="-25000" dirty="0">
                <a:solidFill>
                  <a:srgbClr val="FFFFFF"/>
                </a:solidFill>
                <a:ea typeface="MS PGothic" panose="020B0600070205080204" pitchFamily="34" charset="-128"/>
              </a:rPr>
              <a:t>a</a:t>
            </a:r>
            <a:r>
              <a:rPr lang="en-US" dirty="0">
                <a:solidFill>
                  <a:srgbClr val="FFFFFF"/>
                </a:solidFill>
                <a:ea typeface="MS PGothic" panose="020B0600070205080204" pitchFamily="34" charset="-128"/>
              </a:rPr>
              <a:t>, k</a:t>
            </a:r>
            <a:r>
              <a:rPr lang="en-US" baseline="-25000" dirty="0">
                <a:solidFill>
                  <a:srgbClr val="FFFFFF"/>
                </a:solidFill>
                <a:ea typeface="MS PGothic" panose="020B0600070205080204" pitchFamily="34" charset="-128"/>
              </a:rPr>
              <a:t>d</a:t>
            </a:r>
            <a:r>
              <a:rPr lang="en-US" dirty="0">
                <a:solidFill>
                  <a:srgbClr val="FFFFFF"/>
                </a:solidFill>
                <a:ea typeface="MS PGothic" panose="020B0600070205080204" pitchFamily="34" charset="-128"/>
              </a:rPr>
              <a:t>, K</a:t>
            </a:r>
            <a:r>
              <a:rPr lang="en-US" baseline="-25000" dirty="0">
                <a:solidFill>
                  <a:srgbClr val="FFFFFF"/>
                </a:solidFill>
                <a:ea typeface="MS PGothic" panose="020B0600070205080204" pitchFamily="34" charset="-128"/>
              </a:rPr>
              <a:t>D</a:t>
            </a:r>
          </a:p>
          <a:p>
            <a:pPr marL="285750" indent="-285750">
              <a:lnSpc>
                <a:spcPct val="90000"/>
              </a:lnSpc>
              <a:spcBef>
                <a:spcPct val="0"/>
              </a:spcBef>
              <a:spcAft>
                <a:spcPts val="600"/>
              </a:spcAft>
              <a:buFont typeface="Arial" panose="020B0604020202020204" pitchFamily="34" charset="0"/>
              <a:buChar char="•"/>
            </a:pPr>
            <a:r>
              <a:rPr lang="en-US" dirty="0">
                <a:solidFill>
                  <a:srgbClr val="FFFFFF"/>
                </a:solidFill>
                <a:ea typeface="MS PGothic" panose="020B0600070205080204" pitchFamily="34" charset="-128"/>
              </a:rPr>
              <a:t>Proteins, Abs</a:t>
            </a:r>
          </a:p>
          <a:p>
            <a:pPr marL="285750" indent="-285750">
              <a:lnSpc>
                <a:spcPct val="90000"/>
              </a:lnSpc>
              <a:spcBef>
                <a:spcPct val="0"/>
              </a:spcBef>
              <a:spcAft>
                <a:spcPts val="600"/>
              </a:spcAft>
              <a:buFont typeface="Arial" panose="020B0604020202020204" pitchFamily="34" charset="0"/>
              <a:buChar char="•"/>
            </a:pPr>
            <a:r>
              <a:rPr lang="en-US" dirty="0">
                <a:solidFill>
                  <a:srgbClr val="FFFFFF"/>
                </a:solidFill>
                <a:ea typeface="MS PGothic" panose="020B0600070205080204" pitchFamily="34" charset="-128"/>
              </a:rPr>
              <a:t>Peptides, </a:t>
            </a:r>
            <a:r>
              <a:rPr lang="en-US" dirty="0" err="1">
                <a:solidFill>
                  <a:srgbClr val="FFFFFF"/>
                </a:solidFill>
                <a:ea typeface="MS PGothic" panose="020B0600070205080204" pitchFamily="34" charset="-128"/>
              </a:rPr>
              <a:t>oligos</a:t>
            </a:r>
            <a:endParaRPr lang="en-US" dirty="0">
              <a:solidFill>
                <a:srgbClr val="FFFFFF"/>
              </a:solidFill>
              <a:ea typeface="MS PGothic" panose="020B0600070205080204" pitchFamily="34" charset="-128"/>
            </a:endParaRPr>
          </a:p>
          <a:p>
            <a:pPr marL="285750" indent="-285750">
              <a:lnSpc>
                <a:spcPct val="90000"/>
              </a:lnSpc>
              <a:spcBef>
                <a:spcPct val="0"/>
              </a:spcBef>
              <a:buFont typeface="Arial" panose="020B0604020202020204" pitchFamily="34" charset="0"/>
              <a:buChar char="•"/>
            </a:pPr>
            <a:r>
              <a:rPr lang="en-US" dirty="0">
                <a:solidFill>
                  <a:srgbClr val="FFFFFF"/>
                </a:solidFill>
                <a:ea typeface="MS PGothic" panose="020B0600070205080204" pitchFamily="34" charset="-128"/>
              </a:rPr>
              <a:t>Small molecules</a:t>
            </a:r>
          </a:p>
        </p:txBody>
      </p:sp>
      <p:sp>
        <p:nvSpPr>
          <p:cNvPr id="12" name="Rounded Rectangle 11"/>
          <p:cNvSpPr/>
          <p:nvPr/>
        </p:nvSpPr>
        <p:spPr bwMode="auto">
          <a:xfrm>
            <a:off x="5015865" y="4346511"/>
            <a:ext cx="1981200" cy="2325443"/>
          </a:xfrm>
          <a:prstGeom prst="roundRect">
            <a:avLst/>
          </a:prstGeom>
          <a:solidFill>
            <a:schemeClr val="tx2"/>
          </a:solidFill>
          <a:ln w="22225" cap="flat" cmpd="sng" algn="ctr">
            <a:noFill/>
            <a:prstDash val="solid"/>
            <a:round/>
            <a:headEnd type="none" w="med" len="med"/>
            <a:tailEnd type="none" w="med" len="med"/>
          </a:ln>
          <a:effectLst/>
        </p:spPr>
        <p:txBody>
          <a:bodyPr vert="horz" wrap="square" lIns="91440" tIns="45720" rIns="91440" bIns="45720" numCol="1" rtlCol="0" anchor="t" anchorCtr="0" compatLnSpc="1">
            <a:spAutoFit/>
          </a:bodyPr>
          <a:lstStyle/>
          <a:p>
            <a:pPr>
              <a:lnSpc>
                <a:spcPct val="90000"/>
              </a:lnSpc>
              <a:spcBef>
                <a:spcPct val="0"/>
              </a:spcBef>
              <a:spcAft>
                <a:spcPts val="600"/>
              </a:spcAft>
            </a:pPr>
            <a:r>
              <a:rPr lang="en-US" sz="2000" dirty="0">
                <a:solidFill>
                  <a:srgbClr val="FFFFFF"/>
                </a:solidFill>
                <a:ea typeface="MS PGothic" panose="020B0600070205080204" pitchFamily="34" charset="-128"/>
              </a:rPr>
              <a:t>Specificity</a:t>
            </a:r>
          </a:p>
          <a:p>
            <a:pPr marL="285750" indent="-285750">
              <a:lnSpc>
                <a:spcPct val="90000"/>
              </a:lnSpc>
              <a:spcBef>
                <a:spcPct val="0"/>
              </a:spcBef>
              <a:spcAft>
                <a:spcPts val="600"/>
              </a:spcAft>
              <a:buFont typeface="Arial" panose="020B0604020202020204" pitchFamily="34" charset="0"/>
              <a:buChar char="•"/>
            </a:pPr>
            <a:r>
              <a:rPr lang="en-US" dirty="0">
                <a:solidFill>
                  <a:srgbClr val="FFFFFF"/>
                </a:solidFill>
                <a:ea typeface="MS PGothic" panose="020B0600070205080204" pitchFamily="34" charset="-128"/>
              </a:rPr>
              <a:t>Function testing</a:t>
            </a:r>
          </a:p>
          <a:p>
            <a:pPr marL="285750" indent="-285750">
              <a:lnSpc>
                <a:spcPct val="90000"/>
              </a:lnSpc>
              <a:spcBef>
                <a:spcPct val="0"/>
              </a:spcBef>
              <a:spcAft>
                <a:spcPts val="600"/>
              </a:spcAft>
              <a:buFont typeface="Arial" panose="020B0604020202020204" pitchFamily="34" charset="0"/>
              <a:buChar char="•"/>
            </a:pPr>
            <a:r>
              <a:rPr lang="en-US" dirty="0">
                <a:solidFill>
                  <a:srgbClr val="FFFFFF"/>
                </a:solidFill>
                <a:ea typeface="MS PGothic" panose="020B0600070205080204" pitchFamily="34" charset="-128"/>
              </a:rPr>
              <a:t>Epitope binning</a:t>
            </a:r>
          </a:p>
          <a:p>
            <a:pPr marL="285750" indent="-285750">
              <a:lnSpc>
                <a:spcPct val="90000"/>
              </a:lnSpc>
              <a:spcBef>
                <a:spcPct val="0"/>
              </a:spcBef>
              <a:spcAft>
                <a:spcPts val="600"/>
              </a:spcAft>
              <a:buFont typeface="Arial" panose="020B0604020202020204" pitchFamily="34" charset="0"/>
              <a:buChar char="•"/>
            </a:pPr>
            <a:r>
              <a:rPr lang="en-US" dirty="0">
                <a:solidFill>
                  <a:srgbClr val="FFFFFF"/>
                </a:solidFill>
                <a:ea typeface="MS PGothic" panose="020B0600070205080204" pitchFamily="34" charset="-128"/>
              </a:rPr>
              <a:t>Rank ordering</a:t>
            </a:r>
          </a:p>
          <a:p>
            <a:pPr marL="285750" indent="-285750">
              <a:lnSpc>
                <a:spcPct val="90000"/>
              </a:lnSpc>
              <a:spcBef>
                <a:spcPct val="0"/>
              </a:spcBef>
              <a:buFont typeface="Arial" panose="020B0604020202020204" pitchFamily="34" charset="0"/>
              <a:buChar char="•"/>
            </a:pPr>
            <a:r>
              <a:rPr lang="en-US" dirty="0" err="1">
                <a:solidFill>
                  <a:srgbClr val="FFFFFF"/>
                </a:solidFill>
                <a:ea typeface="MS PGothic" panose="020B0600070205080204" pitchFamily="34" charset="-128"/>
              </a:rPr>
              <a:t>Isotyping</a:t>
            </a:r>
            <a:endParaRPr lang="en-US" dirty="0">
              <a:solidFill>
                <a:srgbClr val="FFFFFF"/>
              </a:solidFill>
              <a:ea typeface="MS PGothic" panose="020B0600070205080204" pitchFamily="34" charset="-128"/>
            </a:endParaRPr>
          </a:p>
        </p:txBody>
      </p:sp>
      <p:pic>
        <p:nvPicPr>
          <p:cNvPr id="100" name="Table Placeholder 99"/>
          <p:cNvPicPr>
            <a:picLocks noGrp="1"/>
          </p:cNvPicPr>
          <p:nvPr>
            <p:ph type="tbl" idx="1"/>
          </p:nvPr>
        </p:nvPicPr>
        <p:blipFill>
          <a:blip r:embed="rId5"/>
          <a:stretch>
            <a:fillRect/>
          </a:stretch>
        </p:blipFill>
        <p:spPr>
          <a:xfrm>
            <a:off x="7846695" y="1517650"/>
            <a:ext cx="4236720" cy="2185670"/>
          </a:xfrm>
          <a:prstGeom prst="rect">
            <a:avLst/>
          </a:prstGeom>
          <a:noFill/>
          <a:ln w="9525">
            <a:noFill/>
          </a:ln>
        </p:spPr>
      </p:pic>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152400"/>
            <a:ext cx="7464425" cy="850900"/>
          </a:xfrm>
        </p:spPr>
        <p:txBody>
          <a:bodyPr/>
          <a:lstStyle/>
          <a:p>
            <a:r>
              <a:rPr lang="en-US" sz="2400" dirty="0">
                <a:latin typeface="+mn-lt"/>
              </a:rPr>
              <a:t>Biosensor regeneration</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7862" y="1219200"/>
            <a:ext cx="8918575" cy="524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450" y="147320"/>
            <a:ext cx="10515600" cy="1325563"/>
          </a:xfrm>
        </p:spPr>
        <p:txBody>
          <a:bodyPr/>
          <a:lstStyle/>
          <a:p>
            <a:r>
              <a:rPr lang="en-US" sz="2400" dirty="0"/>
              <a:t>ForteBio BLI Systems: Label-Free Protein Analysis</a:t>
            </a:r>
          </a:p>
        </p:txBody>
      </p:sp>
      <p:sp>
        <p:nvSpPr>
          <p:cNvPr id="5" name="TextBox 4"/>
          <p:cNvSpPr txBox="1"/>
          <p:nvPr/>
        </p:nvSpPr>
        <p:spPr>
          <a:xfrm>
            <a:off x="3037918" y="5181600"/>
            <a:ext cx="2553335" cy="368300"/>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pPr algn="ctr"/>
            <a:r>
              <a:rPr lang="en-US" sz="1800" dirty="0">
                <a:solidFill>
                  <a:srgbClr val="FFFFFF"/>
                </a:solidFill>
              </a:rPr>
              <a:t>Definitive Kinetic Analysis</a:t>
            </a:r>
          </a:p>
        </p:txBody>
      </p:sp>
      <p:sp>
        <p:nvSpPr>
          <p:cNvPr id="6" name="TextBox 5"/>
          <p:cNvSpPr txBox="1"/>
          <p:nvPr/>
        </p:nvSpPr>
        <p:spPr>
          <a:xfrm>
            <a:off x="2795982" y="5867400"/>
            <a:ext cx="2767965" cy="368300"/>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pPr algn="ctr"/>
            <a:r>
              <a:rPr lang="en-US" sz="1800" dirty="0">
                <a:solidFill>
                  <a:srgbClr val="FFFFFF"/>
                </a:solidFill>
              </a:rPr>
              <a:t>Analyze Unpurified Samples</a:t>
            </a:r>
          </a:p>
        </p:txBody>
      </p:sp>
      <p:sp>
        <p:nvSpPr>
          <p:cNvPr id="7" name="TextBox 6"/>
          <p:cNvSpPr txBox="1"/>
          <p:nvPr/>
        </p:nvSpPr>
        <p:spPr>
          <a:xfrm>
            <a:off x="6495401" y="5867400"/>
            <a:ext cx="2623185" cy="368300"/>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pPr algn="ctr"/>
            <a:r>
              <a:rPr lang="en-US" sz="1800" dirty="0">
                <a:solidFill>
                  <a:srgbClr val="FFFFFF"/>
                </a:solidFill>
              </a:rPr>
              <a:t>Straightforward Operation</a:t>
            </a:r>
          </a:p>
        </p:txBody>
      </p:sp>
      <p:sp>
        <p:nvSpPr>
          <p:cNvPr id="9" name="TextBox 8"/>
          <p:cNvSpPr txBox="1"/>
          <p:nvPr/>
        </p:nvSpPr>
        <p:spPr>
          <a:xfrm>
            <a:off x="6500975" y="5181600"/>
            <a:ext cx="2512695" cy="368300"/>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pPr algn="ctr"/>
            <a:r>
              <a:rPr lang="en-US" sz="1800" dirty="0">
                <a:solidFill>
                  <a:srgbClr val="FFFFFF"/>
                </a:solidFill>
              </a:rPr>
              <a:t>Fast Protein Quantitation</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8986" y="1379738"/>
            <a:ext cx="7792029" cy="3341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68849" t="63871" r="14632" b="3043"/>
          <a:stretch>
            <a:fillRect/>
          </a:stretch>
        </p:blipFill>
        <p:spPr>
          <a:xfrm>
            <a:off x="8943876" y="3638939"/>
            <a:ext cx="1334278" cy="108235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225859" y="111511"/>
            <a:ext cx="5354224" cy="584537"/>
          </a:xfrm>
          <a:solidFill>
            <a:srgbClr val="CCECFF"/>
          </a:solidFill>
          <a:ln>
            <a:solidFill>
              <a:srgbClr val="0000FF"/>
            </a:solidFill>
            <a:miter lim="800000"/>
          </a:ln>
        </p:spPr>
        <p:txBody>
          <a:bodyPr/>
          <a:lstStyle/>
          <a:p>
            <a:pPr eaLnBrk="1" hangingPunct="1"/>
            <a:r>
              <a:rPr lang="it-IT" altLang="it-IT" sz="2400" b="1" dirty="0">
                <a:latin typeface="Arial" panose="020B0604020202020204" pitchFamily="34" charset="0"/>
                <a:cs typeface="Arial" panose="020B0604020202020204" pitchFamily="34" charset="0"/>
              </a:rPr>
              <a:t>     METODI IMMUNOMETRICI</a:t>
            </a:r>
          </a:p>
        </p:txBody>
      </p:sp>
      <p:sp>
        <p:nvSpPr>
          <p:cNvPr id="3075" name="Rectangle 3"/>
          <p:cNvSpPr>
            <a:spLocks noGrp="1" noChangeArrowheads="1"/>
          </p:cNvSpPr>
          <p:nvPr>
            <p:ph type="body" sz="half" idx="1"/>
          </p:nvPr>
        </p:nvSpPr>
        <p:spPr>
          <a:xfrm>
            <a:off x="356329" y="953189"/>
            <a:ext cx="11069320" cy="2813685"/>
          </a:xfrm>
        </p:spPr>
        <p:txBody>
          <a:bodyPr>
            <a:normAutofit fontScale="90000" lnSpcReduction="20000"/>
          </a:bodyPr>
          <a:lstStyle/>
          <a:p>
            <a:pPr algn="just" eaLnBrk="1" hangingPunct="1">
              <a:lnSpc>
                <a:spcPct val="90000"/>
              </a:lnSpc>
            </a:pPr>
            <a:r>
              <a:rPr lang="it-IT" altLang="it-IT" sz="2285" dirty="0">
                <a:latin typeface="Arial" panose="020B0604020202020204" pitchFamily="34" charset="0"/>
                <a:cs typeface="Arial" panose="020B0604020202020204" pitchFamily="34" charset="0"/>
              </a:rPr>
              <a:t>I metodi </a:t>
            </a:r>
            <a:r>
              <a:rPr lang="it-IT" altLang="it-IT" sz="2285" dirty="0" err="1">
                <a:latin typeface="Arial" panose="020B0604020202020204" pitchFamily="34" charset="0"/>
                <a:cs typeface="Arial" panose="020B0604020202020204" pitchFamily="34" charset="0"/>
              </a:rPr>
              <a:t>immunometrici</a:t>
            </a:r>
            <a:r>
              <a:rPr lang="it-IT" altLang="it-IT" sz="2285" dirty="0">
                <a:latin typeface="Arial" panose="020B0604020202020204" pitchFamily="34" charset="0"/>
                <a:cs typeface="Arial" panose="020B0604020202020204" pitchFamily="34" charset="0"/>
              </a:rPr>
              <a:t>, sfruttando le caratteristiche uniche di </a:t>
            </a:r>
          </a:p>
          <a:p>
            <a:pPr algn="just" eaLnBrk="1" hangingPunct="1">
              <a:lnSpc>
                <a:spcPct val="90000"/>
              </a:lnSpc>
            </a:pPr>
            <a:endParaRPr lang="it-IT" altLang="it-IT" sz="2285" dirty="0">
              <a:solidFill>
                <a:srgbClr val="0000FF"/>
              </a:solidFill>
              <a:latin typeface="Arial" panose="020B0604020202020204" pitchFamily="34" charset="0"/>
              <a:cs typeface="Arial" panose="020B0604020202020204" pitchFamily="34" charset="0"/>
            </a:endParaRPr>
          </a:p>
          <a:p>
            <a:pPr marL="0" indent="0" algn="just" eaLnBrk="1" hangingPunct="1">
              <a:lnSpc>
                <a:spcPct val="90000"/>
              </a:lnSpc>
              <a:buNone/>
            </a:pPr>
            <a:r>
              <a:rPr lang="it-IT" altLang="it-IT" sz="2285" dirty="0">
                <a:solidFill>
                  <a:srgbClr val="0000FF"/>
                </a:solidFill>
                <a:latin typeface="Arial" panose="020B0604020202020204" pitchFamily="34" charset="0"/>
                <a:cs typeface="Arial" panose="020B0604020202020204" pitchFamily="34" charset="0"/>
              </a:rPr>
              <a:t>                  </a:t>
            </a:r>
            <a:r>
              <a:rPr lang="it-IT" altLang="it-IT" sz="2555" dirty="0">
                <a:solidFill>
                  <a:srgbClr val="0000FF"/>
                </a:solidFill>
                <a:latin typeface="Arial" panose="020B0604020202020204" pitchFamily="34" charset="0"/>
                <a:cs typeface="Arial" panose="020B0604020202020204" pitchFamily="34" charset="0"/>
              </a:rPr>
              <a:t>  </a:t>
            </a:r>
            <a:r>
              <a:rPr lang="it-IT" altLang="it-IT" sz="2555" b="1" dirty="0">
                <a:solidFill>
                  <a:srgbClr val="0000FF"/>
                </a:solidFill>
                <a:latin typeface="Arial" panose="020B0604020202020204" pitchFamily="34" charset="0"/>
                <a:cs typeface="Arial" panose="020B0604020202020204" pitchFamily="34" charset="0"/>
              </a:rPr>
              <a:t>Affinità - Avidità</a:t>
            </a:r>
            <a:r>
              <a:rPr lang="it-IT" altLang="it-IT" sz="2555" b="1" dirty="0">
                <a:latin typeface="Arial" panose="020B0604020202020204" pitchFamily="34" charset="0"/>
                <a:cs typeface="Arial" panose="020B0604020202020204" pitchFamily="34" charset="0"/>
              </a:rPr>
              <a:t> </a:t>
            </a:r>
            <a:r>
              <a:rPr lang="it-IT" altLang="it-IT" sz="2285" dirty="0">
                <a:latin typeface="Arial" panose="020B0604020202020204" pitchFamily="34" charset="0"/>
                <a:cs typeface="Arial" panose="020B0604020202020204" pitchFamily="34" charset="0"/>
              </a:rPr>
              <a:t>                     </a:t>
            </a:r>
            <a:r>
              <a:rPr lang="it-IT" altLang="it-IT" sz="2555" dirty="0">
                <a:latin typeface="Arial" panose="020B0604020202020204" pitchFamily="34" charset="0"/>
                <a:cs typeface="Arial" panose="020B0604020202020204" pitchFamily="34" charset="0"/>
              </a:rPr>
              <a:t> </a:t>
            </a:r>
            <a:r>
              <a:rPr lang="it-IT" altLang="it-IT" sz="2555" b="1" dirty="0">
                <a:solidFill>
                  <a:srgbClr val="FF0000"/>
                </a:solidFill>
                <a:latin typeface="Arial" panose="020B0604020202020204" pitchFamily="34" charset="0"/>
                <a:cs typeface="Arial" panose="020B0604020202020204" pitchFamily="34" charset="0"/>
              </a:rPr>
              <a:t>selettività – specificità</a:t>
            </a:r>
            <a:endParaRPr lang="it-IT" altLang="it-IT" sz="2285" b="1" dirty="0">
              <a:solidFill>
                <a:srgbClr val="FF0000"/>
              </a:solidFill>
              <a:latin typeface="Arial" panose="020B0604020202020204" pitchFamily="34" charset="0"/>
              <a:cs typeface="Arial" panose="020B0604020202020204" pitchFamily="34" charset="0"/>
            </a:endParaRPr>
          </a:p>
          <a:p>
            <a:pPr algn="just" eaLnBrk="1" hangingPunct="1">
              <a:lnSpc>
                <a:spcPct val="90000"/>
              </a:lnSpc>
            </a:pPr>
            <a:endParaRPr lang="it-IT" altLang="it-IT" sz="2285" dirty="0">
              <a:latin typeface="Arial" panose="020B0604020202020204" pitchFamily="34" charset="0"/>
              <a:cs typeface="Arial" panose="020B0604020202020204" pitchFamily="34" charset="0"/>
            </a:endParaRPr>
          </a:p>
          <a:p>
            <a:pPr marL="0" indent="0" algn="just" eaLnBrk="1" hangingPunct="1">
              <a:lnSpc>
                <a:spcPct val="90000"/>
              </a:lnSpc>
              <a:buNone/>
            </a:pPr>
            <a:r>
              <a:rPr lang="it-IT" altLang="it-IT" sz="2285" dirty="0">
                <a:latin typeface="Arial" panose="020B0604020202020204" pitchFamily="34" charset="0"/>
                <a:cs typeface="Arial" panose="020B0604020202020204" pitchFamily="34" charset="0"/>
              </a:rPr>
              <a:t>del legame </a:t>
            </a:r>
            <a:r>
              <a:rPr lang="it-IT" altLang="it-IT" sz="2285" i="1" dirty="0">
                <a:solidFill>
                  <a:srgbClr val="0000FF"/>
                </a:solidFill>
                <a:latin typeface="Arial" panose="020B0604020202020204" pitchFamily="34" charset="0"/>
                <a:cs typeface="Arial" panose="020B0604020202020204" pitchFamily="34" charset="0"/>
              </a:rPr>
              <a:t>antigene-anticorpo</a:t>
            </a:r>
            <a:r>
              <a:rPr lang="it-IT" altLang="it-IT" sz="2285" i="1" dirty="0">
                <a:latin typeface="Arial" panose="020B0604020202020204" pitchFamily="34" charset="0"/>
                <a:cs typeface="Arial" panose="020B0604020202020204" pitchFamily="34" charset="0"/>
              </a:rPr>
              <a:t>,</a:t>
            </a:r>
            <a:r>
              <a:rPr lang="it-IT" altLang="it-IT" sz="2285" dirty="0">
                <a:latin typeface="Arial" panose="020B0604020202020204" pitchFamily="34" charset="0"/>
                <a:cs typeface="Arial" panose="020B0604020202020204" pitchFamily="34" charset="0"/>
              </a:rPr>
              <a:t> </a:t>
            </a:r>
          </a:p>
          <a:p>
            <a:pPr marL="0" indent="0" algn="just" eaLnBrk="1" hangingPunct="1">
              <a:lnSpc>
                <a:spcPct val="90000"/>
              </a:lnSpc>
              <a:buNone/>
            </a:pPr>
            <a:endParaRPr lang="it-IT" altLang="it-IT" sz="2285" dirty="0">
              <a:latin typeface="Arial" panose="020B0604020202020204" pitchFamily="34" charset="0"/>
              <a:cs typeface="Arial" panose="020B0604020202020204" pitchFamily="34" charset="0"/>
            </a:endParaRPr>
          </a:p>
          <a:p>
            <a:pPr marL="0" indent="0" algn="just" eaLnBrk="1" hangingPunct="1">
              <a:lnSpc>
                <a:spcPct val="90000"/>
              </a:lnSpc>
              <a:buNone/>
            </a:pPr>
            <a:r>
              <a:rPr lang="it-IT" altLang="it-IT" sz="2285" dirty="0">
                <a:latin typeface="Arial" panose="020B0604020202020204" pitchFamily="34" charset="0"/>
                <a:cs typeface="Arial" panose="020B0604020202020204" pitchFamily="34" charset="0"/>
              </a:rPr>
              <a:t>Permettono lo sviluppo di metodi altamente </a:t>
            </a:r>
            <a:r>
              <a:rPr lang="it-IT" altLang="it-IT" sz="2285" b="1" u="sng" dirty="0">
                <a:solidFill>
                  <a:srgbClr val="0000FF"/>
                </a:solidFill>
                <a:latin typeface="Arial" panose="020B0604020202020204" pitchFamily="34" charset="0"/>
                <a:cs typeface="Arial" panose="020B0604020202020204" pitchFamily="34" charset="0"/>
              </a:rPr>
              <a:t>specifici</a:t>
            </a:r>
            <a:r>
              <a:rPr lang="it-IT" altLang="it-IT" sz="2285" dirty="0">
                <a:latin typeface="Arial" panose="020B0604020202020204" pitchFamily="34" charset="0"/>
                <a:cs typeface="Arial" panose="020B0604020202020204" pitchFamily="34" charset="0"/>
              </a:rPr>
              <a:t> per la </a:t>
            </a:r>
            <a:r>
              <a:rPr lang="it-IT" altLang="it-IT" sz="2285" b="1" dirty="0">
                <a:latin typeface="Arial" panose="020B0604020202020204" pitchFamily="34" charset="0"/>
                <a:cs typeface="Arial" panose="020B0604020202020204" pitchFamily="34" charset="0"/>
              </a:rPr>
              <a:t>quantificazione dell’</a:t>
            </a:r>
            <a:r>
              <a:rPr lang="it-IT" altLang="it-IT" sz="2285" b="1" dirty="0" err="1">
                <a:latin typeface="Arial" panose="020B0604020202020204" pitchFamily="34" charset="0"/>
                <a:cs typeface="Arial" panose="020B0604020202020204" pitchFamily="34" charset="0"/>
              </a:rPr>
              <a:t>analita</a:t>
            </a:r>
            <a:r>
              <a:rPr lang="it-IT" altLang="it-IT" sz="2285" b="1" dirty="0">
                <a:latin typeface="Arial" panose="020B0604020202020204" pitchFamily="34" charset="0"/>
                <a:cs typeface="Arial" panose="020B0604020202020204" pitchFamily="34" charset="0"/>
              </a:rPr>
              <a:t>, anche in matrici complesse.</a:t>
            </a:r>
          </a:p>
        </p:txBody>
      </p:sp>
      <p:grpSp>
        <p:nvGrpSpPr>
          <p:cNvPr id="3076" name="Group 17"/>
          <p:cNvGrpSpPr/>
          <p:nvPr/>
        </p:nvGrpSpPr>
        <p:grpSpPr bwMode="auto">
          <a:xfrm>
            <a:off x="1105927" y="4321241"/>
            <a:ext cx="3006725" cy="436563"/>
            <a:chOff x="480" y="2617"/>
            <a:chExt cx="1894" cy="275"/>
          </a:xfrm>
        </p:grpSpPr>
        <p:sp>
          <p:nvSpPr>
            <p:cNvPr id="3077" name="Text Box 8"/>
            <p:cNvSpPr txBox="1">
              <a:spLocks noChangeArrowheads="1"/>
            </p:cNvSpPr>
            <p:nvPr/>
          </p:nvSpPr>
          <p:spPr bwMode="auto">
            <a:xfrm>
              <a:off x="480" y="2640"/>
              <a:ext cx="96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2000" b="1" dirty="0">
                  <a:solidFill>
                    <a:srgbClr val="00B0F0"/>
                  </a:solidFill>
                  <a:cs typeface="Arial" panose="020B0604020202020204" pitchFamily="34" charset="0"/>
                </a:rPr>
                <a:t>Antigene</a:t>
              </a:r>
              <a:r>
                <a:rPr lang="it-IT" altLang="it-IT" sz="2000" b="1" dirty="0">
                  <a:cs typeface="Arial" panose="020B0604020202020204" pitchFamily="34" charset="0"/>
                </a:rPr>
                <a:t> </a:t>
              </a:r>
            </a:p>
          </p:txBody>
        </p:sp>
        <p:sp>
          <p:nvSpPr>
            <p:cNvPr id="3078" name="Text Box 9"/>
            <p:cNvSpPr txBox="1">
              <a:spLocks noChangeArrowheads="1"/>
            </p:cNvSpPr>
            <p:nvPr/>
          </p:nvSpPr>
          <p:spPr bwMode="auto">
            <a:xfrm>
              <a:off x="1292" y="2640"/>
              <a:ext cx="24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2000">
                  <a:cs typeface="Arial" panose="020B0604020202020204" pitchFamily="34" charset="0"/>
                </a:rPr>
                <a:t>+</a:t>
              </a:r>
            </a:p>
          </p:txBody>
        </p:sp>
        <p:sp>
          <p:nvSpPr>
            <p:cNvPr id="3080" name="Text Box 11"/>
            <p:cNvSpPr txBox="1">
              <a:spLocks noChangeArrowheads="1"/>
            </p:cNvSpPr>
            <p:nvPr/>
          </p:nvSpPr>
          <p:spPr bwMode="auto">
            <a:xfrm>
              <a:off x="1523" y="2617"/>
              <a:ext cx="851"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2000" b="1" dirty="0">
                  <a:solidFill>
                    <a:srgbClr val="FF0000"/>
                  </a:solidFill>
                  <a:cs typeface="Arial" panose="020B0604020202020204" pitchFamily="34" charset="0"/>
                </a:rPr>
                <a:t>anticorpo</a:t>
              </a:r>
            </a:p>
          </p:txBody>
        </p:sp>
      </p:grpSp>
      <p:sp>
        <p:nvSpPr>
          <p:cNvPr id="12" name="Text Box 10"/>
          <p:cNvSpPr txBox="1">
            <a:spLocks noChangeArrowheads="1"/>
          </p:cNvSpPr>
          <p:nvPr/>
        </p:nvSpPr>
        <p:spPr bwMode="auto">
          <a:xfrm>
            <a:off x="5026301" y="3736466"/>
            <a:ext cx="1729375"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2000" b="1" dirty="0">
                <a:solidFill>
                  <a:srgbClr val="92D050"/>
                </a:solidFill>
                <a:cs typeface="Arial" panose="020B0604020202020204" pitchFamily="34" charset="0"/>
              </a:rPr>
              <a:t>Complesso</a:t>
            </a:r>
          </a:p>
          <a:p>
            <a:pPr algn="ctr" eaLnBrk="1" hangingPunct="1">
              <a:spcBef>
                <a:spcPct val="50000"/>
              </a:spcBef>
              <a:buFontTx/>
              <a:buNone/>
            </a:pPr>
            <a:r>
              <a:rPr lang="it-IT" altLang="it-IT" sz="2000" b="1" dirty="0">
                <a:cs typeface="Arial" panose="020B0604020202020204" pitchFamily="34" charset="0"/>
              </a:rPr>
              <a:t> </a:t>
            </a:r>
            <a:r>
              <a:rPr lang="it-IT" altLang="it-IT" sz="2000" b="1" dirty="0">
                <a:solidFill>
                  <a:srgbClr val="00B0F0"/>
                </a:solidFill>
                <a:cs typeface="Arial" panose="020B0604020202020204" pitchFamily="34" charset="0"/>
              </a:rPr>
              <a:t>antigene</a:t>
            </a:r>
            <a:r>
              <a:rPr lang="it-IT" altLang="it-IT" sz="2000" b="1" dirty="0">
                <a:cs typeface="Arial" panose="020B0604020202020204" pitchFamily="34" charset="0"/>
              </a:rPr>
              <a:t>-</a:t>
            </a:r>
            <a:r>
              <a:rPr lang="it-IT" altLang="it-IT" sz="2000" b="1" dirty="0">
                <a:solidFill>
                  <a:srgbClr val="FF0000"/>
                </a:solidFill>
                <a:cs typeface="Arial" panose="020B0604020202020204" pitchFamily="34" charset="0"/>
              </a:rPr>
              <a:t>anticorpo</a:t>
            </a:r>
          </a:p>
        </p:txBody>
      </p:sp>
      <p:sp>
        <p:nvSpPr>
          <p:cNvPr id="13" name="Line 15"/>
          <p:cNvSpPr>
            <a:spLocks noChangeShapeType="1"/>
          </p:cNvSpPr>
          <p:nvPr/>
        </p:nvSpPr>
        <p:spPr bwMode="auto">
          <a:xfrm>
            <a:off x="4598752" y="4487472"/>
            <a:ext cx="533400" cy="0"/>
          </a:xfrm>
          <a:prstGeom prst="line">
            <a:avLst/>
          </a:prstGeom>
          <a:noFill/>
          <a:ln w="19050">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Arial" panose="020B0604020202020204" pitchFamily="34" charset="0"/>
              <a:cs typeface="Arial" panose="020B0604020202020204" pitchFamily="34" charset="0"/>
            </a:endParaRPr>
          </a:p>
        </p:txBody>
      </p:sp>
      <p:sp>
        <p:nvSpPr>
          <p:cNvPr id="14" name="Text Box 14"/>
          <p:cNvSpPr txBox="1">
            <a:spLocks noChangeArrowheads="1"/>
          </p:cNvSpPr>
          <p:nvPr/>
        </p:nvSpPr>
        <p:spPr bwMode="auto">
          <a:xfrm>
            <a:off x="7566076" y="3926868"/>
            <a:ext cx="4126333"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None/>
            </a:pPr>
            <a:r>
              <a:rPr lang="it-IT" altLang="it-IT" sz="2000" b="1" dirty="0">
                <a:solidFill>
                  <a:schemeClr val="accent2">
                    <a:lumMod val="75000"/>
                  </a:schemeClr>
                </a:solidFill>
                <a:cs typeface="Arial" panose="020B0604020202020204" pitchFamily="34" charset="0"/>
              </a:rPr>
              <a:t>quantificazione</a:t>
            </a:r>
            <a:r>
              <a:rPr lang="it-IT" altLang="it-IT" sz="2000" b="1" dirty="0">
                <a:solidFill>
                  <a:srgbClr val="FF0000"/>
                </a:solidFill>
                <a:cs typeface="Arial" panose="020B0604020202020204" pitchFamily="34" charset="0"/>
              </a:rPr>
              <a:t> </a:t>
            </a:r>
            <a:r>
              <a:rPr lang="it-IT" altLang="it-IT" sz="2000" dirty="0">
                <a:cs typeface="Arial" panose="020B0604020202020204" pitchFamily="34" charset="0"/>
              </a:rPr>
              <a:t>del</a:t>
            </a:r>
          </a:p>
          <a:p>
            <a:pPr algn="ctr">
              <a:spcBef>
                <a:spcPct val="50000"/>
              </a:spcBef>
              <a:buNone/>
            </a:pPr>
            <a:r>
              <a:rPr lang="it-IT" altLang="it-IT" sz="2000" dirty="0">
                <a:cs typeface="Arial" panose="020B0604020202020204" pitchFamily="34" charset="0"/>
              </a:rPr>
              <a:t> complesso </a:t>
            </a:r>
            <a:r>
              <a:rPr lang="it-IT" altLang="it-IT" sz="2000" b="1" dirty="0">
                <a:solidFill>
                  <a:srgbClr val="00B0F0"/>
                </a:solidFill>
                <a:cs typeface="Arial" panose="020B0604020202020204" pitchFamily="34" charset="0"/>
              </a:rPr>
              <a:t>antigene </a:t>
            </a:r>
            <a:r>
              <a:rPr lang="it-IT" altLang="it-IT" sz="2000" b="1" dirty="0">
                <a:cs typeface="Arial" panose="020B0604020202020204" pitchFamily="34" charset="0"/>
              </a:rPr>
              <a:t>- </a:t>
            </a:r>
            <a:r>
              <a:rPr lang="it-IT" altLang="it-IT" sz="2000" b="1" dirty="0">
                <a:solidFill>
                  <a:srgbClr val="FF0000"/>
                </a:solidFill>
                <a:cs typeface="Arial" panose="020B0604020202020204" pitchFamily="34" charset="0"/>
              </a:rPr>
              <a:t>anticorpo</a:t>
            </a:r>
            <a:endParaRPr lang="it-IT" altLang="it-IT" sz="2000" b="1" dirty="0">
              <a:cs typeface="Arial" panose="020B0604020202020204" pitchFamily="34" charset="0"/>
            </a:endParaRPr>
          </a:p>
        </p:txBody>
      </p:sp>
      <p:sp>
        <p:nvSpPr>
          <p:cNvPr id="15" name="Line 16"/>
          <p:cNvSpPr>
            <a:spLocks noChangeShapeType="1"/>
          </p:cNvSpPr>
          <p:nvPr/>
        </p:nvSpPr>
        <p:spPr bwMode="auto">
          <a:xfrm>
            <a:off x="6903008" y="4443860"/>
            <a:ext cx="533400" cy="0"/>
          </a:xfrm>
          <a:prstGeom prst="line">
            <a:avLst/>
          </a:prstGeom>
          <a:noFill/>
          <a:ln w="19050">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Arial" panose="020B0604020202020204" pitchFamily="34" charset="0"/>
              <a:cs typeface="Arial" panose="020B0604020202020204" pitchFamily="34" charset="0"/>
            </a:endParaRPr>
          </a:p>
        </p:txBody>
      </p:sp>
      <p:sp>
        <p:nvSpPr>
          <p:cNvPr id="5" name="Rectangles 4"/>
          <p:cNvSpPr/>
          <p:nvPr/>
        </p:nvSpPr>
        <p:spPr>
          <a:xfrm>
            <a:off x="1612375" y="1485358"/>
            <a:ext cx="3075940" cy="635635"/>
          </a:xfrm>
          <a:prstGeom prst="rect">
            <a:avLst/>
          </a:prstGeom>
          <a:noFill/>
          <a:ln w="9525" cap="flat" cmpd="sng" algn="ctr">
            <a:solidFill>
              <a:schemeClr val="accent2">
                <a:lumMod val="60000"/>
                <a:lumOff val="40000"/>
              </a:schemeClr>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Lst>
        </p:spPr>
        <p:txBody>
          <a:bodyPr vert="horz" wrap="square" lIns="91440" tIns="45720" rIns="91440" bIns="45720" numCol="1"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it-IT" altLang="it-IT" sz="2285"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6" name="Rectangles 5"/>
          <p:cNvSpPr/>
          <p:nvPr/>
        </p:nvSpPr>
        <p:spPr>
          <a:xfrm>
            <a:off x="5317352" y="1477801"/>
            <a:ext cx="4102100" cy="635000"/>
          </a:xfrm>
          <a:prstGeom prst="rect">
            <a:avLst/>
          </a:prstGeom>
          <a:noFill/>
          <a:ln w="9525" cap="flat" cmpd="sng" algn="ctr">
            <a:solidFill>
              <a:srgbClr val="FF0000"/>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Lst>
        </p:spPr>
        <p:txBody>
          <a:bodyPr vert="horz" wrap="square" lIns="91440" tIns="45720" rIns="91440" bIns="45720" numCol="1"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it-IT" altLang="it-IT" sz="2285"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pic>
        <p:nvPicPr>
          <p:cNvPr id="2" name="Immagine 1">
            <a:extLst>
              <a:ext uri="{FF2B5EF4-FFF2-40B4-BE49-F238E27FC236}">
                <a16:creationId xmlns:a16="http://schemas.microsoft.com/office/drawing/2014/main" id="{CDBC10F3-57C2-1ACF-2F90-C484D3A1711D}"/>
              </a:ext>
            </a:extLst>
          </p:cNvPr>
          <p:cNvPicPr>
            <a:picLocks noChangeAspect="1"/>
          </p:cNvPicPr>
          <p:nvPr/>
        </p:nvPicPr>
        <p:blipFill>
          <a:blip r:embed="rId2"/>
          <a:stretch>
            <a:fillRect/>
          </a:stretch>
        </p:blipFill>
        <p:spPr>
          <a:xfrm>
            <a:off x="1419293" y="5208071"/>
            <a:ext cx="5722280" cy="1437476"/>
          </a:xfrm>
          <a:prstGeom prst="rect">
            <a:avLst/>
          </a:prstGeom>
        </p:spPr>
      </p:pic>
      <p:sp>
        <p:nvSpPr>
          <p:cNvPr id="7" name="Rettangolo 6">
            <a:extLst>
              <a:ext uri="{FF2B5EF4-FFF2-40B4-BE49-F238E27FC236}">
                <a16:creationId xmlns:a16="http://schemas.microsoft.com/office/drawing/2014/main" id="{A1673A95-29C5-70C4-8CF7-59BC2B609D30}"/>
              </a:ext>
            </a:extLst>
          </p:cNvPr>
          <p:cNvSpPr/>
          <p:nvPr/>
        </p:nvSpPr>
        <p:spPr>
          <a:xfrm>
            <a:off x="6085883" y="6383726"/>
            <a:ext cx="986125" cy="192171"/>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ettangolo 3">
            <a:extLst>
              <a:ext uri="{FF2B5EF4-FFF2-40B4-BE49-F238E27FC236}">
                <a16:creationId xmlns:a16="http://schemas.microsoft.com/office/drawing/2014/main" id="{2A54671E-94A4-E0A9-2535-715FC100279E}"/>
              </a:ext>
            </a:extLst>
          </p:cNvPr>
          <p:cNvSpPr/>
          <p:nvPr/>
        </p:nvSpPr>
        <p:spPr>
          <a:xfrm>
            <a:off x="4202349" y="5208083"/>
            <a:ext cx="3234059" cy="14374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a:extLst>
              <a:ext uri="{FF2B5EF4-FFF2-40B4-BE49-F238E27FC236}">
                <a16:creationId xmlns:a16="http://schemas.microsoft.com/office/drawing/2014/main" id="{BEBDF6E1-104B-180D-A622-698DFD59FE96}"/>
              </a:ext>
            </a:extLst>
          </p:cNvPr>
          <p:cNvPicPr>
            <a:picLocks noChangeAspect="1"/>
          </p:cNvPicPr>
          <p:nvPr/>
        </p:nvPicPr>
        <p:blipFill>
          <a:blip r:embed="rId3"/>
          <a:stretch>
            <a:fillRect/>
          </a:stretch>
        </p:blipFill>
        <p:spPr>
          <a:xfrm>
            <a:off x="7625646" y="5208071"/>
            <a:ext cx="3100412" cy="14374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xit"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p:bldP spid="13" grpId="0" bldLvl="0" animBg="1"/>
      <p:bldP spid="14" grpId="0" bldLvl="0"/>
      <p:bldP spid="15" grpId="0" bldLvl="0" animBg="1"/>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err="1"/>
              <a:t>ForteBio</a:t>
            </a:r>
            <a:r>
              <a:rPr lang="en-US" sz="2400" dirty="0"/>
              <a:t> BLI Systems: Blitz</a:t>
            </a:r>
          </a:p>
        </p:txBody>
      </p:sp>
      <p:sp>
        <p:nvSpPr>
          <p:cNvPr id="4" name="Line 9"/>
          <p:cNvSpPr>
            <a:spLocks noChangeShapeType="1"/>
          </p:cNvSpPr>
          <p:nvPr/>
        </p:nvSpPr>
        <p:spPr bwMode="auto">
          <a:xfrm>
            <a:off x="1524000" y="1384300"/>
            <a:ext cx="9144000" cy="0"/>
          </a:xfrm>
          <a:prstGeom prst="line">
            <a:avLst/>
          </a:prstGeom>
          <a:noFill/>
          <a:ln w="28575">
            <a:solidFill>
              <a:srgbClr val="FFD27C"/>
            </a:solidFill>
            <a:rou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3388" y="1573213"/>
            <a:ext cx="2635250" cy="455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0100" y="2182813"/>
            <a:ext cx="3990975" cy="270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1"/>
          <p:cNvSpPr txBox="1">
            <a:spLocks noChangeArrowheads="1"/>
          </p:cNvSpPr>
          <p:nvPr/>
        </p:nvSpPr>
        <p:spPr bwMode="auto">
          <a:xfrm>
            <a:off x="5360988" y="5073650"/>
            <a:ext cx="504825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Geneva" pitchFamily="80" charset="-128"/>
              </a:defRPr>
            </a:lvl1pPr>
            <a:lvl2pPr marL="742950" indent="-285750" eaLnBrk="0" hangingPunct="0">
              <a:defRPr sz="2400">
                <a:solidFill>
                  <a:schemeClr val="tx1"/>
                </a:solidFill>
                <a:latin typeface="Arial" panose="020B0604020202020204" pitchFamily="34" charset="0"/>
                <a:ea typeface="Geneva" pitchFamily="80" charset="-128"/>
              </a:defRPr>
            </a:lvl2pPr>
            <a:lvl3pPr marL="1143000" indent="-228600" eaLnBrk="0" hangingPunct="0">
              <a:defRPr sz="2400">
                <a:solidFill>
                  <a:schemeClr val="tx1"/>
                </a:solidFill>
                <a:latin typeface="Arial" panose="020B0604020202020204" pitchFamily="34" charset="0"/>
                <a:ea typeface="Geneva" pitchFamily="80" charset="-128"/>
              </a:defRPr>
            </a:lvl3pPr>
            <a:lvl4pPr marL="1600200" indent="-228600" eaLnBrk="0" hangingPunct="0">
              <a:defRPr sz="2400">
                <a:solidFill>
                  <a:schemeClr val="tx1"/>
                </a:solidFill>
                <a:latin typeface="Arial" panose="020B0604020202020204" pitchFamily="34" charset="0"/>
                <a:ea typeface="Geneva" pitchFamily="80" charset="-128"/>
              </a:defRPr>
            </a:lvl4pPr>
            <a:lvl5pPr marL="2057400" indent="-228600" eaLnBrk="0" hangingPunct="0">
              <a:defRPr sz="2400">
                <a:solidFill>
                  <a:schemeClr val="tx1"/>
                </a:solidFill>
                <a:latin typeface="Arial" panose="020B0604020202020204" pitchFamily="34" charset="0"/>
                <a:ea typeface="Geneva" pitchFamily="80"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Geneva" pitchFamily="80"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Geneva" pitchFamily="80"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Geneva" pitchFamily="80"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Geneva" pitchFamily="80" charset="-128"/>
              </a:defRPr>
            </a:lvl9pPr>
          </a:lstStyle>
          <a:p>
            <a:pPr algn="ctr"/>
            <a:r>
              <a:rPr lang="en-US" sz="2000" dirty="0">
                <a:solidFill>
                  <a:srgbClr val="000000"/>
                </a:solidFill>
              </a:rPr>
              <a:t>Needs only 4 µL of sample in drop holder.</a:t>
            </a:r>
          </a:p>
          <a:p>
            <a:pPr algn="ctr"/>
            <a:r>
              <a:rPr lang="en-US" sz="2000" dirty="0">
                <a:solidFill>
                  <a:srgbClr val="000000"/>
                </a:solidFill>
              </a:rPr>
              <a:t>Can use 250 µL in tube holder.</a:t>
            </a:r>
            <a:br>
              <a:rPr lang="en-US" dirty="0">
                <a:solidFill>
                  <a:srgbClr val="000000"/>
                </a:solidFill>
              </a:rPr>
            </a:br>
            <a:endParaRPr lang="en-US" dirty="0">
              <a:solidFill>
                <a:srgbClr val="3A6E8F"/>
              </a:solidFill>
            </a:endParaRPr>
          </a:p>
        </p:txBody>
      </p:sp>
      <p:sp>
        <p:nvSpPr>
          <p:cNvPr id="8" name="Oval 8"/>
          <p:cNvSpPr>
            <a:spLocks noChangeArrowheads="1"/>
          </p:cNvSpPr>
          <p:nvPr/>
        </p:nvSpPr>
        <p:spPr bwMode="auto">
          <a:xfrm>
            <a:off x="2546350" y="4102100"/>
            <a:ext cx="1047750" cy="746125"/>
          </a:xfrm>
          <a:prstGeom prst="ellipse">
            <a:avLst/>
          </a:prstGeom>
          <a:solidFill>
            <a:srgbClr val="FF0000">
              <a:alpha val="0"/>
            </a:srgbClr>
          </a:solidFill>
          <a:ln w="19050" algn="ctr">
            <a:solidFill>
              <a:srgbClr val="FF0000"/>
            </a:solidFill>
            <a:round/>
          </a:ln>
        </p:spPr>
        <p:txBody>
          <a:bodyPr/>
          <a:lstStyle/>
          <a:p>
            <a:endParaRPr lang="en-US">
              <a:solidFill>
                <a:srgbClr val="000000"/>
              </a:solidFill>
            </a:endParaRPr>
          </a:p>
        </p:txBody>
      </p:sp>
      <p:cxnSp>
        <p:nvCxnSpPr>
          <p:cNvPr id="9" name="Straight Arrow Connector 8"/>
          <p:cNvCxnSpPr>
            <a:stCxn id="8" idx="6"/>
          </p:cNvCxnSpPr>
          <p:nvPr/>
        </p:nvCxnSpPr>
        <p:spPr bwMode="auto">
          <a:xfrm flipV="1">
            <a:off x="3594100" y="3367088"/>
            <a:ext cx="2276475" cy="1108075"/>
          </a:xfrm>
          <a:prstGeom prst="straightConnector1">
            <a:avLst/>
          </a:prstGeom>
          <a:solidFill>
            <a:schemeClr val="accent1"/>
          </a:solidFill>
          <a:ln w="19050" cap="flat" cmpd="sng" algn="ctr">
            <a:solidFill>
              <a:schemeClr val="accent4">
                <a:lumMod val="50000"/>
              </a:schemeClr>
            </a:solidFill>
            <a:prstDash val="solid"/>
            <a:round/>
            <a:headEnd type="none" w="med" len="med"/>
            <a:tailEnd type="arrow"/>
          </a:ln>
          <a:effectLst/>
        </p:spPr>
      </p:cxnSp>
      <p:sp>
        <p:nvSpPr>
          <p:cNvPr id="11" name="Isosceles Triangle 10"/>
          <p:cNvSpPr/>
          <p:nvPr/>
        </p:nvSpPr>
        <p:spPr bwMode="auto">
          <a:xfrm rot="20886687">
            <a:off x="7834313" y="3665538"/>
            <a:ext cx="184150" cy="127000"/>
          </a:xfrm>
          <a:prstGeom prst="triangle">
            <a:avLst/>
          </a:prstGeom>
          <a:solidFill>
            <a:schemeClr val="accent4">
              <a:lumMod val="50000"/>
            </a:schemeClr>
          </a:solidFill>
          <a:ln w="9525" cap="flat" cmpd="sng" algn="ctr">
            <a:solidFill>
              <a:schemeClr val="accent4">
                <a:lumMod val="50000"/>
              </a:schemeClr>
            </a:solidFill>
            <a:prstDash val="solid"/>
            <a:round/>
            <a:headEnd type="none" w="med" len="med"/>
            <a:tailEnd type="none" w="med" len="med"/>
          </a:ln>
          <a:effectLst/>
        </p:spPr>
        <p:txBody>
          <a:bodyPr/>
          <a:lstStyle/>
          <a:p>
            <a:pPr>
              <a:defRPr/>
            </a:pPr>
            <a:endParaRPr lang="en-US">
              <a:solidFill>
                <a:srgbClr val="000000"/>
              </a:solidFill>
              <a:ea typeface="Geneva" pitchFamily="96" charset="0"/>
              <a:cs typeface="Geneva" pitchFamily="96" charset="0"/>
            </a:endParaRPr>
          </a:p>
        </p:txBody>
      </p:sp>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Data Collection on the Blitz</a:t>
            </a:r>
          </a:p>
        </p:txBody>
      </p:sp>
      <p:sp>
        <p:nvSpPr>
          <p:cNvPr id="3" name="Content Placeholder 2"/>
          <p:cNvSpPr>
            <a:spLocks noGrp="1"/>
          </p:cNvSpPr>
          <p:nvPr>
            <p:ph idx="1"/>
          </p:nvPr>
        </p:nvSpPr>
        <p:spPr>
          <a:xfrm>
            <a:off x="2142154" y="4422710"/>
            <a:ext cx="8243272" cy="1739966"/>
          </a:xfrm>
        </p:spPr>
        <p:txBody>
          <a:bodyPr/>
          <a:lstStyle/>
          <a:p>
            <a:pPr algn="ctr"/>
            <a:r>
              <a:rPr lang="en-US" sz="2000" dirty="0"/>
              <a:t>All steps are prompted by the software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4658" y="1801099"/>
            <a:ext cx="8115300" cy="217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z="2400" dirty="0" err="1"/>
              <a:t>ForteBio</a:t>
            </a:r>
            <a:r>
              <a:rPr lang="en-US" sz="2400" dirty="0"/>
              <a:t> BLI Systems: Octet</a:t>
            </a:r>
          </a:p>
        </p:txBody>
      </p:sp>
      <p:sp>
        <p:nvSpPr>
          <p:cNvPr id="11" name="Content Placeholder 10"/>
          <p:cNvSpPr>
            <a:spLocks noGrp="1"/>
          </p:cNvSpPr>
          <p:nvPr>
            <p:ph sz="half" idx="1"/>
          </p:nvPr>
        </p:nvSpPr>
        <p:spPr>
          <a:xfrm>
            <a:off x="1841742" y="4648200"/>
            <a:ext cx="4154488" cy="1515379"/>
          </a:xfrm>
        </p:spPr>
        <p:txBody>
          <a:bodyPr/>
          <a:lstStyle/>
          <a:p>
            <a:r>
              <a:rPr lang="en-US" sz="1800" dirty="0"/>
              <a:t>One biosensor tray</a:t>
            </a:r>
          </a:p>
          <a:p>
            <a:r>
              <a:rPr lang="en-US" sz="1800" dirty="0"/>
              <a:t>One 96-well sample/reagent plate</a:t>
            </a:r>
          </a:p>
          <a:p>
            <a:r>
              <a:rPr lang="en-US" sz="1800" dirty="0"/>
              <a:t>8 simultaneous readings</a:t>
            </a:r>
          </a:p>
        </p:txBody>
      </p:sp>
      <p:sp>
        <p:nvSpPr>
          <p:cNvPr id="12" name="Content Placeholder 11"/>
          <p:cNvSpPr>
            <a:spLocks noGrp="1"/>
          </p:cNvSpPr>
          <p:nvPr>
            <p:ph sz="half" idx="10"/>
          </p:nvPr>
        </p:nvSpPr>
        <p:spPr>
          <a:xfrm>
            <a:off x="6248399" y="4648200"/>
            <a:ext cx="4154487" cy="1600200"/>
          </a:xfrm>
        </p:spPr>
        <p:txBody>
          <a:bodyPr>
            <a:normAutofit fontScale="97500" lnSpcReduction="10000"/>
          </a:bodyPr>
          <a:lstStyle/>
          <a:p>
            <a:r>
              <a:rPr lang="en-US" sz="1800" dirty="0"/>
              <a:t>One biosensor tray</a:t>
            </a:r>
          </a:p>
          <a:p>
            <a:r>
              <a:rPr lang="en-US" sz="1800" dirty="0"/>
              <a:t>Two 96-well or 384-well sample/reagent plates</a:t>
            </a:r>
          </a:p>
          <a:p>
            <a:r>
              <a:rPr lang="en-US" sz="1800" dirty="0"/>
              <a:t>16 simultaneous readings (Octet 384)</a:t>
            </a:r>
          </a:p>
          <a:p>
            <a:r>
              <a:rPr lang="en-US" sz="1800" dirty="0"/>
              <a:t>8, 16, 32, 48, or 96 simultaneous readings (Octet HTX)</a:t>
            </a:r>
          </a:p>
          <a:p>
            <a:endParaRPr lang="en-US" sz="1800" dirty="0"/>
          </a:p>
        </p:txBody>
      </p:sp>
      <p:sp>
        <p:nvSpPr>
          <p:cNvPr id="4" name="Rectangle 2"/>
          <p:cNvSpPr>
            <a:spLocks noChangeArrowheads="1"/>
          </p:cNvSpPr>
          <p:nvPr/>
        </p:nvSpPr>
        <p:spPr bwMode="auto">
          <a:xfrm>
            <a:off x="5943599" y="1758950"/>
            <a:ext cx="304800" cy="762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latin typeface="Calibri" panose="020F0502020204030204" charset="0"/>
            </a:endParaRPr>
          </a:p>
        </p:txBody>
      </p:sp>
      <p:pic>
        <p:nvPicPr>
          <p:cNvPr id="5" name="Picture 5" descr="Octet_graphic_righ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5199" y="1935162"/>
            <a:ext cx="2641600"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Octet_insid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3862" y="1500187"/>
            <a:ext cx="4322762"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17TrayCloseUp_384.t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297612" y="1500187"/>
            <a:ext cx="4217987"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0"/>
          <p:cNvSpPr txBox="1">
            <a:spLocks noChangeArrowheads="1"/>
          </p:cNvSpPr>
          <p:nvPr>
            <p:custDataLst>
              <p:tags r:id="rId1"/>
            </p:custDataLst>
          </p:nvPr>
        </p:nvSpPr>
        <p:spPr bwMode="auto">
          <a:xfrm>
            <a:off x="1693862" y="1090612"/>
            <a:ext cx="4322762"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152" tIns="73152" rIns="73152" bIns="73152"/>
          <a:lstStyle>
            <a:lvl1pPr eaLnBrk="0" hangingPunct="0">
              <a:defRPr sz="2800">
                <a:solidFill>
                  <a:schemeClr val="tx1"/>
                </a:solidFill>
                <a:latin typeface="Arial" panose="020B0604020202020204" pitchFamily="34" charset="0"/>
                <a:ea typeface="Geneva"/>
                <a:cs typeface="Geneva"/>
              </a:defRPr>
            </a:lvl1pPr>
            <a:lvl2pPr marL="742950" indent="-285750" eaLnBrk="0" hangingPunct="0">
              <a:defRPr sz="2800">
                <a:solidFill>
                  <a:schemeClr val="tx1"/>
                </a:solidFill>
                <a:latin typeface="Arial" panose="020B0604020202020204" pitchFamily="34" charset="0"/>
                <a:ea typeface="Geneva"/>
                <a:cs typeface="Geneva"/>
              </a:defRPr>
            </a:lvl2pPr>
            <a:lvl3pPr marL="1143000" indent="-228600" eaLnBrk="0" hangingPunct="0">
              <a:defRPr sz="2800">
                <a:solidFill>
                  <a:schemeClr val="tx1"/>
                </a:solidFill>
                <a:latin typeface="Arial" panose="020B0604020202020204" pitchFamily="34" charset="0"/>
                <a:ea typeface="Geneva"/>
                <a:cs typeface="Geneva"/>
              </a:defRPr>
            </a:lvl3pPr>
            <a:lvl4pPr marL="1600200" indent="-228600" eaLnBrk="0" hangingPunct="0">
              <a:defRPr sz="2800">
                <a:solidFill>
                  <a:schemeClr val="tx1"/>
                </a:solidFill>
                <a:latin typeface="Arial" panose="020B0604020202020204" pitchFamily="34" charset="0"/>
                <a:ea typeface="Geneva"/>
                <a:cs typeface="Geneva"/>
              </a:defRPr>
            </a:lvl4pPr>
            <a:lvl5pPr marL="2057400" indent="-228600" eaLnBrk="0" hangingPunct="0">
              <a:defRPr sz="2800">
                <a:solidFill>
                  <a:schemeClr val="tx1"/>
                </a:solidFill>
                <a:latin typeface="Arial" panose="020B0604020202020204" pitchFamily="34" charset="0"/>
                <a:ea typeface="Geneva"/>
                <a:cs typeface="Geneva"/>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Geneva"/>
                <a:cs typeface="Geneva"/>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Geneva"/>
                <a:cs typeface="Geneva"/>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Geneva"/>
                <a:cs typeface="Geneva"/>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Geneva"/>
                <a:cs typeface="Geneva"/>
              </a:defRPr>
            </a:lvl9pPr>
          </a:lstStyle>
          <a:p>
            <a:pPr eaLnBrk="1" hangingPunct="1">
              <a:spcBef>
                <a:spcPts val="1200"/>
              </a:spcBef>
              <a:spcAft>
                <a:spcPts val="300"/>
              </a:spcAft>
            </a:pPr>
            <a:r>
              <a:rPr lang="en-US" sz="1600" b="1">
                <a:solidFill>
                  <a:srgbClr val="3A6E8F"/>
                </a:solidFill>
                <a:latin typeface="Calibri" panose="020F0502020204030204" charset="0"/>
                <a:cs typeface="Calibri" panose="020F0502020204030204" charset="0"/>
              </a:rPr>
              <a:t>Octet 96</a:t>
            </a:r>
          </a:p>
        </p:txBody>
      </p:sp>
      <p:sp>
        <p:nvSpPr>
          <p:cNvPr id="9" name="TextBox 11"/>
          <p:cNvSpPr txBox="1">
            <a:spLocks noChangeArrowheads="1"/>
          </p:cNvSpPr>
          <p:nvPr>
            <p:custDataLst>
              <p:tags r:id="rId2"/>
            </p:custDataLst>
          </p:nvPr>
        </p:nvSpPr>
        <p:spPr bwMode="auto">
          <a:xfrm>
            <a:off x="6297612" y="1090612"/>
            <a:ext cx="4217987"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152" tIns="73152" rIns="73152" bIns="73152"/>
          <a:lstStyle>
            <a:lvl1pPr eaLnBrk="0" hangingPunct="0">
              <a:defRPr sz="2800">
                <a:solidFill>
                  <a:schemeClr val="tx1"/>
                </a:solidFill>
                <a:latin typeface="Arial" panose="020B0604020202020204" pitchFamily="34" charset="0"/>
                <a:ea typeface="Geneva"/>
                <a:cs typeface="Geneva"/>
              </a:defRPr>
            </a:lvl1pPr>
            <a:lvl2pPr marL="742950" indent="-285750" eaLnBrk="0" hangingPunct="0">
              <a:defRPr sz="2800">
                <a:solidFill>
                  <a:schemeClr val="tx1"/>
                </a:solidFill>
                <a:latin typeface="Arial" panose="020B0604020202020204" pitchFamily="34" charset="0"/>
                <a:ea typeface="Geneva"/>
                <a:cs typeface="Geneva"/>
              </a:defRPr>
            </a:lvl2pPr>
            <a:lvl3pPr marL="1143000" indent="-228600" eaLnBrk="0" hangingPunct="0">
              <a:defRPr sz="2800">
                <a:solidFill>
                  <a:schemeClr val="tx1"/>
                </a:solidFill>
                <a:latin typeface="Arial" panose="020B0604020202020204" pitchFamily="34" charset="0"/>
                <a:ea typeface="Geneva"/>
                <a:cs typeface="Geneva"/>
              </a:defRPr>
            </a:lvl3pPr>
            <a:lvl4pPr marL="1600200" indent="-228600" eaLnBrk="0" hangingPunct="0">
              <a:defRPr sz="2800">
                <a:solidFill>
                  <a:schemeClr val="tx1"/>
                </a:solidFill>
                <a:latin typeface="Arial" panose="020B0604020202020204" pitchFamily="34" charset="0"/>
                <a:ea typeface="Geneva"/>
                <a:cs typeface="Geneva"/>
              </a:defRPr>
            </a:lvl4pPr>
            <a:lvl5pPr marL="2057400" indent="-228600" eaLnBrk="0" hangingPunct="0">
              <a:defRPr sz="2800">
                <a:solidFill>
                  <a:schemeClr val="tx1"/>
                </a:solidFill>
                <a:latin typeface="Arial" panose="020B0604020202020204" pitchFamily="34" charset="0"/>
                <a:ea typeface="Geneva"/>
                <a:cs typeface="Geneva"/>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Geneva"/>
                <a:cs typeface="Geneva"/>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Geneva"/>
                <a:cs typeface="Geneva"/>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Geneva"/>
                <a:cs typeface="Geneva"/>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Geneva"/>
                <a:cs typeface="Geneva"/>
              </a:defRPr>
            </a:lvl9pPr>
          </a:lstStyle>
          <a:p>
            <a:pPr eaLnBrk="1" hangingPunct="1">
              <a:spcBef>
                <a:spcPts val="1200"/>
              </a:spcBef>
              <a:spcAft>
                <a:spcPts val="300"/>
              </a:spcAft>
            </a:pPr>
            <a:r>
              <a:rPr lang="en-US" sz="1600" b="1" dirty="0">
                <a:solidFill>
                  <a:srgbClr val="3A6E8F"/>
                </a:solidFill>
                <a:latin typeface="Calibri" panose="020F0502020204030204" charset="0"/>
                <a:cs typeface="Calibri" panose="020F0502020204030204" charset="0"/>
              </a:rPr>
              <a:t>Octet 384/HTX</a:t>
            </a:r>
          </a:p>
        </p:txBody>
      </p:sp>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6" descr="C:\Users\hho\AppData\Roaming\PixelMetrics\CaptureWiz\Stickies\26_-1352_74_11T.png"/>
          <p:cNvPicPr>
            <a:picLocks noChangeAspect="1" noChangeArrowheads="1"/>
          </p:cNvPicPr>
          <p:nvPr/>
        </p:nvPicPr>
        <p:blipFill>
          <a:blip r:embed="rId3" cstate="print"/>
          <a:srcRect/>
          <a:stretch>
            <a:fillRect/>
          </a:stretch>
        </p:blipFill>
        <p:spPr bwMode="auto">
          <a:xfrm>
            <a:off x="7010400" y="4208165"/>
            <a:ext cx="3505200" cy="2649835"/>
          </a:xfrm>
          <a:prstGeom prst="rect">
            <a:avLst/>
          </a:prstGeom>
          <a:noFill/>
        </p:spPr>
      </p:pic>
      <p:pic>
        <p:nvPicPr>
          <p:cNvPr id="12" name="Picture 10" descr="C:\Users\hho\AppData\Roaming\PixelMetrics\CaptureWiz\Stickies\28_-1224_38_11T.png"/>
          <p:cNvPicPr>
            <a:picLocks noChangeAspect="1" noChangeArrowheads="1"/>
          </p:cNvPicPr>
          <p:nvPr/>
        </p:nvPicPr>
        <p:blipFill>
          <a:blip r:embed="rId4" cstate="print"/>
          <a:srcRect/>
          <a:stretch>
            <a:fillRect/>
          </a:stretch>
        </p:blipFill>
        <p:spPr bwMode="auto">
          <a:xfrm>
            <a:off x="4114800" y="2667000"/>
            <a:ext cx="3429000" cy="2586379"/>
          </a:xfrm>
          <a:prstGeom prst="rect">
            <a:avLst/>
          </a:prstGeom>
          <a:noFill/>
        </p:spPr>
      </p:pic>
      <p:pic>
        <p:nvPicPr>
          <p:cNvPr id="13" name="Picture 8" descr="C:\Users\hho\AppData\Roaming\PixelMetrics\CaptureWiz\Stickies\27_-1360_153_11T.png"/>
          <p:cNvPicPr>
            <a:picLocks noChangeAspect="1" noChangeArrowheads="1"/>
          </p:cNvPicPr>
          <p:nvPr/>
        </p:nvPicPr>
        <p:blipFill>
          <a:blip r:embed="rId5" cstate="print"/>
          <a:srcRect/>
          <a:stretch>
            <a:fillRect/>
          </a:stretch>
        </p:blipFill>
        <p:spPr bwMode="auto">
          <a:xfrm>
            <a:off x="1752600" y="1104120"/>
            <a:ext cx="3429000" cy="2589304"/>
          </a:xfrm>
          <a:prstGeom prst="rect">
            <a:avLst/>
          </a:prstGeom>
          <a:noFill/>
        </p:spPr>
      </p:pic>
      <p:sp>
        <p:nvSpPr>
          <p:cNvPr id="2" name="Title 1"/>
          <p:cNvSpPr>
            <a:spLocks noGrp="1"/>
          </p:cNvSpPr>
          <p:nvPr>
            <p:ph type="title"/>
          </p:nvPr>
        </p:nvSpPr>
        <p:spPr>
          <a:xfrm>
            <a:off x="2971800" y="152401"/>
            <a:ext cx="7772400" cy="838199"/>
          </a:xfrm>
        </p:spPr>
        <p:txBody>
          <a:bodyPr>
            <a:normAutofit/>
          </a:bodyPr>
          <a:lstStyle/>
          <a:p>
            <a:r>
              <a:rPr lang="en-US" sz="2400" dirty="0">
                <a:cs typeface="Calibri" panose="020F0502020204030204" charset="0"/>
              </a:rPr>
              <a:t>HTX Breakthrough Technology: </a:t>
            </a:r>
            <a:br>
              <a:rPr lang="en-US" sz="2400" dirty="0">
                <a:cs typeface="Calibri" panose="020F0502020204030204" charset="0"/>
              </a:rPr>
            </a:br>
            <a:r>
              <a:rPr lang="en-US" sz="2400" dirty="0">
                <a:cs typeface="Calibri" panose="020F0502020204030204" charset="0"/>
              </a:rPr>
              <a:t>User-Selectable Read Head</a:t>
            </a:r>
            <a:endParaRPr lang="en-US" sz="2000" dirty="0">
              <a:cs typeface="Calibri" panose="020F0502020204030204" charset="0"/>
            </a:endParaRPr>
          </a:p>
        </p:txBody>
      </p:sp>
      <p:sp>
        <p:nvSpPr>
          <p:cNvPr id="8" name="TextBox 7"/>
          <p:cNvSpPr txBox="1"/>
          <p:nvPr/>
        </p:nvSpPr>
        <p:spPr>
          <a:xfrm>
            <a:off x="7543800" y="4191000"/>
            <a:ext cx="3276600" cy="368300"/>
          </a:xfrm>
          <a:prstGeom prst="rect">
            <a:avLst/>
          </a:prstGeom>
          <a:solidFill>
            <a:schemeClr val="bg1">
              <a:alpha val="83000"/>
            </a:schemeClr>
          </a:solidFill>
        </p:spPr>
        <p:txBody>
          <a:bodyPr wrap="square" rtlCol="0">
            <a:spAutoFit/>
          </a:bodyPr>
          <a:lstStyle/>
          <a:p>
            <a:r>
              <a:rPr lang="en-US" dirty="0">
                <a:solidFill>
                  <a:srgbClr val="3A6E8F"/>
                </a:solidFill>
              </a:rPr>
              <a:t>96 sensor </a:t>
            </a:r>
            <a:r>
              <a:rPr lang="en-US" b="1" dirty="0">
                <a:solidFill>
                  <a:srgbClr val="3A6E8F"/>
                </a:solidFill>
              </a:rPr>
              <a:t>–</a:t>
            </a:r>
            <a:r>
              <a:rPr lang="en-US" dirty="0">
                <a:solidFill>
                  <a:srgbClr val="3A6E8F"/>
                </a:solidFill>
              </a:rPr>
              <a:t> QK384 sensitivity </a:t>
            </a:r>
          </a:p>
        </p:txBody>
      </p:sp>
      <p:sp>
        <p:nvSpPr>
          <p:cNvPr id="9" name="TextBox 8"/>
          <p:cNvSpPr txBox="1"/>
          <p:nvPr/>
        </p:nvSpPr>
        <p:spPr>
          <a:xfrm>
            <a:off x="5181600" y="2667000"/>
            <a:ext cx="4419600" cy="368300"/>
          </a:xfrm>
          <a:prstGeom prst="rect">
            <a:avLst/>
          </a:prstGeom>
          <a:solidFill>
            <a:schemeClr val="bg1">
              <a:alpha val="83000"/>
            </a:schemeClr>
          </a:solidFill>
        </p:spPr>
        <p:txBody>
          <a:bodyPr wrap="square" rtlCol="0">
            <a:spAutoFit/>
          </a:bodyPr>
          <a:lstStyle/>
          <a:p>
            <a:r>
              <a:rPr lang="en-US" dirty="0">
                <a:solidFill>
                  <a:srgbClr val="3A6E8F"/>
                </a:solidFill>
              </a:rPr>
              <a:t>32 or 48 sensors – QK384 sensitivity </a:t>
            </a:r>
          </a:p>
        </p:txBody>
      </p:sp>
      <p:sp>
        <p:nvSpPr>
          <p:cNvPr id="10" name="TextBox 9"/>
          <p:cNvSpPr txBox="1"/>
          <p:nvPr/>
        </p:nvSpPr>
        <p:spPr>
          <a:xfrm>
            <a:off x="3276600" y="1066800"/>
            <a:ext cx="4724400" cy="368300"/>
          </a:xfrm>
          <a:prstGeom prst="rect">
            <a:avLst/>
          </a:prstGeom>
          <a:solidFill>
            <a:schemeClr val="bg1">
              <a:alpha val="81000"/>
            </a:schemeClr>
          </a:solidFill>
        </p:spPr>
        <p:txBody>
          <a:bodyPr wrap="square" rtlCol="0">
            <a:spAutoFit/>
          </a:bodyPr>
          <a:lstStyle/>
          <a:p>
            <a:r>
              <a:rPr lang="en-US" dirty="0">
                <a:solidFill>
                  <a:srgbClr val="3A6E8F"/>
                </a:solidFill>
              </a:rPr>
              <a:t>8 or 16 sensors –  RED96/384 sensitivity</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bldLvl="0" animBg="1"/>
      <p:bldP spid="10" grpId="0" bldLvl="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Picture 109"/>
          <p:cNvPicPr/>
          <p:nvPr/>
        </p:nvPicPr>
        <p:blipFill>
          <a:blip r:embed="rId2"/>
          <a:stretch>
            <a:fillRect/>
          </a:stretch>
        </p:blipFill>
        <p:spPr>
          <a:xfrm>
            <a:off x="6096000" y="3429000"/>
            <a:ext cx="0" cy="0"/>
          </a:xfrm>
          <a:prstGeom prst="rect">
            <a:avLst/>
          </a:prstGeom>
          <a:noFill/>
          <a:ln w="9525">
            <a:noFill/>
          </a:ln>
        </p:spPr>
      </p:pic>
      <p:pic>
        <p:nvPicPr>
          <p:cNvPr id="5" name="Content Placeholder 4"/>
          <p:cNvPicPr>
            <a:picLocks noGrp="1" noChangeAspect="1"/>
          </p:cNvPicPr>
          <p:nvPr>
            <p:ph idx="1"/>
          </p:nvPr>
        </p:nvPicPr>
        <p:blipFill>
          <a:blip r:embed="rId3"/>
          <a:srcRect r="-503" b="53305"/>
          <a:stretch>
            <a:fillRect/>
          </a:stretch>
        </p:blipFill>
        <p:spPr>
          <a:xfrm>
            <a:off x="3574415" y="2636502"/>
            <a:ext cx="7219950" cy="4127500"/>
          </a:xfrm>
          <a:prstGeom prst="rect">
            <a:avLst/>
          </a:prstGeom>
        </p:spPr>
      </p:pic>
      <p:sp>
        <p:nvSpPr>
          <p:cNvPr id="7" name="Text Box 6"/>
          <p:cNvSpPr txBox="1"/>
          <p:nvPr/>
        </p:nvSpPr>
        <p:spPr>
          <a:xfrm>
            <a:off x="274955" y="1428750"/>
            <a:ext cx="11430000" cy="829945"/>
          </a:xfrm>
          <a:prstGeom prst="rect">
            <a:avLst/>
          </a:prstGeom>
          <a:noFill/>
        </p:spPr>
        <p:txBody>
          <a:bodyPr wrap="square" rtlCol="0" anchor="t">
            <a:spAutoFit/>
          </a:bodyPr>
          <a:lstStyle/>
          <a:p>
            <a:r>
              <a:rPr lang="en-US"/>
              <a:t>To explore the variability in biosensor studies, </a:t>
            </a:r>
            <a:r>
              <a:rPr lang="en-US" b="1"/>
              <a:t>150 participants</a:t>
            </a:r>
            <a:r>
              <a:rPr lang="en-US"/>
              <a:t> from </a:t>
            </a:r>
            <a:r>
              <a:rPr lang="en-US" b="1"/>
              <a:t>20 countries</a:t>
            </a:r>
            <a:r>
              <a:rPr lang="en-US"/>
              <a:t> were given </a:t>
            </a:r>
            <a:r>
              <a:rPr lang="en-US" sz="2400" b="1">
                <a:solidFill>
                  <a:srgbClr val="FF0000"/>
                </a:solidFill>
              </a:rPr>
              <a:t>the same protein samples</a:t>
            </a:r>
            <a:r>
              <a:rPr lang="en-US" sz="2400" b="1">
                <a:gradFill>
                  <a:gsLst>
                    <a:gs pos="0">
                      <a:srgbClr val="FE4444"/>
                    </a:gs>
                    <a:gs pos="100000">
                      <a:srgbClr val="832B2B"/>
                    </a:gs>
                  </a:gsLst>
                  <a:lin scaled="0"/>
                </a:gradFill>
              </a:rPr>
              <a:t> </a:t>
            </a:r>
            <a:r>
              <a:rPr lang="en-US"/>
              <a:t>and asked to determine kinetic rate constants for the interaction.</a:t>
            </a:r>
          </a:p>
        </p:txBody>
      </p:sp>
      <p:sp>
        <p:nvSpPr>
          <p:cNvPr id="8" name="Text Box 7"/>
          <p:cNvSpPr txBox="1"/>
          <p:nvPr/>
        </p:nvSpPr>
        <p:spPr>
          <a:xfrm>
            <a:off x="274955" y="179705"/>
            <a:ext cx="10519410" cy="953135"/>
          </a:xfrm>
          <a:prstGeom prst="rect">
            <a:avLst/>
          </a:prstGeom>
          <a:noFill/>
        </p:spPr>
        <p:txBody>
          <a:bodyPr wrap="square" rtlCol="0" anchor="t">
            <a:spAutoFit/>
          </a:bodyPr>
          <a:lstStyle/>
          <a:p>
            <a:r>
              <a:rPr lang="en-US"/>
              <a:t>Analytical Biochemistry</a:t>
            </a:r>
            <a:r>
              <a:rPr lang="it-IT" altLang="en-US"/>
              <a:t>  </a:t>
            </a:r>
            <a:r>
              <a:rPr lang="en-US"/>
              <a:t>Volume 386, Issue 2, 15</a:t>
            </a:r>
            <a:r>
              <a:rPr lang="en-US" b="1"/>
              <a:t> March 2009,</a:t>
            </a:r>
            <a:r>
              <a:rPr lang="en-US"/>
              <a:t> Pages 194-216</a:t>
            </a:r>
            <a:r>
              <a:rPr lang="it-IT" altLang="en-US"/>
              <a:t>  </a:t>
            </a:r>
            <a:r>
              <a:rPr lang="en-US"/>
              <a:t>Analytical Biochemistry</a:t>
            </a:r>
          </a:p>
          <a:p>
            <a:endParaRPr lang="en-US"/>
          </a:p>
          <a:p>
            <a:r>
              <a:rPr lang="en-US" sz="2000" b="1"/>
              <a:t>A global benchmark study using affinity-based biosensors</a:t>
            </a:r>
          </a:p>
        </p:txBody>
      </p:sp>
      <p:pic>
        <p:nvPicPr>
          <p:cNvPr id="2" name="Immagine 1">
            <a:extLst>
              <a:ext uri="{FF2B5EF4-FFF2-40B4-BE49-F238E27FC236}">
                <a16:creationId xmlns:a16="http://schemas.microsoft.com/office/drawing/2014/main" id="{DA8E3EC0-FD88-F52D-010D-2572B4B2B1CE}"/>
              </a:ext>
            </a:extLst>
          </p:cNvPr>
          <p:cNvPicPr>
            <a:picLocks noChangeAspect="1"/>
          </p:cNvPicPr>
          <p:nvPr/>
        </p:nvPicPr>
        <p:blipFill>
          <a:blip r:embed="rId4"/>
          <a:stretch>
            <a:fillRect/>
          </a:stretch>
        </p:blipFill>
        <p:spPr>
          <a:xfrm>
            <a:off x="947264" y="3293438"/>
            <a:ext cx="1985437" cy="241390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pic>
        <p:nvPicPr>
          <p:cNvPr id="109" name="Picture 108"/>
          <p:cNvPicPr/>
          <p:nvPr/>
        </p:nvPicPr>
        <p:blipFill>
          <a:blip r:embed="rId2"/>
          <a:stretch>
            <a:fillRect/>
          </a:stretch>
        </p:blipFill>
        <p:spPr>
          <a:xfrm>
            <a:off x="6096000" y="3429000"/>
            <a:ext cx="0" cy="0"/>
          </a:xfrm>
          <a:prstGeom prst="rect">
            <a:avLst/>
          </a:prstGeom>
          <a:noFill/>
          <a:ln w="9525">
            <a:noFill/>
          </a:ln>
        </p:spPr>
      </p:pic>
      <p:pic>
        <p:nvPicPr>
          <p:cNvPr id="7" name="Picture 6"/>
          <p:cNvPicPr>
            <a:picLocks noChangeAspect="1"/>
          </p:cNvPicPr>
          <p:nvPr/>
        </p:nvPicPr>
        <p:blipFill>
          <a:blip r:embed="rId3"/>
          <a:srcRect l="10156" t="31944" r="36330" b="25235"/>
          <a:stretch>
            <a:fillRect/>
          </a:stretch>
        </p:blipFill>
        <p:spPr>
          <a:xfrm>
            <a:off x="155575" y="140335"/>
            <a:ext cx="6953885" cy="3129915"/>
          </a:xfrm>
          <a:prstGeom prst="rect">
            <a:avLst/>
          </a:prstGeom>
        </p:spPr>
      </p:pic>
      <p:pic>
        <p:nvPicPr>
          <p:cNvPr id="5" name="Content Placeholder 4"/>
          <p:cNvPicPr>
            <a:picLocks noGrp="1" noChangeAspect="1"/>
          </p:cNvPicPr>
          <p:nvPr>
            <p:ph idx="1"/>
          </p:nvPr>
        </p:nvPicPr>
        <p:blipFill>
          <a:blip r:embed="rId4"/>
          <a:stretch>
            <a:fillRect/>
          </a:stretch>
        </p:blipFill>
        <p:spPr>
          <a:xfrm>
            <a:off x="6423025" y="2848610"/>
            <a:ext cx="5349875" cy="3718560"/>
          </a:xfrm>
          <a:prstGeom prst="rect">
            <a:avLst/>
          </a:prstGeom>
        </p:spPr>
      </p:pic>
      <p:sp>
        <p:nvSpPr>
          <p:cNvPr id="9" name="Text Box 8"/>
          <p:cNvSpPr txBox="1"/>
          <p:nvPr/>
        </p:nvSpPr>
        <p:spPr>
          <a:xfrm>
            <a:off x="155575" y="4296410"/>
            <a:ext cx="5516245" cy="1383665"/>
          </a:xfrm>
          <a:prstGeom prst="rect">
            <a:avLst/>
          </a:prstGeom>
          <a:noFill/>
        </p:spPr>
        <p:txBody>
          <a:bodyPr wrap="square" rtlCol="0" anchor="t">
            <a:spAutoFit/>
          </a:bodyPr>
          <a:lstStyle/>
          <a:p>
            <a:r>
              <a:rPr lang="en-US"/>
              <a:t>To address these questions, a panel of</a:t>
            </a:r>
            <a:r>
              <a:rPr lang="en-US" b="1"/>
              <a:t> ten high-affinity monoclonal antibodies</a:t>
            </a:r>
            <a:r>
              <a:rPr lang="en-US"/>
              <a:t> was simultaneously evaluated for their binding kinetics against the same antigen on</a:t>
            </a:r>
            <a:r>
              <a:rPr lang="en-US" sz="2400" b="1">
                <a:solidFill>
                  <a:srgbClr val="FF0000"/>
                </a:solidFill>
              </a:rPr>
              <a:t> four biosensor platforms: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7F5C3626-D16D-1A81-0CE6-3A5922AE5B44}"/>
              </a:ext>
            </a:extLst>
          </p:cNvPr>
          <p:cNvSpPr txBox="1"/>
          <p:nvPr/>
        </p:nvSpPr>
        <p:spPr>
          <a:xfrm>
            <a:off x="323721" y="777465"/>
            <a:ext cx="8367792" cy="2554545"/>
          </a:xfrm>
          <a:prstGeom prst="rect">
            <a:avLst/>
          </a:prstGeom>
          <a:noFill/>
        </p:spPr>
        <p:txBody>
          <a:bodyPr wrap="square">
            <a:spAutoFit/>
          </a:bodyPr>
          <a:lstStyle/>
          <a:p>
            <a:r>
              <a:rPr lang="en-US" sz="2000" b="1" dirty="0">
                <a:solidFill>
                  <a:schemeClr val="accent2">
                    <a:lumMod val="75000"/>
                  </a:schemeClr>
                </a:solidFill>
                <a:latin typeface="Arial" panose="020B0604020202020204" pitchFamily="34" charset="0"/>
                <a:cs typeface="Arial" panose="020B0604020202020204" pitchFamily="34" charset="0"/>
              </a:rPr>
              <a:t>Antibody affinity </a:t>
            </a:r>
            <a:r>
              <a:rPr lang="en-US" sz="2000" dirty="0">
                <a:latin typeface="Arial" panose="020B0604020202020204" pitchFamily="34" charset="0"/>
                <a:cs typeface="Arial" panose="020B0604020202020204" pitchFamily="34" charset="0"/>
              </a:rPr>
              <a:t>is the </a:t>
            </a:r>
            <a:r>
              <a:rPr lang="en-US" sz="2000" b="1" dirty="0">
                <a:latin typeface="Arial" panose="020B0604020202020204" pitchFamily="34" charset="0"/>
                <a:cs typeface="Arial" panose="020B0604020202020204" pitchFamily="34" charset="0"/>
              </a:rPr>
              <a:t>strength of the reaction </a:t>
            </a:r>
            <a:r>
              <a:rPr lang="en-US" sz="2000" dirty="0">
                <a:latin typeface="Arial" panose="020B0604020202020204" pitchFamily="34" charset="0"/>
                <a:cs typeface="Arial" panose="020B0604020202020204" pitchFamily="34" charset="0"/>
              </a:rPr>
              <a:t>between </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a </a:t>
            </a:r>
            <a:r>
              <a:rPr lang="en-US" sz="2000" b="1" dirty="0">
                <a:latin typeface="Arial" panose="020B0604020202020204" pitchFamily="34" charset="0"/>
                <a:cs typeface="Arial" panose="020B0604020202020204" pitchFamily="34" charset="0"/>
              </a:rPr>
              <a:t>single antigenic </a:t>
            </a:r>
            <a:r>
              <a:rPr lang="en-US" sz="2000" dirty="0">
                <a:latin typeface="Arial" panose="020B0604020202020204" pitchFamily="34" charset="0"/>
                <a:cs typeface="Arial" panose="020B0604020202020204" pitchFamily="34" charset="0"/>
              </a:rPr>
              <a:t>determinant and </a:t>
            </a:r>
          </a:p>
          <a:p>
            <a:r>
              <a:rPr lang="en-US" sz="2000" dirty="0">
                <a:latin typeface="Arial" panose="020B0604020202020204" pitchFamily="34" charset="0"/>
                <a:cs typeface="Arial" panose="020B0604020202020204" pitchFamily="34" charset="0"/>
              </a:rPr>
              <a:t>a </a:t>
            </a:r>
            <a:r>
              <a:rPr lang="en-US" sz="2000" b="1" dirty="0">
                <a:latin typeface="Arial" panose="020B0604020202020204" pitchFamily="34" charset="0"/>
                <a:cs typeface="Arial" panose="020B0604020202020204" pitchFamily="34" charset="0"/>
              </a:rPr>
              <a:t>single BINDING site on the antibody</a:t>
            </a:r>
            <a:r>
              <a:rPr lang="en-US" sz="2000" dirty="0">
                <a:latin typeface="Arial" panose="020B0604020202020204" pitchFamily="34" charset="0"/>
                <a:cs typeface="Arial" panose="020B0604020202020204" pitchFamily="34" charset="0"/>
              </a:rPr>
              <a:t>. </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It is </a:t>
            </a:r>
            <a:r>
              <a:rPr lang="en-US" sz="2000" b="1" dirty="0">
                <a:latin typeface="Arial" panose="020B0604020202020204" pitchFamily="34" charset="0"/>
                <a:cs typeface="Arial" panose="020B0604020202020204" pitchFamily="34" charset="0"/>
              </a:rPr>
              <a:t>the sum of the attractive and repulsive forces </a:t>
            </a:r>
            <a:r>
              <a:rPr lang="en-US" sz="2000" dirty="0">
                <a:latin typeface="Arial" panose="020B0604020202020204" pitchFamily="34" charset="0"/>
                <a:cs typeface="Arial" panose="020B0604020202020204" pitchFamily="34" charset="0"/>
              </a:rPr>
              <a:t>operating between the antigenic determinant and the combining site of the antibody as illustrated</a:t>
            </a:r>
            <a:endParaRPr lang="it-IT" sz="2000" dirty="0">
              <a:latin typeface="Arial" panose="020B0604020202020204" pitchFamily="34" charset="0"/>
              <a:cs typeface="Arial" panose="020B0604020202020204" pitchFamily="34" charset="0"/>
            </a:endParaRPr>
          </a:p>
        </p:txBody>
      </p:sp>
      <p:sp>
        <p:nvSpPr>
          <p:cNvPr id="6" name="CasellaDiTesto 5">
            <a:extLst>
              <a:ext uri="{FF2B5EF4-FFF2-40B4-BE49-F238E27FC236}">
                <a16:creationId xmlns:a16="http://schemas.microsoft.com/office/drawing/2014/main" id="{F86C03A0-332E-6F29-0443-D5D02EB94AFE}"/>
              </a:ext>
            </a:extLst>
          </p:cNvPr>
          <p:cNvSpPr txBox="1"/>
          <p:nvPr/>
        </p:nvSpPr>
        <p:spPr>
          <a:xfrm>
            <a:off x="4435011" y="89212"/>
            <a:ext cx="6096000" cy="584775"/>
          </a:xfrm>
          <a:prstGeom prst="rect">
            <a:avLst/>
          </a:prstGeom>
          <a:noFill/>
        </p:spPr>
        <p:txBody>
          <a:bodyPr wrap="square">
            <a:spAutoFit/>
          </a:bodyPr>
          <a:lstStyle/>
          <a:p>
            <a:r>
              <a:rPr lang="en-US" sz="3200" b="1" dirty="0">
                <a:latin typeface="Arial" panose="020B0604020202020204" pitchFamily="34" charset="0"/>
                <a:cs typeface="Arial" panose="020B0604020202020204" pitchFamily="34" charset="0"/>
              </a:rPr>
              <a:t>Affinity </a:t>
            </a:r>
          </a:p>
        </p:txBody>
      </p:sp>
      <p:pic>
        <p:nvPicPr>
          <p:cNvPr id="8" name="Immagine 7">
            <a:extLst>
              <a:ext uri="{FF2B5EF4-FFF2-40B4-BE49-F238E27FC236}">
                <a16:creationId xmlns:a16="http://schemas.microsoft.com/office/drawing/2014/main" id="{DD75224F-BB18-717A-6D7C-1025D977B6E2}"/>
              </a:ext>
            </a:extLst>
          </p:cNvPr>
          <p:cNvPicPr>
            <a:picLocks noChangeAspect="1"/>
          </p:cNvPicPr>
          <p:nvPr/>
        </p:nvPicPr>
        <p:blipFill>
          <a:blip r:embed="rId2"/>
          <a:stretch>
            <a:fillRect/>
          </a:stretch>
        </p:blipFill>
        <p:spPr>
          <a:xfrm>
            <a:off x="639498" y="3525991"/>
            <a:ext cx="5994646" cy="3128554"/>
          </a:xfrm>
          <a:prstGeom prst="rect">
            <a:avLst/>
          </a:prstGeom>
        </p:spPr>
      </p:pic>
      <p:pic>
        <p:nvPicPr>
          <p:cNvPr id="2" name="Immagine 1">
            <a:extLst>
              <a:ext uri="{FF2B5EF4-FFF2-40B4-BE49-F238E27FC236}">
                <a16:creationId xmlns:a16="http://schemas.microsoft.com/office/drawing/2014/main" id="{7D99403C-A037-814B-1FCB-C15A317F14A8}"/>
              </a:ext>
            </a:extLst>
          </p:cNvPr>
          <p:cNvPicPr>
            <a:picLocks noChangeAspect="1"/>
          </p:cNvPicPr>
          <p:nvPr/>
        </p:nvPicPr>
        <p:blipFill>
          <a:blip r:embed="rId3"/>
          <a:stretch>
            <a:fillRect/>
          </a:stretch>
        </p:blipFill>
        <p:spPr>
          <a:xfrm>
            <a:off x="7960602" y="3140667"/>
            <a:ext cx="3826045" cy="351387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69548C31-CDBF-EBD2-0675-D98752DA5D9E}"/>
              </a:ext>
            </a:extLst>
          </p:cNvPr>
          <p:cNvPicPr>
            <a:picLocks noChangeAspect="1"/>
          </p:cNvPicPr>
          <p:nvPr/>
        </p:nvPicPr>
        <p:blipFill>
          <a:blip r:embed="rId2"/>
          <a:stretch>
            <a:fillRect/>
          </a:stretch>
        </p:blipFill>
        <p:spPr>
          <a:xfrm>
            <a:off x="2225183" y="1393153"/>
            <a:ext cx="6720855" cy="5040641"/>
          </a:xfrm>
          <a:prstGeom prst="rect">
            <a:avLst/>
          </a:prstGeom>
        </p:spPr>
      </p:pic>
      <p:sp>
        <p:nvSpPr>
          <p:cNvPr id="3" name="CasellaDiTesto 2">
            <a:extLst>
              <a:ext uri="{FF2B5EF4-FFF2-40B4-BE49-F238E27FC236}">
                <a16:creationId xmlns:a16="http://schemas.microsoft.com/office/drawing/2014/main" id="{A27E5AD1-DE5F-DD9A-B238-E0B4190C29AF}"/>
              </a:ext>
            </a:extLst>
          </p:cNvPr>
          <p:cNvSpPr txBox="1"/>
          <p:nvPr/>
        </p:nvSpPr>
        <p:spPr>
          <a:xfrm>
            <a:off x="3563332" y="424206"/>
            <a:ext cx="3401893" cy="584775"/>
          </a:xfrm>
          <a:prstGeom prst="rect">
            <a:avLst/>
          </a:prstGeom>
          <a:noFill/>
        </p:spPr>
        <p:txBody>
          <a:bodyPr wrap="none" rtlCol="0">
            <a:spAutoFit/>
          </a:bodyPr>
          <a:lstStyle/>
          <a:p>
            <a:r>
              <a:rPr lang="it-IT" sz="3200" b="1" dirty="0" err="1"/>
              <a:t>Affinity</a:t>
            </a:r>
            <a:r>
              <a:rPr lang="it-IT" sz="3200" b="1" dirty="0"/>
              <a:t>  Vs </a:t>
            </a:r>
            <a:r>
              <a:rPr lang="it-IT" sz="3200" b="1" dirty="0" err="1"/>
              <a:t>Avidity</a:t>
            </a:r>
            <a:r>
              <a:rPr lang="it-IT" sz="3200" b="1" dirty="0"/>
              <a:t> </a:t>
            </a:r>
          </a:p>
        </p:txBody>
      </p:sp>
    </p:spTree>
    <p:extLst>
      <p:ext uri="{BB962C8B-B14F-4D97-AF65-F5344CB8AC3E}">
        <p14:creationId xmlns:p14="http://schemas.microsoft.com/office/powerpoint/2010/main" val="1110295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262890" y="164944"/>
            <a:ext cx="10933646" cy="1261884"/>
          </a:xfrm>
          <a:prstGeom prst="rect">
            <a:avLst/>
          </a:prstGeom>
          <a:noFill/>
        </p:spPr>
        <p:txBody>
          <a:bodyPr wrap="square" rtlCol="0" anchor="t">
            <a:spAutoFit/>
          </a:bodyPr>
          <a:lstStyle/>
          <a:p>
            <a:r>
              <a:rPr lang="en-US" b="1" dirty="0">
                <a:latin typeface="Arial" panose="020B0604020202020204" pitchFamily="34" charset="0"/>
                <a:cs typeface="Arial" panose="020B0604020202020204" pitchFamily="34" charset="0"/>
              </a:rPr>
              <a:t>What is Binding Affinity? </a:t>
            </a:r>
          </a:p>
          <a:p>
            <a:r>
              <a:rPr lang="en-US" dirty="0">
                <a:latin typeface="Arial" panose="020B0604020202020204" pitchFamily="34" charset="0"/>
                <a:cs typeface="Arial" panose="020B0604020202020204" pitchFamily="34" charset="0"/>
              </a:rPr>
              <a:t>Binding affinity is the </a:t>
            </a:r>
            <a:r>
              <a:rPr lang="en-US" b="1" dirty="0">
                <a:latin typeface="Arial" panose="020B0604020202020204" pitchFamily="34" charset="0"/>
                <a:cs typeface="Arial" panose="020B0604020202020204" pitchFamily="34" charset="0"/>
              </a:rPr>
              <a:t>strength of the binding interaction</a:t>
            </a:r>
            <a:r>
              <a:rPr lang="en-US" dirty="0">
                <a:latin typeface="Arial" panose="020B0604020202020204" pitchFamily="34" charset="0"/>
                <a:cs typeface="Arial" panose="020B0604020202020204" pitchFamily="34" charset="0"/>
              </a:rPr>
              <a:t> between </a:t>
            </a:r>
          </a:p>
          <a:p>
            <a:pPr marL="342900" indent="-342900">
              <a:buFontTx/>
              <a:buChar char="-"/>
            </a:pPr>
            <a:r>
              <a:rPr lang="en-US" sz="2000" b="1" dirty="0">
                <a:solidFill>
                  <a:srgbClr val="BF2ED0"/>
                </a:solidFill>
                <a:latin typeface="Arial" panose="020B0604020202020204" pitchFamily="34" charset="0"/>
                <a:cs typeface="Arial" panose="020B0604020202020204" pitchFamily="34" charset="0"/>
              </a:rPr>
              <a:t>a single biomolecule</a:t>
            </a:r>
            <a:r>
              <a:rPr lang="en-US" dirty="0">
                <a:solidFill>
                  <a:srgbClr val="FF0000"/>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(e.g. protein or DNA) </a:t>
            </a:r>
          </a:p>
          <a:p>
            <a:pPr marL="285750" indent="-285750">
              <a:buFontTx/>
              <a:buChar char="-"/>
            </a:pPr>
            <a:r>
              <a:rPr lang="en-US" dirty="0">
                <a:latin typeface="Arial" panose="020B0604020202020204" pitchFamily="34" charset="0"/>
                <a:cs typeface="Arial" panose="020B0604020202020204" pitchFamily="34" charset="0"/>
              </a:rPr>
              <a:t>to </a:t>
            </a:r>
            <a:r>
              <a:rPr lang="en-US" sz="2000" b="1" dirty="0">
                <a:solidFill>
                  <a:srgbClr val="00B050"/>
                </a:solidFill>
                <a:latin typeface="Arial" panose="020B0604020202020204" pitchFamily="34" charset="0"/>
                <a:cs typeface="Arial" panose="020B0604020202020204" pitchFamily="34" charset="0"/>
              </a:rPr>
              <a:t>its ligand/binding partner</a:t>
            </a:r>
            <a:r>
              <a:rPr lang="en-US" dirty="0">
                <a:latin typeface="Arial" panose="020B0604020202020204" pitchFamily="34" charset="0"/>
                <a:cs typeface="Arial" panose="020B0604020202020204" pitchFamily="34" charset="0"/>
              </a:rPr>
              <a:t>. </a:t>
            </a:r>
          </a:p>
        </p:txBody>
      </p:sp>
      <p:pic>
        <p:nvPicPr>
          <p:cNvPr id="8" name="Picture 7"/>
          <p:cNvPicPr>
            <a:picLocks noChangeAspect="1"/>
          </p:cNvPicPr>
          <p:nvPr/>
        </p:nvPicPr>
        <p:blipFill rotWithShape="1">
          <a:blip r:embed="rId3"/>
          <a:srcRect l="22687" r="16910" b="21952"/>
          <a:stretch/>
        </p:blipFill>
        <p:spPr>
          <a:xfrm>
            <a:off x="403020" y="2905773"/>
            <a:ext cx="4185804" cy="1747147"/>
          </a:xfrm>
          <a:prstGeom prst="rect">
            <a:avLst/>
          </a:prstGeom>
        </p:spPr>
      </p:pic>
      <p:sp>
        <p:nvSpPr>
          <p:cNvPr id="10" name="Text Box 9"/>
          <p:cNvSpPr txBox="1"/>
          <p:nvPr/>
        </p:nvSpPr>
        <p:spPr>
          <a:xfrm>
            <a:off x="5407370" y="2105984"/>
            <a:ext cx="6521740" cy="1785104"/>
          </a:xfrm>
          <a:prstGeom prst="rect">
            <a:avLst/>
          </a:prstGeom>
          <a:noFill/>
        </p:spPr>
        <p:txBody>
          <a:bodyPr wrap="square" rtlCol="0" anchor="t">
            <a:spAutoFit/>
          </a:bodyPr>
          <a:lstStyle/>
          <a:p>
            <a:r>
              <a:rPr lang="en-US" sz="1600" b="1" dirty="0">
                <a:latin typeface="Arial" panose="020B0604020202020204" pitchFamily="34" charset="0"/>
                <a:cs typeface="Arial" panose="020B0604020202020204" pitchFamily="34" charset="0"/>
                <a:sym typeface="+mn-ea"/>
              </a:rPr>
              <a:t>Binding affinity</a:t>
            </a:r>
            <a:r>
              <a:rPr lang="en-US" sz="1600" dirty="0">
                <a:latin typeface="Arial" panose="020B0604020202020204" pitchFamily="34" charset="0"/>
                <a:cs typeface="Arial" panose="020B0604020202020204" pitchFamily="34" charset="0"/>
                <a:sym typeface="+mn-ea"/>
              </a:rPr>
              <a:t> is typically measured and reported by the</a:t>
            </a:r>
          </a:p>
          <a:p>
            <a:r>
              <a:rPr lang="en-US" sz="1600" dirty="0">
                <a:latin typeface="Arial" panose="020B0604020202020204" pitchFamily="34" charset="0"/>
                <a:cs typeface="Arial" panose="020B0604020202020204" pitchFamily="34" charset="0"/>
                <a:sym typeface="+mn-ea"/>
              </a:rPr>
              <a:t> </a:t>
            </a:r>
          </a:p>
          <a:p>
            <a:r>
              <a:rPr lang="en-US" sz="2400" b="1" dirty="0">
                <a:latin typeface="Arial" panose="020B0604020202020204" pitchFamily="34" charset="0"/>
                <a:cs typeface="Arial" panose="020B0604020202020204" pitchFamily="34" charset="0"/>
                <a:sym typeface="+mn-ea"/>
              </a:rPr>
              <a:t>equilibrium dissociation constant (K</a:t>
            </a:r>
            <a:r>
              <a:rPr lang="en-US" sz="2400" b="1" baseline="-25000" dirty="0">
                <a:latin typeface="Arial" panose="020B0604020202020204" pitchFamily="34" charset="0"/>
                <a:cs typeface="Arial" panose="020B0604020202020204" pitchFamily="34" charset="0"/>
                <a:sym typeface="+mn-ea"/>
              </a:rPr>
              <a:t>D</a:t>
            </a:r>
            <a:r>
              <a:rPr lang="en-US" sz="2400" b="1" dirty="0">
                <a:latin typeface="Arial" panose="020B0604020202020204" pitchFamily="34" charset="0"/>
                <a:cs typeface="Arial" panose="020B0604020202020204" pitchFamily="34" charset="0"/>
                <a:sym typeface="+mn-ea"/>
              </a:rPr>
              <a:t>)</a:t>
            </a:r>
          </a:p>
          <a:p>
            <a:r>
              <a:rPr lang="en-US" dirty="0">
                <a:latin typeface="Arial" panose="020B0604020202020204" pitchFamily="34" charset="0"/>
                <a:cs typeface="Arial" panose="020B0604020202020204" pitchFamily="34" charset="0"/>
                <a:sym typeface="+mn-ea"/>
              </a:rPr>
              <a:t> </a:t>
            </a:r>
          </a:p>
          <a:p>
            <a:r>
              <a:rPr lang="en-US" dirty="0">
                <a:latin typeface="Arial" panose="020B0604020202020204" pitchFamily="34" charset="0"/>
                <a:cs typeface="Arial" panose="020B0604020202020204" pitchFamily="34" charset="0"/>
                <a:sym typeface="+mn-ea"/>
              </a:rPr>
              <a:t>which is used to evaluate and rank order strengths of bimolecular interactions. </a:t>
            </a:r>
            <a:endParaRPr lang="en-US" dirty="0"/>
          </a:p>
        </p:txBody>
      </p:sp>
      <p:sp>
        <p:nvSpPr>
          <p:cNvPr id="11" name="Text Box 10"/>
          <p:cNvSpPr txBox="1"/>
          <p:nvPr/>
        </p:nvSpPr>
        <p:spPr>
          <a:xfrm>
            <a:off x="5407371" y="4570244"/>
            <a:ext cx="4371755" cy="461665"/>
          </a:xfrm>
          <a:prstGeom prst="rect">
            <a:avLst/>
          </a:prstGeom>
          <a:noFill/>
        </p:spPr>
        <p:txBody>
          <a:bodyPr wrap="square" rtlCol="0" anchor="t">
            <a:spAutoFit/>
          </a:bodyPr>
          <a:lstStyle/>
          <a:p>
            <a:pPr indent="0" algn="l"/>
            <a:r>
              <a:rPr lang="en-US" sz="2400" b="1" dirty="0">
                <a:solidFill>
                  <a:srgbClr val="7030A0"/>
                </a:solidFill>
                <a:latin typeface="Arial" panose="020B0604020202020204" pitchFamily="34" charset="0"/>
                <a:cs typeface="Century Gothic" panose="020B0502020202020204" charset="0"/>
                <a:sym typeface="+mn-ea"/>
              </a:rPr>
              <a:t>K</a:t>
            </a:r>
            <a:r>
              <a:rPr lang="en-US" sz="2400" b="1" baseline="-25000" dirty="0">
                <a:solidFill>
                  <a:srgbClr val="7030A0"/>
                </a:solidFill>
                <a:latin typeface="Arial" panose="020B0604020202020204" pitchFamily="34" charset="0"/>
                <a:cs typeface="Century Gothic" panose="020B0502020202020204" charset="0"/>
                <a:sym typeface="+mn-ea"/>
              </a:rPr>
              <a:t>​D</a:t>
            </a:r>
            <a:r>
              <a:rPr lang="en-US" sz="2400" dirty="0">
                <a:solidFill>
                  <a:srgbClr val="7030A0"/>
                </a:solidFill>
                <a:latin typeface="Arial" panose="020B0604020202020204" pitchFamily="34" charset="0"/>
                <a:cs typeface="Century Gothic" panose="020B0502020202020204" charset="0"/>
                <a:sym typeface="+mn-ea"/>
              </a:rPr>
              <a:t> </a:t>
            </a:r>
            <a:r>
              <a:rPr lang="en-US" sz="2400" dirty="0">
                <a:solidFill>
                  <a:srgbClr val="333333"/>
                </a:solidFill>
                <a:latin typeface="Arial" panose="020B0604020202020204" pitchFamily="34" charset="0"/>
                <a:cs typeface="Century Gothic" panose="020B0502020202020204" charset="0"/>
                <a:sym typeface="+mn-ea"/>
              </a:rPr>
              <a:t>is the </a:t>
            </a:r>
            <a:r>
              <a:rPr lang="en-US" sz="2400" b="1" dirty="0">
                <a:solidFill>
                  <a:srgbClr val="7030A0"/>
                </a:solidFill>
                <a:latin typeface="Arial" panose="020B0604020202020204" pitchFamily="34" charset="0"/>
                <a:cs typeface="Century Gothic" panose="020B0502020202020204" charset="0"/>
                <a:sym typeface="+mn-ea"/>
              </a:rPr>
              <a:t>ratio</a:t>
            </a:r>
            <a:r>
              <a:rPr lang="en-US" sz="2400" dirty="0">
                <a:solidFill>
                  <a:srgbClr val="FF0000"/>
                </a:solidFill>
                <a:latin typeface="Arial" panose="020B0604020202020204" pitchFamily="34" charset="0"/>
                <a:cs typeface="Century Gothic" panose="020B0502020202020204" charset="0"/>
                <a:sym typeface="+mn-ea"/>
              </a:rPr>
              <a:t> </a:t>
            </a:r>
            <a:r>
              <a:rPr lang="en-US" sz="2400" dirty="0">
                <a:solidFill>
                  <a:srgbClr val="333333"/>
                </a:solidFill>
                <a:latin typeface="Arial" panose="020B0604020202020204" pitchFamily="34" charset="0"/>
                <a:cs typeface="Century Gothic" panose="020B0502020202020204" charset="0"/>
                <a:sym typeface="+mn-ea"/>
              </a:rPr>
              <a:t>of</a:t>
            </a:r>
            <a:r>
              <a:rPr lang="it-IT" altLang="en-US" sz="2400" dirty="0">
                <a:solidFill>
                  <a:srgbClr val="333333"/>
                </a:solidFill>
                <a:latin typeface="Arial" panose="020B0604020202020204" pitchFamily="34" charset="0"/>
                <a:cs typeface="Century Gothic" panose="020B0502020202020204" charset="0"/>
                <a:sym typeface="+mn-ea"/>
              </a:rPr>
              <a:t> </a:t>
            </a:r>
            <a:r>
              <a:rPr lang="en-US" sz="2400" b="1" dirty="0">
                <a:solidFill>
                  <a:srgbClr val="FF0000"/>
                </a:solidFill>
                <a:latin typeface="Arial" panose="020B0604020202020204" pitchFamily="34" charset="0"/>
                <a:cs typeface="Century Gothic" panose="020B0502020202020204" charset="0"/>
                <a:sym typeface="+mn-ea"/>
              </a:rPr>
              <a:t> (</a:t>
            </a:r>
            <a:r>
              <a:rPr lang="en-US" sz="2400" b="1" dirty="0" err="1">
                <a:solidFill>
                  <a:srgbClr val="FF0000"/>
                </a:solidFill>
                <a:latin typeface="Arial" panose="020B0604020202020204" pitchFamily="34" charset="0"/>
                <a:cs typeface="Century Gothic" panose="020B0502020202020204" charset="0"/>
                <a:sym typeface="+mn-ea"/>
              </a:rPr>
              <a:t>k</a:t>
            </a:r>
            <a:r>
              <a:rPr lang="en-US" sz="2400" b="1" baseline="-25000" dirty="0" err="1">
                <a:solidFill>
                  <a:srgbClr val="FF0000"/>
                </a:solidFill>
                <a:latin typeface="Arial" panose="020B0604020202020204" pitchFamily="34" charset="0"/>
                <a:cs typeface="Century Gothic" panose="020B0502020202020204" charset="0"/>
                <a:sym typeface="+mn-ea"/>
              </a:rPr>
              <a:t>off</a:t>
            </a:r>
            <a:r>
              <a:rPr lang="en-US" sz="2400" b="1" dirty="0">
                <a:solidFill>
                  <a:srgbClr val="FF0000"/>
                </a:solidFill>
                <a:latin typeface="Arial" panose="020B0604020202020204" pitchFamily="34" charset="0"/>
                <a:cs typeface="Century Gothic" panose="020B0502020202020204" charset="0"/>
                <a:sym typeface="+mn-ea"/>
              </a:rPr>
              <a:t>)</a:t>
            </a:r>
            <a:r>
              <a:rPr lang="it-IT" altLang="en-US" sz="2400" b="1" dirty="0">
                <a:solidFill>
                  <a:srgbClr val="FF0000"/>
                </a:solidFill>
                <a:latin typeface="Arial" panose="020B0604020202020204" pitchFamily="34" charset="0"/>
                <a:cs typeface="Century Gothic" panose="020B0502020202020204" charset="0"/>
                <a:sym typeface="+mn-ea"/>
              </a:rPr>
              <a:t>/</a:t>
            </a:r>
            <a:r>
              <a:rPr lang="en-US" sz="2400" b="1" dirty="0">
                <a:solidFill>
                  <a:srgbClr val="00B050"/>
                </a:solidFill>
                <a:latin typeface="Arial" panose="020B0604020202020204" pitchFamily="34" charset="0"/>
                <a:cs typeface="Century Gothic" panose="020B0502020202020204" charset="0"/>
                <a:sym typeface="+mn-ea"/>
              </a:rPr>
              <a:t>(</a:t>
            </a:r>
            <a:r>
              <a:rPr lang="en-US" sz="2400" b="1" dirty="0" err="1">
                <a:solidFill>
                  <a:srgbClr val="00B050"/>
                </a:solidFill>
                <a:latin typeface="Arial" panose="020B0604020202020204" pitchFamily="34" charset="0"/>
                <a:cs typeface="Century Gothic" panose="020B0502020202020204" charset="0"/>
                <a:sym typeface="+mn-ea"/>
              </a:rPr>
              <a:t>k</a:t>
            </a:r>
            <a:r>
              <a:rPr lang="en-US" sz="2400" b="1" baseline="-25000" dirty="0" err="1">
                <a:solidFill>
                  <a:srgbClr val="00B050"/>
                </a:solidFill>
                <a:latin typeface="Arial" panose="020B0604020202020204" pitchFamily="34" charset="0"/>
                <a:cs typeface="Century Gothic" panose="020B0502020202020204" charset="0"/>
                <a:sym typeface="+mn-ea"/>
              </a:rPr>
              <a:t>on</a:t>
            </a:r>
            <a:r>
              <a:rPr lang="en-US" sz="2400" b="1" dirty="0">
                <a:solidFill>
                  <a:srgbClr val="00B050"/>
                </a:solidFill>
                <a:latin typeface="Arial" panose="020B0604020202020204" pitchFamily="34" charset="0"/>
                <a:cs typeface="Century Gothic" panose="020B0502020202020204" charset="0"/>
                <a:sym typeface="+mn-ea"/>
              </a:rPr>
              <a:t>)</a:t>
            </a:r>
            <a:r>
              <a:rPr lang="en-US" sz="2400" dirty="0">
                <a:solidFill>
                  <a:srgbClr val="333333"/>
                </a:solidFill>
                <a:latin typeface="Arial" panose="020B0604020202020204" pitchFamily="34" charset="0"/>
                <a:cs typeface="Century Gothic" panose="020B0502020202020204" charset="0"/>
                <a:sym typeface="+mn-ea"/>
              </a:rPr>
              <a:t>  </a:t>
            </a:r>
            <a:endParaRPr lang="en-US" sz="2400" dirty="0"/>
          </a:p>
        </p:txBody>
      </p:sp>
      <p:sp>
        <p:nvSpPr>
          <p:cNvPr id="5" name="Text Box 4"/>
          <p:cNvSpPr txBox="1"/>
          <p:nvPr/>
        </p:nvSpPr>
        <p:spPr>
          <a:xfrm>
            <a:off x="403020" y="5310796"/>
            <a:ext cx="4095102" cy="584775"/>
          </a:xfrm>
          <a:prstGeom prst="rect">
            <a:avLst/>
          </a:prstGeom>
          <a:noFill/>
        </p:spPr>
        <p:txBody>
          <a:bodyPr wrap="square" rtlCol="0" anchor="t">
            <a:spAutoFit/>
          </a:bodyPr>
          <a:lstStyle/>
          <a:p>
            <a:pPr indent="0"/>
            <a:r>
              <a:rPr lang="it-IT" altLang="en-US" sz="1600" dirty="0">
                <a:solidFill>
                  <a:srgbClr val="333333"/>
                </a:solidFill>
                <a:latin typeface="Arial" panose="020B0604020202020204" pitchFamily="34" charset="0"/>
                <a:cs typeface="Century Gothic" panose="020B0502020202020204" charset="0"/>
                <a:sym typeface="+mn-ea"/>
              </a:rPr>
              <a:t>- </a:t>
            </a:r>
            <a:r>
              <a:rPr lang="en-US" sz="1600" dirty="0">
                <a:solidFill>
                  <a:srgbClr val="333333"/>
                </a:solidFill>
                <a:latin typeface="Arial" panose="020B0604020202020204" pitchFamily="34" charset="0"/>
                <a:cs typeface="Century Gothic" panose="020B0502020202020204" charset="0"/>
                <a:sym typeface="+mn-ea"/>
              </a:rPr>
              <a:t>the antibody </a:t>
            </a:r>
            <a:r>
              <a:rPr lang="en-US" sz="1600" b="1" dirty="0">
                <a:solidFill>
                  <a:srgbClr val="FF0000"/>
                </a:solidFill>
                <a:latin typeface="Arial" panose="020B0604020202020204" pitchFamily="34" charset="0"/>
                <a:cs typeface="Century Gothic" panose="020B0502020202020204" charset="0"/>
                <a:sym typeface="+mn-ea"/>
              </a:rPr>
              <a:t>dissociation rate (</a:t>
            </a:r>
            <a:r>
              <a:rPr lang="en-US" sz="1600" b="1" dirty="0" err="1">
                <a:solidFill>
                  <a:srgbClr val="FF0000"/>
                </a:solidFill>
                <a:latin typeface="Arial" panose="020B0604020202020204" pitchFamily="34" charset="0"/>
                <a:cs typeface="Century Gothic" panose="020B0502020202020204" charset="0"/>
                <a:sym typeface="+mn-ea"/>
              </a:rPr>
              <a:t>k</a:t>
            </a:r>
            <a:r>
              <a:rPr lang="en-US" sz="1600" b="1" baseline="-25000" dirty="0" err="1">
                <a:solidFill>
                  <a:srgbClr val="FF0000"/>
                </a:solidFill>
                <a:latin typeface="Arial" panose="020B0604020202020204" pitchFamily="34" charset="0"/>
                <a:cs typeface="Century Gothic" panose="020B0502020202020204" charset="0"/>
                <a:sym typeface="+mn-ea"/>
              </a:rPr>
              <a:t>off</a:t>
            </a:r>
            <a:r>
              <a:rPr lang="en-US" sz="1600" b="1" dirty="0">
                <a:solidFill>
                  <a:srgbClr val="FF0000"/>
                </a:solidFill>
                <a:latin typeface="Arial" panose="020B0604020202020204" pitchFamily="34" charset="0"/>
                <a:cs typeface="Century Gothic" panose="020B0502020202020204" charset="0"/>
                <a:sym typeface="+mn-ea"/>
              </a:rPr>
              <a:t>)</a:t>
            </a:r>
            <a:r>
              <a:rPr lang="en-US" sz="1600" dirty="0">
                <a:solidFill>
                  <a:srgbClr val="333333"/>
                </a:solidFill>
                <a:latin typeface="Arial" panose="020B0604020202020204" pitchFamily="34" charset="0"/>
                <a:cs typeface="Century Gothic" panose="020B0502020202020204" charset="0"/>
                <a:sym typeface="+mn-ea"/>
              </a:rPr>
              <a:t>, how quickly it </a:t>
            </a:r>
            <a:r>
              <a:rPr lang="en-US" sz="1600" b="1" dirty="0">
                <a:solidFill>
                  <a:srgbClr val="FF0000"/>
                </a:solidFill>
                <a:latin typeface="Arial" panose="020B0604020202020204" pitchFamily="34" charset="0"/>
                <a:cs typeface="Century Gothic" panose="020B0502020202020204" charset="0"/>
                <a:sym typeface="+mn-ea"/>
              </a:rPr>
              <a:t>dissociates</a:t>
            </a:r>
            <a:r>
              <a:rPr lang="en-US" sz="1600" dirty="0">
                <a:solidFill>
                  <a:srgbClr val="333333"/>
                </a:solidFill>
                <a:latin typeface="Arial" panose="020B0604020202020204" pitchFamily="34" charset="0"/>
                <a:cs typeface="Century Gothic" panose="020B0502020202020204" charset="0"/>
                <a:sym typeface="+mn-ea"/>
              </a:rPr>
              <a:t> from its antigen</a:t>
            </a:r>
          </a:p>
        </p:txBody>
      </p:sp>
      <p:sp>
        <p:nvSpPr>
          <p:cNvPr id="3" name="CasellaDiTesto 2">
            <a:extLst>
              <a:ext uri="{FF2B5EF4-FFF2-40B4-BE49-F238E27FC236}">
                <a16:creationId xmlns:a16="http://schemas.microsoft.com/office/drawing/2014/main" id="{F72E302F-AF37-4F69-758D-297DE128DBB3}"/>
              </a:ext>
            </a:extLst>
          </p:cNvPr>
          <p:cNvSpPr txBox="1"/>
          <p:nvPr/>
        </p:nvSpPr>
        <p:spPr>
          <a:xfrm>
            <a:off x="312318" y="2110482"/>
            <a:ext cx="4185804" cy="584775"/>
          </a:xfrm>
          <a:prstGeom prst="rect">
            <a:avLst/>
          </a:prstGeom>
          <a:noFill/>
        </p:spPr>
        <p:txBody>
          <a:bodyPr wrap="square">
            <a:spAutoFit/>
          </a:bodyPr>
          <a:lstStyle/>
          <a:p>
            <a:pPr indent="0"/>
            <a:r>
              <a:rPr lang="it-IT" altLang="en-US" sz="1600" dirty="0">
                <a:solidFill>
                  <a:srgbClr val="333333"/>
                </a:solidFill>
                <a:latin typeface="Arial" panose="020B0604020202020204" pitchFamily="34" charset="0"/>
                <a:cs typeface="Century Gothic" panose="020B0502020202020204" charset="0"/>
                <a:sym typeface="+mn-ea"/>
              </a:rPr>
              <a:t>- </a:t>
            </a:r>
            <a:r>
              <a:rPr lang="en-US" sz="1600" dirty="0">
                <a:solidFill>
                  <a:srgbClr val="333333"/>
                </a:solidFill>
                <a:latin typeface="Arial" panose="020B0604020202020204" pitchFamily="34" charset="0"/>
                <a:cs typeface="Century Gothic" panose="020B0502020202020204" charset="0"/>
                <a:sym typeface="+mn-ea"/>
              </a:rPr>
              <a:t>the antibody </a:t>
            </a:r>
            <a:r>
              <a:rPr lang="en-US" sz="1600" b="1" dirty="0">
                <a:solidFill>
                  <a:srgbClr val="00B050"/>
                </a:solidFill>
                <a:latin typeface="Arial" panose="020B0604020202020204" pitchFamily="34" charset="0"/>
                <a:cs typeface="Century Gothic" panose="020B0502020202020204" charset="0"/>
                <a:sym typeface="+mn-ea"/>
              </a:rPr>
              <a:t>association rate (</a:t>
            </a:r>
            <a:r>
              <a:rPr lang="en-US" sz="1600" b="1" dirty="0" err="1">
                <a:solidFill>
                  <a:srgbClr val="00B050"/>
                </a:solidFill>
                <a:latin typeface="Arial" panose="020B0604020202020204" pitchFamily="34" charset="0"/>
                <a:cs typeface="Century Gothic" panose="020B0502020202020204" charset="0"/>
                <a:sym typeface="+mn-ea"/>
              </a:rPr>
              <a:t>k</a:t>
            </a:r>
            <a:r>
              <a:rPr lang="en-US" sz="1600" b="1" baseline="-25000" dirty="0" err="1">
                <a:solidFill>
                  <a:srgbClr val="00B050"/>
                </a:solidFill>
                <a:latin typeface="Arial" panose="020B0604020202020204" pitchFamily="34" charset="0"/>
                <a:cs typeface="Century Gothic" panose="020B0502020202020204" charset="0"/>
                <a:sym typeface="+mn-ea"/>
              </a:rPr>
              <a:t>on</a:t>
            </a:r>
            <a:r>
              <a:rPr lang="en-US" sz="1600" b="1" dirty="0">
                <a:solidFill>
                  <a:srgbClr val="00B050"/>
                </a:solidFill>
                <a:latin typeface="Arial" panose="020B0604020202020204" pitchFamily="34" charset="0"/>
                <a:cs typeface="Century Gothic" panose="020B0502020202020204" charset="0"/>
                <a:sym typeface="+mn-ea"/>
              </a:rPr>
              <a:t>)</a:t>
            </a:r>
            <a:r>
              <a:rPr lang="en-US" sz="1600" dirty="0">
                <a:solidFill>
                  <a:srgbClr val="333333"/>
                </a:solidFill>
                <a:latin typeface="Arial" panose="020B0604020202020204" pitchFamily="34" charset="0"/>
                <a:cs typeface="Century Gothic" panose="020B0502020202020204" charset="0"/>
                <a:sym typeface="+mn-ea"/>
              </a:rPr>
              <a:t> of the antibody, how quickly it </a:t>
            </a:r>
            <a:r>
              <a:rPr lang="en-US" sz="1600" b="1" dirty="0">
                <a:solidFill>
                  <a:srgbClr val="00B050"/>
                </a:solidFill>
                <a:latin typeface="Arial" panose="020B0604020202020204" pitchFamily="34" charset="0"/>
                <a:cs typeface="Century Gothic" panose="020B0502020202020204" charset="0"/>
                <a:sym typeface="+mn-ea"/>
              </a:rPr>
              <a:t>binds </a:t>
            </a:r>
            <a:r>
              <a:rPr lang="en-US" sz="1600" dirty="0">
                <a:solidFill>
                  <a:srgbClr val="333333"/>
                </a:solidFill>
                <a:latin typeface="Arial" panose="020B0604020202020204" pitchFamily="34" charset="0"/>
                <a:cs typeface="Century Gothic" panose="020B0502020202020204" charset="0"/>
                <a:sym typeface="+mn-ea"/>
              </a:rPr>
              <a:t>to its antigen.</a:t>
            </a:r>
          </a:p>
        </p:txBody>
      </p:sp>
      <p:sp>
        <p:nvSpPr>
          <p:cNvPr id="7" name="Freccia destra con strisce 6">
            <a:extLst>
              <a:ext uri="{FF2B5EF4-FFF2-40B4-BE49-F238E27FC236}">
                <a16:creationId xmlns:a16="http://schemas.microsoft.com/office/drawing/2014/main" id="{5E17FBD8-B2CC-D979-85A1-0556BA73A68D}"/>
              </a:ext>
            </a:extLst>
          </p:cNvPr>
          <p:cNvSpPr/>
          <p:nvPr/>
        </p:nvSpPr>
        <p:spPr>
          <a:xfrm rot="7529609">
            <a:off x="1472012" y="2965527"/>
            <a:ext cx="722822" cy="415498"/>
          </a:xfrm>
          <a:prstGeom prst="striped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Freccia destra con strisce 8">
            <a:extLst>
              <a:ext uri="{FF2B5EF4-FFF2-40B4-BE49-F238E27FC236}">
                <a16:creationId xmlns:a16="http://schemas.microsoft.com/office/drawing/2014/main" id="{D415E779-0DF1-BE26-84EA-8CF9F2231B02}"/>
              </a:ext>
            </a:extLst>
          </p:cNvPr>
          <p:cNvSpPr/>
          <p:nvPr/>
        </p:nvSpPr>
        <p:spPr>
          <a:xfrm rot="3160430">
            <a:off x="1508089" y="4593327"/>
            <a:ext cx="722822" cy="415498"/>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ext Box 10">
            <a:extLst>
              <a:ext uri="{FF2B5EF4-FFF2-40B4-BE49-F238E27FC236}">
                <a16:creationId xmlns:a16="http://schemas.microsoft.com/office/drawing/2014/main" id="{4C84A53C-9A00-0A88-99A3-52045C675BB4}"/>
              </a:ext>
            </a:extLst>
          </p:cNvPr>
          <p:cNvSpPr txBox="1"/>
          <p:nvPr/>
        </p:nvSpPr>
        <p:spPr>
          <a:xfrm>
            <a:off x="5407370" y="5605672"/>
            <a:ext cx="6110179" cy="461665"/>
          </a:xfrm>
          <a:prstGeom prst="rect">
            <a:avLst/>
          </a:prstGeom>
          <a:noFill/>
        </p:spPr>
        <p:txBody>
          <a:bodyPr wrap="square" rtlCol="0" anchor="t">
            <a:spAutoFit/>
          </a:bodyPr>
          <a:lstStyle/>
          <a:p>
            <a:r>
              <a:rPr lang="en-US" sz="2400" b="1" dirty="0">
                <a:solidFill>
                  <a:srgbClr val="00B0F0"/>
                </a:solidFill>
                <a:latin typeface="Arial" panose="020B0604020202020204" pitchFamily="34" charset="0"/>
                <a:cs typeface="Century Gothic" panose="020B0502020202020204" charset="0"/>
                <a:sym typeface="+mn-ea"/>
              </a:rPr>
              <a:t> </a:t>
            </a:r>
            <a:r>
              <a:rPr lang="en-US" sz="2400" b="1" dirty="0">
                <a:solidFill>
                  <a:srgbClr val="7030A0"/>
                </a:solidFill>
                <a:latin typeface="Arial" panose="020B0604020202020204" pitchFamily="34" charset="0"/>
                <a:cs typeface="Century Gothic" panose="020B0502020202020204" charset="0"/>
                <a:sym typeface="+mn-ea"/>
              </a:rPr>
              <a:t>1/K</a:t>
            </a:r>
            <a:r>
              <a:rPr lang="en-US" sz="2400" b="1" baseline="-25000" dirty="0">
                <a:solidFill>
                  <a:srgbClr val="7030A0"/>
                </a:solidFill>
                <a:latin typeface="Arial" panose="020B0604020202020204" pitchFamily="34" charset="0"/>
                <a:cs typeface="Century Gothic" panose="020B0502020202020204" charset="0"/>
                <a:sym typeface="+mn-ea"/>
              </a:rPr>
              <a:t>​D</a:t>
            </a:r>
            <a:r>
              <a:rPr lang="en-US" sz="2400" dirty="0">
                <a:solidFill>
                  <a:srgbClr val="7030A0"/>
                </a:solidFill>
                <a:latin typeface="Arial" panose="020B0604020202020204" pitchFamily="34" charset="0"/>
                <a:cs typeface="Century Gothic" panose="020B0502020202020204" charset="0"/>
                <a:sym typeface="+mn-ea"/>
              </a:rPr>
              <a:t> = </a:t>
            </a:r>
            <a:r>
              <a:rPr lang="en-US" sz="2400" b="1" dirty="0">
                <a:solidFill>
                  <a:srgbClr val="00B0F0"/>
                </a:solidFill>
                <a:latin typeface="Arial" panose="020B0604020202020204" pitchFamily="34" charset="0"/>
                <a:cs typeface="Century Gothic" panose="020B0502020202020204" charset="0"/>
                <a:sym typeface="+mn-ea"/>
              </a:rPr>
              <a:t>K</a:t>
            </a:r>
            <a:r>
              <a:rPr lang="en-US" sz="2400" b="1" baseline="-25000" dirty="0">
                <a:solidFill>
                  <a:srgbClr val="00B0F0"/>
                </a:solidFill>
                <a:latin typeface="Arial" panose="020B0604020202020204" pitchFamily="34" charset="0"/>
                <a:cs typeface="Century Gothic" panose="020B0502020202020204" charset="0"/>
                <a:sym typeface="+mn-ea"/>
              </a:rPr>
              <a:t>​a</a:t>
            </a:r>
            <a:r>
              <a:rPr lang="en-US" sz="2400" dirty="0">
                <a:solidFill>
                  <a:srgbClr val="00B0F0"/>
                </a:solidFill>
                <a:latin typeface="Arial" panose="020B0604020202020204" pitchFamily="34" charset="0"/>
                <a:cs typeface="Century Gothic" panose="020B0502020202020204" charset="0"/>
                <a:sym typeface="+mn-ea"/>
              </a:rPr>
              <a:t> </a:t>
            </a:r>
            <a:r>
              <a:rPr lang="en-US" sz="2400" dirty="0">
                <a:solidFill>
                  <a:srgbClr val="333333"/>
                </a:solidFill>
                <a:latin typeface="Arial" panose="020B0604020202020204" pitchFamily="34" charset="0"/>
                <a:cs typeface="Century Gothic" panose="020B0502020202020204" charset="0"/>
                <a:sym typeface="+mn-ea"/>
              </a:rPr>
              <a:t>is the </a:t>
            </a:r>
            <a:r>
              <a:rPr lang="en-US" sz="2400" b="1" dirty="0">
                <a:solidFill>
                  <a:srgbClr val="00B0F0"/>
                </a:solidFill>
                <a:latin typeface="Arial" panose="020B0604020202020204" pitchFamily="34" charset="0"/>
                <a:cs typeface="Century Gothic" panose="020B0502020202020204" charset="0"/>
                <a:sym typeface="+mn-ea"/>
              </a:rPr>
              <a:t>ratio</a:t>
            </a:r>
            <a:r>
              <a:rPr lang="en-US" sz="2400" dirty="0">
                <a:solidFill>
                  <a:srgbClr val="FF0000"/>
                </a:solidFill>
                <a:latin typeface="Arial" panose="020B0604020202020204" pitchFamily="34" charset="0"/>
                <a:cs typeface="Century Gothic" panose="020B0502020202020204" charset="0"/>
                <a:sym typeface="+mn-ea"/>
              </a:rPr>
              <a:t> </a:t>
            </a:r>
            <a:r>
              <a:rPr lang="en-US" sz="2400" dirty="0">
                <a:solidFill>
                  <a:srgbClr val="333333"/>
                </a:solidFill>
                <a:latin typeface="Arial" panose="020B0604020202020204" pitchFamily="34" charset="0"/>
                <a:cs typeface="Century Gothic" panose="020B0502020202020204" charset="0"/>
                <a:sym typeface="+mn-ea"/>
              </a:rPr>
              <a:t>of</a:t>
            </a:r>
            <a:r>
              <a:rPr lang="it-IT" altLang="en-US" sz="2400" dirty="0">
                <a:solidFill>
                  <a:srgbClr val="333333"/>
                </a:solidFill>
                <a:latin typeface="Arial" panose="020B0604020202020204" pitchFamily="34" charset="0"/>
                <a:cs typeface="Century Gothic" panose="020B0502020202020204" charset="0"/>
                <a:sym typeface="+mn-ea"/>
              </a:rPr>
              <a:t> </a:t>
            </a:r>
            <a:r>
              <a:rPr lang="en-US" sz="2400" b="1" dirty="0">
                <a:solidFill>
                  <a:srgbClr val="FF0000"/>
                </a:solidFill>
                <a:latin typeface="Arial" panose="020B0604020202020204" pitchFamily="34" charset="0"/>
                <a:cs typeface="Century Gothic" panose="020B0502020202020204" charset="0"/>
                <a:sym typeface="+mn-ea"/>
              </a:rPr>
              <a:t> </a:t>
            </a:r>
            <a:r>
              <a:rPr lang="en-US" sz="2400" b="1" dirty="0">
                <a:solidFill>
                  <a:srgbClr val="00B050"/>
                </a:solidFill>
                <a:latin typeface="Arial" panose="020B0604020202020204" pitchFamily="34" charset="0"/>
                <a:cs typeface="Century Gothic" panose="020B0502020202020204" charset="0"/>
                <a:sym typeface="+mn-ea"/>
              </a:rPr>
              <a:t>(</a:t>
            </a:r>
            <a:r>
              <a:rPr lang="en-US" sz="2400" b="1" dirty="0" err="1">
                <a:solidFill>
                  <a:srgbClr val="00B050"/>
                </a:solidFill>
                <a:latin typeface="Arial" panose="020B0604020202020204" pitchFamily="34" charset="0"/>
                <a:cs typeface="Century Gothic" panose="020B0502020202020204" charset="0"/>
                <a:sym typeface="+mn-ea"/>
              </a:rPr>
              <a:t>k</a:t>
            </a:r>
            <a:r>
              <a:rPr lang="en-US" sz="2400" b="1" baseline="-25000" dirty="0" err="1">
                <a:solidFill>
                  <a:srgbClr val="00B050"/>
                </a:solidFill>
                <a:latin typeface="Arial" panose="020B0604020202020204" pitchFamily="34" charset="0"/>
                <a:cs typeface="Century Gothic" panose="020B0502020202020204" charset="0"/>
                <a:sym typeface="+mn-ea"/>
              </a:rPr>
              <a:t>on</a:t>
            </a:r>
            <a:r>
              <a:rPr lang="en-US" sz="2400" b="1" dirty="0">
                <a:solidFill>
                  <a:srgbClr val="00B050"/>
                </a:solidFill>
                <a:latin typeface="Arial" panose="020B0604020202020204" pitchFamily="34" charset="0"/>
                <a:cs typeface="Century Gothic" panose="020B0502020202020204" charset="0"/>
                <a:sym typeface="+mn-ea"/>
              </a:rPr>
              <a:t>)</a:t>
            </a:r>
            <a:r>
              <a:rPr lang="en-US" sz="2400" b="1" dirty="0">
                <a:solidFill>
                  <a:srgbClr val="FF0000"/>
                </a:solidFill>
                <a:latin typeface="Arial" panose="020B0604020202020204" pitchFamily="34" charset="0"/>
                <a:cs typeface="Century Gothic" panose="020B0502020202020204" charset="0"/>
                <a:sym typeface="+mn-ea"/>
              </a:rPr>
              <a:t>/(</a:t>
            </a:r>
            <a:r>
              <a:rPr lang="en-US" sz="2400" b="1" dirty="0" err="1">
                <a:solidFill>
                  <a:srgbClr val="FF0000"/>
                </a:solidFill>
                <a:latin typeface="Arial" panose="020B0604020202020204" pitchFamily="34" charset="0"/>
                <a:cs typeface="Century Gothic" panose="020B0502020202020204" charset="0"/>
                <a:sym typeface="+mn-ea"/>
              </a:rPr>
              <a:t>k</a:t>
            </a:r>
            <a:r>
              <a:rPr lang="en-US" sz="2400" b="1" baseline="-25000" dirty="0" err="1">
                <a:solidFill>
                  <a:srgbClr val="FF0000"/>
                </a:solidFill>
                <a:latin typeface="Arial" panose="020B0604020202020204" pitchFamily="34" charset="0"/>
                <a:cs typeface="Century Gothic" panose="020B0502020202020204" charset="0"/>
                <a:sym typeface="+mn-ea"/>
              </a:rPr>
              <a:t>off</a:t>
            </a:r>
            <a:r>
              <a:rPr lang="en-US" sz="2400" b="1" dirty="0">
                <a:solidFill>
                  <a:srgbClr val="FF0000"/>
                </a:solidFill>
                <a:latin typeface="Arial" panose="020B0604020202020204" pitchFamily="34" charset="0"/>
                <a:cs typeface="Century Gothic" panose="020B0502020202020204" charset="0"/>
                <a:sym typeface="+mn-ea"/>
              </a:rPr>
              <a:t>)</a:t>
            </a:r>
            <a:r>
              <a:rPr lang="en-US" sz="2400" dirty="0">
                <a:solidFill>
                  <a:srgbClr val="333333"/>
                </a:solidFill>
                <a:latin typeface="Arial" panose="020B0604020202020204" pitchFamily="34" charset="0"/>
                <a:cs typeface="Century Gothic" panose="020B0502020202020204" charset="0"/>
                <a:sym typeface="+mn-ea"/>
              </a:rPr>
              <a:t>  </a:t>
            </a:r>
            <a:endParaRPr lang="en-US" sz="2400" dirty="0"/>
          </a:p>
        </p:txBody>
      </p:sp>
      <p:sp>
        <p:nvSpPr>
          <p:cNvPr id="12" name="Rectangles 11"/>
          <p:cNvSpPr/>
          <p:nvPr/>
        </p:nvSpPr>
        <p:spPr>
          <a:xfrm>
            <a:off x="2874504" y="2964369"/>
            <a:ext cx="1623618" cy="16299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2"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2"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2"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xit" presetSubtype="0" fill="hold" grpId="2" nodeType="withEffect">
                                  <p:stCondLst>
                                    <p:cond delay="0"/>
                                  </p:stCondLst>
                                  <p:childTnLst>
                                    <p:set>
                                      <p:cBhvr>
                                        <p:cTn id="14"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1"/>
      <p:bldP spid="10" grpId="2"/>
      <p:bldP spid="11" grpId="1"/>
      <p:bldP spid="11" grpId="2"/>
      <p:bldP spid="2" grpId="1"/>
      <p:bldP spid="2" grpId="2"/>
      <p:bldP spid="12" grpId="1" animBg="1"/>
      <p:bldP spid="12" grpId="2"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4" name="Group 4"/>
          <p:cNvGrpSpPr/>
          <p:nvPr/>
        </p:nvGrpSpPr>
        <p:grpSpPr bwMode="auto">
          <a:xfrm>
            <a:off x="3675190" y="1063046"/>
            <a:ext cx="4537075" cy="974726"/>
            <a:chOff x="1451" y="890"/>
            <a:chExt cx="2858" cy="614"/>
          </a:xfrm>
        </p:grpSpPr>
        <p:grpSp>
          <p:nvGrpSpPr>
            <p:cNvPr id="10259" name="Group 5"/>
            <p:cNvGrpSpPr/>
            <p:nvPr/>
          </p:nvGrpSpPr>
          <p:grpSpPr bwMode="auto">
            <a:xfrm>
              <a:off x="1451" y="1038"/>
              <a:ext cx="2858" cy="333"/>
              <a:chOff x="1451" y="1116"/>
              <a:chExt cx="2858" cy="333"/>
            </a:xfrm>
          </p:grpSpPr>
          <p:sp>
            <p:nvSpPr>
              <p:cNvPr id="10262" name="Text Box 6"/>
              <p:cNvSpPr txBox="1">
                <a:spLocks noChangeArrowheads="1"/>
              </p:cNvSpPr>
              <p:nvPr/>
            </p:nvSpPr>
            <p:spPr bwMode="auto">
              <a:xfrm>
                <a:off x="1451" y="1116"/>
                <a:ext cx="408" cy="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it-IT" altLang="it-IT" sz="2800" dirty="0">
                    <a:latin typeface="Arial Narrow" panose="020B0606020202030204" pitchFamily="34" charset="0"/>
                  </a:rPr>
                  <a:t>Ab</a:t>
                </a:r>
              </a:p>
            </p:txBody>
          </p:sp>
          <p:sp>
            <p:nvSpPr>
              <p:cNvPr id="10263" name="Text Box 7"/>
              <p:cNvSpPr txBox="1">
                <a:spLocks noChangeArrowheads="1"/>
              </p:cNvSpPr>
              <p:nvPr/>
            </p:nvSpPr>
            <p:spPr bwMode="auto">
              <a:xfrm>
                <a:off x="2358" y="1116"/>
                <a:ext cx="408"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it-IT" altLang="it-IT" sz="2800">
                    <a:latin typeface="Arial Narrow" panose="020B0606020202030204" pitchFamily="34" charset="0"/>
                  </a:rPr>
                  <a:t>An</a:t>
                </a:r>
              </a:p>
            </p:txBody>
          </p:sp>
          <p:grpSp>
            <p:nvGrpSpPr>
              <p:cNvPr id="10264" name="Group 8"/>
              <p:cNvGrpSpPr/>
              <p:nvPr/>
            </p:nvGrpSpPr>
            <p:grpSpPr bwMode="auto">
              <a:xfrm>
                <a:off x="2879" y="1212"/>
                <a:ext cx="499" cy="136"/>
                <a:chOff x="1814" y="1162"/>
                <a:chExt cx="499" cy="136"/>
              </a:xfrm>
            </p:grpSpPr>
            <p:sp>
              <p:nvSpPr>
                <p:cNvPr id="10267" name="Line 9"/>
                <p:cNvSpPr>
                  <a:spLocks noChangeShapeType="1"/>
                </p:cNvSpPr>
                <p:nvPr/>
              </p:nvSpPr>
              <p:spPr bwMode="auto">
                <a:xfrm>
                  <a:off x="1814" y="1162"/>
                  <a:ext cx="499" cy="0"/>
                </a:xfrm>
                <a:prstGeom prst="line">
                  <a:avLst/>
                </a:prstGeom>
                <a:noFill/>
                <a:ln w="28575">
                  <a:solidFill>
                    <a:schemeClr val="tx1"/>
                  </a:solidFill>
                  <a:rou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Arial Narrow" panose="020B0606020202030204" pitchFamily="34" charset="0"/>
                  </a:endParaRPr>
                </a:p>
              </p:txBody>
            </p:sp>
            <p:sp>
              <p:nvSpPr>
                <p:cNvPr id="10268" name="Line 10"/>
                <p:cNvSpPr>
                  <a:spLocks noChangeShapeType="1"/>
                </p:cNvSpPr>
                <p:nvPr/>
              </p:nvSpPr>
              <p:spPr bwMode="auto">
                <a:xfrm flipH="1" flipV="1">
                  <a:off x="1814" y="1298"/>
                  <a:ext cx="499" cy="0"/>
                </a:xfrm>
                <a:prstGeom prst="line">
                  <a:avLst/>
                </a:prstGeom>
                <a:noFill/>
                <a:ln w="28575">
                  <a:solidFill>
                    <a:schemeClr val="tx1"/>
                  </a:solidFill>
                  <a:rou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Arial Narrow" panose="020B0606020202030204" pitchFamily="34" charset="0"/>
                  </a:endParaRPr>
                </a:p>
              </p:txBody>
            </p:sp>
          </p:grpSp>
          <p:sp>
            <p:nvSpPr>
              <p:cNvPr id="10265" name="Text Box 11"/>
              <p:cNvSpPr txBox="1">
                <a:spLocks noChangeArrowheads="1"/>
              </p:cNvSpPr>
              <p:nvPr/>
            </p:nvSpPr>
            <p:spPr bwMode="auto">
              <a:xfrm>
                <a:off x="1972" y="1117"/>
                <a:ext cx="272" cy="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it-IT" altLang="it-IT" sz="2800">
                    <a:latin typeface="Arial Narrow" panose="020B0606020202030204" pitchFamily="34" charset="0"/>
                  </a:rPr>
                  <a:t>+</a:t>
                </a:r>
              </a:p>
            </p:txBody>
          </p:sp>
          <p:sp>
            <p:nvSpPr>
              <p:cNvPr id="10266" name="Text Box 12"/>
              <p:cNvSpPr txBox="1">
                <a:spLocks noChangeArrowheads="1"/>
              </p:cNvSpPr>
              <p:nvPr/>
            </p:nvSpPr>
            <p:spPr bwMode="auto">
              <a:xfrm>
                <a:off x="3492" y="1116"/>
                <a:ext cx="817" cy="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it-IT" altLang="it-IT" sz="2800">
                    <a:latin typeface="Arial Narrow" panose="020B0606020202030204" pitchFamily="34" charset="0"/>
                  </a:rPr>
                  <a:t>An-Ab</a:t>
                </a:r>
              </a:p>
            </p:txBody>
          </p:sp>
        </p:grpSp>
        <p:sp>
          <p:nvSpPr>
            <p:cNvPr id="10260" name="Text Box 13"/>
            <p:cNvSpPr txBox="1">
              <a:spLocks noChangeArrowheads="1"/>
            </p:cNvSpPr>
            <p:nvPr/>
          </p:nvSpPr>
          <p:spPr bwMode="auto">
            <a:xfrm>
              <a:off x="2971" y="890"/>
              <a:ext cx="363" cy="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it-IT" altLang="it-IT" sz="2000" dirty="0" err="1">
                  <a:latin typeface="Arial Narrow" panose="020B0606020202030204" pitchFamily="34" charset="0"/>
                </a:rPr>
                <a:t>k</a:t>
              </a:r>
              <a:r>
                <a:rPr lang="it-IT" altLang="it-IT" sz="2000" baseline="-25000" dirty="0" err="1">
                  <a:latin typeface="Arial Narrow" panose="020B0606020202030204" pitchFamily="34" charset="0"/>
                </a:rPr>
                <a:t>on</a:t>
              </a:r>
              <a:endParaRPr lang="it-IT" altLang="it-IT" sz="2000" baseline="-25000" dirty="0">
                <a:latin typeface="Arial Narrow" panose="020B0606020202030204" pitchFamily="34" charset="0"/>
              </a:endParaRPr>
            </a:p>
          </p:txBody>
        </p:sp>
        <p:sp>
          <p:nvSpPr>
            <p:cNvPr id="10261" name="Text Box 14"/>
            <p:cNvSpPr txBox="1">
              <a:spLocks noChangeArrowheads="1"/>
            </p:cNvSpPr>
            <p:nvPr/>
          </p:nvSpPr>
          <p:spPr bwMode="auto">
            <a:xfrm>
              <a:off x="2971" y="1253"/>
              <a:ext cx="363" cy="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it-IT" altLang="it-IT" sz="2000" dirty="0" err="1">
                  <a:latin typeface="Arial Narrow" panose="020B0606020202030204" pitchFamily="34" charset="0"/>
                </a:rPr>
                <a:t>k</a:t>
              </a:r>
              <a:r>
                <a:rPr lang="it-IT" altLang="it-IT" sz="2000" baseline="-25000" dirty="0" err="1">
                  <a:latin typeface="Arial Narrow" panose="020B0606020202030204" pitchFamily="34" charset="0"/>
                </a:rPr>
                <a:t>off</a:t>
              </a:r>
              <a:endParaRPr lang="it-IT" altLang="it-IT" sz="2000" baseline="-25000" dirty="0">
                <a:latin typeface="Arial Narrow" panose="020B0606020202030204" pitchFamily="34" charset="0"/>
              </a:endParaRPr>
            </a:p>
          </p:txBody>
        </p:sp>
      </p:grpSp>
      <p:grpSp>
        <p:nvGrpSpPr>
          <p:cNvPr id="10245" name="Group 15"/>
          <p:cNvGrpSpPr/>
          <p:nvPr/>
        </p:nvGrpSpPr>
        <p:grpSpPr bwMode="auto">
          <a:xfrm>
            <a:off x="4832478" y="2428705"/>
            <a:ext cx="3803650" cy="1163638"/>
            <a:chOff x="2162" y="1980"/>
            <a:chExt cx="2396" cy="733"/>
          </a:xfrm>
        </p:grpSpPr>
        <p:sp>
          <p:nvSpPr>
            <p:cNvPr id="10250" name="Line 17"/>
            <p:cNvSpPr>
              <a:spLocks noChangeShapeType="1"/>
            </p:cNvSpPr>
            <p:nvPr/>
          </p:nvSpPr>
          <p:spPr bwMode="auto">
            <a:xfrm>
              <a:off x="3152" y="2388"/>
              <a:ext cx="1134" cy="0"/>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Arial Narrow" panose="020B0606020202030204" pitchFamily="34" charset="0"/>
              </a:endParaRPr>
            </a:p>
          </p:txBody>
        </p:sp>
        <p:sp>
          <p:nvSpPr>
            <p:cNvPr id="10251" name="Text Box 18"/>
            <p:cNvSpPr txBox="1">
              <a:spLocks noChangeArrowheads="1"/>
            </p:cNvSpPr>
            <p:nvPr/>
          </p:nvSpPr>
          <p:spPr bwMode="auto">
            <a:xfrm>
              <a:off x="3243" y="1980"/>
              <a:ext cx="1179" cy="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it-IT" altLang="it-IT" sz="2800">
                  <a:latin typeface="Arial Narrow" panose="020B0606020202030204" pitchFamily="34" charset="0"/>
                </a:rPr>
                <a:t>[An-Ab]</a:t>
              </a:r>
              <a:r>
                <a:rPr lang="it-IT" altLang="it-IT" sz="2800" baseline="-25000">
                  <a:latin typeface="Arial Narrow" panose="020B0606020202030204" pitchFamily="34" charset="0"/>
                </a:rPr>
                <a:t>eq</a:t>
              </a:r>
              <a:endParaRPr lang="it-IT" altLang="it-IT" sz="2800">
                <a:latin typeface="Arial Narrow" panose="020B0606020202030204" pitchFamily="34" charset="0"/>
              </a:endParaRPr>
            </a:p>
          </p:txBody>
        </p:sp>
        <p:sp>
          <p:nvSpPr>
            <p:cNvPr id="10252" name="Text Box 19"/>
            <p:cNvSpPr txBox="1">
              <a:spLocks noChangeArrowheads="1"/>
            </p:cNvSpPr>
            <p:nvPr/>
          </p:nvSpPr>
          <p:spPr bwMode="auto">
            <a:xfrm>
              <a:off x="3741" y="2383"/>
              <a:ext cx="817" cy="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it-IT" altLang="it-IT" sz="2800">
                  <a:latin typeface="Arial Narrow" panose="020B0606020202030204" pitchFamily="34" charset="0"/>
                </a:rPr>
                <a:t>[An]</a:t>
              </a:r>
              <a:r>
                <a:rPr lang="it-IT" altLang="it-IT" sz="2800" baseline="-25000">
                  <a:latin typeface="Arial Narrow" panose="020B0606020202030204" pitchFamily="34" charset="0"/>
                </a:rPr>
                <a:t>eq</a:t>
              </a:r>
            </a:p>
          </p:txBody>
        </p:sp>
        <p:sp>
          <p:nvSpPr>
            <p:cNvPr id="10253" name="Text Box 20"/>
            <p:cNvSpPr txBox="1">
              <a:spLocks noChangeArrowheads="1"/>
            </p:cNvSpPr>
            <p:nvPr/>
          </p:nvSpPr>
          <p:spPr bwMode="auto">
            <a:xfrm>
              <a:off x="3107" y="2383"/>
              <a:ext cx="772" cy="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it-IT" altLang="it-IT" sz="2800">
                  <a:latin typeface="Arial Narrow" panose="020B0606020202030204" pitchFamily="34" charset="0"/>
                </a:rPr>
                <a:t>[Ab]</a:t>
              </a:r>
              <a:r>
                <a:rPr lang="it-IT" altLang="it-IT" sz="2800" baseline="-25000">
                  <a:latin typeface="Arial Narrow" panose="020B0606020202030204" pitchFamily="34" charset="0"/>
                </a:rPr>
                <a:t>eq</a:t>
              </a:r>
            </a:p>
          </p:txBody>
        </p:sp>
        <p:grpSp>
          <p:nvGrpSpPr>
            <p:cNvPr id="10254" name="Group 21"/>
            <p:cNvGrpSpPr/>
            <p:nvPr/>
          </p:nvGrpSpPr>
          <p:grpSpPr bwMode="auto">
            <a:xfrm>
              <a:off x="2162" y="1981"/>
              <a:ext cx="567" cy="732"/>
              <a:chOff x="2029" y="1667"/>
              <a:chExt cx="567" cy="732"/>
            </a:xfrm>
          </p:grpSpPr>
          <p:sp>
            <p:nvSpPr>
              <p:cNvPr id="10256" name="Line 22"/>
              <p:cNvSpPr>
                <a:spLocks noChangeShapeType="1"/>
              </p:cNvSpPr>
              <p:nvPr/>
            </p:nvSpPr>
            <p:spPr bwMode="auto">
              <a:xfrm>
                <a:off x="2029" y="2074"/>
                <a:ext cx="567" cy="0"/>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Arial Narrow" panose="020B0606020202030204" pitchFamily="34" charset="0"/>
                </a:endParaRPr>
              </a:p>
            </p:txBody>
          </p:sp>
          <p:sp>
            <p:nvSpPr>
              <p:cNvPr id="10257" name="Text Box 23"/>
              <p:cNvSpPr txBox="1">
                <a:spLocks noChangeArrowheads="1"/>
              </p:cNvSpPr>
              <p:nvPr/>
            </p:nvSpPr>
            <p:spPr bwMode="auto">
              <a:xfrm>
                <a:off x="2064" y="1667"/>
                <a:ext cx="499" cy="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it-IT" altLang="it-IT" sz="2800" dirty="0" err="1">
                    <a:latin typeface="Arial Narrow" panose="020B0606020202030204" pitchFamily="34" charset="0"/>
                  </a:rPr>
                  <a:t>k</a:t>
                </a:r>
                <a:r>
                  <a:rPr lang="it-IT" altLang="it-IT" sz="2800" baseline="-25000" dirty="0" err="1">
                    <a:solidFill>
                      <a:srgbClr val="00B050"/>
                    </a:solidFill>
                    <a:latin typeface="Arial Narrow" panose="020B0606020202030204" pitchFamily="34" charset="0"/>
                  </a:rPr>
                  <a:t>on</a:t>
                </a:r>
                <a:endParaRPr lang="it-IT" altLang="it-IT" sz="2800" baseline="-25000" dirty="0">
                  <a:solidFill>
                    <a:srgbClr val="00B050"/>
                  </a:solidFill>
                  <a:latin typeface="Arial Narrow" panose="020B0606020202030204" pitchFamily="34" charset="0"/>
                </a:endParaRPr>
              </a:p>
            </p:txBody>
          </p:sp>
          <p:sp>
            <p:nvSpPr>
              <p:cNvPr id="10258" name="Text Box 24"/>
              <p:cNvSpPr txBox="1">
                <a:spLocks noChangeArrowheads="1"/>
              </p:cNvSpPr>
              <p:nvPr/>
            </p:nvSpPr>
            <p:spPr bwMode="auto">
              <a:xfrm>
                <a:off x="2064" y="2070"/>
                <a:ext cx="499" cy="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it-IT" altLang="it-IT" sz="2800" dirty="0" err="1">
                    <a:latin typeface="Arial Narrow" panose="020B0606020202030204" pitchFamily="34" charset="0"/>
                  </a:rPr>
                  <a:t>k</a:t>
                </a:r>
                <a:r>
                  <a:rPr lang="it-IT" altLang="it-IT" sz="2800" baseline="-25000" dirty="0" err="1">
                    <a:solidFill>
                      <a:srgbClr val="FF0000"/>
                    </a:solidFill>
                    <a:latin typeface="Arial Narrow" panose="020B0606020202030204" pitchFamily="34" charset="0"/>
                  </a:rPr>
                  <a:t>off</a:t>
                </a:r>
                <a:endParaRPr lang="it-IT" altLang="it-IT" sz="2800" baseline="-25000" dirty="0">
                  <a:solidFill>
                    <a:srgbClr val="FF0000"/>
                  </a:solidFill>
                  <a:latin typeface="Arial Narrow" panose="020B0606020202030204" pitchFamily="34" charset="0"/>
                </a:endParaRPr>
              </a:p>
            </p:txBody>
          </p:sp>
        </p:grpSp>
        <p:sp>
          <p:nvSpPr>
            <p:cNvPr id="10255" name="Text Box 25"/>
            <p:cNvSpPr txBox="1">
              <a:spLocks noChangeArrowheads="1"/>
            </p:cNvSpPr>
            <p:nvPr/>
          </p:nvSpPr>
          <p:spPr bwMode="auto">
            <a:xfrm>
              <a:off x="2782" y="2225"/>
              <a:ext cx="317" cy="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it-IT" altLang="it-IT" sz="2800">
                  <a:latin typeface="Arial Narrow" panose="020B0606020202030204" pitchFamily="34" charset="0"/>
                </a:rPr>
                <a:t>=</a:t>
              </a:r>
            </a:p>
          </p:txBody>
        </p:sp>
      </p:grpSp>
      <p:sp>
        <p:nvSpPr>
          <p:cNvPr id="10247" name="Text Box 27"/>
          <p:cNvSpPr txBox="1">
            <a:spLocks noChangeArrowheads="1"/>
          </p:cNvSpPr>
          <p:nvPr/>
        </p:nvSpPr>
        <p:spPr bwMode="auto">
          <a:xfrm>
            <a:off x="2966402" y="311785"/>
            <a:ext cx="5403850" cy="460375"/>
          </a:xfrm>
          <a:prstGeom prst="rect">
            <a:avLst/>
          </a:prstGeom>
          <a:solidFill>
            <a:srgbClr val="CCECFF"/>
          </a:solidFill>
          <a:ln w="9525">
            <a:solidFill>
              <a:srgbClr val="00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400" b="1">
                <a:cs typeface="Arial" panose="020B0604020202020204" pitchFamily="34" charset="0"/>
              </a:rPr>
              <a:t>INTERACTION ANTIGEN-ANTIBODY</a:t>
            </a:r>
          </a:p>
        </p:txBody>
      </p:sp>
      <p:sp>
        <p:nvSpPr>
          <p:cNvPr id="2" name="Text Box 1"/>
          <p:cNvSpPr txBox="1"/>
          <p:nvPr/>
        </p:nvSpPr>
        <p:spPr>
          <a:xfrm>
            <a:off x="1039146" y="4429295"/>
            <a:ext cx="10598150" cy="1938992"/>
          </a:xfrm>
          <a:prstGeom prst="rect">
            <a:avLst/>
          </a:prstGeom>
          <a:noFill/>
        </p:spPr>
        <p:txBody>
          <a:bodyPr wrap="square" rtlCol="0" anchor="t">
            <a:spAutoFit/>
          </a:bodyPr>
          <a:lstStyle/>
          <a:p>
            <a:r>
              <a:rPr lang="en-US" sz="2000" b="1" dirty="0">
                <a:solidFill>
                  <a:srgbClr val="00B0F0"/>
                </a:solidFill>
                <a:latin typeface="Arial" panose="020B0604020202020204" pitchFamily="34" charset="0"/>
                <a:cs typeface="Arial" panose="020B0604020202020204" pitchFamily="34" charset="0"/>
              </a:rPr>
              <a:t>K</a:t>
            </a:r>
            <a:r>
              <a:rPr lang="en-US" sz="2000" b="1" baseline="-25000" dirty="0">
                <a:solidFill>
                  <a:srgbClr val="00B0F0"/>
                </a:solidFill>
                <a:latin typeface="Arial" panose="020B0604020202020204" pitchFamily="34" charset="0"/>
                <a:cs typeface="Arial" panose="020B0604020202020204" pitchFamily="34" charset="0"/>
              </a:rPr>
              <a:t>a  </a:t>
            </a:r>
            <a:r>
              <a:rPr lang="en-US" sz="2000" dirty="0">
                <a:solidFill>
                  <a:srgbClr val="00B0F0"/>
                </a:solidFill>
                <a:latin typeface="Arial" panose="020B0604020202020204" pitchFamily="34" charset="0"/>
                <a:cs typeface="Arial" panose="020B0604020202020204" pitchFamily="34" charset="0"/>
              </a:rPr>
              <a:t> is the </a:t>
            </a:r>
            <a:r>
              <a:rPr lang="en-US" sz="2000" b="1" dirty="0">
                <a:solidFill>
                  <a:srgbClr val="00B0F0"/>
                </a:solidFill>
                <a:latin typeface="Arial" panose="020B0604020202020204" pitchFamily="34" charset="0"/>
                <a:cs typeface="Arial" panose="020B0604020202020204" pitchFamily="34" charset="0"/>
              </a:rPr>
              <a:t>equilibrium or affinity constant </a:t>
            </a:r>
            <a:r>
              <a:rPr lang="en-US" sz="2000" dirty="0">
                <a:solidFill>
                  <a:srgbClr val="00B0F0"/>
                </a:solidFill>
                <a:latin typeface="Arial" panose="020B0604020202020204" pitchFamily="34" charset="0"/>
                <a:cs typeface="Arial" panose="020B0604020202020204" pitchFamily="34" charset="0"/>
              </a:rPr>
              <a:t>(generally expressed in L / mol)</a:t>
            </a:r>
          </a:p>
          <a:p>
            <a:r>
              <a:rPr lang="en-US" sz="2000" dirty="0">
                <a:latin typeface="Arial" panose="020B0604020202020204" pitchFamily="34" charset="0"/>
                <a:cs typeface="Arial" panose="020B0604020202020204" pitchFamily="34" charset="0"/>
              </a:rPr>
              <a:t>it is </a:t>
            </a:r>
            <a:r>
              <a:rPr lang="en-US" sz="2000" b="1" dirty="0">
                <a:latin typeface="Arial" panose="020B0604020202020204" pitchFamily="34" charset="0"/>
                <a:cs typeface="Arial" panose="020B0604020202020204" pitchFamily="34" charset="0"/>
              </a:rPr>
              <a:t>independent of the concentration of Ag and Ab</a:t>
            </a:r>
          </a:p>
          <a:p>
            <a:r>
              <a:rPr lang="en-US" sz="2000" dirty="0">
                <a:latin typeface="Arial" panose="020B0604020202020204" pitchFamily="34" charset="0"/>
                <a:cs typeface="Arial" panose="020B0604020202020204" pitchFamily="34" charset="0"/>
              </a:rPr>
              <a:t>it just depends</a:t>
            </a:r>
          </a:p>
          <a:p>
            <a:r>
              <a:rPr lang="en-US" sz="2000" dirty="0">
                <a:latin typeface="Arial" panose="020B0604020202020204" pitchFamily="34" charset="0"/>
                <a:cs typeface="Arial" panose="020B0604020202020204" pitchFamily="34" charset="0"/>
              </a:rPr>
              <a:t>- the type of molecules</a:t>
            </a:r>
          </a:p>
          <a:p>
            <a:r>
              <a:rPr lang="en-US" sz="2000" dirty="0">
                <a:latin typeface="Arial" panose="020B0604020202020204" pitchFamily="34" charset="0"/>
                <a:cs typeface="Arial" panose="020B0604020202020204" pitchFamily="34" charset="0"/>
              </a:rPr>
              <a:t>- from the medium</a:t>
            </a:r>
          </a:p>
          <a:p>
            <a:r>
              <a:rPr lang="en-US" sz="2000" dirty="0">
                <a:latin typeface="Arial" panose="020B0604020202020204" pitchFamily="34" charset="0"/>
                <a:cs typeface="Arial" panose="020B0604020202020204" pitchFamily="34" charset="0"/>
              </a:rPr>
              <a:t>- the temperature</a:t>
            </a:r>
          </a:p>
        </p:txBody>
      </p:sp>
      <p:sp>
        <p:nvSpPr>
          <p:cNvPr id="3" name="Text Box 16">
            <a:extLst>
              <a:ext uri="{FF2B5EF4-FFF2-40B4-BE49-F238E27FC236}">
                <a16:creationId xmlns:a16="http://schemas.microsoft.com/office/drawing/2014/main" id="{56444E80-0965-8F57-DC96-BEC275034AF0}"/>
              </a:ext>
            </a:extLst>
          </p:cNvPr>
          <p:cNvSpPr txBox="1">
            <a:spLocks noChangeArrowheads="1"/>
          </p:cNvSpPr>
          <p:nvPr/>
        </p:nvSpPr>
        <p:spPr bwMode="auto">
          <a:xfrm>
            <a:off x="3509773" y="2831873"/>
            <a:ext cx="1223963"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2800" b="1" dirty="0">
                <a:solidFill>
                  <a:srgbClr val="00B0F0"/>
                </a:solidFill>
                <a:latin typeface="Arial Narrow" panose="020B0606020202030204" pitchFamily="34" charset="0"/>
              </a:rPr>
              <a:t>K</a:t>
            </a:r>
            <a:r>
              <a:rPr lang="it-IT" altLang="it-IT" sz="2800" b="1" baseline="-25000" dirty="0">
                <a:solidFill>
                  <a:srgbClr val="00B0F0"/>
                </a:solidFill>
                <a:latin typeface="Arial Narrow" panose="020B0606020202030204" pitchFamily="34" charset="0"/>
              </a:rPr>
              <a:t>a</a:t>
            </a:r>
            <a:r>
              <a:rPr lang="it-IT" altLang="it-IT" sz="2800" dirty="0">
                <a:latin typeface="Arial Narrow" panose="020B0606020202030204" pitchFamily="34" charset="0"/>
              </a:rPr>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588765" y="2227042"/>
            <a:ext cx="11395710" cy="1477328"/>
          </a:xfrm>
          <a:prstGeom prst="rect">
            <a:avLst/>
          </a:prstGeom>
          <a:noFill/>
        </p:spPr>
        <p:txBody>
          <a:bodyPr wrap="square" rtlCol="0" anchor="t">
            <a:spAutoFit/>
          </a:bodyPr>
          <a:lstStyle/>
          <a:p>
            <a:endParaRPr lang="en-US" dirty="0">
              <a:latin typeface="Arial" panose="020B0604020202020204" pitchFamily="34" charset="0"/>
              <a:cs typeface="Arial" panose="020B0604020202020204" pitchFamily="34" charset="0"/>
            </a:endParaRPr>
          </a:p>
          <a:p>
            <a:r>
              <a:rPr lang="en-US" b="1" u="sng" dirty="0">
                <a:solidFill>
                  <a:srgbClr val="00B050"/>
                </a:solidFill>
                <a:latin typeface="Arial" panose="020B0604020202020204" pitchFamily="34" charset="0"/>
                <a:cs typeface="Arial" panose="020B0604020202020204" pitchFamily="34" charset="0"/>
                <a:sym typeface="+mn-ea"/>
              </a:rPr>
              <a:t>Small K</a:t>
            </a:r>
            <a:r>
              <a:rPr lang="en-US" b="1" u="sng" baseline="-25000" dirty="0">
                <a:solidFill>
                  <a:srgbClr val="00B050"/>
                </a:solidFill>
                <a:latin typeface="Arial" panose="020B0604020202020204" pitchFamily="34" charset="0"/>
                <a:cs typeface="Arial" panose="020B0604020202020204" pitchFamily="34" charset="0"/>
                <a:sym typeface="+mn-ea"/>
              </a:rPr>
              <a:t>D</a:t>
            </a:r>
            <a:r>
              <a:rPr lang="en-US" b="1" u="sng" dirty="0">
                <a:solidFill>
                  <a:srgbClr val="00B050"/>
                </a:solidFill>
                <a:latin typeface="Arial" panose="020B0604020202020204" pitchFamily="34" charset="0"/>
                <a:cs typeface="Arial" panose="020B0604020202020204" pitchFamily="34" charset="0"/>
                <a:sym typeface="+mn-ea"/>
              </a:rPr>
              <a:t> value</a:t>
            </a:r>
            <a:r>
              <a:rPr lang="en-US" b="1" dirty="0">
                <a:solidFill>
                  <a:srgbClr val="00B050"/>
                </a:solidFill>
                <a:latin typeface="Arial" panose="020B0604020202020204" pitchFamily="34" charset="0"/>
                <a:cs typeface="Arial" panose="020B0604020202020204" pitchFamily="34" charset="0"/>
                <a:sym typeface="+mn-ea"/>
              </a:rPr>
              <a:t>    </a:t>
            </a:r>
            <a:r>
              <a:rPr lang="en-US" b="1" dirty="0">
                <a:latin typeface="Arial" panose="020B0604020202020204" pitchFamily="34" charset="0"/>
                <a:cs typeface="Arial" panose="020B0604020202020204" pitchFamily="34" charset="0"/>
                <a:sym typeface="+mn-ea"/>
              </a:rPr>
              <a:t>= </a:t>
            </a:r>
            <a:r>
              <a:rPr lang="en-US" dirty="0">
                <a:latin typeface="Arial" panose="020B0604020202020204" pitchFamily="34" charset="0"/>
                <a:cs typeface="Arial" panose="020B0604020202020204" pitchFamily="34" charset="0"/>
                <a:sym typeface="+mn-ea"/>
              </a:rPr>
              <a:t>  </a:t>
            </a:r>
            <a:r>
              <a:rPr lang="en-US" b="1" dirty="0">
                <a:latin typeface="Arial" panose="020B0604020202020204" pitchFamily="34" charset="0"/>
                <a:cs typeface="Arial" panose="020B0604020202020204" pitchFamily="34" charset="0"/>
                <a:sym typeface="+mn-ea"/>
              </a:rPr>
              <a:t>greater</a:t>
            </a:r>
            <a:r>
              <a:rPr lang="en-US" dirty="0">
                <a:latin typeface="Arial" panose="020B0604020202020204" pitchFamily="34" charset="0"/>
                <a:cs typeface="Arial" panose="020B0604020202020204" pitchFamily="34" charset="0"/>
                <a:sym typeface="+mn-ea"/>
              </a:rPr>
              <a:t>  binding affinity of the ligand for its target. </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b="1" u="sng" dirty="0">
                <a:solidFill>
                  <a:srgbClr val="FF0000"/>
                </a:solidFill>
                <a:latin typeface="Arial" panose="020B0604020202020204" pitchFamily="34" charset="0"/>
                <a:cs typeface="Arial" panose="020B0604020202020204" pitchFamily="34" charset="0"/>
                <a:sym typeface="+mn-ea"/>
              </a:rPr>
              <a:t>larger K</a:t>
            </a:r>
            <a:r>
              <a:rPr lang="en-US" b="1" u="sng" baseline="-25000" dirty="0">
                <a:solidFill>
                  <a:srgbClr val="FF0000"/>
                </a:solidFill>
                <a:latin typeface="Arial" panose="020B0604020202020204" pitchFamily="34" charset="0"/>
                <a:cs typeface="Arial" panose="020B0604020202020204" pitchFamily="34" charset="0"/>
                <a:sym typeface="+mn-ea"/>
              </a:rPr>
              <a:t>D</a:t>
            </a:r>
            <a:r>
              <a:rPr lang="en-US" b="1" u="sng" dirty="0">
                <a:solidFill>
                  <a:srgbClr val="FF0000"/>
                </a:solidFill>
                <a:latin typeface="Arial" panose="020B0604020202020204" pitchFamily="34" charset="0"/>
                <a:cs typeface="Arial" panose="020B0604020202020204" pitchFamily="34" charset="0"/>
                <a:sym typeface="+mn-ea"/>
              </a:rPr>
              <a:t> value</a:t>
            </a:r>
            <a:r>
              <a:rPr lang="en-US" dirty="0">
                <a:solidFill>
                  <a:srgbClr val="FF0000"/>
                </a:solidFill>
                <a:latin typeface="Arial" panose="020B0604020202020204" pitchFamily="34" charset="0"/>
                <a:cs typeface="Arial" panose="020B0604020202020204" pitchFamily="34" charset="0"/>
                <a:sym typeface="+mn-ea"/>
              </a:rPr>
              <a:t>,  </a:t>
            </a:r>
            <a:r>
              <a:rPr lang="en-US" dirty="0">
                <a:latin typeface="Arial" panose="020B0604020202020204" pitchFamily="34" charset="0"/>
                <a:cs typeface="Arial" panose="020B0604020202020204" pitchFamily="34" charset="0"/>
                <a:sym typeface="+mn-ea"/>
              </a:rPr>
              <a:t> </a:t>
            </a:r>
            <a:r>
              <a:rPr lang="en-US" b="1" dirty="0">
                <a:latin typeface="Arial" panose="020B0604020202020204" pitchFamily="34" charset="0"/>
                <a:cs typeface="Arial" panose="020B0604020202020204" pitchFamily="34" charset="0"/>
                <a:sym typeface="+mn-ea"/>
              </a:rPr>
              <a:t>=  </a:t>
            </a:r>
            <a:r>
              <a:rPr lang="en-US" dirty="0">
                <a:latin typeface="Arial" panose="020B0604020202020204" pitchFamily="34" charset="0"/>
                <a:cs typeface="Arial" panose="020B0604020202020204" pitchFamily="34" charset="0"/>
                <a:sym typeface="+mn-ea"/>
              </a:rPr>
              <a:t>target molecule and ligand are attracted </a:t>
            </a:r>
            <a:r>
              <a:rPr lang="en-US" b="1" dirty="0">
                <a:latin typeface="Arial" panose="020B0604020202020204" pitchFamily="34" charset="0"/>
                <a:cs typeface="Arial" panose="020B0604020202020204" pitchFamily="34" charset="0"/>
                <a:sym typeface="+mn-ea"/>
              </a:rPr>
              <a:t>weakly</a:t>
            </a:r>
            <a:r>
              <a:rPr lang="en-US" dirty="0">
                <a:latin typeface="Arial" panose="020B0604020202020204" pitchFamily="34" charset="0"/>
                <a:cs typeface="Arial" panose="020B0604020202020204" pitchFamily="34" charset="0"/>
                <a:sym typeface="+mn-ea"/>
              </a:rPr>
              <a:t> to bind to one another. </a:t>
            </a:r>
            <a:endParaRPr lang="en-US" dirty="0"/>
          </a:p>
        </p:txBody>
      </p:sp>
      <p:sp>
        <p:nvSpPr>
          <p:cNvPr id="5" name="Text Box 4"/>
          <p:cNvSpPr txBox="1"/>
          <p:nvPr/>
        </p:nvSpPr>
        <p:spPr>
          <a:xfrm>
            <a:off x="588765" y="4166681"/>
            <a:ext cx="11209020" cy="2306955"/>
          </a:xfrm>
          <a:prstGeom prst="rect">
            <a:avLst/>
          </a:prstGeom>
          <a:noFill/>
        </p:spPr>
        <p:txBody>
          <a:bodyPr wrap="square" rtlCol="0" anchor="t">
            <a:spAutoFit/>
          </a:bodyPr>
          <a:lstStyle/>
          <a:p>
            <a:pPr indent="0"/>
            <a:endParaRPr lang="en-US" dirty="0">
              <a:solidFill>
                <a:srgbClr val="333333"/>
              </a:solidFill>
              <a:latin typeface="Arial" panose="020B0604020202020204" pitchFamily="34" charset="0"/>
              <a:ea typeface="SimSun" panose="02010600030101010101" pitchFamily="2" charset="-122"/>
              <a:sym typeface="+mn-ea"/>
            </a:endParaRPr>
          </a:p>
          <a:p>
            <a:pPr indent="0"/>
            <a:r>
              <a:rPr lang="en-US" dirty="0">
                <a:solidFill>
                  <a:srgbClr val="333333"/>
                </a:solidFill>
                <a:latin typeface="Arial" panose="020B0604020202020204" pitchFamily="34" charset="0"/>
                <a:ea typeface="SimSun" panose="02010600030101010101" pitchFamily="2" charset="-122"/>
                <a:sym typeface="+mn-ea"/>
              </a:rPr>
              <a:t>What is the typical K</a:t>
            </a:r>
            <a:r>
              <a:rPr lang="en-US" baseline="-25000" dirty="0">
                <a:solidFill>
                  <a:srgbClr val="333333"/>
                </a:solidFill>
                <a:latin typeface="Arial" panose="020B0604020202020204" pitchFamily="34" charset="0"/>
                <a:ea typeface="SimSun" panose="02010600030101010101" pitchFamily="2" charset="-122"/>
                <a:sym typeface="+mn-ea"/>
              </a:rPr>
              <a:t>D</a:t>
            </a:r>
            <a:r>
              <a:rPr lang="en-US" dirty="0">
                <a:solidFill>
                  <a:srgbClr val="333333"/>
                </a:solidFill>
                <a:latin typeface="Arial" panose="020B0604020202020204" pitchFamily="34" charset="0"/>
                <a:ea typeface="SimSun" panose="02010600030101010101" pitchFamily="2" charset="-122"/>
                <a:sym typeface="+mn-ea"/>
              </a:rPr>
              <a:t> value for an antibody? What would one expect to be a good K</a:t>
            </a:r>
            <a:r>
              <a:rPr lang="en-US" baseline="-25000" dirty="0">
                <a:solidFill>
                  <a:srgbClr val="333333"/>
                </a:solidFill>
                <a:latin typeface="Arial" panose="020B0604020202020204" pitchFamily="34" charset="0"/>
                <a:ea typeface="SimSun" panose="02010600030101010101" pitchFamily="2" charset="-122"/>
                <a:sym typeface="+mn-ea"/>
              </a:rPr>
              <a:t>D</a:t>
            </a:r>
            <a:r>
              <a:rPr lang="en-US" dirty="0">
                <a:solidFill>
                  <a:srgbClr val="333333"/>
                </a:solidFill>
                <a:latin typeface="Arial" panose="020B0604020202020204" pitchFamily="34" charset="0"/>
                <a:ea typeface="SimSun" panose="02010600030101010101" pitchFamily="2" charset="-122"/>
                <a:sym typeface="+mn-ea"/>
              </a:rPr>
              <a:t> value?</a:t>
            </a:r>
          </a:p>
          <a:p>
            <a:pPr indent="0"/>
            <a:endParaRPr lang="en-US" dirty="0">
              <a:solidFill>
                <a:srgbClr val="333333"/>
              </a:solidFill>
              <a:latin typeface="Arial" panose="020B0604020202020204" pitchFamily="34" charset="0"/>
              <a:cs typeface="Century Gothic" panose="020B0502020202020204" charset="0"/>
              <a:sym typeface="+mn-ea"/>
            </a:endParaRPr>
          </a:p>
          <a:p>
            <a:pPr indent="0"/>
            <a:r>
              <a:rPr lang="en-US" b="1" dirty="0">
                <a:solidFill>
                  <a:srgbClr val="333333"/>
                </a:solidFill>
                <a:latin typeface="Arial" panose="020B0604020202020204" pitchFamily="34" charset="0"/>
                <a:cs typeface="Century Gothic" panose="020B0502020202020204" charset="0"/>
                <a:sym typeface="+mn-ea"/>
              </a:rPr>
              <a:t>Most antibodies</a:t>
            </a:r>
            <a:r>
              <a:rPr lang="en-US" dirty="0">
                <a:solidFill>
                  <a:srgbClr val="333333"/>
                </a:solidFill>
                <a:latin typeface="Arial" panose="020B0604020202020204" pitchFamily="34" charset="0"/>
                <a:cs typeface="Century Gothic" panose="020B0502020202020204" charset="0"/>
                <a:sym typeface="+mn-ea"/>
              </a:rPr>
              <a:t> have K</a:t>
            </a:r>
            <a:r>
              <a:rPr lang="en-US" baseline="-25000" dirty="0">
                <a:solidFill>
                  <a:srgbClr val="333333"/>
                </a:solidFill>
                <a:latin typeface="Arial" panose="020B0604020202020204" pitchFamily="34" charset="0"/>
                <a:cs typeface="Century Gothic" panose="020B0502020202020204" charset="0"/>
                <a:sym typeface="+mn-ea"/>
              </a:rPr>
              <a:t>D</a:t>
            </a:r>
            <a:r>
              <a:rPr lang="en-US" dirty="0">
                <a:solidFill>
                  <a:srgbClr val="333333"/>
                </a:solidFill>
                <a:latin typeface="Arial" panose="020B0604020202020204" pitchFamily="34" charset="0"/>
                <a:cs typeface="Century Gothic" panose="020B0502020202020204" charset="0"/>
                <a:sym typeface="+mn-ea"/>
              </a:rPr>
              <a:t> values in the low </a:t>
            </a:r>
            <a:r>
              <a:rPr lang="en-US" b="1" dirty="0">
                <a:solidFill>
                  <a:srgbClr val="FF0000"/>
                </a:solidFill>
                <a:latin typeface="Arial" panose="020B0604020202020204" pitchFamily="34" charset="0"/>
                <a:cs typeface="Century Gothic" panose="020B0502020202020204" charset="0"/>
                <a:sym typeface="+mn-ea"/>
              </a:rPr>
              <a:t>micromolar (10</a:t>
            </a:r>
            <a:r>
              <a:rPr lang="en-US" b="1" baseline="30000" dirty="0">
                <a:solidFill>
                  <a:srgbClr val="FF0000"/>
                </a:solidFill>
                <a:latin typeface="Arial" panose="020B0604020202020204" pitchFamily="34" charset="0"/>
                <a:cs typeface="Century Gothic" panose="020B0502020202020204" charset="0"/>
                <a:sym typeface="+mn-ea"/>
              </a:rPr>
              <a:t>-6)</a:t>
            </a:r>
            <a:r>
              <a:rPr lang="en-US" b="1" dirty="0">
                <a:solidFill>
                  <a:srgbClr val="FF0000"/>
                </a:solidFill>
                <a:latin typeface="Arial" panose="020B0604020202020204" pitchFamily="34" charset="0"/>
                <a:cs typeface="Century Gothic" panose="020B0502020202020204" charset="0"/>
                <a:sym typeface="+mn-ea"/>
              </a:rPr>
              <a:t> </a:t>
            </a:r>
            <a:r>
              <a:rPr lang="en-US" dirty="0">
                <a:solidFill>
                  <a:srgbClr val="333333"/>
                </a:solidFill>
                <a:latin typeface="Arial" panose="020B0604020202020204" pitchFamily="34" charset="0"/>
                <a:cs typeface="Century Gothic" panose="020B0502020202020204" charset="0"/>
                <a:sym typeface="+mn-ea"/>
              </a:rPr>
              <a:t>to nanomolar (10</a:t>
            </a:r>
            <a:r>
              <a:rPr lang="en-US" baseline="30000" dirty="0">
                <a:solidFill>
                  <a:srgbClr val="333333"/>
                </a:solidFill>
                <a:latin typeface="Arial" panose="020B0604020202020204" pitchFamily="34" charset="0"/>
                <a:cs typeface="Century Gothic" panose="020B0502020202020204" charset="0"/>
                <a:sym typeface="+mn-ea"/>
              </a:rPr>
              <a:t>-7</a:t>
            </a:r>
            <a:r>
              <a:rPr lang="en-US" dirty="0">
                <a:solidFill>
                  <a:srgbClr val="333333"/>
                </a:solidFill>
                <a:latin typeface="Arial" panose="020B0604020202020204" pitchFamily="34" charset="0"/>
                <a:cs typeface="Century Gothic" panose="020B0502020202020204" charset="0"/>
                <a:sym typeface="+mn-ea"/>
              </a:rPr>
              <a:t> to 10</a:t>
            </a:r>
            <a:r>
              <a:rPr lang="en-US" baseline="30000" dirty="0">
                <a:solidFill>
                  <a:srgbClr val="333333"/>
                </a:solidFill>
                <a:latin typeface="Arial" panose="020B0604020202020204" pitchFamily="34" charset="0"/>
                <a:cs typeface="Century Gothic" panose="020B0502020202020204" charset="0"/>
                <a:sym typeface="+mn-ea"/>
              </a:rPr>
              <a:t>-9</a:t>
            </a:r>
            <a:r>
              <a:rPr lang="en-US" dirty="0">
                <a:solidFill>
                  <a:srgbClr val="333333"/>
                </a:solidFill>
                <a:latin typeface="Arial" panose="020B0604020202020204" pitchFamily="34" charset="0"/>
                <a:cs typeface="Century Gothic" panose="020B0502020202020204" charset="0"/>
                <a:sym typeface="+mn-ea"/>
              </a:rPr>
              <a:t>) range. </a:t>
            </a:r>
          </a:p>
          <a:p>
            <a:pPr indent="0"/>
            <a:endParaRPr lang="en-US" dirty="0">
              <a:solidFill>
                <a:srgbClr val="333333"/>
              </a:solidFill>
              <a:latin typeface="Arial" panose="020B0604020202020204" pitchFamily="34" charset="0"/>
              <a:cs typeface="Century Gothic" panose="020B0502020202020204" charset="0"/>
              <a:sym typeface="+mn-ea"/>
            </a:endParaRPr>
          </a:p>
          <a:p>
            <a:pPr indent="0"/>
            <a:r>
              <a:rPr lang="en-US" b="1" dirty="0">
                <a:solidFill>
                  <a:srgbClr val="333333"/>
                </a:solidFill>
                <a:latin typeface="Arial" panose="020B0604020202020204" pitchFamily="34" charset="0"/>
                <a:cs typeface="Century Gothic" panose="020B0502020202020204" charset="0"/>
                <a:sym typeface="+mn-ea"/>
              </a:rPr>
              <a:t>High affinity antibodies</a:t>
            </a:r>
            <a:r>
              <a:rPr lang="en-US" dirty="0">
                <a:solidFill>
                  <a:srgbClr val="333333"/>
                </a:solidFill>
                <a:latin typeface="Arial" panose="020B0604020202020204" pitchFamily="34" charset="0"/>
                <a:cs typeface="Century Gothic" panose="020B0502020202020204" charset="0"/>
                <a:sym typeface="+mn-ea"/>
              </a:rPr>
              <a:t> generally considered to be in the </a:t>
            </a:r>
            <a:r>
              <a:rPr lang="en-US" b="1" dirty="0">
                <a:solidFill>
                  <a:srgbClr val="FF0000"/>
                </a:solidFill>
                <a:latin typeface="Arial" panose="020B0604020202020204" pitchFamily="34" charset="0"/>
                <a:cs typeface="Century Gothic" panose="020B0502020202020204" charset="0"/>
                <a:sym typeface="+mn-ea"/>
              </a:rPr>
              <a:t>low nanomolar</a:t>
            </a:r>
            <a:r>
              <a:rPr lang="en-US" dirty="0">
                <a:solidFill>
                  <a:srgbClr val="FF0000"/>
                </a:solidFill>
                <a:latin typeface="Arial" panose="020B0604020202020204" pitchFamily="34" charset="0"/>
                <a:cs typeface="Century Gothic" panose="020B0502020202020204" charset="0"/>
                <a:sym typeface="+mn-ea"/>
              </a:rPr>
              <a:t> </a:t>
            </a:r>
            <a:r>
              <a:rPr lang="en-US" dirty="0">
                <a:solidFill>
                  <a:srgbClr val="333333"/>
                </a:solidFill>
                <a:latin typeface="Arial" panose="020B0604020202020204" pitchFamily="34" charset="0"/>
                <a:cs typeface="Century Gothic" panose="020B0502020202020204" charset="0"/>
                <a:sym typeface="+mn-ea"/>
              </a:rPr>
              <a:t>range (10</a:t>
            </a:r>
            <a:r>
              <a:rPr lang="en-US" baseline="30000" dirty="0">
                <a:solidFill>
                  <a:srgbClr val="333333"/>
                </a:solidFill>
                <a:latin typeface="Arial" panose="020B0604020202020204" pitchFamily="34" charset="0"/>
                <a:cs typeface="Century Gothic" panose="020B0502020202020204" charset="0"/>
                <a:sym typeface="+mn-ea"/>
              </a:rPr>
              <a:t>-9</a:t>
            </a:r>
            <a:r>
              <a:rPr lang="en-US" dirty="0">
                <a:solidFill>
                  <a:srgbClr val="333333"/>
                </a:solidFill>
                <a:latin typeface="Arial" panose="020B0604020202020204" pitchFamily="34" charset="0"/>
                <a:cs typeface="Century Gothic" panose="020B0502020202020204" charset="0"/>
                <a:sym typeface="+mn-ea"/>
              </a:rPr>
              <a:t>) </a:t>
            </a:r>
          </a:p>
          <a:p>
            <a:pPr indent="0"/>
            <a:endParaRPr lang="en-US" dirty="0">
              <a:solidFill>
                <a:srgbClr val="333333"/>
              </a:solidFill>
              <a:latin typeface="Arial" panose="020B0604020202020204" pitchFamily="34" charset="0"/>
              <a:cs typeface="Century Gothic" panose="020B0502020202020204" charset="0"/>
              <a:sym typeface="+mn-ea"/>
            </a:endParaRPr>
          </a:p>
          <a:p>
            <a:pPr indent="0"/>
            <a:r>
              <a:rPr lang="en-US" dirty="0">
                <a:solidFill>
                  <a:srgbClr val="333333"/>
                </a:solidFill>
                <a:latin typeface="Arial" panose="020B0604020202020204" pitchFamily="34" charset="0"/>
                <a:cs typeface="Century Gothic" panose="020B0502020202020204" charset="0"/>
                <a:sym typeface="+mn-ea"/>
              </a:rPr>
              <a:t>with </a:t>
            </a:r>
            <a:r>
              <a:rPr lang="en-US" b="1" dirty="0">
                <a:solidFill>
                  <a:srgbClr val="333333"/>
                </a:solidFill>
                <a:latin typeface="Arial" panose="020B0604020202020204" pitchFamily="34" charset="0"/>
                <a:cs typeface="Century Gothic" panose="020B0502020202020204" charset="0"/>
                <a:sym typeface="+mn-ea"/>
              </a:rPr>
              <a:t>very high affinity </a:t>
            </a:r>
            <a:r>
              <a:rPr lang="en-US" dirty="0">
                <a:solidFill>
                  <a:srgbClr val="333333"/>
                </a:solidFill>
                <a:latin typeface="Arial" panose="020B0604020202020204" pitchFamily="34" charset="0"/>
                <a:cs typeface="Century Gothic" panose="020B0502020202020204" charset="0"/>
                <a:sym typeface="+mn-ea"/>
              </a:rPr>
              <a:t>antibodies being in the </a:t>
            </a:r>
            <a:r>
              <a:rPr lang="en-US" b="1" dirty="0">
                <a:solidFill>
                  <a:srgbClr val="FF0000"/>
                </a:solidFill>
                <a:latin typeface="Arial" panose="020B0604020202020204" pitchFamily="34" charset="0"/>
                <a:cs typeface="Century Gothic" panose="020B0502020202020204" charset="0"/>
                <a:sym typeface="+mn-ea"/>
              </a:rPr>
              <a:t>picomolar </a:t>
            </a:r>
            <a:r>
              <a:rPr lang="en-US" dirty="0">
                <a:solidFill>
                  <a:srgbClr val="FF0000"/>
                </a:solidFill>
                <a:latin typeface="Arial" panose="020B0604020202020204" pitchFamily="34" charset="0"/>
                <a:cs typeface="Century Gothic" panose="020B0502020202020204" charset="0"/>
                <a:sym typeface="+mn-ea"/>
              </a:rPr>
              <a:t>(10</a:t>
            </a:r>
            <a:r>
              <a:rPr lang="en-US" baseline="30000" dirty="0">
                <a:solidFill>
                  <a:srgbClr val="FF0000"/>
                </a:solidFill>
                <a:latin typeface="Arial" panose="020B0604020202020204" pitchFamily="34" charset="0"/>
                <a:cs typeface="Century Gothic" panose="020B0502020202020204" charset="0"/>
                <a:sym typeface="+mn-ea"/>
              </a:rPr>
              <a:t>-12</a:t>
            </a:r>
            <a:r>
              <a:rPr lang="en-US" dirty="0">
                <a:solidFill>
                  <a:srgbClr val="FF0000"/>
                </a:solidFill>
                <a:latin typeface="Arial" panose="020B0604020202020204" pitchFamily="34" charset="0"/>
                <a:cs typeface="Century Gothic" panose="020B0502020202020204" charset="0"/>
                <a:sym typeface="+mn-ea"/>
              </a:rPr>
              <a:t>) </a:t>
            </a:r>
            <a:r>
              <a:rPr lang="en-US" dirty="0">
                <a:solidFill>
                  <a:srgbClr val="333333"/>
                </a:solidFill>
                <a:latin typeface="Arial" panose="020B0604020202020204" pitchFamily="34" charset="0"/>
                <a:cs typeface="Century Gothic" panose="020B0502020202020204" charset="0"/>
                <a:sym typeface="+mn-ea"/>
              </a:rPr>
              <a:t>range. </a:t>
            </a:r>
            <a:endParaRPr lang="en-US" dirty="0"/>
          </a:p>
        </p:txBody>
      </p:sp>
      <p:sp>
        <p:nvSpPr>
          <p:cNvPr id="6" name="Text Box 5"/>
          <p:cNvSpPr txBox="1"/>
          <p:nvPr/>
        </p:nvSpPr>
        <p:spPr>
          <a:xfrm>
            <a:off x="4835040" y="468062"/>
            <a:ext cx="2303145" cy="460375"/>
          </a:xfrm>
          <a:prstGeom prst="rect">
            <a:avLst/>
          </a:prstGeom>
          <a:noFill/>
        </p:spPr>
        <p:txBody>
          <a:bodyPr wrap="none" rtlCol="0" anchor="t">
            <a:spAutoFit/>
          </a:bodyPr>
          <a:lstStyle/>
          <a:p>
            <a:r>
              <a:rPr lang="en-US" sz="2400" b="1" dirty="0">
                <a:solidFill>
                  <a:srgbClr val="333333"/>
                </a:solidFill>
                <a:latin typeface="Arial" panose="020B0604020202020204" pitchFamily="34" charset="0"/>
                <a:cs typeface="Century Gothic" panose="020B0502020202020204" charset="0"/>
                <a:sym typeface="+mn-ea"/>
              </a:rPr>
              <a:t>K</a:t>
            </a:r>
            <a:r>
              <a:rPr lang="en-US" sz="2400" b="1" baseline="-25000" dirty="0">
                <a:solidFill>
                  <a:srgbClr val="333333"/>
                </a:solidFill>
                <a:latin typeface="Arial" panose="020B0604020202020204" pitchFamily="34" charset="0"/>
                <a:cs typeface="Century Gothic" panose="020B0502020202020204" charset="0"/>
                <a:sym typeface="+mn-ea"/>
              </a:rPr>
              <a:t>​D</a:t>
            </a:r>
            <a:r>
              <a:rPr lang="en-US" sz="2400" dirty="0">
                <a:solidFill>
                  <a:srgbClr val="333333"/>
                </a:solidFill>
                <a:latin typeface="Arial" panose="020B0604020202020204" pitchFamily="34" charset="0"/>
                <a:cs typeface="Century Gothic" panose="020B0502020202020204" charset="0"/>
                <a:sym typeface="+mn-ea"/>
              </a:rPr>
              <a:t> </a:t>
            </a:r>
            <a:r>
              <a:rPr lang="it-IT" altLang="en-US" sz="2400" dirty="0">
                <a:solidFill>
                  <a:srgbClr val="333333"/>
                </a:solidFill>
                <a:latin typeface="Arial" panose="020B0604020202020204" pitchFamily="34" charset="0"/>
                <a:cs typeface="Century Gothic" panose="020B0502020202020204" charset="0"/>
                <a:sym typeface="+mn-ea"/>
              </a:rPr>
              <a:t>=</a:t>
            </a:r>
            <a:r>
              <a:rPr lang="en-US" sz="2400" b="1" dirty="0">
                <a:solidFill>
                  <a:srgbClr val="FF0000"/>
                </a:solidFill>
                <a:latin typeface="Arial" panose="020B0604020202020204" pitchFamily="34" charset="0"/>
                <a:cs typeface="Century Gothic" panose="020B0502020202020204" charset="0"/>
                <a:sym typeface="+mn-ea"/>
              </a:rPr>
              <a:t> (</a:t>
            </a:r>
            <a:r>
              <a:rPr lang="en-US" sz="2400" b="1" dirty="0" err="1">
                <a:solidFill>
                  <a:srgbClr val="FF0000"/>
                </a:solidFill>
                <a:latin typeface="Arial" panose="020B0604020202020204" pitchFamily="34" charset="0"/>
                <a:cs typeface="Century Gothic" panose="020B0502020202020204" charset="0"/>
                <a:sym typeface="+mn-ea"/>
              </a:rPr>
              <a:t>k</a:t>
            </a:r>
            <a:r>
              <a:rPr lang="en-US" sz="2400" b="1" baseline="-25000" dirty="0" err="1">
                <a:solidFill>
                  <a:srgbClr val="FF0000"/>
                </a:solidFill>
                <a:latin typeface="Arial" panose="020B0604020202020204" pitchFamily="34" charset="0"/>
                <a:cs typeface="Century Gothic" panose="020B0502020202020204" charset="0"/>
                <a:sym typeface="+mn-ea"/>
              </a:rPr>
              <a:t>off</a:t>
            </a:r>
            <a:r>
              <a:rPr lang="en-US" sz="2400" b="1" dirty="0">
                <a:solidFill>
                  <a:srgbClr val="FF0000"/>
                </a:solidFill>
                <a:latin typeface="Arial" panose="020B0604020202020204" pitchFamily="34" charset="0"/>
                <a:cs typeface="Century Gothic" panose="020B0502020202020204" charset="0"/>
                <a:sym typeface="+mn-ea"/>
              </a:rPr>
              <a:t>)</a:t>
            </a:r>
            <a:r>
              <a:rPr lang="it-IT" altLang="en-US" sz="2400" b="1" dirty="0">
                <a:solidFill>
                  <a:srgbClr val="FF0000"/>
                </a:solidFill>
                <a:latin typeface="Arial" panose="020B0604020202020204" pitchFamily="34" charset="0"/>
                <a:cs typeface="Century Gothic" panose="020B0502020202020204" charset="0"/>
                <a:sym typeface="+mn-ea"/>
              </a:rPr>
              <a:t>/</a:t>
            </a:r>
            <a:r>
              <a:rPr lang="en-US" sz="2400" b="1" dirty="0">
                <a:solidFill>
                  <a:srgbClr val="00B050"/>
                </a:solidFill>
                <a:latin typeface="Arial" panose="020B0604020202020204" pitchFamily="34" charset="0"/>
                <a:cs typeface="Century Gothic" panose="020B0502020202020204" charset="0"/>
                <a:sym typeface="+mn-ea"/>
              </a:rPr>
              <a:t>(</a:t>
            </a:r>
            <a:r>
              <a:rPr lang="en-US" sz="2400" b="1" dirty="0" err="1">
                <a:solidFill>
                  <a:srgbClr val="00B050"/>
                </a:solidFill>
                <a:latin typeface="Arial" panose="020B0604020202020204" pitchFamily="34" charset="0"/>
                <a:cs typeface="Century Gothic" panose="020B0502020202020204" charset="0"/>
                <a:sym typeface="+mn-ea"/>
              </a:rPr>
              <a:t>k</a:t>
            </a:r>
            <a:r>
              <a:rPr lang="en-US" sz="2400" b="1" baseline="-25000" dirty="0" err="1">
                <a:solidFill>
                  <a:srgbClr val="00B050"/>
                </a:solidFill>
                <a:latin typeface="Arial" panose="020B0604020202020204" pitchFamily="34" charset="0"/>
                <a:cs typeface="Century Gothic" panose="020B0502020202020204" charset="0"/>
                <a:sym typeface="+mn-ea"/>
              </a:rPr>
              <a:t>on</a:t>
            </a:r>
            <a:r>
              <a:rPr lang="en-US" sz="2400" b="1" dirty="0">
                <a:solidFill>
                  <a:srgbClr val="00B050"/>
                </a:solidFill>
                <a:latin typeface="Arial" panose="020B0604020202020204" pitchFamily="34" charset="0"/>
                <a:cs typeface="Century Gothic" panose="020B0502020202020204" charset="0"/>
                <a:sym typeface="+mn-ea"/>
              </a:rPr>
              <a:t>)</a:t>
            </a:r>
            <a:r>
              <a:rPr lang="en-US" sz="2400" dirty="0">
                <a:solidFill>
                  <a:srgbClr val="333333"/>
                </a:solidFill>
                <a:latin typeface="Arial" panose="020B0604020202020204" pitchFamily="34" charset="0"/>
                <a:cs typeface="Century Gothic" panose="020B0502020202020204" charset="0"/>
                <a:sym typeface="+mn-ea"/>
              </a:rPr>
              <a:t> </a:t>
            </a:r>
            <a:endParaRPr lang="en-US" sz="2400" dirty="0"/>
          </a:p>
        </p:txBody>
      </p:sp>
      <p:sp>
        <p:nvSpPr>
          <p:cNvPr id="7" name="Text Box 6"/>
          <p:cNvSpPr txBox="1"/>
          <p:nvPr/>
        </p:nvSpPr>
        <p:spPr>
          <a:xfrm>
            <a:off x="1278422" y="565852"/>
            <a:ext cx="2265045" cy="1198880"/>
          </a:xfrm>
          <a:prstGeom prst="rect">
            <a:avLst/>
          </a:prstGeom>
          <a:noFill/>
        </p:spPr>
        <p:txBody>
          <a:bodyPr wrap="none" rtlCol="0" anchor="t">
            <a:spAutoFit/>
          </a:bodyPr>
          <a:lstStyle/>
          <a:p>
            <a:r>
              <a:rPr lang="en-US" sz="2400" b="1" dirty="0">
                <a:solidFill>
                  <a:srgbClr val="FF0000"/>
                </a:solidFill>
                <a:latin typeface="Arial" panose="020B0604020202020204" pitchFamily="34" charset="0"/>
                <a:cs typeface="Century Gothic" panose="020B0502020202020204" charset="0"/>
                <a:sym typeface="+mn-ea"/>
              </a:rPr>
              <a:t>(</a:t>
            </a:r>
            <a:r>
              <a:rPr lang="en-US" sz="2400" b="1" dirty="0" err="1">
                <a:solidFill>
                  <a:srgbClr val="FF0000"/>
                </a:solidFill>
                <a:latin typeface="Arial" panose="020B0604020202020204" pitchFamily="34" charset="0"/>
                <a:cs typeface="Century Gothic" panose="020B0502020202020204" charset="0"/>
                <a:sym typeface="+mn-ea"/>
              </a:rPr>
              <a:t>k</a:t>
            </a:r>
            <a:r>
              <a:rPr lang="en-US" sz="2400" b="1" baseline="-25000" dirty="0" err="1">
                <a:solidFill>
                  <a:srgbClr val="FF0000"/>
                </a:solidFill>
                <a:latin typeface="Arial" panose="020B0604020202020204" pitchFamily="34" charset="0"/>
                <a:cs typeface="Century Gothic" panose="020B0502020202020204" charset="0"/>
                <a:sym typeface="+mn-ea"/>
              </a:rPr>
              <a:t>off</a:t>
            </a:r>
            <a:r>
              <a:rPr lang="en-US" sz="2400" b="1" dirty="0">
                <a:solidFill>
                  <a:srgbClr val="FF0000"/>
                </a:solidFill>
                <a:latin typeface="Arial" panose="020B0604020202020204" pitchFamily="34" charset="0"/>
                <a:cs typeface="Century Gothic" panose="020B0502020202020204" charset="0"/>
                <a:sym typeface="+mn-ea"/>
              </a:rPr>
              <a:t>)</a:t>
            </a:r>
            <a:r>
              <a:rPr lang="it-IT" altLang="en-US" sz="2400" b="1" dirty="0">
                <a:solidFill>
                  <a:srgbClr val="FF0000"/>
                </a:solidFill>
                <a:latin typeface="Arial" panose="020B0604020202020204" pitchFamily="34" charset="0"/>
                <a:cs typeface="Century Gothic" panose="020B0502020202020204" charset="0"/>
                <a:sym typeface="+mn-ea"/>
              </a:rPr>
              <a:t>= sec</a:t>
            </a:r>
            <a:r>
              <a:rPr lang="it-IT" altLang="en-US" sz="2400" b="1" baseline="30000" dirty="0">
                <a:solidFill>
                  <a:srgbClr val="FF0000"/>
                </a:solidFill>
                <a:latin typeface="Arial" panose="020B0604020202020204" pitchFamily="34" charset="0"/>
                <a:cs typeface="Century Gothic" panose="020B0502020202020204" charset="0"/>
                <a:sym typeface="+mn-ea"/>
              </a:rPr>
              <a:t>-1</a:t>
            </a:r>
            <a:endParaRPr lang="it-IT" altLang="en-US" sz="2400" b="1" dirty="0">
              <a:solidFill>
                <a:srgbClr val="FF0000"/>
              </a:solidFill>
              <a:latin typeface="Arial" panose="020B0604020202020204" pitchFamily="34" charset="0"/>
              <a:cs typeface="Century Gothic" panose="020B0502020202020204" charset="0"/>
              <a:sym typeface="+mn-ea"/>
            </a:endParaRPr>
          </a:p>
          <a:p>
            <a:endParaRPr lang="it-IT" altLang="en-US" sz="2400" b="1" dirty="0">
              <a:solidFill>
                <a:srgbClr val="FF0000"/>
              </a:solidFill>
              <a:latin typeface="Arial" panose="020B0604020202020204" pitchFamily="34" charset="0"/>
              <a:cs typeface="Century Gothic" panose="020B0502020202020204" charset="0"/>
              <a:sym typeface="+mn-ea"/>
            </a:endParaRPr>
          </a:p>
          <a:p>
            <a:r>
              <a:rPr lang="en-US" sz="2400" b="1" dirty="0">
                <a:solidFill>
                  <a:srgbClr val="00B050"/>
                </a:solidFill>
                <a:latin typeface="Arial" panose="020B0604020202020204" pitchFamily="34" charset="0"/>
                <a:cs typeface="Century Gothic" panose="020B0502020202020204" charset="0"/>
                <a:sym typeface="+mn-ea"/>
              </a:rPr>
              <a:t>(</a:t>
            </a:r>
            <a:r>
              <a:rPr lang="en-US" sz="2400" b="1" dirty="0" err="1">
                <a:solidFill>
                  <a:srgbClr val="00B050"/>
                </a:solidFill>
                <a:latin typeface="Arial" panose="020B0604020202020204" pitchFamily="34" charset="0"/>
                <a:cs typeface="Century Gothic" panose="020B0502020202020204" charset="0"/>
                <a:sym typeface="+mn-ea"/>
              </a:rPr>
              <a:t>k</a:t>
            </a:r>
            <a:r>
              <a:rPr lang="en-US" sz="2400" b="1" baseline="-25000" dirty="0" err="1">
                <a:solidFill>
                  <a:srgbClr val="00B050"/>
                </a:solidFill>
                <a:latin typeface="Arial" panose="020B0604020202020204" pitchFamily="34" charset="0"/>
                <a:cs typeface="Century Gothic" panose="020B0502020202020204" charset="0"/>
                <a:sym typeface="+mn-ea"/>
              </a:rPr>
              <a:t>on</a:t>
            </a:r>
            <a:r>
              <a:rPr lang="en-US" sz="2400" b="1" dirty="0">
                <a:solidFill>
                  <a:srgbClr val="00B050"/>
                </a:solidFill>
                <a:latin typeface="Arial" panose="020B0604020202020204" pitchFamily="34" charset="0"/>
                <a:cs typeface="Century Gothic" panose="020B0502020202020204" charset="0"/>
                <a:sym typeface="+mn-ea"/>
              </a:rPr>
              <a:t>)</a:t>
            </a:r>
            <a:r>
              <a:rPr lang="it-IT" altLang="en-US" sz="2400" b="1" dirty="0">
                <a:solidFill>
                  <a:srgbClr val="00B050"/>
                </a:solidFill>
                <a:latin typeface="Arial" panose="020B0604020202020204" pitchFamily="34" charset="0"/>
                <a:cs typeface="Century Gothic" panose="020B0502020202020204" charset="0"/>
                <a:sym typeface="+mn-ea"/>
              </a:rPr>
              <a:t>= M</a:t>
            </a:r>
            <a:r>
              <a:rPr lang="it-IT" altLang="en-US" sz="2400" b="1" baseline="30000" dirty="0">
                <a:solidFill>
                  <a:srgbClr val="00B050"/>
                </a:solidFill>
                <a:latin typeface="Arial" panose="020B0604020202020204" pitchFamily="34" charset="0"/>
                <a:cs typeface="Century Gothic" panose="020B0502020202020204" charset="0"/>
                <a:sym typeface="+mn-ea"/>
              </a:rPr>
              <a:t>-1 </a:t>
            </a:r>
            <a:r>
              <a:rPr lang="it-IT" altLang="en-US" sz="2400" b="1" dirty="0">
                <a:solidFill>
                  <a:srgbClr val="00B050"/>
                </a:solidFill>
                <a:latin typeface="Arial" panose="020B0604020202020204" pitchFamily="34" charset="0"/>
                <a:cs typeface="Century Gothic" panose="020B0502020202020204" charset="0"/>
                <a:sym typeface="+mn-ea"/>
              </a:rPr>
              <a:t>Sec</a:t>
            </a:r>
            <a:r>
              <a:rPr lang="it-IT" altLang="en-US" sz="2400" b="1" baseline="30000" dirty="0">
                <a:solidFill>
                  <a:srgbClr val="00B050"/>
                </a:solidFill>
                <a:latin typeface="Arial" panose="020B0604020202020204" pitchFamily="34" charset="0"/>
                <a:cs typeface="Century Gothic" panose="020B0502020202020204" charset="0"/>
                <a:sym typeface="+mn-ea"/>
              </a:rPr>
              <a:t>-1</a:t>
            </a:r>
          </a:p>
        </p:txBody>
      </p:sp>
      <p:sp>
        <p:nvSpPr>
          <p:cNvPr id="8" name="Text Box 7"/>
          <p:cNvSpPr txBox="1"/>
          <p:nvPr/>
        </p:nvSpPr>
        <p:spPr>
          <a:xfrm>
            <a:off x="5325260" y="1304357"/>
            <a:ext cx="1062355" cy="460375"/>
          </a:xfrm>
          <a:prstGeom prst="rect">
            <a:avLst/>
          </a:prstGeom>
          <a:noFill/>
        </p:spPr>
        <p:txBody>
          <a:bodyPr wrap="none" rtlCol="0" anchor="t">
            <a:spAutoFit/>
          </a:bodyPr>
          <a:lstStyle/>
          <a:p>
            <a:r>
              <a:rPr lang="en-US" sz="2400" b="1">
                <a:solidFill>
                  <a:srgbClr val="333333"/>
                </a:solidFill>
                <a:latin typeface="Arial" panose="020B0604020202020204" pitchFamily="34" charset="0"/>
                <a:cs typeface="Century Gothic" panose="020B0502020202020204" charset="0"/>
                <a:sym typeface="+mn-ea"/>
              </a:rPr>
              <a:t>K</a:t>
            </a:r>
            <a:r>
              <a:rPr lang="en-US" sz="2400" b="1" baseline="-25000">
                <a:solidFill>
                  <a:srgbClr val="333333"/>
                </a:solidFill>
                <a:latin typeface="Arial" panose="020B0604020202020204" pitchFamily="34" charset="0"/>
                <a:cs typeface="Century Gothic" panose="020B0502020202020204" charset="0"/>
                <a:sym typeface="+mn-ea"/>
              </a:rPr>
              <a:t>​D</a:t>
            </a:r>
            <a:r>
              <a:rPr lang="it-IT" altLang="en-US" sz="2400" b="1">
                <a:solidFill>
                  <a:srgbClr val="333333"/>
                </a:solidFill>
                <a:latin typeface="Arial" panose="020B0604020202020204" pitchFamily="34" charset="0"/>
                <a:cs typeface="Century Gothic" panose="020B0502020202020204" charset="0"/>
                <a:sym typeface="+mn-ea"/>
              </a:rPr>
              <a:t>= M</a:t>
            </a:r>
            <a:endParaRPr lang="it-IT" altLang="en-US" sz="2400" b="1" baseline="30000">
              <a:solidFill>
                <a:srgbClr val="333333"/>
              </a:solidFill>
              <a:latin typeface="Arial" panose="020B0604020202020204" pitchFamily="34" charset="0"/>
              <a:cs typeface="Century Gothic" panose="020B0502020202020204" charset="0"/>
              <a:sym typeface="+mn-ea"/>
            </a:endParaRPr>
          </a:p>
        </p:txBody>
      </p:sp>
      <p:sp>
        <p:nvSpPr>
          <p:cNvPr id="9" name="Text Box 8"/>
          <p:cNvSpPr txBox="1"/>
          <p:nvPr/>
        </p:nvSpPr>
        <p:spPr>
          <a:xfrm>
            <a:off x="8413265" y="1304357"/>
            <a:ext cx="1367790" cy="460375"/>
          </a:xfrm>
          <a:prstGeom prst="rect">
            <a:avLst/>
          </a:prstGeom>
          <a:noFill/>
        </p:spPr>
        <p:txBody>
          <a:bodyPr wrap="none" rtlCol="0" anchor="t">
            <a:spAutoFit/>
          </a:bodyPr>
          <a:lstStyle/>
          <a:p>
            <a:r>
              <a:rPr lang="it-IT" altLang="en-US" sz="2400" b="1">
                <a:solidFill>
                  <a:srgbClr val="333333"/>
                </a:solidFill>
                <a:latin typeface="Arial" panose="020B0604020202020204" pitchFamily="34" charset="0"/>
                <a:cs typeface="Century Gothic" panose="020B0502020202020204" charset="0"/>
                <a:sym typeface="+mn-ea"/>
              </a:rPr>
              <a:t>Ka=1/</a:t>
            </a:r>
            <a:r>
              <a:rPr lang="en-US" sz="2400" b="1">
                <a:solidFill>
                  <a:srgbClr val="333333"/>
                </a:solidFill>
                <a:latin typeface="Arial" panose="020B0604020202020204" pitchFamily="34" charset="0"/>
                <a:cs typeface="Century Gothic" panose="020B0502020202020204" charset="0"/>
                <a:sym typeface="+mn-ea"/>
              </a:rPr>
              <a:t>K</a:t>
            </a:r>
            <a:r>
              <a:rPr lang="en-US" sz="2400" b="1" baseline="-25000">
                <a:solidFill>
                  <a:srgbClr val="333333"/>
                </a:solidFill>
                <a:latin typeface="Arial" panose="020B0604020202020204" pitchFamily="34" charset="0"/>
                <a:cs typeface="Century Gothic" panose="020B0502020202020204" charset="0"/>
                <a:sym typeface="+mn-ea"/>
              </a:rPr>
              <a:t>​D</a:t>
            </a:r>
            <a:endParaRPr lang="en-US" sz="24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8" name="Text Box 28"/>
          <p:cNvSpPr txBox="1">
            <a:spLocks noChangeArrowheads="1"/>
          </p:cNvSpPr>
          <p:nvPr/>
        </p:nvSpPr>
        <p:spPr bwMode="auto">
          <a:xfrm>
            <a:off x="1099226" y="5549638"/>
            <a:ext cx="10612876" cy="867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20000"/>
              </a:lnSpc>
              <a:spcBef>
                <a:spcPct val="50000"/>
              </a:spcBef>
              <a:buFontTx/>
              <a:buNone/>
            </a:pPr>
            <a:r>
              <a:rPr lang="it-IT" altLang="it-IT" sz="2200" dirty="0">
                <a:cs typeface="Arial" panose="020B0604020202020204" pitchFamily="34" charset="0"/>
              </a:rPr>
              <a:t>Un anticorpo adatto per lo sviluppo di metodi </a:t>
            </a:r>
            <a:r>
              <a:rPr lang="it-IT" altLang="it-IT" sz="2200" dirty="0" err="1">
                <a:cs typeface="Arial" panose="020B0604020202020204" pitchFamily="34" charset="0"/>
              </a:rPr>
              <a:t>immunometrici</a:t>
            </a:r>
            <a:r>
              <a:rPr lang="it-IT" altLang="it-IT" sz="2200" dirty="0">
                <a:cs typeface="Arial" panose="020B0604020202020204" pitchFamily="34" charset="0"/>
              </a:rPr>
              <a:t> deve avere una                   </a:t>
            </a:r>
            <a:r>
              <a:rPr lang="it-IT" altLang="it-IT" sz="2200" b="1" dirty="0">
                <a:solidFill>
                  <a:schemeClr val="accent2"/>
                </a:solidFill>
                <a:cs typeface="Arial" panose="020B0604020202020204" pitchFamily="34" charset="0"/>
              </a:rPr>
              <a:t>K</a:t>
            </a:r>
            <a:r>
              <a:rPr lang="it-IT" altLang="it-IT" sz="2200" b="1" baseline="-25000" dirty="0">
                <a:solidFill>
                  <a:schemeClr val="accent2"/>
                </a:solidFill>
                <a:cs typeface="Arial" panose="020B0604020202020204" pitchFamily="34" charset="0"/>
              </a:rPr>
              <a:t>a</a:t>
            </a:r>
            <a:r>
              <a:rPr lang="it-IT" altLang="it-IT" sz="2200" b="1" dirty="0">
                <a:solidFill>
                  <a:schemeClr val="accent2"/>
                </a:solidFill>
                <a:cs typeface="Arial" panose="020B0604020202020204" pitchFamily="34" charset="0"/>
              </a:rPr>
              <a:t> = 10</a:t>
            </a:r>
            <a:r>
              <a:rPr lang="it-IT" altLang="it-IT" sz="2200" b="1" baseline="30000" dirty="0">
                <a:solidFill>
                  <a:schemeClr val="accent2"/>
                </a:solidFill>
                <a:cs typeface="Arial" panose="020B0604020202020204" pitchFamily="34" charset="0"/>
              </a:rPr>
              <a:t>9</a:t>
            </a:r>
            <a:r>
              <a:rPr lang="it-IT" altLang="it-IT" sz="2200" b="1" dirty="0">
                <a:solidFill>
                  <a:schemeClr val="accent2"/>
                </a:solidFill>
                <a:cs typeface="Arial" panose="020B0604020202020204" pitchFamily="34" charset="0"/>
              </a:rPr>
              <a:t>-10</a:t>
            </a:r>
            <a:r>
              <a:rPr lang="it-IT" altLang="it-IT" sz="2200" b="1" baseline="30000" dirty="0">
                <a:solidFill>
                  <a:schemeClr val="accent2"/>
                </a:solidFill>
                <a:cs typeface="Arial" panose="020B0604020202020204" pitchFamily="34" charset="0"/>
              </a:rPr>
              <a:t>12</a:t>
            </a:r>
            <a:r>
              <a:rPr lang="it-IT" altLang="it-IT" sz="2200" b="1" dirty="0">
                <a:solidFill>
                  <a:schemeClr val="accent2"/>
                </a:solidFill>
                <a:cs typeface="Arial" panose="020B0604020202020204" pitchFamily="34" charset="0"/>
              </a:rPr>
              <a:t> M</a:t>
            </a:r>
            <a:r>
              <a:rPr lang="it-IT" altLang="it-IT" sz="2200" b="1" baseline="30000" dirty="0">
                <a:solidFill>
                  <a:schemeClr val="accent2"/>
                </a:solidFill>
                <a:cs typeface="Arial" panose="020B0604020202020204" pitchFamily="34" charset="0"/>
              </a:rPr>
              <a:t>-1</a:t>
            </a:r>
          </a:p>
        </p:txBody>
      </p:sp>
      <p:sp>
        <p:nvSpPr>
          <p:cNvPr id="4" name="Text Box 3"/>
          <p:cNvSpPr txBox="1"/>
          <p:nvPr/>
        </p:nvSpPr>
        <p:spPr>
          <a:xfrm>
            <a:off x="1991361" y="440880"/>
            <a:ext cx="3538148" cy="646331"/>
          </a:xfrm>
          <a:prstGeom prst="rect">
            <a:avLst/>
          </a:prstGeom>
          <a:noFill/>
        </p:spPr>
        <p:txBody>
          <a:bodyPr wrap="none" rtlCol="0" anchor="t">
            <a:spAutoFit/>
          </a:bodyPr>
          <a:lstStyle/>
          <a:p>
            <a:r>
              <a:rPr lang="it-IT" altLang="it-IT" sz="3600" dirty="0">
                <a:latin typeface="Arial" panose="020B0604020202020204" pitchFamily="34" charset="0"/>
                <a:cs typeface="Arial" panose="020B0604020202020204" pitchFamily="34" charset="0"/>
                <a:sym typeface="+mn-ea"/>
              </a:rPr>
              <a:t>K</a:t>
            </a:r>
            <a:r>
              <a:rPr lang="it-IT" altLang="it-IT" sz="3600" baseline="-25000" dirty="0">
                <a:latin typeface="Arial" panose="020B0604020202020204" pitchFamily="34" charset="0"/>
                <a:cs typeface="Arial" panose="020B0604020202020204" pitchFamily="34" charset="0"/>
                <a:sym typeface="+mn-ea"/>
              </a:rPr>
              <a:t>a</a:t>
            </a:r>
            <a:r>
              <a:rPr lang="it-IT" altLang="it-IT" sz="3600" dirty="0">
                <a:latin typeface="Arial" panose="020B0604020202020204" pitchFamily="34" charset="0"/>
                <a:cs typeface="Arial" panose="020B0604020202020204" pitchFamily="34" charset="0"/>
                <a:sym typeface="+mn-ea"/>
              </a:rPr>
              <a:t> </a:t>
            </a:r>
            <a:r>
              <a:rPr lang="it-IT" altLang="it-IT" sz="2000" dirty="0">
                <a:latin typeface="Arial" panose="020B0604020202020204" pitchFamily="34" charset="0"/>
                <a:cs typeface="Arial" panose="020B0604020202020204" pitchFamily="34" charset="0"/>
                <a:sym typeface="+mn-ea"/>
              </a:rPr>
              <a:t>è la </a:t>
            </a:r>
            <a:r>
              <a:rPr lang="it-IT" altLang="it-IT" sz="2000" dirty="0">
                <a:solidFill>
                  <a:srgbClr val="0000FF"/>
                </a:solidFill>
                <a:latin typeface="Arial" panose="020B0604020202020204" pitchFamily="34" charset="0"/>
                <a:cs typeface="Arial" panose="020B0604020202020204" pitchFamily="34" charset="0"/>
                <a:sym typeface="+mn-ea"/>
              </a:rPr>
              <a:t>costante di </a:t>
            </a:r>
            <a:r>
              <a:rPr lang="it-IT" altLang="it-IT" sz="2000" b="1" dirty="0">
                <a:solidFill>
                  <a:srgbClr val="0000FF"/>
                </a:solidFill>
                <a:latin typeface="Arial" panose="020B0604020202020204" pitchFamily="34" charset="0"/>
                <a:cs typeface="Arial" panose="020B0604020202020204" pitchFamily="34" charset="0"/>
                <a:sym typeface="+mn-ea"/>
              </a:rPr>
              <a:t>Affinità</a:t>
            </a:r>
            <a:r>
              <a:rPr lang="it-IT" altLang="it-IT" sz="2000" dirty="0">
                <a:solidFill>
                  <a:srgbClr val="0000FF"/>
                </a:solidFill>
                <a:latin typeface="Arial" panose="020B0604020202020204" pitchFamily="34" charset="0"/>
                <a:cs typeface="Arial" panose="020B0604020202020204" pitchFamily="34" charset="0"/>
                <a:sym typeface="+mn-ea"/>
              </a:rPr>
              <a:t> </a:t>
            </a:r>
            <a:endParaRPr lang="en-US" sz="2000" dirty="0">
              <a:latin typeface="Arial" panose="020B0604020202020204" pitchFamily="34" charset="0"/>
              <a:cs typeface="Arial" panose="020B0604020202020204" pitchFamily="34" charset="0"/>
            </a:endParaRPr>
          </a:p>
        </p:txBody>
      </p:sp>
      <p:sp>
        <p:nvSpPr>
          <p:cNvPr id="5" name="Text Box 4"/>
          <p:cNvSpPr txBox="1"/>
          <p:nvPr/>
        </p:nvSpPr>
        <p:spPr>
          <a:xfrm>
            <a:off x="6490970" y="652780"/>
            <a:ext cx="4046220" cy="429895"/>
          </a:xfrm>
          <a:prstGeom prst="rect">
            <a:avLst/>
          </a:prstGeom>
          <a:noFill/>
        </p:spPr>
        <p:txBody>
          <a:bodyPr wrap="none" rtlCol="0" anchor="t">
            <a:spAutoFit/>
          </a:bodyPr>
          <a:lstStyle/>
          <a:p>
            <a:pPr algn="just" eaLnBrk="1" hangingPunct="1">
              <a:lnSpc>
                <a:spcPct val="110000"/>
              </a:lnSpc>
              <a:spcBef>
                <a:spcPct val="50000"/>
              </a:spcBef>
              <a:buFontTx/>
              <a:buNone/>
            </a:pPr>
            <a:r>
              <a:rPr lang="it-IT" altLang="it-IT" sz="2000" b="1" dirty="0">
                <a:solidFill>
                  <a:srgbClr val="0000FF"/>
                </a:solidFill>
                <a:latin typeface="Arial" panose="020B0604020202020204" pitchFamily="34" charset="0"/>
                <a:cs typeface="Arial" panose="020B0604020202020204" pitchFamily="34" charset="0"/>
                <a:sym typeface="+mn-ea"/>
              </a:rPr>
              <a:t>espressa generalmente in L/</a:t>
            </a:r>
            <a:r>
              <a:rPr lang="it-IT" altLang="it-IT" sz="2000" b="1" dirty="0" err="1">
                <a:solidFill>
                  <a:srgbClr val="0000FF"/>
                </a:solidFill>
                <a:latin typeface="Arial" panose="020B0604020202020204" pitchFamily="34" charset="0"/>
                <a:cs typeface="Arial" panose="020B0604020202020204" pitchFamily="34" charset="0"/>
                <a:sym typeface="+mn-ea"/>
              </a:rPr>
              <a:t>mol</a:t>
            </a:r>
            <a:endParaRPr lang="en-US" sz="2000">
              <a:latin typeface="Arial" panose="020B0604020202020204" pitchFamily="34" charset="0"/>
              <a:cs typeface="Arial" panose="020B0604020202020204" pitchFamily="34" charset="0"/>
            </a:endParaRPr>
          </a:p>
        </p:txBody>
      </p:sp>
      <p:sp>
        <p:nvSpPr>
          <p:cNvPr id="38914" name="Rectangle 2"/>
          <p:cNvSpPr>
            <a:spLocks noGrp="1" noChangeArrowheads="1"/>
          </p:cNvSpPr>
          <p:nvPr>
            <p:ph type="body" idx="1"/>
          </p:nvPr>
        </p:nvSpPr>
        <p:spPr>
          <a:xfrm>
            <a:off x="1984375" y="3046730"/>
            <a:ext cx="8221345" cy="2025650"/>
          </a:xfrm>
        </p:spPr>
        <p:txBody>
          <a:bodyPr/>
          <a:lstStyle/>
          <a:p>
            <a:pPr eaLnBrk="1" hangingPunct="1">
              <a:buSzPct val="80000"/>
            </a:pPr>
            <a:r>
              <a:rPr lang="en-US" altLang="it-IT" sz="2000" b="1" dirty="0" err="1">
                <a:solidFill>
                  <a:schemeClr val="tx1"/>
                </a:solidFill>
                <a:latin typeface="Arial" panose="020B0604020202020204" pitchFamily="34" charset="0"/>
                <a:ea typeface="MS PGothic" panose="020B0600070205080204" pitchFamily="34" charset="-128"/>
                <a:cs typeface="Arial" panose="020B0604020202020204" pitchFamily="34" charset="0"/>
              </a:rPr>
              <a:t>adrenocorticoid</a:t>
            </a:r>
            <a:r>
              <a:rPr lang="en-US" altLang="it-IT" sz="2000" b="1" dirty="0">
                <a:solidFill>
                  <a:schemeClr val="tx1"/>
                </a:solidFill>
                <a:latin typeface="Arial" panose="020B0604020202020204" pitchFamily="34" charset="0"/>
                <a:ea typeface="MS PGothic" panose="020B0600070205080204" pitchFamily="34" charset="-128"/>
                <a:cs typeface="Arial" panose="020B0604020202020204" pitchFamily="34" charset="0"/>
              </a:rPr>
              <a:t> receptor 10</a:t>
            </a:r>
            <a:r>
              <a:rPr lang="en-US" altLang="it-IT" sz="2000" b="1" baseline="30000" dirty="0">
                <a:solidFill>
                  <a:schemeClr val="tx1"/>
                </a:solidFill>
                <a:latin typeface="Arial" panose="020B0604020202020204" pitchFamily="34" charset="0"/>
                <a:ea typeface="MS PGothic" panose="020B0600070205080204" pitchFamily="34" charset="-128"/>
                <a:cs typeface="Arial" panose="020B0604020202020204" pitchFamily="34" charset="0"/>
              </a:rPr>
              <a:t>-10</a:t>
            </a:r>
          </a:p>
          <a:p>
            <a:pPr eaLnBrk="1" hangingPunct="1">
              <a:buSzPct val="80000"/>
            </a:pPr>
            <a:r>
              <a:rPr lang="en-US" altLang="it-IT" sz="2000" b="1" dirty="0">
                <a:solidFill>
                  <a:schemeClr val="tx1"/>
                </a:solidFill>
                <a:latin typeface="Arial" panose="020B0604020202020204" pitchFamily="34" charset="0"/>
                <a:ea typeface="MS PGothic" panose="020B0600070205080204" pitchFamily="34" charset="-128"/>
                <a:cs typeface="Arial" panose="020B0604020202020204" pitchFamily="34" charset="0"/>
              </a:rPr>
              <a:t>neuropeptide 10</a:t>
            </a:r>
            <a:r>
              <a:rPr lang="en-US" altLang="it-IT" sz="2000" b="1" baseline="30000" dirty="0">
                <a:solidFill>
                  <a:schemeClr val="tx1"/>
                </a:solidFill>
                <a:latin typeface="Arial" panose="020B0604020202020204" pitchFamily="34" charset="0"/>
                <a:ea typeface="MS PGothic" panose="020B0600070205080204" pitchFamily="34" charset="-128"/>
                <a:cs typeface="Arial" panose="020B0604020202020204" pitchFamily="34" charset="0"/>
              </a:rPr>
              <a:t>-9</a:t>
            </a:r>
            <a:endParaRPr lang="en-US" altLang="it-IT" sz="2000" b="1" dirty="0">
              <a:solidFill>
                <a:schemeClr val="tx1"/>
              </a:solidFill>
              <a:latin typeface="Arial" panose="020B0604020202020204" pitchFamily="34" charset="0"/>
              <a:ea typeface="MS PGothic" panose="020B0600070205080204" pitchFamily="34" charset="-128"/>
              <a:cs typeface="Arial" panose="020B0604020202020204" pitchFamily="34" charset="0"/>
            </a:endParaRPr>
          </a:p>
          <a:p>
            <a:pPr eaLnBrk="1" hangingPunct="1">
              <a:buSzPct val="80000"/>
            </a:pPr>
            <a:r>
              <a:rPr lang="en-US" altLang="it-IT" sz="2000" b="1" dirty="0">
                <a:solidFill>
                  <a:schemeClr val="tx1"/>
                </a:solidFill>
                <a:latin typeface="Arial" panose="020B0604020202020204" pitchFamily="34" charset="0"/>
                <a:ea typeface="MS PGothic" panose="020B0600070205080204" pitchFamily="34" charset="-128"/>
                <a:cs typeface="Arial" panose="020B0604020202020204" pitchFamily="34" charset="0"/>
              </a:rPr>
              <a:t>trypsin 8 x 10</a:t>
            </a:r>
            <a:r>
              <a:rPr lang="en-US" altLang="it-IT" sz="2000" b="1" baseline="30000" dirty="0">
                <a:solidFill>
                  <a:schemeClr val="tx1"/>
                </a:solidFill>
                <a:latin typeface="Arial" panose="020B0604020202020204" pitchFamily="34" charset="0"/>
                <a:ea typeface="MS PGothic" panose="020B0600070205080204" pitchFamily="34" charset="-128"/>
                <a:cs typeface="Arial" panose="020B0604020202020204" pitchFamily="34" charset="0"/>
              </a:rPr>
              <a:t>-5</a:t>
            </a:r>
            <a:r>
              <a:rPr lang="en-US" altLang="it-IT" sz="2000" b="1" dirty="0">
                <a:solidFill>
                  <a:schemeClr val="tx1"/>
                </a:solidFill>
                <a:latin typeface="Arial" panose="020B0604020202020204" pitchFamily="34" charset="0"/>
                <a:ea typeface="MS PGothic" panose="020B0600070205080204" pitchFamily="34" charset="-128"/>
                <a:cs typeface="Arial" panose="020B0604020202020204" pitchFamily="34" charset="0"/>
              </a:rPr>
              <a:t> </a:t>
            </a:r>
          </a:p>
          <a:p>
            <a:pPr eaLnBrk="1" hangingPunct="1">
              <a:buSzPct val="80000"/>
            </a:pPr>
            <a:r>
              <a:rPr lang="en-US" altLang="it-IT" sz="2000" b="1" dirty="0">
                <a:solidFill>
                  <a:schemeClr val="tx1"/>
                </a:solidFill>
                <a:latin typeface="Arial" panose="020B0604020202020204" pitchFamily="34" charset="0"/>
                <a:ea typeface="MS PGothic" panose="020B0600070205080204" pitchFamily="34" charset="-128"/>
                <a:cs typeface="Arial" panose="020B0604020202020204" pitchFamily="34" charset="0"/>
              </a:rPr>
              <a:t>Lambda rep (monomer/dimer) 2 x 10</a:t>
            </a:r>
            <a:r>
              <a:rPr lang="en-US" altLang="it-IT" sz="2000" b="1" baseline="30000" dirty="0">
                <a:solidFill>
                  <a:schemeClr val="tx1"/>
                </a:solidFill>
                <a:latin typeface="Arial" panose="020B0604020202020204" pitchFamily="34" charset="0"/>
                <a:ea typeface="MS PGothic" panose="020B0600070205080204" pitchFamily="34" charset="-128"/>
                <a:cs typeface="Arial" panose="020B0604020202020204" pitchFamily="34" charset="0"/>
              </a:rPr>
              <a:t>-8</a:t>
            </a:r>
            <a:endParaRPr lang="en-US" altLang="it-IT" sz="2000" b="1" dirty="0">
              <a:solidFill>
                <a:schemeClr val="tx1"/>
              </a:solidFill>
              <a:latin typeface="Arial" panose="020B0604020202020204" pitchFamily="34" charset="0"/>
              <a:ea typeface="MS PGothic" panose="020B0600070205080204" pitchFamily="34" charset="-128"/>
              <a:cs typeface="Arial" panose="020B0604020202020204" pitchFamily="34" charset="0"/>
            </a:endParaRPr>
          </a:p>
          <a:p>
            <a:pPr eaLnBrk="1" hangingPunct="1">
              <a:buSzPct val="80000"/>
            </a:pPr>
            <a:r>
              <a:rPr lang="en-US" altLang="it-IT" sz="2000" b="1" dirty="0">
                <a:solidFill>
                  <a:schemeClr val="tx1"/>
                </a:solidFill>
                <a:latin typeface="Arial" panose="020B0604020202020204" pitchFamily="34" charset="0"/>
                <a:ea typeface="MS PGothic" panose="020B0600070205080204" pitchFamily="34" charset="-128"/>
                <a:cs typeface="Arial" panose="020B0604020202020204" pitchFamily="34" charset="0"/>
              </a:rPr>
              <a:t>lambda rep (dimer/DNA) 1 x 10</a:t>
            </a:r>
            <a:r>
              <a:rPr lang="en-US" altLang="it-IT" sz="2000" b="1" baseline="30000" dirty="0">
                <a:solidFill>
                  <a:schemeClr val="tx1"/>
                </a:solidFill>
                <a:latin typeface="Arial" panose="020B0604020202020204" pitchFamily="34" charset="0"/>
                <a:ea typeface="MS PGothic" panose="020B0600070205080204" pitchFamily="34" charset="-128"/>
                <a:cs typeface="Arial" panose="020B0604020202020204" pitchFamily="34" charset="0"/>
              </a:rPr>
              <a:t>-10</a:t>
            </a:r>
            <a:endParaRPr lang="en-US" altLang="it-IT" sz="2000" b="1" dirty="0">
              <a:solidFill>
                <a:srgbClr val="4618C6"/>
              </a:solidFill>
              <a:latin typeface="Arial" panose="020B0604020202020204" pitchFamily="34" charset="0"/>
              <a:ea typeface="MS PGothic" panose="020B0600070205080204" pitchFamily="34" charset="-128"/>
              <a:cs typeface="Arial" panose="020B0604020202020204" pitchFamily="34" charset="0"/>
            </a:endParaRPr>
          </a:p>
          <a:p>
            <a:pPr eaLnBrk="1" hangingPunct="1">
              <a:buSzPct val="80000"/>
            </a:pPr>
            <a:endParaRPr lang="en-US" altLang="it-IT" sz="2000" b="1" dirty="0">
              <a:solidFill>
                <a:srgbClr val="4618C6"/>
              </a:solidFill>
              <a:latin typeface="Arial" panose="020B0604020202020204" pitchFamily="34" charset="0"/>
              <a:ea typeface="MS PGothic" panose="020B0600070205080204" pitchFamily="34" charset="-128"/>
              <a:cs typeface="Arial" panose="020B0604020202020204" pitchFamily="34" charset="0"/>
            </a:endParaRPr>
          </a:p>
        </p:txBody>
      </p:sp>
      <p:sp>
        <p:nvSpPr>
          <p:cNvPr id="48131" name="Rectangle 3"/>
          <p:cNvSpPr>
            <a:spLocks noGrp="1" noChangeArrowheads="1"/>
          </p:cNvSpPr>
          <p:nvPr>
            <p:ph type="title"/>
          </p:nvPr>
        </p:nvSpPr>
        <p:spPr>
          <a:xfrm>
            <a:off x="1908810" y="2369185"/>
            <a:ext cx="8373110" cy="498475"/>
          </a:xfrm>
        </p:spPr>
        <p:txBody>
          <a:bodyPr/>
          <a:lstStyle/>
          <a:p>
            <a:pPr eaLnBrk="1" hangingPunct="1"/>
            <a:r>
              <a:rPr lang="en-US" altLang="it-IT" sz="2000" b="1" dirty="0">
                <a:latin typeface="Arial" panose="020B0604020202020204" pitchFamily="34" charset="0"/>
                <a:ea typeface="MS PGothic" panose="020B0600070205080204" pitchFamily="34" charset="-128"/>
                <a:cs typeface="Arial" panose="020B0604020202020204" pitchFamily="34" charset="0"/>
              </a:rPr>
              <a:t>Range of Biological Dissociation Constants</a:t>
            </a:r>
          </a:p>
        </p:txBody>
      </p:sp>
      <p:sp>
        <p:nvSpPr>
          <p:cNvPr id="6" name="Text Box 5"/>
          <p:cNvSpPr txBox="1"/>
          <p:nvPr/>
        </p:nvSpPr>
        <p:spPr>
          <a:xfrm>
            <a:off x="1991361" y="1569652"/>
            <a:ext cx="7485380" cy="398780"/>
          </a:xfrm>
          <a:prstGeom prst="rect">
            <a:avLst/>
          </a:prstGeom>
          <a:noFill/>
        </p:spPr>
        <p:txBody>
          <a:bodyPr wrap="square" rtlCol="0" anchor="t">
            <a:spAutoFit/>
          </a:bodyPr>
          <a:lstStyle/>
          <a:p>
            <a:r>
              <a:rPr lang="it-IT" altLang="it-IT" sz="2000" b="1" dirty="0">
                <a:latin typeface="Arial" panose="020B0604020202020204" pitchFamily="34" charset="0"/>
                <a:cs typeface="Arial" panose="020B0604020202020204" pitchFamily="34" charset="0"/>
                <a:sym typeface="+mn-ea"/>
              </a:rPr>
              <a:t>1/ K</a:t>
            </a:r>
            <a:r>
              <a:rPr lang="it-IT" altLang="it-IT" sz="2000" b="1" baseline="-25000" dirty="0">
                <a:latin typeface="Arial" panose="020B0604020202020204" pitchFamily="34" charset="0"/>
                <a:cs typeface="Arial" panose="020B0604020202020204" pitchFamily="34" charset="0"/>
                <a:sym typeface="+mn-ea"/>
              </a:rPr>
              <a:t>a  </a:t>
            </a:r>
            <a:r>
              <a:rPr lang="it-IT" altLang="it-IT" sz="2000" b="1" dirty="0">
                <a:latin typeface="Arial" panose="020B0604020202020204" pitchFamily="34" charset="0"/>
                <a:cs typeface="Arial" panose="020B0604020202020204" pitchFamily="34" charset="0"/>
                <a:sym typeface="+mn-ea"/>
              </a:rPr>
              <a:t>= </a:t>
            </a:r>
            <a:r>
              <a:rPr lang="it-IT" altLang="it-IT" sz="2000" b="1" dirty="0" err="1">
                <a:latin typeface="Arial" panose="020B0604020202020204" pitchFamily="34" charset="0"/>
                <a:cs typeface="Arial" panose="020B0604020202020204" pitchFamily="34" charset="0"/>
                <a:sym typeface="+mn-ea"/>
              </a:rPr>
              <a:t>Kd</a:t>
            </a:r>
            <a:r>
              <a:rPr lang="it-IT" altLang="it-IT" sz="2000" dirty="0">
                <a:latin typeface="Arial" panose="020B0604020202020204" pitchFamily="34" charset="0"/>
                <a:cs typeface="Arial" panose="020B0604020202020204" pitchFamily="34" charset="0"/>
                <a:sym typeface="+mn-ea"/>
              </a:rPr>
              <a:t>   costante di </a:t>
            </a:r>
            <a:r>
              <a:rPr lang="it-IT" altLang="it-IT" sz="2000" b="1" dirty="0">
                <a:solidFill>
                  <a:srgbClr val="0070C0"/>
                </a:solidFill>
                <a:latin typeface="Arial" panose="020B0604020202020204" pitchFamily="34" charset="0"/>
                <a:cs typeface="Arial" panose="020B0604020202020204" pitchFamily="34" charset="0"/>
                <a:sym typeface="+mn-ea"/>
              </a:rPr>
              <a:t>dissociazione all’equilibrio </a:t>
            </a:r>
            <a:r>
              <a:rPr lang="it-IT" altLang="it-IT" sz="2000" dirty="0">
                <a:latin typeface="Arial" panose="020B0604020202020204" pitchFamily="34" charset="0"/>
                <a:cs typeface="Arial" panose="020B0604020202020204" pitchFamily="34" charset="0"/>
                <a:sym typeface="+mn-ea"/>
              </a:rPr>
              <a:t> </a:t>
            </a:r>
          </a:p>
        </p:txBody>
      </p:sp>
      <p:cxnSp>
        <p:nvCxnSpPr>
          <p:cNvPr id="2" name="Straight Connector 1">
            <a:extLst>
              <a:ext uri="{FF2B5EF4-FFF2-40B4-BE49-F238E27FC236}">
                <a16:creationId xmlns:a16="http://schemas.microsoft.com/office/drawing/2014/main" id="{25260A09-7BAF-F092-028C-33564B5B8BF1}"/>
              </a:ext>
            </a:extLst>
          </p:cNvPr>
          <p:cNvCxnSpPr/>
          <p:nvPr/>
        </p:nvCxnSpPr>
        <p:spPr>
          <a:xfrm flipV="1">
            <a:off x="2162175" y="620395"/>
            <a:ext cx="7821930" cy="5466715"/>
          </a:xfrm>
          <a:prstGeom prst="line">
            <a:avLst/>
          </a:prstGeom>
          <a:solidFill>
            <a:schemeClr val="accent1"/>
          </a:solidFill>
          <a:ln w="9525" cap="flat" cmpd="sng" algn="ctr">
            <a:solidFill>
              <a:schemeClr val="tx1"/>
            </a:solidFill>
            <a:prstDash val="solid"/>
            <a:round/>
            <a:headEnd type="none" w="med" len="med"/>
            <a:tailEnd type="none" w="med" len="med"/>
          </a:ln>
        </p:spPr>
      </p:cxn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YPE" val="ContentBox"/>
</p:tagLst>
</file>

<file path=ppt/tags/tag2.xml><?xml version="1.0" encoding="utf-8"?>
<p:tagLst xmlns:a="http://schemas.openxmlformats.org/drawingml/2006/main" xmlns:r="http://schemas.openxmlformats.org/officeDocument/2006/relationships" xmlns:p="http://schemas.openxmlformats.org/presentationml/2006/main">
  <p:tag name="TYPE" val="ContentBox"/>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294</TotalTime>
  <Words>1745</Words>
  <Application>Microsoft Office PowerPoint</Application>
  <PresentationFormat>Widescreen</PresentationFormat>
  <Paragraphs>311</Paragraphs>
  <Slides>35</Slides>
  <Notes>7</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35</vt:i4>
      </vt:variant>
    </vt:vector>
  </HeadingPairs>
  <TitlesOfParts>
    <vt:vector size="43" baseType="lpstr">
      <vt:lpstr>Arial</vt:lpstr>
      <vt:lpstr>Arial Narrow</vt:lpstr>
      <vt:lpstr>Calibri</vt:lpstr>
      <vt:lpstr>Calibri Light</vt:lpstr>
      <vt:lpstr>Symbol</vt:lpstr>
      <vt:lpstr>Times New Roman</vt:lpstr>
      <vt:lpstr>Wingdings</vt:lpstr>
      <vt:lpstr>Office Theme</vt:lpstr>
      <vt:lpstr>Presentazione standard di PowerPoint</vt:lpstr>
      <vt:lpstr>Presentazione standard di PowerPoint</vt:lpstr>
      <vt:lpstr>     METODI IMMUNOMETRICI</vt:lpstr>
      <vt:lpstr>Presentazione standard di PowerPoint</vt:lpstr>
      <vt:lpstr>Presentazione standard di PowerPoint</vt:lpstr>
      <vt:lpstr>Presentazione standard di PowerPoint</vt:lpstr>
      <vt:lpstr>Presentazione standard di PowerPoint</vt:lpstr>
      <vt:lpstr>Presentazione standard di PowerPoint</vt:lpstr>
      <vt:lpstr>Range of Biological Dissociation Constants</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Biosensor Surface Chemistry</vt:lpstr>
      <vt:lpstr>Presentazione standard di PowerPoint</vt:lpstr>
      <vt:lpstr>Presentazione standard di PowerPoint</vt:lpstr>
      <vt:lpstr>ForteBio BLI Systems: Label-Free Protein Analysis</vt:lpstr>
      <vt:lpstr>BLI Biosensor Types Available</vt:lpstr>
      <vt:lpstr>What ForteBio BLI Systems Provide</vt:lpstr>
      <vt:lpstr>Biosensor regeneration</vt:lpstr>
      <vt:lpstr>ForteBio BLI Systems: Label-Free Protein Analysis</vt:lpstr>
      <vt:lpstr>ForteBio BLI Systems: Blitz</vt:lpstr>
      <vt:lpstr>Data Collection on the Blitz</vt:lpstr>
      <vt:lpstr>ForteBio BLI Systems: Octet</vt:lpstr>
      <vt:lpstr>HTX Breakthrough Technology:  User-Selectable Read Head</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Sblattero</dc:creator>
  <cp:lastModifiedBy>SBLATTERO DANIELE</cp:lastModifiedBy>
  <cp:revision>52</cp:revision>
  <dcterms:created xsi:type="dcterms:W3CDTF">2022-04-27T06:26:00Z</dcterms:created>
  <dcterms:modified xsi:type="dcterms:W3CDTF">2024-05-02T10:09:12Z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74ECF56241BE42429A9E11AB142A42BE</vt:lpwstr>
  </property>
  <property fmtid="{D5CDD505-2E9C-101B-9397-08002B2CF9AE}" pid="3" name="KSOProductBuildVer">
    <vt:lpwstr>1033-11.2.0.11074</vt:lpwstr>
  </property>
</Properties>
</file>