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28938-A2CF-78FE-660B-AD85D5F52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6191E7-BC2D-7B18-5624-92D1652E0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E8755-8F59-1C9D-BEB6-09229288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FAE012-E90F-1D0F-B7EB-718C7E28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9571EC-2DAD-BED0-1928-9A350720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91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133E6-7D6D-879F-BB1C-21451F2C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63C33A-E83C-55A8-749B-D485DF407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A53346-EC32-B797-0773-6F9D7B8D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2D4E6F-1DC2-9936-4FB2-F62FCBC4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92CC3-4509-9D13-B25A-6FDA7452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21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958820-EF38-ED0A-4B63-99AFF14B0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B44881-FEBF-EC21-187F-7E4ABFC6F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C7FF8B-A4EE-887C-CCA6-E75060BB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3017F3-850C-3A9E-1FF5-88343764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CC49E6-8C32-221F-260A-8B80318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3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32A76-C8DA-B072-4E15-CE1A0C90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D0557-F970-6C28-1C34-F8EB1470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3C2D91-A093-8EF2-1B04-AC549373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EF8E18-36AE-F10C-2A73-1E778CC8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7C9E7A-2C27-1FCC-0F64-61222DFD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A628F-6B0E-9438-5612-48A75F95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709179-6C80-B255-5114-A381E463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6948A2-E8AA-EC8F-7485-20FAF828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B078CA-44A3-5905-5AC9-7700D371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A13CE-DE82-D231-754F-4F183B41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43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30360B-CEC5-1F73-0D55-728D97DD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CAC0E0-86B6-560D-435D-76378ECFF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C9E26F-1D6A-68C2-2AB1-C7D11F759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747C35-14CA-A6A7-6B75-3E0312E9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D0F75C-A51C-748D-743C-A508E877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2B2A29-1C72-4A6A-577A-806AC765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51B4C-5AF7-84B2-7F54-3981AEDE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888D3F-0F1C-A771-C371-41A5FDFC2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5590B3-DF19-F0A6-3C1F-5FB442758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AB5715-AAE5-EA45-9607-F9368B9F7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1AAF7C-1AAE-C920-877D-E428034BC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50A5CF-9E26-9FC0-DA6A-6CF91EDD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BE83F5F-180B-BEB5-39EC-E4495EE1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8A843C-2BE6-B874-0B60-5F75FFDE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1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5CA6D-7A3C-AAF0-8F38-DDE33F35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2C3E9A-FC27-5F50-8D1E-6C5F753B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BBFEC1-8491-7529-0479-06692FD1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3304DA-515D-086F-B478-C9511B4E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57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55F0AB-F47C-8C38-B177-4453BE24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E72202-AD12-71D1-2E2E-C680657D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B26AFC-4C61-3164-2DF0-051AAFD2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5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18F21-034C-E53D-0F6C-69058291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386797-392C-E9A9-9B5A-748F9612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2D947F-932C-33D9-B914-06E110A8C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669B25-7EDB-6825-30F9-46AB3E78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868824-FA29-734A-43A4-5AAC43D6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D49D03-DBAD-E942-AF16-C04FF10E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82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3341A-B1CB-2B28-792F-120763DC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75EF0-95D5-BDB2-DCB0-8D6C4029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3A12E5-0CE6-5F74-E574-9B9E5DC65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DE2F81-7E2D-31FE-CB2E-9E0ECEB0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2AF5FF-A315-CF9F-1B45-38FEFB39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7F7964-1333-25E0-899E-A25EE88B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6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A721D0-4AAF-2A0B-61CF-55F14AA6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B0F815-FA24-BDC7-BDB5-34571EB85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96851A-C793-B515-3C4F-B29E4447D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9377-C27F-4890-84CC-0986DF4DC555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3B0CB1-5CEF-A1E2-DE10-D226E748A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C6611A-D8F4-C754-1C04-4902AE504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895A-5F93-4F56-B0F2-38720B1D8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8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BE09F-61CB-E646-7245-85EC213E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-153844"/>
            <a:ext cx="10515600" cy="1325563"/>
          </a:xfrm>
        </p:spPr>
        <p:txBody>
          <a:bodyPr/>
          <a:lstStyle/>
          <a:p>
            <a:r>
              <a:rPr lang="it-IT" dirty="0"/>
              <a:t>AVL 16 </a:t>
            </a:r>
            <a:r>
              <a:rPr lang="it-IT" dirty="0" err="1"/>
              <a:t>May</a:t>
            </a:r>
            <a:r>
              <a:rPr lang="it-IT" dirty="0"/>
              <a:t> h 14-17-30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893A88-B990-890B-1F84-C2C4B341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305D43-059F-0643-5A76-D17E48AB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8" y="953752"/>
            <a:ext cx="10795819" cy="52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52467-0E54-5DF1-C5F3-AD395440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-183956"/>
            <a:ext cx="10515600" cy="1325563"/>
          </a:xfrm>
        </p:spPr>
        <p:txBody>
          <a:bodyPr/>
          <a:lstStyle/>
          <a:p>
            <a:r>
              <a:rPr lang="it-IT" dirty="0"/>
              <a:t>TU Graz Workshop 17 </a:t>
            </a:r>
            <a:r>
              <a:rPr lang="it-IT" dirty="0" err="1"/>
              <a:t>May</a:t>
            </a:r>
            <a:r>
              <a:rPr lang="it-IT" dirty="0"/>
              <a:t> h 8 - 14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FC46F8-0672-8DCD-E249-02841025C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A22181-51E2-FEA1-2F80-09361E2D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45" y="768888"/>
            <a:ext cx="8307418" cy="60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9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AVL 16 May h 14-17-30</vt:lpstr>
      <vt:lpstr>TU Graz Workshop 17 May h 8 - 14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 T</dc:creator>
  <cp:lastModifiedBy>R T</cp:lastModifiedBy>
  <cp:revision>5</cp:revision>
  <dcterms:created xsi:type="dcterms:W3CDTF">2024-04-30T04:03:48Z</dcterms:created>
  <dcterms:modified xsi:type="dcterms:W3CDTF">2024-05-08T09:45:20Z</dcterms:modified>
</cp:coreProperties>
</file>