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68" r:id="rId5"/>
    <p:sldId id="262" r:id="rId6"/>
    <p:sldId id="269" r:id="rId7"/>
    <p:sldId id="270" r:id="rId8"/>
    <p:sldId id="271" r:id="rId9"/>
    <p:sldId id="272" r:id="rId10"/>
    <p:sldId id="273" r:id="rId11"/>
    <p:sldId id="274" r:id="rId12"/>
    <p:sldId id="275" r:id="rId13"/>
    <p:sldId id="276" r:id="rId14"/>
    <p:sldId id="277" r:id="rId15"/>
    <p:sldId id="278" r:id="rId16"/>
    <p:sldId id="286" r:id="rId17"/>
    <p:sldId id="280" r:id="rId18"/>
    <p:sldId id="281" r:id="rId19"/>
    <p:sldId id="283" r:id="rId20"/>
    <p:sldId id="284" r:id="rId21"/>
    <p:sldId id="285" r:id="rId22"/>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6" d="100"/>
          <a:sy n="116" d="100"/>
        </p:scale>
        <p:origin x="-1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ttangolo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ttangolo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ttangolo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ttangolo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Connettore 1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Connettore 1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Connettore 1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Connettore 1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Connettore 1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Connettore 1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ttangolo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e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e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e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e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e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olo 7"/>
          <p:cNvSpPr>
            <a:spLocks noGrp="1"/>
          </p:cNvSpPr>
          <p:nvPr>
            <p:ph type="ctrTitle"/>
          </p:nvPr>
        </p:nvSpPr>
        <p:spPr>
          <a:xfrm>
            <a:off x="2286000" y="3124200"/>
            <a:ext cx="6172200" cy="1894362"/>
          </a:xfrm>
        </p:spPr>
        <p:txBody>
          <a:bodyPr/>
          <a:lstStyle>
            <a:lvl1pPr>
              <a:defRPr b="1"/>
            </a:lvl1pPr>
          </a:lstStyle>
          <a:p>
            <a:r>
              <a:rPr lang="it-IT" smtClean="0"/>
              <a:t>Fare clic per modificare lo stile del titolo</a:t>
            </a:r>
            <a:endParaRPr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smtClean="0"/>
              <a:t>Fare clic per modificare lo stile del sottotitolo dello schema</a:t>
            </a:r>
            <a:endParaRPr lang="en-US"/>
          </a:p>
        </p:txBody>
      </p:sp>
      <p:sp>
        <p:nvSpPr>
          <p:cNvPr id="22" name="Segnaposto data 27"/>
          <p:cNvSpPr>
            <a:spLocks noGrp="1"/>
          </p:cNvSpPr>
          <p:nvPr>
            <p:ph type="dt" sz="half" idx="10"/>
          </p:nvPr>
        </p:nvSpPr>
        <p:spPr bwMode="auto">
          <a:xfrm rot="5400000">
            <a:off x="7764463" y="1174750"/>
            <a:ext cx="2286000" cy="381000"/>
          </a:xfrm>
        </p:spPr>
        <p:txBody>
          <a:bodyPr/>
          <a:lstStyle>
            <a:lvl1pPr>
              <a:defRPr/>
            </a:lvl1pPr>
          </a:lstStyle>
          <a:p>
            <a:pPr>
              <a:defRPr/>
            </a:pPr>
            <a:fld id="{9C4A6DEA-1AD1-4015-8B49-42DA4591F81F}" type="datetimeFigureOut">
              <a:rPr lang="it-IT"/>
              <a:pPr>
                <a:defRPr/>
              </a:pPr>
              <a:t>13/10/15</a:t>
            </a:fld>
            <a:endParaRPr lang="it-IT"/>
          </a:p>
        </p:txBody>
      </p:sp>
      <p:sp>
        <p:nvSpPr>
          <p:cNvPr id="23" name="Segnaposto piè di pagina 16"/>
          <p:cNvSpPr>
            <a:spLocks noGrp="1"/>
          </p:cNvSpPr>
          <p:nvPr>
            <p:ph type="ftr" sz="quarter" idx="11"/>
          </p:nvPr>
        </p:nvSpPr>
        <p:spPr bwMode="auto">
          <a:xfrm rot="5400000">
            <a:off x="7077076" y="4181475"/>
            <a:ext cx="3657600" cy="384175"/>
          </a:xfrm>
        </p:spPr>
        <p:txBody>
          <a:bodyPr/>
          <a:lstStyle>
            <a:lvl1pPr>
              <a:defRPr/>
            </a:lvl1pPr>
          </a:lstStyle>
          <a:p>
            <a:pPr>
              <a:defRPr/>
            </a:pPr>
            <a:endParaRPr lang="it-IT"/>
          </a:p>
        </p:txBody>
      </p:sp>
      <p:sp>
        <p:nvSpPr>
          <p:cNvPr id="24" name="Segnaposto numero diapositiva 28"/>
          <p:cNvSpPr>
            <a:spLocks noGrp="1"/>
          </p:cNvSpPr>
          <p:nvPr>
            <p:ph type="sldNum" sz="quarter" idx="12"/>
          </p:nvPr>
        </p:nvSpPr>
        <p:spPr bwMode="auto">
          <a:xfrm>
            <a:off x="1325563" y="4929188"/>
            <a:ext cx="609600" cy="517525"/>
          </a:xfrm>
        </p:spPr>
        <p:txBody>
          <a:bodyPr/>
          <a:lstStyle>
            <a:lvl1pPr>
              <a:defRPr/>
            </a:lvl1pPr>
          </a:lstStyle>
          <a:p>
            <a:pPr>
              <a:defRPr/>
            </a:pPr>
            <a:fld id="{B39DEAE5-59F0-404F-AD1D-61AFAB859DB7}" type="slidenum">
              <a:rPr lang="it-IT"/>
              <a:pPr>
                <a:defRPr/>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13"/>
          <p:cNvSpPr>
            <a:spLocks noGrp="1"/>
          </p:cNvSpPr>
          <p:nvPr>
            <p:ph type="dt" sz="half" idx="10"/>
          </p:nvPr>
        </p:nvSpPr>
        <p:spPr/>
        <p:txBody>
          <a:bodyPr/>
          <a:lstStyle>
            <a:lvl1pPr>
              <a:defRPr/>
            </a:lvl1pPr>
          </a:lstStyle>
          <a:p>
            <a:pPr>
              <a:defRPr/>
            </a:pPr>
            <a:fld id="{464F4661-8E9C-43B1-B711-44861FF31BEB}" type="datetimeFigureOut">
              <a:rPr lang="it-IT"/>
              <a:pPr>
                <a:defRPr/>
              </a:pPr>
              <a:t>13/10/15</a:t>
            </a:fld>
            <a:endParaRPr lang="it-IT"/>
          </a:p>
        </p:txBody>
      </p:sp>
      <p:sp>
        <p:nvSpPr>
          <p:cNvPr id="5" name="Segnaposto piè di pagina 2"/>
          <p:cNvSpPr>
            <a:spLocks noGrp="1"/>
          </p:cNvSpPr>
          <p:nvPr>
            <p:ph type="ftr" sz="quarter" idx="11"/>
          </p:nvPr>
        </p:nvSpPr>
        <p:spPr/>
        <p:txBody>
          <a:bodyPr/>
          <a:lstStyle>
            <a:lvl1pPr>
              <a:defRPr/>
            </a:lvl1pPr>
          </a:lstStyle>
          <a:p>
            <a:pPr>
              <a:defRPr/>
            </a:pPr>
            <a:endParaRPr lang="it-IT"/>
          </a:p>
        </p:txBody>
      </p:sp>
      <p:sp>
        <p:nvSpPr>
          <p:cNvPr id="6" name="Segnaposto numero diapositiva 22"/>
          <p:cNvSpPr>
            <a:spLocks noGrp="1"/>
          </p:cNvSpPr>
          <p:nvPr>
            <p:ph type="sldNum" sz="quarter" idx="12"/>
          </p:nvPr>
        </p:nvSpPr>
        <p:spPr/>
        <p:txBody>
          <a:bodyPr/>
          <a:lstStyle>
            <a:lvl1pPr>
              <a:defRPr/>
            </a:lvl1pPr>
          </a:lstStyle>
          <a:p>
            <a:pPr>
              <a:defRPr/>
            </a:pPr>
            <a:fld id="{6B525F2A-9404-4520-83B4-2EE8582BEAAB}"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13"/>
          <p:cNvSpPr>
            <a:spLocks noGrp="1"/>
          </p:cNvSpPr>
          <p:nvPr>
            <p:ph type="dt" sz="half" idx="10"/>
          </p:nvPr>
        </p:nvSpPr>
        <p:spPr/>
        <p:txBody>
          <a:bodyPr/>
          <a:lstStyle>
            <a:lvl1pPr>
              <a:defRPr/>
            </a:lvl1pPr>
          </a:lstStyle>
          <a:p>
            <a:pPr>
              <a:defRPr/>
            </a:pPr>
            <a:fld id="{A8033E73-F41B-49C8-B8B6-9607BF1D3A40}" type="datetimeFigureOut">
              <a:rPr lang="it-IT"/>
              <a:pPr>
                <a:defRPr/>
              </a:pPr>
              <a:t>13/10/15</a:t>
            </a:fld>
            <a:endParaRPr lang="it-IT"/>
          </a:p>
        </p:txBody>
      </p:sp>
      <p:sp>
        <p:nvSpPr>
          <p:cNvPr id="5" name="Segnaposto piè di pagina 2"/>
          <p:cNvSpPr>
            <a:spLocks noGrp="1"/>
          </p:cNvSpPr>
          <p:nvPr>
            <p:ph type="ftr" sz="quarter" idx="11"/>
          </p:nvPr>
        </p:nvSpPr>
        <p:spPr/>
        <p:txBody>
          <a:bodyPr/>
          <a:lstStyle>
            <a:lvl1pPr>
              <a:defRPr/>
            </a:lvl1pPr>
          </a:lstStyle>
          <a:p>
            <a:pPr>
              <a:defRPr/>
            </a:pPr>
            <a:endParaRPr lang="it-IT"/>
          </a:p>
        </p:txBody>
      </p:sp>
      <p:sp>
        <p:nvSpPr>
          <p:cNvPr id="6" name="Segnaposto numero diapositiva 22"/>
          <p:cNvSpPr>
            <a:spLocks noGrp="1"/>
          </p:cNvSpPr>
          <p:nvPr>
            <p:ph type="sldNum" sz="quarter" idx="12"/>
          </p:nvPr>
        </p:nvSpPr>
        <p:spPr/>
        <p:txBody>
          <a:bodyPr/>
          <a:lstStyle>
            <a:lvl1pPr>
              <a:defRPr/>
            </a:lvl1pPr>
          </a:lstStyle>
          <a:p>
            <a:pPr>
              <a:defRPr/>
            </a:pPr>
            <a:fld id="{F570AA9A-E175-4CB6-990B-517206F874BC}"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8" name="Segnaposto contenuto 7"/>
          <p:cNvSpPr>
            <a:spLocks noGrp="1"/>
          </p:cNvSpPr>
          <p:nvPr>
            <p:ph sz="quarter" idx="1"/>
          </p:nvPr>
        </p:nvSpPr>
        <p:spPr>
          <a:xfrm>
            <a:off x="457200" y="1600200"/>
            <a:ext cx="7467600" cy="487375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6"/>
          <p:cNvSpPr>
            <a:spLocks noGrp="1"/>
          </p:cNvSpPr>
          <p:nvPr>
            <p:ph type="dt" sz="half" idx="10"/>
          </p:nvPr>
        </p:nvSpPr>
        <p:spPr/>
        <p:txBody>
          <a:bodyPr rtlCol="0"/>
          <a:lstStyle>
            <a:lvl1pPr>
              <a:defRPr/>
            </a:lvl1pPr>
          </a:lstStyle>
          <a:p>
            <a:pPr>
              <a:defRPr/>
            </a:pPr>
            <a:fld id="{5F448C73-095E-4F2A-AD88-DDC36C05B8DD}" type="datetimeFigureOut">
              <a:rPr lang="it-IT"/>
              <a:pPr>
                <a:defRPr/>
              </a:pPr>
              <a:t>13/10/15</a:t>
            </a:fld>
            <a:endParaRPr lang="it-IT"/>
          </a:p>
        </p:txBody>
      </p:sp>
      <p:sp>
        <p:nvSpPr>
          <p:cNvPr id="5" name="Segnaposto numero diapositiva 8"/>
          <p:cNvSpPr>
            <a:spLocks noGrp="1"/>
          </p:cNvSpPr>
          <p:nvPr>
            <p:ph type="sldNum" sz="quarter" idx="11"/>
          </p:nvPr>
        </p:nvSpPr>
        <p:spPr/>
        <p:txBody>
          <a:bodyPr rtlCol="0"/>
          <a:lstStyle>
            <a:lvl1pPr>
              <a:defRPr/>
            </a:lvl1pPr>
          </a:lstStyle>
          <a:p>
            <a:pPr>
              <a:defRPr/>
            </a:pPr>
            <a:fld id="{5B3B8E59-2A06-4ED0-8E73-ABBE202AE3E1}" type="slidenum">
              <a:rPr lang="it-IT"/>
              <a:pPr>
                <a:defRPr/>
              </a:pPr>
              <a:t>‹n.›</a:t>
            </a:fld>
            <a:endParaRPr lang="it-IT"/>
          </a:p>
        </p:txBody>
      </p:sp>
      <p:sp>
        <p:nvSpPr>
          <p:cNvPr id="6" name="Segnaposto piè di pagina 9"/>
          <p:cNvSpPr>
            <a:spLocks noGrp="1"/>
          </p:cNvSpPr>
          <p:nvPr>
            <p:ph type="ftr" sz="quarter" idx="12"/>
          </p:nvPr>
        </p:nvSpPr>
        <p:spPr/>
        <p:txBody>
          <a:bodyPr rtlCol="0"/>
          <a:lstStyle>
            <a:lvl1pPr>
              <a:defRPr/>
            </a:lvl1pPr>
          </a:lstStyle>
          <a:p>
            <a:pPr>
              <a:defRPr/>
            </a:pPr>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4" name="Rettangolo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ttangolo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ttangolo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ttangolo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Connettore 1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Connettore 1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Connettore 1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Connettore 1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Connettore 1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ttangolo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e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e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e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e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e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Connettore 1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lang="it-IT" smtClean="0"/>
              <a:t>Fare clic per modificare lo stile del titolo</a:t>
            </a:r>
            <a:endParaRPr lang="en-US"/>
          </a:p>
        </p:txBody>
      </p:sp>
      <p:sp>
        <p:nvSpPr>
          <p:cNvPr id="3" name="Segnaposto testo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20" name="Segnaposto data 3"/>
          <p:cNvSpPr>
            <a:spLocks noGrp="1"/>
          </p:cNvSpPr>
          <p:nvPr>
            <p:ph type="dt" sz="half" idx="10"/>
          </p:nvPr>
        </p:nvSpPr>
        <p:spPr bwMode="auto">
          <a:xfrm rot="5400000">
            <a:off x="7762875" y="1169988"/>
            <a:ext cx="2286000" cy="381000"/>
          </a:xfrm>
        </p:spPr>
        <p:txBody>
          <a:bodyPr/>
          <a:lstStyle>
            <a:lvl1pPr>
              <a:defRPr/>
            </a:lvl1pPr>
          </a:lstStyle>
          <a:p>
            <a:pPr>
              <a:defRPr/>
            </a:pPr>
            <a:fld id="{E8E4A044-F430-40C9-B5F1-15F43E26A889}" type="datetimeFigureOut">
              <a:rPr lang="it-IT"/>
              <a:pPr>
                <a:defRPr/>
              </a:pPr>
              <a:t>13/10/15</a:t>
            </a:fld>
            <a:endParaRPr lang="it-IT"/>
          </a:p>
        </p:txBody>
      </p:sp>
      <p:sp>
        <p:nvSpPr>
          <p:cNvPr id="21" name="Segnaposto piè di pagina 4"/>
          <p:cNvSpPr>
            <a:spLocks noGrp="1"/>
          </p:cNvSpPr>
          <p:nvPr>
            <p:ph type="ftr" sz="quarter" idx="11"/>
          </p:nvPr>
        </p:nvSpPr>
        <p:spPr bwMode="auto">
          <a:xfrm rot="5400000">
            <a:off x="7077076" y="4178300"/>
            <a:ext cx="3657600" cy="384175"/>
          </a:xfrm>
        </p:spPr>
        <p:txBody>
          <a:bodyPr/>
          <a:lstStyle>
            <a:lvl1pPr>
              <a:defRPr/>
            </a:lvl1pPr>
          </a:lstStyle>
          <a:p>
            <a:pPr>
              <a:defRPr/>
            </a:pPr>
            <a:endParaRPr lang="it-IT"/>
          </a:p>
        </p:txBody>
      </p:sp>
      <p:sp>
        <p:nvSpPr>
          <p:cNvPr id="22" name="Segnaposto numero diapositiva 5"/>
          <p:cNvSpPr>
            <a:spLocks noGrp="1"/>
          </p:cNvSpPr>
          <p:nvPr>
            <p:ph type="sldNum" sz="quarter" idx="12"/>
          </p:nvPr>
        </p:nvSpPr>
        <p:spPr bwMode="auto">
          <a:xfrm>
            <a:off x="1339850" y="4929188"/>
            <a:ext cx="609600" cy="517525"/>
          </a:xfrm>
        </p:spPr>
        <p:txBody>
          <a:bodyPr/>
          <a:lstStyle>
            <a:lvl1pPr>
              <a:defRPr/>
            </a:lvl1pPr>
          </a:lstStyle>
          <a:p>
            <a:pPr>
              <a:defRPr/>
            </a:pPr>
            <a:fld id="{E21AF96D-EC0E-453E-A5E5-43BD93309F6F}" type="slidenum">
              <a:rPr lang="it-IT"/>
              <a:pPr>
                <a:defRPr/>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9" name="Segnaposto contenuto 8"/>
          <p:cNvSpPr>
            <a:spLocks noGrp="1"/>
          </p:cNvSpPr>
          <p:nvPr>
            <p:ph sz="quarter" idx="1"/>
          </p:nvPr>
        </p:nvSpPr>
        <p:spPr>
          <a:xfrm>
            <a:off x="457200" y="1600200"/>
            <a:ext cx="3657600" cy="4572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Segnaposto contenuto 10"/>
          <p:cNvSpPr>
            <a:spLocks noGrp="1"/>
          </p:cNvSpPr>
          <p:nvPr>
            <p:ph sz="quarter" idx="2"/>
          </p:nvPr>
        </p:nvSpPr>
        <p:spPr>
          <a:xfrm>
            <a:off x="4270248" y="1600200"/>
            <a:ext cx="3657600" cy="4572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13"/>
          <p:cNvSpPr>
            <a:spLocks noGrp="1"/>
          </p:cNvSpPr>
          <p:nvPr>
            <p:ph type="dt" sz="half" idx="10"/>
          </p:nvPr>
        </p:nvSpPr>
        <p:spPr/>
        <p:txBody>
          <a:bodyPr/>
          <a:lstStyle>
            <a:lvl1pPr>
              <a:defRPr/>
            </a:lvl1pPr>
          </a:lstStyle>
          <a:p>
            <a:pPr>
              <a:defRPr/>
            </a:pPr>
            <a:fld id="{B5DED34F-9C3A-4E33-B620-69816AB39F61}" type="datetimeFigureOut">
              <a:rPr lang="it-IT"/>
              <a:pPr>
                <a:defRPr/>
              </a:pPr>
              <a:t>13/10/15</a:t>
            </a:fld>
            <a:endParaRPr lang="it-IT"/>
          </a:p>
        </p:txBody>
      </p:sp>
      <p:sp>
        <p:nvSpPr>
          <p:cNvPr id="6" name="Segnaposto piè di pagina 2"/>
          <p:cNvSpPr>
            <a:spLocks noGrp="1"/>
          </p:cNvSpPr>
          <p:nvPr>
            <p:ph type="ftr" sz="quarter" idx="11"/>
          </p:nvPr>
        </p:nvSpPr>
        <p:spPr/>
        <p:txBody>
          <a:bodyPr/>
          <a:lstStyle>
            <a:lvl1pPr>
              <a:defRPr/>
            </a:lvl1pPr>
          </a:lstStyle>
          <a:p>
            <a:pPr>
              <a:defRPr/>
            </a:pPr>
            <a:endParaRPr lang="it-IT"/>
          </a:p>
        </p:txBody>
      </p:sp>
      <p:sp>
        <p:nvSpPr>
          <p:cNvPr id="7" name="Segnaposto numero diapositiva 22"/>
          <p:cNvSpPr>
            <a:spLocks noGrp="1"/>
          </p:cNvSpPr>
          <p:nvPr>
            <p:ph type="sldNum" sz="quarter" idx="12"/>
          </p:nvPr>
        </p:nvSpPr>
        <p:spPr/>
        <p:txBody>
          <a:bodyPr/>
          <a:lstStyle>
            <a:lvl1pPr>
              <a:defRPr/>
            </a:lvl1pPr>
          </a:lstStyle>
          <a:p>
            <a:pPr>
              <a:defRPr/>
            </a:pPr>
            <a:fld id="{614267DB-F385-47A3-8442-6BF8B153C79A}"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lstStyle>
            <a:lvl1pPr>
              <a:defRPr/>
            </a:lvl1pPr>
          </a:lstStyle>
          <a:p>
            <a:r>
              <a:rPr lang="it-IT" smtClean="0"/>
              <a:t>Fare clic per modificare lo stile del titolo</a:t>
            </a:r>
            <a:endParaRPr lang="en-US"/>
          </a:p>
        </p:txBody>
      </p:sp>
      <p:sp>
        <p:nvSpPr>
          <p:cNvPr id="11" name="Segnaposto contenuto 10"/>
          <p:cNvSpPr>
            <a:spLocks noGrp="1"/>
          </p:cNvSpPr>
          <p:nvPr>
            <p:ph sz="quarter" idx="2"/>
          </p:nvPr>
        </p:nvSpPr>
        <p:spPr>
          <a:xfrm>
            <a:off x="457200" y="2362200"/>
            <a:ext cx="3657600" cy="3886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Segnaposto contenuto 12"/>
          <p:cNvSpPr>
            <a:spLocks noGrp="1"/>
          </p:cNvSpPr>
          <p:nvPr>
            <p:ph sz="quarter" idx="4"/>
          </p:nvPr>
        </p:nvSpPr>
        <p:spPr>
          <a:xfrm>
            <a:off x="4371975" y="2362200"/>
            <a:ext cx="3657600" cy="3886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it-IT" smtClean="0"/>
              <a:t>Fare clic per modificare stili del testo dello schema</a:t>
            </a:r>
          </a:p>
        </p:txBody>
      </p:sp>
      <p:sp>
        <p:nvSpPr>
          <p:cNvPr id="7" name="Segnaposto data 13"/>
          <p:cNvSpPr>
            <a:spLocks noGrp="1"/>
          </p:cNvSpPr>
          <p:nvPr>
            <p:ph type="dt" sz="half" idx="10"/>
          </p:nvPr>
        </p:nvSpPr>
        <p:spPr/>
        <p:txBody>
          <a:bodyPr/>
          <a:lstStyle>
            <a:lvl1pPr>
              <a:defRPr/>
            </a:lvl1pPr>
          </a:lstStyle>
          <a:p>
            <a:pPr>
              <a:defRPr/>
            </a:pPr>
            <a:fld id="{F6A499FC-9FBA-431F-B63E-B3943BFE3D34}" type="datetimeFigureOut">
              <a:rPr lang="it-IT"/>
              <a:pPr>
                <a:defRPr/>
              </a:pPr>
              <a:t>13/10/15</a:t>
            </a:fld>
            <a:endParaRPr lang="it-IT"/>
          </a:p>
        </p:txBody>
      </p:sp>
      <p:sp>
        <p:nvSpPr>
          <p:cNvPr id="8" name="Segnaposto piè di pagina 2"/>
          <p:cNvSpPr>
            <a:spLocks noGrp="1"/>
          </p:cNvSpPr>
          <p:nvPr>
            <p:ph type="ftr" sz="quarter" idx="11"/>
          </p:nvPr>
        </p:nvSpPr>
        <p:spPr/>
        <p:txBody>
          <a:bodyPr/>
          <a:lstStyle>
            <a:lvl1pPr>
              <a:defRPr/>
            </a:lvl1pPr>
          </a:lstStyle>
          <a:p>
            <a:pPr>
              <a:defRPr/>
            </a:pPr>
            <a:endParaRPr lang="it-IT"/>
          </a:p>
        </p:txBody>
      </p:sp>
      <p:sp>
        <p:nvSpPr>
          <p:cNvPr id="9" name="Segnaposto numero diapositiva 22"/>
          <p:cNvSpPr>
            <a:spLocks noGrp="1"/>
          </p:cNvSpPr>
          <p:nvPr>
            <p:ph type="sldNum" sz="quarter" idx="12"/>
          </p:nvPr>
        </p:nvSpPr>
        <p:spPr/>
        <p:txBody>
          <a:bodyPr/>
          <a:lstStyle>
            <a:lvl1pPr>
              <a:defRPr/>
            </a:lvl1pPr>
          </a:lstStyle>
          <a:p>
            <a:pPr>
              <a:defRPr/>
            </a:pPr>
            <a:fld id="{6C00AD33-6EB1-463D-B429-BFEB5CCD9BF2}"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5"/>
          <p:cNvSpPr>
            <a:spLocks noGrp="1"/>
          </p:cNvSpPr>
          <p:nvPr>
            <p:ph type="dt" sz="half" idx="10"/>
          </p:nvPr>
        </p:nvSpPr>
        <p:spPr/>
        <p:txBody>
          <a:bodyPr rtlCol="0"/>
          <a:lstStyle>
            <a:lvl1pPr>
              <a:defRPr/>
            </a:lvl1pPr>
          </a:lstStyle>
          <a:p>
            <a:pPr>
              <a:defRPr/>
            </a:pPr>
            <a:fld id="{A84E232D-DED4-460C-8E91-C60B3451FB8C}" type="datetimeFigureOut">
              <a:rPr lang="it-IT"/>
              <a:pPr>
                <a:defRPr/>
              </a:pPr>
              <a:t>13/10/15</a:t>
            </a:fld>
            <a:endParaRPr lang="it-IT"/>
          </a:p>
        </p:txBody>
      </p:sp>
      <p:sp>
        <p:nvSpPr>
          <p:cNvPr id="4" name="Segnaposto numero diapositiva 6"/>
          <p:cNvSpPr>
            <a:spLocks noGrp="1"/>
          </p:cNvSpPr>
          <p:nvPr>
            <p:ph type="sldNum" sz="quarter" idx="11"/>
          </p:nvPr>
        </p:nvSpPr>
        <p:spPr/>
        <p:txBody>
          <a:bodyPr rtlCol="0"/>
          <a:lstStyle>
            <a:lvl1pPr>
              <a:defRPr/>
            </a:lvl1pPr>
          </a:lstStyle>
          <a:p>
            <a:pPr>
              <a:defRPr/>
            </a:pPr>
            <a:fld id="{6AE2D739-787C-4200-BFFE-A0524BE7F84D}" type="slidenum">
              <a:rPr lang="it-IT"/>
              <a:pPr>
                <a:defRPr/>
              </a:pPr>
              <a:t>‹n.›</a:t>
            </a:fld>
            <a:endParaRPr lang="it-IT"/>
          </a:p>
        </p:txBody>
      </p:sp>
      <p:sp>
        <p:nvSpPr>
          <p:cNvPr id="5" name="Segnaposto piè di pagina 7"/>
          <p:cNvSpPr>
            <a:spLocks noGrp="1"/>
          </p:cNvSpPr>
          <p:nvPr>
            <p:ph type="ftr" sz="quarter" idx="12"/>
          </p:nvPr>
        </p:nvSpPr>
        <p:spPr/>
        <p:txBody>
          <a:bodyPr rtlCol="0"/>
          <a:lstStyle>
            <a:lvl1pPr>
              <a:defRPr/>
            </a:lvl1pPr>
          </a:lstStyle>
          <a:p>
            <a:pPr>
              <a:defRPr/>
            </a:pPr>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3"/>
          <p:cNvSpPr>
            <a:spLocks noGrp="1"/>
          </p:cNvSpPr>
          <p:nvPr>
            <p:ph type="dt" sz="half" idx="10"/>
          </p:nvPr>
        </p:nvSpPr>
        <p:spPr/>
        <p:txBody>
          <a:bodyPr/>
          <a:lstStyle>
            <a:lvl1pPr>
              <a:defRPr/>
            </a:lvl1pPr>
          </a:lstStyle>
          <a:p>
            <a:pPr>
              <a:defRPr/>
            </a:pPr>
            <a:fld id="{2D95C258-72F8-46DB-BDAC-1515C5F67C8F}" type="datetimeFigureOut">
              <a:rPr lang="it-IT"/>
              <a:pPr>
                <a:defRPr/>
              </a:pPr>
              <a:t>13/10/15</a:t>
            </a:fld>
            <a:endParaRPr lang="it-IT"/>
          </a:p>
        </p:txBody>
      </p:sp>
      <p:sp>
        <p:nvSpPr>
          <p:cNvPr id="3" name="Segnaposto piè di pagina 2"/>
          <p:cNvSpPr>
            <a:spLocks noGrp="1"/>
          </p:cNvSpPr>
          <p:nvPr>
            <p:ph type="ftr" sz="quarter" idx="11"/>
          </p:nvPr>
        </p:nvSpPr>
        <p:spPr/>
        <p:txBody>
          <a:bodyPr/>
          <a:lstStyle>
            <a:lvl1pPr>
              <a:defRPr/>
            </a:lvl1pPr>
          </a:lstStyle>
          <a:p>
            <a:pPr>
              <a:defRPr/>
            </a:pPr>
            <a:endParaRPr lang="it-IT"/>
          </a:p>
        </p:txBody>
      </p:sp>
      <p:sp>
        <p:nvSpPr>
          <p:cNvPr id="4" name="Segnaposto numero diapositiva 22"/>
          <p:cNvSpPr>
            <a:spLocks noGrp="1"/>
          </p:cNvSpPr>
          <p:nvPr>
            <p:ph type="sldNum" sz="quarter" idx="12"/>
          </p:nvPr>
        </p:nvSpPr>
        <p:spPr/>
        <p:txBody>
          <a:bodyPr/>
          <a:lstStyle>
            <a:lvl1pPr>
              <a:defRPr/>
            </a:lvl1pPr>
          </a:lstStyle>
          <a:p>
            <a:pPr>
              <a:defRPr/>
            </a:pPr>
            <a:fld id="{8582C61A-19C4-49C4-8107-4D9E5B57560A}"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Connettore 1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Connettore 1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Connettore 1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Connettore 1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ttangolo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Connettore 1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e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olo 1"/>
          <p:cNvSpPr>
            <a:spLocks noGrp="1"/>
          </p:cNvSpPr>
          <p:nvPr>
            <p:ph type="title"/>
          </p:nvPr>
        </p:nvSpPr>
        <p:spPr>
          <a:xfrm rot="5400000">
            <a:off x="3371850" y="3200400"/>
            <a:ext cx="6309360" cy="457200"/>
          </a:xfrm>
        </p:spPr>
        <p:txBody>
          <a:bodyPr/>
          <a:lstStyle>
            <a:lvl1pPr algn="l">
              <a:buNone/>
              <a:defRPr sz="2000" b="1" cap="small" baseline="0"/>
            </a:lvl1pPr>
          </a:lstStyle>
          <a:p>
            <a:r>
              <a:rPr lang="it-IT" smtClean="0"/>
              <a:t>Fare clic per modificare lo stile del titolo</a:t>
            </a:r>
            <a:endParaRPr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8" name="Segnaposto contenuto 17"/>
          <p:cNvSpPr>
            <a:spLocks noGrp="1"/>
          </p:cNvSpPr>
          <p:nvPr>
            <p:ph sz="quarter" idx="1"/>
          </p:nvPr>
        </p:nvSpPr>
        <p:spPr>
          <a:xfrm>
            <a:off x="304800" y="274320"/>
            <a:ext cx="5638800" cy="632764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2" name="Segnaposto data 20"/>
          <p:cNvSpPr>
            <a:spLocks noGrp="1"/>
          </p:cNvSpPr>
          <p:nvPr>
            <p:ph type="dt" sz="half" idx="10"/>
          </p:nvPr>
        </p:nvSpPr>
        <p:spPr/>
        <p:txBody>
          <a:bodyPr rtlCol="0"/>
          <a:lstStyle>
            <a:lvl1pPr>
              <a:defRPr/>
            </a:lvl1pPr>
          </a:lstStyle>
          <a:p>
            <a:pPr>
              <a:defRPr/>
            </a:pPr>
            <a:fld id="{E2F9C29A-5C07-42F2-B84E-AD71F661C4EB}" type="datetimeFigureOut">
              <a:rPr lang="it-IT"/>
              <a:pPr>
                <a:defRPr/>
              </a:pPr>
              <a:t>13/10/15</a:t>
            </a:fld>
            <a:endParaRPr lang="it-IT"/>
          </a:p>
        </p:txBody>
      </p:sp>
      <p:sp>
        <p:nvSpPr>
          <p:cNvPr id="13" name="Segnaposto numero diapositiva 21"/>
          <p:cNvSpPr>
            <a:spLocks noGrp="1"/>
          </p:cNvSpPr>
          <p:nvPr>
            <p:ph type="sldNum" sz="quarter" idx="11"/>
          </p:nvPr>
        </p:nvSpPr>
        <p:spPr/>
        <p:txBody>
          <a:bodyPr rtlCol="0"/>
          <a:lstStyle>
            <a:lvl1pPr>
              <a:defRPr/>
            </a:lvl1pPr>
          </a:lstStyle>
          <a:p>
            <a:pPr>
              <a:defRPr/>
            </a:pPr>
            <a:fld id="{A3817814-2AD6-4CD3-B72E-4BDCE7B6FBAB}" type="slidenum">
              <a:rPr lang="it-IT"/>
              <a:pPr>
                <a:defRPr/>
              </a:pPr>
              <a:t>‹n.›</a:t>
            </a:fld>
            <a:endParaRPr lang="it-IT"/>
          </a:p>
        </p:txBody>
      </p:sp>
      <p:sp>
        <p:nvSpPr>
          <p:cNvPr id="14" name="Segnaposto piè di pagina 22"/>
          <p:cNvSpPr>
            <a:spLocks noGrp="1"/>
          </p:cNvSpPr>
          <p:nvPr>
            <p:ph type="ftr" sz="quarter" idx="12"/>
          </p:nvPr>
        </p:nvSpPr>
        <p:spPr/>
        <p:txBody>
          <a:bodyPr rtlCol="0"/>
          <a:lstStyle>
            <a:lvl1pPr>
              <a:defRPr/>
            </a:lvl1pPr>
          </a:lstStyle>
          <a:p>
            <a:pPr>
              <a:defRPr/>
            </a:pPr>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Connettore 1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e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Connettore 1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ttangolo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Connettore 1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Connettore 1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Connettore 1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olo 1"/>
          <p:cNvSpPr>
            <a:spLocks noGrp="1"/>
          </p:cNvSpPr>
          <p:nvPr>
            <p:ph type="title"/>
          </p:nvPr>
        </p:nvSpPr>
        <p:spPr>
          <a:xfrm rot="5400000">
            <a:off x="3350133" y="3200400"/>
            <a:ext cx="6309360" cy="457200"/>
          </a:xfrm>
        </p:spPr>
        <p:txBody>
          <a:bodyPr/>
          <a:lstStyle>
            <a:lvl1pPr algn="l">
              <a:buNone/>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it-IT" noProof="0" smtClean="0"/>
              <a:t>Fare clic sull'icona per inserire un'immagine</a:t>
            </a:r>
            <a:endParaRPr lang="en-US" noProof="0"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12" name="Segnaposto data 16"/>
          <p:cNvSpPr>
            <a:spLocks noGrp="1"/>
          </p:cNvSpPr>
          <p:nvPr>
            <p:ph type="dt" sz="half" idx="10"/>
          </p:nvPr>
        </p:nvSpPr>
        <p:spPr/>
        <p:txBody>
          <a:bodyPr rtlCol="0"/>
          <a:lstStyle>
            <a:lvl1pPr>
              <a:defRPr/>
            </a:lvl1pPr>
          </a:lstStyle>
          <a:p>
            <a:pPr>
              <a:defRPr/>
            </a:pPr>
            <a:fld id="{63ED31A8-A5DD-4065-B0DC-11CE403E48B9}" type="datetimeFigureOut">
              <a:rPr lang="it-IT"/>
              <a:pPr>
                <a:defRPr/>
              </a:pPr>
              <a:t>13/10/15</a:t>
            </a:fld>
            <a:endParaRPr lang="it-IT"/>
          </a:p>
        </p:txBody>
      </p:sp>
      <p:sp>
        <p:nvSpPr>
          <p:cNvPr id="13" name="Segnaposto numero diapositiva 17"/>
          <p:cNvSpPr>
            <a:spLocks noGrp="1"/>
          </p:cNvSpPr>
          <p:nvPr>
            <p:ph type="sldNum" sz="quarter" idx="11"/>
          </p:nvPr>
        </p:nvSpPr>
        <p:spPr/>
        <p:txBody>
          <a:bodyPr rtlCol="0"/>
          <a:lstStyle>
            <a:lvl1pPr>
              <a:defRPr/>
            </a:lvl1pPr>
          </a:lstStyle>
          <a:p>
            <a:pPr>
              <a:defRPr/>
            </a:pPr>
            <a:fld id="{599FAFFA-A63D-4E88-B398-504C5C41ED41}" type="slidenum">
              <a:rPr lang="it-IT"/>
              <a:pPr>
                <a:defRPr/>
              </a:pPr>
              <a:t>‹n.›</a:t>
            </a:fld>
            <a:endParaRPr lang="it-IT"/>
          </a:p>
        </p:txBody>
      </p:sp>
      <p:sp>
        <p:nvSpPr>
          <p:cNvPr id="14" name="Segnaposto piè di pagina 20"/>
          <p:cNvSpPr>
            <a:spLocks noGrp="1"/>
          </p:cNvSpPr>
          <p:nvPr>
            <p:ph type="ftr" sz="quarter" idx="12"/>
          </p:nvPr>
        </p:nvSpPr>
        <p:spPr/>
        <p:txBody>
          <a:bodyPr rtlCol="0"/>
          <a:lstStyle>
            <a:lvl1pPr>
              <a:defRPr/>
            </a:lvl1pPr>
          </a:lstStyle>
          <a:p>
            <a:pPr>
              <a:defRPr/>
            </a:pPr>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lang="it-IT" smtClean="0"/>
              <a:t>Fare clic per modificare lo stile del titolo</a:t>
            </a:r>
            <a:endParaRPr lang="en-US"/>
          </a:p>
        </p:txBody>
      </p:sp>
      <p:sp>
        <p:nvSpPr>
          <p:cNvPr id="1028" name="Segnaposto testo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Segnaposto data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0A0BCC35-8B16-4A31-80A0-6C4F28646C55}" type="datetimeFigureOut">
              <a:rPr lang="it-IT"/>
              <a:pPr>
                <a:defRPr/>
              </a:pPr>
              <a:t>13/10/15</a:t>
            </a:fld>
            <a:endParaRPr lang="it-IT"/>
          </a:p>
        </p:txBody>
      </p:sp>
      <p:sp>
        <p:nvSpPr>
          <p:cNvPr id="3" name="Segnaposto piè di pagina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e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egnaposto numero diapositiva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4B12A087-E130-442A-A62C-39F0864E5FFD}"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8" r:id="rId4"/>
    <p:sldLayoutId id="2147483679" r:id="rId5"/>
    <p:sldLayoutId id="2147483686" r:id="rId6"/>
    <p:sldLayoutId id="2147483680" r:id="rId7"/>
    <p:sldLayoutId id="2147483687" r:id="rId8"/>
    <p:sldLayoutId id="2147483688" r:id="rId9"/>
    <p:sldLayoutId id="2147483681" r:id="rId10"/>
    <p:sldLayoutId id="2147483682"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a:defRPr>
      </a:lvl2pPr>
      <a:lvl3pPr algn="l" rtl="0" fontAlgn="base">
        <a:spcBef>
          <a:spcPct val="0"/>
        </a:spcBef>
        <a:spcAft>
          <a:spcPct val="0"/>
        </a:spcAft>
        <a:defRPr sz="3000">
          <a:solidFill>
            <a:schemeClr val="tx2"/>
          </a:solidFill>
          <a:latin typeface="Century Schoolbook"/>
        </a:defRPr>
      </a:lvl3pPr>
      <a:lvl4pPr algn="l" rtl="0" fontAlgn="base">
        <a:spcBef>
          <a:spcPct val="0"/>
        </a:spcBef>
        <a:spcAft>
          <a:spcPct val="0"/>
        </a:spcAft>
        <a:defRPr sz="3000">
          <a:solidFill>
            <a:schemeClr val="tx2"/>
          </a:solidFill>
          <a:latin typeface="Century Schoolbook"/>
        </a:defRPr>
      </a:lvl4pPr>
      <a:lvl5pPr algn="l" rtl="0" fontAlgn="base">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85813" y="428625"/>
            <a:ext cx="7500937" cy="1428750"/>
          </a:xfrm>
        </p:spPr>
        <p:txBody>
          <a:bodyPr/>
          <a:lstStyle/>
          <a:p>
            <a:pPr fontAlgn="auto">
              <a:spcAft>
                <a:spcPts val="0"/>
              </a:spcAft>
              <a:defRPr/>
            </a:pPr>
            <a:r>
              <a:rPr lang="es-MX" sz="2400" dirty="0" smtClean="0">
                <a:latin typeface="Times New Roman" pitchFamily="18" charset="0"/>
                <a:cs typeface="Times New Roman" pitchFamily="18" charset="0"/>
              </a:rPr>
              <a:t>La hormiga</a:t>
            </a:r>
            <a:r>
              <a:rPr lang="it-IT" sz="2400" dirty="0" smtClean="0">
                <a:latin typeface="Times New Roman" pitchFamily="18" charset="0"/>
                <a:cs typeface="Times New Roman" pitchFamily="18" charset="0"/>
              </a:rPr>
              <a:t/>
            </a:r>
            <a:br>
              <a:rPr lang="it-IT" sz="2400" dirty="0" smtClean="0">
                <a:latin typeface="Times New Roman" pitchFamily="18" charset="0"/>
                <a:cs typeface="Times New Roman" pitchFamily="18" charset="0"/>
              </a:rPr>
            </a:br>
            <a:r>
              <a:rPr lang="es-MX" sz="2400" dirty="0" smtClean="0">
                <a:latin typeface="Times New Roman" pitchFamily="18" charset="0"/>
                <a:cs typeface="Times New Roman" pitchFamily="18" charset="0"/>
              </a:rPr>
              <a:t>Marco Denevi (Argentina)</a:t>
            </a:r>
            <a:r>
              <a:rPr lang="it-IT" sz="2400" dirty="0" smtClean="0">
                <a:latin typeface="Times New Roman" pitchFamily="18" charset="0"/>
                <a:cs typeface="Times New Roman" pitchFamily="18" charset="0"/>
              </a:rPr>
              <a:t/>
            </a:r>
            <a:br>
              <a:rPr lang="it-IT" sz="2400" dirty="0" smtClean="0">
                <a:latin typeface="Times New Roman" pitchFamily="18" charset="0"/>
                <a:cs typeface="Times New Roman" pitchFamily="18" charset="0"/>
              </a:rPr>
            </a:br>
            <a:endParaRPr lang="it-IT" sz="2400" dirty="0">
              <a:latin typeface="Times New Roman" pitchFamily="18" charset="0"/>
              <a:cs typeface="Times New Roman" pitchFamily="18" charset="0"/>
            </a:endParaRPr>
          </a:p>
        </p:txBody>
      </p:sp>
      <p:sp>
        <p:nvSpPr>
          <p:cNvPr id="3" name="Sottotitolo 2"/>
          <p:cNvSpPr>
            <a:spLocks noGrp="1"/>
          </p:cNvSpPr>
          <p:nvPr>
            <p:ph type="subTitle" idx="1"/>
          </p:nvPr>
        </p:nvSpPr>
        <p:spPr>
          <a:xfrm>
            <a:off x="1214438" y="1571625"/>
            <a:ext cx="6929437" cy="4572000"/>
          </a:xfrm>
        </p:spPr>
        <p:txBody>
          <a:bodyPr>
            <a:normAutofit fontScale="25000" lnSpcReduction="20000"/>
          </a:bodyPr>
          <a:lstStyle/>
          <a:p>
            <a:pPr fontAlgn="auto">
              <a:spcAft>
                <a:spcPts val="0"/>
              </a:spcAft>
              <a:buFont typeface="Wingdings"/>
              <a:buNone/>
              <a:defRPr/>
            </a:pPr>
            <a:r>
              <a:rPr lang="es-MX" dirty="0"/>
              <a:t> </a:t>
            </a:r>
            <a:endParaRPr lang="it-IT" dirty="0"/>
          </a:p>
          <a:p>
            <a:pPr algn="just" fontAlgn="auto">
              <a:spcAft>
                <a:spcPts val="0"/>
              </a:spcAft>
              <a:buFont typeface="Wingdings"/>
              <a:buNone/>
              <a:defRPr/>
            </a:pPr>
            <a:r>
              <a:rPr lang="es-MX" sz="6400" dirty="0" smtClean="0">
                <a:solidFill>
                  <a:schemeClr val="tx1"/>
                </a:solidFill>
                <a:latin typeface="Times New Roman" pitchFamily="18" charset="0"/>
                <a:cs typeface="Times New Roman" pitchFamily="18" charset="0"/>
              </a:rPr>
              <a:t>Un </a:t>
            </a:r>
            <a:r>
              <a:rPr lang="es-MX" sz="6400" dirty="0">
                <a:solidFill>
                  <a:schemeClr val="tx1"/>
                </a:solidFill>
                <a:latin typeface="Times New Roman" pitchFamily="18" charset="0"/>
                <a:cs typeface="Times New Roman" pitchFamily="18" charset="0"/>
              </a:rPr>
              <a:t>día las hormigas, pueblo progresista, inventan el vegetal artificial. Es una papilla fría con sabor a hojalata. Pero al menos las releva de la necesidad de salir fuera de los hormigueros en procura de vegetales naturales. Así se salvan del fuego, del veneno, de las nubes insecticidas. Como el número de las hormigas es una cifra que tiende constantemente a crecer, al cabo de un tiempo hay tantas hormigas bajo tierra que es preciso ampliar los hormigueros. Las galerías se expanden, se entrecruzan, terminan por confundirse en un solo Gran Hormiguero bajo la dirección de una sola Gran Hormiga. Por las dudas, las salidas al exterior son tapiadas a cal y canto. Se suceden las generaciones. Como nunca han franqueado los límites del Gran Hormiguero, incurren en el error de lógica de identificarlo con el Gran Universo. Pero cierta vez una hormiga se extravía por unos corredores en ruinas, distingue una luz lejana, unos destellos, se aproxima y descubre una boca de salida cuya clausura se ha desmoronado. Con el corazón palpitante, la hormiga sale a la superficie de la tierra. Ve una mañana. Ve un jardín. Ve tallos, hojas, yemas, brotes, pétalos, estambres, rocío. Ve una rosa amarilla. Todos sus instintos despiertan bruscamente. Se abalanza sobre las plantas y empieza a talar, a cortar y a comer. Se da un atracón. Después, relamiéndose, decide volver al Gran Hormiguero con la noticia. Busca a sus hermanas, trata de explicarles lo que ha visto, grita: “Arriba, luz, jardín, hojas, verdes, flores”. Las demás hormigas no comprenden una sola palabra de aquel lenguaje delirante, creen que la hormiga ha enloquecido y la matan.</a:t>
            </a:r>
            <a:endParaRPr lang="it-IT" sz="6400" dirty="0">
              <a:solidFill>
                <a:schemeClr val="tx1"/>
              </a:solidFill>
              <a:latin typeface="Times New Roman" pitchFamily="18" charset="0"/>
              <a:cs typeface="Times New Roman" pitchFamily="18" charset="0"/>
            </a:endParaRPr>
          </a:p>
          <a:p>
            <a:pPr algn="just" fontAlgn="auto">
              <a:spcAft>
                <a:spcPts val="0"/>
              </a:spcAft>
              <a:buFont typeface="Wingdings"/>
              <a:buNone/>
              <a:defRPr/>
            </a:pPr>
            <a:r>
              <a:rPr lang="es-MX" sz="6400" dirty="0">
                <a:solidFill>
                  <a:schemeClr val="tx1"/>
                </a:solidFill>
                <a:latin typeface="Times New Roman" pitchFamily="18" charset="0"/>
                <a:cs typeface="Times New Roman" pitchFamily="18" charset="0"/>
              </a:rPr>
              <a:t>	</a:t>
            </a:r>
            <a:endParaRPr lang="it-IT" sz="6400" dirty="0">
              <a:solidFill>
                <a:schemeClr val="tx1"/>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785813" y="1214438"/>
            <a:ext cx="7572375" cy="3000375"/>
          </a:xfrm>
          <a:solidFill>
            <a:schemeClr val="accent3">
              <a:lumMod val="20000"/>
              <a:lumOff val="80000"/>
            </a:schemeClr>
          </a:solidFill>
        </p:spPr>
        <p:txBody>
          <a:bodyPr>
            <a:normAutofit fontScale="92500" lnSpcReduction="10000"/>
          </a:bodyPr>
          <a:lstStyle/>
          <a:p>
            <a:pPr marL="274320" indent="-274320" algn="ctr" fontAlgn="auto">
              <a:spcAft>
                <a:spcPts val="0"/>
              </a:spcAft>
              <a:buFont typeface="Wingdings"/>
              <a:buChar char=""/>
              <a:defRPr/>
            </a:pPr>
            <a:r>
              <a:rPr lang="es-MX" sz="2800" dirty="0" smtClean="0">
                <a:solidFill>
                  <a:srgbClr val="FF0000"/>
                </a:solidFill>
                <a:latin typeface="Times New Roman" pitchFamily="18" charset="0"/>
                <a:cs typeface="Times New Roman" pitchFamily="18" charset="0"/>
              </a:rPr>
              <a:t>Irregularidades ortográficas</a:t>
            </a:r>
          </a:p>
          <a:p>
            <a:pPr marL="274320" indent="-274320" algn="ctr" fontAlgn="auto">
              <a:spcAft>
                <a:spcPts val="0"/>
              </a:spcAft>
              <a:buFont typeface="Wingdings"/>
              <a:buNone/>
              <a:defRPr/>
            </a:pPr>
            <a:endParaRPr lang="es-MX" sz="2800" dirty="0" smtClean="0">
              <a:solidFill>
                <a:srgbClr val="FF0000"/>
              </a:solidFill>
              <a:latin typeface="Times New Roman" pitchFamily="18" charset="0"/>
              <a:cs typeface="Times New Roman" pitchFamily="18" charset="0"/>
            </a:endParaRPr>
          </a:p>
          <a:p>
            <a:pPr marL="274320" indent="-274320" algn="just" fontAlgn="auto">
              <a:spcAft>
                <a:spcPts val="0"/>
              </a:spcAft>
              <a:buFont typeface="Wingdings"/>
              <a:buNone/>
              <a:defRPr/>
            </a:pPr>
            <a:r>
              <a:rPr lang="es-MX" dirty="0">
                <a:latin typeface="Times New Roman" pitchFamily="18" charset="0"/>
                <a:cs typeface="Times New Roman" pitchFamily="18" charset="0"/>
              </a:rPr>
              <a:t>	</a:t>
            </a:r>
            <a:r>
              <a:rPr lang="es-MX" dirty="0" smtClean="0">
                <a:latin typeface="Times New Roman" pitchFamily="18" charset="0"/>
                <a:cs typeface="Times New Roman" pitchFamily="18" charset="0"/>
              </a:rPr>
              <a:t>no son irregularidades a todos los efectos; se trata simplemente de un cambio ortográfico que hay que efectuar para mantener la pronunciación correcta</a:t>
            </a:r>
          </a:p>
          <a:p>
            <a:pPr marL="274320" indent="-274320" algn="ctr" fontAlgn="auto">
              <a:spcAft>
                <a:spcPts val="0"/>
              </a:spcAft>
              <a:buFont typeface="Wingdings"/>
              <a:buNone/>
              <a:defRPr/>
            </a:pPr>
            <a:endParaRPr lang="es-MX" dirty="0" smtClean="0">
              <a:latin typeface="Times New Roman" pitchFamily="18" charset="0"/>
              <a:cs typeface="Times New Roman" pitchFamily="18" charset="0"/>
            </a:endParaRPr>
          </a:p>
          <a:p>
            <a:pPr marL="274320" indent="-274320" algn="ctr" fontAlgn="auto">
              <a:spcAft>
                <a:spcPts val="0"/>
              </a:spcAft>
              <a:buFont typeface="Wingdings"/>
              <a:buNone/>
              <a:defRPr/>
            </a:pPr>
            <a:r>
              <a:rPr lang="es-MX" dirty="0" smtClean="0">
                <a:latin typeface="Times New Roman" pitchFamily="18" charset="0"/>
                <a:cs typeface="Times New Roman" pitchFamily="18" charset="0"/>
              </a:rPr>
              <a:t>COGER</a:t>
            </a:r>
          </a:p>
          <a:p>
            <a:pPr marL="274320" indent="-274320" algn="ctr" fontAlgn="auto">
              <a:spcAft>
                <a:spcPts val="0"/>
              </a:spcAft>
              <a:buFont typeface="Wingdings"/>
              <a:buNone/>
              <a:defRPr/>
            </a:pPr>
            <a:r>
              <a:rPr lang="es-MX" dirty="0" smtClean="0">
                <a:latin typeface="Times New Roman" pitchFamily="18" charset="0"/>
                <a:cs typeface="Times New Roman" pitchFamily="18" charset="0"/>
              </a:rPr>
              <a:t>Cojo, coges, coge, cogemos, cogéis, cogen</a:t>
            </a:r>
          </a:p>
          <a:p>
            <a:pPr marL="274320" indent="-274320" algn="just" fontAlgn="auto">
              <a:spcAft>
                <a:spcPts val="0"/>
              </a:spcAft>
              <a:buFont typeface="Wingdings"/>
              <a:buNone/>
              <a:defRPr/>
            </a:pPr>
            <a:endParaRPr lang="es-MX" dirty="0" smtClean="0">
              <a:latin typeface="Times New Roman" pitchFamily="18" charset="0"/>
              <a:cs typeface="Times New Roman" pitchFamily="18" charset="0"/>
            </a:endParaRPr>
          </a:p>
          <a:p>
            <a:pPr marL="274320" indent="-274320" fontAlgn="auto">
              <a:spcAft>
                <a:spcPts val="0"/>
              </a:spcAft>
              <a:buFont typeface="Wingdings"/>
              <a:buNone/>
              <a:defRPr/>
            </a:pPr>
            <a:endParaRPr lang="it-IT" dirty="0" smtClean="0">
              <a:latin typeface="Times New Roman" pitchFamily="18" charset="0"/>
              <a:cs typeface="Times New Roman" pitchFamily="18" charset="0"/>
            </a:endParaRPr>
          </a:p>
        </p:txBody>
      </p:sp>
      <p:sp>
        <p:nvSpPr>
          <p:cNvPr id="6" name="Rettangolo arrotondato 5"/>
          <p:cNvSpPr/>
          <p:nvPr/>
        </p:nvSpPr>
        <p:spPr>
          <a:xfrm>
            <a:off x="1928813" y="3643313"/>
            <a:ext cx="857250"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800" dirty="0" err="1">
                <a:latin typeface="Times New Roman" pitchFamily="18" charset="0"/>
                <a:cs typeface="Times New Roman" pitchFamily="18" charset="0"/>
              </a:rPr>
              <a:t>cojo</a:t>
            </a:r>
            <a:endParaRPr lang="it-IT" sz="2800" dirty="0">
              <a:latin typeface="Times New Roman" pitchFamily="18" charset="0"/>
              <a:cs typeface="Times New Roman" pitchFamily="18" charset="0"/>
            </a:endParaRPr>
          </a:p>
        </p:txBody>
      </p:sp>
      <p:graphicFrame>
        <p:nvGraphicFramePr>
          <p:cNvPr id="4" name="Tabella 3"/>
          <p:cNvGraphicFramePr>
            <a:graphicFrameLocks noGrp="1"/>
          </p:cNvGraphicFramePr>
          <p:nvPr/>
        </p:nvGraphicFramePr>
        <p:xfrm>
          <a:off x="857224" y="4929198"/>
          <a:ext cx="7500990" cy="914399"/>
        </p:xfrm>
        <a:graphic>
          <a:graphicData uri="http://schemas.openxmlformats.org/drawingml/2006/table">
            <a:tbl>
              <a:tblPr firstRow="1" bandRow="1">
                <a:tableStyleId>{5C22544A-7EE6-4342-B048-85BDC9FD1C3A}</a:tableStyleId>
              </a:tblPr>
              <a:tblGrid>
                <a:gridCol w="7500990"/>
              </a:tblGrid>
              <a:tr h="388926">
                <a:tc>
                  <a:txBody>
                    <a:bodyPr/>
                    <a:lstStyle/>
                    <a:p>
                      <a:pPr algn="ctr"/>
                      <a:r>
                        <a:rPr lang="it-IT" dirty="0" smtClean="0"/>
                        <a:t>DISTINGUIR </a:t>
                      </a:r>
                    </a:p>
                    <a:p>
                      <a:r>
                        <a:rPr lang="it-IT" dirty="0" err="1" smtClean="0"/>
                        <a:t>distingo</a:t>
                      </a:r>
                      <a:r>
                        <a:rPr lang="it-IT" dirty="0" smtClean="0"/>
                        <a:t>,</a:t>
                      </a:r>
                      <a:r>
                        <a:rPr lang="it-IT" baseline="0" dirty="0" smtClean="0"/>
                        <a:t> </a:t>
                      </a:r>
                      <a:r>
                        <a:rPr lang="it-IT" baseline="0" dirty="0" err="1" smtClean="0"/>
                        <a:t>distingues</a:t>
                      </a:r>
                      <a:r>
                        <a:rPr lang="it-IT" baseline="0" dirty="0" smtClean="0"/>
                        <a:t>, distingue, </a:t>
                      </a:r>
                      <a:r>
                        <a:rPr lang="it-IT" baseline="0" dirty="0" err="1" smtClean="0"/>
                        <a:t>distinguimos</a:t>
                      </a:r>
                      <a:r>
                        <a:rPr lang="it-IT" baseline="0" dirty="0" smtClean="0"/>
                        <a:t>, </a:t>
                      </a:r>
                      <a:r>
                        <a:rPr lang="it-IT" baseline="0" dirty="0" err="1" smtClean="0"/>
                        <a:t>dintinguís</a:t>
                      </a:r>
                      <a:r>
                        <a:rPr lang="it-IT" baseline="0" dirty="0" smtClean="0"/>
                        <a:t> </a:t>
                      </a:r>
                      <a:r>
                        <a:rPr lang="it-IT" baseline="0" dirty="0" err="1" smtClean="0"/>
                        <a:t>distinguen</a:t>
                      </a:r>
                      <a:endParaRPr lang="it-IT" dirty="0"/>
                    </a:p>
                  </a:txBody>
                  <a:tcPr/>
                </a:tc>
              </a:tr>
            </a:tbl>
          </a:graphicData>
        </a:graphic>
      </p:graphicFrame>
      <p:sp>
        <p:nvSpPr>
          <p:cNvPr id="5" name="Ovale 4"/>
          <p:cNvSpPr/>
          <p:nvPr/>
        </p:nvSpPr>
        <p:spPr>
          <a:xfrm>
            <a:off x="323528" y="4581128"/>
            <a:ext cx="1512168" cy="64807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distingo</a:t>
            </a:r>
            <a:endParaRPr lang="it-IT" dirty="0"/>
          </a:p>
        </p:txBody>
      </p:sp>
    </p:spTree>
    <p:extLst>
      <p:ext uri="{BB962C8B-B14F-4D97-AF65-F5344CB8AC3E}">
        <p14:creationId xmlns:p14="http://schemas.microsoft.com/office/powerpoint/2010/main" val="70565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642938" y="1000108"/>
            <a:ext cx="7281862" cy="4429142"/>
          </a:xfrm>
          <a:solidFill>
            <a:schemeClr val="accent3">
              <a:lumMod val="20000"/>
              <a:lumOff val="80000"/>
            </a:schemeClr>
          </a:solidFill>
        </p:spPr>
        <p:txBody>
          <a:bodyPr>
            <a:normAutofit/>
          </a:bodyPr>
          <a:lstStyle/>
          <a:p>
            <a:pPr marL="274320" indent="-274320" algn="ctr" fontAlgn="auto">
              <a:spcAft>
                <a:spcPts val="0"/>
              </a:spcAft>
              <a:buFont typeface="Wingdings"/>
              <a:buChar char=""/>
              <a:defRPr/>
            </a:pPr>
            <a:r>
              <a:rPr lang="es-MX" sz="2800" dirty="0" smtClean="0">
                <a:solidFill>
                  <a:srgbClr val="FF0000"/>
                </a:solidFill>
                <a:latin typeface="Times New Roman" pitchFamily="18" charset="0"/>
                <a:cs typeface="Times New Roman" pitchFamily="18" charset="0"/>
              </a:rPr>
              <a:t>Irregularidades propias </a:t>
            </a:r>
          </a:p>
          <a:p>
            <a:pPr marL="274320" indent="-274320" algn="just" fontAlgn="auto">
              <a:spcAft>
                <a:spcPts val="0"/>
              </a:spcAft>
              <a:buFont typeface="Wingdings"/>
              <a:buNone/>
              <a:defRPr/>
            </a:pPr>
            <a:r>
              <a:rPr lang="es-MX" dirty="0" smtClean="0">
                <a:solidFill>
                  <a:srgbClr val="FF0000"/>
                </a:solidFill>
                <a:latin typeface="Times New Roman" pitchFamily="18" charset="0"/>
                <a:cs typeface="Times New Roman" pitchFamily="18" charset="0"/>
              </a:rPr>
              <a:t>	</a:t>
            </a:r>
            <a:r>
              <a:rPr lang="es-MX" dirty="0" smtClean="0">
                <a:latin typeface="Times New Roman" pitchFamily="18" charset="0"/>
                <a:cs typeface="Times New Roman" pitchFamily="18" charset="0"/>
              </a:rPr>
              <a:t>verbos que presentan irregularidades particulares y se comportan cada uno a su manera: ¡hay que estudiarlos de memoria!</a:t>
            </a:r>
            <a:endParaRPr lang="it-IT" dirty="0" smtClean="0">
              <a:latin typeface="Times New Roman" pitchFamily="18" charset="0"/>
              <a:cs typeface="Times New Roman" pitchFamily="18" charset="0"/>
            </a:endParaRPr>
          </a:p>
          <a:p>
            <a:pPr marL="274320" indent="-274320" algn="ctr" fontAlgn="auto">
              <a:spcAft>
                <a:spcPts val="0"/>
              </a:spcAft>
              <a:buFont typeface="Wingdings"/>
              <a:buChar char=""/>
              <a:defRPr/>
            </a:pPr>
            <a:r>
              <a:rPr lang="it-IT" dirty="0" smtClean="0"/>
              <a:t>SER</a:t>
            </a:r>
          </a:p>
          <a:p>
            <a:pPr marL="274320" indent="-274320" algn="ctr" fontAlgn="auto">
              <a:spcAft>
                <a:spcPts val="0"/>
              </a:spcAft>
              <a:buFont typeface="Wingdings"/>
              <a:buChar char=""/>
              <a:defRPr/>
            </a:pPr>
            <a:r>
              <a:rPr lang="it-IT" dirty="0" smtClean="0"/>
              <a:t>HACER (</a:t>
            </a:r>
            <a:r>
              <a:rPr lang="it-IT" dirty="0" err="1" smtClean="0"/>
              <a:t>hago</a:t>
            </a:r>
            <a:r>
              <a:rPr lang="it-IT" dirty="0" smtClean="0"/>
              <a:t>, </a:t>
            </a:r>
            <a:r>
              <a:rPr lang="it-IT" dirty="0" err="1" smtClean="0"/>
              <a:t>haces</a:t>
            </a:r>
            <a:r>
              <a:rPr lang="it-IT" dirty="0" smtClean="0"/>
              <a:t>, </a:t>
            </a:r>
            <a:r>
              <a:rPr lang="it-IT" dirty="0" err="1" smtClean="0"/>
              <a:t>hace</a:t>
            </a:r>
            <a:r>
              <a:rPr lang="it-IT" dirty="0" smtClean="0"/>
              <a:t>, </a:t>
            </a:r>
            <a:r>
              <a:rPr lang="it-IT" dirty="0" err="1" smtClean="0"/>
              <a:t>hacemos</a:t>
            </a:r>
            <a:r>
              <a:rPr lang="it-IT" dirty="0" smtClean="0"/>
              <a:t>, </a:t>
            </a:r>
            <a:r>
              <a:rPr lang="it-IT" dirty="0" err="1" smtClean="0"/>
              <a:t>hacéis</a:t>
            </a:r>
            <a:r>
              <a:rPr lang="it-IT" dirty="0" smtClean="0"/>
              <a:t>, </a:t>
            </a:r>
            <a:r>
              <a:rPr lang="it-IT" dirty="0" err="1" smtClean="0"/>
              <a:t>hacen</a:t>
            </a:r>
            <a:r>
              <a:rPr lang="it-IT" dirty="0" smtClean="0"/>
              <a:t>)</a:t>
            </a:r>
          </a:p>
          <a:p>
            <a:pPr marL="274320" indent="-274320" algn="ctr" fontAlgn="auto">
              <a:spcAft>
                <a:spcPts val="0"/>
              </a:spcAft>
              <a:buFont typeface="Wingdings"/>
              <a:buChar char=""/>
              <a:defRPr/>
            </a:pPr>
            <a:r>
              <a:rPr lang="it-IT" dirty="0" smtClean="0"/>
              <a:t>SALIR (salgo, </a:t>
            </a:r>
            <a:r>
              <a:rPr lang="it-IT" dirty="0" err="1" smtClean="0"/>
              <a:t>sales</a:t>
            </a:r>
            <a:r>
              <a:rPr lang="it-IT" dirty="0" smtClean="0"/>
              <a:t>, sale, </a:t>
            </a:r>
            <a:r>
              <a:rPr lang="it-IT" dirty="0" err="1" smtClean="0"/>
              <a:t>salimos</a:t>
            </a:r>
            <a:r>
              <a:rPr lang="it-IT" dirty="0" smtClean="0"/>
              <a:t>, </a:t>
            </a:r>
            <a:r>
              <a:rPr lang="it-IT" dirty="0" err="1" smtClean="0"/>
              <a:t>salís</a:t>
            </a:r>
            <a:r>
              <a:rPr lang="it-IT" dirty="0" smtClean="0"/>
              <a:t>, </a:t>
            </a:r>
            <a:r>
              <a:rPr lang="it-IT" dirty="0" err="1" smtClean="0"/>
              <a:t>salen</a:t>
            </a:r>
            <a:r>
              <a:rPr lang="it-IT" dirty="0" smtClean="0"/>
              <a:t>)</a:t>
            </a:r>
          </a:p>
          <a:p>
            <a:pPr marL="274320" indent="-274320" algn="ctr" fontAlgn="auto">
              <a:spcAft>
                <a:spcPts val="0"/>
              </a:spcAft>
              <a:buFont typeface="Wingdings"/>
              <a:buChar char=""/>
              <a:defRPr/>
            </a:pPr>
            <a:r>
              <a:rPr lang="it-IT" dirty="0" smtClean="0"/>
              <a:t>DAR (</a:t>
            </a:r>
            <a:r>
              <a:rPr lang="it-IT" dirty="0" err="1" smtClean="0"/>
              <a:t>doy</a:t>
            </a:r>
            <a:r>
              <a:rPr lang="it-IT" dirty="0" smtClean="0"/>
              <a:t>, </a:t>
            </a:r>
            <a:r>
              <a:rPr lang="it-IT" dirty="0" err="1" smtClean="0"/>
              <a:t>das</a:t>
            </a:r>
            <a:r>
              <a:rPr lang="it-IT" dirty="0" smtClean="0"/>
              <a:t>, da, </a:t>
            </a:r>
            <a:r>
              <a:rPr lang="it-IT" dirty="0" err="1" smtClean="0"/>
              <a:t>damos</a:t>
            </a:r>
            <a:r>
              <a:rPr lang="it-IT" dirty="0" smtClean="0"/>
              <a:t>, </a:t>
            </a:r>
            <a:r>
              <a:rPr lang="it-IT" dirty="0" err="1" smtClean="0"/>
              <a:t>dais</a:t>
            </a:r>
            <a:r>
              <a:rPr lang="it-IT" dirty="0" smtClean="0"/>
              <a:t>, </a:t>
            </a:r>
            <a:r>
              <a:rPr lang="it-IT" dirty="0" err="1" smtClean="0"/>
              <a:t>dan</a:t>
            </a:r>
            <a:r>
              <a:rPr lang="it-IT" dirty="0" smtClean="0"/>
              <a:t>)</a:t>
            </a:r>
          </a:p>
          <a:p>
            <a:pPr marL="274320" indent="-274320" algn="ctr" fontAlgn="auto">
              <a:spcAft>
                <a:spcPts val="0"/>
              </a:spcAft>
              <a:buFont typeface="Wingdings"/>
              <a:buChar char=""/>
              <a:defRPr/>
            </a:pPr>
            <a:r>
              <a:rPr lang="it-IT" dirty="0" smtClean="0"/>
              <a:t>VER (</a:t>
            </a:r>
            <a:r>
              <a:rPr lang="it-IT" dirty="0" err="1" smtClean="0"/>
              <a:t>veo</a:t>
            </a:r>
            <a:r>
              <a:rPr lang="it-IT" dirty="0" smtClean="0"/>
              <a:t>, ves, ve, </a:t>
            </a:r>
            <a:r>
              <a:rPr lang="it-IT" dirty="0" err="1" smtClean="0"/>
              <a:t>vemos</a:t>
            </a:r>
            <a:r>
              <a:rPr lang="it-IT" dirty="0" smtClean="0"/>
              <a:t>, </a:t>
            </a:r>
            <a:r>
              <a:rPr lang="it-IT" dirty="0" err="1" smtClean="0"/>
              <a:t>veis</a:t>
            </a:r>
            <a:r>
              <a:rPr lang="it-IT" dirty="0" smtClean="0"/>
              <a:t>, </a:t>
            </a:r>
            <a:r>
              <a:rPr lang="it-IT" dirty="0" err="1" smtClean="0"/>
              <a:t>ven</a:t>
            </a:r>
            <a:r>
              <a:rPr lang="it-IT" dirty="0" smtClean="0"/>
              <a:t>)</a:t>
            </a:r>
          </a:p>
        </p:txBody>
      </p:sp>
    </p:spTree>
    <p:extLst>
      <p:ext uri="{BB962C8B-B14F-4D97-AF65-F5344CB8AC3E}">
        <p14:creationId xmlns:p14="http://schemas.microsoft.com/office/powerpoint/2010/main" val="1130824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85786" y="428604"/>
            <a:ext cx="6357982" cy="1071570"/>
          </a:xfrm>
        </p:spPr>
        <p:txBody>
          <a:bodyPr>
            <a:normAutofit/>
          </a:bodyPr>
          <a:lstStyle/>
          <a:p>
            <a:r>
              <a:rPr lang="it-IT" sz="2800" u="sng" dirty="0" smtClean="0">
                <a:latin typeface="Times New Roman" pitchFamily="18" charset="0"/>
                <a:cs typeface="Times New Roman" pitchFamily="18" charset="0"/>
              </a:rPr>
              <a:t>IRREGULARIDADES VOCALICAS</a:t>
            </a:r>
            <a:br>
              <a:rPr lang="it-IT" sz="2800" u="sng" dirty="0" smtClean="0">
                <a:latin typeface="Times New Roman" pitchFamily="18" charset="0"/>
                <a:cs typeface="Times New Roman" pitchFamily="18" charset="0"/>
              </a:rPr>
            </a:br>
            <a:r>
              <a:rPr lang="it-IT" sz="2800" u="sng" dirty="0" err="1" smtClean="0">
                <a:latin typeface="Times New Roman" pitchFamily="18" charset="0"/>
                <a:cs typeface="Times New Roman" pitchFamily="18" charset="0"/>
              </a:rPr>
              <a:t>Variación</a:t>
            </a:r>
            <a:r>
              <a:rPr lang="it-IT" sz="2800" u="sng" dirty="0" smtClean="0">
                <a:latin typeface="Times New Roman" pitchFamily="18" charset="0"/>
                <a:cs typeface="Times New Roman" pitchFamily="18" charset="0"/>
              </a:rPr>
              <a:t> E-IE</a:t>
            </a:r>
            <a:endParaRPr lang="it-IT" sz="2800" dirty="0">
              <a:latin typeface="Times New Roman" pitchFamily="18" charset="0"/>
              <a:cs typeface="Times New Roman" pitchFamily="18" charset="0"/>
            </a:endParaRPr>
          </a:p>
        </p:txBody>
      </p:sp>
      <p:sp>
        <p:nvSpPr>
          <p:cNvPr id="3" name="Segnaposto contenuto 2"/>
          <p:cNvSpPr>
            <a:spLocks noGrp="1"/>
          </p:cNvSpPr>
          <p:nvPr>
            <p:ph sz="quarter" idx="1"/>
          </p:nvPr>
        </p:nvSpPr>
        <p:spPr>
          <a:xfrm>
            <a:off x="1142976" y="2143116"/>
            <a:ext cx="6357982" cy="3857652"/>
          </a:xfrm>
          <a:solidFill>
            <a:schemeClr val="accent2">
              <a:lumMod val="20000"/>
              <a:lumOff val="80000"/>
            </a:schemeClr>
          </a:solidFill>
        </p:spPr>
        <p:txBody>
          <a:bodyPr/>
          <a:lstStyle/>
          <a:p>
            <a:pPr algn="ctr"/>
            <a:r>
              <a:rPr lang="it-IT" dirty="0" smtClean="0">
                <a:cs typeface="Times New Roman" pitchFamily="18" charset="0"/>
              </a:rPr>
              <a:t>VERBOS EN </a:t>
            </a:r>
            <a:r>
              <a:rPr lang="it-IT" dirty="0" err="1" smtClean="0">
                <a:cs typeface="Times New Roman" pitchFamily="18" charset="0"/>
              </a:rPr>
              <a:t>–AR</a:t>
            </a:r>
            <a:endParaRPr lang="it-IT" dirty="0" smtClean="0">
              <a:cs typeface="Times New Roman" pitchFamily="18" charset="0"/>
            </a:endParaRPr>
          </a:p>
          <a:p>
            <a:pPr algn="ctr">
              <a:buNone/>
            </a:pPr>
            <a:endParaRPr lang="it-IT" dirty="0" smtClean="0">
              <a:cs typeface="Times New Roman" pitchFamily="18" charset="0"/>
            </a:endParaRPr>
          </a:p>
          <a:p>
            <a:pPr algn="ctr">
              <a:buNone/>
            </a:pPr>
            <a:r>
              <a:rPr lang="it-IT" dirty="0" err="1" smtClean="0">
                <a:cs typeface="Times New Roman" pitchFamily="18" charset="0"/>
              </a:rPr>
              <a:t>comienzo</a:t>
            </a:r>
            <a:endParaRPr lang="it-IT" dirty="0" smtClean="0">
              <a:cs typeface="Times New Roman" pitchFamily="18" charset="0"/>
            </a:endParaRPr>
          </a:p>
          <a:p>
            <a:pPr algn="ctr">
              <a:buNone/>
            </a:pPr>
            <a:r>
              <a:rPr lang="it-IT" dirty="0" err="1" smtClean="0">
                <a:cs typeface="Times New Roman" pitchFamily="18" charset="0"/>
              </a:rPr>
              <a:t>comienzas</a:t>
            </a:r>
            <a:endParaRPr lang="it-IT" dirty="0" smtClean="0">
              <a:cs typeface="Times New Roman" pitchFamily="18" charset="0"/>
            </a:endParaRPr>
          </a:p>
          <a:p>
            <a:pPr algn="ctr">
              <a:buNone/>
            </a:pPr>
            <a:r>
              <a:rPr lang="it-IT" dirty="0" err="1" smtClean="0">
                <a:cs typeface="Times New Roman" pitchFamily="18" charset="0"/>
              </a:rPr>
              <a:t>comienza</a:t>
            </a:r>
            <a:endParaRPr lang="it-IT" dirty="0" smtClean="0">
              <a:cs typeface="Times New Roman" pitchFamily="18" charset="0"/>
            </a:endParaRPr>
          </a:p>
          <a:p>
            <a:pPr algn="ctr">
              <a:buNone/>
            </a:pPr>
            <a:r>
              <a:rPr lang="it-IT" dirty="0" err="1" smtClean="0">
                <a:cs typeface="Times New Roman" pitchFamily="18" charset="0"/>
              </a:rPr>
              <a:t>comenzamos</a:t>
            </a:r>
            <a:endParaRPr lang="it-IT" dirty="0" smtClean="0">
              <a:cs typeface="Times New Roman" pitchFamily="18" charset="0"/>
            </a:endParaRPr>
          </a:p>
          <a:p>
            <a:pPr algn="ctr">
              <a:buNone/>
            </a:pPr>
            <a:r>
              <a:rPr lang="it-IT" dirty="0" err="1" smtClean="0">
                <a:cs typeface="Times New Roman" pitchFamily="18" charset="0"/>
              </a:rPr>
              <a:t>comenzáis</a:t>
            </a:r>
            <a:endParaRPr lang="it-IT" dirty="0" smtClean="0">
              <a:cs typeface="Times New Roman" pitchFamily="18" charset="0"/>
            </a:endParaRPr>
          </a:p>
          <a:p>
            <a:pPr algn="ctr">
              <a:buNone/>
            </a:pPr>
            <a:r>
              <a:rPr lang="it-IT" dirty="0" err="1" smtClean="0">
                <a:cs typeface="Times New Roman" pitchFamily="18" charset="0"/>
              </a:rPr>
              <a:t>comienzan</a:t>
            </a:r>
            <a:endParaRPr lang="it-IT" dirty="0" smtClean="0">
              <a:cs typeface="Times New Roman" pitchFamily="18" charset="0"/>
            </a:endParaRPr>
          </a:p>
          <a:p>
            <a:pPr>
              <a:buNone/>
            </a:pPr>
            <a:endParaRPr lang="it-IT" dirty="0" smtClean="0"/>
          </a:p>
          <a:p>
            <a:pPr>
              <a:buNone/>
            </a:pPr>
            <a:endParaRPr lang="it-IT" dirty="0"/>
          </a:p>
        </p:txBody>
      </p:sp>
    </p:spTree>
    <p:extLst>
      <p:ext uri="{BB962C8B-B14F-4D97-AF65-F5344CB8AC3E}">
        <p14:creationId xmlns:p14="http://schemas.microsoft.com/office/powerpoint/2010/main" val="3670130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857224" y="1214422"/>
            <a:ext cx="7067576" cy="2786082"/>
          </a:xfrm>
        </p:spPr>
        <p:txBody>
          <a:bodyPr/>
          <a:lstStyle/>
          <a:p>
            <a:pPr>
              <a:buNone/>
            </a:pPr>
            <a:r>
              <a:rPr lang="es-MX" dirty="0" smtClean="0"/>
              <a:t>	</a:t>
            </a:r>
            <a:endParaRPr lang="it-IT" dirty="0"/>
          </a:p>
        </p:txBody>
      </p:sp>
      <p:sp>
        <p:nvSpPr>
          <p:cNvPr id="4" name="Ovale 3"/>
          <p:cNvSpPr/>
          <p:nvPr/>
        </p:nvSpPr>
        <p:spPr>
          <a:xfrm>
            <a:off x="571472" y="642918"/>
            <a:ext cx="7358114" cy="41434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latin typeface="Times New Roman" pitchFamily="18" charset="0"/>
                <a:cs typeface="Times New Roman" pitchFamily="18" charset="0"/>
              </a:rPr>
              <a:t>atravesar, calentar, cerrar, encerrar, comenzar, confesar, desenterrar, (enterrar…), desmembrar, </a:t>
            </a:r>
            <a:r>
              <a:rPr lang="es-MX" sz="2400" u="sng" dirty="0" smtClean="0">
                <a:latin typeface="Times New Roman" pitchFamily="18" charset="0"/>
                <a:cs typeface="Times New Roman" pitchFamily="18" charset="0"/>
              </a:rPr>
              <a:t>despertar</a:t>
            </a:r>
            <a:r>
              <a:rPr lang="es-MX" sz="2400" dirty="0" smtClean="0">
                <a:latin typeface="Times New Roman" pitchFamily="18" charset="0"/>
                <a:cs typeface="Times New Roman" pitchFamily="18" charset="0"/>
              </a:rPr>
              <a:t>, </a:t>
            </a:r>
            <a:r>
              <a:rPr lang="es-MX" sz="2400" u="sng" dirty="0" smtClean="0">
                <a:latin typeface="Times New Roman" pitchFamily="18" charset="0"/>
                <a:cs typeface="Times New Roman" pitchFamily="18" charset="0"/>
              </a:rPr>
              <a:t>empezar</a:t>
            </a:r>
            <a:r>
              <a:rPr lang="es-MX" sz="2400" dirty="0" smtClean="0">
                <a:latin typeface="Times New Roman" pitchFamily="18" charset="0"/>
                <a:cs typeface="Times New Roman" pitchFamily="18" charset="0"/>
              </a:rPr>
              <a:t>, gobernar, helar, manifestar, merendar, negar, nevar, pensar, sembrar, sentar(se), temblar, tropezar…</a:t>
            </a:r>
            <a:endParaRPr lang="it-IT" sz="2400" dirty="0">
              <a:latin typeface="Times New Roman" pitchFamily="18" charset="0"/>
              <a:cs typeface="Times New Roman" pitchFamily="18" charset="0"/>
            </a:endParaRPr>
          </a:p>
        </p:txBody>
      </p:sp>
    </p:spTree>
    <p:extLst>
      <p:ext uri="{BB962C8B-B14F-4D97-AF65-F5344CB8AC3E}">
        <p14:creationId xmlns:p14="http://schemas.microsoft.com/office/powerpoint/2010/main" val="2841800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s-MX" sz="2800" u="sng" dirty="0" smtClean="0">
                <a:latin typeface="Times New Roman" pitchFamily="18" charset="0"/>
                <a:cs typeface="Times New Roman" pitchFamily="18" charset="0"/>
              </a:rPr>
              <a:t>IRREGULARIDADES VOCALICAS</a:t>
            </a:r>
            <a:r>
              <a:rPr lang="it-IT" sz="2800" dirty="0" smtClean="0">
                <a:latin typeface="Times New Roman" pitchFamily="18" charset="0"/>
                <a:cs typeface="Times New Roman" pitchFamily="18" charset="0"/>
              </a:rPr>
              <a:t/>
            </a:r>
            <a:br>
              <a:rPr lang="it-IT" sz="2800" dirty="0" smtClean="0">
                <a:latin typeface="Times New Roman" pitchFamily="18" charset="0"/>
                <a:cs typeface="Times New Roman" pitchFamily="18" charset="0"/>
              </a:rPr>
            </a:br>
            <a:r>
              <a:rPr lang="it-IT" sz="2800" u="sng" dirty="0" err="1" smtClean="0">
                <a:latin typeface="Times New Roman" pitchFamily="18" charset="0"/>
                <a:cs typeface="Times New Roman" pitchFamily="18" charset="0"/>
              </a:rPr>
              <a:t>Variación</a:t>
            </a:r>
            <a:r>
              <a:rPr lang="it-IT" sz="2800" u="sng" dirty="0" smtClean="0">
                <a:latin typeface="Times New Roman" pitchFamily="18" charset="0"/>
                <a:cs typeface="Times New Roman" pitchFamily="18" charset="0"/>
              </a:rPr>
              <a:t> E-IE</a:t>
            </a:r>
            <a:endParaRPr lang="it-IT" sz="2800" dirty="0">
              <a:latin typeface="Times New Roman" pitchFamily="18" charset="0"/>
              <a:cs typeface="Times New Roman" pitchFamily="18" charset="0"/>
            </a:endParaRPr>
          </a:p>
        </p:txBody>
      </p:sp>
      <p:sp>
        <p:nvSpPr>
          <p:cNvPr id="3" name="Segnaposto contenuto 2"/>
          <p:cNvSpPr>
            <a:spLocks noGrp="1"/>
          </p:cNvSpPr>
          <p:nvPr>
            <p:ph sz="quarter" idx="1"/>
          </p:nvPr>
        </p:nvSpPr>
        <p:spPr>
          <a:xfrm>
            <a:off x="1000100" y="2143116"/>
            <a:ext cx="6715172" cy="3786214"/>
          </a:xfrm>
          <a:solidFill>
            <a:schemeClr val="accent2">
              <a:lumMod val="20000"/>
              <a:lumOff val="80000"/>
            </a:schemeClr>
          </a:solidFill>
        </p:spPr>
        <p:txBody>
          <a:bodyPr/>
          <a:lstStyle/>
          <a:p>
            <a:pPr algn="ctr"/>
            <a:r>
              <a:rPr lang="it-IT" dirty="0" smtClean="0">
                <a:latin typeface="Times New Roman" pitchFamily="18" charset="0"/>
                <a:cs typeface="Times New Roman" pitchFamily="18" charset="0"/>
              </a:rPr>
              <a:t>VERBOS EN – ER</a:t>
            </a:r>
          </a:p>
          <a:p>
            <a:pPr algn="ctr">
              <a:buNone/>
            </a:pP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defiendo</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defiendes</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defiende</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defendemos</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defendéis</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defienden</a:t>
            </a:r>
            <a:endParaRPr lang="it-IT" dirty="0" smtClean="0">
              <a:latin typeface="Times New Roman" pitchFamily="18" charset="0"/>
              <a:cs typeface="Times New Roman" pitchFamily="18" charset="0"/>
            </a:endParaRPr>
          </a:p>
          <a:p>
            <a:pPr algn="ctr">
              <a:buNone/>
            </a:pPr>
            <a:endParaRPr lang="it-IT" dirty="0"/>
          </a:p>
        </p:txBody>
      </p:sp>
    </p:spTree>
    <p:extLst>
      <p:ext uri="{BB962C8B-B14F-4D97-AF65-F5344CB8AC3E}">
        <p14:creationId xmlns:p14="http://schemas.microsoft.com/office/powerpoint/2010/main" val="1385902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1142976" y="1785926"/>
            <a:ext cx="6781824" cy="2643206"/>
          </a:xfrm>
        </p:spPr>
        <p:txBody>
          <a:bodyPr/>
          <a:lstStyle/>
          <a:p>
            <a:pPr algn="ctr">
              <a:buNone/>
            </a:pPr>
            <a:r>
              <a:rPr lang="de-DE" dirty="0" smtClean="0"/>
              <a:t>	</a:t>
            </a:r>
          </a:p>
          <a:p>
            <a:pPr>
              <a:buNone/>
            </a:pPr>
            <a:endParaRPr lang="de-DE" dirty="0" smtClean="0"/>
          </a:p>
          <a:p>
            <a:pPr>
              <a:buNone/>
            </a:pPr>
            <a:endParaRPr lang="it-IT" dirty="0"/>
          </a:p>
        </p:txBody>
      </p:sp>
      <p:sp>
        <p:nvSpPr>
          <p:cNvPr id="4" name="Rettangolo 3"/>
          <p:cNvSpPr/>
          <p:nvPr/>
        </p:nvSpPr>
        <p:spPr>
          <a:xfrm>
            <a:off x="3786182" y="642918"/>
            <a:ext cx="4357718" cy="41434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err="1" smtClean="0">
                <a:latin typeface="Times New Roman" pitchFamily="18" charset="0"/>
                <a:cs typeface="Times New Roman" pitchFamily="18" charset="0"/>
              </a:rPr>
              <a:t>asc</a:t>
            </a:r>
            <a:r>
              <a:rPr lang="de-DE" sz="2400" u="sng" dirty="0" err="1" smtClean="0">
                <a:latin typeface="Times New Roman" pitchFamily="18" charset="0"/>
                <a:cs typeface="Times New Roman" pitchFamily="18" charset="0"/>
              </a:rPr>
              <a:t>ender</a:t>
            </a:r>
            <a:r>
              <a:rPr lang="de-DE" sz="2400" dirty="0" smtClean="0">
                <a:latin typeface="Times New Roman" pitchFamily="18" charset="0"/>
                <a:cs typeface="Times New Roman" pitchFamily="18" charset="0"/>
              </a:rPr>
              <a:t> (</a:t>
            </a:r>
            <a:r>
              <a:rPr lang="de-DE" sz="2400" dirty="0" err="1" smtClean="0">
                <a:latin typeface="Times New Roman" pitchFamily="18" charset="0"/>
                <a:cs typeface="Times New Roman" pitchFamily="18" charset="0"/>
              </a:rPr>
              <a:t>descender</a:t>
            </a:r>
            <a:r>
              <a:rPr lang="de-DE" sz="2400" dirty="0" smtClean="0">
                <a:latin typeface="Times New Roman" pitchFamily="18" charset="0"/>
                <a:cs typeface="Times New Roman" pitchFamily="18" charset="0"/>
              </a:rPr>
              <a:t>, </a:t>
            </a:r>
            <a:r>
              <a:rPr lang="de-DE" sz="2400" dirty="0" err="1" smtClean="0">
                <a:latin typeface="Times New Roman" pitchFamily="18" charset="0"/>
                <a:cs typeface="Times New Roman" pitchFamily="18" charset="0"/>
              </a:rPr>
              <a:t>transcender</a:t>
            </a:r>
            <a:r>
              <a:rPr lang="de-DE" sz="2400" dirty="0" smtClean="0">
                <a:latin typeface="Times New Roman" pitchFamily="18" charset="0"/>
                <a:cs typeface="Times New Roman" pitchFamily="18" charset="0"/>
              </a:rPr>
              <a:t>…), </a:t>
            </a:r>
            <a:r>
              <a:rPr lang="de-DE" sz="2400" dirty="0" err="1" smtClean="0">
                <a:latin typeface="Times New Roman" pitchFamily="18" charset="0"/>
                <a:cs typeface="Times New Roman" pitchFamily="18" charset="0"/>
              </a:rPr>
              <a:t>defender</a:t>
            </a:r>
            <a:r>
              <a:rPr lang="de-DE" sz="2400" dirty="0" smtClean="0">
                <a:latin typeface="Times New Roman" pitchFamily="18" charset="0"/>
                <a:cs typeface="Times New Roman" pitchFamily="18" charset="0"/>
              </a:rPr>
              <a:t>, </a:t>
            </a:r>
            <a:r>
              <a:rPr lang="de-DE" sz="2400" dirty="0" err="1" smtClean="0">
                <a:latin typeface="Times New Roman" pitchFamily="18" charset="0"/>
                <a:cs typeface="Times New Roman" pitchFamily="18" charset="0"/>
              </a:rPr>
              <a:t>encender</a:t>
            </a:r>
            <a:r>
              <a:rPr lang="de-DE" sz="2400" dirty="0" smtClean="0">
                <a:latin typeface="Times New Roman" pitchFamily="18" charset="0"/>
                <a:cs typeface="Times New Roman" pitchFamily="18" charset="0"/>
              </a:rPr>
              <a:t>, </a:t>
            </a:r>
            <a:r>
              <a:rPr lang="de-DE" sz="2400" u="sng" dirty="0" err="1" smtClean="0">
                <a:latin typeface="Times New Roman" pitchFamily="18" charset="0"/>
                <a:cs typeface="Times New Roman" pitchFamily="18" charset="0"/>
              </a:rPr>
              <a:t>tender</a:t>
            </a:r>
            <a:r>
              <a:rPr lang="de-DE" sz="2400" dirty="0" smtClean="0">
                <a:latin typeface="Times New Roman" pitchFamily="18" charset="0"/>
                <a:cs typeface="Times New Roman" pitchFamily="18" charset="0"/>
              </a:rPr>
              <a:t> (</a:t>
            </a:r>
            <a:r>
              <a:rPr lang="de-DE" sz="2400" dirty="0" err="1" smtClean="0">
                <a:latin typeface="Times New Roman" pitchFamily="18" charset="0"/>
                <a:cs typeface="Times New Roman" pitchFamily="18" charset="0"/>
              </a:rPr>
              <a:t>atender</a:t>
            </a:r>
            <a:r>
              <a:rPr lang="de-DE" sz="2400" dirty="0" smtClean="0">
                <a:latin typeface="Times New Roman" pitchFamily="18" charset="0"/>
                <a:cs typeface="Times New Roman" pitchFamily="18" charset="0"/>
              </a:rPr>
              <a:t>, </a:t>
            </a:r>
            <a:r>
              <a:rPr lang="de-DE" sz="2400" dirty="0" err="1" smtClean="0">
                <a:latin typeface="Times New Roman" pitchFamily="18" charset="0"/>
                <a:cs typeface="Times New Roman" pitchFamily="18" charset="0"/>
              </a:rPr>
              <a:t>contender</a:t>
            </a:r>
            <a:r>
              <a:rPr lang="de-DE" sz="2400" dirty="0" smtClean="0">
                <a:latin typeface="Times New Roman" pitchFamily="18" charset="0"/>
                <a:cs typeface="Times New Roman" pitchFamily="18" charset="0"/>
              </a:rPr>
              <a:t>, </a:t>
            </a:r>
            <a:r>
              <a:rPr lang="de-DE" sz="2400" dirty="0" err="1" smtClean="0">
                <a:latin typeface="Times New Roman" pitchFamily="18" charset="0"/>
                <a:cs typeface="Times New Roman" pitchFamily="18" charset="0"/>
              </a:rPr>
              <a:t>distender</a:t>
            </a:r>
            <a:r>
              <a:rPr lang="de-DE" sz="2400" dirty="0" smtClean="0">
                <a:latin typeface="Times New Roman" pitchFamily="18" charset="0"/>
                <a:cs typeface="Times New Roman" pitchFamily="18" charset="0"/>
              </a:rPr>
              <a:t>, entender, </a:t>
            </a:r>
            <a:r>
              <a:rPr lang="de-DE" sz="2400" dirty="0" err="1" smtClean="0">
                <a:latin typeface="Times New Roman" pitchFamily="18" charset="0"/>
                <a:cs typeface="Times New Roman" pitchFamily="18" charset="0"/>
              </a:rPr>
              <a:t>extender</a:t>
            </a:r>
            <a:r>
              <a:rPr lang="de-DE" sz="2400" dirty="0" smtClean="0">
                <a:latin typeface="Times New Roman" pitchFamily="18" charset="0"/>
                <a:cs typeface="Times New Roman" pitchFamily="18" charset="0"/>
              </a:rPr>
              <a:t>, </a:t>
            </a:r>
            <a:r>
              <a:rPr lang="de-DE" sz="2400" dirty="0" err="1" smtClean="0">
                <a:latin typeface="Times New Roman" pitchFamily="18" charset="0"/>
                <a:cs typeface="Times New Roman" pitchFamily="18" charset="0"/>
              </a:rPr>
              <a:t>coextenderse</a:t>
            </a:r>
            <a:r>
              <a:rPr lang="de-DE" sz="2400" dirty="0" smtClean="0">
                <a:latin typeface="Times New Roman" pitchFamily="18" charset="0"/>
                <a:cs typeface="Times New Roman" pitchFamily="18" charset="0"/>
              </a:rPr>
              <a:t>, </a:t>
            </a:r>
            <a:r>
              <a:rPr lang="de-DE" sz="2400" dirty="0" err="1" smtClean="0">
                <a:latin typeface="Times New Roman" pitchFamily="18" charset="0"/>
                <a:cs typeface="Times New Roman" pitchFamily="18" charset="0"/>
              </a:rPr>
              <a:t>desatender</a:t>
            </a:r>
            <a:r>
              <a:rPr lang="de-DE" sz="2400" dirty="0" smtClean="0">
                <a:latin typeface="Times New Roman" pitchFamily="18" charset="0"/>
                <a:cs typeface="Times New Roman" pitchFamily="18" charset="0"/>
              </a:rPr>
              <a:t>...)</a:t>
            </a:r>
            <a:endParaRPr lang="it-IT" sz="2400" dirty="0">
              <a:latin typeface="Times New Roman" pitchFamily="18" charset="0"/>
              <a:cs typeface="Times New Roman" pitchFamily="18" charset="0"/>
            </a:endParaRPr>
          </a:p>
        </p:txBody>
      </p:sp>
      <p:sp>
        <p:nvSpPr>
          <p:cNvPr id="5" name="Rettangolo 4"/>
          <p:cNvSpPr/>
          <p:nvPr/>
        </p:nvSpPr>
        <p:spPr>
          <a:xfrm>
            <a:off x="785786" y="3214686"/>
            <a:ext cx="2530502" cy="1255728"/>
          </a:xfrm>
          <a:prstGeom prst="rect">
            <a:avLst/>
          </a:prstGeom>
        </p:spPr>
        <p:txBody>
          <a:bodyPr wrap="square">
            <a:spAutoFit/>
          </a:bodyPr>
          <a:lstStyle/>
          <a:p>
            <a:pPr marL="1188720" lvl="3" indent="-182880">
              <a:spcBef>
                <a:spcPct val="20000"/>
              </a:spcBef>
              <a:buClr>
                <a:srgbClr val="FE8637">
                  <a:tint val="60000"/>
                </a:srgbClr>
              </a:buClr>
              <a:buSzPct val="60000"/>
              <a:buFont typeface="Wingdings"/>
              <a:buChar char=""/>
            </a:pPr>
            <a:r>
              <a:rPr lang="de-DE" dirty="0" err="1">
                <a:solidFill>
                  <a:prstClr val="black"/>
                </a:solidFill>
                <a:latin typeface="Times New Roman" pitchFamily="18" charset="0"/>
                <a:cs typeface="Times New Roman" pitchFamily="18" charset="0"/>
              </a:rPr>
              <a:t>menos</a:t>
            </a:r>
            <a:r>
              <a:rPr lang="de-DE" dirty="0">
                <a:solidFill>
                  <a:prstClr val="black"/>
                </a:solidFill>
                <a:latin typeface="Times New Roman" pitchFamily="18" charset="0"/>
                <a:cs typeface="Times New Roman" pitchFamily="18" charset="0"/>
              </a:rPr>
              <a:t>: </a:t>
            </a:r>
            <a:r>
              <a:rPr lang="de-DE" dirty="0" err="1" smtClean="0">
                <a:solidFill>
                  <a:prstClr val="black"/>
                </a:solidFill>
                <a:latin typeface="Times New Roman" pitchFamily="18" charset="0"/>
                <a:cs typeface="Times New Roman" pitchFamily="18" charset="0"/>
              </a:rPr>
              <a:t>comprender</a:t>
            </a:r>
            <a:r>
              <a:rPr lang="de-DE" dirty="0" smtClean="0">
                <a:solidFill>
                  <a:prstClr val="black"/>
                </a:solidFill>
                <a:latin typeface="Times New Roman" pitchFamily="18" charset="0"/>
                <a:cs typeface="Times New Roman" pitchFamily="18" charset="0"/>
              </a:rPr>
              <a:t> </a:t>
            </a:r>
            <a:r>
              <a:rPr lang="de-DE" dirty="0" err="1" smtClean="0">
                <a:solidFill>
                  <a:prstClr val="black"/>
                </a:solidFill>
                <a:latin typeface="Times New Roman" pitchFamily="18" charset="0"/>
                <a:cs typeface="Times New Roman" pitchFamily="18" charset="0"/>
              </a:rPr>
              <a:t>depender</a:t>
            </a:r>
            <a:endParaRPr lang="de-DE" dirty="0" smtClean="0">
              <a:solidFill>
                <a:prstClr val="black"/>
              </a:solidFill>
              <a:latin typeface="Times New Roman" pitchFamily="18" charset="0"/>
              <a:cs typeface="Times New Roman" pitchFamily="18" charset="0"/>
            </a:endParaRPr>
          </a:p>
          <a:p>
            <a:pPr marL="1005840" lvl="3">
              <a:spcBef>
                <a:spcPct val="20000"/>
              </a:spcBef>
              <a:buClr>
                <a:srgbClr val="FE8637">
                  <a:tint val="60000"/>
                </a:srgbClr>
              </a:buClr>
              <a:buSzPct val="60000"/>
            </a:pPr>
            <a:r>
              <a:rPr lang="de-DE" dirty="0">
                <a:solidFill>
                  <a:prstClr val="black"/>
                </a:solidFill>
                <a:latin typeface="Times New Roman" pitchFamily="18" charset="0"/>
                <a:cs typeface="Times New Roman" pitchFamily="18" charset="0"/>
              </a:rPr>
              <a:t> </a:t>
            </a:r>
            <a:r>
              <a:rPr lang="de-DE" dirty="0" smtClean="0">
                <a:solidFill>
                  <a:prstClr val="black"/>
                </a:solidFill>
                <a:latin typeface="Times New Roman" pitchFamily="18" charset="0"/>
                <a:cs typeface="Times New Roman" pitchFamily="18" charset="0"/>
              </a:rPr>
              <a:t>  </a:t>
            </a:r>
            <a:r>
              <a:rPr lang="de-DE" dirty="0" err="1" smtClean="0">
                <a:solidFill>
                  <a:prstClr val="black"/>
                </a:solidFill>
                <a:latin typeface="Times New Roman" pitchFamily="18" charset="0"/>
                <a:cs typeface="Times New Roman" pitchFamily="18" charset="0"/>
              </a:rPr>
              <a:t>aprender</a:t>
            </a:r>
            <a:endParaRPr lang="it-IT"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08212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
            </a:r>
            <a:br>
              <a:rPr lang="it-IT" dirty="0" smtClean="0"/>
            </a:br>
            <a:r>
              <a:rPr lang="es-MX" dirty="0" smtClean="0"/>
              <a:t> </a:t>
            </a:r>
            <a:r>
              <a:rPr lang="it-IT" dirty="0" smtClean="0"/>
              <a:t/>
            </a:r>
            <a:br>
              <a:rPr lang="it-IT" dirty="0" smtClean="0"/>
            </a:br>
            <a:r>
              <a:rPr lang="it-IT" dirty="0" smtClean="0"/>
              <a:t/>
            </a:r>
            <a:br>
              <a:rPr lang="it-IT" dirty="0" smtClean="0"/>
            </a:br>
            <a:r>
              <a:rPr lang="it-IT" dirty="0" err="1" smtClean="0"/>
              <a:t>silogismo</a:t>
            </a:r>
            <a:r>
              <a:rPr lang="it-IT" dirty="0" smtClean="0"/>
              <a:t/>
            </a:r>
            <a:br>
              <a:rPr lang="it-IT" dirty="0" smtClean="0"/>
            </a:br>
            <a:r>
              <a:rPr lang="it-IT" dirty="0" err="1" smtClean="0"/>
              <a:t>jorge</a:t>
            </a:r>
            <a:r>
              <a:rPr lang="it-IT" dirty="0" smtClean="0"/>
              <a:t> </a:t>
            </a:r>
            <a:r>
              <a:rPr lang="it-IT" dirty="0" err="1" smtClean="0"/>
              <a:t>luis</a:t>
            </a:r>
            <a:r>
              <a:rPr lang="it-IT" dirty="0" smtClean="0"/>
              <a:t> </a:t>
            </a:r>
            <a:r>
              <a:rPr lang="it-IT" dirty="0" err="1" smtClean="0"/>
              <a:t>borges</a:t>
            </a:r>
            <a:endParaRPr lang="it-IT" dirty="0"/>
          </a:p>
        </p:txBody>
      </p:sp>
      <p:sp>
        <p:nvSpPr>
          <p:cNvPr id="3" name="Segnaposto contenuto 2"/>
          <p:cNvSpPr>
            <a:spLocks noGrp="1"/>
          </p:cNvSpPr>
          <p:nvPr>
            <p:ph sz="quarter" idx="1"/>
          </p:nvPr>
        </p:nvSpPr>
        <p:spPr>
          <a:xfrm>
            <a:off x="642910" y="2000240"/>
            <a:ext cx="7467600" cy="3214710"/>
          </a:xfrm>
        </p:spPr>
        <p:txBody>
          <a:bodyPr>
            <a:normAutofit/>
          </a:bodyPr>
          <a:lstStyle/>
          <a:p>
            <a:pPr>
              <a:buNone/>
            </a:pPr>
            <a:r>
              <a:rPr lang="es-MX" dirty="0" smtClean="0"/>
              <a:t>	Demócrito jura que los abderitanos son mentirosos; pero Demócrito es abderitano: luego Demócrito miente: luego no es cierto que los abderitanos son mentirosos: luego Demócrito no miente: luego es verdad que los abderitanos son mentirosos: luego Demócrito miente: luego ...</a:t>
            </a:r>
          </a:p>
          <a:p>
            <a:pPr>
              <a:buNone/>
            </a:pPr>
            <a:endParaRPr lang="es-MX" dirty="0" smtClean="0"/>
          </a:p>
          <a:p>
            <a:pPr>
              <a:buNone/>
            </a:pPr>
            <a:r>
              <a:rPr lang="es-MX" sz="2000" smtClean="0"/>
              <a:t>*Abdera: ciudad de la antigua Grecia</a:t>
            </a:r>
            <a:endParaRPr lang="it-IT" sz="2000" dirty="0"/>
          </a:p>
        </p:txBody>
      </p:sp>
    </p:spTree>
    <p:extLst>
      <p:ext uri="{BB962C8B-B14F-4D97-AF65-F5344CB8AC3E}">
        <p14:creationId xmlns:p14="http://schemas.microsoft.com/office/powerpoint/2010/main" val="3789384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s-MX" sz="2800" u="sng" dirty="0" smtClean="0">
                <a:latin typeface="Times New Roman" pitchFamily="18" charset="0"/>
                <a:cs typeface="Times New Roman" pitchFamily="18" charset="0"/>
              </a:rPr>
              <a:t>IRREGULARIDADES VOCALICAS</a:t>
            </a:r>
            <a:r>
              <a:rPr lang="it-IT" sz="2800" dirty="0" smtClean="0">
                <a:latin typeface="Times New Roman" pitchFamily="18" charset="0"/>
                <a:cs typeface="Times New Roman" pitchFamily="18" charset="0"/>
              </a:rPr>
              <a:t/>
            </a:r>
            <a:br>
              <a:rPr lang="it-IT" sz="2800" dirty="0" smtClean="0">
                <a:latin typeface="Times New Roman" pitchFamily="18" charset="0"/>
                <a:cs typeface="Times New Roman" pitchFamily="18" charset="0"/>
              </a:rPr>
            </a:br>
            <a:r>
              <a:rPr lang="it-IT" sz="2800" u="sng" dirty="0" err="1" smtClean="0">
                <a:latin typeface="Times New Roman" pitchFamily="18" charset="0"/>
                <a:cs typeface="Times New Roman" pitchFamily="18" charset="0"/>
              </a:rPr>
              <a:t>Variación</a:t>
            </a:r>
            <a:r>
              <a:rPr lang="it-IT" sz="2800" u="sng" dirty="0" smtClean="0">
                <a:latin typeface="Times New Roman" pitchFamily="18" charset="0"/>
                <a:cs typeface="Times New Roman" pitchFamily="18" charset="0"/>
              </a:rPr>
              <a:t> E-IE</a:t>
            </a:r>
            <a:endParaRPr lang="it-IT" sz="2800" dirty="0"/>
          </a:p>
        </p:txBody>
      </p:sp>
      <p:sp>
        <p:nvSpPr>
          <p:cNvPr id="3" name="Segnaposto contenuto 2"/>
          <p:cNvSpPr>
            <a:spLocks noGrp="1"/>
          </p:cNvSpPr>
          <p:nvPr>
            <p:ph sz="quarter" idx="1"/>
          </p:nvPr>
        </p:nvSpPr>
        <p:spPr>
          <a:xfrm>
            <a:off x="1500166" y="1785926"/>
            <a:ext cx="5929354" cy="3643338"/>
          </a:xfrm>
          <a:solidFill>
            <a:schemeClr val="accent2">
              <a:lumMod val="20000"/>
              <a:lumOff val="80000"/>
            </a:schemeClr>
          </a:solidFill>
        </p:spPr>
        <p:txBody>
          <a:bodyPr/>
          <a:lstStyle/>
          <a:p>
            <a:pPr algn="ctr"/>
            <a:r>
              <a:rPr lang="it-IT" dirty="0" smtClean="0">
                <a:latin typeface="Times New Roman" pitchFamily="18" charset="0"/>
                <a:cs typeface="Times New Roman" pitchFamily="18" charset="0"/>
              </a:rPr>
              <a:t>VERBOS EN </a:t>
            </a:r>
            <a:r>
              <a:rPr lang="it-IT" dirty="0" err="1" smtClean="0">
                <a:latin typeface="Times New Roman" pitchFamily="18" charset="0"/>
                <a:cs typeface="Times New Roman" pitchFamily="18" charset="0"/>
              </a:rPr>
              <a:t>–IR</a:t>
            </a:r>
            <a:endParaRPr lang="it-IT" dirty="0" smtClean="0">
              <a:latin typeface="Times New Roman" pitchFamily="18" charset="0"/>
              <a:cs typeface="Times New Roman" pitchFamily="18" charset="0"/>
            </a:endParaRPr>
          </a:p>
          <a:p>
            <a:pPr algn="ctr">
              <a:buNone/>
            </a:pP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miento</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mientes</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miente</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mentimos</a:t>
            </a:r>
            <a:endParaRPr lang="it-IT" dirty="0" smtClean="0">
              <a:latin typeface="Times New Roman" pitchFamily="18" charset="0"/>
              <a:cs typeface="Times New Roman" pitchFamily="18" charset="0"/>
            </a:endParaRPr>
          </a:p>
          <a:p>
            <a:pPr algn="ctr">
              <a:buNone/>
            </a:pPr>
            <a:r>
              <a:rPr lang="it-IT" dirty="0" err="1" smtClean="0">
                <a:latin typeface="Times New Roman" pitchFamily="18" charset="0"/>
                <a:cs typeface="Times New Roman" pitchFamily="18" charset="0"/>
              </a:rPr>
              <a:t>mentís</a:t>
            </a:r>
            <a:r>
              <a:rPr lang="it-IT" dirty="0" smtClean="0">
                <a:latin typeface="Times New Roman" pitchFamily="18" charset="0"/>
                <a:cs typeface="Times New Roman" pitchFamily="18" charset="0"/>
              </a:rPr>
              <a:t> </a:t>
            </a:r>
          </a:p>
          <a:p>
            <a:pPr algn="ctr">
              <a:buNone/>
            </a:pPr>
            <a:r>
              <a:rPr lang="it-IT" dirty="0" err="1" smtClean="0">
                <a:latin typeface="Times New Roman" pitchFamily="18" charset="0"/>
                <a:cs typeface="Times New Roman" pitchFamily="18" charset="0"/>
              </a:rPr>
              <a:t>mienten</a:t>
            </a:r>
            <a:endParaRPr lang="it-IT" dirty="0">
              <a:latin typeface="Times New Roman" pitchFamily="18" charset="0"/>
              <a:cs typeface="Times New Roman" pitchFamily="18" charset="0"/>
            </a:endParaRPr>
          </a:p>
        </p:txBody>
      </p:sp>
    </p:spTree>
    <p:extLst>
      <p:ext uri="{BB962C8B-B14F-4D97-AF65-F5344CB8AC3E}">
        <p14:creationId xmlns:p14="http://schemas.microsoft.com/office/powerpoint/2010/main" val="2401853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1071538" y="1357298"/>
            <a:ext cx="6853262" cy="3214710"/>
          </a:xfrm>
        </p:spPr>
        <p:txBody>
          <a:bodyPr/>
          <a:lstStyle/>
          <a:p>
            <a:pPr lvl="0"/>
            <a:r>
              <a:rPr lang="fr-FR" u="sng" dirty="0" err="1" smtClean="0"/>
              <a:t>entir</a:t>
            </a:r>
            <a:r>
              <a:rPr lang="fr-FR" dirty="0" smtClean="0"/>
              <a:t>: </a:t>
            </a:r>
            <a:r>
              <a:rPr lang="fr-FR" dirty="0" err="1" smtClean="0"/>
              <a:t>arrepentirse</a:t>
            </a:r>
            <a:r>
              <a:rPr lang="fr-FR" dirty="0" smtClean="0"/>
              <a:t>, mentir, sentir (consentir, </a:t>
            </a:r>
            <a:r>
              <a:rPr lang="fr-FR" dirty="0" err="1" smtClean="0"/>
              <a:t>disentir</a:t>
            </a:r>
            <a:r>
              <a:rPr lang="fr-FR" dirty="0" smtClean="0"/>
              <a:t>, </a:t>
            </a:r>
            <a:r>
              <a:rPr lang="fr-FR" dirty="0" err="1" smtClean="0"/>
              <a:t>presentir</a:t>
            </a:r>
            <a:r>
              <a:rPr lang="fr-FR" dirty="0" smtClean="0"/>
              <a:t>…)</a:t>
            </a:r>
            <a:endParaRPr lang="it-IT" dirty="0" smtClean="0"/>
          </a:p>
          <a:p>
            <a:pPr lvl="0"/>
            <a:r>
              <a:rPr lang="fr-FR" u="sng" dirty="0" err="1" smtClean="0"/>
              <a:t>erir</a:t>
            </a:r>
            <a:r>
              <a:rPr lang="fr-FR" dirty="0" smtClean="0"/>
              <a:t>: </a:t>
            </a:r>
            <a:r>
              <a:rPr lang="fr-FR" dirty="0" err="1" smtClean="0"/>
              <a:t>adherir</a:t>
            </a:r>
            <a:r>
              <a:rPr lang="fr-FR" dirty="0" smtClean="0"/>
              <a:t>, </a:t>
            </a:r>
            <a:r>
              <a:rPr lang="fr-FR" dirty="0" err="1" smtClean="0"/>
              <a:t>conferir</a:t>
            </a:r>
            <a:r>
              <a:rPr lang="fr-FR" dirty="0" smtClean="0"/>
              <a:t>, </a:t>
            </a:r>
            <a:r>
              <a:rPr lang="fr-FR" dirty="0" err="1" smtClean="0"/>
              <a:t>deferir</a:t>
            </a:r>
            <a:r>
              <a:rPr lang="fr-FR" dirty="0" smtClean="0"/>
              <a:t>, </a:t>
            </a:r>
            <a:r>
              <a:rPr lang="fr-FR" dirty="0" err="1" smtClean="0"/>
              <a:t>diferir</a:t>
            </a:r>
            <a:r>
              <a:rPr lang="fr-FR" dirty="0" smtClean="0"/>
              <a:t>, </a:t>
            </a:r>
            <a:r>
              <a:rPr lang="fr-FR" dirty="0" err="1" smtClean="0"/>
              <a:t>inferir</a:t>
            </a:r>
            <a:r>
              <a:rPr lang="fr-FR" dirty="0" smtClean="0"/>
              <a:t>, </a:t>
            </a:r>
            <a:r>
              <a:rPr lang="fr-FR" dirty="0" err="1" smtClean="0"/>
              <a:t>preferir</a:t>
            </a:r>
            <a:r>
              <a:rPr lang="fr-FR" dirty="0" smtClean="0"/>
              <a:t>, </a:t>
            </a:r>
            <a:r>
              <a:rPr lang="fr-FR" dirty="0" err="1" smtClean="0"/>
              <a:t>proferir</a:t>
            </a:r>
            <a:r>
              <a:rPr lang="fr-FR" dirty="0" smtClean="0"/>
              <a:t>, </a:t>
            </a:r>
            <a:r>
              <a:rPr lang="fr-FR" dirty="0" err="1" smtClean="0"/>
              <a:t>transferir</a:t>
            </a:r>
            <a:r>
              <a:rPr lang="fr-FR" dirty="0" smtClean="0"/>
              <a:t>; </a:t>
            </a:r>
            <a:r>
              <a:rPr lang="fr-FR" dirty="0" err="1" smtClean="0"/>
              <a:t>digerir</a:t>
            </a:r>
            <a:r>
              <a:rPr lang="fr-FR" dirty="0" smtClean="0"/>
              <a:t>, </a:t>
            </a:r>
            <a:r>
              <a:rPr lang="fr-FR" dirty="0" err="1" smtClean="0"/>
              <a:t>ingerir</a:t>
            </a:r>
            <a:r>
              <a:rPr lang="fr-FR" dirty="0" smtClean="0"/>
              <a:t>, </a:t>
            </a:r>
            <a:r>
              <a:rPr lang="fr-FR" dirty="0" err="1" smtClean="0"/>
              <a:t>sugerir</a:t>
            </a:r>
            <a:r>
              <a:rPr lang="fr-FR" dirty="0" smtClean="0"/>
              <a:t>; </a:t>
            </a:r>
            <a:r>
              <a:rPr lang="fr-FR" dirty="0" err="1" smtClean="0"/>
              <a:t>herir</a:t>
            </a:r>
            <a:endParaRPr lang="it-IT" dirty="0" smtClean="0"/>
          </a:p>
          <a:p>
            <a:pPr lvl="0"/>
            <a:r>
              <a:rPr lang="fr-FR" u="sng" dirty="0" err="1" smtClean="0"/>
              <a:t>ertir</a:t>
            </a:r>
            <a:r>
              <a:rPr lang="fr-FR" dirty="0" smtClean="0"/>
              <a:t>: </a:t>
            </a:r>
            <a:r>
              <a:rPr lang="fr-FR" dirty="0" err="1" smtClean="0"/>
              <a:t>advertir</a:t>
            </a:r>
            <a:r>
              <a:rPr lang="fr-FR" dirty="0" smtClean="0"/>
              <a:t>, </a:t>
            </a:r>
            <a:r>
              <a:rPr lang="fr-FR" dirty="0" err="1" smtClean="0"/>
              <a:t>controvertir</a:t>
            </a:r>
            <a:r>
              <a:rPr lang="fr-FR" dirty="0" smtClean="0"/>
              <a:t>, convertir, divertir, invertir, pervertir…</a:t>
            </a:r>
            <a:endParaRPr lang="it-IT" dirty="0" smtClean="0"/>
          </a:p>
          <a:p>
            <a:pPr>
              <a:buNone/>
            </a:pPr>
            <a:endParaRPr lang="it-IT" dirty="0"/>
          </a:p>
        </p:txBody>
      </p:sp>
    </p:spTree>
    <p:extLst>
      <p:ext uri="{BB962C8B-B14F-4D97-AF65-F5344CB8AC3E}">
        <p14:creationId xmlns:p14="http://schemas.microsoft.com/office/powerpoint/2010/main" val="428820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371600" y="1214422"/>
            <a:ext cx="6400800" cy="3286148"/>
          </a:xfrm>
          <a:solidFill>
            <a:schemeClr val="accent3">
              <a:lumMod val="40000"/>
              <a:lumOff val="60000"/>
            </a:schemeClr>
          </a:solidFill>
        </p:spPr>
        <p:txBody>
          <a:bodyPr>
            <a:normAutofit fontScale="92500" lnSpcReduction="20000"/>
          </a:bodyPr>
          <a:lstStyle/>
          <a:p>
            <a:pPr algn="ctr"/>
            <a:r>
              <a:rPr lang="it-IT" sz="2400" u="sng" dirty="0" err="1" smtClean="0"/>
              <a:t>Qué</a:t>
            </a:r>
            <a:endParaRPr lang="it-IT" sz="2400" u="sng" dirty="0" smtClean="0"/>
          </a:p>
          <a:p>
            <a:pPr algn="ctr"/>
            <a:r>
              <a:rPr lang="it-IT" sz="2400" dirty="0" smtClean="0"/>
              <a:t>che, cosa, che cosa?</a:t>
            </a:r>
          </a:p>
          <a:p>
            <a:pPr algn="ctr"/>
            <a:endParaRPr lang="it-IT" u="sng" dirty="0" smtClean="0"/>
          </a:p>
          <a:p>
            <a:pPr algn="ctr"/>
            <a:r>
              <a:rPr lang="it-IT" sz="2200" u="sng" dirty="0" err="1" smtClean="0"/>
              <a:t>Qué</a:t>
            </a:r>
            <a:r>
              <a:rPr lang="it-IT" sz="2200" dirty="0" smtClean="0"/>
              <a:t> </a:t>
            </a:r>
            <a:r>
              <a:rPr lang="it-IT" sz="2200" dirty="0" err="1" smtClean="0"/>
              <a:t>es</a:t>
            </a:r>
            <a:r>
              <a:rPr lang="it-IT" sz="2200" dirty="0" smtClean="0"/>
              <a:t> una </a:t>
            </a:r>
            <a:r>
              <a:rPr lang="it-IT" sz="2200" dirty="0" err="1" smtClean="0"/>
              <a:t>hormiga</a:t>
            </a:r>
            <a:r>
              <a:rPr lang="it-IT" sz="2200" dirty="0" smtClean="0"/>
              <a:t>?</a:t>
            </a:r>
          </a:p>
          <a:p>
            <a:pPr algn="ctr"/>
            <a:endParaRPr lang="it-IT" dirty="0" smtClean="0"/>
          </a:p>
          <a:p>
            <a:pPr algn="ctr"/>
            <a:r>
              <a:rPr lang="it-IT" sz="2200" u="sng" dirty="0" err="1" smtClean="0"/>
              <a:t>Qué</a:t>
            </a:r>
            <a:r>
              <a:rPr lang="it-IT" sz="2200" u="sng" dirty="0" smtClean="0"/>
              <a:t> tipo de </a:t>
            </a:r>
            <a:r>
              <a:rPr lang="it-IT" sz="2200" u="sng" dirty="0" err="1" smtClean="0"/>
              <a:t>animal</a:t>
            </a:r>
            <a:r>
              <a:rPr lang="it-IT" sz="2200" dirty="0" smtClean="0"/>
              <a:t> </a:t>
            </a:r>
            <a:r>
              <a:rPr lang="it-IT" sz="2200" dirty="0" err="1" smtClean="0"/>
              <a:t>es</a:t>
            </a:r>
            <a:r>
              <a:rPr lang="it-IT" sz="2200" dirty="0" smtClean="0"/>
              <a:t> la </a:t>
            </a:r>
            <a:r>
              <a:rPr lang="it-IT" sz="2200" dirty="0" err="1" smtClean="0"/>
              <a:t>hormiga</a:t>
            </a:r>
            <a:r>
              <a:rPr lang="it-IT" sz="2200" dirty="0" smtClean="0"/>
              <a:t>?</a:t>
            </a:r>
          </a:p>
          <a:p>
            <a:pPr algn="ctr"/>
            <a:r>
              <a:rPr lang="it-IT" dirty="0" err="1" smtClean="0"/>
              <a:t>seguido</a:t>
            </a:r>
            <a:r>
              <a:rPr lang="it-IT" dirty="0" smtClean="0"/>
              <a:t> de un </a:t>
            </a:r>
            <a:r>
              <a:rPr lang="it-IT" dirty="0" err="1" smtClean="0"/>
              <a:t>sustantivo</a:t>
            </a:r>
            <a:endParaRPr lang="it-IT" dirty="0" smtClean="0"/>
          </a:p>
          <a:p>
            <a:pPr algn="ctr"/>
            <a:endParaRPr lang="it-IT" dirty="0" smtClean="0"/>
          </a:p>
          <a:p>
            <a:pPr algn="ctr"/>
            <a:r>
              <a:rPr lang="it-IT" sz="2000" u="sng" dirty="0" smtClean="0"/>
              <a:t>De </a:t>
            </a:r>
            <a:r>
              <a:rPr lang="it-IT" sz="2000" u="sng" dirty="0" err="1" smtClean="0"/>
              <a:t>qué</a:t>
            </a:r>
            <a:r>
              <a:rPr lang="it-IT" sz="2000" dirty="0" smtClean="0"/>
              <a:t> </a:t>
            </a:r>
            <a:r>
              <a:rPr lang="it-IT" sz="2000" dirty="0" err="1" smtClean="0"/>
              <a:t>habla</a:t>
            </a:r>
            <a:r>
              <a:rPr lang="it-IT" sz="2000" dirty="0" smtClean="0"/>
              <a:t> </a:t>
            </a:r>
            <a:r>
              <a:rPr lang="it-IT" sz="2000" dirty="0" err="1" smtClean="0"/>
              <a:t>el</a:t>
            </a:r>
            <a:r>
              <a:rPr lang="it-IT" sz="2000" dirty="0" smtClean="0"/>
              <a:t> </a:t>
            </a:r>
            <a:r>
              <a:rPr lang="it-IT" sz="2000" dirty="0" err="1" smtClean="0"/>
              <a:t>texto</a:t>
            </a:r>
            <a:r>
              <a:rPr lang="it-IT" sz="2000" dirty="0" smtClean="0"/>
              <a:t>?</a:t>
            </a:r>
          </a:p>
          <a:p>
            <a:pPr algn="ctr"/>
            <a:r>
              <a:rPr lang="it-IT" dirty="0" err="1" smtClean="0"/>
              <a:t>precedido</a:t>
            </a:r>
            <a:r>
              <a:rPr lang="it-IT" dirty="0" smtClean="0"/>
              <a:t> por una </a:t>
            </a:r>
            <a:r>
              <a:rPr lang="it-IT" dirty="0" err="1" smtClean="0"/>
              <a:t>preposición</a:t>
            </a:r>
            <a:endParaRPr lang="it-IT" dirty="0" smtClean="0"/>
          </a:p>
          <a:p>
            <a:pPr algn="ctr"/>
            <a:endParaRPr lang="it-IT" dirty="0" smtClean="0"/>
          </a:p>
          <a:p>
            <a:pPr algn="ctr"/>
            <a:endParaRPr lang="it-IT" dirty="0" smtClean="0"/>
          </a:p>
          <a:p>
            <a:pPr algn="ctr"/>
            <a:endParaRPr lang="it-IT" dirty="0" smtClean="0"/>
          </a:p>
        </p:txBody>
      </p:sp>
    </p:spTree>
    <p:extLst>
      <p:ext uri="{BB962C8B-B14F-4D97-AF65-F5344CB8AC3E}">
        <p14:creationId xmlns:p14="http://schemas.microsoft.com/office/powerpoint/2010/main" val="168275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85813" y="428625"/>
            <a:ext cx="7500937" cy="1428750"/>
          </a:xfrm>
        </p:spPr>
        <p:txBody>
          <a:bodyPr/>
          <a:lstStyle/>
          <a:p>
            <a:pPr fontAlgn="auto">
              <a:spcAft>
                <a:spcPts val="0"/>
              </a:spcAft>
              <a:defRPr/>
            </a:pPr>
            <a:r>
              <a:rPr lang="es-MX" sz="2400" dirty="0" smtClean="0">
                <a:latin typeface="Times New Roman" pitchFamily="18" charset="0"/>
                <a:cs typeface="Times New Roman" pitchFamily="18" charset="0"/>
              </a:rPr>
              <a:t>La hormiga</a:t>
            </a:r>
            <a:r>
              <a:rPr lang="it-IT" sz="2400" dirty="0" smtClean="0">
                <a:latin typeface="Times New Roman" pitchFamily="18" charset="0"/>
                <a:cs typeface="Times New Roman" pitchFamily="18" charset="0"/>
              </a:rPr>
              <a:t/>
            </a:r>
            <a:br>
              <a:rPr lang="it-IT" sz="2400" dirty="0" smtClean="0">
                <a:latin typeface="Times New Roman" pitchFamily="18" charset="0"/>
                <a:cs typeface="Times New Roman" pitchFamily="18" charset="0"/>
              </a:rPr>
            </a:br>
            <a:r>
              <a:rPr lang="es-MX" sz="2400" dirty="0" smtClean="0">
                <a:latin typeface="Times New Roman" pitchFamily="18" charset="0"/>
                <a:cs typeface="Times New Roman" pitchFamily="18" charset="0"/>
              </a:rPr>
              <a:t>Marco Denevi (Argentina)</a:t>
            </a:r>
            <a:r>
              <a:rPr lang="it-IT" sz="2400" dirty="0" smtClean="0">
                <a:latin typeface="Times New Roman" pitchFamily="18" charset="0"/>
                <a:cs typeface="Times New Roman" pitchFamily="18" charset="0"/>
              </a:rPr>
              <a:t/>
            </a:r>
            <a:br>
              <a:rPr lang="it-IT" sz="2400" dirty="0" smtClean="0">
                <a:latin typeface="Times New Roman" pitchFamily="18" charset="0"/>
                <a:cs typeface="Times New Roman" pitchFamily="18" charset="0"/>
              </a:rPr>
            </a:br>
            <a:endParaRPr lang="it-IT" sz="2400" dirty="0">
              <a:latin typeface="Times New Roman" pitchFamily="18" charset="0"/>
              <a:cs typeface="Times New Roman" pitchFamily="18" charset="0"/>
            </a:endParaRPr>
          </a:p>
        </p:txBody>
      </p:sp>
      <p:sp>
        <p:nvSpPr>
          <p:cNvPr id="3" name="Sottotitolo 2"/>
          <p:cNvSpPr>
            <a:spLocks noGrp="1"/>
          </p:cNvSpPr>
          <p:nvPr>
            <p:ph type="subTitle" idx="1"/>
          </p:nvPr>
        </p:nvSpPr>
        <p:spPr>
          <a:xfrm>
            <a:off x="1214438" y="1571625"/>
            <a:ext cx="6929437" cy="4572000"/>
          </a:xfrm>
        </p:spPr>
        <p:txBody>
          <a:bodyPr>
            <a:normAutofit fontScale="25000" lnSpcReduction="20000"/>
          </a:bodyPr>
          <a:lstStyle/>
          <a:p>
            <a:pPr fontAlgn="auto">
              <a:spcAft>
                <a:spcPts val="0"/>
              </a:spcAft>
              <a:buFont typeface="Wingdings"/>
              <a:buNone/>
              <a:defRPr/>
            </a:pPr>
            <a:r>
              <a:rPr lang="es-MX" dirty="0"/>
              <a:t> </a:t>
            </a:r>
            <a:endParaRPr lang="it-IT" dirty="0"/>
          </a:p>
          <a:p>
            <a:pPr algn="just" fontAlgn="auto">
              <a:spcAft>
                <a:spcPts val="0"/>
              </a:spcAft>
              <a:buFont typeface="Wingdings"/>
              <a:buNone/>
              <a:defRPr/>
            </a:pPr>
            <a:r>
              <a:rPr lang="es-MX" sz="6400" dirty="0" smtClean="0">
                <a:solidFill>
                  <a:schemeClr val="tx1"/>
                </a:solidFill>
                <a:latin typeface="Times New Roman" pitchFamily="18" charset="0"/>
                <a:cs typeface="Times New Roman" pitchFamily="18" charset="0"/>
              </a:rPr>
              <a:t>Un </a:t>
            </a:r>
            <a:r>
              <a:rPr lang="es-MX" sz="6400" dirty="0">
                <a:solidFill>
                  <a:schemeClr val="tx1"/>
                </a:solidFill>
                <a:latin typeface="Times New Roman" pitchFamily="18" charset="0"/>
                <a:cs typeface="Times New Roman" pitchFamily="18" charset="0"/>
              </a:rPr>
              <a:t>día las hormigas, pueblo progresista, </a:t>
            </a:r>
            <a:r>
              <a:rPr lang="es-MX" sz="6400" u="sng" dirty="0">
                <a:solidFill>
                  <a:schemeClr val="tx1"/>
                </a:solidFill>
                <a:latin typeface="Times New Roman" pitchFamily="18" charset="0"/>
                <a:cs typeface="Times New Roman" pitchFamily="18" charset="0"/>
              </a:rPr>
              <a:t>inventan</a:t>
            </a:r>
            <a:r>
              <a:rPr lang="es-MX" sz="6400" dirty="0">
                <a:solidFill>
                  <a:schemeClr val="tx1"/>
                </a:solidFill>
                <a:latin typeface="Times New Roman" pitchFamily="18" charset="0"/>
                <a:cs typeface="Times New Roman" pitchFamily="18" charset="0"/>
              </a:rPr>
              <a:t> el vegetal artificial. Es una papilla fría con sabor a hojalata. Pero al menos las </a:t>
            </a:r>
            <a:r>
              <a:rPr lang="es-MX" sz="6400" u="sng" dirty="0">
                <a:solidFill>
                  <a:schemeClr val="tx1"/>
                </a:solidFill>
                <a:latin typeface="Times New Roman" pitchFamily="18" charset="0"/>
                <a:cs typeface="Times New Roman" pitchFamily="18" charset="0"/>
              </a:rPr>
              <a:t>releva</a:t>
            </a:r>
            <a:r>
              <a:rPr lang="es-MX" sz="6400" dirty="0">
                <a:solidFill>
                  <a:schemeClr val="tx1"/>
                </a:solidFill>
                <a:latin typeface="Times New Roman" pitchFamily="18" charset="0"/>
                <a:cs typeface="Times New Roman" pitchFamily="18" charset="0"/>
              </a:rPr>
              <a:t> de la necesidad de salir fuera de los hormigueros en procura de vegetales naturales. Así se </a:t>
            </a:r>
            <a:r>
              <a:rPr lang="es-MX" sz="6400" u="sng" dirty="0">
                <a:solidFill>
                  <a:schemeClr val="tx1"/>
                </a:solidFill>
                <a:latin typeface="Times New Roman" pitchFamily="18" charset="0"/>
                <a:cs typeface="Times New Roman" pitchFamily="18" charset="0"/>
              </a:rPr>
              <a:t>salvan</a:t>
            </a:r>
            <a:r>
              <a:rPr lang="es-MX" sz="6400" dirty="0">
                <a:solidFill>
                  <a:schemeClr val="tx1"/>
                </a:solidFill>
                <a:latin typeface="Times New Roman" pitchFamily="18" charset="0"/>
                <a:cs typeface="Times New Roman" pitchFamily="18" charset="0"/>
              </a:rPr>
              <a:t> del fuego, del veneno, de las nubes insecticidas. Como el número de las hormigas es una cifra que tiende constantemente a crecer, al cabo de un tiempo hay tantas hormigas bajo tierra que es preciso </a:t>
            </a:r>
            <a:r>
              <a:rPr lang="es-MX" sz="6400" u="sng" dirty="0">
                <a:solidFill>
                  <a:schemeClr val="tx1"/>
                </a:solidFill>
                <a:latin typeface="Times New Roman" pitchFamily="18" charset="0"/>
                <a:cs typeface="Times New Roman" pitchFamily="18" charset="0"/>
              </a:rPr>
              <a:t>ampliar</a:t>
            </a:r>
            <a:r>
              <a:rPr lang="es-MX" sz="6400" dirty="0">
                <a:solidFill>
                  <a:schemeClr val="tx1"/>
                </a:solidFill>
                <a:latin typeface="Times New Roman" pitchFamily="18" charset="0"/>
                <a:cs typeface="Times New Roman" pitchFamily="18" charset="0"/>
              </a:rPr>
              <a:t> los hormigueros. Las galerías se </a:t>
            </a:r>
            <a:r>
              <a:rPr lang="es-MX" sz="6400" u="sng" dirty="0">
                <a:solidFill>
                  <a:schemeClr val="tx1"/>
                </a:solidFill>
                <a:latin typeface="Times New Roman" pitchFamily="18" charset="0"/>
                <a:cs typeface="Times New Roman" pitchFamily="18" charset="0"/>
              </a:rPr>
              <a:t>expanden</a:t>
            </a:r>
            <a:r>
              <a:rPr lang="es-MX" sz="6400" dirty="0">
                <a:solidFill>
                  <a:schemeClr val="tx1"/>
                </a:solidFill>
                <a:latin typeface="Times New Roman" pitchFamily="18" charset="0"/>
                <a:cs typeface="Times New Roman" pitchFamily="18" charset="0"/>
              </a:rPr>
              <a:t>, se </a:t>
            </a:r>
            <a:r>
              <a:rPr lang="es-MX" sz="6400" u="sng" dirty="0">
                <a:solidFill>
                  <a:schemeClr val="tx1"/>
                </a:solidFill>
                <a:latin typeface="Times New Roman" pitchFamily="18" charset="0"/>
                <a:cs typeface="Times New Roman" pitchFamily="18" charset="0"/>
              </a:rPr>
              <a:t>entrecruzan</a:t>
            </a:r>
            <a:r>
              <a:rPr lang="es-MX" sz="6400" dirty="0">
                <a:solidFill>
                  <a:schemeClr val="tx1"/>
                </a:solidFill>
                <a:latin typeface="Times New Roman" pitchFamily="18" charset="0"/>
                <a:cs typeface="Times New Roman" pitchFamily="18" charset="0"/>
              </a:rPr>
              <a:t>, </a:t>
            </a:r>
            <a:r>
              <a:rPr lang="es-MX" sz="6400" u="sng" dirty="0">
                <a:solidFill>
                  <a:schemeClr val="tx1"/>
                </a:solidFill>
                <a:latin typeface="Times New Roman" pitchFamily="18" charset="0"/>
                <a:cs typeface="Times New Roman" pitchFamily="18" charset="0"/>
              </a:rPr>
              <a:t>terminan</a:t>
            </a:r>
            <a:r>
              <a:rPr lang="es-MX" sz="6400" dirty="0">
                <a:solidFill>
                  <a:schemeClr val="tx1"/>
                </a:solidFill>
                <a:latin typeface="Times New Roman" pitchFamily="18" charset="0"/>
                <a:cs typeface="Times New Roman" pitchFamily="18" charset="0"/>
              </a:rPr>
              <a:t> por </a:t>
            </a:r>
            <a:r>
              <a:rPr lang="es-MX" sz="6400" u="sng" dirty="0">
                <a:solidFill>
                  <a:schemeClr val="tx1"/>
                </a:solidFill>
                <a:latin typeface="Times New Roman" pitchFamily="18" charset="0"/>
                <a:cs typeface="Times New Roman" pitchFamily="18" charset="0"/>
              </a:rPr>
              <a:t>confundirse</a:t>
            </a:r>
            <a:r>
              <a:rPr lang="es-MX" sz="6400" dirty="0">
                <a:solidFill>
                  <a:schemeClr val="tx1"/>
                </a:solidFill>
                <a:latin typeface="Times New Roman" pitchFamily="18" charset="0"/>
                <a:cs typeface="Times New Roman" pitchFamily="18" charset="0"/>
              </a:rPr>
              <a:t> en un solo Gran Hormiguero bajo la dirección de una sola Gran Hormiga. Por las dudas, las salidas al exterior son </a:t>
            </a:r>
            <a:r>
              <a:rPr lang="es-MX" sz="6400" u="sng" dirty="0">
                <a:solidFill>
                  <a:schemeClr val="tx1"/>
                </a:solidFill>
                <a:latin typeface="Times New Roman" pitchFamily="18" charset="0"/>
                <a:cs typeface="Times New Roman" pitchFamily="18" charset="0"/>
              </a:rPr>
              <a:t>tapiadas</a:t>
            </a:r>
            <a:r>
              <a:rPr lang="es-MX" sz="6400" dirty="0">
                <a:solidFill>
                  <a:schemeClr val="tx1"/>
                </a:solidFill>
                <a:latin typeface="Times New Roman" pitchFamily="18" charset="0"/>
                <a:cs typeface="Times New Roman" pitchFamily="18" charset="0"/>
              </a:rPr>
              <a:t> a cal y canto. Se </a:t>
            </a:r>
            <a:r>
              <a:rPr lang="es-MX" sz="6400" u="sng" dirty="0">
                <a:solidFill>
                  <a:schemeClr val="tx1"/>
                </a:solidFill>
                <a:latin typeface="Times New Roman" pitchFamily="18" charset="0"/>
                <a:cs typeface="Times New Roman" pitchFamily="18" charset="0"/>
              </a:rPr>
              <a:t>suceden</a:t>
            </a:r>
            <a:r>
              <a:rPr lang="es-MX" sz="6400" dirty="0">
                <a:solidFill>
                  <a:schemeClr val="tx1"/>
                </a:solidFill>
                <a:latin typeface="Times New Roman" pitchFamily="18" charset="0"/>
                <a:cs typeface="Times New Roman" pitchFamily="18" charset="0"/>
              </a:rPr>
              <a:t> las generaciones. Como nunca han </a:t>
            </a:r>
            <a:r>
              <a:rPr lang="es-MX" sz="6400" u="sng" dirty="0">
                <a:solidFill>
                  <a:schemeClr val="tx1"/>
                </a:solidFill>
                <a:latin typeface="Times New Roman" pitchFamily="18" charset="0"/>
                <a:cs typeface="Times New Roman" pitchFamily="18" charset="0"/>
              </a:rPr>
              <a:t>franqueado</a:t>
            </a:r>
            <a:r>
              <a:rPr lang="es-MX" sz="6400" dirty="0">
                <a:solidFill>
                  <a:schemeClr val="tx1"/>
                </a:solidFill>
                <a:latin typeface="Times New Roman" pitchFamily="18" charset="0"/>
                <a:cs typeface="Times New Roman" pitchFamily="18" charset="0"/>
              </a:rPr>
              <a:t> los límites del Gran Hormiguero, </a:t>
            </a:r>
            <a:r>
              <a:rPr lang="es-MX" sz="6400" u="sng" dirty="0">
                <a:solidFill>
                  <a:schemeClr val="tx1"/>
                </a:solidFill>
                <a:latin typeface="Times New Roman" pitchFamily="18" charset="0"/>
                <a:cs typeface="Times New Roman" pitchFamily="18" charset="0"/>
              </a:rPr>
              <a:t>incurren</a:t>
            </a:r>
            <a:r>
              <a:rPr lang="es-MX" sz="6400" dirty="0">
                <a:solidFill>
                  <a:schemeClr val="tx1"/>
                </a:solidFill>
                <a:latin typeface="Times New Roman" pitchFamily="18" charset="0"/>
                <a:cs typeface="Times New Roman" pitchFamily="18" charset="0"/>
              </a:rPr>
              <a:t> en el error de lógica de </a:t>
            </a:r>
            <a:r>
              <a:rPr lang="es-MX" sz="6400" u="sng" dirty="0">
                <a:solidFill>
                  <a:schemeClr val="tx1"/>
                </a:solidFill>
                <a:latin typeface="Times New Roman" pitchFamily="18" charset="0"/>
                <a:cs typeface="Times New Roman" pitchFamily="18" charset="0"/>
              </a:rPr>
              <a:t>identificarlo</a:t>
            </a:r>
            <a:r>
              <a:rPr lang="es-MX" sz="6400" dirty="0">
                <a:solidFill>
                  <a:schemeClr val="tx1"/>
                </a:solidFill>
                <a:latin typeface="Times New Roman" pitchFamily="18" charset="0"/>
                <a:cs typeface="Times New Roman" pitchFamily="18" charset="0"/>
              </a:rPr>
              <a:t> con el Gran Universo. Pero cierta vez una hormiga se </a:t>
            </a:r>
            <a:r>
              <a:rPr lang="es-MX" sz="6400" u="sng" dirty="0">
                <a:solidFill>
                  <a:schemeClr val="tx1"/>
                </a:solidFill>
                <a:latin typeface="Times New Roman" pitchFamily="18" charset="0"/>
                <a:cs typeface="Times New Roman" pitchFamily="18" charset="0"/>
              </a:rPr>
              <a:t>extravía</a:t>
            </a:r>
            <a:r>
              <a:rPr lang="es-MX" sz="6400" dirty="0">
                <a:solidFill>
                  <a:schemeClr val="tx1"/>
                </a:solidFill>
                <a:latin typeface="Times New Roman" pitchFamily="18" charset="0"/>
                <a:cs typeface="Times New Roman" pitchFamily="18" charset="0"/>
              </a:rPr>
              <a:t> por unos corredores en ruinas, </a:t>
            </a:r>
            <a:r>
              <a:rPr lang="es-MX" sz="6400" u="sng" dirty="0">
                <a:solidFill>
                  <a:schemeClr val="tx1"/>
                </a:solidFill>
                <a:latin typeface="Times New Roman" pitchFamily="18" charset="0"/>
                <a:cs typeface="Times New Roman" pitchFamily="18" charset="0"/>
              </a:rPr>
              <a:t>distingue</a:t>
            </a:r>
            <a:r>
              <a:rPr lang="es-MX" sz="6400" dirty="0">
                <a:solidFill>
                  <a:schemeClr val="tx1"/>
                </a:solidFill>
                <a:latin typeface="Times New Roman" pitchFamily="18" charset="0"/>
                <a:cs typeface="Times New Roman" pitchFamily="18" charset="0"/>
              </a:rPr>
              <a:t> una luz lejana, unos destellos, se </a:t>
            </a:r>
            <a:r>
              <a:rPr lang="es-MX" sz="6400" u="sng" dirty="0">
                <a:solidFill>
                  <a:schemeClr val="tx1"/>
                </a:solidFill>
                <a:latin typeface="Times New Roman" pitchFamily="18" charset="0"/>
                <a:cs typeface="Times New Roman" pitchFamily="18" charset="0"/>
              </a:rPr>
              <a:t>aproxima</a:t>
            </a:r>
            <a:r>
              <a:rPr lang="es-MX" sz="6400" dirty="0">
                <a:solidFill>
                  <a:schemeClr val="tx1"/>
                </a:solidFill>
                <a:latin typeface="Times New Roman" pitchFamily="18" charset="0"/>
                <a:cs typeface="Times New Roman" pitchFamily="18" charset="0"/>
              </a:rPr>
              <a:t> y </a:t>
            </a:r>
            <a:r>
              <a:rPr lang="es-MX" sz="6400" u="sng" dirty="0">
                <a:solidFill>
                  <a:schemeClr val="tx1"/>
                </a:solidFill>
                <a:latin typeface="Times New Roman" pitchFamily="18" charset="0"/>
                <a:cs typeface="Times New Roman" pitchFamily="18" charset="0"/>
              </a:rPr>
              <a:t>descubre</a:t>
            </a:r>
            <a:r>
              <a:rPr lang="es-MX" sz="6400" dirty="0">
                <a:solidFill>
                  <a:schemeClr val="tx1"/>
                </a:solidFill>
                <a:latin typeface="Times New Roman" pitchFamily="18" charset="0"/>
                <a:cs typeface="Times New Roman" pitchFamily="18" charset="0"/>
              </a:rPr>
              <a:t> una boca de salida cuya clausura se ha </a:t>
            </a:r>
            <a:r>
              <a:rPr lang="es-MX" sz="6400" u="sng" dirty="0">
                <a:solidFill>
                  <a:schemeClr val="tx1"/>
                </a:solidFill>
                <a:latin typeface="Times New Roman" pitchFamily="18" charset="0"/>
                <a:cs typeface="Times New Roman" pitchFamily="18" charset="0"/>
              </a:rPr>
              <a:t>desmoronado</a:t>
            </a:r>
            <a:r>
              <a:rPr lang="es-MX" sz="6400" dirty="0">
                <a:solidFill>
                  <a:schemeClr val="tx1"/>
                </a:solidFill>
                <a:latin typeface="Times New Roman" pitchFamily="18" charset="0"/>
                <a:cs typeface="Times New Roman" pitchFamily="18" charset="0"/>
              </a:rPr>
              <a:t>. Con el corazón palpitante, la hormiga sale a la superficie de la tierra. Ve una mañana. Ve un jardín. Ve tallos, hojas, yemas, brotes, pétalos, estambres, rocío. Ve una rosa amarilla. Todos sus instintos despiertan bruscamente. Se </a:t>
            </a:r>
            <a:r>
              <a:rPr lang="es-MX" sz="6400" u="sng" dirty="0">
                <a:solidFill>
                  <a:schemeClr val="tx1"/>
                </a:solidFill>
                <a:latin typeface="Times New Roman" pitchFamily="18" charset="0"/>
                <a:cs typeface="Times New Roman" pitchFamily="18" charset="0"/>
              </a:rPr>
              <a:t>abalanza</a:t>
            </a:r>
            <a:r>
              <a:rPr lang="es-MX" sz="6400" dirty="0">
                <a:solidFill>
                  <a:schemeClr val="tx1"/>
                </a:solidFill>
                <a:latin typeface="Times New Roman" pitchFamily="18" charset="0"/>
                <a:cs typeface="Times New Roman" pitchFamily="18" charset="0"/>
              </a:rPr>
              <a:t> sobre las plantas y empieza a </a:t>
            </a:r>
            <a:r>
              <a:rPr lang="es-MX" sz="6400" u="sng" dirty="0">
                <a:solidFill>
                  <a:schemeClr val="tx1"/>
                </a:solidFill>
                <a:latin typeface="Times New Roman" pitchFamily="18" charset="0"/>
                <a:cs typeface="Times New Roman" pitchFamily="18" charset="0"/>
              </a:rPr>
              <a:t>talar</a:t>
            </a:r>
            <a:r>
              <a:rPr lang="es-MX" sz="6400" dirty="0">
                <a:solidFill>
                  <a:schemeClr val="tx1"/>
                </a:solidFill>
                <a:latin typeface="Times New Roman" pitchFamily="18" charset="0"/>
                <a:cs typeface="Times New Roman" pitchFamily="18" charset="0"/>
              </a:rPr>
              <a:t>, a </a:t>
            </a:r>
            <a:r>
              <a:rPr lang="es-MX" sz="6400" u="sng" dirty="0">
                <a:solidFill>
                  <a:schemeClr val="tx1"/>
                </a:solidFill>
                <a:latin typeface="Times New Roman" pitchFamily="18" charset="0"/>
                <a:cs typeface="Times New Roman" pitchFamily="18" charset="0"/>
              </a:rPr>
              <a:t>cortar</a:t>
            </a:r>
            <a:r>
              <a:rPr lang="es-MX" sz="6400" dirty="0">
                <a:solidFill>
                  <a:schemeClr val="tx1"/>
                </a:solidFill>
                <a:latin typeface="Times New Roman" pitchFamily="18" charset="0"/>
                <a:cs typeface="Times New Roman" pitchFamily="18" charset="0"/>
              </a:rPr>
              <a:t> y a </a:t>
            </a:r>
            <a:r>
              <a:rPr lang="es-MX" sz="6400" u="sng" dirty="0">
                <a:solidFill>
                  <a:schemeClr val="tx1"/>
                </a:solidFill>
                <a:latin typeface="Times New Roman" pitchFamily="18" charset="0"/>
                <a:cs typeface="Times New Roman" pitchFamily="18" charset="0"/>
              </a:rPr>
              <a:t>comer</a:t>
            </a:r>
            <a:r>
              <a:rPr lang="es-MX" sz="6400" dirty="0">
                <a:solidFill>
                  <a:schemeClr val="tx1"/>
                </a:solidFill>
                <a:latin typeface="Times New Roman" pitchFamily="18" charset="0"/>
                <a:cs typeface="Times New Roman" pitchFamily="18" charset="0"/>
              </a:rPr>
              <a:t>. Se da un atracón. Después, </a:t>
            </a:r>
            <a:r>
              <a:rPr lang="es-MX" sz="6400" u="sng" dirty="0">
                <a:solidFill>
                  <a:schemeClr val="tx1"/>
                </a:solidFill>
                <a:latin typeface="Times New Roman" pitchFamily="18" charset="0"/>
                <a:cs typeface="Times New Roman" pitchFamily="18" charset="0"/>
              </a:rPr>
              <a:t>relamiéndose</a:t>
            </a:r>
            <a:r>
              <a:rPr lang="es-MX" sz="6400" dirty="0">
                <a:solidFill>
                  <a:schemeClr val="tx1"/>
                </a:solidFill>
                <a:latin typeface="Times New Roman" pitchFamily="18" charset="0"/>
                <a:cs typeface="Times New Roman" pitchFamily="18" charset="0"/>
              </a:rPr>
              <a:t>, </a:t>
            </a:r>
            <a:r>
              <a:rPr lang="es-MX" sz="6400" u="sng" dirty="0">
                <a:solidFill>
                  <a:schemeClr val="tx1"/>
                </a:solidFill>
                <a:latin typeface="Times New Roman" pitchFamily="18" charset="0"/>
                <a:cs typeface="Times New Roman" pitchFamily="18" charset="0"/>
              </a:rPr>
              <a:t>decide</a:t>
            </a:r>
            <a:r>
              <a:rPr lang="es-MX" sz="6400" dirty="0">
                <a:solidFill>
                  <a:schemeClr val="tx1"/>
                </a:solidFill>
                <a:latin typeface="Times New Roman" pitchFamily="18" charset="0"/>
                <a:cs typeface="Times New Roman" pitchFamily="18" charset="0"/>
              </a:rPr>
              <a:t> volver al Gran Hormiguero con la noticia. </a:t>
            </a:r>
            <a:r>
              <a:rPr lang="es-MX" sz="6400" u="sng" dirty="0">
                <a:solidFill>
                  <a:schemeClr val="tx1"/>
                </a:solidFill>
                <a:latin typeface="Times New Roman" pitchFamily="18" charset="0"/>
                <a:cs typeface="Times New Roman" pitchFamily="18" charset="0"/>
              </a:rPr>
              <a:t>Busca</a:t>
            </a:r>
            <a:r>
              <a:rPr lang="es-MX" sz="6400" dirty="0">
                <a:solidFill>
                  <a:schemeClr val="tx1"/>
                </a:solidFill>
                <a:latin typeface="Times New Roman" pitchFamily="18" charset="0"/>
                <a:cs typeface="Times New Roman" pitchFamily="18" charset="0"/>
              </a:rPr>
              <a:t> a sus hermanas, </a:t>
            </a:r>
            <a:r>
              <a:rPr lang="es-MX" sz="6400" u="sng" dirty="0">
                <a:solidFill>
                  <a:schemeClr val="tx1"/>
                </a:solidFill>
                <a:latin typeface="Times New Roman" pitchFamily="18" charset="0"/>
                <a:cs typeface="Times New Roman" pitchFamily="18" charset="0"/>
              </a:rPr>
              <a:t>trata</a:t>
            </a:r>
            <a:r>
              <a:rPr lang="es-MX" sz="6400" dirty="0">
                <a:solidFill>
                  <a:schemeClr val="tx1"/>
                </a:solidFill>
                <a:latin typeface="Times New Roman" pitchFamily="18" charset="0"/>
                <a:cs typeface="Times New Roman" pitchFamily="18" charset="0"/>
              </a:rPr>
              <a:t> de </a:t>
            </a:r>
            <a:r>
              <a:rPr lang="es-MX" sz="6400" u="sng" dirty="0">
                <a:solidFill>
                  <a:schemeClr val="tx1"/>
                </a:solidFill>
                <a:latin typeface="Times New Roman" pitchFamily="18" charset="0"/>
                <a:cs typeface="Times New Roman" pitchFamily="18" charset="0"/>
              </a:rPr>
              <a:t>explicarles</a:t>
            </a:r>
            <a:r>
              <a:rPr lang="es-MX" sz="6400" dirty="0">
                <a:solidFill>
                  <a:schemeClr val="tx1"/>
                </a:solidFill>
                <a:latin typeface="Times New Roman" pitchFamily="18" charset="0"/>
                <a:cs typeface="Times New Roman" pitchFamily="18" charset="0"/>
              </a:rPr>
              <a:t> lo que ha visto, </a:t>
            </a:r>
            <a:r>
              <a:rPr lang="es-MX" sz="6400" u="sng" dirty="0">
                <a:solidFill>
                  <a:schemeClr val="tx1"/>
                </a:solidFill>
                <a:latin typeface="Times New Roman" pitchFamily="18" charset="0"/>
                <a:cs typeface="Times New Roman" pitchFamily="18" charset="0"/>
              </a:rPr>
              <a:t>grita</a:t>
            </a:r>
            <a:r>
              <a:rPr lang="es-MX" sz="6400" dirty="0">
                <a:solidFill>
                  <a:schemeClr val="tx1"/>
                </a:solidFill>
                <a:latin typeface="Times New Roman" pitchFamily="18" charset="0"/>
                <a:cs typeface="Times New Roman" pitchFamily="18" charset="0"/>
              </a:rPr>
              <a:t>: “Arriba, luz, jardín, hojas, verdes, flores”. Las demás hormigas no </a:t>
            </a:r>
            <a:r>
              <a:rPr lang="es-MX" sz="6400" u="sng" dirty="0">
                <a:solidFill>
                  <a:schemeClr val="tx1"/>
                </a:solidFill>
                <a:latin typeface="Times New Roman" pitchFamily="18" charset="0"/>
                <a:cs typeface="Times New Roman" pitchFamily="18" charset="0"/>
              </a:rPr>
              <a:t>comprenden</a:t>
            </a:r>
            <a:r>
              <a:rPr lang="es-MX" sz="6400" dirty="0">
                <a:solidFill>
                  <a:schemeClr val="tx1"/>
                </a:solidFill>
                <a:latin typeface="Times New Roman" pitchFamily="18" charset="0"/>
                <a:cs typeface="Times New Roman" pitchFamily="18" charset="0"/>
              </a:rPr>
              <a:t> una sola palabra de aquel lenguaje delirante, </a:t>
            </a:r>
            <a:r>
              <a:rPr lang="es-MX" sz="6400" u="sng" dirty="0">
                <a:solidFill>
                  <a:schemeClr val="tx1"/>
                </a:solidFill>
                <a:latin typeface="Times New Roman" pitchFamily="18" charset="0"/>
                <a:cs typeface="Times New Roman" pitchFamily="18" charset="0"/>
              </a:rPr>
              <a:t>creen</a:t>
            </a:r>
            <a:r>
              <a:rPr lang="es-MX" sz="6400" dirty="0">
                <a:solidFill>
                  <a:schemeClr val="tx1"/>
                </a:solidFill>
                <a:latin typeface="Times New Roman" pitchFamily="18" charset="0"/>
                <a:cs typeface="Times New Roman" pitchFamily="18" charset="0"/>
              </a:rPr>
              <a:t> que la hormiga ha enloquecido y la </a:t>
            </a:r>
            <a:r>
              <a:rPr lang="es-MX" sz="6400" u="sng" dirty="0">
                <a:solidFill>
                  <a:schemeClr val="tx1"/>
                </a:solidFill>
                <a:latin typeface="Times New Roman" pitchFamily="18" charset="0"/>
                <a:cs typeface="Times New Roman" pitchFamily="18" charset="0"/>
              </a:rPr>
              <a:t>matan</a:t>
            </a:r>
            <a:r>
              <a:rPr lang="es-MX" sz="6400" dirty="0">
                <a:solidFill>
                  <a:schemeClr val="tx1"/>
                </a:solidFill>
                <a:latin typeface="Times New Roman" pitchFamily="18" charset="0"/>
                <a:cs typeface="Times New Roman" pitchFamily="18" charset="0"/>
              </a:rPr>
              <a:t>.</a:t>
            </a:r>
            <a:endParaRPr lang="it-IT" sz="6400" dirty="0">
              <a:solidFill>
                <a:schemeClr val="tx1"/>
              </a:solidFill>
              <a:latin typeface="Times New Roman" pitchFamily="18" charset="0"/>
              <a:cs typeface="Times New Roman" pitchFamily="18" charset="0"/>
            </a:endParaRPr>
          </a:p>
          <a:p>
            <a:pPr algn="just" fontAlgn="auto">
              <a:spcAft>
                <a:spcPts val="0"/>
              </a:spcAft>
              <a:buFont typeface="Wingdings"/>
              <a:buNone/>
              <a:defRPr/>
            </a:pPr>
            <a:r>
              <a:rPr lang="es-MX" sz="6400" dirty="0">
                <a:solidFill>
                  <a:schemeClr val="tx1"/>
                </a:solidFill>
                <a:latin typeface="Times New Roman" pitchFamily="18" charset="0"/>
                <a:cs typeface="Times New Roman" pitchFamily="18" charset="0"/>
              </a:rPr>
              <a:t>	</a:t>
            </a:r>
            <a:endParaRPr lang="it-IT" sz="6400" dirty="0">
              <a:solidFill>
                <a:schemeClr val="tx1"/>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357158" y="357166"/>
            <a:ext cx="7467600" cy="6874016"/>
          </a:xfrm>
        </p:spPr>
        <p:txBody>
          <a:bodyPr/>
          <a:lstStyle/>
          <a:p>
            <a:pPr>
              <a:buNone/>
            </a:pPr>
            <a:endParaRPr lang="it-IT" dirty="0" smtClean="0"/>
          </a:p>
          <a:p>
            <a:pPr>
              <a:buNone/>
            </a:pPr>
            <a:endParaRPr lang="it-IT" dirty="0" smtClean="0"/>
          </a:p>
          <a:p>
            <a:pPr>
              <a:buNone/>
            </a:pPr>
            <a:endParaRPr lang="it-IT" dirty="0" smtClean="0"/>
          </a:p>
          <a:p>
            <a:pPr>
              <a:buNone/>
            </a:pPr>
            <a:endParaRPr lang="it-IT" dirty="0"/>
          </a:p>
        </p:txBody>
      </p:sp>
      <p:graphicFrame>
        <p:nvGraphicFramePr>
          <p:cNvPr id="4" name="Tabella 3"/>
          <p:cNvGraphicFramePr>
            <a:graphicFrameLocks noGrp="1"/>
          </p:cNvGraphicFramePr>
          <p:nvPr/>
        </p:nvGraphicFramePr>
        <p:xfrm>
          <a:off x="785786" y="756401"/>
          <a:ext cx="7286676" cy="4155360"/>
        </p:xfrm>
        <a:graphic>
          <a:graphicData uri="http://schemas.openxmlformats.org/drawingml/2006/table">
            <a:tbl>
              <a:tblPr firstRow="1" bandRow="1">
                <a:tableStyleId>{5C22544A-7EE6-4342-B048-85BDC9FD1C3A}</a:tableStyleId>
              </a:tblPr>
              <a:tblGrid>
                <a:gridCol w="3643338"/>
                <a:gridCol w="3643338"/>
              </a:tblGrid>
              <a:tr h="8355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err="1" smtClean="0"/>
                        <a:t>pronombre</a:t>
                      </a:r>
                      <a:endParaRPr lang="it-IT" dirty="0" smtClean="0"/>
                    </a:p>
                    <a:p>
                      <a:endParaRPr lang="it-IT" dirty="0"/>
                    </a:p>
                  </a:txBody>
                  <a:tcPr/>
                </a:tc>
                <a:tc>
                  <a:txBody>
                    <a:bodyPr/>
                    <a:lstStyle/>
                    <a:p>
                      <a:r>
                        <a:rPr lang="it-IT" dirty="0" err="1" smtClean="0"/>
                        <a:t>adjetivo</a:t>
                      </a:r>
                      <a:endParaRPr lang="it-IT" dirty="0"/>
                    </a:p>
                  </a:txBody>
                  <a:tcPr/>
                </a:tc>
              </a:tr>
              <a:tr h="9050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err="1" smtClean="0"/>
                        <a:t>¿Qué</a:t>
                      </a:r>
                      <a:r>
                        <a:rPr lang="it-IT" sz="2400" dirty="0" smtClean="0"/>
                        <a:t> </a:t>
                      </a:r>
                      <a:r>
                        <a:rPr lang="it-IT" sz="2400" dirty="0" err="1" smtClean="0"/>
                        <a:t>quieres</a:t>
                      </a:r>
                      <a:r>
                        <a:rPr lang="it-IT" sz="240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it-IT" dirty="0" smtClean="0"/>
                    </a:p>
                    <a:p>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dirty="0" err="1" smtClean="0"/>
                        <a:t>Qué</a:t>
                      </a:r>
                      <a:r>
                        <a:rPr lang="it-IT" sz="2400" dirty="0" smtClean="0"/>
                        <a:t> libro </a:t>
                      </a:r>
                      <a:r>
                        <a:rPr lang="it-IT" sz="2400" dirty="0" err="1" smtClean="0"/>
                        <a:t>quieres</a:t>
                      </a:r>
                      <a:r>
                        <a:rPr lang="it-IT" sz="2400" dirty="0" smtClean="0"/>
                        <a:t>?</a:t>
                      </a:r>
                    </a:p>
                    <a:p>
                      <a:endParaRPr lang="it-IT" sz="2400" dirty="0" smtClean="0"/>
                    </a:p>
                  </a:txBody>
                  <a:tcPr/>
                </a:tc>
              </a:tr>
              <a:tr h="6924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(che cosa vuoi?)</a:t>
                      </a:r>
                    </a:p>
                    <a:p>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(che / quale libro vuoi?)</a:t>
                      </a:r>
                    </a:p>
                    <a:p>
                      <a:endParaRPr lang="it-IT" dirty="0"/>
                    </a:p>
                  </a:txBody>
                  <a:tcPr/>
                </a:tc>
              </a:tr>
              <a:tr h="707044">
                <a:tc>
                  <a:txBody>
                    <a:bodyPr/>
                    <a:lstStyle/>
                    <a:p>
                      <a:r>
                        <a:rPr lang="it-IT" sz="2400" dirty="0" err="1" smtClean="0"/>
                        <a:t>¿Cuál</a:t>
                      </a:r>
                      <a:r>
                        <a:rPr lang="it-IT" sz="2400" dirty="0" smtClean="0"/>
                        <a:t> </a:t>
                      </a:r>
                      <a:r>
                        <a:rPr lang="it-IT" sz="2400" dirty="0" err="1" smtClean="0"/>
                        <a:t>quieres</a:t>
                      </a:r>
                      <a:r>
                        <a:rPr lang="it-IT" sz="2400" dirty="0" smtClean="0"/>
                        <a:t>?</a:t>
                      </a:r>
                      <a:endParaRPr lang="it-IT" sz="2400" dirty="0"/>
                    </a:p>
                  </a:txBody>
                  <a:tcPr/>
                </a:tc>
                <a:tc>
                  <a:txBody>
                    <a:bodyPr/>
                    <a:lstStyle/>
                    <a:p>
                      <a:r>
                        <a:rPr lang="it-IT" dirty="0" smtClean="0"/>
                        <a:t>NO</a:t>
                      </a:r>
                      <a:r>
                        <a:rPr lang="it-IT" baseline="0" dirty="0" smtClean="0"/>
                        <a:t> SE DICE EN ESPANOL:</a:t>
                      </a:r>
                      <a:endParaRPr lang="it-IT" dirty="0" smtClean="0"/>
                    </a:p>
                    <a:p>
                      <a:r>
                        <a:rPr lang="it-IT" dirty="0" smtClean="0"/>
                        <a:t>*¿Cuál coche </a:t>
                      </a:r>
                      <a:r>
                        <a:rPr lang="it-IT" dirty="0" err="1" smtClean="0"/>
                        <a:t>prefieres</a:t>
                      </a:r>
                      <a:r>
                        <a:rPr lang="it-IT" dirty="0" smtClean="0"/>
                        <a:t>?</a:t>
                      </a:r>
                    </a:p>
                    <a:p>
                      <a:r>
                        <a:rPr lang="it-IT" dirty="0" smtClean="0"/>
                        <a:t>*¿Cuál libro </a:t>
                      </a:r>
                      <a:r>
                        <a:rPr lang="it-IT" dirty="0" err="1" smtClean="0"/>
                        <a:t>quieres</a:t>
                      </a:r>
                      <a:r>
                        <a:rPr lang="it-IT" dirty="0" smtClean="0"/>
                        <a:t>?</a:t>
                      </a:r>
                      <a:endParaRPr lang="it-IT" dirty="0"/>
                    </a:p>
                  </a:txBody>
                  <a:tcPr/>
                </a:tc>
              </a:tr>
              <a:tr h="707044">
                <a:tc>
                  <a:txBody>
                    <a:bodyPr/>
                    <a:lstStyle/>
                    <a:p>
                      <a:r>
                        <a:rPr lang="it-IT" dirty="0" smtClean="0"/>
                        <a:t>(quale vuoi?)</a:t>
                      </a:r>
                      <a:endParaRPr lang="it-IT" dirty="0"/>
                    </a:p>
                  </a:txBody>
                  <a:tcPr/>
                </a:tc>
                <a:tc>
                  <a:txBody>
                    <a:bodyPr/>
                    <a:lstStyle/>
                    <a:p>
                      <a:endParaRPr lang="it-IT" dirty="0"/>
                    </a:p>
                  </a:txBody>
                  <a:tcPr/>
                </a:tc>
              </a:tr>
            </a:tbl>
          </a:graphicData>
        </a:graphic>
      </p:graphicFrame>
    </p:spTree>
    <p:extLst>
      <p:ext uri="{BB962C8B-B14F-4D97-AF65-F5344CB8AC3E}">
        <p14:creationId xmlns:p14="http://schemas.microsoft.com/office/powerpoint/2010/main" val="324002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2976" y="785794"/>
            <a:ext cx="6072230" cy="1143000"/>
          </a:xfrm>
          <a:solidFill>
            <a:schemeClr val="accent3">
              <a:lumMod val="40000"/>
              <a:lumOff val="60000"/>
            </a:schemeClr>
          </a:solidFill>
        </p:spPr>
        <p:txBody>
          <a:bodyPr/>
          <a:lstStyle/>
          <a:p>
            <a:pPr algn="ctr"/>
            <a:r>
              <a:rPr lang="it-IT" dirty="0" err="1" smtClean="0"/>
              <a:t>-¿Por</a:t>
            </a:r>
            <a:r>
              <a:rPr lang="it-IT" dirty="0" smtClean="0"/>
              <a:t> </a:t>
            </a:r>
            <a:r>
              <a:rPr lang="it-IT" dirty="0" err="1" smtClean="0"/>
              <a:t>qué</a:t>
            </a:r>
            <a:r>
              <a:rPr lang="it-IT" dirty="0" smtClean="0"/>
              <a:t>?</a:t>
            </a:r>
            <a:br>
              <a:rPr lang="it-IT" dirty="0" smtClean="0"/>
            </a:br>
            <a:r>
              <a:rPr lang="it-IT" dirty="0" smtClean="0"/>
              <a:t>- </a:t>
            </a:r>
            <a:r>
              <a:rPr lang="it-IT" dirty="0" err="1" smtClean="0"/>
              <a:t>porque</a:t>
            </a:r>
            <a:endParaRPr lang="it-IT" dirty="0"/>
          </a:p>
        </p:txBody>
      </p:sp>
      <p:sp>
        <p:nvSpPr>
          <p:cNvPr id="3" name="Segnaposto contenuto 2"/>
          <p:cNvSpPr>
            <a:spLocks noGrp="1"/>
          </p:cNvSpPr>
          <p:nvPr>
            <p:ph sz="quarter" idx="1"/>
          </p:nvPr>
        </p:nvSpPr>
        <p:spPr>
          <a:xfrm>
            <a:off x="1357290" y="2786058"/>
            <a:ext cx="7181848" cy="2214578"/>
          </a:xfrm>
          <a:solidFill>
            <a:schemeClr val="accent1">
              <a:lumMod val="40000"/>
              <a:lumOff val="60000"/>
            </a:schemeClr>
          </a:solidFill>
        </p:spPr>
        <p:txBody>
          <a:bodyPr/>
          <a:lstStyle/>
          <a:p>
            <a:pPr algn="ctr"/>
            <a:r>
              <a:rPr lang="it-IT" dirty="0" err="1" smtClean="0"/>
              <a:t>¿</a:t>
            </a:r>
            <a:r>
              <a:rPr lang="it-IT" sz="2800" dirty="0" err="1" smtClean="0"/>
              <a:t>Por</a:t>
            </a:r>
            <a:r>
              <a:rPr lang="it-IT" sz="2800" dirty="0" smtClean="0"/>
              <a:t> </a:t>
            </a:r>
            <a:r>
              <a:rPr lang="it-IT" sz="2800" dirty="0" err="1" smtClean="0"/>
              <a:t>qué</a:t>
            </a:r>
            <a:r>
              <a:rPr lang="it-IT" sz="2800" dirty="0" smtClean="0"/>
              <a:t> </a:t>
            </a:r>
            <a:r>
              <a:rPr lang="it-IT" dirty="0" smtClean="0"/>
              <a:t>la </a:t>
            </a:r>
            <a:r>
              <a:rPr lang="it-IT" dirty="0" err="1" smtClean="0"/>
              <a:t>hormiga</a:t>
            </a:r>
            <a:r>
              <a:rPr lang="it-IT" dirty="0" smtClean="0"/>
              <a:t> sale del </a:t>
            </a:r>
            <a:r>
              <a:rPr lang="it-IT" dirty="0" err="1" smtClean="0"/>
              <a:t>hormiguero</a:t>
            </a:r>
            <a:r>
              <a:rPr lang="it-IT" dirty="0" smtClean="0"/>
              <a:t>?</a:t>
            </a:r>
          </a:p>
          <a:p>
            <a:pPr algn="ctr">
              <a:buNone/>
            </a:pPr>
            <a:endParaRPr lang="it-IT" dirty="0" smtClean="0"/>
          </a:p>
          <a:p>
            <a:pPr algn="ctr"/>
            <a:r>
              <a:rPr lang="it-IT" dirty="0" smtClean="0"/>
              <a:t>La </a:t>
            </a:r>
            <a:r>
              <a:rPr lang="it-IT" dirty="0" err="1" smtClean="0"/>
              <a:t>hormiga</a:t>
            </a:r>
            <a:r>
              <a:rPr lang="it-IT" dirty="0" smtClean="0"/>
              <a:t> sale del </a:t>
            </a:r>
            <a:r>
              <a:rPr lang="it-IT" dirty="0" err="1" smtClean="0"/>
              <a:t>hormiguero</a:t>
            </a:r>
            <a:r>
              <a:rPr lang="it-IT" dirty="0" smtClean="0"/>
              <a:t> </a:t>
            </a:r>
            <a:r>
              <a:rPr lang="it-IT" sz="2800" dirty="0" err="1" smtClean="0"/>
              <a:t>porque</a:t>
            </a:r>
            <a:r>
              <a:rPr lang="it-IT" dirty="0" smtClean="0"/>
              <a:t> se </a:t>
            </a:r>
            <a:r>
              <a:rPr lang="it-IT" dirty="0" err="1" smtClean="0"/>
              <a:t>pierde</a:t>
            </a:r>
            <a:r>
              <a:rPr lang="it-IT" dirty="0" smtClean="0"/>
              <a:t>.</a:t>
            </a:r>
            <a:endParaRPr lang="it-IT" dirty="0"/>
          </a:p>
        </p:txBody>
      </p:sp>
    </p:spTree>
    <p:extLst>
      <p:ext uri="{BB962C8B-B14F-4D97-AF65-F5344CB8AC3E}">
        <p14:creationId xmlns:p14="http://schemas.microsoft.com/office/powerpoint/2010/main" val="4186650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sz="quarter" idx="1"/>
          </p:nvPr>
        </p:nvGraphicFramePr>
        <p:xfrm>
          <a:off x="428596" y="928669"/>
          <a:ext cx="8215370" cy="4583956"/>
        </p:xfrm>
        <a:graphic>
          <a:graphicData uri="http://schemas.openxmlformats.org/drawingml/2006/table">
            <a:tbl>
              <a:tblPr firstRow="1" bandRow="1">
                <a:tableStyleId>{5C22544A-7EE6-4342-B048-85BDC9FD1C3A}</a:tableStyleId>
              </a:tblPr>
              <a:tblGrid>
                <a:gridCol w="2175673"/>
                <a:gridCol w="2175673"/>
                <a:gridCol w="2175673"/>
                <a:gridCol w="1688351"/>
              </a:tblGrid>
              <a:tr h="713362">
                <a:tc>
                  <a:txBody>
                    <a:bodyPr/>
                    <a:lstStyle/>
                    <a:p>
                      <a:endParaRPr lang="it-IT" dirty="0"/>
                    </a:p>
                  </a:txBody>
                  <a:tcPr/>
                </a:tc>
                <a:tc>
                  <a:txBody>
                    <a:bodyPr/>
                    <a:lstStyle/>
                    <a:p>
                      <a:r>
                        <a:rPr lang="it-IT" dirty="0" smtClean="0"/>
                        <a:t>-AR (amar)</a:t>
                      </a:r>
                      <a:endParaRPr lang="it-IT" dirty="0"/>
                    </a:p>
                  </a:txBody>
                  <a:tcPr/>
                </a:tc>
                <a:tc>
                  <a:txBody>
                    <a:bodyPr/>
                    <a:lstStyle/>
                    <a:p>
                      <a:r>
                        <a:rPr lang="it-IT" dirty="0" smtClean="0"/>
                        <a:t>-ER (</a:t>
                      </a:r>
                      <a:r>
                        <a:rPr lang="it-IT" dirty="0" err="1" smtClean="0"/>
                        <a:t>comer</a:t>
                      </a:r>
                      <a:r>
                        <a:rPr lang="it-IT" dirty="0" smtClean="0"/>
                        <a:t>)</a:t>
                      </a:r>
                      <a:endParaRPr lang="it-IT" dirty="0"/>
                    </a:p>
                  </a:txBody>
                  <a:tcPr/>
                </a:tc>
                <a:tc>
                  <a:txBody>
                    <a:bodyPr/>
                    <a:lstStyle/>
                    <a:p>
                      <a:r>
                        <a:rPr lang="it-IT" dirty="0" smtClean="0"/>
                        <a:t>-IR (</a:t>
                      </a:r>
                      <a:r>
                        <a:rPr lang="it-IT" dirty="0" err="1" smtClean="0"/>
                        <a:t>vivir</a:t>
                      </a:r>
                      <a:r>
                        <a:rPr lang="it-IT" dirty="0" smtClean="0"/>
                        <a:t>)</a:t>
                      </a:r>
                      <a:endParaRPr lang="it-IT" dirty="0"/>
                    </a:p>
                  </a:txBody>
                  <a:tcPr/>
                </a:tc>
              </a:tr>
              <a:tr h="645099">
                <a:tc>
                  <a:txBody>
                    <a:bodyPr/>
                    <a:lstStyle/>
                    <a:p>
                      <a:r>
                        <a:rPr lang="it-IT" dirty="0" err="1" smtClean="0"/>
                        <a:t>yo</a:t>
                      </a:r>
                      <a:endParaRPr lang="it-IT" dirty="0"/>
                    </a:p>
                  </a:txBody>
                  <a:tcPr/>
                </a:tc>
                <a:tc>
                  <a:txBody>
                    <a:bodyPr/>
                    <a:lstStyle/>
                    <a:p>
                      <a:r>
                        <a:rPr lang="it-IT" dirty="0" smtClean="0"/>
                        <a:t>am-o</a:t>
                      </a:r>
                      <a:endParaRPr lang="it-IT" dirty="0"/>
                    </a:p>
                  </a:txBody>
                  <a:tcPr/>
                </a:tc>
                <a:tc>
                  <a:txBody>
                    <a:bodyPr/>
                    <a:lstStyle/>
                    <a:p>
                      <a:r>
                        <a:rPr lang="it-IT" dirty="0" err="1" smtClean="0"/>
                        <a:t>com-o</a:t>
                      </a:r>
                      <a:endParaRPr lang="it-IT" dirty="0"/>
                    </a:p>
                  </a:txBody>
                  <a:tcPr/>
                </a:tc>
                <a:tc>
                  <a:txBody>
                    <a:bodyPr/>
                    <a:lstStyle/>
                    <a:p>
                      <a:r>
                        <a:rPr lang="it-IT" dirty="0" smtClean="0"/>
                        <a:t>viv-o</a:t>
                      </a:r>
                      <a:endParaRPr lang="it-IT" dirty="0"/>
                    </a:p>
                  </a:txBody>
                  <a:tcPr/>
                </a:tc>
              </a:tr>
              <a:tr h="645099">
                <a:tc>
                  <a:txBody>
                    <a:bodyPr/>
                    <a:lstStyle/>
                    <a:p>
                      <a:r>
                        <a:rPr lang="it-IT" dirty="0" err="1" smtClean="0"/>
                        <a:t>tú</a:t>
                      </a:r>
                      <a:endParaRPr lang="it-IT" dirty="0"/>
                    </a:p>
                  </a:txBody>
                  <a:tcPr/>
                </a:tc>
                <a:tc>
                  <a:txBody>
                    <a:bodyPr/>
                    <a:lstStyle/>
                    <a:p>
                      <a:r>
                        <a:rPr lang="it-IT" dirty="0" err="1" smtClean="0"/>
                        <a:t>am-as</a:t>
                      </a:r>
                      <a:endParaRPr lang="it-IT" dirty="0"/>
                    </a:p>
                  </a:txBody>
                  <a:tcPr/>
                </a:tc>
                <a:tc>
                  <a:txBody>
                    <a:bodyPr/>
                    <a:lstStyle/>
                    <a:p>
                      <a:r>
                        <a:rPr lang="it-IT" dirty="0" err="1" smtClean="0"/>
                        <a:t>com-es</a:t>
                      </a:r>
                      <a:endParaRPr lang="it-IT" dirty="0"/>
                    </a:p>
                  </a:txBody>
                  <a:tcPr/>
                </a:tc>
                <a:tc>
                  <a:txBody>
                    <a:bodyPr/>
                    <a:lstStyle/>
                    <a:p>
                      <a:r>
                        <a:rPr lang="it-IT" dirty="0" err="1" smtClean="0"/>
                        <a:t>viv-es</a:t>
                      </a:r>
                      <a:endParaRPr lang="it-IT" dirty="0"/>
                    </a:p>
                  </a:txBody>
                  <a:tcPr/>
                </a:tc>
              </a:tr>
              <a:tr h="645099">
                <a:tc>
                  <a:txBody>
                    <a:bodyPr/>
                    <a:lstStyle/>
                    <a:p>
                      <a:r>
                        <a:rPr lang="it-IT" dirty="0" err="1" smtClean="0"/>
                        <a:t>él</a:t>
                      </a:r>
                      <a:r>
                        <a:rPr lang="it-IT" dirty="0" smtClean="0"/>
                        <a:t>, ella, </a:t>
                      </a:r>
                      <a:r>
                        <a:rPr lang="it-IT" dirty="0" err="1" smtClean="0"/>
                        <a:t>usted</a:t>
                      </a:r>
                      <a:endParaRPr lang="it-IT" dirty="0"/>
                    </a:p>
                  </a:txBody>
                  <a:tcPr/>
                </a:tc>
                <a:tc>
                  <a:txBody>
                    <a:bodyPr/>
                    <a:lstStyle/>
                    <a:p>
                      <a:r>
                        <a:rPr lang="it-IT" dirty="0" smtClean="0"/>
                        <a:t>am-a</a:t>
                      </a:r>
                      <a:endParaRPr lang="it-IT" dirty="0"/>
                    </a:p>
                  </a:txBody>
                  <a:tcPr/>
                </a:tc>
                <a:tc>
                  <a:txBody>
                    <a:bodyPr/>
                    <a:lstStyle/>
                    <a:p>
                      <a:r>
                        <a:rPr lang="it-IT" dirty="0" smtClean="0"/>
                        <a:t>com-e</a:t>
                      </a:r>
                      <a:endParaRPr lang="it-IT" dirty="0"/>
                    </a:p>
                  </a:txBody>
                  <a:tcPr/>
                </a:tc>
                <a:tc>
                  <a:txBody>
                    <a:bodyPr/>
                    <a:lstStyle/>
                    <a:p>
                      <a:r>
                        <a:rPr lang="it-IT" dirty="0" smtClean="0"/>
                        <a:t>viv-e</a:t>
                      </a:r>
                      <a:endParaRPr lang="it-IT" dirty="0"/>
                    </a:p>
                  </a:txBody>
                  <a:tcPr/>
                </a:tc>
              </a:tr>
              <a:tr h="645099">
                <a:tc>
                  <a:txBody>
                    <a:bodyPr/>
                    <a:lstStyle/>
                    <a:p>
                      <a:r>
                        <a:rPr lang="it-IT" dirty="0" err="1" smtClean="0"/>
                        <a:t>nosotros</a:t>
                      </a:r>
                      <a:r>
                        <a:rPr lang="it-IT" dirty="0" smtClean="0"/>
                        <a:t>, </a:t>
                      </a:r>
                      <a:r>
                        <a:rPr lang="it-IT" dirty="0" err="1" smtClean="0"/>
                        <a:t>as</a:t>
                      </a:r>
                      <a:endParaRPr lang="it-IT" dirty="0"/>
                    </a:p>
                  </a:txBody>
                  <a:tcPr/>
                </a:tc>
                <a:tc>
                  <a:txBody>
                    <a:bodyPr/>
                    <a:lstStyle/>
                    <a:p>
                      <a:r>
                        <a:rPr lang="it-IT" dirty="0" err="1" smtClean="0"/>
                        <a:t>am-amos</a:t>
                      </a:r>
                      <a:endParaRPr lang="it-IT" dirty="0"/>
                    </a:p>
                  </a:txBody>
                  <a:tcPr/>
                </a:tc>
                <a:tc>
                  <a:txBody>
                    <a:bodyPr/>
                    <a:lstStyle/>
                    <a:p>
                      <a:r>
                        <a:rPr lang="it-IT" dirty="0" err="1" smtClean="0"/>
                        <a:t>com-</a:t>
                      </a:r>
                      <a:r>
                        <a:rPr lang="it-IT" dirty="0" smtClean="0"/>
                        <a:t> </a:t>
                      </a:r>
                      <a:r>
                        <a:rPr lang="it-IT" dirty="0" err="1" smtClean="0"/>
                        <a:t>emos</a:t>
                      </a:r>
                      <a:endParaRPr lang="it-IT" dirty="0"/>
                    </a:p>
                  </a:txBody>
                  <a:tcPr/>
                </a:tc>
                <a:tc>
                  <a:txBody>
                    <a:bodyPr/>
                    <a:lstStyle/>
                    <a:p>
                      <a:r>
                        <a:rPr lang="it-IT" dirty="0" err="1" smtClean="0"/>
                        <a:t>viv-imos</a:t>
                      </a:r>
                      <a:endParaRPr lang="it-IT" dirty="0"/>
                    </a:p>
                  </a:txBody>
                  <a:tcPr/>
                </a:tc>
              </a:tr>
              <a:tr h="645099">
                <a:tc>
                  <a:txBody>
                    <a:bodyPr/>
                    <a:lstStyle/>
                    <a:p>
                      <a:r>
                        <a:rPr lang="it-IT" dirty="0" err="1" smtClean="0"/>
                        <a:t>vosotros</a:t>
                      </a:r>
                      <a:r>
                        <a:rPr lang="it-IT" dirty="0" smtClean="0"/>
                        <a:t>, </a:t>
                      </a:r>
                      <a:r>
                        <a:rPr lang="it-IT" dirty="0" err="1" smtClean="0"/>
                        <a:t>as</a:t>
                      </a:r>
                      <a:endParaRPr lang="it-IT" dirty="0"/>
                    </a:p>
                  </a:txBody>
                  <a:tcPr/>
                </a:tc>
                <a:tc>
                  <a:txBody>
                    <a:bodyPr/>
                    <a:lstStyle/>
                    <a:p>
                      <a:r>
                        <a:rPr lang="it-IT" dirty="0" err="1" smtClean="0"/>
                        <a:t>am-áis</a:t>
                      </a:r>
                      <a:endParaRPr lang="it-IT" dirty="0"/>
                    </a:p>
                  </a:txBody>
                  <a:tcPr/>
                </a:tc>
                <a:tc>
                  <a:txBody>
                    <a:bodyPr/>
                    <a:lstStyle/>
                    <a:p>
                      <a:r>
                        <a:rPr lang="it-IT" dirty="0" err="1" smtClean="0"/>
                        <a:t>com-éis</a:t>
                      </a:r>
                      <a:endParaRPr lang="it-IT" dirty="0"/>
                    </a:p>
                  </a:txBody>
                  <a:tcPr/>
                </a:tc>
                <a:tc>
                  <a:txBody>
                    <a:bodyPr/>
                    <a:lstStyle/>
                    <a:p>
                      <a:r>
                        <a:rPr lang="it-IT" dirty="0" err="1" smtClean="0"/>
                        <a:t>viv-ís</a:t>
                      </a:r>
                      <a:endParaRPr lang="it-IT" dirty="0"/>
                    </a:p>
                  </a:txBody>
                  <a:tcPr/>
                </a:tc>
              </a:tr>
              <a:tr h="645099">
                <a:tc>
                  <a:txBody>
                    <a:bodyPr/>
                    <a:lstStyle/>
                    <a:p>
                      <a:r>
                        <a:rPr lang="it-IT" dirty="0" err="1" smtClean="0"/>
                        <a:t>ellos</a:t>
                      </a:r>
                      <a:r>
                        <a:rPr lang="it-IT" dirty="0" smtClean="0"/>
                        <a:t> </a:t>
                      </a:r>
                      <a:r>
                        <a:rPr lang="it-IT" dirty="0" err="1" smtClean="0"/>
                        <a:t>ellas</a:t>
                      </a:r>
                      <a:r>
                        <a:rPr lang="it-IT" dirty="0" smtClean="0"/>
                        <a:t> </a:t>
                      </a:r>
                      <a:r>
                        <a:rPr lang="it-IT" dirty="0" err="1" smtClean="0"/>
                        <a:t>ustedes</a:t>
                      </a:r>
                      <a:endParaRPr lang="it-IT" dirty="0"/>
                    </a:p>
                  </a:txBody>
                  <a:tcPr/>
                </a:tc>
                <a:tc>
                  <a:txBody>
                    <a:bodyPr/>
                    <a:lstStyle/>
                    <a:p>
                      <a:r>
                        <a:rPr lang="it-IT" dirty="0" err="1" smtClean="0"/>
                        <a:t>am-an</a:t>
                      </a:r>
                      <a:endParaRPr lang="it-IT" dirty="0"/>
                    </a:p>
                  </a:txBody>
                  <a:tcPr/>
                </a:tc>
                <a:tc>
                  <a:txBody>
                    <a:bodyPr/>
                    <a:lstStyle/>
                    <a:p>
                      <a:r>
                        <a:rPr lang="it-IT" dirty="0" err="1" smtClean="0"/>
                        <a:t>com-en</a:t>
                      </a:r>
                      <a:endParaRPr lang="it-IT" dirty="0"/>
                    </a:p>
                  </a:txBody>
                  <a:tcPr/>
                </a:tc>
                <a:tc>
                  <a:txBody>
                    <a:bodyPr/>
                    <a:lstStyle/>
                    <a:p>
                      <a:r>
                        <a:rPr lang="it-IT" dirty="0" err="1" smtClean="0"/>
                        <a:t>viv-en</a:t>
                      </a:r>
                      <a:endParaRPr lang="it-IT"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85813" y="428625"/>
            <a:ext cx="7500937" cy="1428750"/>
          </a:xfrm>
        </p:spPr>
        <p:txBody>
          <a:bodyPr/>
          <a:lstStyle/>
          <a:p>
            <a:pPr fontAlgn="auto">
              <a:spcAft>
                <a:spcPts val="0"/>
              </a:spcAft>
              <a:defRPr/>
            </a:pPr>
            <a:r>
              <a:rPr lang="es-MX" sz="2400" dirty="0" smtClean="0">
                <a:latin typeface="Times New Roman" pitchFamily="18" charset="0"/>
                <a:cs typeface="Times New Roman" pitchFamily="18" charset="0"/>
              </a:rPr>
              <a:t>La hormiga</a:t>
            </a:r>
            <a:r>
              <a:rPr lang="it-IT" sz="2400" dirty="0" smtClean="0">
                <a:latin typeface="Times New Roman" pitchFamily="18" charset="0"/>
                <a:cs typeface="Times New Roman" pitchFamily="18" charset="0"/>
              </a:rPr>
              <a:t/>
            </a:r>
            <a:br>
              <a:rPr lang="it-IT" sz="2400" dirty="0" smtClean="0">
                <a:latin typeface="Times New Roman" pitchFamily="18" charset="0"/>
                <a:cs typeface="Times New Roman" pitchFamily="18" charset="0"/>
              </a:rPr>
            </a:br>
            <a:r>
              <a:rPr lang="es-MX" sz="2400" dirty="0" smtClean="0">
                <a:latin typeface="Times New Roman" pitchFamily="18" charset="0"/>
                <a:cs typeface="Times New Roman" pitchFamily="18" charset="0"/>
              </a:rPr>
              <a:t>Marco Denevi (Argentina)</a:t>
            </a:r>
            <a:r>
              <a:rPr lang="it-IT" sz="2400" dirty="0" smtClean="0">
                <a:latin typeface="Times New Roman" pitchFamily="18" charset="0"/>
                <a:cs typeface="Times New Roman" pitchFamily="18" charset="0"/>
              </a:rPr>
              <a:t/>
            </a:r>
            <a:br>
              <a:rPr lang="it-IT" sz="2400" dirty="0" smtClean="0">
                <a:latin typeface="Times New Roman" pitchFamily="18" charset="0"/>
                <a:cs typeface="Times New Roman" pitchFamily="18" charset="0"/>
              </a:rPr>
            </a:br>
            <a:endParaRPr lang="it-IT" sz="2400" dirty="0">
              <a:latin typeface="Times New Roman" pitchFamily="18" charset="0"/>
              <a:cs typeface="Times New Roman" pitchFamily="18" charset="0"/>
            </a:endParaRPr>
          </a:p>
        </p:txBody>
      </p:sp>
      <p:sp>
        <p:nvSpPr>
          <p:cNvPr id="3" name="Sottotitolo 2"/>
          <p:cNvSpPr>
            <a:spLocks noGrp="1"/>
          </p:cNvSpPr>
          <p:nvPr>
            <p:ph type="subTitle" idx="1"/>
          </p:nvPr>
        </p:nvSpPr>
        <p:spPr>
          <a:xfrm>
            <a:off x="1214438" y="1571625"/>
            <a:ext cx="6929437" cy="4572000"/>
          </a:xfrm>
        </p:spPr>
        <p:txBody>
          <a:bodyPr>
            <a:normAutofit fontScale="25000" lnSpcReduction="20000"/>
          </a:bodyPr>
          <a:lstStyle/>
          <a:p>
            <a:pPr fontAlgn="auto">
              <a:spcAft>
                <a:spcPts val="0"/>
              </a:spcAft>
              <a:buFont typeface="Wingdings"/>
              <a:buNone/>
              <a:defRPr/>
            </a:pPr>
            <a:r>
              <a:rPr lang="es-MX" dirty="0"/>
              <a:t> </a:t>
            </a:r>
            <a:endParaRPr lang="it-IT" dirty="0"/>
          </a:p>
          <a:p>
            <a:pPr algn="just" fontAlgn="auto">
              <a:spcAft>
                <a:spcPts val="0"/>
              </a:spcAft>
              <a:buFont typeface="Wingdings"/>
              <a:buNone/>
              <a:defRPr/>
            </a:pPr>
            <a:r>
              <a:rPr lang="es-MX" sz="6400" dirty="0" smtClean="0">
                <a:solidFill>
                  <a:schemeClr val="tx1"/>
                </a:solidFill>
                <a:latin typeface="Times New Roman" pitchFamily="18" charset="0"/>
                <a:cs typeface="Times New Roman" pitchFamily="18" charset="0"/>
              </a:rPr>
              <a:t>Un </a:t>
            </a:r>
            <a:r>
              <a:rPr lang="es-MX" sz="6400" dirty="0">
                <a:solidFill>
                  <a:schemeClr val="tx1"/>
                </a:solidFill>
                <a:latin typeface="Times New Roman" pitchFamily="18" charset="0"/>
                <a:cs typeface="Times New Roman" pitchFamily="18" charset="0"/>
              </a:rPr>
              <a:t>día las hormigas, pueblo progresista, inventan el vegetal artificial. </a:t>
            </a:r>
            <a:r>
              <a:rPr lang="es-MX" sz="6400" u="sng" dirty="0">
                <a:solidFill>
                  <a:schemeClr val="tx1"/>
                </a:solidFill>
                <a:latin typeface="Times New Roman" pitchFamily="18" charset="0"/>
                <a:cs typeface="Times New Roman" pitchFamily="18" charset="0"/>
              </a:rPr>
              <a:t>Es</a:t>
            </a:r>
            <a:r>
              <a:rPr lang="es-MX" sz="6400" dirty="0">
                <a:solidFill>
                  <a:schemeClr val="tx1"/>
                </a:solidFill>
                <a:latin typeface="Times New Roman" pitchFamily="18" charset="0"/>
                <a:cs typeface="Times New Roman" pitchFamily="18" charset="0"/>
              </a:rPr>
              <a:t> una papilla fría con sabor a hojalata. Pero al menos las releva de la necesidad de </a:t>
            </a:r>
            <a:r>
              <a:rPr lang="es-MX" sz="6400" u="sng" dirty="0">
                <a:solidFill>
                  <a:schemeClr val="tx1"/>
                </a:solidFill>
                <a:latin typeface="Times New Roman" pitchFamily="18" charset="0"/>
                <a:cs typeface="Times New Roman" pitchFamily="18" charset="0"/>
              </a:rPr>
              <a:t>salir</a:t>
            </a:r>
            <a:r>
              <a:rPr lang="es-MX" sz="6400" dirty="0">
                <a:solidFill>
                  <a:schemeClr val="tx1"/>
                </a:solidFill>
                <a:latin typeface="Times New Roman" pitchFamily="18" charset="0"/>
                <a:cs typeface="Times New Roman" pitchFamily="18" charset="0"/>
              </a:rPr>
              <a:t> fuera de los hormigueros en procura de vegetales naturales. Así se salvan del fuego, del veneno, de las nubes insecticidas. Como el número de las hormigas es una cifra que </a:t>
            </a:r>
            <a:r>
              <a:rPr lang="es-MX" sz="6400" u="sng" dirty="0">
                <a:solidFill>
                  <a:schemeClr val="tx1"/>
                </a:solidFill>
                <a:latin typeface="Times New Roman" pitchFamily="18" charset="0"/>
                <a:cs typeface="Times New Roman" pitchFamily="18" charset="0"/>
              </a:rPr>
              <a:t>tiende</a:t>
            </a:r>
            <a:r>
              <a:rPr lang="es-MX" sz="6400" dirty="0">
                <a:solidFill>
                  <a:schemeClr val="tx1"/>
                </a:solidFill>
                <a:latin typeface="Times New Roman" pitchFamily="18" charset="0"/>
                <a:cs typeface="Times New Roman" pitchFamily="18" charset="0"/>
              </a:rPr>
              <a:t> constantemente a </a:t>
            </a:r>
            <a:r>
              <a:rPr lang="es-MX" sz="6400" u="sng" dirty="0" smtClean="0">
                <a:solidFill>
                  <a:schemeClr val="tx1"/>
                </a:solidFill>
                <a:latin typeface="Times New Roman" pitchFamily="18" charset="0"/>
                <a:cs typeface="Times New Roman" pitchFamily="18" charset="0"/>
              </a:rPr>
              <a:t>crecer</a:t>
            </a:r>
            <a:r>
              <a:rPr lang="es-MX" sz="6400" dirty="0" smtClean="0">
                <a:solidFill>
                  <a:schemeClr val="tx1"/>
                </a:solidFill>
                <a:latin typeface="Times New Roman" pitchFamily="18" charset="0"/>
                <a:cs typeface="Times New Roman" pitchFamily="18" charset="0"/>
              </a:rPr>
              <a:t>, </a:t>
            </a:r>
            <a:r>
              <a:rPr lang="es-MX" sz="6400" dirty="0">
                <a:solidFill>
                  <a:schemeClr val="tx1"/>
                </a:solidFill>
                <a:latin typeface="Times New Roman" pitchFamily="18" charset="0"/>
                <a:cs typeface="Times New Roman" pitchFamily="18" charset="0"/>
              </a:rPr>
              <a:t>al cabo de un tiempo hay tantas hormigas bajo tierra que es preciso ampliar los hormigueros. Las galerías se expanden, se entrecruzan, terminan por confundirse en un solo Gran Hormiguero bajo la dirección de una sola Gran Hormiga. Por las dudas, las salidas al exterior son tapiadas a cal y canto. Se suceden las generaciones. Como nunca han franqueado los límites del Gran Hormiguero, incurren en el error de lógica de identificarlo con el Gran Universo. Pero cierta vez una hormiga se extravía por unos corredores en ruinas, distingue una luz lejana, unos destellos, se aproxima y descubre una boca de salida cuya clausura se ha desmoronado. Con el corazón palpitante, la hormiga </a:t>
            </a:r>
            <a:r>
              <a:rPr lang="es-MX" sz="6400" u="sng" dirty="0">
                <a:solidFill>
                  <a:schemeClr val="tx1"/>
                </a:solidFill>
                <a:latin typeface="Times New Roman" pitchFamily="18" charset="0"/>
                <a:cs typeface="Times New Roman" pitchFamily="18" charset="0"/>
              </a:rPr>
              <a:t>sale</a:t>
            </a:r>
            <a:r>
              <a:rPr lang="es-MX" sz="6400" dirty="0">
                <a:solidFill>
                  <a:schemeClr val="tx1"/>
                </a:solidFill>
                <a:latin typeface="Times New Roman" pitchFamily="18" charset="0"/>
                <a:cs typeface="Times New Roman" pitchFamily="18" charset="0"/>
              </a:rPr>
              <a:t> a la superficie de la tierra. </a:t>
            </a:r>
            <a:r>
              <a:rPr lang="es-MX" sz="6400" u="sng" dirty="0">
                <a:solidFill>
                  <a:schemeClr val="tx1"/>
                </a:solidFill>
                <a:latin typeface="Times New Roman" pitchFamily="18" charset="0"/>
                <a:cs typeface="Times New Roman" pitchFamily="18" charset="0"/>
              </a:rPr>
              <a:t>Ve</a:t>
            </a:r>
            <a:r>
              <a:rPr lang="es-MX" sz="6400" dirty="0">
                <a:solidFill>
                  <a:schemeClr val="tx1"/>
                </a:solidFill>
                <a:latin typeface="Times New Roman" pitchFamily="18" charset="0"/>
                <a:cs typeface="Times New Roman" pitchFamily="18" charset="0"/>
              </a:rPr>
              <a:t> una mañana. </a:t>
            </a:r>
            <a:r>
              <a:rPr lang="es-MX" sz="6400" u="sng" dirty="0">
                <a:solidFill>
                  <a:schemeClr val="tx1"/>
                </a:solidFill>
                <a:latin typeface="Times New Roman" pitchFamily="18" charset="0"/>
                <a:cs typeface="Times New Roman" pitchFamily="18" charset="0"/>
              </a:rPr>
              <a:t>Ve</a:t>
            </a:r>
            <a:r>
              <a:rPr lang="es-MX" sz="6400" dirty="0">
                <a:solidFill>
                  <a:schemeClr val="tx1"/>
                </a:solidFill>
                <a:latin typeface="Times New Roman" pitchFamily="18" charset="0"/>
                <a:cs typeface="Times New Roman" pitchFamily="18" charset="0"/>
              </a:rPr>
              <a:t> un jardín. Ve tallos, hojas, yemas, brotes, pétalos, estambres, rocío. Ve una rosa amarilla. Todos sus instintos </a:t>
            </a:r>
            <a:r>
              <a:rPr lang="es-MX" sz="6400" u="sng" dirty="0">
                <a:solidFill>
                  <a:schemeClr val="tx1"/>
                </a:solidFill>
                <a:latin typeface="Times New Roman" pitchFamily="18" charset="0"/>
                <a:cs typeface="Times New Roman" pitchFamily="18" charset="0"/>
              </a:rPr>
              <a:t>despiertan</a:t>
            </a:r>
            <a:r>
              <a:rPr lang="es-MX" sz="6400" dirty="0">
                <a:solidFill>
                  <a:schemeClr val="tx1"/>
                </a:solidFill>
                <a:latin typeface="Times New Roman" pitchFamily="18" charset="0"/>
                <a:cs typeface="Times New Roman" pitchFamily="18" charset="0"/>
              </a:rPr>
              <a:t> bruscamente. Se abalanza sobre las plantas y </a:t>
            </a:r>
            <a:r>
              <a:rPr lang="es-MX" sz="6400" u="sng" dirty="0">
                <a:solidFill>
                  <a:schemeClr val="tx1"/>
                </a:solidFill>
                <a:latin typeface="Times New Roman" pitchFamily="18" charset="0"/>
                <a:cs typeface="Times New Roman" pitchFamily="18" charset="0"/>
              </a:rPr>
              <a:t>empieza</a:t>
            </a:r>
            <a:r>
              <a:rPr lang="es-MX" sz="6400" dirty="0">
                <a:solidFill>
                  <a:schemeClr val="tx1"/>
                </a:solidFill>
                <a:latin typeface="Times New Roman" pitchFamily="18" charset="0"/>
                <a:cs typeface="Times New Roman" pitchFamily="18" charset="0"/>
              </a:rPr>
              <a:t> a talar, a cortar y a comer. Se </a:t>
            </a:r>
            <a:r>
              <a:rPr lang="es-MX" sz="6400" u="sng" dirty="0">
                <a:solidFill>
                  <a:schemeClr val="tx1"/>
                </a:solidFill>
                <a:latin typeface="Times New Roman" pitchFamily="18" charset="0"/>
                <a:cs typeface="Times New Roman" pitchFamily="18" charset="0"/>
              </a:rPr>
              <a:t>da</a:t>
            </a:r>
            <a:r>
              <a:rPr lang="es-MX" sz="6400" dirty="0">
                <a:solidFill>
                  <a:schemeClr val="tx1"/>
                </a:solidFill>
                <a:latin typeface="Times New Roman" pitchFamily="18" charset="0"/>
                <a:cs typeface="Times New Roman" pitchFamily="18" charset="0"/>
              </a:rPr>
              <a:t> un atracón. Después, relamiéndose, decide volver al Gran Hormiguero con la noticia. Busca a sus hermanas, trata de explicarles lo que ha visto, grita: “Arriba, luz, jardín, hojas, verdes, flores”. Las demás hormigas no comprenden una sola palabra de aquel lenguaje delirante, creen que la hormiga ha </a:t>
            </a:r>
            <a:r>
              <a:rPr lang="es-MX" sz="6400" u="sng" dirty="0">
                <a:solidFill>
                  <a:schemeClr val="tx1"/>
                </a:solidFill>
                <a:latin typeface="Times New Roman" pitchFamily="18" charset="0"/>
                <a:cs typeface="Times New Roman" pitchFamily="18" charset="0"/>
              </a:rPr>
              <a:t>enloquecido</a:t>
            </a:r>
            <a:r>
              <a:rPr lang="es-MX" sz="6400" dirty="0">
                <a:solidFill>
                  <a:schemeClr val="tx1"/>
                </a:solidFill>
                <a:latin typeface="Times New Roman" pitchFamily="18" charset="0"/>
                <a:cs typeface="Times New Roman" pitchFamily="18" charset="0"/>
              </a:rPr>
              <a:t> y la matan.</a:t>
            </a:r>
            <a:endParaRPr lang="it-IT" sz="6400" dirty="0">
              <a:solidFill>
                <a:schemeClr val="tx1"/>
              </a:solidFill>
              <a:latin typeface="Times New Roman" pitchFamily="18" charset="0"/>
              <a:cs typeface="Times New Roman" pitchFamily="18" charset="0"/>
            </a:endParaRPr>
          </a:p>
          <a:p>
            <a:pPr algn="just" fontAlgn="auto">
              <a:spcAft>
                <a:spcPts val="0"/>
              </a:spcAft>
              <a:buFont typeface="Wingdings"/>
              <a:buNone/>
              <a:defRPr/>
            </a:pPr>
            <a:r>
              <a:rPr lang="es-MX" sz="6400" b="0" dirty="0">
                <a:solidFill>
                  <a:schemeClr val="tx1"/>
                </a:solidFill>
                <a:latin typeface="Times New Roman" pitchFamily="18" charset="0"/>
                <a:cs typeface="Times New Roman" pitchFamily="18" charset="0"/>
              </a:rPr>
              <a:t>	</a:t>
            </a:r>
            <a:endParaRPr lang="it-IT" sz="6400" b="0" dirty="0">
              <a:solidFill>
                <a:schemeClr val="tx1"/>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00313" y="928688"/>
            <a:ext cx="4214812" cy="488950"/>
          </a:xfrm>
          <a:solidFill>
            <a:schemeClr val="accent1">
              <a:lumMod val="20000"/>
              <a:lumOff val="80000"/>
            </a:schemeClr>
          </a:solidFill>
        </p:spPr>
        <p:txBody>
          <a:bodyPr>
            <a:normAutofit fontScale="90000"/>
          </a:bodyPr>
          <a:lstStyle/>
          <a:p>
            <a:pPr algn="ctr" fontAlgn="auto">
              <a:spcAft>
                <a:spcPts val="0"/>
              </a:spcAft>
              <a:defRPr/>
            </a:pPr>
            <a:r>
              <a:rPr lang="it-IT" dirty="0" smtClean="0"/>
              <a:t>IRREGULARIDADES</a:t>
            </a:r>
            <a:endParaRPr lang="it-IT" dirty="0"/>
          </a:p>
        </p:txBody>
      </p:sp>
      <p:sp>
        <p:nvSpPr>
          <p:cNvPr id="10243" name="Segnaposto contenuto 2"/>
          <p:cNvSpPr>
            <a:spLocks noGrp="1"/>
          </p:cNvSpPr>
          <p:nvPr>
            <p:ph sz="quarter" idx="1"/>
          </p:nvPr>
        </p:nvSpPr>
        <p:spPr>
          <a:xfrm>
            <a:off x="457200" y="1600200"/>
            <a:ext cx="7467600" cy="4873625"/>
          </a:xfrm>
        </p:spPr>
        <p:txBody>
          <a:bodyPr/>
          <a:lstStyle/>
          <a:p>
            <a:endParaRPr lang="es-MX" smtClean="0">
              <a:solidFill>
                <a:srgbClr val="FF0000"/>
              </a:solidFill>
              <a:latin typeface="Times New Roman" pitchFamily="18" charset="0"/>
              <a:cs typeface="Times New Roman" pitchFamily="18" charset="0"/>
            </a:endParaRPr>
          </a:p>
          <a:p>
            <a:endParaRPr lang="es-MX" smtClean="0">
              <a:solidFill>
                <a:srgbClr val="FF0000"/>
              </a:solidFill>
              <a:latin typeface="Times New Roman" pitchFamily="18" charset="0"/>
              <a:cs typeface="Times New Roman" pitchFamily="18" charset="0"/>
            </a:endParaRPr>
          </a:p>
          <a:p>
            <a:endParaRPr lang="it-IT" smtClean="0"/>
          </a:p>
        </p:txBody>
      </p:sp>
      <p:graphicFrame>
        <p:nvGraphicFramePr>
          <p:cNvPr id="4" name="Tabella 3"/>
          <p:cNvGraphicFramePr>
            <a:graphicFrameLocks noGrp="1"/>
          </p:cNvGraphicFramePr>
          <p:nvPr/>
        </p:nvGraphicFramePr>
        <p:xfrm>
          <a:off x="1428750" y="2357438"/>
          <a:ext cx="6096000" cy="2746380"/>
        </p:xfrm>
        <a:graphic>
          <a:graphicData uri="http://schemas.openxmlformats.org/drawingml/2006/table">
            <a:tbl>
              <a:tblPr firstRow="1" bandRow="1">
                <a:tableStyleId>{5C22544A-7EE6-4342-B048-85BDC9FD1C3A}</a:tableStyleId>
              </a:tblPr>
              <a:tblGrid>
                <a:gridCol w="6096000"/>
              </a:tblGrid>
              <a:tr h="686595">
                <a:tc>
                  <a:txBody>
                    <a:bodyPr/>
                    <a:lstStyle/>
                    <a:p>
                      <a:r>
                        <a:rPr lang="it-IT" sz="2800" b="0" dirty="0" err="1" smtClean="0">
                          <a:solidFill>
                            <a:schemeClr val="tx1"/>
                          </a:solidFill>
                          <a:latin typeface="Times New Roman" pitchFamily="18" charset="0"/>
                          <a:cs typeface="Times New Roman" pitchFamily="18" charset="0"/>
                        </a:rPr>
                        <a:t>Irregularidades</a:t>
                      </a:r>
                      <a:r>
                        <a:rPr lang="it-IT" sz="2800" b="0" dirty="0" smtClean="0">
                          <a:solidFill>
                            <a:schemeClr val="tx1"/>
                          </a:solidFill>
                          <a:latin typeface="Times New Roman" pitchFamily="18" charset="0"/>
                          <a:cs typeface="Times New Roman" pitchFamily="18" charset="0"/>
                        </a:rPr>
                        <a:t> </a:t>
                      </a:r>
                      <a:r>
                        <a:rPr lang="it-IT" sz="2800" b="0" dirty="0" err="1" smtClean="0">
                          <a:solidFill>
                            <a:schemeClr val="tx1"/>
                          </a:solidFill>
                          <a:latin typeface="Times New Roman" pitchFamily="18" charset="0"/>
                          <a:cs typeface="Times New Roman" pitchFamily="18" charset="0"/>
                        </a:rPr>
                        <a:t>vocálicas</a:t>
                      </a:r>
                      <a:r>
                        <a:rPr lang="it-IT" sz="2800" b="0" dirty="0" smtClean="0">
                          <a:solidFill>
                            <a:schemeClr val="tx1"/>
                          </a:solidFill>
                          <a:latin typeface="Times New Roman" pitchFamily="18" charset="0"/>
                          <a:cs typeface="Times New Roman" pitchFamily="18" charset="0"/>
                        </a:rPr>
                        <a:t> </a:t>
                      </a:r>
                      <a:r>
                        <a:rPr lang="it-IT" sz="2400" b="0" dirty="0" smtClean="0">
                          <a:solidFill>
                            <a:schemeClr val="tx1"/>
                          </a:solidFill>
                          <a:latin typeface="Times New Roman" pitchFamily="18" charset="0"/>
                          <a:cs typeface="Times New Roman" pitchFamily="18" charset="0"/>
                        </a:rPr>
                        <a:t>(</a:t>
                      </a:r>
                      <a:r>
                        <a:rPr lang="it-IT" sz="2400" b="0" dirty="0" err="1" smtClean="0">
                          <a:solidFill>
                            <a:schemeClr val="tx1"/>
                          </a:solidFill>
                          <a:latin typeface="Times New Roman" pitchFamily="18" charset="0"/>
                          <a:cs typeface="Times New Roman" pitchFamily="18" charset="0"/>
                        </a:rPr>
                        <a:t>despertar</a:t>
                      </a:r>
                      <a:r>
                        <a:rPr lang="it-IT" sz="2400" b="0" dirty="0" smtClean="0">
                          <a:solidFill>
                            <a:schemeClr val="tx1"/>
                          </a:solidFill>
                          <a:latin typeface="Times New Roman" pitchFamily="18" charset="0"/>
                          <a:cs typeface="Times New Roman" pitchFamily="18" charset="0"/>
                        </a:rPr>
                        <a:t>)</a:t>
                      </a:r>
                      <a:endParaRPr lang="it-IT" sz="2400" b="0" dirty="0">
                        <a:solidFill>
                          <a:schemeClr val="tx1"/>
                        </a:solidFill>
                        <a:latin typeface="Times New Roman" pitchFamily="18" charset="0"/>
                        <a:cs typeface="Times New Roman" pitchFamily="18" charset="0"/>
                      </a:endParaRPr>
                    </a:p>
                  </a:txBody>
                  <a:tcPr/>
                </a:tc>
              </a:tr>
              <a:tr h="686595">
                <a:tc>
                  <a:txBody>
                    <a:bodyPr/>
                    <a:lstStyle/>
                    <a:p>
                      <a:r>
                        <a:rPr lang="it-IT" sz="2800" dirty="0" err="1" smtClean="0">
                          <a:latin typeface="Times New Roman" pitchFamily="18" charset="0"/>
                          <a:cs typeface="Times New Roman" pitchFamily="18" charset="0"/>
                        </a:rPr>
                        <a:t>Irregularidades</a:t>
                      </a:r>
                      <a:r>
                        <a:rPr lang="it-IT" sz="2800" dirty="0" smtClean="0">
                          <a:latin typeface="Times New Roman" pitchFamily="18" charset="0"/>
                          <a:cs typeface="Times New Roman" pitchFamily="18" charset="0"/>
                        </a:rPr>
                        <a:t> </a:t>
                      </a:r>
                      <a:r>
                        <a:rPr lang="it-IT" sz="2800" dirty="0" err="1" smtClean="0">
                          <a:latin typeface="Times New Roman" pitchFamily="18" charset="0"/>
                          <a:cs typeface="Times New Roman" pitchFamily="18" charset="0"/>
                        </a:rPr>
                        <a:t>consonánticas</a:t>
                      </a:r>
                      <a:r>
                        <a:rPr lang="it-IT" sz="2800" dirty="0" smtClean="0">
                          <a:latin typeface="Times New Roman" pitchFamily="18" charset="0"/>
                          <a:cs typeface="Times New Roman" pitchFamily="18" charset="0"/>
                        </a:rPr>
                        <a:t> </a:t>
                      </a:r>
                      <a:r>
                        <a:rPr lang="it-IT" sz="2400" dirty="0" smtClean="0">
                          <a:latin typeface="Times New Roman" pitchFamily="18" charset="0"/>
                          <a:cs typeface="Times New Roman" pitchFamily="18" charset="0"/>
                        </a:rPr>
                        <a:t>(</a:t>
                      </a:r>
                      <a:r>
                        <a:rPr lang="it-IT" sz="2400" dirty="0" err="1" smtClean="0">
                          <a:latin typeface="Times New Roman" pitchFamily="18" charset="0"/>
                          <a:cs typeface="Times New Roman" pitchFamily="18" charset="0"/>
                        </a:rPr>
                        <a:t>crecer</a:t>
                      </a:r>
                      <a:r>
                        <a:rPr lang="it-IT" sz="2400" dirty="0" smtClean="0">
                          <a:latin typeface="Times New Roman" pitchFamily="18" charset="0"/>
                          <a:cs typeface="Times New Roman" pitchFamily="18" charset="0"/>
                        </a:rPr>
                        <a:t>)</a:t>
                      </a:r>
                      <a:endParaRPr lang="it-IT" sz="2400" dirty="0">
                        <a:latin typeface="Times New Roman" pitchFamily="18" charset="0"/>
                        <a:cs typeface="Times New Roman" pitchFamily="18" charset="0"/>
                      </a:endParaRPr>
                    </a:p>
                  </a:txBody>
                  <a:tcPr/>
                </a:tc>
              </a:tr>
              <a:tr h="686595">
                <a:tc>
                  <a:txBody>
                    <a:bodyPr/>
                    <a:lstStyle/>
                    <a:p>
                      <a:r>
                        <a:rPr lang="it-IT" sz="2800" dirty="0" err="1" smtClean="0">
                          <a:latin typeface="Times New Roman" pitchFamily="18" charset="0"/>
                          <a:cs typeface="Times New Roman" pitchFamily="18" charset="0"/>
                        </a:rPr>
                        <a:t>Irregularidades</a:t>
                      </a:r>
                      <a:r>
                        <a:rPr lang="it-IT" sz="2800" dirty="0" smtClean="0">
                          <a:latin typeface="Times New Roman" pitchFamily="18" charset="0"/>
                          <a:cs typeface="Times New Roman" pitchFamily="18" charset="0"/>
                        </a:rPr>
                        <a:t> </a:t>
                      </a:r>
                      <a:r>
                        <a:rPr lang="it-IT" sz="2800" dirty="0" err="1" smtClean="0">
                          <a:latin typeface="Times New Roman" pitchFamily="18" charset="0"/>
                          <a:cs typeface="Times New Roman" pitchFamily="18" charset="0"/>
                        </a:rPr>
                        <a:t>ortográficas</a:t>
                      </a:r>
                      <a:r>
                        <a:rPr lang="it-IT" sz="2800" dirty="0" smtClean="0">
                          <a:latin typeface="Times New Roman" pitchFamily="18" charset="0"/>
                          <a:cs typeface="Times New Roman" pitchFamily="18" charset="0"/>
                        </a:rPr>
                        <a:t> </a:t>
                      </a:r>
                      <a:r>
                        <a:rPr lang="it-IT" sz="2400" dirty="0" smtClean="0">
                          <a:latin typeface="Times New Roman" pitchFamily="18" charset="0"/>
                          <a:cs typeface="Times New Roman" pitchFamily="18" charset="0"/>
                        </a:rPr>
                        <a:t>(</a:t>
                      </a:r>
                      <a:r>
                        <a:rPr lang="it-IT" sz="2400" dirty="0" err="1" smtClean="0">
                          <a:latin typeface="Times New Roman" pitchFamily="18" charset="0"/>
                          <a:cs typeface="Times New Roman" pitchFamily="18" charset="0"/>
                        </a:rPr>
                        <a:t>distinguir</a:t>
                      </a:r>
                      <a:r>
                        <a:rPr lang="it-IT" sz="2400" dirty="0" smtClean="0">
                          <a:latin typeface="Times New Roman" pitchFamily="18" charset="0"/>
                          <a:cs typeface="Times New Roman" pitchFamily="18" charset="0"/>
                        </a:rPr>
                        <a:t>)</a:t>
                      </a:r>
                      <a:endParaRPr lang="it-IT" sz="2400" dirty="0">
                        <a:latin typeface="Times New Roman" pitchFamily="18" charset="0"/>
                        <a:cs typeface="Times New Roman" pitchFamily="18" charset="0"/>
                      </a:endParaRPr>
                    </a:p>
                  </a:txBody>
                  <a:tcPr/>
                </a:tc>
              </a:tr>
              <a:tr h="686595">
                <a:tc>
                  <a:txBody>
                    <a:bodyPr/>
                    <a:lstStyle/>
                    <a:p>
                      <a:r>
                        <a:rPr lang="it-IT" sz="2800" dirty="0" err="1" smtClean="0">
                          <a:latin typeface="Times New Roman" pitchFamily="18" charset="0"/>
                          <a:cs typeface="Times New Roman" pitchFamily="18" charset="0"/>
                        </a:rPr>
                        <a:t>Irregularidades</a:t>
                      </a:r>
                      <a:r>
                        <a:rPr lang="it-IT" sz="2800" dirty="0" smtClean="0">
                          <a:latin typeface="Times New Roman" pitchFamily="18" charset="0"/>
                          <a:cs typeface="Times New Roman" pitchFamily="18" charset="0"/>
                        </a:rPr>
                        <a:t> </a:t>
                      </a:r>
                      <a:r>
                        <a:rPr lang="it-IT" sz="2800" dirty="0" err="1" smtClean="0">
                          <a:latin typeface="Times New Roman" pitchFamily="18" charset="0"/>
                          <a:cs typeface="Times New Roman" pitchFamily="18" charset="0"/>
                        </a:rPr>
                        <a:t>propias</a:t>
                      </a:r>
                      <a:r>
                        <a:rPr lang="it-IT" sz="2800" dirty="0" smtClean="0">
                          <a:latin typeface="Times New Roman" pitchFamily="18" charset="0"/>
                          <a:cs typeface="Times New Roman" pitchFamily="18" charset="0"/>
                        </a:rPr>
                        <a:t> </a:t>
                      </a:r>
                      <a:r>
                        <a:rPr lang="it-IT" sz="2400" dirty="0" smtClean="0">
                          <a:latin typeface="Times New Roman" pitchFamily="18" charset="0"/>
                          <a:cs typeface="Times New Roman" pitchFamily="18" charset="0"/>
                        </a:rPr>
                        <a:t>(salir, </a:t>
                      </a:r>
                      <a:r>
                        <a:rPr lang="it-IT" sz="2400" dirty="0" err="1" smtClean="0">
                          <a:latin typeface="Times New Roman" pitchFamily="18" charset="0"/>
                          <a:cs typeface="Times New Roman" pitchFamily="18" charset="0"/>
                        </a:rPr>
                        <a:t>ver</a:t>
                      </a:r>
                      <a:r>
                        <a:rPr lang="it-IT" sz="2400" dirty="0" smtClean="0">
                          <a:latin typeface="Times New Roman" pitchFamily="18" charset="0"/>
                          <a:cs typeface="Times New Roman" pitchFamily="18" charset="0"/>
                        </a:rPr>
                        <a:t>, dar)</a:t>
                      </a:r>
                      <a:endParaRPr lang="it-IT" sz="2400" dirty="0">
                        <a:latin typeface="Times New Roman" pitchFamily="18" charset="0"/>
                        <a:cs typeface="Times New Roman" pitchFamily="18" charset="0"/>
                      </a:endParaRPr>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071563"/>
            <a:ext cx="7900988" cy="3786187"/>
          </a:xfrm>
          <a:solidFill>
            <a:schemeClr val="accent1">
              <a:lumMod val="20000"/>
              <a:lumOff val="80000"/>
            </a:schemeClr>
          </a:solidFill>
        </p:spPr>
        <p:txBody>
          <a:bodyPr>
            <a:normAutofit/>
          </a:bodyPr>
          <a:lstStyle/>
          <a:p>
            <a:pPr marL="274320" indent="-274320" algn="ctr" fontAlgn="auto">
              <a:spcAft>
                <a:spcPts val="0"/>
              </a:spcAft>
              <a:buFont typeface="Wingdings"/>
              <a:buChar char=""/>
              <a:defRPr/>
            </a:pPr>
            <a:r>
              <a:rPr lang="es-MX" sz="2800" dirty="0">
                <a:solidFill>
                  <a:srgbClr val="FF0000"/>
                </a:solidFill>
                <a:latin typeface="Times New Roman" pitchFamily="18" charset="0"/>
                <a:cs typeface="Times New Roman" pitchFamily="18" charset="0"/>
              </a:rPr>
              <a:t>Irregularidades vocálicas </a:t>
            </a:r>
            <a:endParaRPr lang="es-MX" sz="2800" dirty="0" smtClean="0">
              <a:solidFill>
                <a:srgbClr val="FF0000"/>
              </a:solidFill>
              <a:latin typeface="Times New Roman" pitchFamily="18" charset="0"/>
              <a:cs typeface="Times New Roman" pitchFamily="18" charset="0"/>
            </a:endParaRPr>
          </a:p>
          <a:p>
            <a:pPr marL="274320" indent="-274320" algn="ctr" fontAlgn="auto">
              <a:spcAft>
                <a:spcPts val="0"/>
              </a:spcAft>
              <a:buFont typeface="Wingdings"/>
              <a:buNone/>
              <a:defRPr/>
            </a:pPr>
            <a:r>
              <a:rPr lang="es-MX" dirty="0">
                <a:latin typeface="Times New Roman" pitchFamily="18" charset="0"/>
                <a:cs typeface="Times New Roman" pitchFamily="18" charset="0"/>
              </a:rPr>
              <a:t>	</a:t>
            </a:r>
            <a:r>
              <a:rPr lang="es-MX" dirty="0" smtClean="0">
                <a:latin typeface="Times New Roman" pitchFamily="18" charset="0"/>
                <a:cs typeface="Times New Roman" pitchFamily="18" charset="0"/>
              </a:rPr>
              <a:t>verbos </a:t>
            </a:r>
            <a:r>
              <a:rPr lang="es-MX" dirty="0">
                <a:latin typeface="Times New Roman" pitchFamily="18" charset="0"/>
                <a:cs typeface="Times New Roman" pitchFamily="18" charset="0"/>
              </a:rPr>
              <a:t>en –AR, -ER, -IR </a:t>
            </a:r>
            <a:endParaRPr lang="es-MX" dirty="0" smtClean="0">
              <a:latin typeface="Times New Roman" pitchFamily="18" charset="0"/>
              <a:cs typeface="Times New Roman" pitchFamily="18" charset="0"/>
            </a:endParaRPr>
          </a:p>
          <a:p>
            <a:pPr marL="274320" indent="-274320" algn="ctr" fontAlgn="auto">
              <a:spcAft>
                <a:spcPts val="0"/>
              </a:spcAft>
              <a:buFont typeface="Wingdings"/>
              <a:buNone/>
              <a:defRPr/>
            </a:pPr>
            <a:r>
              <a:rPr lang="es-MX" dirty="0">
                <a:latin typeface="Times New Roman" pitchFamily="18" charset="0"/>
                <a:cs typeface="Times New Roman" pitchFamily="18" charset="0"/>
              </a:rPr>
              <a:t>	</a:t>
            </a:r>
            <a:r>
              <a:rPr lang="es-MX" dirty="0" smtClean="0">
                <a:latin typeface="Times New Roman" pitchFamily="18" charset="0"/>
                <a:cs typeface="Times New Roman" pitchFamily="18" charset="0"/>
              </a:rPr>
              <a:t>con </a:t>
            </a:r>
            <a:r>
              <a:rPr lang="es-MX" dirty="0">
                <a:latin typeface="Times New Roman" pitchFamily="18" charset="0"/>
                <a:cs typeface="Times New Roman" pitchFamily="18" charset="0"/>
              </a:rPr>
              <a:t>diptongación (E:IE; O:UE; U:UE) </a:t>
            </a:r>
            <a:endParaRPr lang="es-MX" dirty="0" smtClean="0">
              <a:latin typeface="Times New Roman" pitchFamily="18" charset="0"/>
              <a:cs typeface="Times New Roman" pitchFamily="18" charset="0"/>
            </a:endParaRPr>
          </a:p>
          <a:p>
            <a:pPr marL="274320" indent="-274320" algn="ctr" fontAlgn="auto">
              <a:spcAft>
                <a:spcPts val="0"/>
              </a:spcAft>
              <a:buFont typeface="Wingdings"/>
              <a:buNone/>
              <a:defRPr/>
            </a:pPr>
            <a:r>
              <a:rPr lang="es-MX" dirty="0">
                <a:latin typeface="Times New Roman" pitchFamily="18" charset="0"/>
                <a:cs typeface="Times New Roman" pitchFamily="18" charset="0"/>
              </a:rPr>
              <a:t>	</a:t>
            </a:r>
            <a:endParaRPr lang="es-MX" dirty="0" smtClean="0">
              <a:latin typeface="Times New Roman" pitchFamily="18" charset="0"/>
              <a:cs typeface="Times New Roman" pitchFamily="18" charset="0"/>
            </a:endParaRPr>
          </a:p>
          <a:p>
            <a:pPr marL="274320" indent="-274320" algn="ctr" fontAlgn="auto">
              <a:spcAft>
                <a:spcPts val="0"/>
              </a:spcAft>
              <a:buFont typeface="Wingdings"/>
              <a:buNone/>
              <a:defRPr/>
            </a:pPr>
            <a:r>
              <a:rPr lang="es-MX" dirty="0" smtClean="0">
                <a:latin typeface="Times New Roman" pitchFamily="18" charset="0"/>
                <a:cs typeface="Times New Roman" pitchFamily="18" charset="0"/>
              </a:rPr>
              <a:t>verbos en –IR con cambio </a:t>
            </a:r>
            <a:r>
              <a:rPr lang="es-MX" dirty="0">
                <a:latin typeface="Times New Roman" pitchFamily="18" charset="0"/>
                <a:cs typeface="Times New Roman" pitchFamily="18" charset="0"/>
              </a:rPr>
              <a:t>vocálico (E:I) </a:t>
            </a:r>
            <a:endParaRPr lang="es-MX" dirty="0" smtClean="0">
              <a:latin typeface="Times New Roman" pitchFamily="18" charset="0"/>
              <a:cs typeface="Times New Roman" pitchFamily="18" charset="0"/>
            </a:endParaRPr>
          </a:p>
          <a:p>
            <a:pPr marL="274320" indent="-274320" algn="ctr" fontAlgn="auto">
              <a:spcAft>
                <a:spcPts val="0"/>
              </a:spcAft>
              <a:buFont typeface="Wingdings"/>
              <a:buNone/>
              <a:defRPr/>
            </a:pPr>
            <a:endParaRPr lang="es-MX" dirty="0" smtClean="0">
              <a:latin typeface="Times New Roman" pitchFamily="18" charset="0"/>
              <a:cs typeface="Times New Roman" pitchFamily="18" charset="0"/>
            </a:endParaRPr>
          </a:p>
          <a:p>
            <a:pPr marL="274320" indent="-274320" algn="ctr" fontAlgn="auto">
              <a:spcAft>
                <a:spcPts val="0"/>
              </a:spcAft>
              <a:buFont typeface="Wingdings"/>
              <a:buNone/>
              <a:defRPr/>
            </a:pPr>
            <a:r>
              <a:rPr lang="es-MX" u="sng" dirty="0" smtClean="0">
                <a:latin typeface="Times New Roman" pitchFamily="18" charset="0"/>
                <a:cs typeface="Times New Roman" pitchFamily="18" charset="0"/>
              </a:rPr>
              <a:t>en </a:t>
            </a:r>
            <a:r>
              <a:rPr lang="es-MX" u="sng" dirty="0">
                <a:latin typeface="Times New Roman" pitchFamily="18" charset="0"/>
                <a:cs typeface="Times New Roman" pitchFamily="18" charset="0"/>
              </a:rPr>
              <a:t>todas las personas menos la primera y la segunda </a:t>
            </a:r>
            <a:r>
              <a:rPr lang="es-MX" u="sng" dirty="0" smtClean="0">
                <a:latin typeface="Times New Roman" pitchFamily="18" charset="0"/>
                <a:cs typeface="Times New Roman" pitchFamily="18" charset="0"/>
              </a:rPr>
              <a:t>plural</a:t>
            </a:r>
          </a:p>
          <a:p>
            <a:pPr marL="274320" indent="-274320" algn="just" fontAlgn="auto">
              <a:spcAft>
                <a:spcPts val="0"/>
              </a:spcAft>
              <a:buFont typeface="Wingdings"/>
              <a:buNone/>
              <a:defRPr/>
            </a:pPr>
            <a:endParaRPr lang="it-IT" dirty="0">
              <a:latin typeface="Times New Roman" pitchFamily="18" charset="0"/>
              <a:cs typeface="Times New Roman" pitchFamily="18" charset="0"/>
            </a:endParaRPr>
          </a:p>
          <a:p>
            <a:pPr marL="274320" indent="-274320" fontAlgn="auto">
              <a:spcAft>
                <a:spcPts val="0"/>
              </a:spcAft>
              <a:buFont typeface="Wingdings"/>
              <a:buChar char=""/>
              <a:defRPr/>
            </a:pPr>
            <a:endParaRPr lang="it-IT" dirty="0"/>
          </a:p>
        </p:txBody>
      </p:sp>
    </p:spTree>
    <p:extLst>
      <p:ext uri="{BB962C8B-B14F-4D97-AF65-F5344CB8AC3E}">
        <p14:creationId xmlns:p14="http://schemas.microsoft.com/office/powerpoint/2010/main" val="725561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714375" y="785813"/>
            <a:ext cx="7467600" cy="4873625"/>
          </a:xfrm>
        </p:spPr>
        <p:txBody>
          <a:bodyPr>
            <a:normAutofit fontScale="92500" lnSpcReduction="10000"/>
          </a:bodyPr>
          <a:lstStyle/>
          <a:p>
            <a:pPr marL="274320" indent="-274320" fontAlgn="auto">
              <a:spcAft>
                <a:spcPts val="0"/>
              </a:spcAft>
              <a:buFont typeface="Wingdings"/>
              <a:buNone/>
              <a:defRPr/>
            </a:pPr>
            <a:r>
              <a:rPr lang="it-IT" dirty="0" smtClean="0">
                <a:latin typeface="Times New Roman" pitchFamily="18" charset="0"/>
                <a:cs typeface="Times New Roman" pitchFamily="18" charset="0"/>
              </a:rPr>
              <a:t>PENSAR</a:t>
            </a:r>
          </a:p>
          <a:p>
            <a:pPr marL="274320" indent="-274320" fontAlgn="auto">
              <a:spcAft>
                <a:spcPts val="0"/>
              </a:spcAft>
              <a:buFont typeface="Wingdings"/>
              <a:buNone/>
              <a:defRPr/>
            </a:pPr>
            <a:r>
              <a:rPr lang="it-IT" dirty="0" err="1" smtClean="0">
                <a:latin typeface="Times New Roman" pitchFamily="18" charset="0"/>
                <a:cs typeface="Times New Roman" pitchFamily="18" charset="0"/>
              </a:rPr>
              <a:t>pienso</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piensas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piensa</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pensamos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pensáis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piensan</a:t>
            </a:r>
            <a:endParaRPr lang="it-IT" dirty="0" smtClean="0">
              <a:latin typeface="Times New Roman" pitchFamily="18" charset="0"/>
              <a:cs typeface="Times New Roman" pitchFamily="18" charset="0"/>
            </a:endParaRPr>
          </a:p>
          <a:p>
            <a:pPr marL="274320" indent="-274320" fontAlgn="auto">
              <a:spcAft>
                <a:spcPts val="0"/>
              </a:spcAft>
              <a:buFont typeface="Wingdings"/>
              <a:buNone/>
              <a:defRPr/>
            </a:pPr>
            <a:r>
              <a:rPr lang="it-IT" dirty="0" smtClean="0">
                <a:latin typeface="Times New Roman" pitchFamily="18" charset="0"/>
                <a:cs typeface="Times New Roman" pitchFamily="18" charset="0"/>
              </a:rPr>
              <a:t>CONTAR</a:t>
            </a:r>
          </a:p>
          <a:p>
            <a:pPr marL="274320" indent="-274320" fontAlgn="auto">
              <a:spcAft>
                <a:spcPts val="0"/>
              </a:spcAft>
              <a:buFont typeface="Wingdings"/>
              <a:buNone/>
              <a:defRPr/>
            </a:pPr>
            <a:r>
              <a:rPr lang="it-IT" dirty="0" err="1" smtClean="0">
                <a:latin typeface="Times New Roman" pitchFamily="18" charset="0"/>
                <a:cs typeface="Times New Roman" pitchFamily="18" charset="0"/>
              </a:rPr>
              <a:t>cuento</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cuentas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cuenta</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contamos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contáis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cuentan</a:t>
            </a:r>
            <a:endParaRPr lang="it-IT" dirty="0" smtClean="0">
              <a:latin typeface="Times New Roman" pitchFamily="18" charset="0"/>
              <a:cs typeface="Times New Roman" pitchFamily="18" charset="0"/>
            </a:endParaRPr>
          </a:p>
          <a:p>
            <a:pPr marL="274320" indent="-274320" fontAlgn="auto">
              <a:spcAft>
                <a:spcPts val="0"/>
              </a:spcAft>
              <a:buFont typeface="Wingdings"/>
              <a:buNone/>
              <a:defRPr/>
            </a:pPr>
            <a:r>
              <a:rPr lang="it-IT" dirty="0" smtClean="0">
                <a:latin typeface="Times New Roman" pitchFamily="18" charset="0"/>
                <a:cs typeface="Times New Roman" pitchFamily="18" charset="0"/>
              </a:rPr>
              <a:t>PERDER</a:t>
            </a:r>
          </a:p>
          <a:p>
            <a:pPr marL="274320" indent="-274320" fontAlgn="auto">
              <a:spcAft>
                <a:spcPts val="0"/>
              </a:spcAft>
              <a:buFont typeface="Wingdings"/>
              <a:buNone/>
              <a:defRPr/>
            </a:pPr>
            <a:r>
              <a:rPr lang="it-IT" dirty="0" err="1" smtClean="0">
                <a:latin typeface="Times New Roman" pitchFamily="18" charset="0"/>
                <a:cs typeface="Times New Roman" pitchFamily="18" charset="0"/>
              </a:rPr>
              <a:t>pierdo</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pierdes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pierde</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perdemos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perdéis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pierden</a:t>
            </a:r>
            <a:endParaRPr lang="it-IT" dirty="0" smtClean="0">
              <a:latin typeface="Times New Roman" pitchFamily="18" charset="0"/>
              <a:cs typeface="Times New Roman" pitchFamily="18" charset="0"/>
            </a:endParaRPr>
          </a:p>
          <a:p>
            <a:pPr marL="274320" indent="-274320" fontAlgn="auto">
              <a:spcAft>
                <a:spcPts val="0"/>
              </a:spcAft>
              <a:buFont typeface="Wingdings"/>
              <a:buNone/>
              <a:defRPr/>
            </a:pPr>
            <a:r>
              <a:rPr lang="it-IT" dirty="0" smtClean="0">
                <a:latin typeface="Times New Roman" pitchFamily="18" charset="0"/>
                <a:cs typeface="Times New Roman" pitchFamily="18" charset="0"/>
              </a:rPr>
              <a:t>VOLVER</a:t>
            </a:r>
          </a:p>
          <a:p>
            <a:pPr marL="274320" indent="-274320" fontAlgn="auto">
              <a:spcAft>
                <a:spcPts val="0"/>
              </a:spcAft>
              <a:buFont typeface="Wingdings"/>
              <a:buNone/>
              <a:defRPr/>
            </a:pPr>
            <a:r>
              <a:rPr lang="it-IT" dirty="0" err="1" smtClean="0">
                <a:latin typeface="Times New Roman" pitchFamily="18" charset="0"/>
                <a:cs typeface="Times New Roman" pitchFamily="18" charset="0"/>
              </a:rPr>
              <a:t>vuelvo</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vuelves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vuelve</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volvemos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volvéis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vuelven</a:t>
            </a:r>
            <a:endParaRPr lang="it-IT" dirty="0" smtClean="0">
              <a:latin typeface="Times New Roman" pitchFamily="18" charset="0"/>
              <a:cs typeface="Times New Roman" pitchFamily="18" charset="0"/>
            </a:endParaRPr>
          </a:p>
          <a:p>
            <a:pPr marL="274320" indent="-274320" fontAlgn="auto">
              <a:spcAft>
                <a:spcPts val="0"/>
              </a:spcAft>
              <a:buFont typeface="Wingdings"/>
              <a:buNone/>
              <a:defRPr/>
            </a:pPr>
            <a:r>
              <a:rPr lang="it-IT" dirty="0" smtClean="0">
                <a:latin typeface="Times New Roman" pitchFamily="18" charset="0"/>
                <a:cs typeface="Times New Roman" pitchFamily="18" charset="0"/>
              </a:rPr>
              <a:t>SENTIR</a:t>
            </a:r>
          </a:p>
          <a:p>
            <a:pPr marL="274320" indent="-274320" fontAlgn="auto">
              <a:spcAft>
                <a:spcPts val="0"/>
              </a:spcAft>
              <a:buFont typeface="Wingdings"/>
              <a:buNone/>
              <a:defRPr/>
            </a:pPr>
            <a:r>
              <a:rPr lang="it-IT" dirty="0" err="1" smtClean="0">
                <a:latin typeface="Times New Roman" pitchFamily="18" charset="0"/>
                <a:cs typeface="Times New Roman" pitchFamily="18" charset="0"/>
              </a:rPr>
              <a:t>siento</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sientes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siente</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sentimos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sentís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sienten</a:t>
            </a:r>
            <a:endParaRPr lang="it-IT" dirty="0" smtClean="0">
              <a:latin typeface="Times New Roman" pitchFamily="18" charset="0"/>
              <a:cs typeface="Times New Roman" pitchFamily="18" charset="0"/>
            </a:endParaRPr>
          </a:p>
          <a:p>
            <a:pPr marL="274320" indent="-274320" fontAlgn="auto">
              <a:spcAft>
                <a:spcPts val="0"/>
              </a:spcAft>
              <a:buFont typeface="Wingdings"/>
              <a:buNone/>
              <a:defRPr/>
            </a:pPr>
            <a:r>
              <a:rPr lang="it-IT" dirty="0" smtClean="0">
                <a:latin typeface="Times New Roman" pitchFamily="18" charset="0"/>
                <a:cs typeface="Times New Roman" pitchFamily="18" charset="0"/>
              </a:rPr>
              <a:t>PEDIR</a:t>
            </a:r>
          </a:p>
          <a:p>
            <a:pPr marL="274320" indent="-274320" fontAlgn="auto">
              <a:spcAft>
                <a:spcPts val="0"/>
              </a:spcAft>
              <a:buFont typeface="Wingdings"/>
              <a:buNone/>
              <a:defRPr/>
            </a:pPr>
            <a:r>
              <a:rPr lang="it-IT" dirty="0" err="1" smtClean="0">
                <a:latin typeface="Times New Roman" pitchFamily="18" charset="0"/>
                <a:cs typeface="Times New Roman" pitchFamily="18" charset="0"/>
              </a:rPr>
              <a:t>pido</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pides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pide</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pedimos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pedís</a:t>
            </a:r>
            <a:r>
              <a:rPr lang="it-IT" dirty="0" smtClean="0">
                <a:latin typeface="Times New Roman" pitchFamily="18" charset="0"/>
                <a:cs typeface="Times New Roman" pitchFamily="18" charset="0"/>
              </a:rPr>
              <a:t>, </a:t>
            </a:r>
            <a:r>
              <a:rPr lang="it-IT" dirty="0" err="1" smtClean="0">
                <a:latin typeface="Times New Roman" pitchFamily="18" charset="0"/>
                <a:cs typeface="Times New Roman" pitchFamily="18" charset="0"/>
              </a:rPr>
              <a:t>piden</a:t>
            </a:r>
            <a:endParaRPr lang="it-IT" dirty="0">
              <a:latin typeface="Times New Roman" pitchFamily="18" charset="0"/>
              <a:cs typeface="Times New Roman" pitchFamily="18" charset="0"/>
            </a:endParaRPr>
          </a:p>
        </p:txBody>
      </p:sp>
    </p:spTree>
    <p:extLst>
      <p:ext uri="{BB962C8B-B14F-4D97-AF65-F5344CB8AC3E}">
        <p14:creationId xmlns:p14="http://schemas.microsoft.com/office/powerpoint/2010/main" val="4288116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1071563" y="1600200"/>
            <a:ext cx="6853237" cy="3471863"/>
          </a:xfrm>
          <a:solidFill>
            <a:schemeClr val="accent1">
              <a:lumMod val="20000"/>
              <a:lumOff val="80000"/>
            </a:schemeClr>
          </a:solidFill>
        </p:spPr>
        <p:txBody>
          <a:bodyPr>
            <a:normAutofit/>
          </a:bodyPr>
          <a:lstStyle/>
          <a:p>
            <a:pPr marL="274320" indent="-274320" algn="ctr" fontAlgn="auto">
              <a:spcAft>
                <a:spcPts val="0"/>
              </a:spcAft>
              <a:buFont typeface="Wingdings"/>
              <a:buChar char=""/>
              <a:defRPr/>
            </a:pPr>
            <a:r>
              <a:rPr lang="es-MX" sz="2800" dirty="0" smtClean="0">
                <a:solidFill>
                  <a:srgbClr val="FF0000"/>
                </a:solidFill>
                <a:latin typeface="Times New Roman" pitchFamily="18" charset="0"/>
                <a:cs typeface="Times New Roman" pitchFamily="18" charset="0"/>
              </a:rPr>
              <a:t>Irregularidades consonánticas</a:t>
            </a:r>
            <a:r>
              <a:rPr lang="es-MX" sz="2800" dirty="0" smtClean="0">
                <a:latin typeface="Times New Roman" pitchFamily="18" charset="0"/>
                <a:cs typeface="Times New Roman" pitchFamily="18" charset="0"/>
              </a:rPr>
              <a:t> </a:t>
            </a:r>
          </a:p>
          <a:p>
            <a:pPr marL="274320" indent="-274320" algn="ctr" fontAlgn="auto">
              <a:spcAft>
                <a:spcPts val="0"/>
              </a:spcAft>
              <a:buFont typeface="Wingdings"/>
              <a:buNone/>
              <a:defRPr/>
            </a:pPr>
            <a:r>
              <a:rPr lang="es-MX" dirty="0" smtClean="0">
                <a:latin typeface="Times New Roman" pitchFamily="18" charset="0"/>
                <a:cs typeface="Times New Roman" pitchFamily="18" charset="0"/>
              </a:rPr>
              <a:t>	verbos en –ER e –IR </a:t>
            </a:r>
          </a:p>
          <a:p>
            <a:pPr marL="274320" indent="-274320" algn="ctr" fontAlgn="auto">
              <a:spcAft>
                <a:spcPts val="0"/>
              </a:spcAft>
              <a:buFont typeface="Wingdings"/>
              <a:buNone/>
              <a:defRPr/>
            </a:pPr>
            <a:r>
              <a:rPr lang="es-MX" dirty="0" smtClean="0">
                <a:latin typeface="Times New Roman" pitchFamily="18" charset="0"/>
                <a:cs typeface="Times New Roman" pitchFamily="18" charset="0"/>
              </a:rPr>
              <a:t>	con cambio C-ZC en la primera persona singular</a:t>
            </a:r>
          </a:p>
          <a:p>
            <a:pPr marL="274320" indent="-274320" algn="ctr" fontAlgn="auto">
              <a:spcAft>
                <a:spcPts val="0"/>
              </a:spcAft>
              <a:buFont typeface="Wingdings"/>
              <a:buNone/>
              <a:defRPr/>
            </a:pPr>
            <a:endParaRPr lang="es-MX" dirty="0" smtClean="0">
              <a:latin typeface="Times New Roman" pitchFamily="18" charset="0"/>
              <a:cs typeface="Times New Roman" pitchFamily="18" charset="0"/>
            </a:endParaRPr>
          </a:p>
          <a:p>
            <a:pPr marL="274320" indent="-274320" algn="ctr" fontAlgn="auto">
              <a:spcAft>
                <a:spcPts val="0"/>
              </a:spcAft>
              <a:buFont typeface="Wingdings"/>
              <a:buNone/>
              <a:defRPr/>
            </a:pPr>
            <a:r>
              <a:rPr lang="es-MX" dirty="0" smtClean="0">
                <a:latin typeface="Times New Roman" pitchFamily="18" charset="0"/>
                <a:cs typeface="Times New Roman" pitchFamily="18" charset="0"/>
              </a:rPr>
              <a:t>	verbos en –IR con cambio U-UY </a:t>
            </a:r>
          </a:p>
          <a:p>
            <a:pPr marL="274320" indent="-274320" algn="ctr" fontAlgn="auto">
              <a:spcAft>
                <a:spcPts val="0"/>
              </a:spcAft>
              <a:buFont typeface="Wingdings"/>
              <a:buNone/>
              <a:defRPr/>
            </a:pPr>
            <a:r>
              <a:rPr lang="es-MX" dirty="0" smtClean="0">
                <a:latin typeface="Times New Roman" pitchFamily="18" charset="0"/>
                <a:cs typeface="Times New Roman" pitchFamily="18" charset="0"/>
              </a:rPr>
              <a:t>	en todas la personas menos la primera y la segunda plural</a:t>
            </a:r>
          </a:p>
          <a:p>
            <a:pPr marL="274320" indent="-274320" fontAlgn="auto">
              <a:spcAft>
                <a:spcPts val="0"/>
              </a:spcAft>
              <a:buFont typeface="Wingdings"/>
              <a:buChar char=""/>
              <a:defRPr/>
            </a:pPr>
            <a:endParaRPr lang="it-IT" dirty="0"/>
          </a:p>
        </p:txBody>
      </p:sp>
    </p:spTree>
    <p:extLst>
      <p:ext uri="{BB962C8B-B14F-4D97-AF65-F5344CB8AC3E}">
        <p14:creationId xmlns:p14="http://schemas.microsoft.com/office/powerpoint/2010/main" val="1988932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contenuto 2"/>
          <p:cNvSpPr>
            <a:spLocks noGrp="1"/>
          </p:cNvSpPr>
          <p:nvPr>
            <p:ph sz="quarter" idx="1"/>
          </p:nvPr>
        </p:nvSpPr>
        <p:spPr>
          <a:xfrm>
            <a:off x="642938" y="1143000"/>
            <a:ext cx="7643812" cy="4572000"/>
          </a:xfrm>
        </p:spPr>
        <p:txBody>
          <a:bodyPr/>
          <a:lstStyle/>
          <a:p>
            <a:pPr>
              <a:buFont typeface="Wingdings" pitchFamily="2" charset="2"/>
              <a:buNone/>
            </a:pPr>
            <a:r>
              <a:rPr lang="it-IT" dirty="0" smtClean="0"/>
              <a:t>	</a:t>
            </a:r>
          </a:p>
          <a:p>
            <a:pPr>
              <a:buFont typeface="Wingdings" pitchFamily="2" charset="2"/>
              <a:buNone/>
            </a:pPr>
            <a:r>
              <a:rPr lang="it-IT" dirty="0" smtClean="0"/>
              <a:t>	CONOCER </a:t>
            </a:r>
          </a:p>
          <a:p>
            <a:pPr algn="just">
              <a:buFont typeface="Wingdings" pitchFamily="2" charset="2"/>
              <a:buNone/>
            </a:pPr>
            <a:r>
              <a:rPr lang="it-IT" dirty="0" smtClean="0"/>
              <a:t>	</a:t>
            </a:r>
            <a:r>
              <a:rPr lang="it-IT" dirty="0" err="1" smtClean="0"/>
              <a:t>conozco</a:t>
            </a:r>
            <a:r>
              <a:rPr lang="it-IT" dirty="0" smtClean="0"/>
              <a:t>, </a:t>
            </a:r>
            <a:r>
              <a:rPr lang="it-IT" dirty="0" err="1" smtClean="0"/>
              <a:t>conoces</a:t>
            </a:r>
            <a:r>
              <a:rPr lang="it-IT" dirty="0" smtClean="0"/>
              <a:t>, </a:t>
            </a:r>
            <a:r>
              <a:rPr lang="it-IT" dirty="0" err="1" smtClean="0"/>
              <a:t>conoce</a:t>
            </a:r>
            <a:r>
              <a:rPr lang="it-IT" dirty="0" smtClean="0"/>
              <a:t>, </a:t>
            </a:r>
            <a:r>
              <a:rPr lang="it-IT" dirty="0" err="1" smtClean="0"/>
              <a:t>conocemos</a:t>
            </a:r>
            <a:r>
              <a:rPr lang="it-IT" dirty="0" smtClean="0"/>
              <a:t>, </a:t>
            </a:r>
            <a:r>
              <a:rPr lang="it-IT" dirty="0" err="1" smtClean="0"/>
              <a:t>conocéis</a:t>
            </a:r>
            <a:r>
              <a:rPr lang="it-IT" dirty="0" smtClean="0"/>
              <a:t>, </a:t>
            </a:r>
            <a:r>
              <a:rPr lang="it-IT" dirty="0" err="1" smtClean="0"/>
              <a:t>conocen</a:t>
            </a:r>
            <a:endParaRPr lang="it-IT" dirty="0" smtClean="0"/>
          </a:p>
          <a:p>
            <a:pPr algn="just">
              <a:buFont typeface="Wingdings" pitchFamily="2" charset="2"/>
              <a:buNone/>
            </a:pPr>
            <a:endParaRPr lang="it-IT" dirty="0" smtClean="0"/>
          </a:p>
          <a:p>
            <a:pPr algn="just">
              <a:buFont typeface="Wingdings" pitchFamily="2" charset="2"/>
              <a:buNone/>
            </a:pPr>
            <a:r>
              <a:rPr lang="it-IT" dirty="0" smtClean="0"/>
              <a:t>	DISTRIBUIR</a:t>
            </a:r>
          </a:p>
          <a:p>
            <a:pPr algn="just">
              <a:buFont typeface="Wingdings" pitchFamily="2" charset="2"/>
              <a:buNone/>
            </a:pPr>
            <a:r>
              <a:rPr lang="it-IT" dirty="0"/>
              <a:t>	</a:t>
            </a:r>
            <a:r>
              <a:rPr lang="it-IT" dirty="0" err="1" smtClean="0"/>
              <a:t>distribuyo</a:t>
            </a:r>
            <a:r>
              <a:rPr lang="it-IT" dirty="0" smtClean="0"/>
              <a:t>, </a:t>
            </a:r>
            <a:r>
              <a:rPr lang="it-IT" dirty="0" err="1" smtClean="0"/>
              <a:t>distribuyes</a:t>
            </a:r>
            <a:r>
              <a:rPr lang="it-IT" dirty="0" smtClean="0"/>
              <a:t>, </a:t>
            </a:r>
            <a:r>
              <a:rPr lang="it-IT" dirty="0" err="1" smtClean="0"/>
              <a:t>distribuye</a:t>
            </a:r>
            <a:r>
              <a:rPr lang="it-IT" dirty="0" smtClean="0"/>
              <a:t>, </a:t>
            </a:r>
            <a:r>
              <a:rPr lang="it-IT" dirty="0" err="1" smtClean="0"/>
              <a:t>distribuimos</a:t>
            </a:r>
            <a:r>
              <a:rPr lang="it-IT" dirty="0" smtClean="0"/>
              <a:t>,</a:t>
            </a:r>
          </a:p>
          <a:p>
            <a:pPr algn="just">
              <a:buFont typeface="Wingdings" pitchFamily="2" charset="2"/>
              <a:buNone/>
            </a:pPr>
            <a:r>
              <a:rPr lang="it-IT" dirty="0"/>
              <a:t>	</a:t>
            </a:r>
            <a:r>
              <a:rPr lang="it-IT" dirty="0" err="1" smtClean="0"/>
              <a:t>distribuís</a:t>
            </a:r>
            <a:r>
              <a:rPr lang="it-IT" dirty="0" smtClean="0"/>
              <a:t>, </a:t>
            </a:r>
            <a:r>
              <a:rPr lang="it-IT" dirty="0" err="1" smtClean="0"/>
              <a:t>distribuyen</a:t>
            </a:r>
            <a:endParaRPr lang="it-IT" dirty="0" smtClean="0"/>
          </a:p>
        </p:txBody>
      </p:sp>
      <p:sp>
        <p:nvSpPr>
          <p:cNvPr id="8" name="Ovale 7"/>
          <p:cNvSpPr/>
          <p:nvPr/>
        </p:nvSpPr>
        <p:spPr>
          <a:xfrm>
            <a:off x="714375" y="2000250"/>
            <a:ext cx="1571625" cy="5000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000" dirty="0" err="1">
                <a:latin typeface="Times New Roman" pitchFamily="18" charset="0"/>
                <a:cs typeface="Times New Roman" pitchFamily="18" charset="0"/>
              </a:rPr>
              <a:t>conozco</a:t>
            </a:r>
            <a:endParaRPr lang="it-IT" sz="2000" dirty="0">
              <a:latin typeface="Times New Roman" pitchFamily="18" charset="0"/>
              <a:cs typeface="Times New Roman" pitchFamily="18" charset="0"/>
            </a:endParaRPr>
          </a:p>
        </p:txBody>
      </p:sp>
    </p:spTree>
    <p:extLst>
      <p:ext uri="{BB962C8B-B14F-4D97-AF65-F5344CB8AC3E}">
        <p14:creationId xmlns:p14="http://schemas.microsoft.com/office/powerpoint/2010/main" val="43178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284</TotalTime>
  <Words>496</Words>
  <Application>Microsoft Macintosh PowerPoint</Application>
  <PresentationFormat>Presentazione su schermo (4:3)</PresentationFormat>
  <Paragraphs>163</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Loggia</vt:lpstr>
      <vt:lpstr>La hormiga Marco Denevi (Argentina) </vt:lpstr>
      <vt:lpstr>La hormiga Marco Denevi (Argentina) </vt:lpstr>
      <vt:lpstr>Presentazione di PowerPoint</vt:lpstr>
      <vt:lpstr>La hormiga Marco Denevi (Argentina) </vt:lpstr>
      <vt:lpstr>IRREGULARIDADES</vt:lpstr>
      <vt:lpstr>Presentazione di PowerPoint</vt:lpstr>
      <vt:lpstr>Presentazione di PowerPoint</vt:lpstr>
      <vt:lpstr>Presentazione di PowerPoint</vt:lpstr>
      <vt:lpstr>Presentazione di PowerPoint</vt:lpstr>
      <vt:lpstr>Presentazione di PowerPoint</vt:lpstr>
      <vt:lpstr>Presentazione di PowerPoint</vt:lpstr>
      <vt:lpstr>IRREGULARIDADES VOCALICAS Variación E-IE</vt:lpstr>
      <vt:lpstr>Presentazione di PowerPoint</vt:lpstr>
      <vt:lpstr>IRREGULARIDADES VOCALICAS Variación E-IE</vt:lpstr>
      <vt:lpstr>Presentazione di PowerPoint</vt:lpstr>
      <vt:lpstr>    silogismo jorge luis borges</vt:lpstr>
      <vt:lpstr>IRREGULARIDADES VOCALICAS Variación E-IE</vt:lpstr>
      <vt:lpstr>Presentazione di PowerPoint</vt:lpstr>
      <vt:lpstr>Presentazione di PowerPoint</vt:lpstr>
      <vt:lpstr>Presentazione di PowerPoint</vt:lpstr>
      <vt:lpstr>-¿Por qué? - porque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hormiga Marco Denevi (Argentina)</dc:title>
  <dc:creator>betina</dc:creator>
  <cp:lastModifiedBy>Betina</cp:lastModifiedBy>
  <cp:revision>35</cp:revision>
  <dcterms:created xsi:type="dcterms:W3CDTF">2011-04-27T10:41:59Z</dcterms:created>
  <dcterms:modified xsi:type="dcterms:W3CDTF">2015-10-13T06:37:25Z</dcterms:modified>
</cp:coreProperties>
</file>