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2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5FC8-EE05-40BA-A9ED-F272A60FA382}" type="datetimeFigureOut">
              <a:rPr lang="it-IT" smtClean="0"/>
              <a:pPr/>
              <a:t>28/10/15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2E6C03-F3DB-4250-82AB-10312FBA2308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5FC8-EE05-40BA-A9ED-F272A60FA382}" type="datetimeFigureOut">
              <a:rPr lang="it-IT" smtClean="0"/>
              <a:pPr/>
              <a:t>28/10/15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6C03-F3DB-4250-82AB-10312FBA230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12E6C03-F3DB-4250-82AB-10312FBA2308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5FC8-EE05-40BA-A9ED-F272A60FA382}" type="datetimeFigureOut">
              <a:rPr lang="it-IT" smtClean="0"/>
              <a:pPr/>
              <a:t>28/10/15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5FC8-EE05-40BA-A9ED-F272A60FA382}" type="datetimeFigureOut">
              <a:rPr lang="it-IT" smtClean="0"/>
              <a:pPr/>
              <a:t>28/10/15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12E6C03-F3DB-4250-82AB-10312FBA2308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5FC8-EE05-40BA-A9ED-F272A60FA382}" type="datetimeFigureOut">
              <a:rPr lang="it-IT" smtClean="0"/>
              <a:pPr/>
              <a:t>28/10/15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2E6C03-F3DB-4250-82AB-10312FBA2308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CDA5FC8-EE05-40BA-A9ED-F272A60FA382}" type="datetimeFigureOut">
              <a:rPr lang="it-IT" smtClean="0"/>
              <a:pPr/>
              <a:t>28/10/15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6C03-F3DB-4250-82AB-10312FBA2308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5FC8-EE05-40BA-A9ED-F272A60FA382}" type="datetimeFigureOut">
              <a:rPr lang="it-IT" smtClean="0"/>
              <a:pPr/>
              <a:t>28/10/15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12E6C03-F3DB-4250-82AB-10312FBA2308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5FC8-EE05-40BA-A9ED-F272A60FA382}" type="datetimeFigureOut">
              <a:rPr lang="it-IT" smtClean="0"/>
              <a:pPr/>
              <a:t>28/10/15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12E6C03-F3DB-4250-82AB-10312FBA230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5FC8-EE05-40BA-A9ED-F272A60FA382}" type="datetimeFigureOut">
              <a:rPr lang="it-IT" smtClean="0"/>
              <a:pPr/>
              <a:t>28/10/15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2E6C03-F3DB-4250-82AB-10312FBA230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2E6C03-F3DB-4250-82AB-10312FBA2308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5FC8-EE05-40BA-A9ED-F272A60FA382}" type="datetimeFigureOut">
              <a:rPr lang="it-IT" smtClean="0"/>
              <a:pPr/>
              <a:t>28/10/15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12E6C03-F3DB-4250-82AB-10312FBA2308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CDA5FC8-EE05-40BA-A9ED-F272A60FA382}" type="datetimeFigureOut">
              <a:rPr lang="it-IT" smtClean="0"/>
              <a:pPr/>
              <a:t>28/10/15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CDA5FC8-EE05-40BA-A9ED-F272A60FA382}" type="datetimeFigureOut">
              <a:rPr lang="it-IT" smtClean="0"/>
              <a:pPr/>
              <a:t>28/10/15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2E6C03-F3DB-4250-82AB-10312FBA2308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067056"/>
          </a:xfrm>
        </p:spPr>
        <p:txBody>
          <a:bodyPr>
            <a:normAutofit/>
          </a:bodyPr>
          <a:lstStyle/>
          <a:p>
            <a:r>
              <a:rPr lang="es-MX" dirty="0" smtClean="0"/>
              <a:t>Cuando </a:t>
            </a:r>
            <a:r>
              <a:rPr lang="es-MX" dirty="0"/>
              <a:t>las sirenas ven pasar el barco de Ulises e intuyen que aquellos hombres se tapan las orejas para no oírlas cantar (a ellas, </a:t>
            </a:r>
            <a:r>
              <a:rPr lang="es-MX" dirty="0" smtClean="0"/>
              <a:t>¡las </a:t>
            </a:r>
            <a:r>
              <a:rPr lang="es-MX" dirty="0"/>
              <a:t>mujeres más hermosas y seductoras!) sonríen desdeñosamente y se dicen: ¿Qué clase de hombres son éstos que se resisten voluntariamente a las Sirenas? Permanecen, pues, calladas, y los dejan ir en medio de un silencio que es el peor de los insultos.</a:t>
            </a:r>
            <a:endParaRPr lang="it-IT" dirty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928669"/>
            <a:ext cx="7772400" cy="171451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es-MX" dirty="0" smtClean="0"/>
              <a:t>Silencio de sirenas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es-MX" dirty="0" smtClean="0"/>
              <a:t>Marco Denevi (Argentina)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es-MX" dirty="0" smtClean="0"/>
              <a:t> 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429684" cy="100013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endParaRPr lang="it-IT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785786" y="2071677"/>
            <a:ext cx="7786742" cy="3643339"/>
          </a:xfrm>
        </p:spPr>
        <p:txBody>
          <a:bodyPr>
            <a:normAutofit fontScale="92500" lnSpcReduction="10000"/>
          </a:bodyPr>
          <a:lstStyle/>
          <a:p>
            <a:pPr lvl="0" algn="ctr">
              <a:buNone/>
            </a:pP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Verbos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en -ER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s-MX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MX" i="1" dirty="0" smtClean="0">
                <a:latin typeface="Times New Roman" pitchFamily="18" charset="0"/>
                <a:cs typeface="Times New Roman" pitchFamily="18" charset="0"/>
              </a:rPr>
              <a:t>onozco, conoces, conoce, conocemos, conocéis, conocen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MX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nacer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conocer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es-MX" dirty="0">
                <a:latin typeface="Times New Roman" pitchFamily="18" charset="0"/>
                <a:cs typeface="Times New Roman" pitchFamily="18" charset="0"/>
              </a:rPr>
              <a:t>todos los verbos que terminan en </a:t>
            </a:r>
            <a:r>
              <a:rPr lang="es-MX" u="sng" dirty="0" smtClean="0">
                <a:latin typeface="Times New Roman" pitchFamily="18" charset="0"/>
                <a:cs typeface="Times New Roman" pitchFamily="18" charset="0"/>
              </a:rPr>
              <a:t>–ECER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:  crecer, parecer, parecerse, aparecer, </a:t>
            </a:r>
            <a:r>
              <a:rPr lang="es-MX" dirty="0">
                <a:latin typeface="Times New Roman" pitchFamily="18" charset="0"/>
                <a:cs typeface="Times New Roman" pitchFamily="18" charset="0"/>
              </a:rPr>
              <a:t>desaparecer (scomparire), 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enloquecer, permanecer, </a:t>
            </a:r>
            <a:r>
              <a:rPr lang="es-MX" dirty="0">
                <a:latin typeface="Times New Roman" pitchFamily="18" charset="0"/>
                <a:cs typeface="Times New Roman" pitchFamily="18" charset="0"/>
              </a:rPr>
              <a:t>etc. etc.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14414" y="428605"/>
            <a:ext cx="6572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>IRREGULARIDADES CONSONÁNTICAS</a:t>
            </a:r>
            <a:br>
              <a:rPr lang="es-MX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>Variación C-ZC </a:t>
            </a:r>
            <a:endParaRPr lang="it-IT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572528" cy="1357322"/>
          </a:xfrm>
        </p:spPr>
        <p:txBody>
          <a:bodyPr>
            <a:normAutofit/>
          </a:bodyPr>
          <a:lstStyle/>
          <a:p>
            <a:pPr algn="l"/>
            <a:r>
              <a:rPr lang="es-MX" sz="2400" b="1" u="sng" dirty="0" smtClean="0">
                <a:latin typeface="Times New Roman" pitchFamily="18" charset="0"/>
                <a:cs typeface="Times New Roman" pitchFamily="18" charset="0"/>
              </a:rPr>
              <a:t>IRREGULARIDADES CONSONÁNTICAS</a:t>
            </a:r>
            <a:r>
              <a:rPr lang="es-MX" sz="31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31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2400" b="1" u="sng" dirty="0" smtClean="0">
                <a:latin typeface="Times New Roman" pitchFamily="18" charset="0"/>
                <a:cs typeface="Times New Roman" pitchFamily="18" charset="0"/>
              </a:rPr>
              <a:t>Variación C-ZC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000241"/>
            <a:ext cx="8229600" cy="3643338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Verbos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en -IR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s-MX" sz="2800" dirty="0" smtClean="0">
                <a:latin typeface="Times New Roman" pitchFamily="18" charset="0"/>
                <a:cs typeface="Times New Roman" pitchFamily="18" charset="0"/>
              </a:rPr>
              <a:t>todos </a:t>
            </a:r>
            <a:r>
              <a:rPr lang="es-MX" sz="2800" dirty="0">
                <a:latin typeface="Times New Roman" pitchFamily="18" charset="0"/>
                <a:cs typeface="Times New Roman" pitchFamily="18" charset="0"/>
              </a:rPr>
              <a:t>los verbos que terminan en </a:t>
            </a:r>
            <a:r>
              <a:rPr lang="es-MX" sz="2800" u="sng" dirty="0" smtClean="0">
                <a:latin typeface="Times New Roman" pitchFamily="18" charset="0"/>
                <a:cs typeface="Times New Roman" pitchFamily="18" charset="0"/>
              </a:rPr>
              <a:t>–DUCIR</a:t>
            </a:r>
            <a:r>
              <a:rPr lang="es-MX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s-MX" sz="2800" dirty="0" smtClean="0">
                <a:latin typeface="Times New Roman" pitchFamily="18" charset="0"/>
                <a:cs typeface="Times New Roman" pitchFamily="18" charset="0"/>
              </a:rPr>
              <a:t>conducir, deducir, inducir, introducir, producir, reducir, seducir, traducir, </a:t>
            </a:r>
            <a:r>
              <a:rPr lang="es-MX" sz="2800" dirty="0">
                <a:latin typeface="Times New Roman" pitchFamily="18" charset="0"/>
                <a:cs typeface="Times New Roman" pitchFamily="18" charset="0"/>
              </a:rPr>
              <a:t>etc. etc.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501122" cy="1143008"/>
          </a:xfrm>
        </p:spPr>
        <p:txBody>
          <a:bodyPr>
            <a:normAutofit fontScale="90000"/>
          </a:bodyPr>
          <a:lstStyle/>
          <a:p>
            <a:pPr algn="l"/>
            <a:r>
              <a:rPr lang="it-IT" sz="3100" dirty="0" err="1" smtClean="0">
                <a:latin typeface="Times New Roman" pitchFamily="18" charset="0"/>
                <a:cs typeface="Times New Roman" pitchFamily="18" charset="0"/>
              </a:rPr>
              <a:t>Irregularidades</a:t>
            </a:r>
            <a:r>
              <a:rPr lang="it-IT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100" dirty="0" err="1" smtClean="0">
                <a:latin typeface="Times New Roman" pitchFamily="18" charset="0"/>
                <a:cs typeface="Times New Roman" pitchFamily="18" charset="0"/>
              </a:rPr>
              <a:t>consonánticas</a:t>
            </a:r>
            <a:r>
              <a:rPr lang="it-IT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3100" dirty="0" err="1" smtClean="0">
                <a:latin typeface="Times New Roman" pitchFamily="18" charset="0"/>
                <a:cs typeface="Times New Roman" pitchFamily="18" charset="0"/>
              </a:rPr>
              <a:t>Variación</a:t>
            </a:r>
            <a:r>
              <a:rPr lang="it-IT" sz="3100" dirty="0" smtClean="0">
                <a:latin typeface="Times New Roman" pitchFamily="18" charset="0"/>
                <a:cs typeface="Times New Roman" pitchFamily="18" charset="0"/>
              </a:rPr>
              <a:t> U-UY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2400" i="1" dirty="0" smtClean="0">
                <a:latin typeface="Times New Roman" pitchFamily="18" charset="0"/>
                <a:cs typeface="Times New Roman" pitchFamily="18" charset="0"/>
              </a:rPr>
              <a:t>contribuyo</a:t>
            </a:r>
            <a:r>
              <a:rPr lang="es-MX" sz="2400" i="1" dirty="0">
                <a:latin typeface="Times New Roman" pitchFamily="18" charset="0"/>
                <a:cs typeface="Times New Roman" pitchFamily="18" charset="0"/>
              </a:rPr>
              <a:t>, contribuyes, contribuye, </a:t>
            </a:r>
            <a:endParaRPr lang="es-MX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s-MX" sz="2400" i="1" dirty="0" smtClean="0">
                <a:latin typeface="Times New Roman" pitchFamily="18" charset="0"/>
                <a:cs typeface="Times New Roman" pitchFamily="18" charset="0"/>
              </a:rPr>
              <a:t>contribuimos, contribuís</a:t>
            </a:r>
            <a:r>
              <a:rPr lang="es-MX" sz="2400" i="1" dirty="0">
                <a:latin typeface="Times New Roman" pitchFamily="18" charset="0"/>
                <a:cs typeface="Times New Roman" pitchFamily="18" charset="0"/>
              </a:rPr>
              <a:t>, contribuyen</a:t>
            </a:r>
            <a:endParaRPr lang="it-IT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todos los verbos que </a:t>
            </a: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terminan </a:t>
            </a:r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es-MX" sz="2400" u="sng" dirty="0">
                <a:latin typeface="Times New Roman" pitchFamily="18" charset="0"/>
                <a:cs typeface="Times New Roman" pitchFamily="18" charset="0"/>
              </a:rPr>
              <a:t>- uir</a:t>
            </a:r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	concluir, excluir, incluir; constituir, destituir, </a:t>
            </a:r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instituir, prostituir, restituir, sustituir; construir, </a:t>
            </a: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destruir, </a:t>
            </a:r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instruir, obstruir, </a:t>
            </a: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reconstruir; </a:t>
            </a:r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diluir; </a:t>
            </a: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disminuir; </a:t>
            </a:r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fluir, afluir, confluir, influir; fruir, </a:t>
            </a: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huir, </a:t>
            </a:r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intuir; </a:t>
            </a: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atribuir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6929486" cy="1060472"/>
          </a:xfrm>
        </p:spPr>
        <p:txBody>
          <a:bodyPr>
            <a:normAutofit fontScale="90000"/>
          </a:bodyPr>
          <a:lstStyle/>
          <a:p>
            <a:pPr algn="l"/>
            <a:r>
              <a:rPr lang="es-MX" dirty="0"/>
              <a:t> 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err="1" smtClean="0"/>
              <a:t>Verbos</a:t>
            </a:r>
            <a:r>
              <a:rPr lang="it-IT" dirty="0" smtClean="0"/>
              <a:t> de </a:t>
            </a:r>
            <a:r>
              <a:rPr lang="it-IT" dirty="0" err="1" smtClean="0"/>
              <a:t>irregularidad</a:t>
            </a:r>
            <a:r>
              <a:rPr lang="it-IT" dirty="0" smtClean="0"/>
              <a:t> </a:t>
            </a:r>
            <a:r>
              <a:rPr lang="it-IT" dirty="0" err="1" smtClean="0"/>
              <a:t>propia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928794" y="1928802"/>
            <a:ext cx="6758006" cy="4197361"/>
          </a:xfrm>
        </p:spPr>
        <p:txBody>
          <a:bodyPr/>
          <a:lstStyle/>
          <a:p>
            <a:pPr algn="ctr">
              <a:buNone/>
            </a:pPr>
            <a:r>
              <a:rPr lang="de-DE" dirty="0" smtClean="0"/>
              <a:t>DECIR </a:t>
            </a:r>
          </a:p>
          <a:p>
            <a:pPr algn="ctr">
              <a:buNone/>
            </a:pPr>
            <a:r>
              <a:rPr lang="de-DE" i="1" dirty="0" err="1" smtClean="0"/>
              <a:t>digo</a:t>
            </a:r>
            <a:r>
              <a:rPr lang="de-DE" i="1" dirty="0" smtClean="0"/>
              <a:t>, </a:t>
            </a:r>
            <a:r>
              <a:rPr lang="de-DE" i="1" dirty="0" err="1" smtClean="0"/>
              <a:t>dices</a:t>
            </a:r>
            <a:r>
              <a:rPr lang="de-DE" i="1" dirty="0" smtClean="0"/>
              <a:t>, </a:t>
            </a:r>
            <a:r>
              <a:rPr lang="de-DE" i="1" dirty="0" err="1" smtClean="0"/>
              <a:t>dice</a:t>
            </a:r>
            <a:r>
              <a:rPr lang="de-DE" i="1" dirty="0" smtClean="0"/>
              <a:t>, </a:t>
            </a:r>
            <a:r>
              <a:rPr lang="de-DE" i="1" dirty="0" err="1" smtClean="0"/>
              <a:t>decimos</a:t>
            </a:r>
            <a:r>
              <a:rPr lang="de-DE" i="1" dirty="0" smtClean="0"/>
              <a:t>, </a:t>
            </a:r>
            <a:r>
              <a:rPr lang="de-DE" i="1" dirty="0" err="1" smtClean="0"/>
              <a:t>decís</a:t>
            </a:r>
            <a:r>
              <a:rPr lang="de-DE" i="1" dirty="0" smtClean="0"/>
              <a:t>, </a:t>
            </a:r>
            <a:r>
              <a:rPr lang="de-DE" i="1" dirty="0" err="1" smtClean="0"/>
              <a:t>dicen</a:t>
            </a:r>
            <a:endParaRPr lang="de-DE" i="1" dirty="0" smtClean="0"/>
          </a:p>
          <a:p>
            <a:pPr algn="ctr">
              <a:buNone/>
            </a:pPr>
            <a:r>
              <a:rPr lang="fr-FR" dirty="0" smtClean="0"/>
              <a:t>IR</a:t>
            </a:r>
          </a:p>
          <a:p>
            <a:pPr algn="ctr">
              <a:buNone/>
            </a:pPr>
            <a:r>
              <a:rPr lang="fr-FR" i="1" dirty="0" err="1" smtClean="0"/>
              <a:t>voy</a:t>
            </a:r>
            <a:r>
              <a:rPr lang="fr-FR" i="1" dirty="0" smtClean="0"/>
              <a:t>, vas, va, </a:t>
            </a:r>
            <a:r>
              <a:rPr lang="fr-FR" i="1" dirty="0" err="1" smtClean="0"/>
              <a:t>vamos</a:t>
            </a:r>
            <a:r>
              <a:rPr lang="fr-FR" i="1" dirty="0" smtClean="0"/>
              <a:t>, vais, van</a:t>
            </a:r>
          </a:p>
          <a:p>
            <a:pPr algn="ctr">
              <a:buNone/>
            </a:pPr>
            <a:r>
              <a:rPr lang="fr-FR" dirty="0" smtClean="0"/>
              <a:t>OÍR</a:t>
            </a:r>
          </a:p>
          <a:p>
            <a:pPr algn="ctr">
              <a:buNone/>
            </a:pPr>
            <a:r>
              <a:rPr lang="fr-FR" dirty="0" err="1" smtClean="0"/>
              <a:t>oigo</a:t>
            </a:r>
            <a:r>
              <a:rPr lang="fr-FR" dirty="0" smtClean="0"/>
              <a:t>, oyes, oye, </a:t>
            </a:r>
            <a:r>
              <a:rPr lang="fr-FR" dirty="0" err="1" smtClean="0"/>
              <a:t>oímos</a:t>
            </a:r>
            <a:r>
              <a:rPr lang="fr-FR" dirty="0" smtClean="0"/>
              <a:t>, </a:t>
            </a:r>
            <a:r>
              <a:rPr lang="fr-FR" dirty="0" err="1" smtClean="0"/>
              <a:t>oís</a:t>
            </a:r>
            <a:r>
              <a:rPr lang="fr-FR" dirty="0" smtClean="0"/>
              <a:t> </a:t>
            </a:r>
            <a:r>
              <a:rPr lang="fr-FR" dirty="0" err="1" smtClean="0"/>
              <a:t>oyen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71</TotalTime>
  <Words>154</Words>
  <Application>Microsoft Macintosh PowerPoint</Application>
  <PresentationFormat>Presentazione su schermo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Città</vt:lpstr>
      <vt:lpstr> Silencio de sirenas Marco Denevi (Argentina)  </vt:lpstr>
      <vt:lpstr> </vt:lpstr>
      <vt:lpstr>IRREGULARIDADES CONSONÁNTICAS Variación C-ZC  </vt:lpstr>
      <vt:lpstr>Irregularidades consonánticas Variación U-UY </vt:lpstr>
      <vt:lpstr>       Verbos de irregularidad propia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Silencio de sirenas Marco Denevi (Argentina)</dc:title>
  <dc:creator>betina</dc:creator>
  <cp:lastModifiedBy>Betina</cp:lastModifiedBy>
  <cp:revision>9</cp:revision>
  <dcterms:created xsi:type="dcterms:W3CDTF">2011-05-18T08:55:46Z</dcterms:created>
  <dcterms:modified xsi:type="dcterms:W3CDTF">2015-10-28T10:29:40Z</dcterms:modified>
</cp:coreProperties>
</file>