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12/01/21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Las </a:t>
            </a:r>
            <a:r>
              <a:rPr lang="es-ES_tradnl" dirty="0" smtClean="0"/>
              <a:t>subordinadas</a:t>
            </a:r>
            <a:endParaRPr lang="es-ES_tradnl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247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</p:spPr>
        <p:txBody>
          <a:bodyPr/>
          <a:lstStyle/>
          <a:p>
            <a:r>
              <a:rPr lang="es-ES_tradnl" dirty="0" smtClean="0"/>
              <a:t>Sustantivas</a:t>
            </a:r>
            <a:endParaRPr lang="es-ES_tradn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371599"/>
            <a:ext cx="7775074" cy="5138821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s-ES_tradnl" dirty="0" smtClean="0"/>
              <a:t>PERSONALES: 	verbos de voluntad	+subjuntivo</a:t>
            </a:r>
          </a:p>
          <a:p>
            <a:pPr marL="0" indent="0">
              <a:buNone/>
            </a:pPr>
            <a:r>
              <a:rPr lang="es-ES_tradnl" dirty="0" smtClean="0"/>
              <a:t>			verbos de emoción	+subjuntivo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	verbos de constatación	+indicativo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	(en forma negativa +subjuntivo)</a:t>
            </a:r>
          </a:p>
          <a:p>
            <a:pPr marL="0" indent="0">
              <a:buNone/>
            </a:pPr>
            <a:endParaRPr lang="es-ES_tradnl" dirty="0" smtClean="0"/>
          </a:p>
          <a:p>
            <a:pPr marL="457200" indent="-457200">
              <a:buAutoNum type="arabicParenR"/>
            </a:pPr>
            <a:r>
              <a:rPr lang="es-ES_tradnl" dirty="0" smtClean="0"/>
              <a:t>IMPERSONALES:	juicios de valor	+subjuntivo</a:t>
            </a:r>
          </a:p>
          <a:p>
            <a:pPr marL="0" indent="0">
              <a:buNone/>
            </a:pPr>
            <a:r>
              <a:rPr lang="es-ES_tradnl" dirty="0" smtClean="0"/>
              <a:t>				constataciones + indicativo</a:t>
            </a:r>
          </a:p>
          <a:p>
            <a:pPr marL="0" indent="0">
              <a:buNone/>
            </a:pPr>
            <a:r>
              <a:rPr lang="es-ES_tradnl" dirty="0" smtClean="0"/>
              <a:t>				(en forma negativa + subjuntivo)</a:t>
            </a:r>
          </a:p>
          <a:p>
            <a:pPr marL="2962275" lvl="8" indent="0">
              <a:buNone/>
            </a:pPr>
            <a:r>
              <a:rPr lang="es-ES_trad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741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Adverbiales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/>
              <a:t>1) Finales y condicionales (excepto el “si” condicional)</a:t>
            </a:r>
          </a:p>
          <a:p>
            <a:pPr marL="0" indent="0" algn="ctr">
              <a:buNone/>
            </a:pPr>
            <a:r>
              <a:rPr lang="es-ES_tradnl" dirty="0" smtClean="0"/>
              <a:t>+ subjuntivo</a:t>
            </a:r>
          </a:p>
          <a:p>
            <a:pPr marL="0" indent="0">
              <a:buNone/>
            </a:pPr>
            <a:r>
              <a:rPr lang="es-ES_tradnl" dirty="0" smtClean="0"/>
              <a:t>2) Concesivas y temporales	</a:t>
            </a:r>
          </a:p>
          <a:p>
            <a:pPr marL="0" indent="0" algn="ctr">
              <a:buNone/>
            </a:pPr>
            <a:r>
              <a:rPr lang="es-ES_tradnl" dirty="0" smtClean="0"/>
              <a:t>+ subjuntivo / </a:t>
            </a:r>
            <a:r>
              <a:rPr lang="es-ES_tradnl" dirty="0"/>
              <a:t>+</a:t>
            </a:r>
            <a:r>
              <a:rPr lang="es-ES_tradnl" dirty="0" smtClean="0"/>
              <a:t> indicativo</a:t>
            </a:r>
          </a:p>
          <a:p>
            <a:pPr marL="0" indent="0">
              <a:buNone/>
            </a:pPr>
            <a:r>
              <a:rPr lang="es-ES_tradnl" dirty="0" smtClean="0"/>
              <a:t>3) Causales y consecutivas</a:t>
            </a:r>
          </a:p>
          <a:p>
            <a:pPr marL="0" indent="0" algn="ctr">
              <a:buNone/>
            </a:pPr>
            <a:r>
              <a:rPr lang="es-ES_tradnl" dirty="0" smtClean="0"/>
              <a:t>+ indicativo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8086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 smtClean="0"/>
              <a:t>Adjetivas o de relativo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35138"/>
            <a:ext cx="7628021" cy="40560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+ </a:t>
            </a:r>
            <a:r>
              <a:rPr lang="es-ES_tradnl" dirty="0" smtClean="0"/>
              <a:t>subjuntivo</a:t>
            </a:r>
          </a:p>
          <a:p>
            <a:pPr marL="0" indent="0" algn="ctr">
              <a:buNone/>
            </a:pPr>
            <a:r>
              <a:rPr lang="it-IT" dirty="0" smtClean="0"/>
              <a:t>+ indicativo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170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“Si” </a:t>
            </a:r>
            <a:r>
              <a:rPr lang="es-ES_tradnl" dirty="0" smtClean="0"/>
              <a:t>condicional</a:t>
            </a:r>
            <a:endParaRPr lang="es-ES_tradn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+ </a:t>
            </a:r>
            <a:r>
              <a:rPr lang="es-ES_tradnl" dirty="0" smtClean="0"/>
              <a:t>subjuntivo</a:t>
            </a:r>
          </a:p>
          <a:p>
            <a:pPr marL="0" indent="0" algn="ctr">
              <a:buNone/>
            </a:pPr>
            <a:r>
              <a:rPr lang="it-IT" dirty="0" smtClean="0"/>
              <a:t>+ indicativo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5252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lamai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Calamaio.thmx</Template>
  <TotalTime>26</TotalTime>
  <Words>42</Words>
  <Application>Microsoft Macintosh PowerPoint</Application>
  <PresentationFormat>Presentazione su schermo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Calamaio</vt:lpstr>
      <vt:lpstr>Las subordinadas</vt:lpstr>
      <vt:lpstr>Sustantivas</vt:lpstr>
      <vt:lpstr>Adverbiales</vt:lpstr>
      <vt:lpstr>Adjetivas o de relativo</vt:lpstr>
      <vt:lpstr>“Si” condicional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Subjuntivo imperfecto</dc:title>
  <dc:creator>Betina</dc:creator>
  <cp:lastModifiedBy>Betina</cp:lastModifiedBy>
  <cp:revision>7</cp:revision>
  <dcterms:created xsi:type="dcterms:W3CDTF">2017-05-08T07:33:25Z</dcterms:created>
  <dcterms:modified xsi:type="dcterms:W3CDTF">2021-01-12T13:56:25Z</dcterms:modified>
</cp:coreProperties>
</file>