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885" r:id="rId2"/>
    <p:sldId id="1016" r:id="rId3"/>
    <p:sldId id="1007" r:id="rId4"/>
    <p:sldId id="257" r:id="rId5"/>
    <p:sldId id="450" r:id="rId6"/>
    <p:sldId id="1000" r:id="rId7"/>
    <p:sldId id="996" r:id="rId8"/>
    <p:sldId id="1001" r:id="rId9"/>
    <p:sldId id="1018" r:id="rId10"/>
    <p:sldId id="449" r:id="rId11"/>
    <p:sldId id="562" r:id="rId12"/>
    <p:sldId id="1011" r:id="rId13"/>
    <p:sldId id="1020" r:id="rId14"/>
    <p:sldId id="1019" r:id="rId15"/>
    <p:sldId id="1008" r:id="rId16"/>
    <p:sldId id="1017" r:id="rId17"/>
    <p:sldId id="1021" r:id="rId18"/>
    <p:sldId id="1012" r:id="rId19"/>
    <p:sldId id="934" r:id="rId20"/>
    <p:sldId id="1022" r:id="rId21"/>
    <p:sldId id="1023" r:id="rId22"/>
    <p:sldId id="1013" r:id="rId23"/>
    <p:sldId id="1024" r:id="rId24"/>
    <p:sldId id="1014" r:id="rId25"/>
    <p:sldId id="1009" r:id="rId26"/>
    <p:sldId id="1010" r:id="rId27"/>
    <p:sldId id="997" r:id="rId28"/>
    <p:sldId id="1003" r:id="rId29"/>
    <p:sldId id="999" r:id="rId30"/>
    <p:sldId id="998" r:id="rId31"/>
    <p:sldId id="454" r:id="rId32"/>
    <p:sldId id="452" r:id="rId33"/>
    <p:sldId id="456" r:id="rId34"/>
    <p:sldId id="458" r:id="rId35"/>
    <p:sldId id="1002" r:id="rId36"/>
    <p:sldId id="459" r:id="rId37"/>
    <p:sldId id="1005" r:id="rId38"/>
    <p:sldId id="460" r:id="rId39"/>
    <p:sldId id="457" r:id="rId40"/>
    <p:sldId id="925" r:id="rId41"/>
    <p:sldId id="45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C1E7E-BC57-42BA-98A2-FA42A3D0481A}" v="30" dt="2024-05-19T21:38:19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9" autoAdjust="0"/>
    <p:restoredTop sz="90743" autoAdjust="0"/>
  </p:normalViewPr>
  <p:slideViewPr>
    <p:cSldViewPr snapToGrid="0">
      <p:cViewPr>
        <p:scale>
          <a:sx n="90" d="100"/>
          <a:sy n="90" d="100"/>
        </p:scale>
        <p:origin x="1051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EDBC1E7E-BC57-42BA-98A2-FA42A3D0481A}"/>
    <pc:docChg chg="undo custSel addSld delSld modSld sldOrd">
      <pc:chgData name="TOMMASINI ALBERTO" userId="8c013d22-ceb2-4014-ae73-ac062752c54f" providerId="ADAL" clId="{EDBC1E7E-BC57-42BA-98A2-FA42A3D0481A}" dt="2024-05-19T21:49:41.668" v="4441" actId="47"/>
      <pc:docMkLst>
        <pc:docMk/>
      </pc:docMkLst>
      <pc:sldChg chg="modSp add mod ord">
        <pc:chgData name="TOMMASINI ALBERTO" userId="8c013d22-ceb2-4014-ae73-ac062752c54f" providerId="ADAL" clId="{EDBC1E7E-BC57-42BA-98A2-FA42A3D0481A}" dt="2024-05-18T09:50:39.529" v="1459" actId="255"/>
        <pc:sldMkLst>
          <pc:docMk/>
          <pc:sldMk cId="0" sldId="257"/>
        </pc:sldMkLst>
        <pc:spChg chg="mod">
          <ac:chgData name="TOMMASINI ALBERTO" userId="8c013d22-ceb2-4014-ae73-ac062752c54f" providerId="ADAL" clId="{EDBC1E7E-BC57-42BA-98A2-FA42A3D0481A}" dt="2024-05-18T09:50:39.529" v="1459" actId="255"/>
          <ac:spMkLst>
            <pc:docMk/>
            <pc:sldMk cId="0" sldId="257"/>
            <ac:spMk id="9218" creationId="{11E80196-D58E-4ADE-258C-90F6E6BD7BD2}"/>
          </ac:spMkLst>
        </pc:spChg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396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397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398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399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401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3712798995" sldId="403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404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405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406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408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411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413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414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0" sldId="416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1261882797" sldId="433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2125710454" sldId="434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3648894937" sldId="435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3938164185" sldId="436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2185181838" sldId="437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2367881751" sldId="438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2593170151" sldId="440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1541652628" sldId="441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1144535549" sldId="442"/>
        </pc:sldMkLst>
      </pc:sldChg>
      <pc:sldChg chg="del">
        <pc:chgData name="TOMMASINI ALBERTO" userId="8c013d22-ceb2-4014-ae73-ac062752c54f" providerId="ADAL" clId="{EDBC1E7E-BC57-42BA-98A2-FA42A3D0481A}" dt="2024-05-18T07:31:35.790" v="0" actId="47"/>
        <pc:sldMkLst>
          <pc:docMk/>
          <pc:sldMk cId="3934430571" sldId="443"/>
        </pc:sldMkLst>
      </pc:sldChg>
      <pc:sldChg chg="addSp delSp modSp add mod ord">
        <pc:chgData name="TOMMASINI ALBERTO" userId="8c013d22-ceb2-4014-ae73-ac062752c54f" providerId="ADAL" clId="{EDBC1E7E-BC57-42BA-98A2-FA42A3D0481A}" dt="2024-05-18T07:51:06.406" v="1260" actId="255"/>
        <pc:sldMkLst>
          <pc:docMk/>
          <pc:sldMk cId="1482127704" sldId="449"/>
        </pc:sldMkLst>
        <pc:spChg chg="mod">
          <ac:chgData name="TOMMASINI ALBERTO" userId="8c013d22-ceb2-4014-ae73-ac062752c54f" providerId="ADAL" clId="{EDBC1E7E-BC57-42BA-98A2-FA42A3D0481A}" dt="2024-05-18T07:51:06.406" v="1260" actId="255"/>
          <ac:spMkLst>
            <pc:docMk/>
            <pc:sldMk cId="1482127704" sldId="449"/>
            <ac:spMk id="3" creationId="{72A284DF-8F2A-69B3-2421-DE41542A4F55}"/>
          </ac:spMkLst>
        </pc:spChg>
        <pc:spChg chg="add del mod">
          <ac:chgData name="TOMMASINI ALBERTO" userId="8c013d22-ceb2-4014-ae73-ac062752c54f" providerId="ADAL" clId="{EDBC1E7E-BC57-42BA-98A2-FA42A3D0481A}" dt="2024-05-18T07:50:56.815" v="1258" actId="478"/>
          <ac:spMkLst>
            <pc:docMk/>
            <pc:sldMk cId="1482127704" sldId="449"/>
            <ac:spMk id="5" creationId="{BA011D24-37D6-1B70-6C45-C9B71DA904A8}"/>
          </ac:spMkLst>
        </pc:spChg>
        <pc:spChg chg="mod">
          <ac:chgData name="TOMMASINI ALBERTO" userId="8c013d22-ceb2-4014-ae73-ac062752c54f" providerId="ADAL" clId="{EDBC1E7E-BC57-42BA-98A2-FA42A3D0481A}" dt="2024-05-18T07:33:31.187" v="117" actId="20577"/>
          <ac:spMkLst>
            <pc:docMk/>
            <pc:sldMk cId="1482127704" sldId="449"/>
            <ac:spMk id="6" creationId="{66A666CC-DB5E-BD83-F6E3-F730B057A504}"/>
          </ac:spMkLst>
        </pc:spChg>
        <pc:spChg chg="mod">
          <ac:chgData name="TOMMASINI ALBERTO" userId="8c013d22-ceb2-4014-ae73-ac062752c54f" providerId="ADAL" clId="{EDBC1E7E-BC57-42BA-98A2-FA42A3D0481A}" dt="2024-05-18T07:34:33.512" v="207" actId="20577"/>
          <ac:spMkLst>
            <pc:docMk/>
            <pc:sldMk cId="1482127704" sldId="449"/>
            <ac:spMk id="7" creationId="{0898BFF1-71D6-A602-24E5-B82782BF2858}"/>
          </ac:spMkLst>
        </pc:spChg>
        <pc:spChg chg="del mod">
          <ac:chgData name="TOMMASINI ALBERTO" userId="8c013d22-ceb2-4014-ae73-ac062752c54f" providerId="ADAL" clId="{EDBC1E7E-BC57-42BA-98A2-FA42A3D0481A}" dt="2024-05-18T07:50:52.973" v="1256" actId="478"/>
          <ac:spMkLst>
            <pc:docMk/>
            <pc:sldMk cId="1482127704" sldId="449"/>
            <ac:spMk id="9218" creationId="{11E80196-D58E-4ADE-258C-90F6E6BD7BD2}"/>
          </ac:spMkLst>
        </pc:spChg>
      </pc:sldChg>
      <pc:sldChg chg="modSp add mod ord">
        <pc:chgData name="TOMMASINI ALBERTO" userId="8c013d22-ceb2-4014-ae73-ac062752c54f" providerId="ADAL" clId="{EDBC1E7E-BC57-42BA-98A2-FA42A3D0481A}" dt="2024-05-18T09:54:02.880" v="1461" actId="1076"/>
        <pc:sldMkLst>
          <pc:docMk/>
          <pc:sldMk cId="3574397155" sldId="450"/>
        </pc:sldMkLst>
        <pc:spChg chg="mod">
          <ac:chgData name="TOMMASINI ALBERTO" userId="8c013d22-ceb2-4014-ae73-ac062752c54f" providerId="ADAL" clId="{EDBC1E7E-BC57-42BA-98A2-FA42A3D0481A}" dt="2024-05-18T09:54:02.880" v="1461" actId="1076"/>
          <ac:spMkLst>
            <pc:docMk/>
            <pc:sldMk cId="3574397155" sldId="450"/>
            <ac:spMk id="9218" creationId="{11E80196-D58E-4ADE-258C-90F6E6BD7BD2}"/>
          </ac:spMkLst>
        </pc:spChg>
      </pc:sldChg>
      <pc:sldChg chg="add">
        <pc:chgData name="TOMMASINI ALBERTO" userId="8c013d22-ceb2-4014-ae73-ac062752c54f" providerId="ADAL" clId="{EDBC1E7E-BC57-42BA-98A2-FA42A3D0481A}" dt="2024-05-18T07:31:56.037" v="1"/>
        <pc:sldMkLst>
          <pc:docMk/>
          <pc:sldMk cId="2471547999" sldId="451"/>
        </pc:sldMkLst>
      </pc:sldChg>
      <pc:sldChg chg="add">
        <pc:chgData name="TOMMASINI ALBERTO" userId="8c013d22-ceb2-4014-ae73-ac062752c54f" providerId="ADAL" clId="{EDBC1E7E-BC57-42BA-98A2-FA42A3D0481A}" dt="2024-05-18T07:31:56.037" v="1"/>
        <pc:sldMkLst>
          <pc:docMk/>
          <pc:sldMk cId="2291502897" sldId="452"/>
        </pc:sldMkLst>
      </pc:sldChg>
      <pc:sldChg chg="add del">
        <pc:chgData name="TOMMASINI ALBERTO" userId="8c013d22-ceb2-4014-ae73-ac062752c54f" providerId="ADAL" clId="{EDBC1E7E-BC57-42BA-98A2-FA42A3D0481A}" dt="2024-05-18T07:46:05.045" v="1186" actId="47"/>
        <pc:sldMkLst>
          <pc:docMk/>
          <pc:sldMk cId="2421388277" sldId="453"/>
        </pc:sldMkLst>
      </pc:sldChg>
      <pc:sldChg chg="add">
        <pc:chgData name="TOMMASINI ALBERTO" userId="8c013d22-ceb2-4014-ae73-ac062752c54f" providerId="ADAL" clId="{EDBC1E7E-BC57-42BA-98A2-FA42A3D0481A}" dt="2024-05-18T07:31:56.037" v="1"/>
        <pc:sldMkLst>
          <pc:docMk/>
          <pc:sldMk cId="3852319054" sldId="454"/>
        </pc:sldMkLst>
      </pc:sldChg>
      <pc:sldChg chg="modSp add mod">
        <pc:chgData name="TOMMASINI ALBERTO" userId="8c013d22-ceb2-4014-ae73-ac062752c54f" providerId="ADAL" clId="{EDBC1E7E-BC57-42BA-98A2-FA42A3D0481A}" dt="2024-05-19T21:46:17.370" v="4413" actId="27636"/>
        <pc:sldMkLst>
          <pc:docMk/>
          <pc:sldMk cId="2366292606" sldId="456"/>
        </pc:sldMkLst>
        <pc:spChg chg="mod">
          <ac:chgData name="TOMMASINI ALBERTO" userId="8c013d22-ceb2-4014-ae73-ac062752c54f" providerId="ADAL" clId="{EDBC1E7E-BC57-42BA-98A2-FA42A3D0481A}" dt="2024-05-19T21:46:17.370" v="4413" actId="27636"/>
          <ac:spMkLst>
            <pc:docMk/>
            <pc:sldMk cId="2366292606" sldId="456"/>
            <ac:spMk id="9218" creationId="{11E80196-D58E-4ADE-258C-90F6E6BD7BD2}"/>
          </ac:spMkLst>
        </pc:spChg>
      </pc:sldChg>
      <pc:sldChg chg="modSp add mod">
        <pc:chgData name="TOMMASINI ALBERTO" userId="8c013d22-ceb2-4014-ae73-ac062752c54f" providerId="ADAL" clId="{EDBC1E7E-BC57-42BA-98A2-FA42A3D0481A}" dt="2024-05-19T21:48:44.941" v="4439" actId="1036"/>
        <pc:sldMkLst>
          <pc:docMk/>
          <pc:sldMk cId="2787653697" sldId="457"/>
        </pc:sldMkLst>
        <pc:picChg chg="mod">
          <ac:chgData name="TOMMASINI ALBERTO" userId="8c013d22-ceb2-4014-ae73-ac062752c54f" providerId="ADAL" clId="{EDBC1E7E-BC57-42BA-98A2-FA42A3D0481A}" dt="2024-05-19T21:48:44.941" v="4439" actId="1036"/>
          <ac:picMkLst>
            <pc:docMk/>
            <pc:sldMk cId="2787653697" sldId="457"/>
            <ac:picMk id="5" creationId="{FBD8F22B-F4D6-B3C3-D51E-80C52D92D767}"/>
          </ac:picMkLst>
        </pc:picChg>
      </pc:sldChg>
      <pc:sldChg chg="modSp add mod">
        <pc:chgData name="TOMMASINI ALBERTO" userId="8c013d22-ceb2-4014-ae73-ac062752c54f" providerId="ADAL" clId="{EDBC1E7E-BC57-42BA-98A2-FA42A3D0481A}" dt="2024-05-19T21:46:54.701" v="4417" actId="14100"/>
        <pc:sldMkLst>
          <pc:docMk/>
          <pc:sldMk cId="3215278860" sldId="458"/>
        </pc:sldMkLst>
        <pc:spChg chg="mod">
          <ac:chgData name="TOMMASINI ALBERTO" userId="8c013d22-ceb2-4014-ae73-ac062752c54f" providerId="ADAL" clId="{EDBC1E7E-BC57-42BA-98A2-FA42A3D0481A}" dt="2024-05-19T21:46:48.212" v="4416" actId="207"/>
          <ac:spMkLst>
            <pc:docMk/>
            <pc:sldMk cId="3215278860" sldId="458"/>
            <ac:spMk id="9218" creationId="{11E80196-D58E-4ADE-258C-90F6E6BD7BD2}"/>
          </ac:spMkLst>
        </pc:spChg>
        <pc:picChg chg="mod">
          <ac:chgData name="TOMMASINI ALBERTO" userId="8c013d22-ceb2-4014-ae73-ac062752c54f" providerId="ADAL" clId="{EDBC1E7E-BC57-42BA-98A2-FA42A3D0481A}" dt="2024-05-19T21:46:54.701" v="4417" actId="14100"/>
          <ac:picMkLst>
            <pc:docMk/>
            <pc:sldMk cId="3215278860" sldId="458"/>
            <ac:picMk id="4" creationId="{CCE50AB9-D293-7A9D-CA61-48114FF69FBE}"/>
          </ac:picMkLst>
        </pc:picChg>
      </pc:sldChg>
      <pc:sldChg chg="modSp add mod">
        <pc:chgData name="TOMMASINI ALBERTO" userId="8c013d22-ceb2-4014-ae73-ac062752c54f" providerId="ADAL" clId="{EDBC1E7E-BC57-42BA-98A2-FA42A3D0481A}" dt="2024-05-18T07:31:56.428" v="6" actId="27636"/>
        <pc:sldMkLst>
          <pc:docMk/>
          <pc:sldMk cId="1627250922" sldId="459"/>
        </pc:sldMkLst>
        <pc:spChg chg="mod">
          <ac:chgData name="TOMMASINI ALBERTO" userId="8c013d22-ceb2-4014-ae73-ac062752c54f" providerId="ADAL" clId="{EDBC1E7E-BC57-42BA-98A2-FA42A3D0481A}" dt="2024-05-18T07:31:56.428" v="6" actId="27636"/>
          <ac:spMkLst>
            <pc:docMk/>
            <pc:sldMk cId="1627250922" sldId="459"/>
            <ac:spMk id="9218" creationId="{11E80196-D58E-4ADE-258C-90F6E6BD7BD2}"/>
          </ac:spMkLst>
        </pc:spChg>
      </pc:sldChg>
      <pc:sldChg chg="modSp add mod">
        <pc:chgData name="TOMMASINI ALBERTO" userId="8c013d22-ceb2-4014-ae73-ac062752c54f" providerId="ADAL" clId="{EDBC1E7E-BC57-42BA-98A2-FA42A3D0481A}" dt="2024-05-18T07:31:56.470" v="7" actId="27636"/>
        <pc:sldMkLst>
          <pc:docMk/>
          <pc:sldMk cId="2227386378" sldId="460"/>
        </pc:sldMkLst>
        <pc:spChg chg="mod">
          <ac:chgData name="TOMMASINI ALBERTO" userId="8c013d22-ceb2-4014-ae73-ac062752c54f" providerId="ADAL" clId="{EDBC1E7E-BC57-42BA-98A2-FA42A3D0481A}" dt="2024-05-18T07:31:56.470" v="7" actId="27636"/>
          <ac:spMkLst>
            <pc:docMk/>
            <pc:sldMk cId="2227386378" sldId="460"/>
            <ac:spMk id="9218" creationId="{11E80196-D58E-4ADE-258C-90F6E6BD7BD2}"/>
          </ac:spMkLst>
        </pc:spChg>
      </pc:sldChg>
      <pc:sldChg chg="addSp modSp add mod">
        <pc:chgData name="TOMMASINI ALBERTO" userId="8c013d22-ceb2-4014-ae73-ac062752c54f" providerId="ADAL" clId="{EDBC1E7E-BC57-42BA-98A2-FA42A3D0481A}" dt="2024-05-19T21:00:19.043" v="3111" actId="14100"/>
        <pc:sldMkLst>
          <pc:docMk/>
          <pc:sldMk cId="1729711046" sldId="562"/>
        </pc:sldMkLst>
        <pc:spChg chg="add mod">
          <ac:chgData name="TOMMASINI ALBERTO" userId="8c013d22-ceb2-4014-ae73-ac062752c54f" providerId="ADAL" clId="{EDBC1E7E-BC57-42BA-98A2-FA42A3D0481A}" dt="2024-05-19T21:00:19.043" v="3111" actId="14100"/>
          <ac:spMkLst>
            <pc:docMk/>
            <pc:sldMk cId="1729711046" sldId="562"/>
            <ac:spMk id="3" creationId="{A372F64A-4FC5-D14A-0941-11E5C440B2EF}"/>
          </ac:spMkLst>
        </pc:spChg>
        <pc:picChg chg="mod">
          <ac:chgData name="TOMMASINI ALBERTO" userId="8c013d22-ceb2-4014-ae73-ac062752c54f" providerId="ADAL" clId="{EDBC1E7E-BC57-42BA-98A2-FA42A3D0481A}" dt="2024-05-19T20:59:34.027" v="3052" actId="1076"/>
          <ac:picMkLst>
            <pc:docMk/>
            <pc:sldMk cId="1729711046" sldId="562"/>
            <ac:picMk id="6" creationId="{6E754A7C-830C-75DB-0D6B-7FE435A147ED}"/>
          </ac:picMkLst>
        </pc:picChg>
      </pc:sldChg>
      <pc:sldChg chg="add">
        <pc:chgData name="TOMMASINI ALBERTO" userId="8c013d22-ceb2-4014-ae73-ac062752c54f" providerId="ADAL" clId="{EDBC1E7E-BC57-42BA-98A2-FA42A3D0481A}" dt="2024-05-18T07:31:56.037" v="1"/>
        <pc:sldMkLst>
          <pc:docMk/>
          <pc:sldMk cId="0" sldId="925"/>
        </pc:sldMkLst>
      </pc:sldChg>
      <pc:sldChg chg="delSp modSp add mod">
        <pc:chgData name="TOMMASINI ALBERTO" userId="8c013d22-ceb2-4014-ae73-ac062752c54f" providerId="ADAL" clId="{EDBC1E7E-BC57-42BA-98A2-FA42A3D0481A}" dt="2024-05-19T21:25:23.014" v="3673" actId="14100"/>
        <pc:sldMkLst>
          <pc:docMk/>
          <pc:sldMk cId="0" sldId="934"/>
        </pc:sldMkLst>
        <pc:spChg chg="mod">
          <ac:chgData name="TOMMASINI ALBERTO" userId="8c013d22-ceb2-4014-ae73-ac062752c54f" providerId="ADAL" clId="{EDBC1E7E-BC57-42BA-98A2-FA42A3D0481A}" dt="2024-05-19T21:25:23.014" v="3673" actId="14100"/>
          <ac:spMkLst>
            <pc:docMk/>
            <pc:sldMk cId="0" sldId="934"/>
            <ac:spMk id="2" creationId="{00000000-0000-0000-0000-000000000000}"/>
          </ac:spMkLst>
        </pc:spChg>
        <pc:spChg chg="del">
          <ac:chgData name="TOMMASINI ALBERTO" userId="8c013d22-ceb2-4014-ae73-ac062752c54f" providerId="ADAL" clId="{EDBC1E7E-BC57-42BA-98A2-FA42A3D0481A}" dt="2024-05-19T21:25:14.333" v="3670" actId="478"/>
          <ac:spMkLst>
            <pc:docMk/>
            <pc:sldMk cId="0" sldId="934"/>
            <ac:spMk id="9" creationId="{00000000-0000-0000-0000-000000000000}"/>
          </ac:spMkLst>
        </pc:spChg>
      </pc:sldChg>
      <pc:sldChg chg="add del">
        <pc:chgData name="TOMMASINI ALBERTO" userId="8c013d22-ceb2-4014-ae73-ac062752c54f" providerId="ADAL" clId="{EDBC1E7E-BC57-42BA-98A2-FA42A3D0481A}" dt="2024-05-19T21:49:41.668" v="4441" actId="47"/>
        <pc:sldMkLst>
          <pc:docMk/>
          <pc:sldMk cId="4126936262" sldId="995"/>
        </pc:sldMkLst>
      </pc:sldChg>
      <pc:sldChg chg="modSp add mod ord">
        <pc:chgData name="TOMMASINI ALBERTO" userId="8c013d22-ceb2-4014-ae73-ac062752c54f" providerId="ADAL" clId="{EDBC1E7E-BC57-42BA-98A2-FA42A3D0481A}" dt="2024-05-19T20:59:22.528" v="3050" actId="1076"/>
        <pc:sldMkLst>
          <pc:docMk/>
          <pc:sldMk cId="1271739213" sldId="996"/>
        </pc:sldMkLst>
        <pc:spChg chg="mod">
          <ac:chgData name="TOMMASINI ALBERTO" userId="8c013d22-ceb2-4014-ae73-ac062752c54f" providerId="ADAL" clId="{EDBC1E7E-BC57-42BA-98A2-FA42A3D0481A}" dt="2024-05-19T20:59:22.528" v="3050" actId="1076"/>
          <ac:spMkLst>
            <pc:docMk/>
            <pc:sldMk cId="1271739213" sldId="996"/>
            <ac:spMk id="9218" creationId="{11E80196-D58E-4ADE-258C-90F6E6BD7BD2}"/>
          </ac:spMkLst>
        </pc:spChg>
        <pc:picChg chg="mod">
          <ac:chgData name="TOMMASINI ALBERTO" userId="8c013d22-ceb2-4014-ae73-ac062752c54f" providerId="ADAL" clId="{EDBC1E7E-BC57-42BA-98A2-FA42A3D0481A}" dt="2024-05-19T20:42:04.874" v="2324" actId="1076"/>
          <ac:picMkLst>
            <pc:docMk/>
            <pc:sldMk cId="1271739213" sldId="996"/>
            <ac:picMk id="6" creationId="{02FE8F2C-59F1-4CA7-0A62-A652B87E1384}"/>
          </ac:picMkLst>
        </pc:picChg>
      </pc:sldChg>
      <pc:sldChg chg="modSp add mod ord">
        <pc:chgData name="TOMMASINI ALBERTO" userId="8c013d22-ceb2-4014-ae73-ac062752c54f" providerId="ADAL" clId="{EDBC1E7E-BC57-42BA-98A2-FA42A3D0481A}" dt="2024-05-18T07:47:18.478" v="1190"/>
        <pc:sldMkLst>
          <pc:docMk/>
          <pc:sldMk cId="206401057" sldId="997"/>
        </pc:sldMkLst>
        <pc:spChg chg="mod">
          <ac:chgData name="TOMMASINI ALBERTO" userId="8c013d22-ceb2-4014-ae73-ac062752c54f" providerId="ADAL" clId="{EDBC1E7E-BC57-42BA-98A2-FA42A3D0481A}" dt="2024-05-18T07:31:56.385" v="4" actId="27636"/>
          <ac:spMkLst>
            <pc:docMk/>
            <pc:sldMk cId="206401057" sldId="997"/>
            <ac:spMk id="9218" creationId="{11E80196-D58E-4ADE-258C-90F6E6BD7BD2}"/>
          </ac:spMkLst>
        </pc:spChg>
      </pc:sldChg>
      <pc:sldChg chg="add">
        <pc:chgData name="TOMMASINI ALBERTO" userId="8c013d22-ceb2-4014-ae73-ac062752c54f" providerId="ADAL" clId="{EDBC1E7E-BC57-42BA-98A2-FA42A3D0481A}" dt="2024-05-18T07:31:56.037" v="1"/>
        <pc:sldMkLst>
          <pc:docMk/>
          <pc:sldMk cId="773581856" sldId="998"/>
        </pc:sldMkLst>
      </pc:sldChg>
      <pc:sldChg chg="add">
        <pc:chgData name="TOMMASINI ALBERTO" userId="8c013d22-ceb2-4014-ae73-ac062752c54f" providerId="ADAL" clId="{EDBC1E7E-BC57-42BA-98A2-FA42A3D0481A}" dt="2024-05-18T07:31:56.037" v="1"/>
        <pc:sldMkLst>
          <pc:docMk/>
          <pc:sldMk cId="1008747948" sldId="999"/>
        </pc:sldMkLst>
      </pc:sldChg>
      <pc:sldChg chg="modSp add mod ord">
        <pc:chgData name="TOMMASINI ALBERTO" userId="8c013d22-ceb2-4014-ae73-ac062752c54f" providerId="ADAL" clId="{EDBC1E7E-BC57-42BA-98A2-FA42A3D0481A}" dt="2024-05-19T20:41:30.402" v="2322" actId="1076"/>
        <pc:sldMkLst>
          <pc:docMk/>
          <pc:sldMk cId="546075736" sldId="1000"/>
        </pc:sldMkLst>
        <pc:spChg chg="mod">
          <ac:chgData name="TOMMASINI ALBERTO" userId="8c013d22-ceb2-4014-ae73-ac062752c54f" providerId="ADAL" clId="{EDBC1E7E-BC57-42BA-98A2-FA42A3D0481A}" dt="2024-05-18T09:54:18.173" v="1465" actId="255"/>
          <ac:spMkLst>
            <pc:docMk/>
            <pc:sldMk cId="546075736" sldId="1000"/>
            <ac:spMk id="5" creationId="{0794F01A-99BB-BCB7-8DA1-A2976E82F8CD}"/>
          </ac:spMkLst>
        </pc:spChg>
        <pc:picChg chg="mod">
          <ac:chgData name="TOMMASINI ALBERTO" userId="8c013d22-ceb2-4014-ae73-ac062752c54f" providerId="ADAL" clId="{EDBC1E7E-BC57-42BA-98A2-FA42A3D0481A}" dt="2024-05-19T20:41:30.402" v="2322" actId="1076"/>
          <ac:picMkLst>
            <pc:docMk/>
            <pc:sldMk cId="546075736" sldId="1000"/>
            <ac:picMk id="3" creationId="{045B35A6-A5BC-1982-0CAB-61F85145E742}"/>
          </ac:picMkLst>
        </pc:picChg>
      </pc:sldChg>
      <pc:sldChg chg="modSp add mod ord">
        <pc:chgData name="TOMMASINI ALBERTO" userId="8c013d22-ceb2-4014-ae73-ac062752c54f" providerId="ADAL" clId="{EDBC1E7E-BC57-42BA-98A2-FA42A3D0481A}" dt="2024-05-19T20:42:21.748" v="2326" actId="1076"/>
        <pc:sldMkLst>
          <pc:docMk/>
          <pc:sldMk cId="2170928162" sldId="1001"/>
        </pc:sldMkLst>
        <pc:picChg chg="mod">
          <ac:chgData name="TOMMASINI ALBERTO" userId="8c013d22-ceb2-4014-ae73-ac062752c54f" providerId="ADAL" clId="{EDBC1E7E-BC57-42BA-98A2-FA42A3D0481A}" dt="2024-05-19T20:42:14.306" v="2325" actId="1076"/>
          <ac:picMkLst>
            <pc:docMk/>
            <pc:sldMk cId="2170928162" sldId="1001"/>
            <ac:picMk id="3" creationId="{E650FA1B-7AD7-1FCE-D633-1D0E1B365618}"/>
          </ac:picMkLst>
        </pc:picChg>
        <pc:picChg chg="mod">
          <ac:chgData name="TOMMASINI ALBERTO" userId="8c013d22-ceb2-4014-ae73-ac062752c54f" providerId="ADAL" clId="{EDBC1E7E-BC57-42BA-98A2-FA42A3D0481A}" dt="2024-05-19T20:42:21.748" v="2326" actId="1076"/>
          <ac:picMkLst>
            <pc:docMk/>
            <pc:sldMk cId="2170928162" sldId="1001"/>
            <ac:picMk id="5" creationId="{1D9796C8-0EA1-D5E3-7149-4CCC8B867BE9}"/>
          </ac:picMkLst>
        </pc:picChg>
        <pc:inkChg chg="mod">
          <ac:chgData name="TOMMASINI ALBERTO" userId="8c013d22-ceb2-4014-ae73-ac062752c54f" providerId="ADAL" clId="{EDBC1E7E-BC57-42BA-98A2-FA42A3D0481A}" dt="2024-05-19T20:42:21.748" v="2326" actId="1076"/>
          <ac:inkMkLst>
            <pc:docMk/>
            <pc:sldMk cId="2170928162" sldId="1001"/>
            <ac:inkMk id="6" creationId="{CCDB5CE4-41E1-8157-E2AF-AFF4277F59C6}"/>
          </ac:inkMkLst>
        </pc:inkChg>
        <pc:inkChg chg="mod">
          <ac:chgData name="TOMMASINI ALBERTO" userId="8c013d22-ceb2-4014-ae73-ac062752c54f" providerId="ADAL" clId="{EDBC1E7E-BC57-42BA-98A2-FA42A3D0481A}" dt="2024-05-19T20:42:21.748" v="2326" actId="1076"/>
          <ac:inkMkLst>
            <pc:docMk/>
            <pc:sldMk cId="2170928162" sldId="1001"/>
            <ac:inkMk id="7" creationId="{C74C918B-DFD5-C670-8457-4BCA84DD98DC}"/>
          </ac:inkMkLst>
        </pc:inkChg>
        <pc:inkChg chg="mod">
          <ac:chgData name="TOMMASINI ALBERTO" userId="8c013d22-ceb2-4014-ae73-ac062752c54f" providerId="ADAL" clId="{EDBC1E7E-BC57-42BA-98A2-FA42A3D0481A}" dt="2024-05-19T20:42:21.748" v="2326" actId="1076"/>
          <ac:inkMkLst>
            <pc:docMk/>
            <pc:sldMk cId="2170928162" sldId="1001"/>
            <ac:inkMk id="8" creationId="{E5B33D2D-5C26-45E6-6B36-7A84C5A5E4D3}"/>
          </ac:inkMkLst>
        </pc:inkChg>
        <pc:inkChg chg="mod">
          <ac:chgData name="TOMMASINI ALBERTO" userId="8c013d22-ceb2-4014-ae73-ac062752c54f" providerId="ADAL" clId="{EDBC1E7E-BC57-42BA-98A2-FA42A3D0481A}" dt="2024-05-19T20:42:21.748" v="2326" actId="1076"/>
          <ac:inkMkLst>
            <pc:docMk/>
            <pc:sldMk cId="2170928162" sldId="1001"/>
            <ac:inkMk id="9" creationId="{186BD9B7-C6D7-7EBE-AF14-EFB5669EDFA0}"/>
          </ac:inkMkLst>
        </pc:inkChg>
      </pc:sldChg>
      <pc:sldChg chg="modSp add mod">
        <pc:chgData name="TOMMASINI ALBERTO" userId="8c013d22-ceb2-4014-ae73-ac062752c54f" providerId="ADAL" clId="{EDBC1E7E-BC57-42BA-98A2-FA42A3D0481A}" dt="2024-05-19T21:47:50.487" v="4420" actId="255"/>
        <pc:sldMkLst>
          <pc:docMk/>
          <pc:sldMk cId="1545168980" sldId="1002"/>
        </pc:sldMkLst>
        <pc:spChg chg="mod">
          <ac:chgData name="TOMMASINI ALBERTO" userId="8c013d22-ceb2-4014-ae73-ac062752c54f" providerId="ADAL" clId="{EDBC1E7E-BC57-42BA-98A2-FA42A3D0481A}" dt="2024-05-19T21:47:50.487" v="4420" actId="255"/>
          <ac:spMkLst>
            <pc:docMk/>
            <pc:sldMk cId="1545168980" sldId="1002"/>
            <ac:spMk id="9218" creationId="{11E80196-D58E-4ADE-258C-90F6E6BD7BD2}"/>
          </ac:spMkLst>
        </pc:spChg>
      </pc:sldChg>
      <pc:sldChg chg="add ord">
        <pc:chgData name="TOMMASINI ALBERTO" userId="8c013d22-ceb2-4014-ae73-ac062752c54f" providerId="ADAL" clId="{EDBC1E7E-BC57-42BA-98A2-FA42A3D0481A}" dt="2024-05-18T07:47:18.478" v="1190"/>
        <pc:sldMkLst>
          <pc:docMk/>
          <pc:sldMk cId="1086293062" sldId="1003"/>
        </pc:sldMkLst>
      </pc:sldChg>
      <pc:sldChg chg="add del">
        <pc:chgData name="TOMMASINI ALBERTO" userId="8c013d22-ceb2-4014-ae73-ac062752c54f" providerId="ADAL" clId="{EDBC1E7E-BC57-42BA-98A2-FA42A3D0481A}" dt="2024-05-18T07:43:13.746" v="1176" actId="47"/>
        <pc:sldMkLst>
          <pc:docMk/>
          <pc:sldMk cId="52843211" sldId="1004"/>
        </pc:sldMkLst>
      </pc:sldChg>
      <pc:sldChg chg="add">
        <pc:chgData name="TOMMASINI ALBERTO" userId="8c013d22-ceb2-4014-ae73-ac062752c54f" providerId="ADAL" clId="{EDBC1E7E-BC57-42BA-98A2-FA42A3D0481A}" dt="2024-05-18T07:31:56.037" v="1"/>
        <pc:sldMkLst>
          <pc:docMk/>
          <pc:sldMk cId="1912810726" sldId="1005"/>
        </pc:sldMkLst>
      </pc:sldChg>
      <pc:sldChg chg="add del">
        <pc:chgData name="TOMMASINI ALBERTO" userId="8c013d22-ceb2-4014-ae73-ac062752c54f" providerId="ADAL" clId="{EDBC1E7E-BC57-42BA-98A2-FA42A3D0481A}" dt="2024-05-19T21:49:03.429" v="4440" actId="47"/>
        <pc:sldMkLst>
          <pc:docMk/>
          <pc:sldMk cId="3609077515" sldId="1006"/>
        </pc:sldMkLst>
      </pc:sldChg>
      <pc:sldChg chg="addSp delSp modSp add mod">
        <pc:chgData name="TOMMASINI ALBERTO" userId="8c013d22-ceb2-4014-ae73-ac062752c54f" providerId="ADAL" clId="{EDBC1E7E-BC57-42BA-98A2-FA42A3D0481A}" dt="2024-05-18T07:50:42.568" v="1255" actId="255"/>
        <pc:sldMkLst>
          <pc:docMk/>
          <pc:sldMk cId="3964792358" sldId="1007"/>
        </pc:sldMkLst>
        <pc:spChg chg="mod">
          <ac:chgData name="TOMMASINI ALBERTO" userId="8c013d22-ceb2-4014-ae73-ac062752c54f" providerId="ADAL" clId="{EDBC1E7E-BC57-42BA-98A2-FA42A3D0481A}" dt="2024-05-18T07:50:42.568" v="1255" actId="255"/>
          <ac:spMkLst>
            <pc:docMk/>
            <pc:sldMk cId="3964792358" sldId="1007"/>
            <ac:spMk id="3" creationId="{72A284DF-8F2A-69B3-2421-DE41542A4F55}"/>
          </ac:spMkLst>
        </pc:spChg>
        <pc:spChg chg="add del mod">
          <ac:chgData name="TOMMASINI ALBERTO" userId="8c013d22-ceb2-4014-ae73-ac062752c54f" providerId="ADAL" clId="{EDBC1E7E-BC57-42BA-98A2-FA42A3D0481A}" dt="2024-05-18T07:50:33.419" v="1253" actId="478"/>
          <ac:spMkLst>
            <pc:docMk/>
            <pc:sldMk cId="3964792358" sldId="1007"/>
            <ac:spMk id="5" creationId="{2455780F-2206-D1C6-BA92-FE3D32076BA8}"/>
          </ac:spMkLst>
        </pc:spChg>
        <pc:spChg chg="del">
          <ac:chgData name="TOMMASINI ALBERTO" userId="8c013d22-ceb2-4014-ae73-ac062752c54f" providerId="ADAL" clId="{EDBC1E7E-BC57-42BA-98A2-FA42A3D0481A}" dt="2024-05-18T07:50:30.359" v="1251" actId="478"/>
          <ac:spMkLst>
            <pc:docMk/>
            <pc:sldMk cId="3964792358" sldId="1007"/>
            <ac:spMk id="9218" creationId="{11E80196-D58E-4ADE-258C-90F6E6BD7BD2}"/>
          </ac:spMkLst>
        </pc:spChg>
      </pc:sldChg>
      <pc:sldChg chg="addSp delSp modSp add mod">
        <pc:chgData name="TOMMASINI ALBERTO" userId="8c013d22-ceb2-4014-ae73-ac062752c54f" providerId="ADAL" clId="{EDBC1E7E-BC57-42BA-98A2-FA42A3D0481A}" dt="2024-05-18T10:07:29.952" v="1588" actId="20577"/>
        <pc:sldMkLst>
          <pc:docMk/>
          <pc:sldMk cId="1359992639" sldId="1008"/>
        </pc:sldMkLst>
        <pc:spChg chg="mod">
          <ac:chgData name="TOMMASINI ALBERTO" userId="8c013d22-ceb2-4014-ae73-ac062752c54f" providerId="ADAL" clId="{EDBC1E7E-BC57-42BA-98A2-FA42A3D0481A}" dt="2024-05-18T07:51:25.663" v="1265" actId="255"/>
          <ac:spMkLst>
            <pc:docMk/>
            <pc:sldMk cId="1359992639" sldId="1008"/>
            <ac:spMk id="3" creationId="{72A284DF-8F2A-69B3-2421-DE41542A4F55}"/>
          </ac:spMkLst>
        </pc:spChg>
        <pc:spChg chg="add del mod">
          <ac:chgData name="TOMMASINI ALBERTO" userId="8c013d22-ceb2-4014-ae73-ac062752c54f" providerId="ADAL" clId="{EDBC1E7E-BC57-42BA-98A2-FA42A3D0481A}" dt="2024-05-18T07:51:18.290" v="1263" actId="478"/>
          <ac:spMkLst>
            <pc:docMk/>
            <pc:sldMk cId="1359992639" sldId="1008"/>
            <ac:spMk id="5" creationId="{F7945BF1-1B16-FF30-6C82-1B1F0D53CBD7}"/>
          </ac:spMkLst>
        </pc:spChg>
        <pc:spChg chg="mod">
          <ac:chgData name="TOMMASINI ALBERTO" userId="8c013d22-ceb2-4014-ae73-ac062752c54f" providerId="ADAL" clId="{EDBC1E7E-BC57-42BA-98A2-FA42A3D0481A}" dt="2024-05-18T07:49:34.460" v="1229" actId="5793"/>
          <ac:spMkLst>
            <pc:docMk/>
            <pc:sldMk cId="1359992639" sldId="1008"/>
            <ac:spMk id="6" creationId="{66A666CC-DB5E-BD83-F6E3-F730B057A504}"/>
          </ac:spMkLst>
        </pc:spChg>
        <pc:spChg chg="mod">
          <ac:chgData name="TOMMASINI ALBERTO" userId="8c013d22-ceb2-4014-ae73-ac062752c54f" providerId="ADAL" clId="{EDBC1E7E-BC57-42BA-98A2-FA42A3D0481A}" dt="2024-05-18T10:07:29.952" v="1588" actId="20577"/>
          <ac:spMkLst>
            <pc:docMk/>
            <pc:sldMk cId="1359992639" sldId="1008"/>
            <ac:spMk id="7" creationId="{0898BFF1-71D6-A602-24E5-B82782BF2858}"/>
          </ac:spMkLst>
        </pc:spChg>
        <pc:spChg chg="del">
          <ac:chgData name="TOMMASINI ALBERTO" userId="8c013d22-ceb2-4014-ae73-ac062752c54f" providerId="ADAL" clId="{EDBC1E7E-BC57-42BA-98A2-FA42A3D0481A}" dt="2024-05-18T07:51:15.083" v="1261" actId="478"/>
          <ac:spMkLst>
            <pc:docMk/>
            <pc:sldMk cId="1359992639" sldId="1008"/>
            <ac:spMk id="9218" creationId="{11E80196-D58E-4ADE-258C-90F6E6BD7BD2}"/>
          </ac:spMkLst>
        </pc:spChg>
      </pc:sldChg>
      <pc:sldChg chg="addSp modSp new mod">
        <pc:chgData name="TOMMASINI ALBERTO" userId="8c013d22-ceb2-4014-ae73-ac062752c54f" providerId="ADAL" clId="{EDBC1E7E-BC57-42BA-98A2-FA42A3D0481A}" dt="2024-05-19T21:45:24.739" v="4405" actId="207"/>
        <pc:sldMkLst>
          <pc:docMk/>
          <pc:sldMk cId="2789406007" sldId="1009"/>
        </pc:sldMkLst>
        <pc:spChg chg="add mod">
          <ac:chgData name="TOMMASINI ALBERTO" userId="8c013d22-ceb2-4014-ae73-ac062752c54f" providerId="ADAL" clId="{EDBC1E7E-BC57-42BA-98A2-FA42A3D0481A}" dt="2024-05-18T07:39:30.323" v="764" actId="20577"/>
          <ac:spMkLst>
            <pc:docMk/>
            <pc:sldMk cId="2789406007" sldId="1009"/>
            <ac:spMk id="2" creationId="{D419D969-4600-F270-B1D0-18AC57BE38C6}"/>
          </ac:spMkLst>
        </pc:spChg>
        <pc:spChg chg="add mod">
          <ac:chgData name="TOMMASINI ALBERTO" userId="8c013d22-ceb2-4014-ae73-ac062752c54f" providerId="ADAL" clId="{EDBC1E7E-BC57-42BA-98A2-FA42A3D0481A}" dt="2024-05-19T21:45:24.739" v="4405" actId="207"/>
          <ac:spMkLst>
            <pc:docMk/>
            <pc:sldMk cId="2789406007" sldId="1009"/>
            <ac:spMk id="3" creationId="{B5FA6C78-171B-9492-3872-C04689DA7CA7}"/>
          </ac:spMkLst>
        </pc:spChg>
      </pc:sldChg>
      <pc:sldChg chg="modSp add mod ord">
        <pc:chgData name="TOMMASINI ALBERTO" userId="8c013d22-ceb2-4014-ae73-ac062752c54f" providerId="ADAL" clId="{EDBC1E7E-BC57-42BA-98A2-FA42A3D0481A}" dt="2024-05-19T21:45:41.536" v="4408" actId="14100"/>
        <pc:sldMkLst>
          <pc:docMk/>
          <pc:sldMk cId="817331704" sldId="1010"/>
        </pc:sldMkLst>
        <pc:spChg chg="mod">
          <ac:chgData name="TOMMASINI ALBERTO" userId="8c013d22-ceb2-4014-ae73-ac062752c54f" providerId="ADAL" clId="{EDBC1E7E-BC57-42BA-98A2-FA42A3D0481A}" dt="2024-05-19T21:45:41.536" v="4408" actId="14100"/>
          <ac:spMkLst>
            <pc:docMk/>
            <pc:sldMk cId="817331704" sldId="1010"/>
            <ac:spMk id="2" creationId="{D419D969-4600-F270-B1D0-18AC57BE38C6}"/>
          </ac:spMkLst>
        </pc:spChg>
        <pc:spChg chg="mod">
          <ac:chgData name="TOMMASINI ALBERTO" userId="8c013d22-ceb2-4014-ae73-ac062752c54f" providerId="ADAL" clId="{EDBC1E7E-BC57-42BA-98A2-FA42A3D0481A}" dt="2024-05-19T21:45:32.998" v="4406" actId="207"/>
          <ac:spMkLst>
            <pc:docMk/>
            <pc:sldMk cId="817331704" sldId="1010"/>
            <ac:spMk id="3" creationId="{B5FA6C78-171B-9492-3872-C04689DA7CA7}"/>
          </ac:spMkLst>
        </pc:spChg>
      </pc:sldChg>
      <pc:sldChg chg="addSp modSp new mod modAnim">
        <pc:chgData name="TOMMASINI ALBERTO" userId="8c013d22-ceb2-4014-ae73-ac062752c54f" providerId="ADAL" clId="{EDBC1E7E-BC57-42BA-98A2-FA42A3D0481A}" dt="2024-05-18T10:03:41.503" v="1473" actId="1076"/>
        <pc:sldMkLst>
          <pc:docMk/>
          <pc:sldMk cId="3658341131" sldId="1011"/>
        </pc:sldMkLst>
        <pc:picChg chg="add mod">
          <ac:chgData name="TOMMASINI ALBERTO" userId="8c013d22-ceb2-4014-ae73-ac062752c54f" providerId="ADAL" clId="{EDBC1E7E-BC57-42BA-98A2-FA42A3D0481A}" dt="2024-05-18T10:03:12.982" v="1470" actId="1076"/>
          <ac:picMkLst>
            <pc:docMk/>
            <pc:sldMk cId="3658341131" sldId="1011"/>
            <ac:picMk id="3" creationId="{6EA83FDD-D4F0-9FA1-F9CE-9B31D963DADD}"/>
          </ac:picMkLst>
        </pc:picChg>
        <pc:picChg chg="add mod">
          <ac:chgData name="TOMMASINI ALBERTO" userId="8c013d22-ceb2-4014-ae73-ac062752c54f" providerId="ADAL" clId="{EDBC1E7E-BC57-42BA-98A2-FA42A3D0481A}" dt="2024-05-18T10:03:41.503" v="1473" actId="1076"/>
          <ac:picMkLst>
            <pc:docMk/>
            <pc:sldMk cId="3658341131" sldId="1011"/>
            <ac:picMk id="4" creationId="{8E036BF6-D981-B2AD-79D4-F109C74A64C2}"/>
          </ac:picMkLst>
        </pc:picChg>
      </pc:sldChg>
      <pc:sldChg chg="addSp delSp modSp add mod">
        <pc:chgData name="TOMMASINI ALBERTO" userId="8c013d22-ceb2-4014-ae73-ac062752c54f" providerId="ADAL" clId="{EDBC1E7E-BC57-42BA-98A2-FA42A3D0481A}" dt="2024-05-19T21:26:07.943" v="3723" actId="20577"/>
        <pc:sldMkLst>
          <pc:docMk/>
          <pc:sldMk cId="3262650606" sldId="1012"/>
        </pc:sldMkLst>
        <pc:spChg chg="mod">
          <ac:chgData name="TOMMASINI ALBERTO" userId="8c013d22-ceb2-4014-ae73-ac062752c54f" providerId="ADAL" clId="{EDBC1E7E-BC57-42BA-98A2-FA42A3D0481A}" dt="2024-05-19T21:18:15.450" v="3558" actId="20577"/>
          <ac:spMkLst>
            <pc:docMk/>
            <pc:sldMk cId="3262650606" sldId="1012"/>
            <ac:spMk id="3" creationId="{72A284DF-8F2A-69B3-2421-DE41542A4F55}"/>
          </ac:spMkLst>
        </pc:spChg>
        <pc:spChg chg="add del mod">
          <ac:chgData name="TOMMASINI ALBERTO" userId="8c013d22-ceb2-4014-ae73-ac062752c54f" providerId="ADAL" clId="{EDBC1E7E-BC57-42BA-98A2-FA42A3D0481A}" dt="2024-05-18T07:51:33.822" v="1268" actId="478"/>
          <ac:spMkLst>
            <pc:docMk/>
            <pc:sldMk cId="3262650606" sldId="1012"/>
            <ac:spMk id="5" creationId="{29545B2C-7647-72BA-E7F2-36E675E14984}"/>
          </ac:spMkLst>
        </pc:spChg>
        <pc:spChg chg="mod">
          <ac:chgData name="TOMMASINI ALBERTO" userId="8c013d22-ceb2-4014-ae73-ac062752c54f" providerId="ADAL" clId="{EDBC1E7E-BC57-42BA-98A2-FA42A3D0481A}" dt="2024-05-19T21:19:56.912" v="3663" actId="20577"/>
          <ac:spMkLst>
            <pc:docMk/>
            <pc:sldMk cId="3262650606" sldId="1012"/>
            <ac:spMk id="6" creationId="{66A666CC-DB5E-BD83-F6E3-F730B057A504}"/>
          </ac:spMkLst>
        </pc:spChg>
        <pc:spChg chg="mod">
          <ac:chgData name="TOMMASINI ALBERTO" userId="8c013d22-ceb2-4014-ae73-ac062752c54f" providerId="ADAL" clId="{EDBC1E7E-BC57-42BA-98A2-FA42A3D0481A}" dt="2024-05-19T21:26:07.943" v="3723" actId="20577"/>
          <ac:spMkLst>
            <pc:docMk/>
            <pc:sldMk cId="3262650606" sldId="1012"/>
            <ac:spMk id="7" creationId="{0898BFF1-71D6-A602-24E5-B82782BF2858}"/>
          </ac:spMkLst>
        </pc:spChg>
        <pc:spChg chg="del">
          <ac:chgData name="TOMMASINI ALBERTO" userId="8c013d22-ceb2-4014-ae73-ac062752c54f" providerId="ADAL" clId="{EDBC1E7E-BC57-42BA-98A2-FA42A3D0481A}" dt="2024-05-18T07:51:30.229" v="1266" actId="478"/>
          <ac:spMkLst>
            <pc:docMk/>
            <pc:sldMk cId="3262650606" sldId="1012"/>
            <ac:spMk id="9218" creationId="{11E80196-D58E-4ADE-258C-90F6E6BD7BD2}"/>
          </ac:spMkLst>
        </pc:spChg>
      </pc:sldChg>
      <pc:sldChg chg="modSp add mod">
        <pc:chgData name="TOMMASINI ALBERTO" userId="8c013d22-ceb2-4014-ae73-ac062752c54f" providerId="ADAL" clId="{EDBC1E7E-BC57-42BA-98A2-FA42A3D0481A}" dt="2024-05-19T21:36:50.603" v="4100" actId="20577"/>
        <pc:sldMkLst>
          <pc:docMk/>
          <pc:sldMk cId="2397668156" sldId="1013"/>
        </pc:sldMkLst>
        <pc:spChg chg="mod">
          <ac:chgData name="TOMMASINI ALBERTO" userId="8c013d22-ceb2-4014-ae73-ac062752c54f" providerId="ADAL" clId="{EDBC1E7E-BC57-42BA-98A2-FA42A3D0481A}" dt="2024-05-18T07:52:07.355" v="1284" actId="20577"/>
          <ac:spMkLst>
            <pc:docMk/>
            <pc:sldMk cId="2397668156" sldId="1013"/>
            <ac:spMk id="3" creationId="{72A284DF-8F2A-69B3-2421-DE41542A4F55}"/>
          </ac:spMkLst>
        </pc:spChg>
        <pc:spChg chg="mod">
          <ac:chgData name="TOMMASINI ALBERTO" userId="8c013d22-ceb2-4014-ae73-ac062752c54f" providerId="ADAL" clId="{EDBC1E7E-BC57-42BA-98A2-FA42A3D0481A}" dt="2024-05-19T21:36:15.117" v="4050" actId="20577"/>
          <ac:spMkLst>
            <pc:docMk/>
            <pc:sldMk cId="2397668156" sldId="1013"/>
            <ac:spMk id="6" creationId="{66A666CC-DB5E-BD83-F6E3-F730B057A504}"/>
          </ac:spMkLst>
        </pc:spChg>
        <pc:spChg chg="mod">
          <ac:chgData name="TOMMASINI ALBERTO" userId="8c013d22-ceb2-4014-ae73-ac062752c54f" providerId="ADAL" clId="{EDBC1E7E-BC57-42BA-98A2-FA42A3D0481A}" dt="2024-05-19T21:36:50.603" v="4100" actId="20577"/>
          <ac:spMkLst>
            <pc:docMk/>
            <pc:sldMk cId="2397668156" sldId="1013"/>
            <ac:spMk id="7" creationId="{0898BFF1-71D6-A602-24E5-B82782BF2858}"/>
          </ac:spMkLst>
        </pc:spChg>
      </pc:sldChg>
      <pc:sldChg chg="modSp add mod">
        <pc:chgData name="TOMMASINI ALBERTO" userId="8c013d22-ceb2-4014-ae73-ac062752c54f" providerId="ADAL" clId="{EDBC1E7E-BC57-42BA-98A2-FA42A3D0481A}" dt="2024-05-19T21:45:04.615" v="4404" actId="20577"/>
        <pc:sldMkLst>
          <pc:docMk/>
          <pc:sldMk cId="1506785246" sldId="1014"/>
        </pc:sldMkLst>
        <pc:spChg chg="mod">
          <ac:chgData name="TOMMASINI ALBERTO" userId="8c013d22-ceb2-4014-ae73-ac062752c54f" providerId="ADAL" clId="{EDBC1E7E-BC57-42BA-98A2-FA42A3D0481A}" dt="2024-05-18T07:52:20.155" v="1290" actId="20577"/>
          <ac:spMkLst>
            <pc:docMk/>
            <pc:sldMk cId="1506785246" sldId="1014"/>
            <ac:spMk id="3" creationId="{72A284DF-8F2A-69B3-2421-DE41542A4F55}"/>
          </ac:spMkLst>
        </pc:spChg>
        <pc:spChg chg="mod">
          <ac:chgData name="TOMMASINI ALBERTO" userId="8c013d22-ceb2-4014-ae73-ac062752c54f" providerId="ADAL" clId="{EDBC1E7E-BC57-42BA-98A2-FA42A3D0481A}" dt="2024-05-19T21:43:38.895" v="4340" actId="20577"/>
          <ac:spMkLst>
            <pc:docMk/>
            <pc:sldMk cId="1506785246" sldId="1014"/>
            <ac:spMk id="6" creationId="{66A666CC-DB5E-BD83-F6E3-F730B057A504}"/>
          </ac:spMkLst>
        </pc:spChg>
        <pc:spChg chg="mod">
          <ac:chgData name="TOMMASINI ALBERTO" userId="8c013d22-ceb2-4014-ae73-ac062752c54f" providerId="ADAL" clId="{EDBC1E7E-BC57-42BA-98A2-FA42A3D0481A}" dt="2024-05-19T21:45:04.615" v="4404" actId="20577"/>
          <ac:spMkLst>
            <pc:docMk/>
            <pc:sldMk cId="1506785246" sldId="1014"/>
            <ac:spMk id="7" creationId="{0898BFF1-71D6-A602-24E5-B82782BF2858}"/>
          </ac:spMkLst>
        </pc:spChg>
      </pc:sldChg>
      <pc:sldChg chg="new del">
        <pc:chgData name="TOMMASINI ALBERTO" userId="8c013d22-ceb2-4014-ae73-ac062752c54f" providerId="ADAL" clId="{EDBC1E7E-BC57-42BA-98A2-FA42A3D0481A}" dt="2024-05-19T21:45:47.397" v="4409" actId="47"/>
        <pc:sldMkLst>
          <pc:docMk/>
          <pc:sldMk cId="114161756" sldId="1015"/>
        </pc:sldMkLst>
      </pc:sldChg>
      <pc:sldChg chg="addSp modSp new mod">
        <pc:chgData name="TOMMASINI ALBERTO" userId="8c013d22-ceb2-4014-ae73-ac062752c54f" providerId="ADAL" clId="{EDBC1E7E-BC57-42BA-98A2-FA42A3D0481A}" dt="2024-05-18T09:44:16.695" v="1454" actId="14100"/>
        <pc:sldMkLst>
          <pc:docMk/>
          <pc:sldMk cId="1642645622" sldId="1016"/>
        </pc:sldMkLst>
        <pc:spChg chg="add mod">
          <ac:chgData name="TOMMASINI ALBERTO" userId="8c013d22-ceb2-4014-ae73-ac062752c54f" providerId="ADAL" clId="{EDBC1E7E-BC57-42BA-98A2-FA42A3D0481A}" dt="2024-05-18T09:44:16.695" v="1454" actId="14100"/>
          <ac:spMkLst>
            <pc:docMk/>
            <pc:sldMk cId="1642645622" sldId="1016"/>
            <ac:spMk id="4" creationId="{06BE5F87-E44E-E625-6FF7-7CF0236CD8DF}"/>
          </ac:spMkLst>
        </pc:spChg>
        <pc:picChg chg="add mod">
          <ac:chgData name="TOMMASINI ALBERTO" userId="8c013d22-ceb2-4014-ae73-ac062752c54f" providerId="ADAL" clId="{EDBC1E7E-BC57-42BA-98A2-FA42A3D0481A}" dt="2024-05-18T09:43:39.187" v="1402" actId="1076"/>
          <ac:picMkLst>
            <pc:docMk/>
            <pc:sldMk cId="1642645622" sldId="1016"/>
            <ac:picMk id="3" creationId="{2D27D16D-7FD8-FD8E-2EF8-68EEFBDF00FF}"/>
          </ac:picMkLst>
        </pc:picChg>
      </pc:sldChg>
      <pc:sldChg chg="addSp modSp new mod">
        <pc:chgData name="TOMMASINI ALBERTO" userId="8c013d22-ceb2-4014-ae73-ac062752c54f" providerId="ADAL" clId="{EDBC1E7E-BC57-42BA-98A2-FA42A3D0481A}" dt="2024-05-19T21:04:17.988" v="3267" actId="20577"/>
        <pc:sldMkLst>
          <pc:docMk/>
          <pc:sldMk cId="1057657556" sldId="1017"/>
        </pc:sldMkLst>
        <pc:spChg chg="add mod">
          <ac:chgData name="TOMMASINI ALBERTO" userId="8c013d22-ceb2-4014-ae73-ac062752c54f" providerId="ADAL" clId="{EDBC1E7E-BC57-42BA-98A2-FA42A3D0481A}" dt="2024-05-19T21:00:45.725" v="3112" actId="207"/>
          <ac:spMkLst>
            <pc:docMk/>
            <pc:sldMk cId="1057657556" sldId="1017"/>
            <ac:spMk id="2" creationId="{2F7751ED-2D79-FF38-D968-7270A7D783C3}"/>
          </ac:spMkLst>
        </pc:spChg>
        <pc:spChg chg="add mod">
          <ac:chgData name="TOMMASINI ALBERTO" userId="8c013d22-ceb2-4014-ae73-ac062752c54f" providerId="ADAL" clId="{EDBC1E7E-BC57-42BA-98A2-FA42A3D0481A}" dt="2024-05-19T21:04:17.988" v="3267" actId="20577"/>
          <ac:spMkLst>
            <pc:docMk/>
            <pc:sldMk cId="1057657556" sldId="1017"/>
            <ac:spMk id="3" creationId="{40647F12-D6BA-65DD-EEB4-38768A66C9C8}"/>
          </ac:spMkLst>
        </pc:spChg>
      </pc:sldChg>
      <pc:sldChg chg="addSp modSp new mod modAnim">
        <pc:chgData name="TOMMASINI ALBERTO" userId="8c013d22-ceb2-4014-ae73-ac062752c54f" providerId="ADAL" clId="{EDBC1E7E-BC57-42BA-98A2-FA42A3D0481A}" dt="2024-05-19T20:45:53.375" v="2337"/>
        <pc:sldMkLst>
          <pc:docMk/>
          <pc:sldMk cId="4125114563" sldId="1018"/>
        </pc:sldMkLst>
        <pc:spChg chg="add mod">
          <ac:chgData name="TOMMASINI ALBERTO" userId="8c013d22-ceb2-4014-ae73-ac062752c54f" providerId="ADAL" clId="{EDBC1E7E-BC57-42BA-98A2-FA42A3D0481A}" dt="2024-05-19T20:45:18.477" v="2336" actId="14100"/>
          <ac:spMkLst>
            <pc:docMk/>
            <pc:sldMk cId="4125114563" sldId="1018"/>
            <ac:spMk id="3" creationId="{3B66B0CD-3F0F-CE98-5B5B-BD152EB23DD4}"/>
          </ac:spMkLst>
        </pc:spChg>
        <pc:picChg chg="add mod">
          <ac:chgData name="TOMMASINI ALBERTO" userId="8c013d22-ceb2-4014-ae73-ac062752c54f" providerId="ADAL" clId="{EDBC1E7E-BC57-42BA-98A2-FA42A3D0481A}" dt="2024-05-19T20:44:27.583" v="2328"/>
          <ac:picMkLst>
            <pc:docMk/>
            <pc:sldMk cId="4125114563" sldId="1018"/>
            <ac:picMk id="2" creationId="{2ACD17A5-3D82-DB19-3399-2045CF2FE691}"/>
          </ac:picMkLst>
        </pc:picChg>
      </pc:sldChg>
      <pc:sldChg chg="addSp delSp modSp new mod">
        <pc:chgData name="TOMMASINI ALBERTO" userId="8c013d22-ceb2-4014-ae73-ac062752c54f" providerId="ADAL" clId="{EDBC1E7E-BC57-42BA-98A2-FA42A3D0481A}" dt="2024-05-19T20:58:42.559" v="3047" actId="20577"/>
        <pc:sldMkLst>
          <pc:docMk/>
          <pc:sldMk cId="721451840" sldId="1019"/>
        </pc:sldMkLst>
        <pc:spChg chg="add mod">
          <ac:chgData name="TOMMASINI ALBERTO" userId="8c013d22-ceb2-4014-ae73-ac062752c54f" providerId="ADAL" clId="{EDBC1E7E-BC57-42BA-98A2-FA42A3D0481A}" dt="2024-05-19T20:51:53.096" v="2555" actId="255"/>
          <ac:spMkLst>
            <pc:docMk/>
            <pc:sldMk cId="721451840" sldId="1019"/>
            <ac:spMk id="2" creationId="{0E7D82BF-8552-2E01-1E93-A20949B14707}"/>
          </ac:spMkLst>
        </pc:spChg>
        <pc:spChg chg="add mod">
          <ac:chgData name="TOMMASINI ALBERTO" userId="8c013d22-ceb2-4014-ae73-ac062752c54f" providerId="ADAL" clId="{EDBC1E7E-BC57-42BA-98A2-FA42A3D0481A}" dt="2024-05-19T20:52:32.992" v="2626" actId="207"/>
          <ac:spMkLst>
            <pc:docMk/>
            <pc:sldMk cId="721451840" sldId="1019"/>
            <ac:spMk id="3" creationId="{CF7DDBB7-F234-3829-62A3-E591D6CA0563}"/>
          </ac:spMkLst>
        </pc:spChg>
        <pc:spChg chg="add del mod">
          <ac:chgData name="TOMMASINI ALBERTO" userId="8c013d22-ceb2-4014-ae73-ac062752c54f" providerId="ADAL" clId="{EDBC1E7E-BC57-42BA-98A2-FA42A3D0481A}" dt="2024-05-19T20:47:31.599" v="2384" actId="478"/>
          <ac:spMkLst>
            <pc:docMk/>
            <pc:sldMk cId="721451840" sldId="1019"/>
            <ac:spMk id="4" creationId="{900B54C4-BE2A-361C-AEBF-1774D9CAD40A}"/>
          </ac:spMkLst>
        </pc:spChg>
        <pc:spChg chg="add mod">
          <ac:chgData name="TOMMASINI ALBERTO" userId="8c013d22-ceb2-4014-ae73-ac062752c54f" providerId="ADAL" clId="{EDBC1E7E-BC57-42BA-98A2-FA42A3D0481A}" dt="2024-05-19T20:53:23.377" v="2677" actId="20577"/>
          <ac:spMkLst>
            <pc:docMk/>
            <pc:sldMk cId="721451840" sldId="1019"/>
            <ac:spMk id="5" creationId="{EA655C05-8F0E-9CD9-6B13-BAB36C2BFAE6}"/>
          </ac:spMkLst>
        </pc:spChg>
        <pc:spChg chg="add mod">
          <ac:chgData name="TOMMASINI ALBERTO" userId="8c013d22-ceb2-4014-ae73-ac062752c54f" providerId="ADAL" clId="{EDBC1E7E-BC57-42BA-98A2-FA42A3D0481A}" dt="2024-05-19T20:58:42.559" v="3047" actId="20577"/>
          <ac:spMkLst>
            <pc:docMk/>
            <pc:sldMk cId="721451840" sldId="1019"/>
            <ac:spMk id="6" creationId="{FC1A0932-3084-C405-6F64-CB354D8BF02C}"/>
          </ac:spMkLst>
        </pc:spChg>
      </pc:sldChg>
      <pc:sldChg chg="addSp modSp new mod">
        <pc:chgData name="TOMMASINI ALBERTO" userId="8c013d22-ceb2-4014-ae73-ac062752c54f" providerId="ADAL" clId="{EDBC1E7E-BC57-42BA-98A2-FA42A3D0481A}" dt="2024-05-19T20:51:30.337" v="2552" actId="20577"/>
        <pc:sldMkLst>
          <pc:docMk/>
          <pc:sldMk cId="3701624924" sldId="1020"/>
        </pc:sldMkLst>
        <pc:spChg chg="add mod">
          <ac:chgData name="TOMMASINI ALBERTO" userId="8c013d22-ceb2-4014-ae73-ac062752c54f" providerId="ADAL" clId="{EDBC1E7E-BC57-42BA-98A2-FA42A3D0481A}" dt="2024-05-19T20:51:30.337" v="2552" actId="20577"/>
          <ac:spMkLst>
            <pc:docMk/>
            <pc:sldMk cId="3701624924" sldId="1020"/>
            <ac:spMk id="3" creationId="{7E8B8554-B7BA-32CF-5867-CE0CBCF1AA54}"/>
          </ac:spMkLst>
        </pc:spChg>
      </pc:sldChg>
      <pc:sldChg chg="addSp modSp new mod">
        <pc:chgData name="TOMMASINI ALBERTO" userId="8c013d22-ceb2-4014-ae73-ac062752c54f" providerId="ADAL" clId="{EDBC1E7E-BC57-42BA-98A2-FA42A3D0481A}" dt="2024-05-19T21:16:26.982" v="3520" actId="255"/>
        <pc:sldMkLst>
          <pc:docMk/>
          <pc:sldMk cId="1658490252" sldId="1021"/>
        </pc:sldMkLst>
        <pc:spChg chg="add mod">
          <ac:chgData name="TOMMASINI ALBERTO" userId="8c013d22-ceb2-4014-ae73-ac062752c54f" providerId="ADAL" clId="{EDBC1E7E-BC57-42BA-98A2-FA42A3D0481A}" dt="2024-05-19T21:16:26.982" v="3520" actId="255"/>
          <ac:spMkLst>
            <pc:docMk/>
            <pc:sldMk cId="1658490252" sldId="1021"/>
            <ac:spMk id="2" creationId="{0E492E54-DB83-7850-F861-59C4DBDC0E35}"/>
          </ac:spMkLst>
        </pc:spChg>
      </pc:sldChg>
      <pc:sldChg chg="addSp modSp new mod">
        <pc:chgData name="TOMMASINI ALBERTO" userId="8c013d22-ceb2-4014-ae73-ac062752c54f" providerId="ADAL" clId="{EDBC1E7E-BC57-42BA-98A2-FA42A3D0481A}" dt="2024-05-19T21:29:38.552" v="3770" actId="12"/>
        <pc:sldMkLst>
          <pc:docMk/>
          <pc:sldMk cId="112674645" sldId="1022"/>
        </pc:sldMkLst>
        <pc:spChg chg="add mod">
          <ac:chgData name="TOMMASINI ALBERTO" userId="8c013d22-ceb2-4014-ae73-ac062752c54f" providerId="ADAL" clId="{EDBC1E7E-BC57-42BA-98A2-FA42A3D0481A}" dt="2024-05-19T21:26:41.282" v="3747" actId="255"/>
          <ac:spMkLst>
            <pc:docMk/>
            <pc:sldMk cId="112674645" sldId="1022"/>
            <ac:spMk id="2" creationId="{29FE29F0-807C-087B-E388-E30FE4494424}"/>
          </ac:spMkLst>
        </pc:spChg>
        <pc:spChg chg="add mod">
          <ac:chgData name="TOMMASINI ALBERTO" userId="8c013d22-ceb2-4014-ae73-ac062752c54f" providerId="ADAL" clId="{EDBC1E7E-BC57-42BA-98A2-FA42A3D0481A}" dt="2024-05-19T21:29:38.552" v="3770" actId="12"/>
          <ac:spMkLst>
            <pc:docMk/>
            <pc:sldMk cId="112674645" sldId="1022"/>
            <ac:spMk id="3" creationId="{C3F1B2FB-F423-486B-7883-22FFFEB4FD5B}"/>
          </ac:spMkLst>
        </pc:spChg>
      </pc:sldChg>
      <pc:sldChg chg="addSp modSp new mod">
        <pc:chgData name="TOMMASINI ALBERTO" userId="8c013d22-ceb2-4014-ae73-ac062752c54f" providerId="ADAL" clId="{EDBC1E7E-BC57-42BA-98A2-FA42A3D0481A}" dt="2024-05-19T21:34:57.234" v="3939" actId="20577"/>
        <pc:sldMkLst>
          <pc:docMk/>
          <pc:sldMk cId="550451170" sldId="1023"/>
        </pc:sldMkLst>
        <pc:spChg chg="add mod">
          <ac:chgData name="TOMMASINI ALBERTO" userId="8c013d22-ceb2-4014-ae73-ac062752c54f" providerId="ADAL" clId="{EDBC1E7E-BC57-42BA-98A2-FA42A3D0481A}" dt="2024-05-19T21:34:57.234" v="3939" actId="20577"/>
          <ac:spMkLst>
            <pc:docMk/>
            <pc:sldMk cId="550451170" sldId="1023"/>
            <ac:spMk id="2" creationId="{31A18FF7-6656-33A8-9BF2-BCFD62F1E073}"/>
          </ac:spMkLst>
        </pc:spChg>
      </pc:sldChg>
      <pc:sldChg chg="addSp modSp new mod">
        <pc:chgData name="TOMMASINI ALBERTO" userId="8c013d22-ceb2-4014-ae73-ac062752c54f" providerId="ADAL" clId="{EDBC1E7E-BC57-42BA-98A2-FA42A3D0481A}" dt="2024-05-19T21:42:33.130" v="4299" actId="255"/>
        <pc:sldMkLst>
          <pc:docMk/>
          <pc:sldMk cId="2821321152" sldId="1024"/>
        </pc:sldMkLst>
        <pc:spChg chg="add mod">
          <ac:chgData name="TOMMASINI ALBERTO" userId="8c013d22-ceb2-4014-ae73-ac062752c54f" providerId="ADAL" clId="{EDBC1E7E-BC57-42BA-98A2-FA42A3D0481A}" dt="2024-05-19T21:42:33.130" v="4299" actId="255"/>
          <ac:spMkLst>
            <pc:docMk/>
            <pc:sldMk cId="2821321152" sldId="1024"/>
            <ac:spMk id="2" creationId="{6471EFDA-7806-A46A-97DB-4BDB48DBD9E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0T15:05:57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1 153,'134'1,"167"-3,-105-15,55-1,-244 18,40 0,90-12,-75 3,0 2,77 2,-17-4,-57 2,7 0,56-3,-100 8,0-1,32-8,-28 4,39-2,34 1,75-2,91 10,510 7,101 3,-863-10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0T15:06:04.0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1 321,'2355'0,"-2208"9,-23-1,382-6,-260-4,2387 2,-2579 3,74 12,-68-6,340 24,-3-25,-346-8,563 1,-275-3,-277 2,322-2,-1-15,-127-4,187-13,3 20,-2 18,363-17,164-7,564 21,-812-2,-346-17,11 0,-330 19,227-6,-258 3,552-24,-162 26,-252 1,178-27,-206 12,136-14,79-8,4 18,-154 19,128-5,301-49,-339 20,2 24,-254 10,79 0,-146 1,-11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0T15:06:09.0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1 111,'7502'0,"-7313"11,0 14,-48-5,628 54,-474-62,39-5,1744-3,-1840-5,610 0,-479 1,744 0,-1110 0,658 7,-20-5,0-24,-466 16,103-6,293-58,-469 55,138-3,22 17,176-5,374-43,-733 41,278-34,-297 34,0 3,97 5,-62 2,363-2,-435-2,-18 0,-14-1,-11-1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0T15:06:14.1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1 244,'40'0,"72"10,-51-4,78-4,-91-2,130 0,49 0,52 0,2367-1,-1810 1,-554 13,-114 3,111 5,448-27,-415-1,993 2,-808 6,-257 0,278-3,-174-23,-292 15,-30 6,32-4,298 4,-228 5,1772 0,-1876-2,1-1,-1-1,21-6,17-3,-56 12,70-11,111-2,-152 11,31-4,-3-1,-44 5,-1 0,1-1,-1-1,18-6,54-27,-50 21,-17 7,0 1,1 1,-1 1,1 1,1 0,-1 2,34-2,9 7,-32-1,38-2,-60-1,0 0,0 0,0-1,0 0,15-9,-12 7,0 0,12-4,16-1,-24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91E83-FEC0-4CCF-9D42-39D43F6A32D3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75895-1BD5-4167-8F8C-8183AEF8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1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AE81-F567-4CAA-B531-9AC18FC8C108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44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6888-34E6-42C5-A6EE-8AC789241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84249-0A5C-438A-BE3C-1E4DF3574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EF65-DECC-40C8-9529-43ABD049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A6C1F-BF98-45E1-BC8E-C38749CA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23059-8F50-4C5A-B005-F43B99AE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3F3C-0533-40CF-8DA6-4CC47897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76308-DD4D-48FF-8731-484BD8558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7CCFE-68EC-4578-A3A0-E6C5F491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4D5FB-6DAA-4857-8F22-5AA73C92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85F4-C1B5-4EED-A5C0-A966F954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633BA-957B-4AB7-A7BE-1C9886A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BBDAF-5ADF-461E-8CEB-604597468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2A99C-A89D-4816-A912-31AE0E08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6B290-D303-4598-8E7E-EFA4A230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89EB2-6F9E-47A8-A0B6-670B9464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7800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878387"/>
            <a:ext cx="10515600" cy="69349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it-IT" altLang="it-IT" dirty="0"/>
              <a:t>Fare clic per modificare lo stile del titolo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6127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>
              <a:lnSpc>
                <a:spcPct val="90000"/>
              </a:lnSpc>
              <a:defRPr sz="33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92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42248" y="6404294"/>
            <a:ext cx="311553" cy="26924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569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19-May-24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25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0E51-370A-4C84-8A21-67264140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A13D-CF35-4103-A067-B7144547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B5B9-95BA-4DA2-8409-692AF05E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057FF-461B-4320-A9CC-FBE1CFA5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C3592-9AAF-4D42-B3F0-05E95C08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9C2E-17F7-48AB-8736-2FDD0F03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23FC-2D07-496D-B2EA-952B15E05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1E210-6EE3-450C-8D00-ABF88261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1AD3E-9511-4527-9140-07400D88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C993E-084E-46A3-B793-7D9A8482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244A-8848-4461-9971-181B30EA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0DA8-D5E3-462C-A687-816B2CD69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5BADF-9166-4453-8943-A6C0121C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29AE7-55A7-4E2D-822C-802F9563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AAF09-C945-456E-9528-1B3DB9FA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8C68C-A361-4953-B980-85A0FF0F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D012-D05F-422F-869B-D7653C36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AE263-72D2-41EF-AA7F-CAD0B3E6A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C5BCE-1AA5-41F1-9962-4C55E4745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49C25-8D64-49B9-B4E7-90847F87D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3A1BD-3EE5-4B02-B6A4-7FB6A3D1D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42234-7A44-4378-B914-9F0071A9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0892A-4AC6-423E-989D-ACA40676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9F8F0-F0FC-40F0-9FC7-B70A7B91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ADF9-9821-46D6-9ECA-D8D502AF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363A2-D1A9-40BB-B031-EDAA6583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FC264-2CF4-486E-A99F-D4B0F432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EEE11-3A73-499A-9B99-7FE786A6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7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EF935-BEB0-48A8-8AAB-2699EF00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B38E-4555-43D0-9982-AFB62FCB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2B80D-9A9E-4B7A-97BE-03456EB6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7FC-48CC-4983-B8A7-FF03B7C6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BFC5B-188B-491F-988D-6A79FF92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82440-B9BB-4327-931F-1EF79003F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CAC21-18E4-401E-8D50-1BEAEC51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CF15A-9370-4AE4-BCC9-BB80097C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63CD6-9AEF-47E1-B1C4-7BFE8224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91F8-0775-4768-88E2-2D52F1CD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CB3F9-7226-4688-AAE8-DE91ED8A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B3A0A-32AE-4924-8433-1AFADEAF5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CCA96-880B-4240-BFAE-4B4BC5AF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ADC86-6FA7-45B6-88BE-DF5BCC6C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3EED-8844-4922-8CDE-7D376F7E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2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9B1F7-7623-45F3-B2D8-296399CB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5B17-71BF-4474-857D-E219E1CB6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91EBB-6BAF-42EF-84C9-AAF8363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BB75-DCDF-4CE1-9DD1-B8CE3130CE01}" type="datetimeFigureOut">
              <a:rPr lang="en-US" smtClean="0"/>
              <a:t>19-May-24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ADF7A-1FA7-4480-A7E7-2AD2EA0B0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B8BB4-8AFD-4E75-B315-4FAAC0246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682C03A-9E25-4CCE-B3DD-889CE17FFACC}"/>
              </a:ext>
            </a:extLst>
          </p:cNvPr>
          <p:cNvSpPr txBox="1"/>
          <p:nvPr/>
        </p:nvSpPr>
        <p:spPr>
          <a:xfrm>
            <a:off x="753657" y="1567525"/>
            <a:ext cx="10777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>
                <a:solidFill>
                  <a:srgbClr val="0070C0"/>
                </a:solidFill>
              </a:rPr>
              <a:t>PATOLOGIA GENERALE</a:t>
            </a:r>
          </a:p>
        </p:txBody>
      </p:sp>
    </p:spTree>
    <p:extLst>
      <p:ext uri="{BB962C8B-B14F-4D97-AF65-F5344CB8AC3E}">
        <p14:creationId xmlns:p14="http://schemas.microsoft.com/office/powerpoint/2010/main" val="45307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A284DF-8F2A-69B3-2421-DE41542A4F55}"/>
              </a:ext>
            </a:extLst>
          </p:cNvPr>
          <p:cNvSpPr txBox="1"/>
          <p:nvPr/>
        </p:nvSpPr>
        <p:spPr>
          <a:xfrm>
            <a:off x="243560" y="145937"/>
            <a:ext cx="84883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La </a:t>
            </a:r>
            <a:r>
              <a:rPr lang="it-IT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coagulazione</a:t>
            </a: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 è un processo regolato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9B8CC-06AF-2572-ACAD-391497C1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144" y="2904134"/>
            <a:ext cx="4851271" cy="3663740"/>
          </a:xfrm>
          <a:prstGeom prst="rect">
            <a:avLst/>
          </a:prstGeom>
        </p:spPr>
      </p:pic>
      <p:sp>
        <p:nvSpPr>
          <p:cNvPr id="6" name="CasellaDiTesto 2">
            <a:extLst>
              <a:ext uri="{FF2B5EF4-FFF2-40B4-BE49-F238E27FC236}">
                <a16:creationId xmlns:a16="http://schemas.microsoft.com/office/drawing/2014/main" id="{66A666CC-DB5E-BD83-F6E3-F730B057A504}"/>
              </a:ext>
            </a:extLst>
          </p:cNvPr>
          <p:cNvSpPr txBox="1"/>
          <p:nvPr/>
        </p:nvSpPr>
        <p:spPr>
          <a:xfrm>
            <a:off x="294565" y="2943645"/>
            <a:ext cx="332645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Amplificazione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Rilascio di TF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Attivazione dell’endotelio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Effetti dell’infiammazione</a:t>
            </a: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0898BFF1-71D6-A602-24E5-B82782BF2858}"/>
              </a:ext>
            </a:extLst>
          </p:cNvPr>
          <p:cNvSpPr txBox="1"/>
          <p:nvPr/>
        </p:nvSpPr>
        <p:spPr>
          <a:xfrm>
            <a:off x="8814334" y="2943645"/>
            <a:ext cx="332645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Contenimento</a:t>
            </a:r>
            <a:b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</a:b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Fattori </a:t>
            </a:r>
            <a:r>
              <a:rPr lang="it-I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anticoagulativi</a:t>
            </a: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Fattori fibrinolitici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Esaurimento di fattori e piastrine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Farmaci</a:t>
            </a:r>
          </a:p>
        </p:txBody>
      </p:sp>
    </p:spTree>
    <p:extLst>
      <p:ext uri="{BB962C8B-B14F-4D97-AF65-F5344CB8AC3E}">
        <p14:creationId xmlns:p14="http://schemas.microsoft.com/office/powerpoint/2010/main" val="148212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3FB08C-25F3-12B6-AA27-F5FF74918336}"/>
              </a:ext>
            </a:extLst>
          </p:cNvPr>
          <p:cNvSpPr txBox="1"/>
          <p:nvPr/>
        </p:nvSpPr>
        <p:spPr>
          <a:xfrm rot="440701">
            <a:off x="3264759" y="4458445"/>
            <a:ext cx="1390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rgbClr val="0070C0"/>
                </a:solidFill>
              </a:rPr>
              <a:t>TIC</a:t>
            </a:r>
          </a:p>
        </p:txBody>
      </p:sp>
      <p:pic>
        <p:nvPicPr>
          <p:cNvPr id="6" name="Picture 5" descr="A picture containing weapon&#10;&#10;Description automatically generated">
            <a:extLst>
              <a:ext uri="{FF2B5EF4-FFF2-40B4-BE49-F238E27FC236}">
                <a16:creationId xmlns:a16="http://schemas.microsoft.com/office/drawing/2014/main" id="{6E754A7C-830C-75DB-0D6B-7FE435A1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94" y="1126502"/>
            <a:ext cx="1172611" cy="5622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2D1C0-6446-6A59-D125-6BB341D5EAFD}"/>
              </a:ext>
            </a:extLst>
          </p:cNvPr>
          <p:cNvSpPr txBox="1"/>
          <p:nvPr/>
        </p:nvSpPr>
        <p:spPr>
          <a:xfrm rot="21362215">
            <a:off x="7367914" y="4432653"/>
            <a:ext cx="1740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solidFill>
                  <a:srgbClr val="0070C0"/>
                </a:solidFill>
              </a:rPr>
              <a:t>DIC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A372F64A-4FC5-D14A-0941-11E5C440B2EF}"/>
              </a:ext>
            </a:extLst>
          </p:cNvPr>
          <p:cNvSpPr txBox="1">
            <a:spLocks/>
          </p:cNvSpPr>
          <p:nvPr/>
        </p:nvSpPr>
        <p:spPr>
          <a:xfrm>
            <a:off x="359790" y="276808"/>
            <a:ext cx="11832210" cy="598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it-IT" altLang="it-IT" sz="2800" dirty="0" err="1">
                <a:solidFill>
                  <a:schemeClr val="accent1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Failure</a:t>
            </a:r>
            <a:r>
              <a:rPr lang="it-IT" altLang="it-IT" sz="2800" dirty="0">
                <a:solidFill>
                  <a:schemeClr val="accent1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: attivazione diffusa della coagulazione su endoteli</a:t>
            </a:r>
          </a:p>
        </p:txBody>
      </p:sp>
    </p:spTree>
    <p:extLst>
      <p:ext uri="{BB962C8B-B14F-4D97-AF65-F5344CB8AC3E}">
        <p14:creationId xmlns:p14="http://schemas.microsoft.com/office/powerpoint/2010/main" val="172971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83FDD-D4F0-9FA1-F9CE-9B31D963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17" y="285083"/>
            <a:ext cx="9854153" cy="1372042"/>
          </a:xfrm>
          <a:prstGeom prst="rect">
            <a:avLst/>
          </a:prstGeom>
        </p:spPr>
      </p:pic>
      <p:pic>
        <p:nvPicPr>
          <p:cNvPr id="4" name="Google Shape;901;p76">
            <a:extLst>
              <a:ext uri="{FF2B5EF4-FFF2-40B4-BE49-F238E27FC236}">
                <a16:creationId xmlns:a16="http://schemas.microsoft.com/office/drawing/2014/main" id="{8E036BF6-D981-B2AD-79D4-F109C74A64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473" t="12616" r="6831" b="5347"/>
          <a:stretch/>
        </p:blipFill>
        <p:spPr>
          <a:xfrm>
            <a:off x="2648932" y="2244606"/>
            <a:ext cx="7378046" cy="4328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3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8B8554-B7BA-32CF-5867-CE0CBCF1AA54}"/>
              </a:ext>
            </a:extLst>
          </p:cNvPr>
          <p:cNvSpPr txBox="1"/>
          <p:nvPr/>
        </p:nvSpPr>
        <p:spPr>
          <a:xfrm>
            <a:off x="617455" y="751691"/>
            <a:ext cx="101432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Coagulazione intravascolare disseminata</a:t>
            </a:r>
          </a:p>
          <a:p>
            <a:pPr algn="l"/>
            <a:endParaRPr lang="it-IT" sz="2400" b="1" dirty="0">
              <a:solidFill>
                <a:srgbClr val="111111"/>
              </a:solidFill>
              <a:highlight>
                <a:srgbClr val="F7F7F7"/>
              </a:highlight>
              <a:latin typeface="-apple-system"/>
            </a:endParaRPr>
          </a:p>
          <a:p>
            <a:pPr algn="l"/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 Rischio di evoluzione rapida (in ore o giorni) </a:t>
            </a:r>
          </a:p>
          <a:p>
            <a:pPr marL="742950" lvl="1" indent="-285750" algn="l">
              <a:buFont typeface="+mj-lt"/>
              <a:buAutoNum type="arabicPeriod"/>
            </a:pPr>
            <a:endParaRPr lang="it-IT" sz="2400" dirty="0">
              <a:solidFill>
                <a:srgbClr val="111111"/>
              </a:solidFill>
              <a:highlight>
                <a:srgbClr val="F7F7F7"/>
              </a:highlight>
              <a:latin typeface="-apple-system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Trombocitopenia (ed eventuali altre citopenie)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Prolungamento PT e </a:t>
            </a:r>
            <a:r>
              <a:rPr lang="it-IT" sz="2400" b="0" i="0" dirty="0" err="1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aPTT</a:t>
            </a:r>
            <a:endParaRPr lang="it-IT" sz="2400" b="0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Aumento dei livelli plasmatici del D-dimero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Riduzione dei livelli di fibrinogeno plasmatico.</a:t>
            </a:r>
          </a:p>
        </p:txBody>
      </p:sp>
    </p:spTree>
    <p:extLst>
      <p:ext uri="{BB962C8B-B14F-4D97-AF65-F5344CB8AC3E}">
        <p14:creationId xmlns:p14="http://schemas.microsoft.com/office/powerpoint/2010/main" val="3701624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>
            <a:extLst>
              <a:ext uri="{FF2B5EF4-FFF2-40B4-BE49-F238E27FC236}">
                <a16:creationId xmlns:a16="http://schemas.microsoft.com/office/drawing/2014/main" id="{0E7D82BF-8552-2E01-1E93-A20949B14707}"/>
              </a:ext>
            </a:extLst>
          </p:cNvPr>
          <p:cNvSpPr txBox="1"/>
          <p:nvPr/>
        </p:nvSpPr>
        <p:spPr>
          <a:xfrm>
            <a:off x="243560" y="145937"/>
            <a:ext cx="11695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0070C0"/>
                </a:solidFill>
                <a:latin typeface="Montserrat" pitchFamily="2" charset="77"/>
              </a:rPr>
              <a:t>Condizioni associate a danno endoteliale e rischio di DIC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7DDBB7-F234-3829-62A3-E591D6CA0563}"/>
              </a:ext>
            </a:extLst>
          </p:cNvPr>
          <p:cNvSpPr txBox="1"/>
          <p:nvPr/>
        </p:nvSpPr>
        <p:spPr>
          <a:xfrm>
            <a:off x="369980" y="1246820"/>
            <a:ext cx="70300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latin typeface="Montserrat" pitchFamily="2" charset="77"/>
              </a:rPr>
              <a:t>Iper-infiammazione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latin typeface="Montserrat" pitchFamily="2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latin typeface="Montserrat" pitchFamily="2" charset="77"/>
              </a:rPr>
              <a:t>Sepsi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latin typeface="Montserrat" pitchFamily="2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latin typeface="Montserrat" pitchFamily="2" charset="77"/>
              </a:rPr>
              <a:t>Virus con effetti lesivi su endotelio</a:t>
            </a: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EA655C05-8F0E-9CD9-6B13-BAB36C2BFAE6}"/>
              </a:ext>
            </a:extLst>
          </p:cNvPr>
          <p:cNvSpPr txBox="1"/>
          <p:nvPr/>
        </p:nvSpPr>
        <p:spPr>
          <a:xfrm>
            <a:off x="243559" y="3527017"/>
            <a:ext cx="11695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0070C0"/>
                </a:solidFill>
                <a:latin typeface="Montserrat" pitchFamily="2" charset="77"/>
              </a:rPr>
              <a:t>Possibili condizioni in grado di precipitare la DIC</a:t>
            </a:r>
          </a:p>
        </p:txBody>
      </p:sp>
      <p:sp>
        <p:nvSpPr>
          <p:cNvPr id="6" name="CasellaDiTesto 2">
            <a:extLst>
              <a:ext uri="{FF2B5EF4-FFF2-40B4-BE49-F238E27FC236}">
                <a16:creationId xmlns:a16="http://schemas.microsoft.com/office/drawing/2014/main" id="{FC1A0932-3084-C405-6F64-CB354D8BF02C}"/>
              </a:ext>
            </a:extLst>
          </p:cNvPr>
          <p:cNvSpPr txBox="1"/>
          <p:nvPr/>
        </p:nvSpPr>
        <p:spPr>
          <a:xfrm>
            <a:off x="369980" y="4236688"/>
            <a:ext cx="109516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latin typeface="Montserrat" pitchFamily="2" charset="77"/>
              </a:rPr>
              <a:t>Danno epatico (da infezione o da vasculopatia) -&gt; peggioramento della coagulopatia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latin typeface="Montserrat" pitchFamily="2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latin typeface="Montserrat" pitchFamily="2" charset="77"/>
              </a:rPr>
              <a:t>Danno renale/respiratorio -&gt; alterazione del pH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latin typeface="Montserrat" pitchFamily="2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latin typeface="Montserrat" pitchFamily="2" charset="77"/>
              </a:rPr>
              <a:t>Danno cardiaco (da infezione/infiammazione o preesistente)-&gt; rallentamento del flusso ematico e attivazione della coagulazione; ridotta perfusione di organi già sottoposti al danno coagulativo</a:t>
            </a:r>
          </a:p>
        </p:txBody>
      </p:sp>
    </p:spTree>
    <p:extLst>
      <p:ext uri="{BB962C8B-B14F-4D97-AF65-F5344CB8AC3E}">
        <p14:creationId xmlns:p14="http://schemas.microsoft.com/office/powerpoint/2010/main" val="72145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A284DF-8F2A-69B3-2421-DE41542A4F55}"/>
              </a:ext>
            </a:extLst>
          </p:cNvPr>
          <p:cNvSpPr txBox="1"/>
          <p:nvPr/>
        </p:nvSpPr>
        <p:spPr>
          <a:xfrm>
            <a:off x="298792" y="145937"/>
            <a:ext cx="84883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La </a:t>
            </a:r>
            <a:r>
              <a:rPr lang="it-IT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circolazione</a:t>
            </a: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 è un processo regolato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9B8CC-06AF-2572-ACAD-391497C1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144" y="2904134"/>
            <a:ext cx="4851271" cy="3663740"/>
          </a:xfrm>
          <a:prstGeom prst="rect">
            <a:avLst/>
          </a:prstGeom>
        </p:spPr>
      </p:pic>
      <p:sp>
        <p:nvSpPr>
          <p:cNvPr id="6" name="CasellaDiTesto 2">
            <a:extLst>
              <a:ext uri="{FF2B5EF4-FFF2-40B4-BE49-F238E27FC236}">
                <a16:creationId xmlns:a16="http://schemas.microsoft.com/office/drawing/2014/main" id="{66A666CC-DB5E-BD83-F6E3-F730B057A504}"/>
              </a:ext>
            </a:extLst>
          </p:cNvPr>
          <p:cNvSpPr txBox="1"/>
          <p:nvPr/>
        </p:nvSpPr>
        <p:spPr>
          <a:xfrm>
            <a:off x="298792" y="2712688"/>
            <a:ext cx="33264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Fattori di scompenso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Distribuzione della volemia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Difetto della pompa cardiaca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0898BFF1-71D6-A602-24E5-B82782BF2858}"/>
              </a:ext>
            </a:extLst>
          </p:cNvPr>
          <p:cNvSpPr txBox="1"/>
          <p:nvPr/>
        </p:nvSpPr>
        <p:spPr>
          <a:xfrm>
            <a:off x="8767200" y="2635868"/>
            <a:ext cx="33264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Fattori di equilibrio</a:t>
            </a:r>
            <a:b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</a:b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Vasocostrizione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Peptidi natriuretici e regolazione renale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Farmaci</a:t>
            </a:r>
          </a:p>
        </p:txBody>
      </p:sp>
    </p:spTree>
    <p:extLst>
      <p:ext uri="{BB962C8B-B14F-4D97-AF65-F5344CB8AC3E}">
        <p14:creationId xmlns:p14="http://schemas.microsoft.com/office/powerpoint/2010/main" val="135999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751ED-2D79-FF38-D968-7270A7D783C3}"/>
              </a:ext>
            </a:extLst>
          </p:cNvPr>
          <p:cNvSpPr txBox="1"/>
          <p:nvPr/>
        </p:nvSpPr>
        <p:spPr>
          <a:xfrm>
            <a:off x="386499" y="80129"/>
            <a:ext cx="1073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/>
                </a:solidFill>
              </a:rPr>
              <a:t>Scompenso cardiocircolatorio e shock: esiti del fallimento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47F12-D6BA-65DD-EEB4-38768A66C9C8}"/>
              </a:ext>
            </a:extLst>
          </p:cNvPr>
          <p:cNvSpPr txBox="1"/>
          <p:nvPr/>
        </p:nvSpPr>
        <p:spPr>
          <a:xfrm>
            <a:off x="386498" y="876692"/>
            <a:ext cx="1120375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Scompenso cardiocircolatorio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Si verifica quando il cuore non è in grado di pompare sangue in modo efficace per soddisfare le richieste metaboliche degli organi.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Può dipendere da cause cardiache (insufficienza, infarto, aritmie, miocardite) e non (grave emorragia, ipertensione arteriosa polmonare, sindrome metabolica).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I sintomi includono astenia, dispnea, edema. Può </a:t>
            </a:r>
            <a:r>
              <a:rPr lang="it-IT" sz="2400" dirty="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</a:rPr>
              <a:t>condurre a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 shock.</a:t>
            </a:r>
          </a:p>
          <a:p>
            <a:pPr marL="742950" lvl="1" indent="-285750" algn="l">
              <a:buFont typeface="+mj-lt"/>
              <a:buAutoNum type="arabicPeriod"/>
            </a:pPr>
            <a:endParaRPr lang="it-IT" sz="2400" b="0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endParaRPr>
          </a:p>
          <a:p>
            <a:pPr algn="l"/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Shock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 (collasso cardiocircolatorio):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dirty="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</a:rPr>
              <a:t>Conflitto tra centro e periferica con i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nadeguata perfusione dei tessuti dell’organismo.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Danni cellulari da ipossia e risposta infiammatoria.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dirty="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</a:rPr>
              <a:t>P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ressione arteriosa media &lt; 60 mmHg in soggetti precedentemente normotesi.</a:t>
            </a:r>
          </a:p>
          <a:p>
            <a:pPr lvl="2" algn="l"/>
            <a:r>
              <a:rPr lang="it-IT" sz="22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Shock cardiogeno</a:t>
            </a:r>
            <a:r>
              <a:rPr lang="it-IT" sz="22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 da problemi cardiaci, come infarto miocardico o insufficienza cardiaca.</a:t>
            </a:r>
          </a:p>
          <a:p>
            <a:pPr lvl="2" algn="l"/>
            <a:r>
              <a:rPr lang="it-IT" sz="22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Shock ipovolemico</a:t>
            </a:r>
            <a:r>
              <a:rPr lang="it-IT" sz="22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 da riduzione del volume sanguigno (ad esempio, emorragia).</a:t>
            </a:r>
          </a:p>
          <a:p>
            <a:pPr lvl="2" algn="l"/>
            <a:r>
              <a:rPr lang="it-IT" sz="22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Shock distributivo</a:t>
            </a:r>
            <a:r>
              <a:rPr lang="it-IT" sz="22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 da vasodilatazione eccessiva (es: infezioni gravi o reazioni allergiche).</a:t>
            </a:r>
          </a:p>
        </p:txBody>
      </p:sp>
    </p:spTree>
    <p:extLst>
      <p:ext uri="{BB962C8B-B14F-4D97-AF65-F5344CB8AC3E}">
        <p14:creationId xmlns:p14="http://schemas.microsoft.com/office/powerpoint/2010/main" val="105765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492E54-DB83-7850-F861-59C4DBDC0E35}"/>
              </a:ext>
            </a:extLst>
          </p:cNvPr>
          <p:cNvSpPr txBox="1"/>
          <p:nvPr/>
        </p:nvSpPr>
        <p:spPr>
          <a:xfrm>
            <a:off x="381786" y="438346"/>
            <a:ext cx="1161382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b="1" dirty="0">
                <a:solidFill>
                  <a:schemeClr val="accent1"/>
                </a:solidFill>
                <a:highlight>
                  <a:srgbClr val="F7F7F7"/>
                </a:highlight>
                <a:latin typeface="-apple-system"/>
              </a:rPr>
              <a:t>La </a:t>
            </a:r>
            <a:r>
              <a:rPr lang="it-IT" sz="3200" b="1" dirty="0" err="1">
                <a:solidFill>
                  <a:schemeClr val="accent1"/>
                </a:solidFill>
                <a:highlight>
                  <a:srgbClr val="F7F7F7"/>
                </a:highlight>
                <a:latin typeface="-apple-system"/>
              </a:rPr>
              <a:t>capillary</a:t>
            </a:r>
            <a:r>
              <a:rPr lang="it-IT" sz="3200" b="1" dirty="0">
                <a:solidFill>
                  <a:schemeClr val="accent1"/>
                </a:solidFill>
                <a:highlight>
                  <a:srgbClr val="F7F7F7"/>
                </a:highlight>
                <a:latin typeface="-apple-system"/>
              </a:rPr>
              <a:t> leak </a:t>
            </a:r>
            <a:r>
              <a:rPr lang="it-IT" sz="3200" b="1" dirty="0" err="1">
                <a:solidFill>
                  <a:schemeClr val="accent1"/>
                </a:solidFill>
                <a:highlight>
                  <a:srgbClr val="F7F7F7"/>
                </a:highlight>
                <a:latin typeface="-apple-system"/>
              </a:rPr>
              <a:t>syndrome</a:t>
            </a:r>
            <a:r>
              <a:rPr lang="it-IT" sz="3200" b="1" dirty="0">
                <a:solidFill>
                  <a:schemeClr val="accent1"/>
                </a:solidFill>
                <a:highlight>
                  <a:srgbClr val="F7F7F7"/>
                </a:highlight>
                <a:latin typeface="-apple-system"/>
              </a:rPr>
              <a:t> (CLS) </a:t>
            </a:r>
          </a:p>
          <a:p>
            <a:pPr algn="l"/>
            <a:endParaRPr lang="it-IT" sz="2400" dirty="0">
              <a:solidFill>
                <a:srgbClr val="111111"/>
              </a:solidFill>
              <a:highlight>
                <a:srgbClr val="F7F7F7"/>
              </a:highlight>
              <a:latin typeface="-apple-system"/>
            </a:endParaRPr>
          </a:p>
          <a:p>
            <a:pPr algn="l"/>
            <a:endParaRPr lang="it-IT" sz="2400" dirty="0">
              <a:solidFill>
                <a:srgbClr val="111111"/>
              </a:solidFill>
              <a:highlight>
                <a:srgbClr val="F7F7F7"/>
              </a:highlight>
              <a:latin typeface="-apple-system"/>
            </a:endParaRPr>
          </a:p>
          <a:p>
            <a:pPr algn="l"/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Cause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Sepsi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 Spesso osservata in pazienti con infezioni gravi.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Malattie autoimmuni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, </a:t>
            </a: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linfoistiocitosi </a:t>
            </a:r>
            <a:r>
              <a:rPr lang="it-IT" sz="2400" b="1" i="0" dirty="0" err="1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emofagocitica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, </a:t>
            </a: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sindrome da iperstimolazione ovarica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, </a:t>
            </a: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febbri emorragiche virali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 e </a:t>
            </a: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avvelenamento da morso di serpente o ricina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Farmaci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 Alcuni farmaci chemioterapici</a:t>
            </a:r>
          </a:p>
          <a:p>
            <a:pPr algn="l"/>
            <a:endParaRPr lang="it-IT" sz="2400" b="1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endParaRPr>
          </a:p>
          <a:p>
            <a:pPr algn="l"/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CLS sistemica (SCLS)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 </a:t>
            </a:r>
            <a:r>
              <a:rPr lang="it-IT" sz="2400" dirty="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</a:rPr>
              <a:t>apertura patologica degli spazi tra cellule endoteliali in distretti periferici (es. arti), ad esempio dopo infezione</a:t>
            </a:r>
          </a:p>
          <a:p>
            <a:pPr algn="l"/>
            <a:r>
              <a:rPr lang="it-IT" sz="2400" dirty="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</a:rPr>
              <a:t>-&gt; ipotensione, </a:t>
            </a:r>
            <a:r>
              <a:rPr lang="it-IT" sz="2400" dirty="0" err="1">
                <a:solidFill>
                  <a:srgbClr val="111111"/>
                </a:solidFill>
                <a:highlight>
                  <a:srgbClr val="F7F7F7"/>
                </a:highlight>
                <a:latin typeface="-apple-system"/>
              </a:rPr>
              <a:t>emoconcentrazione</a:t>
            </a:r>
            <a:r>
              <a:rPr lang="it-IT" sz="2400" dirty="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</a:rPr>
              <a:t>, </a:t>
            </a:r>
            <a:r>
              <a:rPr lang="it-IT" sz="2400" dirty="0" err="1">
                <a:solidFill>
                  <a:srgbClr val="111111"/>
                </a:solidFill>
                <a:highlight>
                  <a:srgbClr val="F7F7F7"/>
                </a:highlight>
                <a:latin typeface="-apple-system"/>
              </a:rPr>
              <a:t>ipoalbulinemia</a:t>
            </a:r>
            <a:endParaRPr lang="it-IT" sz="2400" dirty="0">
              <a:solidFill>
                <a:srgbClr val="111111"/>
              </a:solidFill>
              <a:highlight>
                <a:srgbClr val="F7F7F7"/>
              </a:highlight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65849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A284DF-8F2A-69B3-2421-DE41542A4F55}"/>
              </a:ext>
            </a:extLst>
          </p:cNvPr>
          <p:cNvSpPr txBox="1"/>
          <p:nvPr/>
        </p:nvSpPr>
        <p:spPr>
          <a:xfrm>
            <a:off x="238847" y="190259"/>
            <a:ext cx="112712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La </a:t>
            </a:r>
            <a:r>
              <a:rPr lang="it-IT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funzione metabolica</a:t>
            </a: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 è un processo regolato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In particolare a livello epatico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9B8CC-06AF-2572-ACAD-391497C1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144" y="2904134"/>
            <a:ext cx="4851271" cy="3663740"/>
          </a:xfrm>
          <a:prstGeom prst="rect">
            <a:avLst/>
          </a:prstGeom>
        </p:spPr>
      </p:pic>
      <p:sp>
        <p:nvSpPr>
          <p:cNvPr id="6" name="CasellaDiTesto 2">
            <a:extLst>
              <a:ext uri="{FF2B5EF4-FFF2-40B4-BE49-F238E27FC236}">
                <a16:creationId xmlns:a16="http://schemas.microsoft.com/office/drawing/2014/main" id="{66A666CC-DB5E-BD83-F6E3-F730B057A504}"/>
              </a:ext>
            </a:extLst>
          </p:cNvPr>
          <p:cNvSpPr txBox="1"/>
          <p:nvPr/>
        </p:nvSpPr>
        <p:spPr>
          <a:xfrm>
            <a:off x="298792" y="2712688"/>
            <a:ext cx="33264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Fattori di scompenso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Carenza di insulina, resistenza all’insulina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Alterato metabolismo glicidi e lipidi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0898BFF1-71D6-A602-24E5-B82782BF2858}"/>
              </a:ext>
            </a:extLst>
          </p:cNvPr>
          <p:cNvSpPr txBox="1"/>
          <p:nvPr/>
        </p:nvSpPr>
        <p:spPr>
          <a:xfrm>
            <a:off x="8767200" y="2635868"/>
            <a:ext cx="332645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Fattori di equilibrio</a:t>
            </a:r>
            <a:b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</a:b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Altri ormoni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Possibilità di rigenerazione</a:t>
            </a:r>
          </a:p>
        </p:txBody>
      </p:sp>
    </p:spTree>
    <p:extLst>
      <p:ext uri="{BB962C8B-B14F-4D97-AF65-F5344CB8AC3E}">
        <p14:creationId xmlns:p14="http://schemas.microsoft.com/office/powerpoint/2010/main" val="326265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261" y="255326"/>
            <a:ext cx="509457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chemeClr val="accent1"/>
                </a:solidFill>
                <a:latin typeface="Calibri"/>
                <a:cs typeface="Calibri"/>
              </a:rPr>
              <a:t>FUNZIONI</a:t>
            </a:r>
            <a:r>
              <a:rPr sz="3200" b="1" spc="-6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chemeClr val="accent1"/>
                </a:solidFill>
                <a:latin typeface="Calibri"/>
                <a:cs typeface="Calibri"/>
              </a:rPr>
              <a:t>DEL</a:t>
            </a:r>
            <a:r>
              <a:rPr sz="3200" b="1" spc="-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chemeClr val="accent1"/>
                </a:solidFill>
                <a:latin typeface="Calibri"/>
                <a:cs typeface="Calibri"/>
              </a:rPr>
              <a:t>FEGATO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334" y="1716930"/>
            <a:ext cx="17824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METABOLICA </a:t>
            </a:r>
            <a:r>
              <a:rPr sz="1800" spc="-10" dirty="0">
                <a:latin typeface="Calibri"/>
                <a:cs typeface="Calibri"/>
              </a:rPr>
              <a:t>CARBOIDRATI LIPIDI AMMINOACIDI COLESTEROLO </a:t>
            </a:r>
            <a:r>
              <a:rPr sz="1800" dirty="0">
                <a:latin typeface="Calibri"/>
                <a:cs typeface="Calibri"/>
              </a:rPr>
              <a:t>AMMONIO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UREA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334" y="3638059"/>
            <a:ext cx="41878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SINTETICA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ALBUMINA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latin typeface="Calibri"/>
                <a:cs typeface="Calibri"/>
              </a:rPr>
              <a:t>FATTORI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DELLA</a:t>
            </a:r>
            <a:r>
              <a:rPr sz="1800" spc="-10" dirty="0">
                <a:latin typeface="Calibri"/>
                <a:cs typeface="Calibri"/>
              </a:rPr>
              <a:t> COAGULAZIONE</a:t>
            </a:r>
            <a:r>
              <a:rPr sz="1800" dirty="0">
                <a:latin typeface="Calibri"/>
                <a:cs typeface="Calibri"/>
              </a:rPr>
              <a:t> 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SANGUE</a:t>
            </a:r>
            <a:endParaRPr sz="1800">
              <a:latin typeface="Calibri"/>
              <a:cs typeface="Calibri"/>
            </a:endParaRPr>
          </a:p>
          <a:p>
            <a:pPr marL="12700" marR="157861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ALFA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GAMMA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GLOBULINE </a:t>
            </a:r>
            <a:r>
              <a:rPr sz="1800" dirty="0">
                <a:latin typeface="Calibri"/>
                <a:cs typeface="Calibri"/>
              </a:rPr>
              <a:t>PROTEINE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TRASPORTO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8367" y="1716930"/>
            <a:ext cx="22479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SECRETORIA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(BILE)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SALI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BILIARI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BILIRUBINA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CONIUGATA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8367" y="2814158"/>
            <a:ext cx="208978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551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RISERVA </a:t>
            </a:r>
            <a:r>
              <a:rPr sz="1800" spc="-10" dirty="0">
                <a:latin typeface="Calibri"/>
                <a:cs typeface="Calibri"/>
              </a:rPr>
              <a:t>GLICOGENO MINERALI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Calibri"/>
                <a:cs typeface="Calibri"/>
              </a:rPr>
              <a:t>VITAMINE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(VIT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B12)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8367" y="4186394"/>
            <a:ext cx="25222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DETOSSIFICAZIONE </a:t>
            </a:r>
            <a:r>
              <a:rPr sz="1800" dirty="0">
                <a:latin typeface="Calibri"/>
                <a:cs typeface="Calibri"/>
              </a:rPr>
              <a:t>XENOBIOTICI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(es</a:t>
            </a:r>
            <a:r>
              <a:rPr sz="1800" spc="-30" dirty="0">
                <a:latin typeface="Calibri"/>
                <a:cs typeface="Calibri"/>
              </a:rPr>
              <a:t> FARMACI) </a:t>
            </a:r>
            <a:r>
              <a:rPr sz="1800" spc="-10" dirty="0">
                <a:latin typeface="Calibri"/>
                <a:cs typeface="Calibri"/>
              </a:rPr>
              <a:t>STEROIDI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7D16D-7FD8-FD8E-2EF8-68EEFBDF0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59" y="1548054"/>
            <a:ext cx="7708244" cy="4716058"/>
          </a:xfrm>
          <a:prstGeom prst="rect">
            <a:avLst/>
          </a:prstGeom>
        </p:spPr>
      </p:pic>
      <p:sp>
        <p:nvSpPr>
          <p:cNvPr id="4" name="CasellaDiTesto 2">
            <a:extLst>
              <a:ext uri="{FF2B5EF4-FFF2-40B4-BE49-F238E27FC236}">
                <a16:creationId xmlns:a16="http://schemas.microsoft.com/office/drawing/2014/main" id="{06BE5F87-E44E-E625-6FF7-7CF0236CD8DF}"/>
              </a:ext>
            </a:extLst>
          </p:cNvPr>
          <p:cNvSpPr txBox="1"/>
          <p:nvPr/>
        </p:nvSpPr>
        <p:spPr>
          <a:xfrm>
            <a:off x="294565" y="290126"/>
            <a:ext cx="110270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Vivere è un processo regolato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Come camminare sul margine di un cratere</a:t>
            </a:r>
          </a:p>
        </p:txBody>
      </p:sp>
    </p:spTree>
    <p:extLst>
      <p:ext uri="{BB962C8B-B14F-4D97-AF65-F5344CB8AC3E}">
        <p14:creationId xmlns:p14="http://schemas.microsoft.com/office/powerpoint/2010/main" val="1642645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FE29F0-807C-087B-E388-E30FE4494424}"/>
              </a:ext>
            </a:extLst>
          </p:cNvPr>
          <p:cNvSpPr txBox="1"/>
          <p:nvPr/>
        </p:nvSpPr>
        <p:spPr>
          <a:xfrm>
            <a:off x="504334" y="443060"/>
            <a:ext cx="1103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/>
                </a:solidFill>
              </a:rPr>
              <a:t>Insufficienza epatica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1B2FB-F423-486B-7883-22FFFEB4FD5B}"/>
              </a:ext>
            </a:extLst>
          </p:cNvPr>
          <p:cNvSpPr txBox="1"/>
          <p:nvPr/>
        </p:nvSpPr>
        <p:spPr>
          <a:xfrm>
            <a:off x="504334" y="1366887"/>
            <a:ext cx="10746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Acuta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 entro pochi giorni, coinvolge quasi tutto il fegato. Può essere fatale se non trattata tempestivamente. 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Sub-acuta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 I sintomi compaiono tra 8 e 26 settimane dall’inizio della malattia.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Cronica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 Insorgenza lenta e progressiva, meno grave della forma acuta, ma con coinvolgimento parziale e progressivo dell’organo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2674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A18FF7-6656-33A8-9BF2-BCFD62F1E073}"/>
              </a:ext>
            </a:extLst>
          </p:cNvPr>
          <p:cNvSpPr txBox="1"/>
          <p:nvPr/>
        </p:nvSpPr>
        <p:spPr>
          <a:xfrm>
            <a:off x="273377" y="381786"/>
            <a:ext cx="11590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Astenia, letargia, inappetenza, nausea e vomito, prurito e ittero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265" algn="l"/>
                <a:tab pos="469900" algn="l"/>
              </a:tabLst>
            </a:pPr>
            <a:endParaRPr lang="it-IT" sz="2400" dirty="0">
              <a:solidFill>
                <a:srgbClr val="111111"/>
              </a:solidFill>
              <a:highlight>
                <a:srgbClr val="F7F7F7"/>
              </a:highlight>
              <a:latin typeface="-apple-system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10" dirty="0" err="1">
                <a:latin typeface="Calibri"/>
                <a:cs typeface="Calibri"/>
              </a:rPr>
              <a:t>Bilirubina</a:t>
            </a:r>
            <a:endParaRPr lang="en-US"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10" dirty="0" err="1">
                <a:latin typeface="Calibri"/>
                <a:cs typeface="Calibri"/>
              </a:rPr>
              <a:t>Amminotranferasi</a:t>
            </a:r>
            <a:r>
              <a:rPr lang="en-US" sz="2400" spc="-6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(AST</a:t>
            </a: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e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20" dirty="0">
                <a:latin typeface="Calibri"/>
                <a:cs typeface="Calibri"/>
              </a:rPr>
              <a:t>ALT)</a:t>
            </a:r>
            <a:endParaRPr lang="en-US"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spc="-10" dirty="0" err="1">
                <a:latin typeface="Calibri"/>
                <a:cs typeface="Calibri"/>
              </a:rPr>
              <a:t>Fosfatasi</a:t>
            </a:r>
            <a:r>
              <a:rPr lang="en-US" sz="2400" spc="-105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Alcalina</a:t>
            </a:r>
            <a:r>
              <a:rPr lang="en-US" sz="2400" spc="-5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(ALP) e </a:t>
            </a:r>
            <a:r>
              <a:rPr lang="en-US" sz="2400" dirty="0">
                <a:latin typeface="Calibri"/>
                <a:cs typeface="Calibri"/>
              </a:rPr>
              <a:t>Gamma-</a:t>
            </a:r>
            <a:r>
              <a:rPr lang="en-US" sz="2400" dirty="0" err="1">
                <a:latin typeface="Calibri"/>
                <a:cs typeface="Calibri"/>
              </a:rPr>
              <a:t>glutammil</a:t>
            </a:r>
            <a:r>
              <a:rPr lang="en-US" sz="2400" spc="-9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transpeptidasi</a:t>
            </a:r>
            <a:r>
              <a:rPr lang="en-US" sz="2400" spc="-6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l-GR" sz="2400" dirty="0">
                <a:latin typeface="Calibri"/>
                <a:cs typeface="Calibri"/>
              </a:rPr>
              <a:t>γ-</a:t>
            </a:r>
            <a:r>
              <a:rPr lang="en-US" sz="2400" spc="-25" dirty="0">
                <a:latin typeface="Calibri"/>
                <a:cs typeface="Calibri"/>
              </a:rPr>
              <a:t>GT)</a:t>
            </a:r>
            <a:endParaRPr lang="en-US" sz="24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AutoNum type="alphaUcPeriod"/>
              <a:tabLst>
                <a:tab pos="469265" algn="l"/>
                <a:tab pos="469900" algn="l"/>
              </a:tabLst>
            </a:pPr>
            <a:r>
              <a:rPr lang="en-US" sz="2400" dirty="0" err="1">
                <a:latin typeface="Calibri"/>
                <a:cs typeface="Calibri"/>
              </a:rPr>
              <a:t>Albumina</a:t>
            </a:r>
            <a:r>
              <a:rPr lang="en-US" sz="2400" spc="-9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e </a:t>
            </a:r>
            <a:r>
              <a:rPr lang="en-US" sz="2400" spc="-25" dirty="0">
                <a:latin typeface="Calibri"/>
                <a:cs typeface="Calibri"/>
              </a:rPr>
              <a:t>Tempo</a:t>
            </a:r>
            <a:r>
              <a:rPr lang="en-US" sz="2400" spc="-5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di</a:t>
            </a:r>
            <a:r>
              <a:rPr lang="en-US" sz="2400" spc="-25" dirty="0">
                <a:latin typeface="Calibri"/>
                <a:cs typeface="Calibri"/>
              </a:rPr>
              <a:t> </a:t>
            </a:r>
            <a:r>
              <a:rPr lang="en-US" sz="2400" spc="-10" dirty="0" err="1">
                <a:latin typeface="Calibri"/>
                <a:cs typeface="Calibri"/>
              </a:rPr>
              <a:t>protrombina</a:t>
            </a:r>
            <a:endParaRPr lang="it-IT" sz="2400" b="1" dirty="0">
              <a:solidFill>
                <a:srgbClr val="111111"/>
              </a:solidFill>
              <a:highlight>
                <a:srgbClr val="F7F7F7"/>
              </a:highlight>
              <a:latin typeface="-apple-system"/>
            </a:endParaRPr>
          </a:p>
          <a:p>
            <a:pPr lvl="2" algn="l"/>
            <a:endParaRPr lang="it-IT" sz="2400" b="1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endParaRPr>
          </a:p>
          <a:p>
            <a:pPr lvl="2" algn="l"/>
            <a:endParaRPr lang="it-IT" sz="2400" b="1" dirty="0">
              <a:solidFill>
                <a:srgbClr val="111111"/>
              </a:solidFill>
              <a:highlight>
                <a:srgbClr val="F7F7F7"/>
              </a:highlight>
              <a:latin typeface="-apple-system"/>
            </a:endParaRPr>
          </a:p>
          <a:p>
            <a:pPr marL="1143000" lvl="2" indent="-22860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Anticorpi IgM contro il virus dell’epatite A (anti-epatite A) per l’epatite acuta A.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Antigene di superficie dell’epatite B (</a:t>
            </a:r>
            <a:r>
              <a:rPr lang="it-IT" sz="2400" b="0" i="0" dirty="0" err="1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HBsAg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) per l’epatite B acuta e/o cronica.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Anticorpi contro il virus dell’epatite C e HCV-RNA per l’epatite C acuta e/o cronica.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Anticorpi </a:t>
            </a:r>
            <a:r>
              <a:rPr lang="it-IT" sz="2400" b="0" i="0" dirty="0" err="1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antimitocondriali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 per la colangite biliare primitiva.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Ceruloplasmina sierica e rame urinario per la malattia di Wilson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50451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A284DF-8F2A-69B3-2421-DE41542A4F55}"/>
              </a:ext>
            </a:extLst>
          </p:cNvPr>
          <p:cNvSpPr txBox="1"/>
          <p:nvPr/>
        </p:nvSpPr>
        <p:spPr>
          <a:xfrm>
            <a:off x="238847" y="190259"/>
            <a:ext cx="11271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La </a:t>
            </a:r>
            <a:r>
              <a:rPr lang="it-IT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funzione respiratoria</a:t>
            </a: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 è un processo regolato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9B8CC-06AF-2572-ACAD-391497C1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144" y="2904134"/>
            <a:ext cx="4851271" cy="3663740"/>
          </a:xfrm>
          <a:prstGeom prst="rect">
            <a:avLst/>
          </a:prstGeom>
        </p:spPr>
      </p:pic>
      <p:sp>
        <p:nvSpPr>
          <p:cNvPr id="6" name="CasellaDiTesto 2">
            <a:extLst>
              <a:ext uri="{FF2B5EF4-FFF2-40B4-BE49-F238E27FC236}">
                <a16:creationId xmlns:a16="http://schemas.microsoft.com/office/drawing/2014/main" id="{66A666CC-DB5E-BD83-F6E3-F730B057A504}"/>
              </a:ext>
            </a:extLst>
          </p:cNvPr>
          <p:cNvSpPr txBox="1"/>
          <p:nvPr/>
        </p:nvSpPr>
        <p:spPr>
          <a:xfrm>
            <a:off x="298792" y="2712688"/>
            <a:ext cx="332645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Fattori di scompenso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Ostruzione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Infiammazione e riduzione degli scambi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Fibrosi, bronchiectasie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0898BFF1-71D6-A602-24E5-B82782BF2858}"/>
              </a:ext>
            </a:extLst>
          </p:cNvPr>
          <p:cNvSpPr txBox="1"/>
          <p:nvPr/>
        </p:nvSpPr>
        <p:spPr>
          <a:xfrm>
            <a:off x="8767200" y="2635868"/>
            <a:ext cx="33264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Fattori di equilibrio</a:t>
            </a:r>
            <a:b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</a:b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Tachipnea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Respirazione meccanica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Farmaci</a:t>
            </a:r>
          </a:p>
        </p:txBody>
      </p:sp>
    </p:spTree>
    <p:extLst>
      <p:ext uri="{BB962C8B-B14F-4D97-AF65-F5344CB8AC3E}">
        <p14:creationId xmlns:p14="http://schemas.microsoft.com/office/powerpoint/2010/main" val="2397668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71EFDA-7806-A46A-97DB-4BDB48DBD9EA}"/>
              </a:ext>
            </a:extLst>
          </p:cNvPr>
          <p:cNvSpPr txBox="1"/>
          <p:nvPr/>
        </p:nvSpPr>
        <p:spPr>
          <a:xfrm>
            <a:off x="320511" y="263951"/>
            <a:ext cx="115572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b="1" i="0" dirty="0">
                <a:solidFill>
                  <a:schemeClr val="accent1"/>
                </a:solidFill>
                <a:effectLst/>
                <a:highlight>
                  <a:srgbClr val="F7F7F7"/>
                </a:highlight>
                <a:latin typeface="-apple-system"/>
              </a:rPr>
              <a:t>Insufficienza respiratoria</a:t>
            </a:r>
            <a:r>
              <a:rPr lang="it-IT" sz="3200" b="0" i="0" dirty="0">
                <a:solidFill>
                  <a:schemeClr val="accent1"/>
                </a:solidFill>
                <a:effectLst/>
                <a:highlight>
                  <a:srgbClr val="F7F7F7"/>
                </a:highlight>
                <a:latin typeface="-apple-system"/>
              </a:rPr>
              <a:t> </a:t>
            </a:r>
          </a:p>
          <a:p>
            <a:pPr algn="l"/>
            <a:endParaRPr lang="it-IT" sz="2400" dirty="0">
              <a:solidFill>
                <a:srgbClr val="111111"/>
              </a:solidFill>
              <a:highlight>
                <a:srgbClr val="F7F7F7"/>
              </a:highlight>
              <a:latin typeface="-apple-system"/>
            </a:endParaRPr>
          </a:p>
          <a:p>
            <a:pPr algn="l"/>
            <a:r>
              <a:rPr lang="it-IT" sz="2400" dirty="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</a:rPr>
              <a:t>C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ondizione in cui l’apparato respiratorio non riesce a svolgere adeguatamente il doppio scambio di gas respiratori: ossigeno (O2) e anidride carbonica (CO2). </a:t>
            </a:r>
          </a:p>
          <a:p>
            <a:pPr algn="l"/>
            <a:endParaRPr lang="it-IT" sz="2400" b="0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endParaRPr>
          </a:p>
          <a:p>
            <a:pPr algn="l"/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Insufficienza respiratoria di tipo I (</a:t>
            </a:r>
            <a:r>
              <a:rPr lang="it-IT" sz="2400" b="1" i="0" dirty="0" err="1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ipossiemica</a:t>
            </a: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)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 ad esempio in edema </a:t>
            </a:r>
            <a:r>
              <a:rPr lang="it-IT" sz="2400" b="0" i="0" dirty="0" err="1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polmomnare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 o polmonite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La </a:t>
            </a: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pressione parziale di O2 nel sangue arterioso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 è inferiore a 60 mmHg.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La concentrazione di CO2 nel sangue è </a:t>
            </a: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normale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.</a:t>
            </a:r>
          </a:p>
          <a:p>
            <a:pPr marL="742950" lvl="1" indent="-285750" algn="l">
              <a:buFont typeface="+mj-lt"/>
              <a:buAutoNum type="arabicPeriod"/>
            </a:pPr>
            <a:endParaRPr lang="it-IT" sz="2400" b="0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endParaRPr>
          </a:p>
          <a:p>
            <a:pPr algn="l"/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Insufficienza respiratoria di tipo II (</a:t>
            </a:r>
            <a:r>
              <a:rPr lang="it-IT" sz="2400" b="1" i="0" dirty="0" err="1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ipossiemico-ipercapnica</a:t>
            </a: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)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: BPCO, asma grave, miositi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b="1" dirty="0">
                <a:solidFill>
                  <a:srgbClr val="111111"/>
                </a:solidFill>
                <a:highlight>
                  <a:srgbClr val="F7F7F7"/>
                </a:highlight>
                <a:latin typeface="-apple-system"/>
              </a:rPr>
              <a:t>S</a:t>
            </a: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ia deficit di O2 sia eccesso di CO2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 nel sangue arterioso.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La </a:t>
            </a:r>
            <a:r>
              <a:rPr lang="it-IT" sz="2400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pressione parziale della CO2 nel sangue arterioso</a:t>
            </a:r>
            <a:r>
              <a:rPr lang="it-IT" sz="2400" b="0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 è superiore a 45 mmHg.</a:t>
            </a:r>
          </a:p>
        </p:txBody>
      </p:sp>
    </p:spTree>
    <p:extLst>
      <p:ext uri="{BB962C8B-B14F-4D97-AF65-F5344CB8AC3E}">
        <p14:creationId xmlns:p14="http://schemas.microsoft.com/office/powerpoint/2010/main" val="2821321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A284DF-8F2A-69B3-2421-DE41542A4F55}"/>
              </a:ext>
            </a:extLst>
          </p:cNvPr>
          <p:cNvSpPr txBox="1"/>
          <p:nvPr/>
        </p:nvSpPr>
        <p:spPr>
          <a:xfrm>
            <a:off x="238847" y="190259"/>
            <a:ext cx="11271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La </a:t>
            </a:r>
            <a:r>
              <a:rPr lang="it-IT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funzione renale</a:t>
            </a: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 è un processo regolato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9B8CC-06AF-2572-ACAD-391497C1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144" y="2904134"/>
            <a:ext cx="4851271" cy="3663740"/>
          </a:xfrm>
          <a:prstGeom prst="rect">
            <a:avLst/>
          </a:prstGeom>
        </p:spPr>
      </p:pic>
      <p:sp>
        <p:nvSpPr>
          <p:cNvPr id="6" name="CasellaDiTesto 2">
            <a:extLst>
              <a:ext uri="{FF2B5EF4-FFF2-40B4-BE49-F238E27FC236}">
                <a16:creationId xmlns:a16="http://schemas.microsoft.com/office/drawing/2014/main" id="{66A666CC-DB5E-BD83-F6E3-F730B057A504}"/>
              </a:ext>
            </a:extLst>
          </p:cNvPr>
          <p:cNvSpPr txBox="1"/>
          <p:nvPr/>
        </p:nvSpPr>
        <p:spPr>
          <a:xfrm>
            <a:off x="298792" y="2712688"/>
            <a:ext cx="33264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Fattori di scompenso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Iperglicemia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Glomerulopatia</a:t>
            </a: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Tubulopatia</a:t>
            </a: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0898BFF1-71D6-A602-24E5-B82782BF2858}"/>
              </a:ext>
            </a:extLst>
          </p:cNvPr>
          <p:cNvSpPr txBox="1"/>
          <p:nvPr/>
        </p:nvSpPr>
        <p:spPr>
          <a:xfrm>
            <a:off x="8767200" y="2635868"/>
            <a:ext cx="33264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Fattori di equilibrio</a:t>
            </a:r>
            <a:b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</a:b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Ipertrofia del nefrone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Apporto idrico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Diuretici</a:t>
            </a:r>
          </a:p>
        </p:txBody>
      </p:sp>
    </p:spTree>
    <p:extLst>
      <p:ext uri="{BB962C8B-B14F-4D97-AF65-F5344CB8AC3E}">
        <p14:creationId xmlns:p14="http://schemas.microsoft.com/office/powerpoint/2010/main" val="150678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>
            <a:extLst>
              <a:ext uri="{FF2B5EF4-FFF2-40B4-BE49-F238E27FC236}">
                <a16:creationId xmlns:a16="http://schemas.microsoft.com/office/drawing/2014/main" id="{D419D969-4600-F270-B1D0-18AC57BE38C6}"/>
              </a:ext>
            </a:extLst>
          </p:cNvPr>
          <p:cNvSpPr txBox="1"/>
          <p:nvPr/>
        </p:nvSpPr>
        <p:spPr>
          <a:xfrm>
            <a:off x="2062933" y="1875756"/>
            <a:ext cx="8488363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L’OMEOSTASI è il mantenimento di equilibri concatenati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Gli ADATTAMENTI sono lo strumento per guadagnare l’omeostasi dopo un danno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Gli ADATTAMENTI possono concatenarsi in circoli viziosi che portano a fallire la ricostruzione dell’omeostasi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5FA6C78-171B-9492-3872-C04689DA7CA7}"/>
              </a:ext>
            </a:extLst>
          </p:cNvPr>
          <p:cNvSpPr txBox="1">
            <a:spLocks/>
          </p:cNvSpPr>
          <p:nvPr/>
        </p:nvSpPr>
        <p:spPr>
          <a:xfrm>
            <a:off x="388070" y="394537"/>
            <a:ext cx="9144000" cy="598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it-IT" altLang="it-IT" dirty="0">
                <a:solidFill>
                  <a:schemeClr val="accent1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QUANDO E’ UN FALLIMENTO</a:t>
            </a:r>
          </a:p>
        </p:txBody>
      </p:sp>
    </p:spTree>
    <p:extLst>
      <p:ext uri="{BB962C8B-B14F-4D97-AF65-F5344CB8AC3E}">
        <p14:creationId xmlns:p14="http://schemas.microsoft.com/office/powerpoint/2010/main" val="2789406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">
            <a:extLst>
              <a:ext uri="{FF2B5EF4-FFF2-40B4-BE49-F238E27FC236}">
                <a16:creationId xmlns:a16="http://schemas.microsoft.com/office/drawing/2014/main" id="{D419D969-4600-F270-B1D0-18AC57BE38C6}"/>
              </a:ext>
            </a:extLst>
          </p:cNvPr>
          <p:cNvSpPr txBox="1"/>
          <p:nvPr/>
        </p:nvSpPr>
        <p:spPr>
          <a:xfrm>
            <a:off x="639485" y="1531678"/>
            <a:ext cx="106255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Quando la patologia interessa un solo organo, l’insufficienza d’organo può essere compensata dal resto dell’organismo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	-&gt; insufficienza d’organo e compensi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Quando la patologia è sistemica e coinvolge contemporaneamente più sistemi, il circolo degli adattamenti può fallire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	-&gt; insufficienza Multi-organo MOF</a:t>
            </a:r>
            <a:b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</a:b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	-&gt; Sindrome da disfunzione Multi-organo MODS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5FA6C78-171B-9492-3872-C04689DA7CA7}"/>
              </a:ext>
            </a:extLst>
          </p:cNvPr>
          <p:cNvSpPr txBox="1">
            <a:spLocks/>
          </p:cNvSpPr>
          <p:nvPr/>
        </p:nvSpPr>
        <p:spPr>
          <a:xfrm>
            <a:off x="388070" y="394537"/>
            <a:ext cx="9144000" cy="598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it-IT" altLang="it-IT" dirty="0">
                <a:solidFill>
                  <a:schemeClr val="accent1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Insufficienza o «</a:t>
            </a:r>
            <a:r>
              <a:rPr lang="it-IT" altLang="it-IT" dirty="0" err="1">
                <a:solidFill>
                  <a:schemeClr val="accent1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failure</a:t>
            </a:r>
            <a:r>
              <a:rPr lang="it-IT" altLang="it-IT" dirty="0">
                <a:solidFill>
                  <a:schemeClr val="accent1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17331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1E80196-D58E-4ADE-258C-90F6E6BD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1598"/>
            <a:ext cx="9144000" cy="598487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it-IT" altLang="it-IT" dirty="0">
                <a:solidFill>
                  <a:srgbClr val="1A2543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AMPLIFICAZIONE: ENDOTELIO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283B9-27F1-579E-D55E-68CB872A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690" y="2075988"/>
            <a:ext cx="6693119" cy="4307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634A20-E1A6-E7BC-C36C-2B88CC3FA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0" y="2075988"/>
            <a:ext cx="4435065" cy="1962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B62ACA-86B6-AC02-1C1B-897F1336DF2F}"/>
              </a:ext>
            </a:extLst>
          </p:cNvPr>
          <p:cNvSpPr txBox="1"/>
          <p:nvPr/>
        </p:nvSpPr>
        <p:spPr>
          <a:xfrm>
            <a:off x="309520" y="4499517"/>
            <a:ext cx="432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Inflammasoma</a:t>
            </a:r>
            <a:r>
              <a:rPr lang="it-IT" sz="2000" dirty="0"/>
              <a:t> e IL-1 contribuiscono a attivazione endoteliale e coagulativa</a:t>
            </a:r>
          </a:p>
        </p:txBody>
      </p:sp>
    </p:spTree>
    <p:extLst>
      <p:ext uri="{BB962C8B-B14F-4D97-AF65-F5344CB8AC3E}">
        <p14:creationId xmlns:p14="http://schemas.microsoft.com/office/powerpoint/2010/main" val="206401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8615C-BA79-0436-59EE-41DA38377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76" y="1834177"/>
            <a:ext cx="5212960" cy="40314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760228-90B6-0999-3ABB-763E0B4FB6B2}"/>
              </a:ext>
            </a:extLst>
          </p:cNvPr>
          <p:cNvSpPr txBox="1"/>
          <p:nvPr/>
        </p:nvSpPr>
        <p:spPr>
          <a:xfrm>
            <a:off x="369393" y="6234178"/>
            <a:ext cx="555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Yang Signal  Transduction  and  Targeted  Therapy     2021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293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1E80196-D58E-4ADE-258C-90F6E6BD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9064"/>
            <a:ext cx="9144000" cy="598487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it-IT" altLang="it-IT" dirty="0">
                <a:solidFill>
                  <a:srgbClr val="1A2543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IIPER-INFIAMMAZIONE</a:t>
            </a: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0898BFF1-71D6-A602-24E5-B82782BF2858}"/>
              </a:ext>
            </a:extLst>
          </p:cNvPr>
          <p:cNvSpPr txBox="1"/>
          <p:nvPr/>
        </p:nvSpPr>
        <p:spPr>
          <a:xfrm>
            <a:off x="478797" y="2079427"/>
            <a:ext cx="111575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Quando l’AMPLIFICAZIONE prevale sull’ATTENUAZIONE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C’è UN PUNTO DI NON RITORNO, a meno di terapie efficaci</a:t>
            </a:r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872547AB-57FC-E5AC-0041-BDAD42D81115}"/>
              </a:ext>
            </a:extLst>
          </p:cNvPr>
          <p:cNvSpPr txBox="1"/>
          <p:nvPr/>
        </p:nvSpPr>
        <p:spPr>
          <a:xfrm>
            <a:off x="478796" y="4356134"/>
            <a:ext cx="11157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Sindrome iper-infiammatoria/</a:t>
            </a:r>
            <a:r>
              <a:rPr lang="it-IT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discoagulativa</a:t>
            </a:r>
            <a:endParaRPr lang="it-IT" sz="28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A93D0F-B111-E65C-5073-CA7078372E8C}"/>
              </a:ext>
            </a:extLst>
          </p:cNvPr>
          <p:cNvSpPr txBox="1"/>
          <p:nvPr/>
        </p:nvSpPr>
        <p:spPr>
          <a:xfrm>
            <a:off x="478795" y="5294694"/>
            <a:ext cx="11157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MULTI ORGAN FAILURE (MOF)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SHOCK</a:t>
            </a:r>
          </a:p>
        </p:txBody>
      </p:sp>
    </p:spTree>
    <p:extLst>
      <p:ext uri="{BB962C8B-B14F-4D97-AF65-F5344CB8AC3E}">
        <p14:creationId xmlns:p14="http://schemas.microsoft.com/office/powerpoint/2010/main" val="10087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A284DF-8F2A-69B3-2421-DE41542A4F55}"/>
              </a:ext>
            </a:extLst>
          </p:cNvPr>
          <p:cNvSpPr txBox="1"/>
          <p:nvPr/>
        </p:nvSpPr>
        <p:spPr>
          <a:xfrm>
            <a:off x="294565" y="290126"/>
            <a:ext cx="84883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L’</a:t>
            </a:r>
            <a:r>
              <a:rPr lang="it-IT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infiammazione</a:t>
            </a:r>
            <a:r>
              <a:rPr lang="it-IT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 è un processo regolato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9B8CC-06AF-2572-ACAD-391497C1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144" y="2904134"/>
            <a:ext cx="4851271" cy="3663740"/>
          </a:xfrm>
          <a:prstGeom prst="rect">
            <a:avLst/>
          </a:prstGeom>
        </p:spPr>
      </p:pic>
      <p:sp>
        <p:nvSpPr>
          <p:cNvPr id="6" name="CasellaDiTesto 2">
            <a:extLst>
              <a:ext uri="{FF2B5EF4-FFF2-40B4-BE49-F238E27FC236}">
                <a16:creationId xmlns:a16="http://schemas.microsoft.com/office/drawing/2014/main" id="{66A666CC-DB5E-BD83-F6E3-F730B057A504}"/>
              </a:ext>
            </a:extLst>
          </p:cNvPr>
          <p:cNvSpPr txBox="1"/>
          <p:nvPr/>
        </p:nvSpPr>
        <p:spPr>
          <a:xfrm>
            <a:off x="294565" y="2943645"/>
            <a:ext cx="332645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Amplificazione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Inflammasomi</a:t>
            </a: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ASC </a:t>
            </a:r>
            <a:r>
              <a:rPr lang="it-I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Specks</a:t>
            </a: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Cross-talk immunità naturale e adattativa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Attivazione endoteliale</a:t>
            </a: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0898BFF1-71D6-A602-24E5-B82782BF2858}"/>
              </a:ext>
            </a:extLst>
          </p:cNvPr>
          <p:cNvSpPr txBox="1"/>
          <p:nvPr/>
        </p:nvSpPr>
        <p:spPr>
          <a:xfrm>
            <a:off x="8814334" y="2943645"/>
            <a:ext cx="332645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Contenimento</a:t>
            </a:r>
            <a:b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</a:b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Eliminazione dell’insulto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Inibitori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apoptosi</a:t>
            </a:r>
          </a:p>
        </p:txBody>
      </p:sp>
    </p:spTree>
    <p:extLst>
      <p:ext uri="{BB962C8B-B14F-4D97-AF65-F5344CB8AC3E}">
        <p14:creationId xmlns:p14="http://schemas.microsoft.com/office/powerpoint/2010/main" val="3964792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EA717-C5A8-3E26-D281-A611A274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79" y="1176994"/>
            <a:ext cx="8714507" cy="55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81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F6B66D-E448-B4FB-13AD-D45986509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88674"/>
            <a:ext cx="5880617" cy="5340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D8A125-28FB-3DD8-CC34-EF0FA71C77BC}"/>
              </a:ext>
            </a:extLst>
          </p:cNvPr>
          <p:cNvSpPr txBox="1"/>
          <p:nvPr/>
        </p:nvSpPr>
        <p:spPr>
          <a:xfrm>
            <a:off x="7709417" y="6297853"/>
            <a:ext cx="421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Chousterman</a:t>
            </a:r>
            <a:r>
              <a:rPr lang="it-IT" dirty="0"/>
              <a:t> </a:t>
            </a:r>
            <a:r>
              <a:rPr lang="it-IT" dirty="0" err="1"/>
              <a:t>Semin</a:t>
            </a:r>
            <a:r>
              <a:rPr lang="it-IT" dirty="0"/>
              <a:t>  </a:t>
            </a:r>
            <a:r>
              <a:rPr lang="it-IT" dirty="0" err="1"/>
              <a:t>Immunopathol</a:t>
            </a:r>
            <a:r>
              <a:rPr lang="it-IT" dirty="0"/>
              <a:t> 2017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9AC81C-3EAE-2960-B829-3C048ADBC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391" y="1653237"/>
            <a:ext cx="2887452" cy="2481007"/>
          </a:xfrm>
          <a:prstGeom prst="rect">
            <a:avLst/>
          </a:prstGeom>
        </p:spPr>
      </p:pic>
      <p:sp>
        <p:nvSpPr>
          <p:cNvPr id="2" name="CasellaDiTesto 2">
            <a:extLst>
              <a:ext uri="{FF2B5EF4-FFF2-40B4-BE49-F238E27FC236}">
                <a16:creationId xmlns:a16="http://schemas.microsoft.com/office/drawing/2014/main" id="{AB1580DB-16F0-B88A-383D-34019CD40B25}"/>
              </a:ext>
            </a:extLst>
          </p:cNvPr>
          <p:cNvSpPr txBox="1"/>
          <p:nvPr/>
        </p:nvSpPr>
        <p:spPr>
          <a:xfrm>
            <a:off x="216506" y="5653321"/>
            <a:ext cx="36418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Molti fattori, un unico risultato</a:t>
            </a:r>
          </a:p>
        </p:txBody>
      </p:sp>
    </p:spTree>
    <p:extLst>
      <p:ext uri="{BB962C8B-B14F-4D97-AF65-F5344CB8AC3E}">
        <p14:creationId xmlns:p14="http://schemas.microsoft.com/office/powerpoint/2010/main" val="3852319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FE7205-6CB5-FF8C-48FD-B70FBA4E9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0" y="1125124"/>
            <a:ext cx="10260938" cy="5719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A3281D-2E5E-EC9B-18F0-F168D1EF0512}"/>
              </a:ext>
            </a:extLst>
          </p:cNvPr>
          <p:cNvSpPr txBox="1"/>
          <p:nvPr/>
        </p:nvSpPr>
        <p:spPr>
          <a:xfrm>
            <a:off x="9217152" y="1360627"/>
            <a:ext cx="277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CPI= checkpoint </a:t>
            </a:r>
            <a:r>
              <a:rPr lang="it-IT" dirty="0" err="1"/>
              <a:t>inhibitors</a:t>
            </a:r>
            <a:endParaRPr lang="it-I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F2D835-7CDA-2CA3-1846-FBD8AB57A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9" y="1130175"/>
            <a:ext cx="1716893" cy="779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D128DF-E69C-FD08-4CDC-70DC7704F9F0}"/>
              </a:ext>
            </a:extLst>
          </p:cNvPr>
          <p:cNvSpPr txBox="1"/>
          <p:nvPr/>
        </p:nvSpPr>
        <p:spPr>
          <a:xfrm>
            <a:off x="8470608" y="6475718"/>
            <a:ext cx="364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Athale</a:t>
            </a:r>
            <a:r>
              <a:rPr lang="it-IT" dirty="0"/>
              <a:t>, </a:t>
            </a:r>
            <a:r>
              <a:rPr lang="it-IT" dirty="0" err="1"/>
              <a:t>Infect</a:t>
            </a:r>
            <a:r>
              <a:rPr lang="it-IT" dirty="0"/>
              <a:t> </a:t>
            </a:r>
            <a:r>
              <a:rPr lang="it-IT" dirty="0" err="1"/>
              <a:t>Dis</a:t>
            </a:r>
            <a:r>
              <a:rPr lang="it-IT" dirty="0"/>
              <a:t> </a:t>
            </a:r>
            <a:r>
              <a:rPr lang="it-IT" dirty="0" err="1"/>
              <a:t>Clin</a:t>
            </a:r>
            <a:r>
              <a:rPr lang="it-IT" dirty="0"/>
              <a:t> N </a:t>
            </a:r>
            <a:r>
              <a:rPr lang="it-IT" dirty="0" err="1"/>
              <a:t>Am</a:t>
            </a:r>
            <a:r>
              <a:rPr lang="it-IT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291502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1E80196-D58E-4ADE-258C-90F6E6BD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03" y="568932"/>
            <a:ext cx="10950540" cy="598487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it-IT" altLang="it-IT" dirty="0">
                <a:solidFill>
                  <a:schemeClr val="accent1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ORGANI, CITOCHINE E GERARCHIE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A284DF-8F2A-69B3-2421-DE41542A4F55}"/>
              </a:ext>
            </a:extLst>
          </p:cNvPr>
          <p:cNvSpPr txBox="1"/>
          <p:nvPr/>
        </p:nvSpPr>
        <p:spPr>
          <a:xfrm>
            <a:off x="248503" y="2026929"/>
            <a:ext cx="8488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Aspetti condivisi e specificità</a:t>
            </a:r>
          </a:p>
        </p:txBody>
      </p:sp>
      <p:sp>
        <p:nvSpPr>
          <p:cNvPr id="6" name="CasellaDiTesto 2">
            <a:extLst>
              <a:ext uri="{FF2B5EF4-FFF2-40B4-BE49-F238E27FC236}">
                <a16:creationId xmlns:a16="http://schemas.microsoft.com/office/drawing/2014/main" id="{66A666CC-DB5E-BD83-F6E3-F730B057A504}"/>
              </a:ext>
            </a:extLst>
          </p:cNvPr>
          <p:cNvSpPr txBox="1"/>
          <p:nvPr/>
        </p:nvSpPr>
        <p:spPr>
          <a:xfrm>
            <a:off x="248503" y="2781953"/>
            <a:ext cx="110679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- </a:t>
            </a:r>
            <a:r>
              <a:rPr lang="it-IT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Autoinfiammazione</a:t>
            </a: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 (IL-1, IL-6, IL-18 &gt; IFN) </a:t>
            </a:r>
            <a:b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</a:b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vs Coinvolgimento immunità adattativa (IFN &gt; IL-1, IL-6, IL-18) </a:t>
            </a: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0898BFF1-71D6-A602-24E5-B82782BF2858}"/>
              </a:ext>
            </a:extLst>
          </p:cNvPr>
          <p:cNvSpPr txBox="1"/>
          <p:nvPr/>
        </p:nvSpPr>
        <p:spPr>
          <a:xfrm>
            <a:off x="248503" y="3852747"/>
            <a:ext cx="11370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- Presenza di un serbatoio dell’offendente (linfociti B nella mononucleosi; ascessi saccati …)</a:t>
            </a:r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CA8C6F57-313C-9FA7-901D-EC2B697B8323}"/>
              </a:ext>
            </a:extLst>
          </p:cNvPr>
          <p:cNvSpPr txBox="1"/>
          <p:nvPr/>
        </p:nvSpPr>
        <p:spPr>
          <a:xfrm>
            <a:off x="248503" y="4923541"/>
            <a:ext cx="11370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- Coinvolgimento della coagulazione primitivo rispetto all’infiammazione sistemica (SARS-CoV-2), o secondario</a:t>
            </a:r>
          </a:p>
        </p:txBody>
      </p:sp>
    </p:spTree>
    <p:extLst>
      <p:ext uri="{BB962C8B-B14F-4D97-AF65-F5344CB8AC3E}">
        <p14:creationId xmlns:p14="http://schemas.microsoft.com/office/powerpoint/2010/main" val="2366292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E50AB9-D293-7A9D-CA61-48114FF69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1" y="1154785"/>
            <a:ext cx="8731356" cy="5615188"/>
          </a:xfrm>
          <a:prstGeom prst="rect">
            <a:avLst/>
          </a:prstGeom>
        </p:spPr>
      </p:pic>
      <p:sp>
        <p:nvSpPr>
          <p:cNvPr id="9218" name="Titolo 1">
            <a:extLst>
              <a:ext uri="{FF2B5EF4-FFF2-40B4-BE49-F238E27FC236}">
                <a16:creationId xmlns:a16="http://schemas.microsoft.com/office/drawing/2014/main" id="{11E80196-D58E-4ADE-258C-90F6E6BD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86" y="216987"/>
            <a:ext cx="9144000" cy="598487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it-IT" altLang="it-IT" sz="3200" dirty="0">
                <a:solidFill>
                  <a:schemeClr val="accent1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FATTORI DI RISCHIO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4CB7D-E49D-4700-ADC3-193A222BF8D6}"/>
              </a:ext>
            </a:extLst>
          </p:cNvPr>
          <p:cNvSpPr txBox="1"/>
          <p:nvPr/>
        </p:nvSpPr>
        <p:spPr>
          <a:xfrm>
            <a:off x="8588901" y="6400640"/>
            <a:ext cx="345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Xing</a:t>
            </a:r>
            <a:r>
              <a:rPr lang="it-IT" dirty="0"/>
              <a:t> Trends  in  </a:t>
            </a:r>
            <a:r>
              <a:rPr lang="it-IT" dirty="0" err="1"/>
              <a:t>Immunology</a:t>
            </a:r>
            <a:r>
              <a:rPr lang="it-IT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215278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1E80196-D58E-4ADE-258C-90F6E6BD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641" y="367815"/>
            <a:ext cx="9144000" cy="598487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it-IT" altLang="it-IT" sz="3200" dirty="0">
                <a:solidFill>
                  <a:schemeClr val="accent1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FATTORI DI RISCHIO</a:t>
            </a:r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46C1F6F8-7536-7710-AC09-7C53D8891704}"/>
              </a:ext>
            </a:extLst>
          </p:cNvPr>
          <p:cNvSpPr txBox="1"/>
          <p:nvPr/>
        </p:nvSpPr>
        <p:spPr>
          <a:xfrm>
            <a:off x="511849" y="2013193"/>
            <a:ext cx="116801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Fattori genetici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Difetti di citotossicità (iper-infiammazione post-virale)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Genetica «</a:t>
            </a:r>
            <a:r>
              <a:rPr lang="it-IT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autoinfiammatoria</a:t>
            </a: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», artrite sistemica, LES (MAS)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Anche per mutazioni somatiche?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Antibody-dependent</a:t>
            </a: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 </a:t>
            </a:r>
            <a:r>
              <a:rPr lang="it-IT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enhancement</a:t>
            </a:r>
            <a:endParaRPr lang="it-IT" sz="28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5168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1E80196-D58E-4ADE-258C-90F6E6BD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9064"/>
            <a:ext cx="9144000" cy="598487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it-IT" altLang="it-IT" dirty="0">
                <a:solidFill>
                  <a:srgbClr val="1A2543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BLOCCARE L’INTERLEUCHINA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677C76-A3C2-D65E-9B16-D9B6F764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48" y="2227732"/>
            <a:ext cx="3450547" cy="4267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25614A-45E3-5FC6-FAEC-9C175906561C}"/>
              </a:ext>
            </a:extLst>
          </p:cNvPr>
          <p:cNvSpPr txBox="1"/>
          <p:nvPr/>
        </p:nvSpPr>
        <p:spPr>
          <a:xfrm>
            <a:off x="8374936" y="6364466"/>
            <a:ext cx="369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Gleeson</a:t>
            </a:r>
            <a:r>
              <a:rPr lang="it-IT" dirty="0"/>
              <a:t> </a:t>
            </a:r>
            <a:r>
              <a:rPr lang="en-US" dirty="0"/>
              <a:t>Discovery Immunology, 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7250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1E80196-D58E-4ADE-258C-90F6E6BD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9064"/>
            <a:ext cx="9144000" cy="598487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it-IT" altLang="it-IT" dirty="0">
                <a:solidFill>
                  <a:srgbClr val="1A2543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BLOCCARE L’INTERFERONE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2BB84-FBA6-2314-6931-4EAEFE9DE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404" y="2649899"/>
            <a:ext cx="5361594" cy="3736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FEC1AB-001D-25FE-B8DF-232AA366D4FB}"/>
              </a:ext>
            </a:extLst>
          </p:cNvPr>
          <p:cNvSpPr txBox="1"/>
          <p:nvPr/>
        </p:nvSpPr>
        <p:spPr>
          <a:xfrm rot="16200000">
            <a:off x="9967566" y="4039105"/>
            <a:ext cx="350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 Benedetti, </a:t>
            </a:r>
            <a:r>
              <a:rPr lang="it-IT" dirty="0" err="1"/>
              <a:t>Nat</a:t>
            </a:r>
            <a:r>
              <a:rPr lang="it-IT" dirty="0"/>
              <a:t> </a:t>
            </a:r>
            <a:r>
              <a:rPr lang="it-IT" dirty="0" err="1"/>
              <a:t>Rev</a:t>
            </a:r>
            <a:r>
              <a:rPr lang="it-IT" dirty="0"/>
              <a:t> </a:t>
            </a:r>
            <a:r>
              <a:rPr lang="it-IT" dirty="0" err="1"/>
              <a:t>Rheum</a:t>
            </a:r>
            <a:r>
              <a:rPr lang="it-IT" dirty="0"/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1912810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1E80196-D58E-4ADE-258C-90F6E6BD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9064"/>
            <a:ext cx="9144000" cy="598487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it-IT" altLang="it-IT" dirty="0">
                <a:solidFill>
                  <a:srgbClr val="1A2543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VALUTARE LA VELOCITA’ DEI CAMBIAMENTI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A284DF-8F2A-69B3-2421-DE41542A4F55}"/>
              </a:ext>
            </a:extLst>
          </p:cNvPr>
          <p:cNvSpPr txBox="1"/>
          <p:nvPr/>
        </p:nvSpPr>
        <p:spPr>
          <a:xfrm>
            <a:off x="1831976" y="2116139"/>
            <a:ext cx="8488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L’infiammazione è un processo regolato</a:t>
            </a:r>
          </a:p>
        </p:txBody>
      </p:sp>
      <p:sp>
        <p:nvSpPr>
          <p:cNvPr id="6" name="CasellaDiTesto 2">
            <a:extLst>
              <a:ext uri="{FF2B5EF4-FFF2-40B4-BE49-F238E27FC236}">
                <a16:creationId xmlns:a16="http://schemas.microsoft.com/office/drawing/2014/main" id="{66A666CC-DB5E-BD83-F6E3-F730B057A504}"/>
              </a:ext>
            </a:extLst>
          </p:cNvPr>
          <p:cNvSpPr txBox="1"/>
          <p:nvPr/>
        </p:nvSpPr>
        <p:spPr>
          <a:xfrm>
            <a:off x="294565" y="3506782"/>
            <a:ext cx="3326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Amplificazione</a:t>
            </a: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0898BFF1-71D6-A602-24E5-B82782BF2858}"/>
              </a:ext>
            </a:extLst>
          </p:cNvPr>
          <p:cNvSpPr txBox="1"/>
          <p:nvPr/>
        </p:nvSpPr>
        <p:spPr>
          <a:xfrm>
            <a:off x="8814334" y="3506782"/>
            <a:ext cx="33264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Contenimento</a:t>
            </a:r>
          </a:p>
        </p:txBody>
      </p:sp>
    </p:spTree>
    <p:extLst>
      <p:ext uri="{BB962C8B-B14F-4D97-AF65-F5344CB8AC3E}">
        <p14:creationId xmlns:p14="http://schemas.microsoft.com/office/powerpoint/2010/main" val="2227386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D8F22B-F4D6-B3C3-D51E-80C52D92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73" y="103696"/>
            <a:ext cx="7988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5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1E80196-D58E-4ADE-258C-90F6E6BD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15" y="296625"/>
            <a:ext cx="11890342" cy="598487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it-IT" altLang="it-IT" sz="3200" dirty="0">
                <a:solidFill>
                  <a:srgbClr val="1A2543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AMPLIFICAZIONE: INFLAMMASOMI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2B4D1FD-18B2-2178-24BF-2F51A385F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00085"/>
            <a:ext cx="218751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2CA6C7C-5881-6921-2694-A90AE8F6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164" y="2040941"/>
            <a:ext cx="1983010" cy="245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81B6116-1975-1622-5A97-CED4FC8AB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170" y="4683135"/>
            <a:ext cx="1960338" cy="194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37CE873-67EE-347F-2474-2BCE18F4F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3820" y="1800085"/>
            <a:ext cx="3112370" cy="235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1F20F95-9CB9-1C53-5104-C6B22E6C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3821" y="4492940"/>
            <a:ext cx="3112370" cy="203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1">
            <a:extLst>
              <a:ext uri="{FF2B5EF4-FFF2-40B4-BE49-F238E27FC236}">
                <a16:creationId xmlns:a16="http://schemas.microsoft.com/office/drawing/2014/main" id="{851F69D6-3160-F6EA-3A72-1B64928BB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925" y="-171450"/>
            <a:ext cx="9145588" cy="719138"/>
          </a:xfrm>
        </p:spPr>
        <p:txBody>
          <a:bodyPr/>
          <a:lstStyle/>
          <a:p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Local and systemic effects of pro-inflammatory cytokines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602F63F6-A51B-358D-8355-BDCDA202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225550"/>
            <a:ext cx="896461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795" name="CasellaDiTesto 1">
            <a:extLst>
              <a:ext uri="{FF2B5EF4-FFF2-40B4-BE49-F238E27FC236}">
                <a16:creationId xmlns:a16="http://schemas.microsoft.com/office/drawing/2014/main" id="{7231E7EA-3CF5-709B-E649-E4B0D99E3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04813"/>
            <a:ext cx="3168650" cy="830262"/>
          </a:xfrm>
          <a:prstGeom prst="rect">
            <a:avLst/>
          </a:prstGeom>
          <a:noFill/>
          <a:ln w="9525">
            <a:solidFill>
              <a:srgbClr val="00001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it-IT" altLang="it-IT" sz="2400" dirty="0" err="1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</a:t>
            </a:r>
            <a:r>
              <a:rPr lang="it-IT" altLang="it-IT" sz="24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it-IT" altLang="it-IT" sz="2400" b="1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it-IT" altLang="it-IT" sz="2400" b="1" baseline="300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796" name="CasellaDiTesto 4">
            <a:extLst>
              <a:ext uri="{FF2B5EF4-FFF2-40B4-BE49-F238E27FC236}">
                <a16:creationId xmlns:a16="http://schemas.microsoft.com/office/drawing/2014/main" id="{A2A2EB4B-C2E5-BAD3-2960-5DF33FCA0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04813"/>
            <a:ext cx="2735263" cy="830262"/>
          </a:xfrm>
          <a:prstGeom prst="rect">
            <a:avLst/>
          </a:prstGeom>
          <a:noFill/>
          <a:ln w="9525">
            <a:solidFill>
              <a:srgbClr val="00001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mid-span conc.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≥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it-IT" altLang="it-IT" sz="2400" b="1" baseline="3000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797" name="CasellaDiTesto 5">
            <a:extLst>
              <a:ext uri="{FF2B5EF4-FFF2-40B4-BE49-F238E27FC236}">
                <a16:creationId xmlns:a16="http://schemas.microsoft.com/office/drawing/2014/main" id="{1967602F-1598-6C16-D0CB-3F1E4C1E7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404813"/>
            <a:ext cx="3060700" cy="830262"/>
          </a:xfrm>
          <a:prstGeom prst="rect">
            <a:avLst/>
          </a:prstGeom>
          <a:noFill/>
          <a:ln w="9525">
            <a:solidFill>
              <a:srgbClr val="00001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conc.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it-IT" altLang="it-IT" sz="2400" b="1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it-IT" altLang="it-IT" sz="2400" b="1" baseline="3000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it-IT" altLang="it-IT" sz="2400">
                <a:solidFill>
                  <a:srgbClr val="00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</a:p>
        </p:txBody>
      </p:sp>
      <p:sp>
        <p:nvSpPr>
          <p:cNvPr id="50183" name="Rettangolo 2">
            <a:extLst>
              <a:ext uri="{FF2B5EF4-FFF2-40B4-BE49-F238E27FC236}">
                <a16:creationId xmlns:a16="http://schemas.microsoft.com/office/drawing/2014/main" id="{CAD3A138-CA6D-3619-4E62-C8C707200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477839"/>
            <a:ext cx="2735263" cy="5830887"/>
          </a:xfrm>
          <a:prstGeom prst="rect">
            <a:avLst/>
          </a:prstGeom>
          <a:noFill/>
          <a:ln w="7620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058B0-B514-739E-0915-38917ABCE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16" y="1797441"/>
            <a:ext cx="10190756" cy="4216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F7B34D-5180-DC08-C888-3F1525ED8A67}"/>
              </a:ext>
            </a:extLst>
          </p:cNvPr>
          <p:cNvSpPr txBox="1"/>
          <p:nvPr/>
        </p:nvSpPr>
        <p:spPr>
          <a:xfrm>
            <a:off x="8497229" y="6387872"/>
            <a:ext cx="350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Athale</a:t>
            </a:r>
            <a:r>
              <a:rPr lang="it-IT" dirty="0"/>
              <a:t> </a:t>
            </a:r>
            <a:r>
              <a:rPr lang="it-IT" dirty="0" err="1"/>
              <a:t>Infect</a:t>
            </a:r>
            <a:r>
              <a:rPr lang="it-IT" dirty="0"/>
              <a:t> </a:t>
            </a:r>
            <a:r>
              <a:rPr lang="it-IT" dirty="0" err="1"/>
              <a:t>Dis</a:t>
            </a:r>
            <a:r>
              <a:rPr lang="it-IT" dirty="0"/>
              <a:t> </a:t>
            </a:r>
            <a:r>
              <a:rPr lang="it-IT" dirty="0" err="1"/>
              <a:t>Clin</a:t>
            </a:r>
            <a:r>
              <a:rPr lang="it-IT" dirty="0"/>
              <a:t> N </a:t>
            </a:r>
            <a:r>
              <a:rPr lang="it-IT" dirty="0" err="1"/>
              <a:t>Am</a:t>
            </a:r>
            <a:r>
              <a:rPr lang="it-IT" dirty="0"/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247154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1E80196-D58E-4ADE-258C-90F6E6BD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057" y="314408"/>
            <a:ext cx="9144000" cy="598487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it-IT" altLang="it-IT" sz="3200" dirty="0">
                <a:solidFill>
                  <a:srgbClr val="1A2543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ATTENUAZIONE</a:t>
            </a: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0898BFF1-71D6-A602-24E5-B82782BF2858}"/>
              </a:ext>
            </a:extLst>
          </p:cNvPr>
          <p:cNvSpPr txBox="1"/>
          <p:nvPr/>
        </p:nvSpPr>
        <p:spPr>
          <a:xfrm>
            <a:off x="534554" y="2597958"/>
            <a:ext cx="974687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Risoluzione della causa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Induzione di apoptosi (post-attivazione, farmaci)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Rimozione di citochine per mezzo di inibitori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</a:rPr>
              <a:t>(inibitori biologici, resine)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439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35A6-A5BC-1982-0CAB-61F85145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1" y="1047755"/>
            <a:ext cx="10393677" cy="5296483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0794F01A-99BB-BCB7-8DA1-A2976E82F8CD}"/>
              </a:ext>
            </a:extLst>
          </p:cNvPr>
          <p:cNvSpPr txBox="1">
            <a:spLocks/>
          </p:cNvSpPr>
          <p:nvPr/>
        </p:nvSpPr>
        <p:spPr bwMode="auto">
          <a:xfrm>
            <a:off x="318830" y="129114"/>
            <a:ext cx="5907684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242B7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2B74"/>
                </a:solidFill>
                <a:latin typeface="Arial Black" panose="020B0A040201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2B74"/>
                </a:solidFill>
                <a:latin typeface="Arial Black" panose="020B0A040201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2B74"/>
                </a:solidFill>
                <a:latin typeface="Arial Black" panose="020B0A040201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42B74"/>
                </a:solidFill>
                <a:latin typeface="Arial Black" panose="020B0A040201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7030A0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ts val="3400"/>
              </a:lnSpc>
            </a:pPr>
            <a:r>
              <a:rPr lang="it-IT" altLang="it-IT" sz="3200" dirty="0">
                <a:solidFill>
                  <a:srgbClr val="1A2543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ATTENUAZIONE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03A96-2D2F-43AF-3134-EC44515F5F36}"/>
              </a:ext>
            </a:extLst>
          </p:cNvPr>
          <p:cNvSpPr txBox="1"/>
          <p:nvPr/>
        </p:nvSpPr>
        <p:spPr>
          <a:xfrm rot="5400000">
            <a:off x="10397516" y="5389510"/>
            <a:ext cx="294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Fajgenbaum</a:t>
            </a:r>
            <a:r>
              <a:rPr lang="it-IT" dirty="0"/>
              <a:t>, NEJM 2020</a:t>
            </a:r>
          </a:p>
        </p:txBody>
      </p:sp>
    </p:spTree>
    <p:extLst>
      <p:ext uri="{BB962C8B-B14F-4D97-AF65-F5344CB8AC3E}">
        <p14:creationId xmlns:p14="http://schemas.microsoft.com/office/powerpoint/2010/main" val="54607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1E80196-D58E-4ADE-258C-90F6E6BD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790" y="276808"/>
            <a:ext cx="9144000" cy="598487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it-IT" altLang="it-IT" sz="3200" dirty="0" err="1">
                <a:solidFill>
                  <a:schemeClr val="accent1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Failure</a:t>
            </a:r>
            <a:r>
              <a:rPr lang="it-IT" altLang="it-IT" sz="3200" dirty="0">
                <a:solidFill>
                  <a:schemeClr val="accent1"/>
                </a:solidFill>
                <a:latin typeface="Montserrat ExtraBold" panose="020B0604020202020204" pitchFamily="2" charset="0"/>
                <a:cs typeface="Arial" panose="020B0604020202020204" pitchFamily="34" charset="0"/>
              </a:rPr>
              <a:t>: iper-infiammazione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FE8F2C-59F1-4CA7-0A62-A652B87E1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988" y="1310991"/>
            <a:ext cx="7806186" cy="49047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EE2E99-C9C2-C245-C70D-6A5E87758C24}"/>
              </a:ext>
            </a:extLst>
          </p:cNvPr>
          <p:cNvSpPr txBox="1"/>
          <p:nvPr/>
        </p:nvSpPr>
        <p:spPr>
          <a:xfrm>
            <a:off x="7225990" y="6488668"/>
            <a:ext cx="5564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/>
              <a:t>Grom, Horne, De Benedetti3</a:t>
            </a:r>
            <a:r>
              <a:rPr lang="it-IT" sz="1600" i="1" dirty="0" err="1"/>
              <a:t>Nat</a:t>
            </a:r>
            <a:r>
              <a:rPr lang="it-IT" sz="1600" i="1" dirty="0"/>
              <a:t> </a:t>
            </a:r>
            <a:r>
              <a:rPr lang="it-IT" sz="1600" i="1" dirty="0" err="1"/>
              <a:t>Rev</a:t>
            </a:r>
            <a:r>
              <a:rPr lang="it-IT" sz="1600" i="1" dirty="0"/>
              <a:t> </a:t>
            </a:r>
            <a:r>
              <a:rPr lang="it-IT" sz="1600" i="1" dirty="0" err="1"/>
              <a:t>Rheum</a:t>
            </a:r>
            <a:r>
              <a:rPr lang="it-IT" sz="1600" i="1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27173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0FA1B-7AD7-1FCE-D633-1D0E1B365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510" y="595039"/>
            <a:ext cx="6078011" cy="2854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9796C8-0EA1-D5E3-7149-4CCC8B86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457" y="4157432"/>
            <a:ext cx="7906363" cy="14501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DB5CE4-41E1-8157-E2AF-AFF4277F59C6}"/>
                  </a:ext>
                </a:extLst>
              </p14:cNvPr>
              <p14:cNvContentPartPr/>
              <p14:nvPr/>
            </p14:nvContentPartPr>
            <p14:xfrm>
              <a:off x="8127435" y="4292986"/>
              <a:ext cx="1505160" cy="55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DB5CE4-41E1-8157-E2AF-AFF4277F59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3435" y="4184986"/>
                <a:ext cx="16128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74C918B-DFD5-C670-8457-4BCA84DD98DC}"/>
                  </a:ext>
                </a:extLst>
              </p14:cNvPr>
              <p14:cNvContentPartPr/>
              <p14:nvPr/>
            </p14:nvContentPartPr>
            <p14:xfrm>
              <a:off x="2325675" y="4650106"/>
              <a:ext cx="7262640" cy="146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74C918B-DFD5-C670-8457-4BCA84DD98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1675" y="4542106"/>
                <a:ext cx="73702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5B33D2D-5C26-45E6-6B36-7A84C5A5E4D3}"/>
                  </a:ext>
                </a:extLst>
              </p14:cNvPr>
              <p14:cNvContentPartPr/>
              <p14:nvPr/>
            </p14:nvContentPartPr>
            <p14:xfrm>
              <a:off x="2301555" y="5077066"/>
              <a:ext cx="7266240" cy="97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5B33D2D-5C26-45E6-6B36-7A84C5A5E4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7555" y="4969066"/>
                <a:ext cx="73738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86BD9B7-C6D7-7EBE-AF14-EFB5669EDFA0}"/>
                  </a:ext>
                </a:extLst>
              </p14:cNvPr>
              <p14:cNvContentPartPr/>
              <p14:nvPr/>
            </p14:nvContentPartPr>
            <p14:xfrm>
              <a:off x="2271675" y="5416906"/>
              <a:ext cx="4697640" cy="112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86BD9B7-C6D7-7EBE-AF14-EFB5669EDF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17671" y="5308906"/>
                <a:ext cx="4805288" cy="3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092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CD17A5-3D82-DB19-3399-2045CF2FE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82" y="-23427"/>
            <a:ext cx="10715812" cy="678006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B66B0CD-3F0F-CE98-5B5B-BD152EB23DD4}"/>
              </a:ext>
            </a:extLst>
          </p:cNvPr>
          <p:cNvSpPr/>
          <p:nvPr/>
        </p:nvSpPr>
        <p:spPr>
          <a:xfrm>
            <a:off x="1861793" y="4378751"/>
            <a:ext cx="2743201" cy="970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1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</TotalTime>
  <Words>1220</Words>
  <Application>Microsoft Office PowerPoint</Application>
  <PresentationFormat>Widescreen</PresentationFormat>
  <Paragraphs>241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-apple-system</vt:lpstr>
      <vt:lpstr>Arial</vt:lpstr>
      <vt:lpstr>Calibri</vt:lpstr>
      <vt:lpstr>Calibri Light</vt:lpstr>
      <vt:lpstr>Constantia</vt:lpstr>
      <vt:lpstr>Montserrat</vt:lpstr>
      <vt:lpstr>Montserrat ExtraBold</vt:lpstr>
      <vt:lpstr>Office Theme</vt:lpstr>
      <vt:lpstr>PowerPoint Presentation</vt:lpstr>
      <vt:lpstr>PowerPoint Presentation</vt:lpstr>
      <vt:lpstr>PowerPoint Presentation</vt:lpstr>
      <vt:lpstr>AMPLIFICAZIONE: INFLAMMASOMI</vt:lpstr>
      <vt:lpstr>ATTENUAZIONE</vt:lpstr>
      <vt:lpstr>PowerPoint Presentation</vt:lpstr>
      <vt:lpstr>Failure: iper-infiammazione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FUNZIONI DEL FEGATO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AMPLIFICAZIONE: ENDOTELIO</vt:lpstr>
      <vt:lpstr>PowerPoint Presentation</vt:lpstr>
      <vt:lpstr>IIPER-INFIAMMAZIONE</vt:lpstr>
      <vt:lpstr>PowerPoint Presentation</vt:lpstr>
      <vt:lpstr>PowerPoint Presentation</vt:lpstr>
      <vt:lpstr>PowerPoint Presentation</vt:lpstr>
      <vt:lpstr>ORGANI, CITOCHINE E GERARCHIE</vt:lpstr>
      <vt:lpstr>FATTORI DI RISCHIO</vt:lpstr>
      <vt:lpstr>FATTORI DI RISCHIO</vt:lpstr>
      <vt:lpstr>BLOCCARE L’INTERLEUCHINA 1</vt:lpstr>
      <vt:lpstr>BLOCCARE L’INTERFERONE</vt:lpstr>
      <vt:lpstr>VALUTARE LA VELOCITA’ DEI CAMBIAMENTI</vt:lpstr>
      <vt:lpstr>PowerPoint Presentation</vt:lpstr>
      <vt:lpstr>Local and systemic effects of pro-inflammatory cytokines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112</cp:revision>
  <dcterms:created xsi:type="dcterms:W3CDTF">2021-07-17T13:06:57Z</dcterms:created>
  <dcterms:modified xsi:type="dcterms:W3CDTF">2024-05-19T21:49:50Z</dcterms:modified>
</cp:coreProperties>
</file>