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48" r:id="rId2"/>
    <p:sldId id="544" r:id="rId3"/>
    <p:sldId id="546" r:id="rId4"/>
    <p:sldId id="646" r:id="rId5"/>
    <p:sldId id="329" r:id="rId6"/>
    <p:sldId id="330" r:id="rId7"/>
    <p:sldId id="340" r:id="rId8"/>
    <p:sldId id="362" r:id="rId9"/>
    <p:sldId id="639" r:id="rId10"/>
    <p:sldId id="374" r:id="rId11"/>
    <p:sldId id="373" r:id="rId12"/>
    <p:sldId id="375" r:id="rId13"/>
    <p:sldId id="376" r:id="rId14"/>
    <p:sldId id="647" r:id="rId15"/>
    <p:sldId id="369" r:id="rId16"/>
    <p:sldId id="363" r:id="rId17"/>
    <p:sldId id="365" r:id="rId18"/>
    <p:sldId id="366" r:id="rId19"/>
    <p:sldId id="364" r:id="rId20"/>
    <p:sldId id="367" r:id="rId21"/>
    <p:sldId id="648" r:id="rId22"/>
    <p:sldId id="353" r:id="rId23"/>
    <p:sldId id="377" r:id="rId24"/>
    <p:sldId id="378" r:id="rId25"/>
    <p:sldId id="649" r:id="rId26"/>
    <p:sldId id="351" r:id="rId27"/>
    <p:sldId id="617" r:id="rId28"/>
    <p:sldId id="358" r:id="rId29"/>
    <p:sldId id="356" r:id="rId30"/>
    <p:sldId id="357" r:id="rId31"/>
    <p:sldId id="359" r:id="rId32"/>
    <p:sldId id="370" r:id="rId33"/>
    <p:sldId id="640" r:id="rId34"/>
    <p:sldId id="361" r:id="rId35"/>
    <p:sldId id="644" r:id="rId36"/>
    <p:sldId id="642" r:id="rId37"/>
    <p:sldId id="641" r:id="rId38"/>
    <p:sldId id="643" r:id="rId39"/>
    <p:sldId id="332" r:id="rId40"/>
    <p:sldId id="344" r:id="rId41"/>
    <p:sldId id="354" r:id="rId42"/>
    <p:sldId id="346" r:id="rId43"/>
    <p:sldId id="347" r:id="rId44"/>
    <p:sldId id="331" r:id="rId45"/>
    <p:sldId id="349" r:id="rId46"/>
    <p:sldId id="611" r:id="rId47"/>
    <p:sldId id="33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66CB6-9ADD-426B-97BC-12AA6A419196}" v="81" dt="2024-04-28T10:31:28.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60" autoAdjust="0"/>
    <p:restoredTop sz="78033" autoAdjust="0"/>
  </p:normalViewPr>
  <p:slideViewPr>
    <p:cSldViewPr snapToGrid="0">
      <p:cViewPr varScale="1">
        <p:scale>
          <a:sx n="77" d="100"/>
          <a:sy n="77" d="100"/>
        </p:scale>
        <p:origin x="499" y="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34EE03AA-0926-4730-AF4E-86DB226E86A4}"/>
    <pc:docChg chg="custSel addSld delSld modSld sldOrd">
      <pc:chgData name="Alberto Tommasini" userId="4ed976f799c97d5d" providerId="LiveId" clId="{34EE03AA-0926-4730-AF4E-86DB226E86A4}" dt="2021-04-11T22:25:08.225" v="1019" actId="1076"/>
      <pc:docMkLst>
        <pc:docMk/>
      </pc:docMkLst>
      <pc:sldChg chg="modSp mod">
        <pc:chgData name="Alberto Tommasini" userId="4ed976f799c97d5d" providerId="LiveId" clId="{34EE03AA-0926-4730-AF4E-86DB226E86A4}" dt="2021-04-11T21:16:05.906" v="377" actId="1076"/>
        <pc:sldMkLst>
          <pc:docMk/>
          <pc:sldMk cId="1393955723" sldId="516"/>
        </pc:sldMkLst>
        <pc:picChg chg="mod">
          <ac:chgData name="Alberto Tommasini" userId="4ed976f799c97d5d" providerId="LiveId" clId="{34EE03AA-0926-4730-AF4E-86DB226E86A4}" dt="2021-04-11T21:16:05.906" v="377" actId="1076"/>
          <ac:picMkLst>
            <pc:docMk/>
            <pc:sldMk cId="1393955723" sldId="516"/>
            <ac:picMk id="3" creationId="{CCADC4FA-9CA7-4CAC-89D2-1603975AE95E}"/>
          </ac:picMkLst>
        </pc:picChg>
      </pc:sldChg>
      <pc:sldChg chg="modSp">
        <pc:chgData name="Alberto Tommasini" userId="4ed976f799c97d5d" providerId="LiveId" clId="{34EE03AA-0926-4730-AF4E-86DB226E86A4}" dt="2021-04-11T21:16:16.239" v="378" actId="1076"/>
        <pc:sldMkLst>
          <pc:docMk/>
          <pc:sldMk cId="4267186334" sldId="527"/>
        </pc:sldMkLst>
        <pc:spChg chg="mod">
          <ac:chgData name="Alberto Tommasini" userId="4ed976f799c97d5d" providerId="LiveId" clId="{34EE03AA-0926-4730-AF4E-86DB226E86A4}" dt="2021-04-11T21:16:16.239" v="378" actId="1076"/>
          <ac:spMkLst>
            <pc:docMk/>
            <pc:sldMk cId="4267186334" sldId="527"/>
            <ac:spMk id="7172" creationId="{37FFE384-4DCB-4169-9037-86AEDC3C65DB}"/>
          </ac:spMkLst>
        </pc:spChg>
      </pc:sldChg>
      <pc:sldChg chg="modSp">
        <pc:chgData name="Alberto Tommasini" userId="4ed976f799c97d5d" providerId="LiveId" clId="{34EE03AA-0926-4730-AF4E-86DB226E86A4}" dt="2021-04-11T21:16:21.781" v="379" actId="1076"/>
        <pc:sldMkLst>
          <pc:docMk/>
          <pc:sldMk cId="2151111130" sldId="534"/>
        </pc:sldMkLst>
        <pc:picChg chg="mod">
          <ac:chgData name="Alberto Tommasini" userId="4ed976f799c97d5d" providerId="LiveId" clId="{34EE03AA-0926-4730-AF4E-86DB226E86A4}" dt="2021-04-11T21:16:21.781" v="379" actId="1076"/>
          <ac:picMkLst>
            <pc:docMk/>
            <pc:sldMk cId="2151111130" sldId="534"/>
            <ac:picMk id="111618" creationId="{C1C93BB6-9A98-47AB-95BE-A07DE59600EF}"/>
          </ac:picMkLst>
        </pc:picChg>
      </pc:sldChg>
      <pc:sldChg chg="setBg">
        <pc:chgData name="Alberto Tommasini" userId="4ed976f799c97d5d" providerId="LiveId" clId="{34EE03AA-0926-4730-AF4E-86DB226E86A4}" dt="2021-04-11T20:52:35.211" v="29"/>
        <pc:sldMkLst>
          <pc:docMk/>
          <pc:sldMk cId="2058603574" sldId="540"/>
        </pc:sldMkLst>
      </pc:sldChg>
      <pc:sldChg chg="addSp modSp mod">
        <pc:chgData name="Alberto Tommasini" userId="4ed976f799c97d5d" providerId="LiveId" clId="{34EE03AA-0926-4730-AF4E-86DB226E86A4}" dt="2021-04-11T21:15:20.913" v="376" actId="14100"/>
        <pc:sldMkLst>
          <pc:docMk/>
          <pc:sldMk cId="1778169282" sldId="541"/>
        </pc:sldMkLst>
        <pc:spChg chg="add mod">
          <ac:chgData name="Alberto Tommasini" userId="4ed976f799c97d5d" providerId="LiveId" clId="{34EE03AA-0926-4730-AF4E-86DB226E86A4}" dt="2021-04-11T20:55:17.309" v="38" actId="14100"/>
          <ac:spMkLst>
            <pc:docMk/>
            <pc:sldMk cId="1778169282" sldId="541"/>
            <ac:spMk id="2" creationId="{C11D6F67-94BD-4339-84D7-E3FAD7A16688}"/>
          </ac:spMkLst>
        </pc:spChg>
        <pc:spChg chg="add mod">
          <ac:chgData name="Alberto Tommasini" userId="4ed976f799c97d5d" providerId="LiveId" clId="{34EE03AA-0926-4730-AF4E-86DB226E86A4}" dt="2021-04-11T21:12:56.157" v="372" actId="20577"/>
          <ac:spMkLst>
            <pc:docMk/>
            <pc:sldMk cId="1778169282" sldId="541"/>
            <ac:spMk id="5" creationId="{6919A2FC-9D4E-47C4-BC76-DF9E46ED8210}"/>
          </ac:spMkLst>
        </pc:spChg>
        <pc:spChg chg="add mod">
          <ac:chgData name="Alberto Tommasini" userId="4ed976f799c97d5d" providerId="LiveId" clId="{34EE03AA-0926-4730-AF4E-86DB226E86A4}" dt="2021-04-11T21:15:20.913" v="376" actId="14100"/>
          <ac:spMkLst>
            <pc:docMk/>
            <pc:sldMk cId="1778169282" sldId="541"/>
            <ac:spMk id="6" creationId="{C8E23709-F919-4A6D-84D1-9ACA0DF0372D}"/>
          </ac:spMkLst>
        </pc:spChg>
        <pc:spChg chg="add mod">
          <ac:chgData name="Alberto Tommasini" userId="4ed976f799c97d5d" providerId="LiveId" clId="{34EE03AA-0926-4730-AF4E-86DB226E86A4}" dt="2021-04-11T21:14:26.034" v="374" actId="14100"/>
          <ac:spMkLst>
            <pc:docMk/>
            <pc:sldMk cId="1778169282" sldId="541"/>
            <ac:spMk id="8" creationId="{4208F159-1C36-4817-99EB-DB351D3B5856}"/>
          </ac:spMkLst>
        </pc:spChg>
        <pc:spChg chg="add mod">
          <ac:chgData name="Alberto Tommasini" userId="4ed976f799c97d5d" providerId="LiveId" clId="{34EE03AA-0926-4730-AF4E-86DB226E86A4}" dt="2021-04-11T21:11:11.095" v="333" actId="14100"/>
          <ac:spMkLst>
            <pc:docMk/>
            <pc:sldMk cId="1778169282" sldId="541"/>
            <ac:spMk id="9" creationId="{93D57876-2B60-426A-85BD-846928D7EF1D}"/>
          </ac:spMkLst>
        </pc:spChg>
        <pc:spChg chg="add mod">
          <ac:chgData name="Alberto Tommasini" userId="4ed976f799c97d5d" providerId="LiveId" clId="{34EE03AA-0926-4730-AF4E-86DB226E86A4}" dt="2021-04-11T21:14:30.461" v="375" actId="20577"/>
          <ac:spMkLst>
            <pc:docMk/>
            <pc:sldMk cId="1778169282" sldId="541"/>
            <ac:spMk id="10" creationId="{67FB1ABC-86D5-4CB7-855D-452C5163D842}"/>
          </ac:spMkLst>
        </pc:spChg>
        <pc:spChg chg="add mod">
          <ac:chgData name="Alberto Tommasini" userId="4ed976f799c97d5d" providerId="LiveId" clId="{34EE03AA-0926-4730-AF4E-86DB226E86A4}" dt="2021-04-11T21:11:15.162" v="334" actId="20577"/>
          <ac:spMkLst>
            <pc:docMk/>
            <pc:sldMk cId="1778169282" sldId="541"/>
            <ac:spMk id="11" creationId="{F65AFDE7-3D56-489A-B6A9-CDBF5B777B3B}"/>
          </ac:spMkLst>
        </pc:spChg>
        <pc:spChg chg="add mod">
          <ac:chgData name="Alberto Tommasini" userId="4ed976f799c97d5d" providerId="LiveId" clId="{34EE03AA-0926-4730-AF4E-86DB226E86A4}" dt="2021-04-11T21:12:51.010" v="369" actId="20577"/>
          <ac:spMkLst>
            <pc:docMk/>
            <pc:sldMk cId="1778169282" sldId="541"/>
            <ac:spMk id="12" creationId="{4D92D48D-7246-43CE-B9A8-5E4388B94053}"/>
          </ac:spMkLst>
        </pc:spChg>
        <pc:picChg chg="mod">
          <ac:chgData name="Alberto Tommasini" userId="4ed976f799c97d5d" providerId="LiveId" clId="{34EE03AA-0926-4730-AF4E-86DB226E86A4}" dt="2021-04-11T20:57:54.416" v="168" actId="1076"/>
          <ac:picMkLst>
            <pc:docMk/>
            <pc:sldMk cId="1778169282" sldId="541"/>
            <ac:picMk id="4098" creationId="{E811232B-DBC6-48AC-9F8F-54662BEDD277}"/>
          </ac:picMkLst>
        </pc:picChg>
      </pc:sldChg>
      <pc:sldChg chg="del">
        <pc:chgData name="Alberto Tommasini" userId="4ed976f799c97d5d" providerId="LiveId" clId="{34EE03AA-0926-4730-AF4E-86DB226E86A4}" dt="2021-04-11T21:17:15.674" v="380" actId="47"/>
        <pc:sldMkLst>
          <pc:docMk/>
          <pc:sldMk cId="3355115306" sldId="682"/>
        </pc:sldMkLst>
      </pc:sldChg>
      <pc:sldChg chg="ord">
        <pc:chgData name="Alberto Tommasini" userId="4ed976f799c97d5d" providerId="LiveId" clId="{34EE03AA-0926-4730-AF4E-86DB226E86A4}" dt="2021-04-11T21:41:12.759" v="595"/>
        <pc:sldMkLst>
          <pc:docMk/>
          <pc:sldMk cId="3971464200" sldId="683"/>
        </pc:sldMkLst>
      </pc:sldChg>
      <pc:sldChg chg="modSp mod">
        <pc:chgData name="Alberto Tommasini" userId="4ed976f799c97d5d" providerId="LiveId" clId="{34EE03AA-0926-4730-AF4E-86DB226E86A4}" dt="2021-04-11T22:14:15.811" v="781" actId="6549"/>
        <pc:sldMkLst>
          <pc:docMk/>
          <pc:sldMk cId="3624865984" sldId="684"/>
        </pc:sldMkLst>
        <pc:spChg chg="mod">
          <ac:chgData name="Alberto Tommasini" userId="4ed976f799c97d5d" providerId="LiveId" clId="{34EE03AA-0926-4730-AF4E-86DB226E86A4}" dt="2021-04-11T22:14:15.811" v="781" actId="6549"/>
          <ac:spMkLst>
            <pc:docMk/>
            <pc:sldMk cId="3624865984" sldId="684"/>
            <ac:spMk id="2" creationId="{579C44FA-DB7F-4750-B608-E86ACA743D64}"/>
          </ac:spMkLst>
        </pc:spChg>
      </pc:sldChg>
      <pc:sldChg chg="modSp mod">
        <pc:chgData name="Alberto Tommasini" userId="4ed976f799c97d5d" providerId="LiveId" clId="{34EE03AA-0926-4730-AF4E-86DB226E86A4}" dt="2021-04-11T22:16:53.081" v="793" actId="255"/>
        <pc:sldMkLst>
          <pc:docMk/>
          <pc:sldMk cId="657590156" sldId="685"/>
        </pc:sldMkLst>
        <pc:spChg chg="mod">
          <ac:chgData name="Alberto Tommasini" userId="4ed976f799c97d5d" providerId="LiveId" clId="{34EE03AA-0926-4730-AF4E-86DB226E86A4}" dt="2021-04-11T22:16:17.942" v="792" actId="20577"/>
          <ac:spMkLst>
            <pc:docMk/>
            <pc:sldMk cId="657590156" sldId="685"/>
            <ac:spMk id="2" creationId="{74210411-7592-4B20-9088-F71C906AC075}"/>
          </ac:spMkLst>
        </pc:spChg>
        <pc:spChg chg="mod">
          <ac:chgData name="Alberto Tommasini" userId="4ed976f799c97d5d" providerId="LiveId" clId="{34EE03AA-0926-4730-AF4E-86DB226E86A4}" dt="2021-04-11T22:16:00.534" v="789" actId="14100"/>
          <ac:spMkLst>
            <pc:docMk/>
            <pc:sldMk cId="657590156" sldId="685"/>
            <ac:spMk id="4" creationId="{22DF3DA4-2A04-4D17-B5DB-53BECA9ACA51}"/>
          </ac:spMkLst>
        </pc:spChg>
        <pc:spChg chg="mod">
          <ac:chgData name="Alberto Tommasini" userId="4ed976f799c97d5d" providerId="LiveId" clId="{34EE03AA-0926-4730-AF4E-86DB226E86A4}" dt="2021-04-11T22:16:53.081" v="793" actId="255"/>
          <ac:spMkLst>
            <pc:docMk/>
            <pc:sldMk cId="657590156" sldId="685"/>
            <ac:spMk id="7" creationId="{A01E7F3D-258E-4C67-A00F-B8DC680B0DED}"/>
          </ac:spMkLst>
        </pc:spChg>
      </pc:sldChg>
      <pc:sldChg chg="modSp mod">
        <pc:chgData name="Alberto Tommasini" userId="4ed976f799c97d5d" providerId="LiveId" clId="{34EE03AA-0926-4730-AF4E-86DB226E86A4}" dt="2021-04-11T22:17:02.795" v="794" actId="255"/>
        <pc:sldMkLst>
          <pc:docMk/>
          <pc:sldMk cId="2073683830" sldId="687"/>
        </pc:sldMkLst>
        <pc:spChg chg="mod">
          <ac:chgData name="Alberto Tommasini" userId="4ed976f799c97d5d" providerId="LiveId" clId="{34EE03AA-0926-4730-AF4E-86DB226E86A4}" dt="2021-04-11T22:17:02.795" v="794" actId="255"/>
          <ac:spMkLst>
            <pc:docMk/>
            <pc:sldMk cId="2073683830" sldId="687"/>
            <ac:spMk id="3" creationId="{06CA2AC7-2F84-4B78-BCA5-81F7809CFC5D}"/>
          </ac:spMkLst>
        </pc:spChg>
      </pc:sldChg>
      <pc:sldChg chg="modSp mod">
        <pc:chgData name="Alberto Tommasini" userId="4ed976f799c97d5d" providerId="LiveId" clId="{34EE03AA-0926-4730-AF4E-86DB226E86A4}" dt="2021-04-11T21:17:51.693" v="393" actId="14100"/>
        <pc:sldMkLst>
          <pc:docMk/>
          <pc:sldMk cId="2909452057" sldId="689"/>
        </pc:sldMkLst>
        <pc:spChg chg="mod">
          <ac:chgData name="Alberto Tommasini" userId="4ed976f799c97d5d" providerId="LiveId" clId="{34EE03AA-0926-4730-AF4E-86DB226E86A4}" dt="2021-04-11T21:17:51.693" v="393" actId="14100"/>
          <ac:spMkLst>
            <pc:docMk/>
            <pc:sldMk cId="2909452057" sldId="689"/>
            <ac:spMk id="20" creationId="{61BC582F-12A7-4700-ADB2-0E8AD9287736}"/>
          </ac:spMkLst>
        </pc:spChg>
        <pc:cxnChg chg="mod">
          <ac:chgData name="Alberto Tommasini" userId="4ed976f799c97d5d" providerId="LiveId" clId="{34EE03AA-0926-4730-AF4E-86DB226E86A4}" dt="2021-04-11T21:17:30.412" v="381" actId="14100"/>
          <ac:cxnSpMkLst>
            <pc:docMk/>
            <pc:sldMk cId="2909452057" sldId="689"/>
            <ac:cxnSpMk id="11" creationId="{C32979C6-5935-41A5-80A4-D625E8F2917B}"/>
          </ac:cxnSpMkLst>
        </pc:cxnChg>
      </pc:sldChg>
      <pc:sldChg chg="modSp mod">
        <pc:chgData name="Alberto Tommasini" userId="4ed976f799c97d5d" providerId="LiveId" clId="{34EE03AA-0926-4730-AF4E-86DB226E86A4}" dt="2021-04-11T21:41:39.489" v="597" actId="20577"/>
        <pc:sldMkLst>
          <pc:docMk/>
          <pc:sldMk cId="394791832" sldId="690"/>
        </pc:sldMkLst>
        <pc:spChg chg="mod">
          <ac:chgData name="Alberto Tommasini" userId="4ed976f799c97d5d" providerId="LiveId" clId="{34EE03AA-0926-4730-AF4E-86DB226E86A4}" dt="2021-04-11T21:40:25.831" v="593" actId="20577"/>
          <ac:spMkLst>
            <pc:docMk/>
            <pc:sldMk cId="394791832" sldId="690"/>
            <ac:spMk id="2" creationId="{6BA1D017-D175-4274-AFB5-D29568DD2FD8}"/>
          </ac:spMkLst>
        </pc:spChg>
        <pc:spChg chg="mod">
          <ac:chgData name="Alberto Tommasini" userId="4ed976f799c97d5d" providerId="LiveId" clId="{34EE03AA-0926-4730-AF4E-86DB226E86A4}" dt="2021-04-11T21:41:39.489" v="597" actId="20577"/>
          <ac:spMkLst>
            <pc:docMk/>
            <pc:sldMk cId="394791832" sldId="690"/>
            <ac:spMk id="3" creationId="{3454CFDB-7001-48FE-8034-5659E73984CF}"/>
          </ac:spMkLst>
        </pc:spChg>
      </pc:sldChg>
      <pc:sldChg chg="modSp mod">
        <pc:chgData name="Alberto Tommasini" userId="4ed976f799c97d5d" providerId="LiveId" clId="{34EE03AA-0926-4730-AF4E-86DB226E86A4}" dt="2021-04-11T22:20:03.020" v="899" actId="20577"/>
        <pc:sldMkLst>
          <pc:docMk/>
          <pc:sldMk cId="3772498989" sldId="692"/>
        </pc:sldMkLst>
        <pc:spChg chg="mod">
          <ac:chgData name="Alberto Tommasini" userId="4ed976f799c97d5d" providerId="LiveId" clId="{34EE03AA-0926-4730-AF4E-86DB226E86A4}" dt="2021-04-11T22:20:03.020" v="899" actId="20577"/>
          <ac:spMkLst>
            <pc:docMk/>
            <pc:sldMk cId="3772498989" sldId="692"/>
            <ac:spMk id="2" creationId="{7795BD5D-CA11-48C1-9C02-20A0B0FD9370}"/>
          </ac:spMkLst>
        </pc:spChg>
      </pc:sldChg>
      <pc:sldChg chg="modSp mod">
        <pc:chgData name="Alberto Tommasini" userId="4ed976f799c97d5d" providerId="LiveId" clId="{34EE03AA-0926-4730-AF4E-86DB226E86A4}" dt="2021-04-11T22:22:32.949" v="978" actId="6549"/>
        <pc:sldMkLst>
          <pc:docMk/>
          <pc:sldMk cId="2870341307" sldId="694"/>
        </pc:sldMkLst>
        <pc:spChg chg="mod">
          <ac:chgData name="Alberto Tommasini" userId="4ed976f799c97d5d" providerId="LiveId" clId="{34EE03AA-0926-4730-AF4E-86DB226E86A4}" dt="2021-04-11T22:22:32.949" v="978" actId="6549"/>
          <ac:spMkLst>
            <pc:docMk/>
            <pc:sldMk cId="2870341307" sldId="694"/>
            <ac:spMk id="2" creationId="{D0184634-14AE-44D0-9EEA-CD0AEFDEF2DE}"/>
          </ac:spMkLst>
        </pc:spChg>
      </pc:sldChg>
      <pc:sldChg chg="modSp mod">
        <pc:chgData name="Alberto Tommasini" userId="4ed976f799c97d5d" providerId="LiveId" clId="{34EE03AA-0926-4730-AF4E-86DB226E86A4}" dt="2021-04-11T22:23:16.209" v="982" actId="14100"/>
        <pc:sldMkLst>
          <pc:docMk/>
          <pc:sldMk cId="2976572119" sldId="695"/>
        </pc:sldMkLst>
        <pc:spChg chg="mod">
          <ac:chgData name="Alberto Tommasini" userId="4ed976f799c97d5d" providerId="LiveId" clId="{34EE03AA-0926-4730-AF4E-86DB226E86A4}" dt="2021-04-11T22:23:16.209" v="982" actId="14100"/>
          <ac:spMkLst>
            <pc:docMk/>
            <pc:sldMk cId="2976572119" sldId="695"/>
            <ac:spMk id="2" creationId="{FAE236BE-E2AF-42EB-8346-ADF68244B2E8}"/>
          </ac:spMkLst>
        </pc:spChg>
      </pc:sldChg>
      <pc:sldChg chg="modSp mod">
        <pc:chgData name="Alberto Tommasini" userId="4ed976f799c97d5d" providerId="LiveId" clId="{34EE03AA-0926-4730-AF4E-86DB226E86A4}" dt="2021-04-11T22:23:43.829" v="989" actId="6549"/>
        <pc:sldMkLst>
          <pc:docMk/>
          <pc:sldMk cId="1331812654" sldId="696"/>
        </pc:sldMkLst>
        <pc:spChg chg="mod">
          <ac:chgData name="Alberto Tommasini" userId="4ed976f799c97d5d" providerId="LiveId" clId="{34EE03AA-0926-4730-AF4E-86DB226E86A4}" dt="2021-04-11T22:23:43.829" v="989" actId="6549"/>
          <ac:spMkLst>
            <pc:docMk/>
            <pc:sldMk cId="1331812654" sldId="696"/>
            <ac:spMk id="2" creationId="{3764B4D7-5743-4F75-8EF2-7D963EBC7646}"/>
          </ac:spMkLst>
        </pc:spChg>
      </pc:sldChg>
      <pc:sldChg chg="modSp mod">
        <pc:chgData name="Alberto Tommasini" userId="4ed976f799c97d5d" providerId="LiveId" clId="{34EE03AA-0926-4730-AF4E-86DB226E86A4}" dt="2021-04-11T22:24:26.726" v="1016" actId="20577"/>
        <pc:sldMkLst>
          <pc:docMk/>
          <pc:sldMk cId="711408388" sldId="698"/>
        </pc:sldMkLst>
        <pc:spChg chg="mod">
          <ac:chgData name="Alberto Tommasini" userId="4ed976f799c97d5d" providerId="LiveId" clId="{34EE03AA-0926-4730-AF4E-86DB226E86A4}" dt="2021-04-11T22:24:26.726" v="1016" actId="20577"/>
          <ac:spMkLst>
            <pc:docMk/>
            <pc:sldMk cId="711408388" sldId="698"/>
            <ac:spMk id="2" creationId="{8F5C777F-528D-4FFF-A31F-5BB8318A8039}"/>
          </ac:spMkLst>
        </pc:spChg>
      </pc:sldChg>
      <pc:sldChg chg="modSp mod">
        <pc:chgData name="Alberto Tommasini" userId="4ed976f799c97d5d" providerId="LiveId" clId="{34EE03AA-0926-4730-AF4E-86DB226E86A4}" dt="2021-04-11T22:24:35.633" v="1017" actId="6549"/>
        <pc:sldMkLst>
          <pc:docMk/>
          <pc:sldMk cId="656593016" sldId="699"/>
        </pc:sldMkLst>
        <pc:spChg chg="mod">
          <ac:chgData name="Alberto Tommasini" userId="4ed976f799c97d5d" providerId="LiveId" clId="{34EE03AA-0926-4730-AF4E-86DB226E86A4}" dt="2021-04-11T22:24:35.633" v="1017" actId="6549"/>
          <ac:spMkLst>
            <pc:docMk/>
            <pc:sldMk cId="656593016" sldId="699"/>
            <ac:spMk id="2" creationId="{2C9C42F6-9508-44CF-B15D-D52AAFE57FC1}"/>
          </ac:spMkLst>
        </pc:spChg>
      </pc:sldChg>
      <pc:sldChg chg="modSp mod">
        <pc:chgData name="Alberto Tommasini" userId="4ed976f799c97d5d" providerId="LiveId" clId="{34EE03AA-0926-4730-AF4E-86DB226E86A4}" dt="2021-04-11T22:24:46.195" v="1018" actId="2711"/>
        <pc:sldMkLst>
          <pc:docMk/>
          <pc:sldMk cId="1777341188" sldId="700"/>
        </pc:sldMkLst>
        <pc:spChg chg="mod">
          <ac:chgData name="Alberto Tommasini" userId="4ed976f799c97d5d" providerId="LiveId" clId="{34EE03AA-0926-4730-AF4E-86DB226E86A4}" dt="2021-04-11T22:24:46.195" v="1018" actId="2711"/>
          <ac:spMkLst>
            <pc:docMk/>
            <pc:sldMk cId="1777341188" sldId="700"/>
            <ac:spMk id="2" creationId="{6C551EBD-A77A-4B86-AB23-1E16C29252F8}"/>
          </ac:spMkLst>
        </pc:spChg>
      </pc:sldChg>
      <pc:sldChg chg="modSp mod">
        <pc:chgData name="Alberto Tommasini" userId="4ed976f799c97d5d" providerId="LiveId" clId="{34EE03AA-0926-4730-AF4E-86DB226E86A4}" dt="2021-04-11T21:43:33.056" v="646" actId="2711"/>
        <pc:sldMkLst>
          <pc:docMk/>
          <pc:sldMk cId="508721170" sldId="705"/>
        </pc:sldMkLst>
        <pc:spChg chg="mod">
          <ac:chgData name="Alberto Tommasini" userId="4ed976f799c97d5d" providerId="LiveId" clId="{34EE03AA-0926-4730-AF4E-86DB226E86A4}" dt="2021-04-11T21:43:33.056" v="646" actId="2711"/>
          <ac:spMkLst>
            <pc:docMk/>
            <pc:sldMk cId="508721170" sldId="705"/>
            <ac:spMk id="2" creationId="{E02AA813-263B-499A-A586-D408FF1BEB8D}"/>
          </ac:spMkLst>
        </pc:spChg>
      </pc:sldChg>
      <pc:sldChg chg="addSp delSp modSp mod">
        <pc:chgData name="Alberto Tommasini" userId="4ed976f799c97d5d" providerId="LiveId" clId="{34EE03AA-0926-4730-AF4E-86DB226E86A4}" dt="2021-04-11T21:46:24.741" v="766" actId="1076"/>
        <pc:sldMkLst>
          <pc:docMk/>
          <pc:sldMk cId="3037809678" sldId="706"/>
        </pc:sldMkLst>
        <pc:spChg chg="mod">
          <ac:chgData name="Alberto Tommasini" userId="4ed976f799c97d5d" providerId="LiveId" clId="{34EE03AA-0926-4730-AF4E-86DB226E86A4}" dt="2021-04-11T21:44:10.195" v="651" actId="20577"/>
          <ac:spMkLst>
            <pc:docMk/>
            <pc:sldMk cId="3037809678" sldId="706"/>
            <ac:spMk id="2" creationId="{B35CF3A7-93CF-4311-A92C-008DAC466AFE}"/>
          </ac:spMkLst>
        </pc:spChg>
        <pc:spChg chg="add mod">
          <ac:chgData name="Alberto Tommasini" userId="4ed976f799c97d5d" providerId="LiveId" clId="{34EE03AA-0926-4730-AF4E-86DB226E86A4}" dt="2021-04-11T21:46:24.741" v="766" actId="1076"/>
          <ac:spMkLst>
            <pc:docMk/>
            <pc:sldMk cId="3037809678" sldId="706"/>
            <ac:spMk id="3" creationId="{824C5B30-6A91-4D06-93F9-5B00B4A0A2E3}"/>
          </ac:spMkLst>
        </pc:spChg>
        <pc:spChg chg="del">
          <ac:chgData name="Alberto Tommasini" userId="4ed976f799c97d5d" providerId="LiveId" clId="{34EE03AA-0926-4730-AF4E-86DB226E86A4}" dt="2021-04-11T21:44:27.804" v="652" actId="478"/>
          <ac:spMkLst>
            <pc:docMk/>
            <pc:sldMk cId="3037809678" sldId="706"/>
            <ac:spMk id="5" creationId="{69B1C0E6-CC72-4C85-9833-D5D91C7D9FC0}"/>
          </ac:spMkLst>
        </pc:spChg>
        <pc:picChg chg="add del mod">
          <ac:chgData name="Alberto Tommasini" userId="4ed976f799c97d5d" providerId="LiveId" clId="{34EE03AA-0926-4730-AF4E-86DB226E86A4}" dt="2021-04-11T21:45:21.358" v="655" actId="1076"/>
          <ac:picMkLst>
            <pc:docMk/>
            <pc:sldMk cId="3037809678" sldId="706"/>
            <ac:picMk id="4" creationId="{C1BDACAA-F31B-442E-92F7-1EE0A6C90788}"/>
          </ac:picMkLst>
        </pc:picChg>
      </pc:sldChg>
      <pc:sldChg chg="modSp mod">
        <pc:chgData name="Alberto Tommasini" userId="4ed976f799c97d5d" providerId="LiveId" clId="{34EE03AA-0926-4730-AF4E-86DB226E86A4}" dt="2021-04-11T22:15:38.198" v="787" actId="1076"/>
        <pc:sldMkLst>
          <pc:docMk/>
          <pc:sldMk cId="481798358" sldId="712"/>
        </pc:sldMkLst>
        <pc:spChg chg="mod">
          <ac:chgData name="Alberto Tommasini" userId="4ed976f799c97d5d" providerId="LiveId" clId="{34EE03AA-0926-4730-AF4E-86DB226E86A4}" dt="2021-04-11T22:15:32.806" v="786" actId="1076"/>
          <ac:spMkLst>
            <pc:docMk/>
            <pc:sldMk cId="481798358" sldId="712"/>
            <ac:spMk id="7" creationId="{A0508755-2CB2-45A7-A872-C7E7FF5A6D41}"/>
          </ac:spMkLst>
        </pc:spChg>
        <pc:spChg chg="mod">
          <ac:chgData name="Alberto Tommasini" userId="4ed976f799c97d5d" providerId="LiveId" clId="{34EE03AA-0926-4730-AF4E-86DB226E86A4}" dt="2021-04-11T22:15:38.198" v="787" actId="1076"/>
          <ac:spMkLst>
            <pc:docMk/>
            <pc:sldMk cId="481798358" sldId="712"/>
            <ac:spMk id="17" creationId="{0570E8D5-8A0F-43E7-A40C-DC49C01003EF}"/>
          </ac:spMkLst>
        </pc:spChg>
        <pc:picChg chg="mod">
          <ac:chgData name="Alberto Tommasini" userId="4ed976f799c97d5d" providerId="LiveId" clId="{34EE03AA-0926-4730-AF4E-86DB226E86A4}" dt="2021-04-11T22:15:28.486" v="784" actId="1076"/>
          <ac:picMkLst>
            <pc:docMk/>
            <pc:sldMk cId="481798358" sldId="712"/>
            <ac:picMk id="5" creationId="{B2C6447D-2ADB-413D-A1C9-DAB0F31B1CAD}"/>
          </ac:picMkLst>
        </pc:picChg>
        <pc:picChg chg="mod">
          <ac:chgData name="Alberto Tommasini" userId="4ed976f799c97d5d" providerId="LiveId" clId="{34EE03AA-0926-4730-AF4E-86DB226E86A4}" dt="2021-04-11T22:15:29.761" v="785" actId="1076"/>
          <ac:picMkLst>
            <pc:docMk/>
            <pc:sldMk cId="481798358" sldId="712"/>
            <ac:picMk id="4098" creationId="{D8B0EECF-97CE-44FC-A4E6-E71506B200BA}"/>
          </ac:picMkLst>
        </pc:picChg>
      </pc:sldChg>
      <pc:sldChg chg="modSp mod">
        <pc:chgData name="Alberto Tommasini" userId="4ed976f799c97d5d" providerId="LiveId" clId="{34EE03AA-0926-4730-AF4E-86DB226E86A4}" dt="2021-04-11T22:15:22.514" v="783" actId="207"/>
        <pc:sldMkLst>
          <pc:docMk/>
          <pc:sldMk cId="1710913073" sldId="713"/>
        </pc:sldMkLst>
        <pc:spChg chg="mod">
          <ac:chgData name="Alberto Tommasini" userId="4ed976f799c97d5d" providerId="LiveId" clId="{34EE03AA-0926-4730-AF4E-86DB226E86A4}" dt="2021-04-11T22:15:22.514" v="783" actId="207"/>
          <ac:spMkLst>
            <pc:docMk/>
            <pc:sldMk cId="1710913073" sldId="713"/>
            <ac:spMk id="5" creationId="{1BF11A8F-30A0-4D72-B0A8-C80AAB8EB371}"/>
          </ac:spMkLst>
        </pc:spChg>
      </pc:sldChg>
      <pc:sldChg chg="addSp modSp mod">
        <pc:chgData name="Alberto Tommasini" userId="4ed976f799c97d5d" providerId="LiveId" clId="{34EE03AA-0926-4730-AF4E-86DB226E86A4}" dt="2021-04-11T22:18:43.749" v="864" actId="20577"/>
        <pc:sldMkLst>
          <pc:docMk/>
          <pc:sldMk cId="2815131207" sldId="716"/>
        </pc:sldMkLst>
        <pc:spChg chg="mod">
          <ac:chgData name="Alberto Tommasini" userId="4ed976f799c97d5d" providerId="LiveId" clId="{34EE03AA-0926-4730-AF4E-86DB226E86A4}" dt="2021-04-11T22:18:43.749" v="864" actId="20577"/>
          <ac:spMkLst>
            <pc:docMk/>
            <pc:sldMk cId="2815131207" sldId="716"/>
            <ac:spMk id="3" creationId="{A472CD32-1333-4A67-9AF1-DECFF9ED7651}"/>
          </ac:spMkLst>
        </pc:spChg>
        <pc:spChg chg="add mod">
          <ac:chgData name="Alberto Tommasini" userId="4ed976f799c97d5d" providerId="LiveId" clId="{34EE03AA-0926-4730-AF4E-86DB226E86A4}" dt="2021-04-11T22:18:38.602" v="849" actId="1076"/>
          <ac:spMkLst>
            <pc:docMk/>
            <pc:sldMk cId="2815131207" sldId="716"/>
            <ac:spMk id="4" creationId="{53ADB376-3FE9-4BBF-8DED-D589FDA5AD60}"/>
          </ac:spMkLst>
        </pc:spChg>
      </pc:sldChg>
      <pc:sldChg chg="modSp mod">
        <pc:chgData name="Alberto Tommasini" userId="4ed976f799c97d5d" providerId="LiveId" clId="{34EE03AA-0926-4730-AF4E-86DB226E86A4}" dt="2021-04-11T22:25:08.225" v="1019" actId="1076"/>
        <pc:sldMkLst>
          <pc:docMk/>
          <pc:sldMk cId="1275517669" sldId="718"/>
        </pc:sldMkLst>
        <pc:spChg chg="mod">
          <ac:chgData name="Alberto Tommasini" userId="4ed976f799c97d5d" providerId="LiveId" clId="{34EE03AA-0926-4730-AF4E-86DB226E86A4}" dt="2021-04-11T22:25:08.225" v="1019" actId="1076"/>
          <ac:spMkLst>
            <pc:docMk/>
            <pc:sldMk cId="1275517669" sldId="718"/>
            <ac:spMk id="3" creationId="{F6571AC5-7362-4567-963B-82E97B95B7C6}"/>
          </ac:spMkLst>
        </pc:spChg>
      </pc:sldChg>
      <pc:sldChg chg="addSp modSp new mod modNotesTx">
        <pc:chgData name="Alberto Tommasini" userId="4ed976f799c97d5d" providerId="LiveId" clId="{34EE03AA-0926-4730-AF4E-86DB226E86A4}" dt="2021-04-11T19:23:20.181" v="28" actId="20577"/>
        <pc:sldMkLst>
          <pc:docMk/>
          <pc:sldMk cId="953775607" sldId="719"/>
        </pc:sldMkLst>
        <pc:picChg chg="add mod">
          <ac:chgData name="Alberto Tommasini" userId="4ed976f799c97d5d" providerId="LiveId" clId="{34EE03AA-0926-4730-AF4E-86DB226E86A4}" dt="2021-04-11T19:23:13.742" v="4" actId="1076"/>
          <ac:picMkLst>
            <pc:docMk/>
            <pc:sldMk cId="953775607" sldId="719"/>
            <ac:picMk id="3" creationId="{EC6F4841-7DFA-42D7-8017-F8A956289C4B}"/>
          </ac:picMkLst>
        </pc:picChg>
      </pc:sldChg>
      <pc:sldChg chg="addSp delSp modSp new mod">
        <pc:chgData name="Alberto Tommasini" userId="4ed976f799c97d5d" providerId="LiveId" clId="{34EE03AA-0926-4730-AF4E-86DB226E86A4}" dt="2021-04-11T21:40:03.346" v="554" actId="20577"/>
        <pc:sldMkLst>
          <pc:docMk/>
          <pc:sldMk cId="3545022254" sldId="720"/>
        </pc:sldMkLst>
        <pc:spChg chg="add del mod">
          <ac:chgData name="Alberto Tommasini" userId="4ed976f799c97d5d" providerId="LiveId" clId="{34EE03AA-0926-4730-AF4E-86DB226E86A4}" dt="2021-04-11T21:34:27.360" v="431" actId="478"/>
          <ac:spMkLst>
            <pc:docMk/>
            <pc:sldMk cId="3545022254" sldId="720"/>
            <ac:spMk id="2" creationId="{996AFBD5-F754-4A61-9554-5A4F28CF4E45}"/>
          </ac:spMkLst>
        </pc:spChg>
        <pc:spChg chg="add mod">
          <ac:chgData name="Alberto Tommasini" userId="4ed976f799c97d5d" providerId="LiveId" clId="{34EE03AA-0926-4730-AF4E-86DB226E86A4}" dt="2021-04-11T21:40:03.346" v="554" actId="20577"/>
          <ac:spMkLst>
            <pc:docMk/>
            <pc:sldMk cId="3545022254" sldId="720"/>
            <ac:spMk id="5" creationId="{83E875BB-CCAD-4C83-A212-29EDE3FD4EC7}"/>
          </ac:spMkLst>
        </pc:spChg>
        <pc:spChg chg="add mod">
          <ac:chgData name="Alberto Tommasini" userId="4ed976f799c97d5d" providerId="LiveId" clId="{34EE03AA-0926-4730-AF4E-86DB226E86A4}" dt="2021-04-11T21:39:20.673" v="549" actId="5793"/>
          <ac:spMkLst>
            <pc:docMk/>
            <pc:sldMk cId="3545022254" sldId="720"/>
            <ac:spMk id="9" creationId="{69473FA3-E3AC-4C7A-958A-F6CCF0EFA20E}"/>
          </ac:spMkLst>
        </pc:spChg>
        <pc:picChg chg="add mod">
          <ac:chgData name="Alberto Tommasini" userId="4ed976f799c97d5d" providerId="LiveId" clId="{34EE03AA-0926-4730-AF4E-86DB226E86A4}" dt="2021-04-11T21:33:56.310" v="417" actId="1076"/>
          <ac:picMkLst>
            <pc:docMk/>
            <pc:sldMk cId="3545022254" sldId="720"/>
            <ac:picMk id="4" creationId="{E30C3F32-47B1-41D1-BA15-EAEBFBFEAEBE}"/>
          </ac:picMkLst>
        </pc:picChg>
        <pc:picChg chg="add mod">
          <ac:chgData name="Alberto Tommasini" userId="4ed976f799c97d5d" providerId="LiveId" clId="{34EE03AA-0926-4730-AF4E-86DB226E86A4}" dt="2021-04-11T21:34:30.433" v="432" actId="1076"/>
          <ac:picMkLst>
            <pc:docMk/>
            <pc:sldMk cId="3545022254" sldId="720"/>
            <ac:picMk id="1026" creationId="{851900DF-E831-4507-81F3-A42397B22200}"/>
          </ac:picMkLst>
        </pc:picChg>
        <pc:picChg chg="add del mod">
          <ac:chgData name="Alberto Tommasini" userId="4ed976f799c97d5d" providerId="LiveId" clId="{34EE03AA-0926-4730-AF4E-86DB226E86A4}" dt="2021-04-11T21:30:55.338" v="411" actId="478"/>
          <ac:picMkLst>
            <pc:docMk/>
            <pc:sldMk cId="3545022254" sldId="720"/>
            <ac:picMk id="1028" creationId="{3055BE91-F2ED-4999-A2C4-A4CE1C133130}"/>
          </ac:picMkLst>
        </pc:picChg>
        <pc:picChg chg="add mod">
          <ac:chgData name="Alberto Tommasini" userId="4ed976f799c97d5d" providerId="LiveId" clId="{34EE03AA-0926-4730-AF4E-86DB226E86A4}" dt="2021-04-11T21:34:32.767" v="433" actId="1076"/>
          <ac:picMkLst>
            <pc:docMk/>
            <pc:sldMk cId="3545022254" sldId="720"/>
            <ac:picMk id="1030" creationId="{F6E38A86-2D57-4302-B8D2-6D8B2A8B3AB4}"/>
          </ac:picMkLst>
        </pc:picChg>
      </pc:sldChg>
    </pc:docChg>
  </pc:docChgLst>
  <pc:docChgLst>
    <pc:chgData name="Alberto Tommasini" userId="4ed976f799c97d5d" providerId="LiveId" clId="{9D08892C-5149-49C5-BFF9-18A1F87F2A5E}"/>
    <pc:docChg chg="custSel addSld delSld modSld">
      <pc:chgData name="Alberto Tommasini" userId="4ed976f799c97d5d" providerId="LiveId" clId="{9D08892C-5149-49C5-BFF9-18A1F87F2A5E}" dt="2021-04-11T23:01:05.802" v="42" actId="47"/>
      <pc:docMkLst>
        <pc:docMk/>
      </pc:docMkLst>
      <pc:sldChg chg="add">
        <pc:chgData name="Alberto Tommasini" userId="4ed976f799c97d5d" providerId="LiveId" clId="{9D08892C-5149-49C5-BFF9-18A1F87F2A5E}" dt="2021-04-11T22:55:57.402" v="0"/>
        <pc:sldMkLst>
          <pc:docMk/>
          <pc:sldMk cId="2427347388" sldId="318"/>
        </pc:sldMkLst>
      </pc:sldChg>
      <pc:sldChg chg="add del">
        <pc:chgData name="Alberto Tommasini" userId="4ed976f799c97d5d" providerId="LiveId" clId="{9D08892C-5149-49C5-BFF9-18A1F87F2A5E}" dt="2021-04-11T22:56:33.160" v="9" actId="47"/>
        <pc:sldMkLst>
          <pc:docMk/>
          <pc:sldMk cId="3189910683" sldId="319"/>
        </pc:sldMkLst>
      </pc:sldChg>
      <pc:sldChg chg="add del">
        <pc:chgData name="Alberto Tommasini" userId="4ed976f799c97d5d" providerId="LiveId" clId="{9D08892C-5149-49C5-BFF9-18A1F87F2A5E}" dt="2021-04-11T22:56:39.204" v="10" actId="47"/>
        <pc:sldMkLst>
          <pc:docMk/>
          <pc:sldMk cId="3576437399" sldId="320"/>
        </pc:sldMkLst>
      </pc:sldChg>
      <pc:sldChg chg="add del">
        <pc:chgData name="Alberto Tommasini" userId="4ed976f799c97d5d" providerId="LiveId" clId="{9D08892C-5149-49C5-BFF9-18A1F87F2A5E}" dt="2021-04-11T22:56:54.654" v="11" actId="47"/>
        <pc:sldMkLst>
          <pc:docMk/>
          <pc:sldMk cId="1540551231" sldId="321"/>
        </pc:sldMkLst>
      </pc:sldChg>
      <pc:sldChg chg="add">
        <pc:chgData name="Alberto Tommasini" userId="4ed976f799c97d5d" providerId="LiveId" clId="{9D08892C-5149-49C5-BFF9-18A1F87F2A5E}" dt="2021-04-11T22:55:57.402" v="0"/>
        <pc:sldMkLst>
          <pc:docMk/>
          <pc:sldMk cId="1508760540" sldId="322"/>
        </pc:sldMkLst>
      </pc:sldChg>
      <pc:sldChg chg="add del">
        <pc:chgData name="Alberto Tommasini" userId="4ed976f799c97d5d" providerId="LiveId" clId="{9D08892C-5149-49C5-BFF9-18A1F87F2A5E}" dt="2021-04-11T22:57:00.486" v="12" actId="47"/>
        <pc:sldMkLst>
          <pc:docMk/>
          <pc:sldMk cId="3342913619" sldId="323"/>
        </pc:sldMkLst>
      </pc:sldChg>
      <pc:sldChg chg="add">
        <pc:chgData name="Alberto Tommasini" userId="4ed976f799c97d5d" providerId="LiveId" clId="{9D08892C-5149-49C5-BFF9-18A1F87F2A5E}" dt="2021-04-11T22:55:57.402" v="0"/>
        <pc:sldMkLst>
          <pc:docMk/>
          <pc:sldMk cId="2509314911" sldId="324"/>
        </pc:sldMkLst>
      </pc:sldChg>
      <pc:sldChg chg="add">
        <pc:chgData name="Alberto Tommasini" userId="4ed976f799c97d5d" providerId="LiveId" clId="{9D08892C-5149-49C5-BFF9-18A1F87F2A5E}" dt="2021-04-11T22:55:57.402" v="0"/>
        <pc:sldMkLst>
          <pc:docMk/>
          <pc:sldMk cId="3177838892" sldId="325"/>
        </pc:sldMkLst>
      </pc:sldChg>
      <pc:sldChg chg="add">
        <pc:chgData name="Alberto Tommasini" userId="4ed976f799c97d5d" providerId="LiveId" clId="{9D08892C-5149-49C5-BFF9-18A1F87F2A5E}" dt="2021-04-11T22:55:57.402" v="0"/>
        <pc:sldMkLst>
          <pc:docMk/>
          <pc:sldMk cId="1299882172" sldId="326"/>
        </pc:sldMkLst>
      </pc:sldChg>
      <pc:sldChg chg="add del">
        <pc:chgData name="Alberto Tommasini" userId="4ed976f799c97d5d" providerId="LiveId" clId="{9D08892C-5149-49C5-BFF9-18A1F87F2A5E}" dt="2021-04-11T23:01:04.355" v="41" actId="47"/>
        <pc:sldMkLst>
          <pc:docMk/>
          <pc:sldMk cId="2503528004" sldId="363"/>
        </pc:sldMkLst>
      </pc:sldChg>
      <pc:sldChg chg="add del">
        <pc:chgData name="Alberto Tommasini" userId="4ed976f799c97d5d" providerId="LiveId" clId="{9D08892C-5149-49C5-BFF9-18A1F87F2A5E}" dt="2021-04-11T23:01:02.820" v="40" actId="47"/>
        <pc:sldMkLst>
          <pc:docMk/>
          <pc:sldMk cId="3263294806" sldId="365"/>
        </pc:sldMkLst>
      </pc:sldChg>
      <pc:sldChg chg="add">
        <pc:chgData name="Alberto Tommasini" userId="4ed976f799c97d5d" providerId="LiveId" clId="{9D08892C-5149-49C5-BFF9-18A1F87F2A5E}" dt="2021-04-11T22:55:57.402" v="0"/>
        <pc:sldMkLst>
          <pc:docMk/>
          <pc:sldMk cId="575006518" sldId="369"/>
        </pc:sldMkLst>
      </pc:sldChg>
      <pc:sldChg chg="add del">
        <pc:chgData name="Alberto Tommasini" userId="4ed976f799c97d5d" providerId="LiveId" clId="{9D08892C-5149-49C5-BFF9-18A1F87F2A5E}" dt="2021-04-11T23:01:05.802" v="42" actId="47"/>
        <pc:sldMkLst>
          <pc:docMk/>
          <pc:sldMk cId="1288416877" sldId="375"/>
        </pc:sldMkLst>
      </pc:sldChg>
      <pc:sldChg chg="add del">
        <pc:chgData name="Alberto Tommasini" userId="4ed976f799c97d5d" providerId="LiveId" clId="{9D08892C-5149-49C5-BFF9-18A1F87F2A5E}" dt="2021-04-11T23:01:01.184" v="39" actId="47"/>
        <pc:sldMkLst>
          <pc:docMk/>
          <pc:sldMk cId="0" sldId="380"/>
        </pc:sldMkLst>
      </pc:sldChg>
      <pc:sldChg chg="add del">
        <pc:chgData name="Alberto Tommasini" userId="4ed976f799c97d5d" providerId="LiveId" clId="{9D08892C-5149-49C5-BFF9-18A1F87F2A5E}" dt="2021-04-11T23:00:59.929" v="38" actId="47"/>
        <pc:sldMkLst>
          <pc:docMk/>
          <pc:sldMk cId="0" sldId="392"/>
        </pc:sldMkLst>
      </pc:sldChg>
      <pc:sldChg chg="add del setBg">
        <pc:chgData name="Alberto Tommasini" userId="4ed976f799c97d5d" providerId="LiveId" clId="{9D08892C-5149-49C5-BFF9-18A1F87F2A5E}" dt="2021-04-11T22:57:31.067" v="15" actId="47"/>
        <pc:sldMkLst>
          <pc:docMk/>
          <pc:sldMk cId="0" sldId="404"/>
        </pc:sldMkLst>
      </pc:sldChg>
      <pc:sldChg chg="add">
        <pc:chgData name="Alberto Tommasini" userId="4ed976f799c97d5d" providerId="LiveId" clId="{9D08892C-5149-49C5-BFF9-18A1F87F2A5E}" dt="2021-04-11T22:55:57.402" v="0"/>
        <pc:sldMkLst>
          <pc:docMk/>
          <pc:sldMk cId="594674209" sldId="407"/>
        </pc:sldMkLst>
      </pc:sldChg>
      <pc:sldChg chg="add">
        <pc:chgData name="Alberto Tommasini" userId="4ed976f799c97d5d" providerId="LiveId" clId="{9D08892C-5149-49C5-BFF9-18A1F87F2A5E}" dt="2021-04-11T22:55:57.402" v="0"/>
        <pc:sldMkLst>
          <pc:docMk/>
          <pc:sldMk cId="881065814" sldId="413"/>
        </pc:sldMkLst>
      </pc:sldChg>
      <pc:sldChg chg="add">
        <pc:chgData name="Alberto Tommasini" userId="4ed976f799c97d5d" providerId="LiveId" clId="{9D08892C-5149-49C5-BFF9-18A1F87F2A5E}" dt="2021-04-11T22:55:57.402" v="0"/>
        <pc:sldMkLst>
          <pc:docMk/>
          <pc:sldMk cId="3077387204" sldId="421"/>
        </pc:sldMkLst>
      </pc:sldChg>
      <pc:sldChg chg="add">
        <pc:chgData name="Alberto Tommasini" userId="4ed976f799c97d5d" providerId="LiveId" clId="{9D08892C-5149-49C5-BFF9-18A1F87F2A5E}" dt="2021-04-11T22:55:57.402" v="0"/>
        <pc:sldMkLst>
          <pc:docMk/>
          <pc:sldMk cId="0" sldId="423"/>
        </pc:sldMkLst>
      </pc:sldChg>
      <pc:sldChg chg="add setBg">
        <pc:chgData name="Alberto Tommasini" userId="4ed976f799c97d5d" providerId="LiveId" clId="{9D08892C-5149-49C5-BFF9-18A1F87F2A5E}" dt="2021-04-11T22:55:57.402" v="0"/>
        <pc:sldMkLst>
          <pc:docMk/>
          <pc:sldMk cId="0" sldId="432"/>
        </pc:sldMkLst>
      </pc:sldChg>
      <pc:sldChg chg="add setBg">
        <pc:chgData name="Alberto Tommasini" userId="4ed976f799c97d5d" providerId="LiveId" clId="{9D08892C-5149-49C5-BFF9-18A1F87F2A5E}" dt="2021-04-11T22:58:24.074" v="32"/>
        <pc:sldMkLst>
          <pc:docMk/>
          <pc:sldMk cId="0" sldId="434"/>
        </pc:sldMkLst>
      </pc:sldChg>
      <pc:sldChg chg="add del setBg modNotes">
        <pc:chgData name="Alberto Tommasini" userId="4ed976f799c97d5d" providerId="LiveId" clId="{9D08892C-5149-49C5-BFF9-18A1F87F2A5E}" dt="2021-04-11T22:58:05.148" v="19" actId="47"/>
        <pc:sldMkLst>
          <pc:docMk/>
          <pc:sldMk cId="0" sldId="436"/>
        </pc:sldMkLst>
      </pc:sldChg>
      <pc:sldChg chg="add del setBg">
        <pc:chgData name="Alberto Tommasini" userId="4ed976f799c97d5d" providerId="LiveId" clId="{9D08892C-5149-49C5-BFF9-18A1F87F2A5E}" dt="2021-04-11T22:58:36.062" v="34" actId="47"/>
        <pc:sldMkLst>
          <pc:docMk/>
          <pc:sldMk cId="0" sldId="438"/>
        </pc:sldMkLst>
      </pc:sldChg>
      <pc:sldChg chg="add">
        <pc:chgData name="Alberto Tommasini" userId="4ed976f799c97d5d" providerId="LiveId" clId="{9D08892C-5149-49C5-BFF9-18A1F87F2A5E}" dt="2021-04-11T22:55:57.402" v="0"/>
        <pc:sldMkLst>
          <pc:docMk/>
          <pc:sldMk cId="0" sldId="480"/>
        </pc:sldMkLst>
      </pc:sldChg>
      <pc:sldChg chg="add">
        <pc:chgData name="Alberto Tommasini" userId="4ed976f799c97d5d" providerId="LiveId" clId="{9D08892C-5149-49C5-BFF9-18A1F87F2A5E}" dt="2021-04-11T22:55:57.402" v="0"/>
        <pc:sldMkLst>
          <pc:docMk/>
          <pc:sldMk cId="0" sldId="482"/>
        </pc:sldMkLst>
      </pc:sldChg>
      <pc:sldChg chg="add">
        <pc:chgData name="Alberto Tommasini" userId="4ed976f799c97d5d" providerId="LiveId" clId="{9D08892C-5149-49C5-BFF9-18A1F87F2A5E}" dt="2021-04-11T22:55:57.402" v="0"/>
        <pc:sldMkLst>
          <pc:docMk/>
          <pc:sldMk cId="4281473267" sldId="485"/>
        </pc:sldMkLst>
      </pc:sldChg>
      <pc:sldChg chg="add">
        <pc:chgData name="Alberto Tommasini" userId="4ed976f799c97d5d" providerId="LiveId" clId="{9D08892C-5149-49C5-BFF9-18A1F87F2A5E}" dt="2021-04-11T22:55:57.402" v="0"/>
        <pc:sldMkLst>
          <pc:docMk/>
          <pc:sldMk cId="2044313232" sldId="490"/>
        </pc:sldMkLst>
      </pc:sldChg>
      <pc:sldChg chg="add del">
        <pc:chgData name="Alberto Tommasini" userId="4ed976f799c97d5d" providerId="LiveId" clId="{9D08892C-5149-49C5-BFF9-18A1F87F2A5E}" dt="2021-04-11T22:56:11.221" v="8" actId="47"/>
        <pc:sldMkLst>
          <pc:docMk/>
          <pc:sldMk cId="1948266794" sldId="497"/>
        </pc:sldMkLst>
      </pc:sldChg>
      <pc:sldChg chg="add del">
        <pc:chgData name="Alberto Tommasini" userId="4ed976f799c97d5d" providerId="LiveId" clId="{9D08892C-5149-49C5-BFF9-18A1F87F2A5E}" dt="2021-04-11T23:00:55.392" v="35" actId="47"/>
        <pc:sldMkLst>
          <pc:docMk/>
          <pc:sldMk cId="4242701476" sldId="498"/>
        </pc:sldMkLst>
      </pc:sldChg>
      <pc:sldChg chg="add del modNotes">
        <pc:chgData name="Alberto Tommasini" userId="4ed976f799c97d5d" providerId="LiveId" clId="{9D08892C-5149-49C5-BFF9-18A1F87F2A5E}" dt="2021-04-11T23:00:58.779" v="37" actId="47"/>
        <pc:sldMkLst>
          <pc:docMk/>
          <pc:sldMk cId="2552237809" sldId="506"/>
        </pc:sldMkLst>
      </pc:sldChg>
      <pc:sldChg chg="add del">
        <pc:chgData name="Alberto Tommasini" userId="4ed976f799c97d5d" providerId="LiveId" clId="{9D08892C-5149-49C5-BFF9-18A1F87F2A5E}" dt="2021-04-11T22:56:07.740" v="6" actId="47"/>
        <pc:sldMkLst>
          <pc:docMk/>
          <pc:sldMk cId="3182526029" sldId="516"/>
        </pc:sldMkLst>
      </pc:sldChg>
      <pc:sldChg chg="add">
        <pc:chgData name="Alberto Tommasini" userId="4ed976f799c97d5d" providerId="LiveId" clId="{9D08892C-5149-49C5-BFF9-18A1F87F2A5E}" dt="2021-04-11T22:55:57.402" v="0"/>
        <pc:sldMkLst>
          <pc:docMk/>
          <pc:sldMk cId="1436425470" sldId="521"/>
        </pc:sldMkLst>
      </pc:sldChg>
      <pc:sldChg chg="add del">
        <pc:chgData name="Alberto Tommasini" userId="4ed976f799c97d5d" providerId="LiveId" clId="{9D08892C-5149-49C5-BFF9-18A1F87F2A5E}" dt="2021-04-11T22:56:05.942" v="5" actId="47"/>
        <pc:sldMkLst>
          <pc:docMk/>
          <pc:sldMk cId="3858934938" sldId="522"/>
        </pc:sldMkLst>
      </pc:sldChg>
      <pc:sldChg chg="add del">
        <pc:chgData name="Alberto Tommasini" userId="4ed976f799c97d5d" providerId="LiveId" clId="{9D08892C-5149-49C5-BFF9-18A1F87F2A5E}" dt="2021-04-11T22:56:10.361" v="7" actId="47"/>
        <pc:sldMkLst>
          <pc:docMk/>
          <pc:sldMk cId="0" sldId="534"/>
        </pc:sldMkLst>
      </pc:sldChg>
      <pc:sldChg chg="add">
        <pc:chgData name="Alberto Tommasini" userId="4ed976f799c97d5d" providerId="LiveId" clId="{9D08892C-5149-49C5-BFF9-18A1F87F2A5E}" dt="2021-04-11T22:55:57.402" v="0"/>
        <pc:sldMkLst>
          <pc:docMk/>
          <pc:sldMk cId="2917841739" sldId="535"/>
        </pc:sldMkLst>
      </pc:sldChg>
      <pc:sldChg chg="add">
        <pc:chgData name="Alberto Tommasini" userId="4ed976f799c97d5d" providerId="LiveId" clId="{9D08892C-5149-49C5-BFF9-18A1F87F2A5E}" dt="2021-04-11T22:55:57.402" v="0"/>
        <pc:sldMkLst>
          <pc:docMk/>
          <pc:sldMk cId="0" sldId="536"/>
        </pc:sldMkLst>
      </pc:sldChg>
      <pc:sldChg chg="add">
        <pc:chgData name="Alberto Tommasini" userId="4ed976f799c97d5d" providerId="LiveId" clId="{9D08892C-5149-49C5-BFF9-18A1F87F2A5E}" dt="2021-04-11T22:55:57.402" v="0"/>
        <pc:sldMkLst>
          <pc:docMk/>
          <pc:sldMk cId="3709435922" sldId="537"/>
        </pc:sldMkLst>
      </pc:sldChg>
      <pc:sldChg chg="add setBg">
        <pc:chgData name="Alberto Tommasini" userId="4ed976f799c97d5d" providerId="LiveId" clId="{9D08892C-5149-49C5-BFF9-18A1F87F2A5E}" dt="2021-04-11T22:55:57.402" v="0"/>
        <pc:sldMkLst>
          <pc:docMk/>
          <pc:sldMk cId="0" sldId="539"/>
        </pc:sldMkLst>
      </pc:sldChg>
      <pc:sldChg chg="add">
        <pc:chgData name="Alberto Tommasini" userId="4ed976f799c97d5d" providerId="LiveId" clId="{9D08892C-5149-49C5-BFF9-18A1F87F2A5E}" dt="2021-04-11T22:55:57.402" v="0"/>
        <pc:sldMkLst>
          <pc:docMk/>
          <pc:sldMk cId="223501362" sldId="540"/>
        </pc:sldMkLst>
      </pc:sldChg>
      <pc:sldChg chg="add del setBg">
        <pc:chgData name="Alberto Tommasini" userId="4ed976f799c97d5d" providerId="LiveId" clId="{9D08892C-5149-49C5-BFF9-18A1F87F2A5E}" dt="2021-04-11T22:57:33.489" v="16" actId="47"/>
        <pc:sldMkLst>
          <pc:docMk/>
          <pc:sldMk cId="0" sldId="541"/>
        </pc:sldMkLst>
      </pc:sldChg>
      <pc:sldChg chg="add del">
        <pc:chgData name="Alberto Tommasini" userId="4ed976f799c97d5d" providerId="LiveId" clId="{9D08892C-5149-49C5-BFF9-18A1F87F2A5E}" dt="2021-04-11T22:57:38.578" v="17" actId="47"/>
        <pc:sldMkLst>
          <pc:docMk/>
          <pc:sldMk cId="1496930703" sldId="542"/>
        </pc:sldMkLst>
      </pc:sldChg>
      <pc:sldChg chg="add">
        <pc:chgData name="Alberto Tommasini" userId="4ed976f799c97d5d" providerId="LiveId" clId="{9D08892C-5149-49C5-BFF9-18A1F87F2A5E}" dt="2021-04-11T22:55:57.402" v="0"/>
        <pc:sldMkLst>
          <pc:docMk/>
          <pc:sldMk cId="2491936830" sldId="544"/>
        </pc:sldMkLst>
      </pc:sldChg>
      <pc:sldChg chg="add">
        <pc:chgData name="Alberto Tommasini" userId="4ed976f799c97d5d" providerId="LiveId" clId="{9D08892C-5149-49C5-BFF9-18A1F87F2A5E}" dt="2021-04-11T22:55:57.402" v="0"/>
        <pc:sldMkLst>
          <pc:docMk/>
          <pc:sldMk cId="2916246576" sldId="545"/>
        </pc:sldMkLst>
      </pc:sldChg>
      <pc:sldChg chg="modSp add mod">
        <pc:chgData name="Alberto Tommasini" userId="4ed976f799c97d5d" providerId="LiveId" clId="{9D08892C-5149-49C5-BFF9-18A1F87F2A5E}" dt="2021-04-11T22:58:16.362" v="31" actId="20577"/>
        <pc:sldMkLst>
          <pc:docMk/>
          <pc:sldMk cId="2481964244" sldId="546"/>
        </pc:sldMkLst>
        <pc:spChg chg="mod">
          <ac:chgData name="Alberto Tommasini" userId="4ed976f799c97d5d" providerId="LiveId" clId="{9D08892C-5149-49C5-BFF9-18A1F87F2A5E}" dt="2021-04-11T22:58:16.362" v="31" actId="20577"/>
          <ac:spMkLst>
            <pc:docMk/>
            <pc:sldMk cId="2481964244" sldId="546"/>
            <ac:spMk id="9" creationId="{03A9B576-BDC4-4633-AC23-591602651586}"/>
          </ac:spMkLst>
        </pc:spChg>
      </pc:sldChg>
      <pc:sldChg chg="add del setBg">
        <pc:chgData name="Alberto Tommasini" userId="4ed976f799c97d5d" providerId="LiveId" clId="{9D08892C-5149-49C5-BFF9-18A1F87F2A5E}" dt="2021-04-11T22:58:28.633" v="33" actId="47"/>
        <pc:sldMkLst>
          <pc:docMk/>
          <pc:sldMk cId="0" sldId="547"/>
        </pc:sldMkLst>
      </pc:sldChg>
      <pc:sldChg chg="add">
        <pc:chgData name="Alberto Tommasini" userId="4ed976f799c97d5d" providerId="LiveId" clId="{9D08892C-5149-49C5-BFF9-18A1F87F2A5E}" dt="2021-04-11T22:55:57.402" v="0"/>
        <pc:sldMkLst>
          <pc:docMk/>
          <pc:sldMk cId="972230894" sldId="548"/>
        </pc:sldMkLst>
      </pc:sldChg>
      <pc:sldChg chg="add">
        <pc:chgData name="Alberto Tommasini" userId="4ed976f799c97d5d" providerId="LiveId" clId="{9D08892C-5149-49C5-BFF9-18A1F87F2A5E}" dt="2021-04-11T22:55:57.402" v="0"/>
        <pc:sldMkLst>
          <pc:docMk/>
          <pc:sldMk cId="2879383187" sldId="552"/>
        </pc:sldMkLst>
      </pc:sldChg>
      <pc:sldChg chg="add">
        <pc:chgData name="Alberto Tommasini" userId="4ed976f799c97d5d" providerId="LiveId" clId="{9D08892C-5149-49C5-BFF9-18A1F87F2A5E}" dt="2021-04-11T22:55:57.402" v="0"/>
        <pc:sldMkLst>
          <pc:docMk/>
          <pc:sldMk cId="280336873" sldId="569"/>
        </pc:sldMkLst>
      </pc:sldChg>
      <pc:sldChg chg="add">
        <pc:chgData name="Alberto Tommasini" userId="4ed976f799c97d5d" providerId="LiveId" clId="{9D08892C-5149-49C5-BFF9-18A1F87F2A5E}" dt="2021-04-11T22:55:57.402" v="0"/>
        <pc:sldMkLst>
          <pc:docMk/>
          <pc:sldMk cId="1960211863" sldId="571"/>
        </pc:sldMkLst>
      </pc:sldChg>
      <pc:sldChg chg="modSp add del mod modNotes">
        <pc:chgData name="Alberto Tommasini" userId="4ed976f799c97d5d" providerId="LiveId" clId="{9D08892C-5149-49C5-BFF9-18A1F87F2A5E}" dt="2021-04-11T23:00:57.070" v="36" actId="47"/>
        <pc:sldMkLst>
          <pc:docMk/>
          <pc:sldMk cId="2032232459" sldId="577"/>
        </pc:sldMkLst>
        <pc:spChg chg="mod">
          <ac:chgData name="Alberto Tommasini" userId="4ed976f799c97d5d" providerId="LiveId" clId="{9D08892C-5149-49C5-BFF9-18A1F87F2A5E}" dt="2021-04-11T22:55:57.520" v="1" actId="27636"/>
          <ac:spMkLst>
            <pc:docMk/>
            <pc:sldMk cId="2032232459" sldId="577"/>
            <ac:spMk id="4" creationId="{00000000-0000-0000-0000-000000000000}"/>
          </ac:spMkLst>
        </pc:spChg>
      </pc:sldChg>
      <pc:sldChg chg="add modNotes">
        <pc:chgData name="Alberto Tommasini" userId="4ed976f799c97d5d" providerId="LiveId" clId="{9D08892C-5149-49C5-BFF9-18A1F87F2A5E}" dt="2021-04-11T22:55:57.563" v="4" actId="27636"/>
        <pc:sldMkLst>
          <pc:docMk/>
          <pc:sldMk cId="1797825610" sldId="609"/>
        </pc:sldMkLst>
      </pc:sldChg>
      <pc:sldChg chg="add del">
        <pc:chgData name="Alberto Tommasini" userId="4ed976f799c97d5d" providerId="LiveId" clId="{9D08892C-5149-49C5-BFF9-18A1F87F2A5E}" dt="2021-04-11T22:57:40.607" v="18" actId="47"/>
        <pc:sldMkLst>
          <pc:docMk/>
          <pc:sldMk cId="3861814157" sldId="632"/>
        </pc:sldMkLst>
      </pc:sldChg>
    </pc:docChg>
  </pc:docChgLst>
  <pc:docChgLst>
    <pc:chgData name="TOMMASINI ALBERTO" userId="8c013d22-ceb2-4014-ae73-ac062752c54f" providerId="ADAL" clId="{B5466CB6-9ADD-426B-97BC-12AA6A419196}"/>
    <pc:docChg chg="undo custSel addSld delSld modSld sldOrd">
      <pc:chgData name="TOMMASINI ALBERTO" userId="8c013d22-ceb2-4014-ae73-ac062752c54f" providerId="ADAL" clId="{B5466CB6-9ADD-426B-97BC-12AA6A419196}" dt="2024-04-28T10:31:28.125" v="4941" actId="20577"/>
      <pc:docMkLst>
        <pc:docMk/>
      </pc:docMkLst>
      <pc:sldChg chg="addSp delSp modSp mod delAnim modAnim">
        <pc:chgData name="TOMMASINI ALBERTO" userId="8c013d22-ceb2-4014-ae73-ac062752c54f" providerId="ADAL" clId="{B5466CB6-9ADD-426B-97BC-12AA6A419196}" dt="2024-04-28T09:25:48.092" v="3242" actId="255"/>
        <pc:sldMkLst>
          <pc:docMk/>
          <pc:sldMk cId="4018230223" sldId="329"/>
        </pc:sldMkLst>
        <pc:spChg chg="mod">
          <ac:chgData name="TOMMASINI ALBERTO" userId="8c013d22-ceb2-4014-ae73-ac062752c54f" providerId="ADAL" clId="{B5466CB6-9ADD-426B-97BC-12AA6A419196}" dt="2024-04-28T09:22:03.252" v="3196" actId="20577"/>
          <ac:spMkLst>
            <pc:docMk/>
            <pc:sldMk cId="4018230223" sldId="329"/>
            <ac:spMk id="2" creationId="{97EB994E-7EEB-4045-8E0A-8802FB7EA4BE}"/>
          </ac:spMkLst>
        </pc:spChg>
        <pc:spChg chg="add mod">
          <ac:chgData name="TOMMASINI ALBERTO" userId="8c013d22-ceb2-4014-ae73-ac062752c54f" providerId="ADAL" clId="{B5466CB6-9ADD-426B-97BC-12AA6A419196}" dt="2024-04-28T09:25:48.092" v="3242" actId="255"/>
          <ac:spMkLst>
            <pc:docMk/>
            <pc:sldMk cId="4018230223" sldId="329"/>
            <ac:spMk id="8" creationId="{C79ED805-12EA-4BC7-B7D0-C0733B35D615}"/>
          </ac:spMkLst>
        </pc:spChg>
        <pc:spChg chg="del">
          <ac:chgData name="TOMMASINI ALBERTO" userId="8c013d22-ceb2-4014-ae73-ac062752c54f" providerId="ADAL" clId="{B5466CB6-9ADD-426B-97BC-12AA6A419196}" dt="2024-04-28T09:09:50.977" v="3066" actId="478"/>
          <ac:spMkLst>
            <pc:docMk/>
            <pc:sldMk cId="4018230223" sldId="329"/>
            <ac:spMk id="10" creationId="{0F85F78D-7C51-48EA-AFBB-9A46975598DA}"/>
          </ac:spMkLst>
        </pc:spChg>
        <pc:picChg chg="add del mod">
          <ac:chgData name="TOMMASINI ALBERTO" userId="8c013d22-ceb2-4014-ae73-ac062752c54f" providerId="ADAL" clId="{B5466CB6-9ADD-426B-97BC-12AA6A419196}" dt="2024-04-28T09:12:28.777" v="3081" actId="21"/>
          <ac:picMkLst>
            <pc:docMk/>
            <pc:sldMk cId="4018230223" sldId="329"/>
            <ac:picMk id="6" creationId="{3F71D9F7-A07D-AA31-BAC5-68BCD21D08C5}"/>
          </ac:picMkLst>
        </pc:picChg>
      </pc:sldChg>
      <pc:sldChg chg="addSp delSp modSp add mod">
        <pc:chgData name="TOMMASINI ALBERTO" userId="8c013d22-ceb2-4014-ae73-ac062752c54f" providerId="ADAL" clId="{B5466CB6-9ADD-426B-97BC-12AA6A419196}" dt="2024-04-28T09:28:54.231" v="3358" actId="1076"/>
        <pc:sldMkLst>
          <pc:docMk/>
          <pc:sldMk cId="1423129" sldId="330"/>
        </pc:sldMkLst>
        <pc:spChg chg="mod">
          <ac:chgData name="TOMMASINI ALBERTO" userId="8c013d22-ceb2-4014-ae73-ac062752c54f" providerId="ADAL" clId="{B5466CB6-9ADD-426B-97BC-12AA6A419196}" dt="2024-04-28T09:28:54.231" v="3358" actId="1076"/>
          <ac:spMkLst>
            <pc:docMk/>
            <pc:sldMk cId="1423129" sldId="330"/>
            <ac:spMk id="3" creationId="{8EF6BD56-C40A-43F8-A5DD-688B80A3FA33}"/>
          </ac:spMkLst>
        </pc:spChg>
        <pc:spChg chg="del mod">
          <ac:chgData name="TOMMASINI ALBERTO" userId="8c013d22-ceb2-4014-ae73-ac062752c54f" providerId="ADAL" clId="{B5466CB6-9ADD-426B-97BC-12AA6A419196}" dt="2024-04-28T09:24:46.111" v="3207" actId="21"/>
          <ac:spMkLst>
            <pc:docMk/>
            <pc:sldMk cId="1423129" sldId="330"/>
            <ac:spMk id="4" creationId="{C79ED805-12EA-4BC7-B7D0-C0733B35D615}"/>
          </ac:spMkLst>
        </pc:spChg>
        <pc:spChg chg="mod">
          <ac:chgData name="TOMMASINI ALBERTO" userId="8c013d22-ceb2-4014-ae73-ac062752c54f" providerId="ADAL" clId="{B5466CB6-9ADD-426B-97BC-12AA6A419196}" dt="2024-04-28T09:24:37.451" v="3206" actId="1076"/>
          <ac:spMkLst>
            <pc:docMk/>
            <pc:sldMk cId="1423129" sldId="330"/>
            <ac:spMk id="9" creationId="{4603E75A-E83F-4B7E-B6DB-4A007E38FAEC}"/>
          </ac:spMkLst>
        </pc:spChg>
        <pc:spChg chg="mod">
          <ac:chgData name="TOMMASINI ALBERTO" userId="8c013d22-ceb2-4014-ae73-ac062752c54f" providerId="ADAL" clId="{B5466CB6-9ADD-426B-97BC-12AA6A419196}" dt="2024-04-28T09:24:37.451" v="3206" actId="1076"/>
          <ac:spMkLst>
            <pc:docMk/>
            <pc:sldMk cId="1423129" sldId="330"/>
            <ac:spMk id="14" creationId="{5DD2D045-FCBD-43B7-A9BD-96967CDB857A}"/>
          </ac:spMkLst>
        </pc:spChg>
        <pc:spChg chg="mod">
          <ac:chgData name="TOMMASINI ALBERTO" userId="8c013d22-ceb2-4014-ae73-ac062752c54f" providerId="ADAL" clId="{B5466CB6-9ADD-426B-97BC-12AA6A419196}" dt="2024-04-28T09:24:37.451" v="3206" actId="1076"/>
          <ac:spMkLst>
            <pc:docMk/>
            <pc:sldMk cId="1423129" sldId="330"/>
            <ac:spMk id="15" creationId="{5DDE8495-C665-46CF-9BFE-795FD8467E25}"/>
          </ac:spMkLst>
        </pc:spChg>
        <pc:spChg chg="mod">
          <ac:chgData name="TOMMASINI ALBERTO" userId="8c013d22-ceb2-4014-ae73-ac062752c54f" providerId="ADAL" clId="{B5466CB6-9ADD-426B-97BC-12AA6A419196}" dt="2024-04-28T09:24:37.451" v="3206" actId="1076"/>
          <ac:spMkLst>
            <pc:docMk/>
            <pc:sldMk cId="1423129" sldId="330"/>
            <ac:spMk id="16" creationId="{6AB676AD-98C3-4365-AE50-7790F8BFE1FC}"/>
          </ac:spMkLst>
        </pc:spChg>
        <pc:picChg chg="del">
          <ac:chgData name="TOMMASINI ALBERTO" userId="8c013d22-ceb2-4014-ae73-ac062752c54f" providerId="ADAL" clId="{B5466CB6-9ADD-426B-97BC-12AA6A419196}" dt="2024-04-28T09:24:05.026" v="3199" actId="478"/>
          <ac:picMkLst>
            <pc:docMk/>
            <pc:sldMk cId="1423129" sldId="330"/>
            <ac:picMk id="2" creationId="{4D3173D0-D795-4CCC-B170-B077900B386C}"/>
          </ac:picMkLst>
        </pc:picChg>
        <pc:picChg chg="add mod">
          <ac:chgData name="TOMMASINI ALBERTO" userId="8c013d22-ceb2-4014-ae73-ac062752c54f" providerId="ADAL" clId="{B5466CB6-9ADD-426B-97BC-12AA6A419196}" dt="2024-04-28T09:24:17.454" v="3202" actId="14861"/>
          <ac:picMkLst>
            <pc:docMk/>
            <pc:sldMk cId="1423129" sldId="330"/>
            <ac:picMk id="6" creationId="{62816A77-EB40-6620-5F12-D6E2AE0E7E32}"/>
          </ac:picMkLst>
        </pc:picChg>
        <pc:picChg chg="mod">
          <ac:chgData name="TOMMASINI ALBERTO" userId="8c013d22-ceb2-4014-ae73-ac062752c54f" providerId="ADAL" clId="{B5466CB6-9ADD-426B-97BC-12AA6A419196}" dt="2024-04-28T09:24:37.451" v="3206" actId="1076"/>
          <ac:picMkLst>
            <pc:docMk/>
            <pc:sldMk cId="1423129" sldId="330"/>
            <ac:picMk id="8" creationId="{C72D3064-6AB2-45F0-96F6-DF277A9A251F}"/>
          </ac:picMkLst>
        </pc:picChg>
        <pc:picChg chg="mod">
          <ac:chgData name="TOMMASINI ALBERTO" userId="8c013d22-ceb2-4014-ae73-ac062752c54f" providerId="ADAL" clId="{B5466CB6-9ADD-426B-97BC-12AA6A419196}" dt="2024-04-28T09:24:37.451" v="3206" actId="1076"/>
          <ac:picMkLst>
            <pc:docMk/>
            <pc:sldMk cId="1423129" sldId="330"/>
            <ac:picMk id="2050" creationId="{D8BE8C15-52E7-4F56-8E9E-0F77E4638A05}"/>
          </ac:picMkLst>
        </pc:picChg>
        <pc:picChg chg="mod">
          <ac:chgData name="TOMMASINI ALBERTO" userId="8c013d22-ceb2-4014-ae73-ac062752c54f" providerId="ADAL" clId="{B5466CB6-9ADD-426B-97BC-12AA6A419196}" dt="2024-04-28T09:24:37.451" v="3206" actId="1076"/>
          <ac:picMkLst>
            <pc:docMk/>
            <pc:sldMk cId="1423129" sldId="330"/>
            <ac:picMk id="2052" creationId="{5C07ADE2-8936-4C9A-A849-7FF8872F5FF8}"/>
          </ac:picMkLst>
        </pc:picChg>
        <pc:picChg chg="mod">
          <ac:chgData name="TOMMASINI ALBERTO" userId="8c013d22-ceb2-4014-ae73-ac062752c54f" providerId="ADAL" clId="{B5466CB6-9ADD-426B-97BC-12AA6A419196}" dt="2024-04-28T09:24:37.451" v="3206" actId="1076"/>
          <ac:picMkLst>
            <pc:docMk/>
            <pc:sldMk cId="1423129" sldId="330"/>
            <ac:picMk id="2054" creationId="{889D65AA-03E2-4357-AC8F-1824CAA26077}"/>
          </ac:picMkLst>
        </pc:picChg>
      </pc:sldChg>
      <pc:sldChg chg="del">
        <pc:chgData name="TOMMASINI ALBERTO" userId="8c013d22-ceb2-4014-ae73-ac062752c54f" providerId="ADAL" clId="{B5466CB6-9ADD-426B-97BC-12AA6A419196}" dt="2024-04-28T09:22:54.732" v="3197" actId="2696"/>
        <pc:sldMkLst>
          <pc:docMk/>
          <pc:sldMk cId="3120018068" sldId="330"/>
        </pc:sldMkLst>
      </pc:sldChg>
      <pc:sldChg chg="add del mod modShow">
        <pc:chgData name="TOMMASINI ALBERTO" userId="8c013d22-ceb2-4014-ae73-ac062752c54f" providerId="ADAL" clId="{B5466CB6-9ADD-426B-97BC-12AA6A419196}" dt="2024-04-28T07:41:32.059" v="6" actId="729"/>
        <pc:sldMkLst>
          <pc:docMk/>
          <pc:sldMk cId="1611852536" sldId="331"/>
        </pc:sldMkLst>
      </pc:sldChg>
      <pc:sldChg chg="del">
        <pc:chgData name="TOMMASINI ALBERTO" userId="8c013d22-ceb2-4014-ae73-ac062752c54f" providerId="ADAL" clId="{B5466CB6-9ADD-426B-97BC-12AA6A419196}" dt="2024-04-28T09:03:59.058" v="3064" actId="47"/>
        <pc:sldMkLst>
          <pc:docMk/>
          <pc:sldMk cId="3472629580" sldId="345"/>
        </pc:sldMkLst>
      </pc:sldChg>
      <pc:sldChg chg="add del">
        <pc:chgData name="TOMMASINI ALBERTO" userId="8c013d22-ceb2-4014-ae73-ac062752c54f" providerId="ADAL" clId="{B5466CB6-9ADD-426B-97BC-12AA6A419196}" dt="2024-04-28T07:41:24.594" v="4" actId="47"/>
        <pc:sldMkLst>
          <pc:docMk/>
          <pc:sldMk cId="2671678882" sldId="349"/>
        </pc:sldMkLst>
      </pc:sldChg>
      <pc:sldChg chg="modSp mod">
        <pc:chgData name="TOMMASINI ALBERTO" userId="8c013d22-ceb2-4014-ae73-ac062752c54f" providerId="ADAL" clId="{B5466CB6-9ADD-426B-97BC-12AA6A419196}" dt="2024-04-28T10:09:08.831" v="3604" actId="20577"/>
        <pc:sldMkLst>
          <pc:docMk/>
          <pc:sldMk cId="480540247" sldId="353"/>
        </pc:sldMkLst>
        <pc:spChg chg="mod">
          <ac:chgData name="TOMMASINI ALBERTO" userId="8c013d22-ceb2-4014-ae73-ac062752c54f" providerId="ADAL" clId="{B5466CB6-9ADD-426B-97BC-12AA6A419196}" dt="2024-04-28T10:09:08.831" v="3604" actId="20577"/>
          <ac:spMkLst>
            <pc:docMk/>
            <pc:sldMk cId="480540247" sldId="353"/>
            <ac:spMk id="2" creationId="{2501476A-ECF8-D233-CC48-2F668DB0259D}"/>
          </ac:spMkLst>
        </pc:spChg>
      </pc:sldChg>
      <pc:sldChg chg="addSp delSp modSp mod ord">
        <pc:chgData name="TOMMASINI ALBERTO" userId="8c013d22-ceb2-4014-ae73-ac062752c54f" providerId="ADAL" clId="{B5466CB6-9ADD-426B-97BC-12AA6A419196}" dt="2024-04-28T08:25:24.465" v="1980" actId="113"/>
        <pc:sldMkLst>
          <pc:docMk/>
          <pc:sldMk cId="4197174711" sldId="361"/>
        </pc:sldMkLst>
        <pc:spChg chg="add mod">
          <ac:chgData name="TOMMASINI ALBERTO" userId="8c013d22-ceb2-4014-ae73-ac062752c54f" providerId="ADAL" clId="{B5466CB6-9ADD-426B-97BC-12AA6A419196}" dt="2024-04-28T08:25:24.465" v="1980" actId="113"/>
          <ac:spMkLst>
            <pc:docMk/>
            <pc:sldMk cId="4197174711" sldId="361"/>
            <ac:spMk id="2" creationId="{0E3AD992-E656-960B-6D81-AB0B6DA9427C}"/>
          </ac:spMkLst>
        </pc:spChg>
        <pc:spChg chg="add mod">
          <ac:chgData name="TOMMASINI ALBERTO" userId="8c013d22-ceb2-4014-ae73-ac062752c54f" providerId="ADAL" clId="{B5466CB6-9ADD-426B-97BC-12AA6A419196}" dt="2024-04-28T08:24:47.824" v="1931" actId="1076"/>
          <ac:spMkLst>
            <pc:docMk/>
            <pc:sldMk cId="4197174711" sldId="361"/>
            <ac:spMk id="4" creationId="{A2589CF3-2F09-DC8C-5A8A-D2B250684FB5}"/>
          </ac:spMkLst>
        </pc:spChg>
        <pc:spChg chg="mod">
          <ac:chgData name="TOMMASINI ALBERTO" userId="8c013d22-ceb2-4014-ae73-ac062752c54f" providerId="ADAL" clId="{B5466CB6-9ADD-426B-97BC-12AA6A419196}" dt="2024-04-28T07:58:01.956" v="719" actId="20577"/>
          <ac:spMkLst>
            <pc:docMk/>
            <pc:sldMk cId="4197174711" sldId="361"/>
            <ac:spMk id="5" creationId="{481D124D-E2DD-48D5-B14B-98F647B1D8FE}"/>
          </ac:spMkLst>
        </pc:spChg>
        <pc:picChg chg="del">
          <ac:chgData name="TOMMASINI ALBERTO" userId="8c013d22-ceb2-4014-ae73-ac062752c54f" providerId="ADAL" clId="{B5466CB6-9ADD-426B-97BC-12AA6A419196}" dt="2024-04-28T07:42:43.488" v="7" actId="478"/>
          <ac:picMkLst>
            <pc:docMk/>
            <pc:sldMk cId="4197174711" sldId="361"/>
            <ac:picMk id="3" creationId="{EFDED085-6C1C-46EB-9177-49930D3D7721}"/>
          </ac:picMkLst>
        </pc:picChg>
      </pc:sldChg>
      <pc:sldChg chg="modSp mod">
        <pc:chgData name="TOMMASINI ALBERTO" userId="8c013d22-ceb2-4014-ae73-ac062752c54f" providerId="ADAL" clId="{B5466CB6-9ADD-426B-97BC-12AA6A419196}" dt="2024-04-28T09:29:27.008" v="3360" actId="113"/>
        <pc:sldMkLst>
          <pc:docMk/>
          <pc:sldMk cId="978385554" sldId="362"/>
        </pc:sldMkLst>
        <pc:spChg chg="mod">
          <ac:chgData name="TOMMASINI ALBERTO" userId="8c013d22-ceb2-4014-ae73-ac062752c54f" providerId="ADAL" clId="{B5466CB6-9ADD-426B-97BC-12AA6A419196}" dt="2024-04-28T09:29:27.008" v="3360" actId="113"/>
          <ac:spMkLst>
            <pc:docMk/>
            <pc:sldMk cId="978385554" sldId="362"/>
            <ac:spMk id="2" creationId="{16844034-05A7-BE3C-79B7-B5814CB10262}"/>
          </ac:spMkLst>
        </pc:spChg>
      </pc:sldChg>
      <pc:sldChg chg="modSp mod">
        <pc:chgData name="TOMMASINI ALBERTO" userId="8c013d22-ceb2-4014-ae73-ac062752c54f" providerId="ADAL" clId="{B5466CB6-9ADD-426B-97BC-12AA6A419196}" dt="2024-04-28T09:48:47.341" v="3493" actId="113"/>
        <pc:sldMkLst>
          <pc:docMk/>
          <pc:sldMk cId="2503528004" sldId="363"/>
        </pc:sldMkLst>
        <pc:spChg chg="mod">
          <ac:chgData name="TOMMASINI ALBERTO" userId="8c013d22-ceb2-4014-ae73-ac062752c54f" providerId="ADAL" clId="{B5466CB6-9ADD-426B-97BC-12AA6A419196}" dt="2024-04-28T09:46:42.423" v="3396" actId="255"/>
          <ac:spMkLst>
            <pc:docMk/>
            <pc:sldMk cId="2503528004" sldId="363"/>
            <ac:spMk id="2" creationId="{2D7B85EB-F6BA-BD76-742B-8C0810E9CD62}"/>
          </ac:spMkLst>
        </pc:spChg>
        <pc:spChg chg="mod">
          <ac:chgData name="TOMMASINI ALBERTO" userId="8c013d22-ceb2-4014-ae73-ac062752c54f" providerId="ADAL" clId="{B5466CB6-9ADD-426B-97BC-12AA6A419196}" dt="2024-04-28T09:48:47.341" v="3493" actId="113"/>
          <ac:spMkLst>
            <pc:docMk/>
            <pc:sldMk cId="2503528004" sldId="363"/>
            <ac:spMk id="7" creationId="{A19F7BC6-F900-CA6E-36B6-B782DDF95A4A}"/>
          </ac:spMkLst>
        </pc:spChg>
        <pc:picChg chg="mod">
          <ac:chgData name="TOMMASINI ALBERTO" userId="8c013d22-ceb2-4014-ae73-ac062752c54f" providerId="ADAL" clId="{B5466CB6-9ADD-426B-97BC-12AA6A419196}" dt="2024-04-28T09:46:37.167" v="3395" actId="14100"/>
          <ac:picMkLst>
            <pc:docMk/>
            <pc:sldMk cId="2503528004" sldId="363"/>
            <ac:picMk id="6" creationId="{A87AB405-7349-A86F-1810-DBFA5DB7C277}"/>
          </ac:picMkLst>
        </pc:picChg>
      </pc:sldChg>
      <pc:sldChg chg="modSp mod">
        <pc:chgData name="TOMMASINI ALBERTO" userId="8c013d22-ceb2-4014-ae73-ac062752c54f" providerId="ADAL" clId="{B5466CB6-9ADD-426B-97BC-12AA6A419196}" dt="2024-04-28T09:50:47.367" v="3496" actId="1076"/>
        <pc:sldMkLst>
          <pc:docMk/>
          <pc:sldMk cId="2554862033" sldId="364"/>
        </pc:sldMkLst>
        <pc:spChg chg="mod">
          <ac:chgData name="TOMMASINI ALBERTO" userId="8c013d22-ceb2-4014-ae73-ac062752c54f" providerId="ADAL" clId="{B5466CB6-9ADD-426B-97BC-12AA6A419196}" dt="2024-04-28T09:50:47.367" v="3496" actId="1076"/>
          <ac:spMkLst>
            <pc:docMk/>
            <pc:sldMk cId="2554862033" sldId="364"/>
            <ac:spMk id="5" creationId="{6CE40C86-18AB-767E-7A52-C3EB2DC9D23F}"/>
          </ac:spMkLst>
        </pc:spChg>
        <pc:spChg chg="mod">
          <ac:chgData name="TOMMASINI ALBERTO" userId="8c013d22-ceb2-4014-ae73-ac062752c54f" providerId="ADAL" clId="{B5466CB6-9ADD-426B-97BC-12AA6A419196}" dt="2024-04-28T09:50:47.367" v="3496" actId="1076"/>
          <ac:spMkLst>
            <pc:docMk/>
            <pc:sldMk cId="2554862033" sldId="364"/>
            <ac:spMk id="6" creationId="{F7C0BEC6-E616-A108-2AD2-F6F689813468}"/>
          </ac:spMkLst>
        </pc:spChg>
        <pc:picChg chg="mod">
          <ac:chgData name="TOMMASINI ALBERTO" userId="8c013d22-ceb2-4014-ae73-ac062752c54f" providerId="ADAL" clId="{B5466CB6-9ADD-426B-97BC-12AA6A419196}" dt="2024-04-28T09:50:39.988" v="3495" actId="1076"/>
          <ac:picMkLst>
            <pc:docMk/>
            <pc:sldMk cId="2554862033" sldId="364"/>
            <ac:picMk id="2" creationId="{CD359435-9EC6-8B42-EBFE-79D9A7B2E9EC}"/>
          </ac:picMkLst>
        </pc:picChg>
      </pc:sldChg>
      <pc:sldChg chg="modSp">
        <pc:chgData name="TOMMASINI ALBERTO" userId="8c013d22-ceb2-4014-ae73-ac062752c54f" providerId="ADAL" clId="{B5466CB6-9ADD-426B-97BC-12AA6A419196}" dt="2024-04-28T10:06:24.558" v="3498" actId="1036"/>
        <pc:sldMkLst>
          <pc:docMk/>
          <pc:sldMk cId="2547360931" sldId="367"/>
        </pc:sldMkLst>
        <pc:picChg chg="mod">
          <ac:chgData name="TOMMASINI ALBERTO" userId="8c013d22-ceb2-4014-ae73-ac062752c54f" providerId="ADAL" clId="{B5466CB6-9ADD-426B-97BC-12AA6A419196}" dt="2024-04-28T10:06:24.558" v="3498" actId="1036"/>
          <ac:picMkLst>
            <pc:docMk/>
            <pc:sldMk cId="2547360931" sldId="367"/>
            <ac:picMk id="2" creationId="{B8907064-CCBF-5FDD-C209-DA1574EEAF29}"/>
          </ac:picMkLst>
        </pc:picChg>
      </pc:sldChg>
      <pc:sldChg chg="modSp mod">
        <pc:chgData name="TOMMASINI ALBERTO" userId="8c013d22-ceb2-4014-ae73-ac062752c54f" providerId="ADAL" clId="{B5466CB6-9ADD-426B-97BC-12AA6A419196}" dt="2024-04-28T09:31:53.490" v="3374" actId="20577"/>
        <pc:sldMkLst>
          <pc:docMk/>
          <pc:sldMk cId="1288416877" sldId="375"/>
        </pc:sldMkLst>
        <pc:spChg chg="mod">
          <ac:chgData name="TOMMASINI ALBERTO" userId="8c013d22-ceb2-4014-ae73-ac062752c54f" providerId="ADAL" clId="{B5466CB6-9ADD-426B-97BC-12AA6A419196}" dt="2024-04-28T09:31:53.490" v="3374" actId="20577"/>
          <ac:spMkLst>
            <pc:docMk/>
            <pc:sldMk cId="1288416877" sldId="375"/>
            <ac:spMk id="3" creationId="{390BDEA7-8250-793F-EEA9-243F56C37096}"/>
          </ac:spMkLst>
        </pc:spChg>
      </pc:sldChg>
      <pc:sldChg chg="modSp mod">
        <pc:chgData name="TOMMASINI ALBERTO" userId="8c013d22-ceb2-4014-ae73-ac062752c54f" providerId="ADAL" clId="{B5466CB6-9ADD-426B-97BC-12AA6A419196}" dt="2024-04-28T09:33:52.481" v="3381" actId="1076"/>
        <pc:sldMkLst>
          <pc:docMk/>
          <pc:sldMk cId="1494079878" sldId="376"/>
        </pc:sldMkLst>
        <pc:spChg chg="mod">
          <ac:chgData name="TOMMASINI ALBERTO" userId="8c013d22-ceb2-4014-ae73-ac062752c54f" providerId="ADAL" clId="{B5466CB6-9ADD-426B-97BC-12AA6A419196}" dt="2024-04-28T09:33:52.481" v="3381" actId="1076"/>
          <ac:spMkLst>
            <pc:docMk/>
            <pc:sldMk cId="1494079878" sldId="376"/>
            <ac:spMk id="2" creationId="{E195F047-025D-95D8-3E3B-3326425FA1A3}"/>
          </ac:spMkLst>
        </pc:spChg>
      </pc:sldChg>
      <pc:sldChg chg="modSp mod">
        <pc:chgData name="TOMMASINI ALBERTO" userId="8c013d22-ceb2-4014-ae73-ac062752c54f" providerId="ADAL" clId="{B5466CB6-9ADD-426B-97BC-12AA6A419196}" dt="2024-04-28T10:23:43.541" v="4397" actId="1076"/>
        <pc:sldMkLst>
          <pc:docMk/>
          <pc:sldMk cId="4042800592" sldId="377"/>
        </pc:sldMkLst>
        <pc:spChg chg="mod">
          <ac:chgData name="TOMMASINI ALBERTO" userId="8c013d22-ceb2-4014-ae73-ac062752c54f" providerId="ADAL" clId="{B5466CB6-9ADD-426B-97BC-12AA6A419196}" dt="2024-04-28T10:23:43.541" v="4397" actId="1076"/>
          <ac:spMkLst>
            <pc:docMk/>
            <pc:sldMk cId="4042800592" sldId="377"/>
            <ac:spMk id="2" creationId="{2F44D64E-1F95-39E6-0088-3F01F53EF811}"/>
          </ac:spMkLst>
        </pc:spChg>
      </pc:sldChg>
      <pc:sldChg chg="addSp delSp modSp mod delAnim">
        <pc:chgData name="TOMMASINI ALBERTO" userId="8c013d22-ceb2-4014-ae73-ac062752c54f" providerId="ADAL" clId="{B5466CB6-9ADD-426B-97BC-12AA6A419196}" dt="2024-04-28T10:29:52.855" v="4917" actId="113"/>
        <pc:sldMkLst>
          <pc:docMk/>
          <pc:sldMk cId="1967880766" sldId="378"/>
        </pc:sldMkLst>
        <pc:spChg chg="del mod">
          <ac:chgData name="TOMMASINI ALBERTO" userId="8c013d22-ceb2-4014-ae73-ac062752c54f" providerId="ADAL" clId="{B5466CB6-9ADD-426B-97BC-12AA6A419196}" dt="2024-04-28T10:20:47.614" v="4233"/>
          <ac:spMkLst>
            <pc:docMk/>
            <pc:sldMk cId="1967880766" sldId="378"/>
            <ac:spMk id="2" creationId="{2F44D64E-1F95-39E6-0088-3F01F53EF811}"/>
          </ac:spMkLst>
        </pc:spChg>
        <pc:spChg chg="del mod">
          <ac:chgData name="TOMMASINI ALBERTO" userId="8c013d22-ceb2-4014-ae73-ac062752c54f" providerId="ADAL" clId="{B5466CB6-9ADD-426B-97BC-12AA6A419196}" dt="2024-04-28T10:19:32.472" v="4228" actId="21"/>
          <ac:spMkLst>
            <pc:docMk/>
            <pc:sldMk cId="1967880766" sldId="378"/>
            <ac:spMk id="3" creationId="{FB7285DA-79C7-367F-6E99-99EAAD7A4313}"/>
          </ac:spMkLst>
        </pc:spChg>
        <pc:spChg chg="del">
          <ac:chgData name="TOMMASINI ALBERTO" userId="8c013d22-ceb2-4014-ae73-ac062752c54f" providerId="ADAL" clId="{B5466CB6-9ADD-426B-97BC-12AA6A419196}" dt="2024-04-28T10:19:32.472" v="4228" actId="21"/>
          <ac:spMkLst>
            <pc:docMk/>
            <pc:sldMk cId="1967880766" sldId="378"/>
            <ac:spMk id="4" creationId="{882CE555-13F5-437D-5E3B-2D0F5F30BD3E}"/>
          </ac:spMkLst>
        </pc:spChg>
        <pc:spChg chg="add mod">
          <ac:chgData name="TOMMASINI ALBERTO" userId="8c013d22-ceb2-4014-ae73-ac062752c54f" providerId="ADAL" clId="{B5466CB6-9ADD-426B-97BC-12AA6A419196}" dt="2024-04-28T10:29:52.855" v="4917" actId="113"/>
          <ac:spMkLst>
            <pc:docMk/>
            <pc:sldMk cId="1967880766" sldId="378"/>
            <ac:spMk id="5" creationId="{6DADA871-D678-2977-EC3E-15FD1C5AD42E}"/>
          </ac:spMkLst>
        </pc:spChg>
      </pc:sldChg>
      <pc:sldChg chg="add">
        <pc:chgData name="TOMMASINI ALBERTO" userId="8c013d22-ceb2-4014-ae73-ac062752c54f" providerId="ADAL" clId="{B5466CB6-9ADD-426B-97BC-12AA6A419196}" dt="2024-04-25T18:08:01.391" v="0"/>
        <pc:sldMkLst>
          <pc:docMk/>
          <pc:sldMk cId="1114086817" sldId="448"/>
        </pc:sldMkLst>
      </pc:sldChg>
      <pc:sldChg chg="del">
        <pc:chgData name="TOMMASINI ALBERTO" userId="8c013d22-ceb2-4014-ae73-ac062752c54f" providerId="ADAL" clId="{B5466CB6-9ADD-426B-97BC-12AA6A419196}" dt="2024-04-25T18:08:04.362" v="1" actId="47"/>
        <pc:sldMkLst>
          <pc:docMk/>
          <pc:sldMk cId="900899700" sldId="545"/>
        </pc:sldMkLst>
      </pc:sldChg>
      <pc:sldChg chg="delSp modSp mod">
        <pc:chgData name="TOMMASINI ALBERTO" userId="8c013d22-ceb2-4014-ae73-ac062752c54f" providerId="ADAL" clId="{B5466CB6-9ADD-426B-97BC-12AA6A419196}" dt="2024-04-28T09:30:20.600" v="3362" actId="478"/>
        <pc:sldMkLst>
          <pc:docMk/>
          <pc:sldMk cId="1088549848" sldId="639"/>
        </pc:sldMkLst>
        <pc:spChg chg="del mod">
          <ac:chgData name="TOMMASINI ALBERTO" userId="8c013d22-ceb2-4014-ae73-ac062752c54f" providerId="ADAL" clId="{B5466CB6-9ADD-426B-97BC-12AA6A419196}" dt="2024-04-28T09:30:20.600" v="3362" actId="478"/>
          <ac:spMkLst>
            <pc:docMk/>
            <pc:sldMk cId="1088549848" sldId="639"/>
            <ac:spMk id="2" creationId="{7C2AEF12-E105-4B5B-2DEB-3165D9A01AAD}"/>
          </ac:spMkLst>
        </pc:spChg>
      </pc:sldChg>
      <pc:sldChg chg="addSp modSp new mod">
        <pc:chgData name="TOMMASINI ALBERTO" userId="8c013d22-ceb2-4014-ae73-ac062752c54f" providerId="ADAL" clId="{B5466CB6-9ADD-426B-97BC-12AA6A419196}" dt="2024-04-28T08:20:13.574" v="1677" actId="20577"/>
        <pc:sldMkLst>
          <pc:docMk/>
          <pc:sldMk cId="2999932490" sldId="640"/>
        </pc:sldMkLst>
        <pc:spChg chg="add mod">
          <ac:chgData name="TOMMASINI ALBERTO" userId="8c013d22-ceb2-4014-ae73-ac062752c54f" providerId="ADAL" clId="{B5466CB6-9ADD-426B-97BC-12AA6A419196}" dt="2024-04-28T07:47:00.405" v="49" actId="113"/>
          <ac:spMkLst>
            <pc:docMk/>
            <pc:sldMk cId="2999932490" sldId="640"/>
            <ac:spMk id="2" creationId="{9E1F9309-2D38-B362-835A-06C317FC6172}"/>
          </ac:spMkLst>
        </pc:spChg>
        <pc:spChg chg="add mod">
          <ac:chgData name="TOMMASINI ALBERTO" userId="8c013d22-ceb2-4014-ae73-ac062752c54f" providerId="ADAL" clId="{B5466CB6-9ADD-426B-97BC-12AA6A419196}" dt="2024-04-28T08:20:13.574" v="1677" actId="20577"/>
          <ac:spMkLst>
            <pc:docMk/>
            <pc:sldMk cId="2999932490" sldId="640"/>
            <ac:spMk id="3" creationId="{33CEAA89-AF14-8A95-B173-6C811E887929}"/>
          </ac:spMkLst>
        </pc:spChg>
      </pc:sldChg>
      <pc:sldChg chg="addSp modSp add mod">
        <pc:chgData name="TOMMASINI ALBERTO" userId="8c013d22-ceb2-4014-ae73-ac062752c54f" providerId="ADAL" clId="{B5466CB6-9ADD-426B-97BC-12AA6A419196}" dt="2024-04-28T08:49:19.220" v="2580" actId="113"/>
        <pc:sldMkLst>
          <pc:docMk/>
          <pc:sldMk cId="1598937217" sldId="641"/>
        </pc:sldMkLst>
        <pc:spChg chg="add mod">
          <ac:chgData name="TOMMASINI ALBERTO" userId="8c013d22-ceb2-4014-ae73-ac062752c54f" providerId="ADAL" clId="{B5466CB6-9ADD-426B-97BC-12AA6A419196}" dt="2024-04-28T08:49:19.220" v="2580" actId="113"/>
          <ac:spMkLst>
            <pc:docMk/>
            <pc:sldMk cId="1598937217" sldId="641"/>
            <ac:spMk id="2" creationId="{DAFD403B-1D0C-5D13-1105-9648CC7397F3}"/>
          </ac:spMkLst>
        </pc:spChg>
        <pc:spChg chg="mod">
          <ac:chgData name="TOMMASINI ALBERTO" userId="8c013d22-ceb2-4014-ae73-ac062752c54f" providerId="ADAL" clId="{B5466CB6-9ADD-426B-97BC-12AA6A419196}" dt="2024-04-28T08:21:20.746" v="1725" actId="20577"/>
          <ac:spMkLst>
            <pc:docMk/>
            <pc:sldMk cId="1598937217" sldId="641"/>
            <ac:spMk id="5" creationId="{481D124D-E2DD-48D5-B14B-98F647B1D8FE}"/>
          </ac:spMkLst>
        </pc:spChg>
      </pc:sldChg>
      <pc:sldChg chg="addSp modSp add mod">
        <pc:chgData name="TOMMASINI ALBERTO" userId="8c013d22-ceb2-4014-ae73-ac062752c54f" providerId="ADAL" clId="{B5466CB6-9ADD-426B-97BC-12AA6A419196}" dt="2024-04-28T08:50:28.109" v="2585" actId="20577"/>
        <pc:sldMkLst>
          <pc:docMk/>
          <pc:sldMk cId="3592497581" sldId="642"/>
        </pc:sldMkLst>
        <pc:spChg chg="add mod">
          <ac:chgData name="TOMMASINI ALBERTO" userId="8c013d22-ceb2-4014-ae73-ac062752c54f" providerId="ADAL" clId="{B5466CB6-9ADD-426B-97BC-12AA6A419196}" dt="2024-04-28T08:50:28.109" v="2585" actId="20577"/>
          <ac:spMkLst>
            <pc:docMk/>
            <pc:sldMk cId="3592497581" sldId="642"/>
            <ac:spMk id="2" creationId="{BA7B6901-CBB8-A365-76B8-F06D47C46B3F}"/>
          </ac:spMkLst>
        </pc:spChg>
        <pc:spChg chg="mod">
          <ac:chgData name="TOMMASINI ALBERTO" userId="8c013d22-ceb2-4014-ae73-ac062752c54f" providerId="ADAL" clId="{B5466CB6-9ADD-426B-97BC-12AA6A419196}" dt="2024-04-28T08:00:17.141" v="818" actId="113"/>
          <ac:spMkLst>
            <pc:docMk/>
            <pc:sldMk cId="3592497581" sldId="642"/>
            <ac:spMk id="5" creationId="{481D124D-E2DD-48D5-B14B-98F647B1D8FE}"/>
          </ac:spMkLst>
        </pc:spChg>
      </pc:sldChg>
      <pc:sldChg chg="addSp modSp add mod">
        <pc:chgData name="TOMMASINI ALBERTO" userId="8c013d22-ceb2-4014-ae73-ac062752c54f" providerId="ADAL" clId="{B5466CB6-9ADD-426B-97BC-12AA6A419196}" dt="2024-04-28T09:03:48.105" v="3063" actId="20577"/>
        <pc:sldMkLst>
          <pc:docMk/>
          <pc:sldMk cId="3008103220" sldId="643"/>
        </pc:sldMkLst>
        <pc:spChg chg="add mod">
          <ac:chgData name="TOMMASINI ALBERTO" userId="8c013d22-ceb2-4014-ae73-ac062752c54f" providerId="ADAL" clId="{B5466CB6-9ADD-426B-97BC-12AA6A419196}" dt="2024-04-28T09:03:48.105" v="3063" actId="20577"/>
          <ac:spMkLst>
            <pc:docMk/>
            <pc:sldMk cId="3008103220" sldId="643"/>
            <ac:spMk id="2" creationId="{E72DA2E6-5E9B-D3B4-6732-5CC64636AD81}"/>
          </ac:spMkLst>
        </pc:spChg>
        <pc:spChg chg="mod">
          <ac:chgData name="TOMMASINI ALBERTO" userId="8c013d22-ceb2-4014-ae73-ac062752c54f" providerId="ADAL" clId="{B5466CB6-9ADD-426B-97BC-12AA6A419196}" dt="2024-04-28T08:20:52.456" v="1701" actId="113"/>
          <ac:spMkLst>
            <pc:docMk/>
            <pc:sldMk cId="3008103220" sldId="643"/>
            <ac:spMk id="5" creationId="{481D124D-E2DD-48D5-B14B-98F647B1D8FE}"/>
          </ac:spMkLst>
        </pc:spChg>
      </pc:sldChg>
      <pc:sldChg chg="addSp modSp new mod">
        <pc:chgData name="TOMMASINI ALBERTO" userId="8c013d22-ceb2-4014-ae73-ac062752c54f" providerId="ADAL" clId="{B5466CB6-9ADD-426B-97BC-12AA6A419196}" dt="2024-04-28T08:29:55.683" v="2094" actId="6549"/>
        <pc:sldMkLst>
          <pc:docMk/>
          <pc:sldMk cId="3337412780" sldId="644"/>
        </pc:sldMkLst>
        <pc:spChg chg="add mod">
          <ac:chgData name="TOMMASINI ALBERTO" userId="8c013d22-ceb2-4014-ae73-ac062752c54f" providerId="ADAL" clId="{B5466CB6-9ADD-426B-97BC-12AA6A419196}" dt="2024-04-28T08:29:55.683" v="2094" actId="6549"/>
          <ac:spMkLst>
            <pc:docMk/>
            <pc:sldMk cId="3337412780" sldId="644"/>
            <ac:spMk id="2" creationId="{DDBAB7F2-F534-6B71-7840-D959A5523480}"/>
          </ac:spMkLst>
        </pc:spChg>
      </pc:sldChg>
      <pc:sldChg chg="addSp delSp modSp add del mod ord delAnim">
        <pc:chgData name="TOMMASINI ALBERTO" userId="8c013d22-ceb2-4014-ae73-ac062752c54f" providerId="ADAL" clId="{B5466CB6-9ADD-426B-97BC-12AA6A419196}" dt="2024-04-28T09:21:24.084" v="3167" actId="47"/>
        <pc:sldMkLst>
          <pc:docMk/>
          <pc:sldMk cId="3200805843" sldId="645"/>
        </pc:sldMkLst>
        <pc:spChg chg="del">
          <ac:chgData name="TOMMASINI ALBERTO" userId="8c013d22-ceb2-4014-ae73-ac062752c54f" providerId="ADAL" clId="{B5466CB6-9ADD-426B-97BC-12AA6A419196}" dt="2024-04-28T09:12:13.410" v="3078" actId="478"/>
          <ac:spMkLst>
            <pc:docMk/>
            <pc:sldMk cId="3200805843" sldId="645"/>
            <ac:spMk id="2" creationId="{97EB994E-7EEB-4045-8E0A-8802FB7EA4BE}"/>
          </ac:spMkLst>
        </pc:spChg>
        <pc:spChg chg="del">
          <ac:chgData name="TOMMASINI ALBERTO" userId="8c013d22-ceb2-4014-ae73-ac062752c54f" providerId="ADAL" clId="{B5466CB6-9ADD-426B-97BC-12AA6A419196}" dt="2024-04-28T09:12:20.110" v="3080" actId="478"/>
          <ac:spMkLst>
            <pc:docMk/>
            <pc:sldMk cId="3200805843" sldId="645"/>
            <ac:spMk id="5" creationId="{1EC08D05-F99D-49CA-A6C1-E7A8FCEDEC35}"/>
          </ac:spMkLst>
        </pc:spChg>
        <pc:spChg chg="del">
          <ac:chgData name="TOMMASINI ALBERTO" userId="8c013d22-ceb2-4014-ae73-ac062752c54f" providerId="ADAL" clId="{B5466CB6-9ADD-426B-97BC-12AA6A419196}" dt="2024-04-28T09:12:20.110" v="3080" actId="478"/>
          <ac:spMkLst>
            <pc:docMk/>
            <pc:sldMk cId="3200805843" sldId="645"/>
            <ac:spMk id="7" creationId="{5C5EF48E-0A24-4495-92DE-C3B3AD6131B7}"/>
          </ac:spMkLst>
        </pc:spChg>
        <pc:spChg chg="add del mod">
          <ac:chgData name="TOMMASINI ALBERTO" userId="8c013d22-ceb2-4014-ae73-ac062752c54f" providerId="ADAL" clId="{B5466CB6-9ADD-426B-97BC-12AA6A419196}" dt="2024-04-28T09:19:40.617" v="3120" actId="21"/>
          <ac:spMkLst>
            <pc:docMk/>
            <pc:sldMk cId="3200805843" sldId="645"/>
            <ac:spMk id="8" creationId="{DB2F881B-42F1-2526-B61A-0C655A5AE1EC}"/>
          </ac:spMkLst>
        </pc:spChg>
        <pc:spChg chg="del mod">
          <ac:chgData name="TOMMASINI ALBERTO" userId="8c013d22-ceb2-4014-ae73-ac062752c54f" providerId="ADAL" clId="{B5466CB6-9ADD-426B-97BC-12AA6A419196}" dt="2024-04-28T09:20:49.539" v="3151" actId="21"/>
          <ac:spMkLst>
            <pc:docMk/>
            <pc:sldMk cId="3200805843" sldId="645"/>
            <ac:spMk id="10" creationId="{0F85F78D-7C51-48EA-AFBB-9A46975598DA}"/>
          </ac:spMkLst>
        </pc:spChg>
        <pc:picChg chg="del">
          <ac:chgData name="TOMMASINI ALBERTO" userId="8c013d22-ceb2-4014-ae73-ac062752c54f" providerId="ADAL" clId="{B5466CB6-9ADD-426B-97BC-12AA6A419196}" dt="2024-04-28T09:12:16.370" v="3079" actId="478"/>
          <ac:picMkLst>
            <pc:docMk/>
            <pc:sldMk cId="3200805843" sldId="645"/>
            <ac:picMk id="4" creationId="{81DF2E1E-5EBB-495E-9676-1D0EA3F9EBE8}"/>
          </ac:picMkLst>
        </pc:picChg>
        <pc:picChg chg="add del mod">
          <ac:chgData name="TOMMASINI ALBERTO" userId="8c013d22-ceb2-4014-ae73-ac062752c54f" providerId="ADAL" clId="{B5466CB6-9ADD-426B-97BC-12AA6A419196}" dt="2024-04-28T09:17:08.322" v="3100" actId="478"/>
          <ac:picMkLst>
            <pc:docMk/>
            <pc:sldMk cId="3200805843" sldId="645"/>
            <ac:picMk id="6" creationId="{3F71D9F7-A07D-AA31-BAC5-68BCD21D08C5}"/>
          </ac:picMkLst>
        </pc:picChg>
        <pc:picChg chg="add del mod">
          <ac:chgData name="TOMMASINI ALBERTO" userId="8c013d22-ceb2-4014-ae73-ac062752c54f" providerId="ADAL" clId="{B5466CB6-9ADD-426B-97BC-12AA6A419196}" dt="2024-04-28T09:19:37.003" v="3119" actId="478"/>
          <ac:picMkLst>
            <pc:docMk/>
            <pc:sldMk cId="3200805843" sldId="645"/>
            <ac:picMk id="11" creationId="{9F6B7821-4ECD-D4F6-D0C8-1A2FE24843A6}"/>
          </ac:picMkLst>
        </pc:picChg>
      </pc:sldChg>
      <pc:sldChg chg="addSp delSp modSp add mod delAnim modAnim">
        <pc:chgData name="TOMMASINI ALBERTO" userId="8c013d22-ceb2-4014-ae73-ac062752c54f" providerId="ADAL" clId="{B5466CB6-9ADD-426B-97BC-12AA6A419196}" dt="2024-04-28T09:21:20.357" v="3166" actId="14100"/>
        <pc:sldMkLst>
          <pc:docMk/>
          <pc:sldMk cId="4164611408" sldId="646"/>
        </pc:sldMkLst>
        <pc:spChg chg="add mod">
          <ac:chgData name="TOMMASINI ALBERTO" userId="8c013d22-ceb2-4014-ae73-ac062752c54f" providerId="ADAL" clId="{B5466CB6-9ADD-426B-97BC-12AA6A419196}" dt="2024-04-28T09:21:02.873" v="3160" actId="20577"/>
          <ac:spMkLst>
            <pc:docMk/>
            <pc:sldMk cId="4164611408" sldId="646"/>
            <ac:spMk id="6" creationId="{DB2F881B-42F1-2526-B61A-0C655A5AE1EC}"/>
          </ac:spMkLst>
        </pc:spChg>
        <pc:spChg chg="add mod">
          <ac:chgData name="TOMMASINI ALBERTO" userId="8c013d22-ceb2-4014-ae73-ac062752c54f" providerId="ADAL" clId="{B5466CB6-9ADD-426B-97BC-12AA6A419196}" dt="2024-04-28T09:21:20.357" v="3166" actId="14100"/>
          <ac:spMkLst>
            <pc:docMk/>
            <pc:sldMk cId="4164611408" sldId="646"/>
            <ac:spMk id="7" creationId="{0F85F78D-7C51-48EA-AFBB-9A46975598DA}"/>
          </ac:spMkLst>
        </pc:spChg>
        <pc:spChg chg="del">
          <ac:chgData name="TOMMASINI ALBERTO" userId="8c013d22-ceb2-4014-ae73-ac062752c54f" providerId="ADAL" clId="{B5466CB6-9ADD-426B-97BC-12AA6A419196}" dt="2024-04-28T09:17:41.708" v="3107" actId="478"/>
          <ac:spMkLst>
            <pc:docMk/>
            <pc:sldMk cId="4164611408" sldId="646"/>
            <ac:spMk id="8" creationId="{DB2F881B-42F1-2526-B61A-0C655A5AE1EC}"/>
          </ac:spMkLst>
        </pc:spChg>
        <pc:spChg chg="del">
          <ac:chgData name="TOMMASINI ALBERTO" userId="8c013d22-ceb2-4014-ae73-ac062752c54f" providerId="ADAL" clId="{B5466CB6-9ADD-426B-97BC-12AA6A419196}" dt="2024-04-28T09:17:39.829" v="3106" actId="478"/>
          <ac:spMkLst>
            <pc:docMk/>
            <pc:sldMk cId="4164611408" sldId="646"/>
            <ac:spMk id="10" creationId="{0F85F78D-7C51-48EA-AFBB-9A46975598DA}"/>
          </ac:spMkLst>
        </pc:spChg>
        <pc:picChg chg="add del">
          <ac:chgData name="TOMMASINI ALBERTO" userId="8c013d22-ceb2-4014-ae73-ac062752c54f" providerId="ADAL" clId="{B5466CB6-9ADD-426B-97BC-12AA6A419196}" dt="2024-04-28T09:18:57.947" v="3113" actId="22"/>
          <ac:picMkLst>
            <pc:docMk/>
            <pc:sldMk cId="4164611408" sldId="646"/>
            <ac:picMk id="3" creationId="{0CC13CBD-DF2A-47DE-52F1-DA3EAFFE76A4}"/>
          </ac:picMkLst>
        </pc:picChg>
        <pc:picChg chg="add mod">
          <ac:chgData name="TOMMASINI ALBERTO" userId="8c013d22-ceb2-4014-ae73-ac062752c54f" providerId="ADAL" clId="{B5466CB6-9ADD-426B-97BC-12AA6A419196}" dt="2024-04-28T09:19:50.267" v="3124" actId="1076"/>
          <ac:picMkLst>
            <pc:docMk/>
            <pc:sldMk cId="4164611408" sldId="646"/>
            <ac:picMk id="5" creationId="{2B7F9348-052B-5F83-B487-652E8B7B7740}"/>
          </ac:picMkLst>
        </pc:picChg>
        <pc:picChg chg="add del mod">
          <ac:chgData name="TOMMASINI ALBERTO" userId="8c013d22-ceb2-4014-ae73-ac062752c54f" providerId="ADAL" clId="{B5466CB6-9ADD-426B-97BC-12AA6A419196}" dt="2024-04-28T09:19:21.772" v="3115" actId="478"/>
          <ac:picMkLst>
            <pc:docMk/>
            <pc:sldMk cId="4164611408" sldId="646"/>
            <ac:picMk id="11" creationId="{9F6B7821-4ECD-D4F6-D0C8-1A2FE24843A6}"/>
          </ac:picMkLst>
        </pc:picChg>
      </pc:sldChg>
      <pc:sldChg chg="addSp delSp modSp new mod">
        <pc:chgData name="TOMMASINI ALBERTO" userId="8c013d22-ceb2-4014-ae73-ac062752c54f" providerId="ADAL" clId="{B5466CB6-9ADD-426B-97BC-12AA6A419196}" dt="2024-04-28T09:46:18.435" v="3394" actId="14100"/>
        <pc:sldMkLst>
          <pc:docMk/>
          <pc:sldMk cId="1527658682" sldId="647"/>
        </pc:sldMkLst>
        <pc:spChg chg="add mod">
          <ac:chgData name="TOMMASINI ALBERTO" userId="8c013d22-ceb2-4014-ae73-ac062752c54f" providerId="ADAL" clId="{B5466CB6-9ADD-426B-97BC-12AA6A419196}" dt="2024-04-28T09:34:08.532" v="3386" actId="20577"/>
          <ac:spMkLst>
            <pc:docMk/>
            <pc:sldMk cId="1527658682" sldId="647"/>
            <ac:spMk id="2" creationId="{94AD62E1-DF05-D128-86B2-EAE34885C3FA}"/>
          </ac:spMkLst>
        </pc:spChg>
        <pc:picChg chg="add del mod">
          <ac:chgData name="TOMMASINI ALBERTO" userId="8c013d22-ceb2-4014-ae73-ac062752c54f" providerId="ADAL" clId="{B5466CB6-9ADD-426B-97BC-12AA6A419196}" dt="2024-04-28T09:46:12.359" v="3391" actId="478"/>
          <ac:picMkLst>
            <pc:docMk/>
            <pc:sldMk cId="1527658682" sldId="647"/>
            <ac:picMk id="4" creationId="{97B9AE57-989B-0584-8E94-431DEE0D1B31}"/>
          </ac:picMkLst>
        </pc:picChg>
        <pc:picChg chg="add mod">
          <ac:chgData name="TOMMASINI ALBERTO" userId="8c013d22-ceb2-4014-ae73-ac062752c54f" providerId="ADAL" clId="{B5466CB6-9ADD-426B-97BC-12AA6A419196}" dt="2024-04-28T09:46:18.435" v="3394" actId="14100"/>
          <ac:picMkLst>
            <pc:docMk/>
            <pc:sldMk cId="1527658682" sldId="647"/>
            <ac:picMk id="6" creationId="{F9F312EC-D73F-E2C9-9D2D-DF4EF34B8DB6}"/>
          </ac:picMkLst>
        </pc:picChg>
      </pc:sldChg>
      <pc:sldChg chg="addSp modSp new mod modAnim">
        <pc:chgData name="TOMMASINI ALBERTO" userId="8c013d22-ceb2-4014-ae73-ac062752c54f" providerId="ADAL" clId="{B5466CB6-9ADD-426B-97BC-12AA6A419196}" dt="2024-04-28T10:27:51.545" v="4753" actId="20577"/>
        <pc:sldMkLst>
          <pc:docMk/>
          <pc:sldMk cId="48866580" sldId="648"/>
        </pc:sldMkLst>
        <pc:spChg chg="add mod">
          <ac:chgData name="TOMMASINI ALBERTO" userId="8c013d22-ceb2-4014-ae73-ac062752c54f" providerId="ADAL" clId="{B5466CB6-9ADD-426B-97BC-12AA6A419196}" dt="2024-04-28T10:27:51.545" v="4753" actId="20577"/>
          <ac:spMkLst>
            <pc:docMk/>
            <pc:sldMk cId="48866580" sldId="648"/>
            <ac:spMk id="2" creationId="{522D5A92-7B6D-4E25-2271-6CEC8EAB7025}"/>
          </ac:spMkLst>
        </pc:spChg>
        <pc:spChg chg="add mod">
          <ac:chgData name="TOMMASINI ALBERTO" userId="8c013d22-ceb2-4014-ae73-ac062752c54f" providerId="ADAL" clId="{B5466CB6-9ADD-426B-97BC-12AA6A419196}" dt="2024-04-28T10:16:18.200" v="4187" actId="1076"/>
          <ac:spMkLst>
            <pc:docMk/>
            <pc:sldMk cId="48866580" sldId="648"/>
            <ac:spMk id="3" creationId="{66BEDBE0-9139-1C69-3C24-39958B9E6305}"/>
          </ac:spMkLst>
        </pc:spChg>
        <pc:spChg chg="add mod">
          <ac:chgData name="TOMMASINI ALBERTO" userId="8c013d22-ceb2-4014-ae73-ac062752c54f" providerId="ADAL" clId="{B5466CB6-9ADD-426B-97BC-12AA6A419196}" dt="2024-04-28T10:16:37.039" v="4190" actId="1076"/>
          <ac:spMkLst>
            <pc:docMk/>
            <pc:sldMk cId="48866580" sldId="648"/>
            <ac:spMk id="4" creationId="{1DA60227-DCD5-3968-E10C-AB03009B1D6B}"/>
          </ac:spMkLst>
        </pc:spChg>
      </pc:sldChg>
      <pc:sldChg chg="new del">
        <pc:chgData name="TOMMASINI ALBERTO" userId="8c013d22-ceb2-4014-ae73-ac062752c54f" providerId="ADAL" clId="{B5466CB6-9ADD-426B-97BC-12AA6A419196}" dt="2024-04-28T10:13:40.727" v="3917" actId="47"/>
        <pc:sldMkLst>
          <pc:docMk/>
          <pc:sldMk cId="2513975598" sldId="649"/>
        </pc:sldMkLst>
      </pc:sldChg>
      <pc:sldChg chg="addSp delSp modSp add mod delAnim modAnim">
        <pc:chgData name="TOMMASINI ALBERTO" userId="8c013d22-ceb2-4014-ae73-ac062752c54f" providerId="ADAL" clId="{B5466CB6-9ADD-426B-97BC-12AA6A419196}" dt="2024-04-28T10:31:28.125" v="4941" actId="20577"/>
        <pc:sldMkLst>
          <pc:docMk/>
          <pc:sldMk cId="3472577763" sldId="649"/>
        </pc:sldMkLst>
        <pc:spChg chg="del">
          <ac:chgData name="TOMMASINI ALBERTO" userId="8c013d22-ceb2-4014-ae73-ac062752c54f" providerId="ADAL" clId="{B5466CB6-9ADD-426B-97BC-12AA6A419196}" dt="2024-04-28T10:19:27.470" v="4227" actId="478"/>
          <ac:spMkLst>
            <pc:docMk/>
            <pc:sldMk cId="3472577763" sldId="649"/>
            <ac:spMk id="2" creationId="{2F44D64E-1F95-39E6-0088-3F01F53EF811}"/>
          </ac:spMkLst>
        </pc:spChg>
        <pc:spChg chg="del">
          <ac:chgData name="TOMMASINI ALBERTO" userId="8c013d22-ceb2-4014-ae73-ac062752c54f" providerId="ADAL" clId="{B5466CB6-9ADD-426B-97BC-12AA6A419196}" dt="2024-04-28T10:19:27.470" v="4227" actId="478"/>
          <ac:spMkLst>
            <pc:docMk/>
            <pc:sldMk cId="3472577763" sldId="649"/>
            <ac:spMk id="3" creationId="{FB7285DA-79C7-367F-6E99-99EAAD7A4313}"/>
          </ac:spMkLst>
        </pc:spChg>
        <pc:spChg chg="del">
          <ac:chgData name="TOMMASINI ALBERTO" userId="8c013d22-ceb2-4014-ae73-ac062752c54f" providerId="ADAL" clId="{B5466CB6-9ADD-426B-97BC-12AA6A419196}" dt="2024-04-28T10:19:27.470" v="4227" actId="478"/>
          <ac:spMkLst>
            <pc:docMk/>
            <pc:sldMk cId="3472577763" sldId="649"/>
            <ac:spMk id="4" creationId="{882CE555-13F5-437D-5E3B-2D0F5F30BD3E}"/>
          </ac:spMkLst>
        </pc:spChg>
        <pc:spChg chg="add mod">
          <ac:chgData name="TOMMASINI ALBERTO" userId="8c013d22-ceb2-4014-ae73-ac062752c54f" providerId="ADAL" clId="{B5466CB6-9ADD-426B-97BC-12AA6A419196}" dt="2024-04-28T10:31:28.125" v="4941" actId="20577"/>
          <ac:spMkLst>
            <pc:docMk/>
            <pc:sldMk cId="3472577763" sldId="649"/>
            <ac:spMk id="5" creationId="{FB7285DA-79C7-367F-6E99-99EAAD7A4313}"/>
          </ac:spMkLst>
        </pc:spChg>
        <pc:spChg chg="add mod">
          <ac:chgData name="TOMMASINI ALBERTO" userId="8c013d22-ceb2-4014-ae73-ac062752c54f" providerId="ADAL" clId="{B5466CB6-9ADD-426B-97BC-12AA6A419196}" dt="2024-04-28T10:31:16.322" v="4936" actId="1076"/>
          <ac:spMkLst>
            <pc:docMk/>
            <pc:sldMk cId="3472577763" sldId="649"/>
            <ac:spMk id="6" creationId="{882CE555-13F5-437D-5E3B-2D0F5F30BD3E}"/>
          </ac:spMkLst>
        </pc:spChg>
        <pc:spChg chg="add mod">
          <ac:chgData name="TOMMASINI ALBERTO" userId="8c013d22-ceb2-4014-ae73-ac062752c54f" providerId="ADAL" clId="{B5466CB6-9ADD-426B-97BC-12AA6A419196}" dt="2024-04-28T10:30:40.283" v="4932" actId="1076"/>
          <ac:spMkLst>
            <pc:docMk/>
            <pc:sldMk cId="3472577763" sldId="649"/>
            <ac:spMk id="7" creationId="{66039CDF-EE3D-0A6C-8888-FCAFC36BA8C7}"/>
          </ac:spMkLst>
        </pc:spChg>
      </pc:sldChg>
    </pc:docChg>
  </pc:docChgLst>
  <pc:docChgLst>
    <pc:chgData name="Alberto Tommasini" userId="4ed976f799c97d5d" providerId="LiveId" clId="{0970A4B0-476B-4EE4-B373-20C664FA8A48}"/>
    <pc:docChg chg="undo custSel addSld delSld modSld sldOrd">
      <pc:chgData name="Alberto Tommasini" userId="4ed976f799c97d5d" providerId="LiveId" clId="{0970A4B0-476B-4EE4-B373-20C664FA8A48}" dt="2021-04-26T06:14:38.636" v="4901" actId="1582"/>
      <pc:docMkLst>
        <pc:docMk/>
      </pc:docMkLst>
      <pc:sldChg chg="del">
        <pc:chgData name="Alberto Tommasini" userId="4ed976f799c97d5d" providerId="LiveId" clId="{0970A4B0-476B-4EE4-B373-20C664FA8A48}" dt="2021-04-24T15:59:01.041" v="0" actId="47"/>
        <pc:sldMkLst>
          <pc:docMk/>
          <pc:sldMk cId="2427347388" sldId="318"/>
        </pc:sldMkLst>
      </pc:sldChg>
      <pc:sldChg chg="del">
        <pc:chgData name="Alberto Tommasini" userId="4ed976f799c97d5d" providerId="LiveId" clId="{0970A4B0-476B-4EE4-B373-20C664FA8A48}" dt="2021-04-24T15:59:01.041" v="0" actId="47"/>
        <pc:sldMkLst>
          <pc:docMk/>
          <pc:sldMk cId="1508760540" sldId="322"/>
        </pc:sldMkLst>
      </pc:sldChg>
      <pc:sldChg chg="del">
        <pc:chgData name="Alberto Tommasini" userId="4ed976f799c97d5d" providerId="LiveId" clId="{0970A4B0-476B-4EE4-B373-20C664FA8A48}" dt="2021-04-24T15:59:01.041" v="0" actId="47"/>
        <pc:sldMkLst>
          <pc:docMk/>
          <pc:sldMk cId="2509314911" sldId="324"/>
        </pc:sldMkLst>
      </pc:sldChg>
      <pc:sldChg chg="del">
        <pc:chgData name="Alberto Tommasini" userId="4ed976f799c97d5d" providerId="LiveId" clId="{0970A4B0-476B-4EE4-B373-20C664FA8A48}" dt="2021-04-24T15:59:01.041" v="0" actId="47"/>
        <pc:sldMkLst>
          <pc:docMk/>
          <pc:sldMk cId="3177838892" sldId="325"/>
        </pc:sldMkLst>
      </pc:sldChg>
      <pc:sldChg chg="del">
        <pc:chgData name="Alberto Tommasini" userId="4ed976f799c97d5d" providerId="LiveId" clId="{0970A4B0-476B-4EE4-B373-20C664FA8A48}" dt="2021-04-24T15:59:01.041" v="0" actId="47"/>
        <pc:sldMkLst>
          <pc:docMk/>
          <pc:sldMk cId="1299882172" sldId="326"/>
        </pc:sldMkLst>
      </pc:sldChg>
      <pc:sldChg chg="addSp modSp new add del mod ord">
        <pc:chgData name="Alberto Tommasini" userId="4ed976f799c97d5d" providerId="LiveId" clId="{0970A4B0-476B-4EE4-B373-20C664FA8A48}" dt="2021-04-25T14:50:35.175" v="4281" actId="20577"/>
        <pc:sldMkLst>
          <pc:docMk/>
          <pc:sldMk cId="3935045585" sldId="328"/>
        </pc:sldMkLst>
        <pc:spChg chg="add mod">
          <ac:chgData name="Alberto Tommasini" userId="4ed976f799c97d5d" providerId="LiveId" clId="{0970A4B0-476B-4EE4-B373-20C664FA8A48}" dt="2021-04-25T14:41:46.365" v="3852" actId="1076"/>
          <ac:spMkLst>
            <pc:docMk/>
            <pc:sldMk cId="3935045585" sldId="328"/>
            <ac:spMk id="2" creationId="{7BBE798F-4181-4744-9C6B-17BFF0D0071A}"/>
          </ac:spMkLst>
        </pc:spChg>
        <pc:spChg chg="add mod">
          <ac:chgData name="Alberto Tommasini" userId="4ed976f799c97d5d" providerId="LiveId" clId="{0970A4B0-476B-4EE4-B373-20C664FA8A48}" dt="2021-04-24T20:08:23.683" v="3624" actId="14100"/>
          <ac:spMkLst>
            <pc:docMk/>
            <pc:sldMk cId="3935045585" sldId="328"/>
            <ac:spMk id="3" creationId="{796704E2-5CF3-472E-B20A-DF0146FA5CC4}"/>
          </ac:spMkLst>
        </pc:spChg>
        <pc:spChg chg="add mod">
          <ac:chgData name="Alberto Tommasini" userId="4ed976f799c97d5d" providerId="LiveId" clId="{0970A4B0-476B-4EE4-B373-20C664FA8A48}" dt="2021-04-25T14:50:35.175" v="4281" actId="20577"/>
          <ac:spMkLst>
            <pc:docMk/>
            <pc:sldMk cId="3935045585" sldId="328"/>
            <ac:spMk id="4" creationId="{696E7E06-22CE-4E4D-96F9-F992BBA9577B}"/>
          </ac:spMkLst>
        </pc:spChg>
      </pc:sldChg>
      <pc:sldChg chg="addSp delSp modSp add mod">
        <pc:chgData name="Alberto Tommasini" userId="4ed976f799c97d5d" providerId="LiveId" clId="{0970A4B0-476B-4EE4-B373-20C664FA8A48}" dt="2021-04-24T20:09:12.425" v="3630" actId="1076"/>
        <pc:sldMkLst>
          <pc:docMk/>
          <pc:sldMk cId="4018230223" sldId="329"/>
        </pc:sldMkLst>
        <pc:spChg chg="add mod">
          <ac:chgData name="Alberto Tommasini" userId="4ed976f799c97d5d" providerId="LiveId" clId="{0970A4B0-476B-4EE4-B373-20C664FA8A48}" dt="2021-04-24T20:09:09.247" v="3629" actId="255"/>
          <ac:spMkLst>
            <pc:docMk/>
            <pc:sldMk cId="4018230223" sldId="329"/>
            <ac:spMk id="2" creationId="{97EB994E-7EEB-4045-8E0A-8802FB7EA4BE}"/>
          </ac:spMkLst>
        </pc:spChg>
        <pc:spChg chg="add mod">
          <ac:chgData name="Alberto Tommasini" userId="4ed976f799c97d5d" providerId="LiveId" clId="{0970A4B0-476B-4EE4-B373-20C664FA8A48}" dt="2021-04-24T17:01:01.734" v="417" actId="208"/>
          <ac:spMkLst>
            <pc:docMk/>
            <pc:sldMk cId="4018230223" sldId="329"/>
            <ac:spMk id="5" creationId="{1EC08D05-F99D-49CA-A6C1-E7A8FCEDEC35}"/>
          </ac:spMkLst>
        </pc:spChg>
        <pc:spChg chg="add del mod">
          <ac:chgData name="Alberto Tommasini" userId="4ed976f799c97d5d" providerId="LiveId" clId="{0970A4B0-476B-4EE4-B373-20C664FA8A48}" dt="2021-04-24T17:01:31.635" v="422"/>
          <ac:spMkLst>
            <pc:docMk/>
            <pc:sldMk cId="4018230223" sldId="329"/>
            <ac:spMk id="6" creationId="{82F2E26D-7737-4A9D-B7C6-1177EEB23587}"/>
          </ac:spMkLst>
        </pc:spChg>
        <pc:spChg chg="add mod">
          <ac:chgData name="Alberto Tommasini" userId="4ed976f799c97d5d" providerId="LiveId" clId="{0970A4B0-476B-4EE4-B373-20C664FA8A48}" dt="2021-04-24T17:01:01.734" v="417" actId="208"/>
          <ac:spMkLst>
            <pc:docMk/>
            <pc:sldMk cId="4018230223" sldId="329"/>
            <ac:spMk id="7" creationId="{5C5EF48E-0A24-4495-92DE-C3B3AD6131B7}"/>
          </ac:spMkLst>
        </pc:spChg>
        <pc:spChg chg="add del mod">
          <ac:chgData name="Alberto Tommasini" userId="4ed976f799c97d5d" providerId="LiveId" clId="{0970A4B0-476B-4EE4-B373-20C664FA8A48}" dt="2021-04-24T17:00:18.101" v="415" actId="478"/>
          <ac:spMkLst>
            <pc:docMk/>
            <pc:sldMk cId="4018230223" sldId="329"/>
            <ac:spMk id="8" creationId="{9F020429-F11A-40D3-828D-8B50D53CE2A9}"/>
          </ac:spMkLst>
        </pc:spChg>
        <pc:spChg chg="add del mod">
          <ac:chgData name="Alberto Tommasini" userId="4ed976f799c97d5d" providerId="LiveId" clId="{0970A4B0-476B-4EE4-B373-20C664FA8A48}" dt="2021-04-24T17:00:18.101" v="415" actId="478"/>
          <ac:spMkLst>
            <pc:docMk/>
            <pc:sldMk cId="4018230223" sldId="329"/>
            <ac:spMk id="9" creationId="{42E3C93A-1FF2-4F5B-AA67-C090AE2CD61A}"/>
          </ac:spMkLst>
        </pc:spChg>
        <pc:spChg chg="add mod">
          <ac:chgData name="Alberto Tommasini" userId="4ed976f799c97d5d" providerId="LiveId" clId="{0970A4B0-476B-4EE4-B373-20C664FA8A48}" dt="2021-04-24T20:09:12.425" v="3630" actId="1076"/>
          <ac:spMkLst>
            <pc:docMk/>
            <pc:sldMk cId="4018230223" sldId="329"/>
            <ac:spMk id="10" creationId="{0F85F78D-7C51-48EA-AFBB-9A46975598DA}"/>
          </ac:spMkLst>
        </pc:spChg>
        <pc:picChg chg="add mod">
          <ac:chgData name="Alberto Tommasini" userId="4ed976f799c97d5d" providerId="LiveId" clId="{0970A4B0-476B-4EE4-B373-20C664FA8A48}" dt="2021-04-24T16:55:12.822" v="398" actId="1076"/>
          <ac:picMkLst>
            <pc:docMk/>
            <pc:sldMk cId="4018230223" sldId="329"/>
            <ac:picMk id="4" creationId="{81DF2E1E-5EBB-495E-9676-1D0EA3F9EBE8}"/>
          </ac:picMkLst>
        </pc:picChg>
        <pc:picChg chg="add del">
          <ac:chgData name="Alberto Tommasini" userId="4ed976f799c97d5d" providerId="LiveId" clId="{0970A4B0-476B-4EE4-B373-20C664FA8A48}" dt="2021-04-24T18:00:47.749" v="2079" actId="21"/>
          <ac:picMkLst>
            <pc:docMk/>
            <pc:sldMk cId="4018230223" sldId="329"/>
            <ac:picMk id="12" creationId="{E5DEB1F1-692D-4669-B62E-234054367BDC}"/>
          </ac:picMkLst>
        </pc:picChg>
        <pc:picChg chg="add del mod">
          <ac:chgData name="Alberto Tommasini" userId="4ed976f799c97d5d" providerId="LiveId" clId="{0970A4B0-476B-4EE4-B373-20C664FA8A48}" dt="2021-04-24T17:01:31.630" v="420" actId="21"/>
          <ac:picMkLst>
            <pc:docMk/>
            <pc:sldMk cId="4018230223" sldId="329"/>
            <ac:picMk id="1026" creationId="{2BF453D2-CE1A-491D-B9FC-71DF16C9751F}"/>
          </ac:picMkLst>
        </pc:picChg>
      </pc:sldChg>
      <pc:sldChg chg="addSp delSp modSp add mod">
        <pc:chgData name="Alberto Tommasini" userId="4ed976f799c97d5d" providerId="LiveId" clId="{0970A4B0-476B-4EE4-B373-20C664FA8A48}" dt="2021-04-24T17:37:45.458" v="1906" actId="20577"/>
        <pc:sldMkLst>
          <pc:docMk/>
          <pc:sldMk cId="3120018068" sldId="330"/>
        </pc:sldMkLst>
        <pc:spChg chg="add mod">
          <ac:chgData name="Alberto Tommasini" userId="4ed976f799c97d5d" providerId="LiveId" clId="{0970A4B0-476B-4EE4-B373-20C664FA8A48}" dt="2021-04-24T17:31:13.025" v="1828" actId="14100"/>
          <ac:spMkLst>
            <pc:docMk/>
            <pc:sldMk cId="3120018068" sldId="330"/>
            <ac:spMk id="3" creationId="{8EF6BD56-C40A-43F8-A5DD-688B80A3FA33}"/>
          </ac:spMkLst>
        </pc:spChg>
        <pc:spChg chg="add mod">
          <ac:chgData name="Alberto Tommasini" userId="4ed976f799c97d5d" providerId="LiveId" clId="{0970A4B0-476B-4EE4-B373-20C664FA8A48}" dt="2021-04-24T17:19:32.423" v="1418" actId="207"/>
          <ac:spMkLst>
            <pc:docMk/>
            <pc:sldMk cId="3120018068" sldId="330"/>
            <ac:spMk id="4" creationId="{C79ED805-12EA-4BC7-B7D0-C0733B35D615}"/>
          </ac:spMkLst>
        </pc:spChg>
        <pc:spChg chg="add mod">
          <ac:chgData name="Alberto Tommasini" userId="4ed976f799c97d5d" providerId="LiveId" clId="{0970A4B0-476B-4EE4-B373-20C664FA8A48}" dt="2021-04-24T17:36:39.227" v="1896" actId="20577"/>
          <ac:spMkLst>
            <pc:docMk/>
            <pc:sldMk cId="3120018068" sldId="330"/>
            <ac:spMk id="9" creationId="{4603E75A-E83F-4B7E-B6DB-4A007E38FAEC}"/>
          </ac:spMkLst>
        </pc:spChg>
        <pc:spChg chg="add mod">
          <ac:chgData name="Alberto Tommasini" userId="4ed976f799c97d5d" providerId="LiveId" clId="{0970A4B0-476B-4EE4-B373-20C664FA8A48}" dt="2021-04-24T17:32:22.366" v="1864" actId="1076"/>
          <ac:spMkLst>
            <pc:docMk/>
            <pc:sldMk cId="3120018068" sldId="330"/>
            <ac:spMk id="14" creationId="{5DD2D045-FCBD-43B7-A9BD-96967CDB857A}"/>
          </ac:spMkLst>
        </pc:spChg>
        <pc:spChg chg="add mod">
          <ac:chgData name="Alberto Tommasini" userId="4ed976f799c97d5d" providerId="LiveId" clId="{0970A4B0-476B-4EE4-B373-20C664FA8A48}" dt="2021-04-24T17:37:45.458" v="1906" actId="20577"/>
          <ac:spMkLst>
            <pc:docMk/>
            <pc:sldMk cId="3120018068" sldId="330"/>
            <ac:spMk id="15" creationId="{5DDE8495-C665-46CF-9BFE-795FD8467E25}"/>
          </ac:spMkLst>
        </pc:spChg>
        <pc:spChg chg="add mod">
          <ac:chgData name="Alberto Tommasini" userId="4ed976f799c97d5d" providerId="LiveId" clId="{0970A4B0-476B-4EE4-B373-20C664FA8A48}" dt="2021-04-24T17:37:01.356" v="1902" actId="20577"/>
          <ac:spMkLst>
            <pc:docMk/>
            <pc:sldMk cId="3120018068" sldId="330"/>
            <ac:spMk id="16" creationId="{6AB676AD-98C3-4365-AE50-7790F8BFE1FC}"/>
          </ac:spMkLst>
        </pc:spChg>
        <pc:picChg chg="add mod">
          <ac:chgData name="Alberto Tommasini" userId="4ed976f799c97d5d" providerId="LiveId" clId="{0970A4B0-476B-4EE4-B373-20C664FA8A48}" dt="2021-04-24T17:01:38.782" v="425" actId="14100"/>
          <ac:picMkLst>
            <pc:docMk/>
            <pc:sldMk cId="3120018068" sldId="330"/>
            <ac:picMk id="2" creationId="{4D3173D0-D795-4CCC-B170-B077900B386C}"/>
          </ac:picMkLst>
        </pc:picChg>
        <pc:picChg chg="add del">
          <ac:chgData name="Alberto Tommasini" userId="4ed976f799c97d5d" providerId="LiveId" clId="{0970A4B0-476B-4EE4-B373-20C664FA8A48}" dt="2021-04-24T17:29:56.827" v="1819" actId="478"/>
          <ac:picMkLst>
            <pc:docMk/>
            <pc:sldMk cId="3120018068" sldId="330"/>
            <ac:picMk id="6" creationId="{4A50D77C-9CA9-4557-A979-388F81E2718E}"/>
          </ac:picMkLst>
        </pc:picChg>
        <pc:picChg chg="add mod">
          <ac:chgData name="Alberto Tommasini" userId="4ed976f799c97d5d" providerId="LiveId" clId="{0970A4B0-476B-4EE4-B373-20C664FA8A48}" dt="2021-04-24T17:31:40.793" v="1854" actId="1076"/>
          <ac:picMkLst>
            <pc:docMk/>
            <pc:sldMk cId="3120018068" sldId="330"/>
            <ac:picMk id="8" creationId="{C72D3064-6AB2-45F0-96F6-DF277A9A251F}"/>
          </ac:picMkLst>
        </pc:picChg>
        <pc:picChg chg="add mod">
          <ac:chgData name="Alberto Tommasini" userId="4ed976f799c97d5d" providerId="LiveId" clId="{0970A4B0-476B-4EE4-B373-20C664FA8A48}" dt="2021-04-24T17:31:24.330" v="1848" actId="1076"/>
          <ac:picMkLst>
            <pc:docMk/>
            <pc:sldMk cId="3120018068" sldId="330"/>
            <ac:picMk id="2050" creationId="{D8BE8C15-52E7-4F56-8E9E-0F77E4638A05}"/>
          </ac:picMkLst>
        </pc:picChg>
        <pc:picChg chg="add mod">
          <ac:chgData name="Alberto Tommasini" userId="4ed976f799c97d5d" providerId="LiveId" clId="{0970A4B0-476B-4EE4-B373-20C664FA8A48}" dt="2021-04-24T17:31:23.014" v="1847" actId="1035"/>
          <ac:picMkLst>
            <pc:docMk/>
            <pc:sldMk cId="3120018068" sldId="330"/>
            <ac:picMk id="2052" creationId="{5C07ADE2-8936-4C9A-A849-7FF8872F5FF8}"/>
          </ac:picMkLst>
        </pc:picChg>
        <pc:picChg chg="add mod">
          <ac:chgData name="Alberto Tommasini" userId="4ed976f799c97d5d" providerId="LiveId" clId="{0970A4B0-476B-4EE4-B373-20C664FA8A48}" dt="2021-04-24T17:31:42.564" v="1855" actId="1076"/>
          <ac:picMkLst>
            <pc:docMk/>
            <pc:sldMk cId="3120018068" sldId="330"/>
            <ac:picMk id="2054" creationId="{889D65AA-03E2-4357-AC8F-1824CAA26077}"/>
          </ac:picMkLst>
        </pc:picChg>
        <pc:picChg chg="add del mod">
          <ac:chgData name="Alberto Tommasini" userId="4ed976f799c97d5d" providerId="LiveId" clId="{0970A4B0-476B-4EE4-B373-20C664FA8A48}" dt="2021-04-24T17:29:52.180" v="1817" actId="478"/>
          <ac:picMkLst>
            <pc:docMk/>
            <pc:sldMk cId="3120018068" sldId="330"/>
            <ac:picMk id="2056" creationId="{16A5403B-01DA-4746-BEFD-26813BABC407}"/>
          </ac:picMkLst>
        </pc:picChg>
      </pc:sldChg>
      <pc:sldChg chg="add">
        <pc:chgData name="Alberto Tommasini" userId="4ed976f799c97d5d" providerId="LiveId" clId="{0970A4B0-476B-4EE4-B373-20C664FA8A48}" dt="2021-04-24T19:30:27.550" v="2657"/>
        <pc:sldMkLst>
          <pc:docMk/>
          <pc:sldMk cId="1611852536" sldId="331"/>
        </pc:sldMkLst>
      </pc:sldChg>
      <pc:sldChg chg="addSp delSp add del mod ord">
        <pc:chgData name="Alberto Tommasini" userId="4ed976f799c97d5d" providerId="LiveId" clId="{0970A4B0-476B-4EE4-B373-20C664FA8A48}" dt="2021-04-24T19:30:22.246" v="2656" actId="2696"/>
        <pc:sldMkLst>
          <pc:docMk/>
          <pc:sldMk cId="3732766703" sldId="331"/>
        </pc:sldMkLst>
        <pc:picChg chg="add del">
          <ac:chgData name="Alberto Tommasini" userId="4ed976f799c97d5d" providerId="LiveId" clId="{0970A4B0-476B-4EE4-B373-20C664FA8A48}" dt="2021-04-24T18:01:47.799" v="2089" actId="21"/>
          <ac:picMkLst>
            <pc:docMk/>
            <pc:sldMk cId="3732766703" sldId="331"/>
            <ac:picMk id="3" creationId="{75A4EFE2-985D-4807-9928-04EFA6AAED55}"/>
          </ac:picMkLst>
        </pc:picChg>
        <pc:picChg chg="add">
          <ac:chgData name="Alberto Tommasini" userId="4ed976f799c97d5d" providerId="LiveId" clId="{0970A4B0-476B-4EE4-B373-20C664FA8A48}" dt="2021-04-24T18:15:36.062" v="2624" actId="22"/>
          <ac:picMkLst>
            <pc:docMk/>
            <pc:sldMk cId="3732766703" sldId="331"/>
            <ac:picMk id="5" creationId="{1A7CEDC2-A07A-487D-A10F-8BAF84D89956}"/>
          </ac:picMkLst>
        </pc:picChg>
      </pc:sldChg>
      <pc:sldChg chg="addSp delSp modSp add mod ord">
        <pc:chgData name="Alberto Tommasini" userId="4ed976f799c97d5d" providerId="LiveId" clId="{0970A4B0-476B-4EE4-B373-20C664FA8A48}" dt="2021-04-24T20:19:45.239" v="3711" actId="1076"/>
        <pc:sldMkLst>
          <pc:docMk/>
          <pc:sldMk cId="2515504906" sldId="332"/>
        </pc:sldMkLst>
        <pc:spChg chg="add mod">
          <ac:chgData name="Alberto Tommasini" userId="4ed976f799c97d5d" providerId="LiveId" clId="{0970A4B0-476B-4EE4-B373-20C664FA8A48}" dt="2021-04-24T20:19:45.239" v="3711" actId="1076"/>
          <ac:spMkLst>
            <pc:docMk/>
            <pc:sldMk cId="2515504906" sldId="332"/>
            <ac:spMk id="14" creationId="{AE9574DC-223F-475F-B740-301572749A86}"/>
          </ac:spMkLst>
        </pc:spChg>
        <pc:picChg chg="add del mod">
          <ac:chgData name="Alberto Tommasini" userId="4ed976f799c97d5d" providerId="LiveId" clId="{0970A4B0-476B-4EE4-B373-20C664FA8A48}" dt="2021-04-24T20:18:18.453" v="3685" actId="478"/>
          <ac:picMkLst>
            <pc:docMk/>
            <pc:sldMk cId="2515504906" sldId="332"/>
            <ac:picMk id="3" creationId="{F2120E17-569B-4049-BD54-4EF53FD2D8B9}"/>
          </ac:picMkLst>
        </pc:picChg>
        <pc:picChg chg="add del mod">
          <ac:chgData name="Alberto Tommasini" userId="4ed976f799c97d5d" providerId="LiveId" clId="{0970A4B0-476B-4EE4-B373-20C664FA8A48}" dt="2021-04-24T20:18:20.059" v="3686" actId="478"/>
          <ac:picMkLst>
            <pc:docMk/>
            <pc:sldMk cId="2515504906" sldId="332"/>
            <ac:picMk id="5" creationId="{E749B9FA-6A11-4AE3-9E3F-09DA6E517916}"/>
          </ac:picMkLst>
        </pc:picChg>
        <pc:picChg chg="add mod ord">
          <ac:chgData name="Alberto Tommasini" userId="4ed976f799c97d5d" providerId="LiveId" clId="{0970A4B0-476B-4EE4-B373-20C664FA8A48}" dt="2021-04-24T20:19:42.337" v="3710" actId="1076"/>
          <ac:picMkLst>
            <pc:docMk/>
            <pc:sldMk cId="2515504906" sldId="332"/>
            <ac:picMk id="7" creationId="{CD370B69-79F2-4C9E-B8F3-8A70DF334A90}"/>
          </ac:picMkLst>
        </pc:picChg>
        <pc:picChg chg="add del mod">
          <ac:chgData name="Alberto Tommasini" userId="4ed976f799c97d5d" providerId="LiveId" clId="{0970A4B0-476B-4EE4-B373-20C664FA8A48}" dt="2021-04-24T20:19:30.658" v="3705" actId="478"/>
          <ac:picMkLst>
            <pc:docMk/>
            <pc:sldMk cId="2515504906" sldId="332"/>
            <ac:picMk id="9" creationId="{B34418BB-CABD-4695-8B8D-5DCED6762E40}"/>
          </ac:picMkLst>
        </pc:picChg>
        <pc:picChg chg="add del mod">
          <ac:chgData name="Alberto Tommasini" userId="4ed976f799c97d5d" providerId="LiveId" clId="{0970A4B0-476B-4EE4-B373-20C664FA8A48}" dt="2021-04-24T17:57:19.278" v="1989" actId="478"/>
          <ac:picMkLst>
            <pc:docMk/>
            <pc:sldMk cId="2515504906" sldId="332"/>
            <ac:picMk id="11" creationId="{55BF5EF6-E279-458B-A3C1-56C39D024AA4}"/>
          </ac:picMkLst>
        </pc:picChg>
        <pc:picChg chg="add mod">
          <ac:chgData name="Alberto Tommasini" userId="4ed976f799c97d5d" providerId="LiveId" clId="{0970A4B0-476B-4EE4-B373-20C664FA8A48}" dt="2021-04-24T20:19:36.950" v="3708" actId="14100"/>
          <ac:picMkLst>
            <pc:docMk/>
            <pc:sldMk cId="2515504906" sldId="332"/>
            <ac:picMk id="13" creationId="{F3313096-2444-4D33-8D57-7A941A05E2B7}"/>
          </ac:picMkLst>
        </pc:picChg>
        <pc:picChg chg="add mod">
          <ac:chgData name="Alberto Tommasini" userId="4ed976f799c97d5d" providerId="LiveId" clId="{0970A4B0-476B-4EE4-B373-20C664FA8A48}" dt="2021-04-24T20:19:34.693" v="3707" actId="14100"/>
          <ac:picMkLst>
            <pc:docMk/>
            <pc:sldMk cId="2515504906" sldId="332"/>
            <ac:picMk id="17" creationId="{4196D2EF-8CD2-487B-AD86-2FA188D43390}"/>
          </ac:picMkLst>
        </pc:picChg>
        <pc:picChg chg="add del mod">
          <ac:chgData name="Alberto Tommasini" userId="4ed976f799c97d5d" providerId="LiveId" clId="{0970A4B0-476B-4EE4-B373-20C664FA8A48}" dt="2021-04-24T17:44:05.758" v="1911" actId="478"/>
          <ac:picMkLst>
            <pc:docMk/>
            <pc:sldMk cId="2515504906" sldId="332"/>
            <ac:picMk id="3074" creationId="{98E16691-C217-4FE3-9A08-17CA703F83B7}"/>
          </ac:picMkLst>
        </pc:picChg>
        <pc:picChg chg="add del mod">
          <ac:chgData name="Alberto Tommasini" userId="4ed976f799c97d5d" providerId="LiveId" clId="{0970A4B0-476B-4EE4-B373-20C664FA8A48}" dt="2021-04-24T20:18:23.529" v="3688" actId="478"/>
          <ac:picMkLst>
            <pc:docMk/>
            <pc:sldMk cId="2515504906" sldId="332"/>
            <ac:picMk id="3076" creationId="{BAB22E91-379B-4E99-A5EA-29A7EF7DEB97}"/>
          </ac:picMkLst>
        </pc:picChg>
      </pc:sldChg>
      <pc:sldChg chg="addSp delSp modSp add ord">
        <pc:chgData name="Alberto Tommasini" userId="4ed976f799c97d5d" providerId="LiveId" clId="{0970A4B0-476B-4EE4-B373-20C664FA8A48}" dt="2021-04-24T20:07:26.531" v="3587"/>
        <pc:sldMkLst>
          <pc:docMk/>
          <pc:sldMk cId="2305050637" sldId="333"/>
        </pc:sldMkLst>
        <pc:picChg chg="add del mod">
          <ac:chgData name="Alberto Tommasini" userId="4ed976f799c97d5d" providerId="LiveId" clId="{0970A4B0-476B-4EE4-B373-20C664FA8A48}" dt="2021-04-24T20:07:08.784" v="3579"/>
          <ac:picMkLst>
            <pc:docMk/>
            <pc:sldMk cId="2305050637" sldId="333"/>
            <ac:picMk id="2" creationId="{9FA5938E-CB64-4AE8-9BFB-0B7F2221AE41}"/>
          </ac:picMkLst>
        </pc:picChg>
        <pc:picChg chg="add mod">
          <ac:chgData name="Alberto Tommasini" userId="4ed976f799c97d5d" providerId="LiveId" clId="{0970A4B0-476B-4EE4-B373-20C664FA8A48}" dt="2021-04-24T20:07:26.531" v="3587"/>
          <ac:picMkLst>
            <pc:docMk/>
            <pc:sldMk cId="2305050637" sldId="333"/>
            <ac:picMk id="3" creationId="{0431148A-3142-4FA6-B1BF-AF4CE6CD2048}"/>
          </ac:picMkLst>
        </pc:picChg>
      </pc:sldChg>
      <pc:sldChg chg="addSp modSp add del ord">
        <pc:chgData name="Alberto Tommasini" userId="4ed976f799c97d5d" providerId="LiveId" clId="{0970A4B0-476B-4EE4-B373-20C664FA8A48}" dt="2021-04-25T14:49:07.284" v="4176"/>
        <pc:sldMkLst>
          <pc:docMk/>
          <pc:sldMk cId="2916353510" sldId="334"/>
        </pc:sldMkLst>
        <pc:spChg chg="add mod">
          <ac:chgData name="Alberto Tommasini" userId="4ed976f799c97d5d" providerId="LiveId" clId="{0970A4B0-476B-4EE4-B373-20C664FA8A48}" dt="2021-04-24T20:34:50.401" v="3797" actId="1076"/>
          <ac:spMkLst>
            <pc:docMk/>
            <pc:sldMk cId="2916353510" sldId="334"/>
            <ac:spMk id="2" creationId="{B8579B45-D094-4EA1-A223-B5D32AA5921E}"/>
          </ac:spMkLst>
        </pc:spChg>
        <pc:spChg chg="add mod">
          <ac:chgData name="Alberto Tommasini" userId="4ed976f799c97d5d" providerId="LiveId" clId="{0970A4B0-476B-4EE4-B373-20C664FA8A48}" dt="2021-04-25T14:49:07.284" v="4176"/>
          <ac:spMkLst>
            <pc:docMk/>
            <pc:sldMk cId="2916353510" sldId="334"/>
            <ac:spMk id="4" creationId="{0A5A3B80-B482-4972-9A94-FB968B60C5EC}"/>
          </ac:spMkLst>
        </pc:spChg>
        <pc:picChg chg="add mod">
          <ac:chgData name="Alberto Tommasini" userId="4ed976f799c97d5d" providerId="LiveId" clId="{0970A4B0-476B-4EE4-B373-20C664FA8A48}" dt="2021-04-24T20:34:47.288" v="3796" actId="1076"/>
          <ac:picMkLst>
            <pc:docMk/>
            <pc:sldMk cId="2916353510" sldId="334"/>
            <ac:picMk id="3" creationId="{D9EDFE6F-D8D2-4C11-8C43-34840A56290E}"/>
          </ac:picMkLst>
        </pc:picChg>
      </pc:sldChg>
      <pc:sldChg chg="addSp modSp add del">
        <pc:chgData name="Alberto Tommasini" userId="4ed976f799c97d5d" providerId="LiveId" clId="{0970A4B0-476B-4EE4-B373-20C664FA8A48}" dt="2021-04-24T20:36:59.184" v="3800" actId="688"/>
        <pc:sldMkLst>
          <pc:docMk/>
          <pc:sldMk cId="833126821" sldId="335"/>
        </pc:sldMkLst>
        <pc:picChg chg="add mod">
          <ac:chgData name="Alberto Tommasini" userId="4ed976f799c97d5d" providerId="LiveId" clId="{0970A4B0-476B-4EE4-B373-20C664FA8A48}" dt="2021-04-24T20:36:51.231" v="3798"/>
          <ac:picMkLst>
            <pc:docMk/>
            <pc:sldMk cId="833126821" sldId="335"/>
            <ac:picMk id="2" creationId="{BB6DF9B2-10B9-403E-919F-3E6D84051EC5}"/>
          </ac:picMkLst>
        </pc:picChg>
        <pc:picChg chg="add mod">
          <ac:chgData name="Alberto Tommasini" userId="4ed976f799c97d5d" providerId="LiveId" clId="{0970A4B0-476B-4EE4-B373-20C664FA8A48}" dt="2021-04-24T20:36:59.184" v="3800" actId="688"/>
          <ac:picMkLst>
            <pc:docMk/>
            <pc:sldMk cId="833126821" sldId="335"/>
            <ac:picMk id="3" creationId="{DACC0449-EC0A-4B7B-B6E1-1DF471AD7E84}"/>
          </ac:picMkLst>
        </pc:picChg>
      </pc:sldChg>
      <pc:sldChg chg="add del ord">
        <pc:chgData name="Alberto Tommasini" userId="4ed976f799c97d5d" providerId="LiveId" clId="{0970A4B0-476B-4EE4-B373-20C664FA8A48}" dt="2021-04-25T14:52:59.212" v="4282" actId="47"/>
        <pc:sldMkLst>
          <pc:docMk/>
          <pc:sldMk cId="1180554623" sldId="336"/>
        </pc:sldMkLst>
      </pc:sldChg>
      <pc:sldChg chg="addSp delSp modSp add mod">
        <pc:chgData name="Alberto Tommasini" userId="4ed976f799c97d5d" providerId="LiveId" clId="{0970A4B0-476B-4EE4-B373-20C664FA8A48}" dt="2021-04-25T15:30:59.747" v="4738" actId="20577"/>
        <pc:sldMkLst>
          <pc:docMk/>
          <pc:sldMk cId="581095582" sldId="337"/>
        </pc:sldMkLst>
        <pc:spChg chg="add mod">
          <ac:chgData name="Alberto Tommasini" userId="4ed976f799c97d5d" providerId="LiveId" clId="{0970A4B0-476B-4EE4-B373-20C664FA8A48}" dt="2021-04-25T14:57:46.437" v="4310" actId="20577"/>
          <ac:spMkLst>
            <pc:docMk/>
            <pc:sldMk cId="581095582" sldId="337"/>
            <ac:spMk id="4" creationId="{635687C3-94E4-4A20-9E37-0C9B0AC04AD7}"/>
          </ac:spMkLst>
        </pc:spChg>
        <pc:spChg chg="add mod">
          <ac:chgData name="Alberto Tommasini" userId="4ed976f799c97d5d" providerId="LiveId" clId="{0970A4B0-476B-4EE4-B373-20C664FA8A48}" dt="2021-04-25T15:30:59.747" v="4738" actId="20577"/>
          <ac:spMkLst>
            <pc:docMk/>
            <pc:sldMk cId="581095582" sldId="337"/>
            <ac:spMk id="5" creationId="{65A56AEB-047B-4646-898D-19CEE8DDDF86}"/>
          </ac:spMkLst>
        </pc:spChg>
        <pc:picChg chg="add del mod">
          <ac:chgData name="Alberto Tommasini" userId="4ed976f799c97d5d" providerId="LiveId" clId="{0970A4B0-476B-4EE4-B373-20C664FA8A48}" dt="2021-04-25T14:57:31.730" v="4288" actId="478"/>
          <ac:picMkLst>
            <pc:docMk/>
            <pc:sldMk cId="581095582" sldId="337"/>
            <ac:picMk id="3" creationId="{53AD6226-8AEE-4D35-81AD-BD9ADC734B58}"/>
          </ac:picMkLst>
        </pc:picChg>
      </pc:sldChg>
      <pc:sldChg chg="add del">
        <pc:chgData name="Alberto Tommasini" userId="4ed976f799c97d5d" providerId="LiveId" clId="{0970A4B0-476B-4EE4-B373-20C664FA8A48}" dt="2021-04-25T14:53:02.628" v="4283" actId="47"/>
        <pc:sldMkLst>
          <pc:docMk/>
          <pc:sldMk cId="3450159848" sldId="338"/>
        </pc:sldMkLst>
      </pc:sldChg>
      <pc:sldChg chg="add del">
        <pc:chgData name="Alberto Tommasini" userId="4ed976f799c97d5d" providerId="LiveId" clId="{0970A4B0-476B-4EE4-B373-20C664FA8A48}" dt="2021-04-25T14:53:02.831" v="4284" actId="47"/>
        <pc:sldMkLst>
          <pc:docMk/>
          <pc:sldMk cId="4148280983" sldId="339"/>
        </pc:sldMkLst>
      </pc:sldChg>
      <pc:sldChg chg="addSp modSp new mod">
        <pc:chgData name="Alberto Tommasini" userId="4ed976f799c97d5d" providerId="LiveId" clId="{0970A4B0-476B-4EE4-B373-20C664FA8A48}" dt="2021-04-24T18:00:58.501" v="2083" actId="1076"/>
        <pc:sldMkLst>
          <pc:docMk/>
          <pc:sldMk cId="2954351686" sldId="340"/>
        </pc:sldMkLst>
        <pc:picChg chg="add mod">
          <ac:chgData name="Alberto Tommasini" userId="4ed976f799c97d5d" providerId="LiveId" clId="{0970A4B0-476B-4EE4-B373-20C664FA8A48}" dt="2021-04-24T18:00:58.501" v="2083" actId="1076"/>
          <ac:picMkLst>
            <pc:docMk/>
            <pc:sldMk cId="2954351686" sldId="340"/>
            <ac:picMk id="2" creationId="{2CED034A-A9BB-4D59-B87D-C6F834535CA4}"/>
          </ac:picMkLst>
        </pc:picChg>
      </pc:sldChg>
      <pc:sldChg chg="add del">
        <pc:chgData name="Alberto Tommasini" userId="4ed976f799c97d5d" providerId="LiveId" clId="{0970A4B0-476B-4EE4-B373-20C664FA8A48}" dt="2021-04-24T20:18:56.786" v="3694" actId="47"/>
        <pc:sldMkLst>
          <pc:docMk/>
          <pc:sldMk cId="2503655567" sldId="341"/>
        </pc:sldMkLst>
      </pc:sldChg>
      <pc:sldChg chg="addSp modSp new del">
        <pc:chgData name="Alberto Tommasini" userId="4ed976f799c97d5d" providerId="LiveId" clId="{0970A4B0-476B-4EE4-B373-20C664FA8A48}" dt="2021-04-24T19:30:22.246" v="2656" actId="2696"/>
        <pc:sldMkLst>
          <pc:docMk/>
          <pc:sldMk cId="3710743993" sldId="341"/>
        </pc:sldMkLst>
        <pc:picChg chg="add mod">
          <ac:chgData name="Alberto Tommasini" userId="4ed976f799c97d5d" providerId="LiveId" clId="{0970A4B0-476B-4EE4-B373-20C664FA8A48}" dt="2021-04-24T18:01:50.874" v="2090"/>
          <ac:picMkLst>
            <pc:docMk/>
            <pc:sldMk cId="3710743993" sldId="341"/>
            <ac:picMk id="2" creationId="{815AF03E-0907-401A-AD54-58F4E536FD05}"/>
          </ac:picMkLst>
        </pc:picChg>
      </pc:sldChg>
      <pc:sldChg chg="add del">
        <pc:chgData name="Alberto Tommasini" userId="4ed976f799c97d5d" providerId="LiveId" clId="{0970A4B0-476B-4EE4-B373-20C664FA8A48}" dt="2021-04-24T20:02:00.408" v="3432" actId="47"/>
        <pc:sldMkLst>
          <pc:docMk/>
          <pc:sldMk cId="780275985" sldId="342"/>
        </pc:sldMkLst>
      </pc:sldChg>
      <pc:sldChg chg="addSp modSp add del mod">
        <pc:chgData name="Alberto Tommasini" userId="4ed976f799c97d5d" providerId="LiveId" clId="{0970A4B0-476B-4EE4-B373-20C664FA8A48}" dt="2021-04-24T19:30:22.246" v="2656" actId="2696"/>
        <pc:sldMkLst>
          <pc:docMk/>
          <pc:sldMk cId="2454654628" sldId="342"/>
        </pc:sldMkLst>
        <pc:picChg chg="add mod">
          <ac:chgData name="Alberto Tommasini" userId="4ed976f799c97d5d" providerId="LiveId" clId="{0970A4B0-476B-4EE4-B373-20C664FA8A48}" dt="2021-04-24T18:02:46.989" v="2093" actId="1076"/>
          <ac:picMkLst>
            <pc:docMk/>
            <pc:sldMk cId="2454654628" sldId="342"/>
            <ac:picMk id="3" creationId="{1C69BC0A-E833-4AA7-A860-1E0566C2DF08}"/>
          </ac:picMkLst>
        </pc:picChg>
      </pc:sldChg>
      <pc:sldChg chg="delSp add del mod">
        <pc:chgData name="Alberto Tommasini" userId="4ed976f799c97d5d" providerId="LiveId" clId="{0970A4B0-476B-4EE4-B373-20C664FA8A48}" dt="2021-04-24T20:18:59.517" v="3695" actId="47"/>
        <pc:sldMkLst>
          <pc:docMk/>
          <pc:sldMk cId="973238577" sldId="343"/>
        </pc:sldMkLst>
        <pc:picChg chg="del">
          <ac:chgData name="Alberto Tommasini" userId="4ed976f799c97d5d" providerId="LiveId" clId="{0970A4B0-476B-4EE4-B373-20C664FA8A48}" dt="2021-04-24T20:18:50.670" v="3693" actId="21"/>
          <ac:picMkLst>
            <pc:docMk/>
            <pc:sldMk cId="973238577" sldId="343"/>
            <ac:picMk id="3" creationId="{B5E9662B-2107-4AFF-89C8-03DC407BE47B}"/>
          </ac:picMkLst>
        </pc:picChg>
      </pc:sldChg>
      <pc:sldChg chg="addSp add del mod">
        <pc:chgData name="Alberto Tommasini" userId="4ed976f799c97d5d" providerId="LiveId" clId="{0970A4B0-476B-4EE4-B373-20C664FA8A48}" dt="2021-04-24T19:30:22.246" v="2656" actId="2696"/>
        <pc:sldMkLst>
          <pc:docMk/>
          <pc:sldMk cId="1814432945" sldId="343"/>
        </pc:sldMkLst>
        <pc:picChg chg="add">
          <ac:chgData name="Alberto Tommasini" userId="4ed976f799c97d5d" providerId="LiveId" clId="{0970A4B0-476B-4EE4-B373-20C664FA8A48}" dt="2021-04-24T18:03:23.551" v="2094" actId="22"/>
          <ac:picMkLst>
            <pc:docMk/>
            <pc:sldMk cId="1814432945" sldId="343"/>
            <ac:picMk id="3" creationId="{B5E9662B-2107-4AFF-89C8-03DC407BE47B}"/>
          </ac:picMkLst>
        </pc:picChg>
      </pc:sldChg>
      <pc:sldChg chg="add">
        <pc:chgData name="Alberto Tommasini" userId="4ed976f799c97d5d" providerId="LiveId" clId="{0970A4B0-476B-4EE4-B373-20C664FA8A48}" dt="2021-04-24T19:30:27.550" v="2657"/>
        <pc:sldMkLst>
          <pc:docMk/>
          <pc:sldMk cId="608741538" sldId="344"/>
        </pc:sldMkLst>
      </pc:sldChg>
      <pc:sldChg chg="addSp modSp add del mod">
        <pc:chgData name="Alberto Tommasini" userId="4ed976f799c97d5d" providerId="LiveId" clId="{0970A4B0-476B-4EE4-B373-20C664FA8A48}" dt="2021-04-24T19:30:22.246" v="2656" actId="2696"/>
        <pc:sldMkLst>
          <pc:docMk/>
          <pc:sldMk cId="4125958631" sldId="344"/>
        </pc:sldMkLst>
        <pc:picChg chg="add mod">
          <ac:chgData name="Alberto Tommasini" userId="4ed976f799c97d5d" providerId="LiveId" clId="{0970A4B0-476B-4EE4-B373-20C664FA8A48}" dt="2021-04-24T18:04:09.835" v="2101" actId="1076"/>
          <ac:picMkLst>
            <pc:docMk/>
            <pc:sldMk cId="4125958631" sldId="344"/>
            <ac:picMk id="3" creationId="{598FC2E9-34F9-411B-AB46-989DCFD89CC1}"/>
          </ac:picMkLst>
        </pc:picChg>
      </pc:sldChg>
      <pc:sldChg chg="addSp modSp add del mod">
        <pc:chgData name="Alberto Tommasini" userId="4ed976f799c97d5d" providerId="LiveId" clId="{0970A4B0-476B-4EE4-B373-20C664FA8A48}" dt="2021-04-24T19:30:22.246" v="2656" actId="2696"/>
        <pc:sldMkLst>
          <pc:docMk/>
          <pc:sldMk cId="2837712693" sldId="345"/>
        </pc:sldMkLst>
        <pc:picChg chg="add mod">
          <ac:chgData name="Alberto Tommasini" userId="4ed976f799c97d5d" providerId="LiveId" clId="{0970A4B0-476B-4EE4-B373-20C664FA8A48}" dt="2021-04-24T18:04:35.760" v="2104" actId="1076"/>
          <ac:picMkLst>
            <pc:docMk/>
            <pc:sldMk cId="2837712693" sldId="345"/>
            <ac:picMk id="3" creationId="{A244D039-588D-45BD-A68F-71D4F9DC52F4}"/>
          </ac:picMkLst>
        </pc:picChg>
      </pc:sldChg>
      <pc:sldChg chg="add">
        <pc:chgData name="Alberto Tommasini" userId="4ed976f799c97d5d" providerId="LiveId" clId="{0970A4B0-476B-4EE4-B373-20C664FA8A48}" dt="2021-04-24T19:30:27.550" v="2657"/>
        <pc:sldMkLst>
          <pc:docMk/>
          <pc:sldMk cId="3472629580" sldId="345"/>
        </pc:sldMkLst>
      </pc:sldChg>
      <pc:sldChg chg="addSp modSp add mod">
        <pc:chgData name="Alberto Tommasini" userId="4ed976f799c97d5d" providerId="LiveId" clId="{0970A4B0-476B-4EE4-B373-20C664FA8A48}" dt="2021-04-24T20:04:57.854" v="3507"/>
        <pc:sldMkLst>
          <pc:docMk/>
          <pc:sldMk cId="2608945817" sldId="346"/>
        </pc:sldMkLst>
        <pc:spChg chg="mod">
          <ac:chgData name="Alberto Tommasini" userId="4ed976f799c97d5d" providerId="LiveId" clId="{0970A4B0-476B-4EE4-B373-20C664FA8A48}" dt="2021-04-24T20:04:18.019" v="3475" actId="1076"/>
          <ac:spMkLst>
            <pc:docMk/>
            <pc:sldMk cId="2608945817" sldId="346"/>
            <ac:spMk id="2" creationId="{A88F68D5-BEF5-4E90-B434-DE6D0C024FB5}"/>
          </ac:spMkLst>
        </pc:spChg>
        <pc:spChg chg="mod">
          <ac:chgData name="Alberto Tommasini" userId="4ed976f799c97d5d" providerId="LiveId" clId="{0970A4B0-476B-4EE4-B373-20C664FA8A48}" dt="2021-04-24T20:04:49.333" v="3506" actId="207"/>
          <ac:spMkLst>
            <pc:docMk/>
            <pc:sldMk cId="2608945817" sldId="346"/>
            <ac:spMk id="5" creationId="{82B5E91E-A9F2-4E5E-8F22-105E214F24D6}"/>
          </ac:spMkLst>
        </pc:spChg>
        <pc:spChg chg="add mod">
          <ac:chgData name="Alberto Tommasini" userId="4ed976f799c97d5d" providerId="LiveId" clId="{0970A4B0-476B-4EE4-B373-20C664FA8A48}" dt="2021-04-24T20:04:45.606" v="3505" actId="207"/>
          <ac:spMkLst>
            <pc:docMk/>
            <pc:sldMk cId="2608945817" sldId="346"/>
            <ac:spMk id="6" creationId="{4EAE7A4C-7773-4B25-B4DD-74174AA68B0E}"/>
          </ac:spMkLst>
        </pc:spChg>
        <pc:spChg chg="add mod">
          <ac:chgData name="Alberto Tommasini" userId="4ed976f799c97d5d" providerId="LiveId" clId="{0970A4B0-476B-4EE4-B373-20C664FA8A48}" dt="2021-04-24T20:04:57.854" v="3507"/>
          <ac:spMkLst>
            <pc:docMk/>
            <pc:sldMk cId="2608945817" sldId="346"/>
            <ac:spMk id="8" creationId="{FA133282-CAD4-4490-93FE-E9D026CD3912}"/>
          </ac:spMkLst>
        </pc:spChg>
      </pc:sldChg>
      <pc:sldChg chg="addSp modSp add del mod">
        <pc:chgData name="Alberto Tommasini" userId="4ed976f799c97d5d" providerId="LiveId" clId="{0970A4B0-476B-4EE4-B373-20C664FA8A48}" dt="2021-04-24T19:30:22.246" v="2656" actId="2696"/>
        <pc:sldMkLst>
          <pc:docMk/>
          <pc:sldMk cId="3759651366" sldId="346"/>
        </pc:sldMkLst>
        <pc:spChg chg="add mod">
          <ac:chgData name="Alberto Tommasini" userId="4ed976f799c97d5d" providerId="LiveId" clId="{0970A4B0-476B-4EE4-B373-20C664FA8A48}" dt="2021-04-24T18:12:29.426" v="2617" actId="20577"/>
          <ac:spMkLst>
            <pc:docMk/>
            <pc:sldMk cId="3759651366" sldId="346"/>
            <ac:spMk id="2" creationId="{A88F68D5-BEF5-4E90-B434-DE6D0C024FB5}"/>
          </ac:spMkLst>
        </pc:spChg>
        <pc:spChg chg="add mod">
          <ac:chgData name="Alberto Tommasini" userId="4ed976f799c97d5d" providerId="LiveId" clId="{0970A4B0-476B-4EE4-B373-20C664FA8A48}" dt="2021-04-24T18:10:32.048" v="2584" actId="1076"/>
          <ac:spMkLst>
            <pc:docMk/>
            <pc:sldMk cId="3759651366" sldId="346"/>
            <ac:spMk id="5" creationId="{82B5E91E-A9F2-4E5E-8F22-105E214F24D6}"/>
          </ac:spMkLst>
        </pc:spChg>
        <pc:picChg chg="add mod">
          <ac:chgData name="Alberto Tommasini" userId="4ed976f799c97d5d" providerId="LiveId" clId="{0970A4B0-476B-4EE4-B373-20C664FA8A48}" dt="2021-04-24T18:10:57.202" v="2589" actId="14100"/>
          <ac:picMkLst>
            <pc:docMk/>
            <pc:sldMk cId="3759651366" sldId="346"/>
            <ac:picMk id="4" creationId="{4B3DEAB8-6580-4A52-806B-EE06458AD596}"/>
          </ac:picMkLst>
        </pc:picChg>
        <pc:picChg chg="add mod">
          <ac:chgData name="Alberto Tommasini" userId="4ed976f799c97d5d" providerId="LiveId" clId="{0970A4B0-476B-4EE4-B373-20C664FA8A48}" dt="2021-04-24T18:10:58.613" v="2590" actId="1076"/>
          <ac:picMkLst>
            <pc:docMk/>
            <pc:sldMk cId="3759651366" sldId="346"/>
            <ac:picMk id="7" creationId="{085B5663-25C7-4F5D-917F-2B044F59EF6F}"/>
          </ac:picMkLst>
        </pc:picChg>
      </pc:sldChg>
      <pc:sldChg chg="addSp modSp add mod">
        <pc:chgData name="Alberto Tommasini" userId="4ed976f799c97d5d" providerId="LiveId" clId="{0970A4B0-476B-4EE4-B373-20C664FA8A48}" dt="2021-04-24T20:05:55.325" v="3541" actId="1076"/>
        <pc:sldMkLst>
          <pc:docMk/>
          <pc:sldMk cId="677562818" sldId="347"/>
        </pc:sldMkLst>
        <pc:spChg chg="add mod">
          <ac:chgData name="Alberto Tommasini" userId="4ed976f799c97d5d" providerId="LiveId" clId="{0970A4B0-476B-4EE4-B373-20C664FA8A48}" dt="2021-04-24T20:05:55.325" v="3541" actId="1076"/>
          <ac:spMkLst>
            <pc:docMk/>
            <pc:sldMk cId="677562818" sldId="347"/>
            <ac:spMk id="2" creationId="{35EAC99B-D8ED-4C5A-A4BE-6F1308E2D968}"/>
          </ac:spMkLst>
        </pc:spChg>
        <pc:spChg chg="mod">
          <ac:chgData name="Alberto Tommasini" userId="4ed976f799c97d5d" providerId="LiveId" clId="{0970A4B0-476B-4EE4-B373-20C664FA8A48}" dt="2021-04-24T20:05:10.481" v="3509" actId="1076"/>
          <ac:spMkLst>
            <pc:docMk/>
            <pc:sldMk cId="677562818" sldId="347"/>
            <ac:spMk id="4" creationId="{CD4834D1-B50E-439D-89A2-6428788A0D3D}"/>
          </ac:spMkLst>
        </pc:spChg>
        <pc:picChg chg="mod">
          <ac:chgData name="Alberto Tommasini" userId="4ed976f799c97d5d" providerId="LiveId" clId="{0970A4B0-476B-4EE4-B373-20C664FA8A48}" dt="2021-04-24T20:05:26.381" v="3511" actId="1076"/>
          <ac:picMkLst>
            <pc:docMk/>
            <pc:sldMk cId="677562818" sldId="347"/>
            <ac:picMk id="3" creationId="{6B853ACB-F0A7-4072-9AD4-9D59EB10A6B5}"/>
          </ac:picMkLst>
        </pc:picChg>
      </pc:sldChg>
      <pc:sldChg chg="addSp modSp add del mod">
        <pc:chgData name="Alberto Tommasini" userId="4ed976f799c97d5d" providerId="LiveId" clId="{0970A4B0-476B-4EE4-B373-20C664FA8A48}" dt="2021-04-24T19:30:22.246" v="2656" actId="2696"/>
        <pc:sldMkLst>
          <pc:docMk/>
          <pc:sldMk cId="1175953925" sldId="347"/>
        </pc:sldMkLst>
        <pc:spChg chg="add mod">
          <ac:chgData name="Alberto Tommasini" userId="4ed976f799c97d5d" providerId="LiveId" clId="{0970A4B0-476B-4EE4-B373-20C664FA8A48}" dt="2021-04-24T18:13:07.633" v="2622" actId="20577"/>
          <ac:spMkLst>
            <pc:docMk/>
            <pc:sldMk cId="1175953925" sldId="347"/>
            <ac:spMk id="4" creationId="{CD4834D1-B50E-439D-89A2-6428788A0D3D}"/>
          </ac:spMkLst>
        </pc:spChg>
        <pc:picChg chg="add mod">
          <ac:chgData name="Alberto Tommasini" userId="4ed976f799c97d5d" providerId="LiveId" clId="{0970A4B0-476B-4EE4-B373-20C664FA8A48}" dt="2021-04-24T18:11:59.430" v="2593" actId="1076"/>
          <ac:picMkLst>
            <pc:docMk/>
            <pc:sldMk cId="1175953925" sldId="347"/>
            <ac:picMk id="3" creationId="{6B853ACB-F0A7-4072-9AD4-9D59EB10A6B5}"/>
          </ac:picMkLst>
        </pc:picChg>
      </pc:sldChg>
      <pc:sldChg chg="addSp add del mod">
        <pc:chgData name="Alberto Tommasini" userId="4ed976f799c97d5d" providerId="LiveId" clId="{0970A4B0-476B-4EE4-B373-20C664FA8A48}" dt="2021-04-24T19:30:22.246" v="2656" actId="2696"/>
        <pc:sldMkLst>
          <pc:docMk/>
          <pc:sldMk cId="31714851" sldId="348"/>
        </pc:sldMkLst>
        <pc:picChg chg="add">
          <ac:chgData name="Alberto Tommasini" userId="4ed976f799c97d5d" providerId="LiveId" clId="{0970A4B0-476B-4EE4-B373-20C664FA8A48}" dt="2021-04-24T18:14:29.593" v="2623" actId="22"/>
          <ac:picMkLst>
            <pc:docMk/>
            <pc:sldMk cId="31714851" sldId="348"/>
            <ac:picMk id="3" creationId="{C5352F4A-093A-4246-95E0-123871ADE697}"/>
          </ac:picMkLst>
        </pc:picChg>
      </pc:sldChg>
      <pc:sldChg chg="add del">
        <pc:chgData name="Alberto Tommasini" userId="4ed976f799c97d5d" providerId="LiveId" clId="{0970A4B0-476B-4EE4-B373-20C664FA8A48}" dt="2021-04-24T20:05:21.553" v="3510" actId="47"/>
        <pc:sldMkLst>
          <pc:docMk/>
          <pc:sldMk cId="1145236256" sldId="348"/>
        </pc:sldMkLst>
      </pc:sldChg>
      <pc:sldChg chg="addSp modSp new del mod">
        <pc:chgData name="Alberto Tommasini" userId="4ed976f799c97d5d" providerId="LiveId" clId="{0970A4B0-476B-4EE4-B373-20C664FA8A48}" dt="2021-04-24T19:30:22.246" v="2656" actId="2696"/>
        <pc:sldMkLst>
          <pc:docMk/>
          <pc:sldMk cId="728963580" sldId="349"/>
        </pc:sldMkLst>
        <pc:picChg chg="add mod">
          <ac:chgData name="Alberto Tommasini" userId="4ed976f799c97d5d" providerId="LiveId" clId="{0970A4B0-476B-4EE4-B373-20C664FA8A48}" dt="2021-04-24T18:18:44.688" v="2652" actId="1076"/>
          <ac:picMkLst>
            <pc:docMk/>
            <pc:sldMk cId="728963580" sldId="349"/>
            <ac:picMk id="3" creationId="{5B4F0D10-BC22-4278-B089-83EA1B5DE046}"/>
          </ac:picMkLst>
        </pc:picChg>
        <pc:picChg chg="add">
          <ac:chgData name="Alberto Tommasini" userId="4ed976f799c97d5d" providerId="LiveId" clId="{0970A4B0-476B-4EE4-B373-20C664FA8A48}" dt="2021-04-24T18:19:06.666" v="2653" actId="22"/>
          <ac:picMkLst>
            <pc:docMk/>
            <pc:sldMk cId="728963580" sldId="349"/>
            <ac:picMk id="5" creationId="{6C7A0C29-5E45-4E49-9FCF-F62A15EBC220}"/>
          </ac:picMkLst>
        </pc:picChg>
      </pc:sldChg>
      <pc:sldChg chg="addSp delSp modSp add mod">
        <pc:chgData name="Alberto Tommasini" userId="4ed976f799c97d5d" providerId="LiveId" clId="{0970A4B0-476B-4EE4-B373-20C664FA8A48}" dt="2021-04-24T20:08:10.526" v="3611" actId="255"/>
        <pc:sldMkLst>
          <pc:docMk/>
          <pc:sldMk cId="2671678882" sldId="349"/>
        </pc:sldMkLst>
        <pc:spChg chg="add del mod">
          <ac:chgData name="Alberto Tommasini" userId="4ed976f799c97d5d" providerId="LiveId" clId="{0970A4B0-476B-4EE4-B373-20C664FA8A48}" dt="2021-04-24T20:07:07.903" v="3577" actId="767"/>
          <ac:spMkLst>
            <pc:docMk/>
            <pc:sldMk cId="2671678882" sldId="349"/>
            <ac:spMk id="2" creationId="{3BE750FA-7392-448F-ACB0-509A64609992}"/>
          </ac:spMkLst>
        </pc:spChg>
        <pc:spChg chg="add mod">
          <ac:chgData name="Alberto Tommasini" userId="4ed976f799c97d5d" providerId="LiveId" clId="{0970A4B0-476B-4EE4-B373-20C664FA8A48}" dt="2021-04-24T20:08:10.526" v="3611" actId="255"/>
          <ac:spMkLst>
            <pc:docMk/>
            <pc:sldMk cId="2671678882" sldId="349"/>
            <ac:spMk id="4" creationId="{B9FBD01A-C02D-4830-BADE-67CA43D2877C}"/>
          </ac:spMkLst>
        </pc:spChg>
        <pc:picChg chg="mod">
          <ac:chgData name="Alberto Tommasini" userId="4ed976f799c97d5d" providerId="LiveId" clId="{0970A4B0-476B-4EE4-B373-20C664FA8A48}" dt="2021-04-24T20:07:10.710" v="3581" actId="1076"/>
          <ac:picMkLst>
            <pc:docMk/>
            <pc:sldMk cId="2671678882" sldId="349"/>
            <ac:picMk id="3" creationId="{5B4F0D10-BC22-4278-B089-83EA1B5DE046}"/>
          </ac:picMkLst>
        </pc:picChg>
        <pc:picChg chg="add del mod">
          <ac:chgData name="Alberto Tommasini" userId="4ed976f799c97d5d" providerId="LiveId" clId="{0970A4B0-476B-4EE4-B373-20C664FA8A48}" dt="2021-04-24T20:07:25.097" v="3586" actId="21"/>
          <ac:picMkLst>
            <pc:docMk/>
            <pc:sldMk cId="2671678882" sldId="349"/>
            <ac:picMk id="5" creationId="{6C7A0C29-5E45-4E49-9FCF-F62A15EBC220}"/>
          </ac:picMkLst>
        </pc:picChg>
      </pc:sldChg>
      <pc:sldChg chg="add del">
        <pc:chgData name="Alberto Tommasini" userId="4ed976f799c97d5d" providerId="LiveId" clId="{0970A4B0-476B-4EE4-B373-20C664FA8A48}" dt="2021-04-24T19:30:32.172" v="2658" actId="47"/>
        <pc:sldMkLst>
          <pc:docMk/>
          <pc:sldMk cId="1816480792" sldId="350"/>
        </pc:sldMkLst>
      </pc:sldChg>
      <pc:sldChg chg="addSp modSp add mod">
        <pc:chgData name="Alberto Tommasini" userId="4ed976f799c97d5d" providerId="LiveId" clId="{0970A4B0-476B-4EE4-B373-20C664FA8A48}" dt="2021-04-26T06:14:38.636" v="4901" actId="1582"/>
        <pc:sldMkLst>
          <pc:docMk/>
          <pc:sldMk cId="3901459714" sldId="351"/>
        </pc:sldMkLst>
        <pc:spChg chg="add mod">
          <ac:chgData name="Alberto Tommasini" userId="4ed976f799c97d5d" providerId="LiveId" clId="{0970A4B0-476B-4EE4-B373-20C664FA8A48}" dt="2021-04-24T19:46:29.270" v="2890" actId="1076"/>
          <ac:spMkLst>
            <pc:docMk/>
            <pc:sldMk cId="3901459714" sldId="351"/>
            <ac:spMk id="2" creationId="{B8F17BBB-FF38-4395-BC38-1BC4D6A4FBC5}"/>
          </ac:spMkLst>
        </pc:spChg>
        <pc:spChg chg="add mod">
          <ac:chgData name="Alberto Tommasini" userId="4ed976f799c97d5d" providerId="LiveId" clId="{0970A4B0-476B-4EE4-B373-20C664FA8A48}" dt="2021-04-24T19:56:56.602" v="3266" actId="20577"/>
          <ac:spMkLst>
            <pc:docMk/>
            <pc:sldMk cId="3901459714" sldId="351"/>
            <ac:spMk id="3" creationId="{F1021FC5-E17B-4B3B-BFB7-F6576F3C6292}"/>
          </ac:spMkLst>
        </pc:spChg>
        <pc:spChg chg="add mod">
          <ac:chgData name="Alberto Tommasini" userId="4ed976f799c97d5d" providerId="LiveId" clId="{0970A4B0-476B-4EE4-B373-20C664FA8A48}" dt="2021-04-26T06:14:38.636" v="4901" actId="1582"/>
          <ac:spMkLst>
            <pc:docMk/>
            <pc:sldMk cId="3901459714" sldId="351"/>
            <ac:spMk id="4" creationId="{CA4E81C4-04B5-4222-957E-F85E63CDF158}"/>
          </ac:spMkLst>
        </pc:spChg>
        <pc:spChg chg="add mod">
          <ac:chgData name="Alberto Tommasini" userId="4ed976f799c97d5d" providerId="LiveId" clId="{0970A4B0-476B-4EE4-B373-20C664FA8A48}" dt="2021-04-24T19:57:15.604" v="3291" actId="20577"/>
          <ac:spMkLst>
            <pc:docMk/>
            <pc:sldMk cId="3901459714" sldId="351"/>
            <ac:spMk id="5" creationId="{BBA17752-3557-49C2-AAC0-039FDCB075AE}"/>
          </ac:spMkLst>
        </pc:spChg>
        <pc:spChg chg="add mod">
          <ac:chgData name="Alberto Tommasini" userId="4ed976f799c97d5d" providerId="LiveId" clId="{0970A4B0-476B-4EE4-B373-20C664FA8A48}" dt="2021-04-24T19:57:34.808" v="3306" actId="1076"/>
          <ac:spMkLst>
            <pc:docMk/>
            <pc:sldMk cId="3901459714" sldId="351"/>
            <ac:spMk id="6" creationId="{9EF890BA-E70B-4873-BEAE-BEB692920113}"/>
          </ac:spMkLst>
        </pc:spChg>
        <pc:spChg chg="add mod">
          <ac:chgData name="Alberto Tommasini" userId="4ed976f799c97d5d" providerId="LiveId" clId="{0970A4B0-476B-4EE4-B373-20C664FA8A48}" dt="2021-04-24T19:56:43.436" v="3262" actId="255"/>
          <ac:spMkLst>
            <pc:docMk/>
            <pc:sldMk cId="3901459714" sldId="351"/>
            <ac:spMk id="7" creationId="{CBDB2D9E-FBAC-4F1D-A914-D22D7CFEB6F3}"/>
          </ac:spMkLst>
        </pc:spChg>
        <pc:spChg chg="add mod ord">
          <ac:chgData name="Alberto Tommasini" userId="4ed976f799c97d5d" providerId="LiveId" clId="{0970A4B0-476B-4EE4-B373-20C664FA8A48}" dt="2021-04-24T19:58:01.304" v="3311" actId="166"/>
          <ac:spMkLst>
            <pc:docMk/>
            <pc:sldMk cId="3901459714" sldId="351"/>
            <ac:spMk id="8" creationId="{2651C9D6-3E09-49D0-B4AB-F40A8934D9CB}"/>
          </ac:spMkLst>
        </pc:spChg>
        <pc:spChg chg="add mod">
          <ac:chgData name="Alberto Tommasini" userId="4ed976f799c97d5d" providerId="LiveId" clId="{0970A4B0-476B-4EE4-B373-20C664FA8A48}" dt="2021-04-24T19:57:51.541" v="3310" actId="1076"/>
          <ac:spMkLst>
            <pc:docMk/>
            <pc:sldMk cId="3901459714" sldId="351"/>
            <ac:spMk id="9" creationId="{D6CBF63D-13C2-49A5-BDF7-F8221DBDBFDD}"/>
          </ac:spMkLst>
        </pc:spChg>
        <pc:spChg chg="add mod">
          <ac:chgData name="Alberto Tommasini" userId="4ed976f799c97d5d" providerId="LiveId" clId="{0970A4B0-476B-4EE4-B373-20C664FA8A48}" dt="2021-04-24T19:56:43.436" v="3262" actId="255"/>
          <ac:spMkLst>
            <pc:docMk/>
            <pc:sldMk cId="3901459714" sldId="351"/>
            <ac:spMk id="10" creationId="{CFF5422D-163C-49D2-84E0-A810EB8D3422}"/>
          </ac:spMkLst>
        </pc:spChg>
        <pc:spChg chg="add mod">
          <ac:chgData name="Alberto Tommasini" userId="4ed976f799c97d5d" providerId="LiveId" clId="{0970A4B0-476B-4EE4-B373-20C664FA8A48}" dt="2021-04-24T19:56:43.436" v="3262" actId="255"/>
          <ac:spMkLst>
            <pc:docMk/>
            <pc:sldMk cId="3901459714" sldId="351"/>
            <ac:spMk id="11" creationId="{4E33D3A2-A02B-43DC-A423-5F5554E6DA50}"/>
          </ac:spMkLst>
        </pc:spChg>
        <pc:spChg chg="add mod">
          <ac:chgData name="Alberto Tommasini" userId="4ed976f799c97d5d" providerId="LiveId" clId="{0970A4B0-476B-4EE4-B373-20C664FA8A48}" dt="2021-04-24T19:59:55.413" v="3336" actId="121"/>
          <ac:spMkLst>
            <pc:docMk/>
            <pc:sldMk cId="3901459714" sldId="351"/>
            <ac:spMk id="12" creationId="{6232069B-15BE-4DB3-9BDB-4FF0985871BF}"/>
          </ac:spMkLst>
        </pc:spChg>
        <pc:spChg chg="add mod ord">
          <ac:chgData name="Alberto Tommasini" userId="4ed976f799c97d5d" providerId="LiveId" clId="{0970A4B0-476B-4EE4-B373-20C664FA8A48}" dt="2021-04-24T19:59:47.425" v="3333" actId="166"/>
          <ac:spMkLst>
            <pc:docMk/>
            <pc:sldMk cId="3901459714" sldId="351"/>
            <ac:spMk id="13" creationId="{B786A7E9-5CFA-4364-948F-5C9421A65E94}"/>
          </ac:spMkLst>
        </pc:spChg>
        <pc:spChg chg="add mod">
          <ac:chgData name="Alberto Tommasini" userId="4ed976f799c97d5d" providerId="LiveId" clId="{0970A4B0-476B-4EE4-B373-20C664FA8A48}" dt="2021-04-24T19:59:24.709" v="3327" actId="1076"/>
          <ac:spMkLst>
            <pc:docMk/>
            <pc:sldMk cId="3901459714" sldId="351"/>
            <ac:spMk id="14" creationId="{AE185186-1645-422A-8E3B-EA8768471EC8}"/>
          </ac:spMkLst>
        </pc:spChg>
        <pc:spChg chg="add mod ord">
          <ac:chgData name="Alberto Tommasini" userId="4ed976f799c97d5d" providerId="LiveId" clId="{0970A4B0-476B-4EE4-B373-20C664FA8A48}" dt="2021-04-24T19:59:16.195" v="3325" actId="166"/>
          <ac:spMkLst>
            <pc:docMk/>
            <pc:sldMk cId="3901459714" sldId="351"/>
            <ac:spMk id="15" creationId="{A553AE68-ECA5-4E1D-B00C-1CB2E2BC1B5D}"/>
          </ac:spMkLst>
        </pc:spChg>
        <pc:spChg chg="add mod">
          <ac:chgData name="Alberto Tommasini" userId="4ed976f799c97d5d" providerId="LiveId" clId="{0970A4B0-476B-4EE4-B373-20C664FA8A48}" dt="2021-04-24T19:59:08.018" v="3323" actId="1076"/>
          <ac:spMkLst>
            <pc:docMk/>
            <pc:sldMk cId="3901459714" sldId="351"/>
            <ac:spMk id="16" creationId="{C60A2282-BD6D-404F-B2BC-8C33CEF55E48}"/>
          </ac:spMkLst>
        </pc:spChg>
        <pc:spChg chg="add mod ord">
          <ac:chgData name="Alberto Tommasini" userId="4ed976f799c97d5d" providerId="LiveId" clId="{0970A4B0-476B-4EE4-B373-20C664FA8A48}" dt="2021-04-24T19:58:41.838" v="3319" actId="166"/>
          <ac:spMkLst>
            <pc:docMk/>
            <pc:sldMk cId="3901459714" sldId="351"/>
            <ac:spMk id="17" creationId="{4B48B672-1C71-4FCE-B261-68112D87A465}"/>
          </ac:spMkLst>
        </pc:spChg>
        <pc:spChg chg="add mod ord">
          <ac:chgData name="Alberto Tommasini" userId="4ed976f799c97d5d" providerId="LiveId" clId="{0970A4B0-476B-4EE4-B373-20C664FA8A48}" dt="2021-04-24T19:58:34.719" v="3317" actId="14100"/>
          <ac:spMkLst>
            <pc:docMk/>
            <pc:sldMk cId="3901459714" sldId="351"/>
            <ac:spMk id="18" creationId="{6128CFCD-F708-4A06-B342-0A4B2418899C}"/>
          </ac:spMkLst>
        </pc:spChg>
        <pc:spChg chg="add mod">
          <ac:chgData name="Alberto Tommasini" userId="4ed976f799c97d5d" providerId="LiveId" clId="{0970A4B0-476B-4EE4-B373-20C664FA8A48}" dt="2021-04-24T19:58:26.799" v="3315" actId="14100"/>
          <ac:spMkLst>
            <pc:docMk/>
            <pc:sldMk cId="3901459714" sldId="351"/>
            <ac:spMk id="19" creationId="{029224D0-E35C-4559-832C-6B276A32016E}"/>
          </ac:spMkLst>
        </pc:spChg>
        <pc:spChg chg="add mod">
          <ac:chgData name="Alberto Tommasini" userId="4ed976f799c97d5d" providerId="LiveId" clId="{0970A4B0-476B-4EE4-B373-20C664FA8A48}" dt="2021-04-24T19:58:23.693" v="3314" actId="1076"/>
          <ac:spMkLst>
            <pc:docMk/>
            <pc:sldMk cId="3901459714" sldId="351"/>
            <ac:spMk id="20" creationId="{232507B6-26B8-4179-8B98-D62DF3805642}"/>
          </ac:spMkLst>
        </pc:spChg>
        <pc:spChg chg="add mod">
          <ac:chgData name="Alberto Tommasini" userId="4ed976f799c97d5d" providerId="LiveId" clId="{0970A4B0-476B-4EE4-B373-20C664FA8A48}" dt="2021-04-24T19:58:17.960" v="3313" actId="20577"/>
          <ac:spMkLst>
            <pc:docMk/>
            <pc:sldMk cId="3901459714" sldId="351"/>
            <ac:spMk id="21" creationId="{F76F14DA-A0A0-4C62-AA0F-53C2FD7362F2}"/>
          </ac:spMkLst>
        </pc:spChg>
        <pc:spChg chg="add mod">
          <ac:chgData name="Alberto Tommasini" userId="4ed976f799c97d5d" providerId="LiveId" clId="{0970A4B0-476B-4EE4-B373-20C664FA8A48}" dt="2021-04-24T19:57:26.536" v="3305" actId="1076"/>
          <ac:spMkLst>
            <pc:docMk/>
            <pc:sldMk cId="3901459714" sldId="351"/>
            <ac:spMk id="22" creationId="{79914852-E01C-4CF7-8DB4-5514260E8A21}"/>
          </ac:spMkLst>
        </pc:spChg>
        <pc:picChg chg="add mod">
          <ac:chgData name="Alberto Tommasini" userId="4ed976f799c97d5d" providerId="LiveId" clId="{0970A4B0-476B-4EE4-B373-20C664FA8A48}" dt="2021-04-24T19:53:00.143" v="3150" actId="1076"/>
          <ac:picMkLst>
            <pc:docMk/>
            <pc:sldMk cId="3901459714" sldId="351"/>
            <ac:picMk id="6146" creationId="{18588987-CE8C-429A-A7E9-5CCCA1FA3E83}"/>
          </ac:picMkLst>
        </pc:picChg>
      </pc:sldChg>
      <pc:sldChg chg="add del">
        <pc:chgData name="Alberto Tommasini" userId="4ed976f799c97d5d" providerId="LiveId" clId="{0970A4B0-476B-4EE4-B373-20C664FA8A48}" dt="2021-04-24T20:00:09.324" v="3337" actId="47"/>
        <pc:sldMkLst>
          <pc:docMk/>
          <pc:sldMk cId="1912206492" sldId="352"/>
        </pc:sldMkLst>
      </pc:sldChg>
      <pc:sldChg chg="addSp modSp new mod">
        <pc:chgData name="Alberto Tommasini" userId="4ed976f799c97d5d" providerId="LiveId" clId="{0970A4B0-476B-4EE4-B373-20C664FA8A48}" dt="2021-04-24T20:01:28.465" v="3431" actId="1076"/>
        <pc:sldMkLst>
          <pc:docMk/>
          <pc:sldMk cId="480540247" sldId="353"/>
        </pc:sldMkLst>
        <pc:spChg chg="add mod">
          <ac:chgData name="Alberto Tommasini" userId="4ed976f799c97d5d" providerId="LiveId" clId="{0970A4B0-476B-4EE4-B373-20C664FA8A48}" dt="2021-04-24T19:42:52.270" v="2842" actId="1076"/>
          <ac:spMkLst>
            <pc:docMk/>
            <pc:sldMk cId="480540247" sldId="353"/>
            <ac:spMk id="4" creationId="{7D10B204-0720-43F1-84D2-8FE2DF99C530}"/>
          </ac:spMkLst>
        </pc:spChg>
        <pc:spChg chg="add mod">
          <ac:chgData name="Alberto Tommasini" userId="4ed976f799c97d5d" providerId="LiveId" clId="{0970A4B0-476B-4EE4-B373-20C664FA8A48}" dt="2021-04-24T19:42:52.270" v="2842" actId="1076"/>
          <ac:spMkLst>
            <pc:docMk/>
            <pc:sldMk cId="480540247" sldId="353"/>
            <ac:spMk id="5" creationId="{43C57BBB-091D-476E-A865-3C8BD1E93D7E}"/>
          </ac:spMkLst>
        </pc:spChg>
        <pc:spChg chg="add mod">
          <ac:chgData name="Alberto Tommasini" userId="4ed976f799c97d5d" providerId="LiveId" clId="{0970A4B0-476B-4EE4-B373-20C664FA8A48}" dt="2021-04-24T19:42:52.270" v="2842" actId="1076"/>
          <ac:spMkLst>
            <pc:docMk/>
            <pc:sldMk cId="480540247" sldId="353"/>
            <ac:spMk id="6" creationId="{6FD20E8A-FE68-443A-BD4A-B68C21A5A83A}"/>
          </ac:spMkLst>
        </pc:spChg>
        <pc:spChg chg="add mod">
          <ac:chgData name="Alberto Tommasini" userId="4ed976f799c97d5d" providerId="LiveId" clId="{0970A4B0-476B-4EE4-B373-20C664FA8A48}" dt="2021-04-24T19:42:52.270" v="2842" actId="1076"/>
          <ac:spMkLst>
            <pc:docMk/>
            <pc:sldMk cId="480540247" sldId="353"/>
            <ac:spMk id="7" creationId="{978D20AD-74AD-4000-A1FB-5BD64EB81EEE}"/>
          </ac:spMkLst>
        </pc:spChg>
        <pc:spChg chg="add mod">
          <ac:chgData name="Alberto Tommasini" userId="4ed976f799c97d5d" providerId="LiveId" clId="{0970A4B0-476B-4EE4-B373-20C664FA8A48}" dt="2021-04-24T19:42:52.270" v="2842" actId="1076"/>
          <ac:spMkLst>
            <pc:docMk/>
            <pc:sldMk cId="480540247" sldId="353"/>
            <ac:spMk id="8" creationId="{B0809950-314D-4730-A7E2-705663353143}"/>
          </ac:spMkLst>
        </pc:spChg>
        <pc:spChg chg="add mod">
          <ac:chgData name="Alberto Tommasini" userId="4ed976f799c97d5d" providerId="LiveId" clId="{0970A4B0-476B-4EE4-B373-20C664FA8A48}" dt="2021-04-24T19:42:52.270" v="2842" actId="1076"/>
          <ac:spMkLst>
            <pc:docMk/>
            <pc:sldMk cId="480540247" sldId="353"/>
            <ac:spMk id="9" creationId="{519179C9-FC8B-4A00-BF12-30E17404ABDE}"/>
          </ac:spMkLst>
        </pc:spChg>
        <pc:spChg chg="add mod">
          <ac:chgData name="Alberto Tommasini" userId="4ed976f799c97d5d" providerId="LiveId" clId="{0970A4B0-476B-4EE4-B373-20C664FA8A48}" dt="2021-04-24T20:01:02.375" v="3392" actId="207"/>
          <ac:spMkLst>
            <pc:docMk/>
            <pc:sldMk cId="480540247" sldId="353"/>
            <ac:spMk id="10" creationId="{D4D50997-2BB1-41D3-8863-11CF47BF9773}"/>
          </ac:spMkLst>
        </pc:spChg>
        <pc:spChg chg="add mod">
          <ac:chgData name="Alberto Tommasini" userId="4ed976f799c97d5d" providerId="LiveId" clId="{0970A4B0-476B-4EE4-B373-20C664FA8A48}" dt="2021-04-24T20:01:22.014" v="3430" actId="20577"/>
          <ac:spMkLst>
            <pc:docMk/>
            <pc:sldMk cId="480540247" sldId="353"/>
            <ac:spMk id="11" creationId="{DC0D963C-3A13-48FD-AA18-4F9F0C76E73D}"/>
          </ac:spMkLst>
        </pc:spChg>
        <pc:picChg chg="add mod">
          <ac:chgData name="Alberto Tommasini" userId="4ed976f799c97d5d" providerId="LiveId" clId="{0970A4B0-476B-4EE4-B373-20C664FA8A48}" dt="2021-04-24T19:42:52.270" v="2842" actId="1076"/>
          <ac:picMkLst>
            <pc:docMk/>
            <pc:sldMk cId="480540247" sldId="353"/>
            <ac:picMk id="3" creationId="{AB42424A-FEB0-4A98-8AF5-D4D95B6E15FD}"/>
          </ac:picMkLst>
        </pc:picChg>
        <pc:picChg chg="add mod">
          <ac:chgData name="Alberto Tommasini" userId="4ed976f799c97d5d" providerId="LiveId" clId="{0970A4B0-476B-4EE4-B373-20C664FA8A48}" dt="2021-04-24T20:01:28.465" v="3431" actId="1076"/>
          <ac:picMkLst>
            <pc:docMk/>
            <pc:sldMk cId="480540247" sldId="353"/>
            <ac:picMk id="4098" creationId="{AC98186D-6CA4-4BA8-B6BC-BDE1004D0C94}"/>
          </ac:picMkLst>
        </pc:picChg>
      </pc:sldChg>
      <pc:sldChg chg="addSp modSp new mod">
        <pc:chgData name="Alberto Tommasini" userId="4ed976f799c97d5d" providerId="LiveId" clId="{0970A4B0-476B-4EE4-B373-20C664FA8A48}" dt="2021-04-24T20:33:27.953" v="3792" actId="1076"/>
        <pc:sldMkLst>
          <pc:docMk/>
          <pc:sldMk cId="436705728" sldId="354"/>
        </pc:sldMkLst>
        <pc:spChg chg="add mod">
          <ac:chgData name="Alberto Tommasini" userId="4ed976f799c97d5d" providerId="LiveId" clId="{0970A4B0-476B-4EE4-B373-20C664FA8A48}" dt="2021-04-24T20:03:44.853" v="3471" actId="1076"/>
          <ac:spMkLst>
            <pc:docMk/>
            <pc:sldMk cId="436705728" sldId="354"/>
            <ac:spMk id="4" creationId="{1926169F-B320-486F-AE98-380D6F84CF13}"/>
          </ac:spMkLst>
        </pc:spChg>
        <pc:spChg chg="add mod">
          <ac:chgData name="Alberto Tommasini" userId="4ed976f799c97d5d" providerId="LiveId" clId="{0970A4B0-476B-4EE4-B373-20C664FA8A48}" dt="2021-04-24T20:03:40.617" v="3470" actId="207"/>
          <ac:spMkLst>
            <pc:docMk/>
            <pc:sldMk cId="436705728" sldId="354"/>
            <ac:spMk id="5" creationId="{55EB3853-FC57-4874-895E-CAE41064F378}"/>
          </ac:spMkLst>
        </pc:spChg>
        <pc:spChg chg="add mod">
          <ac:chgData name="Alberto Tommasini" userId="4ed976f799c97d5d" providerId="LiveId" clId="{0970A4B0-476B-4EE4-B373-20C664FA8A48}" dt="2021-04-24T20:32:46.756" v="3755" actId="1076"/>
          <ac:spMkLst>
            <pc:docMk/>
            <pc:sldMk cId="436705728" sldId="354"/>
            <ac:spMk id="6" creationId="{A924EC77-D0CC-4C02-86D9-272F0ED9A507}"/>
          </ac:spMkLst>
        </pc:spChg>
        <pc:spChg chg="add mod">
          <ac:chgData name="Alberto Tommasini" userId="4ed976f799c97d5d" providerId="LiveId" clId="{0970A4B0-476B-4EE4-B373-20C664FA8A48}" dt="2021-04-24T20:33:27.953" v="3792" actId="1076"/>
          <ac:spMkLst>
            <pc:docMk/>
            <pc:sldMk cId="436705728" sldId="354"/>
            <ac:spMk id="7" creationId="{54A55AE9-897D-4F8A-BBD4-707A58E5C656}"/>
          </ac:spMkLst>
        </pc:spChg>
        <pc:picChg chg="add mod">
          <ac:chgData name="Alberto Tommasini" userId="4ed976f799c97d5d" providerId="LiveId" clId="{0970A4B0-476B-4EE4-B373-20C664FA8A48}" dt="2021-04-24T20:32:46.756" v="3755" actId="1076"/>
          <ac:picMkLst>
            <pc:docMk/>
            <pc:sldMk cId="436705728" sldId="354"/>
            <ac:picMk id="3" creationId="{A4D81F49-2C26-4E3A-8345-7F5146E758B9}"/>
          </ac:picMkLst>
        </pc:picChg>
      </pc:sldChg>
      <pc:sldChg chg="new del">
        <pc:chgData name="Alberto Tommasini" userId="4ed976f799c97d5d" providerId="LiveId" clId="{0970A4B0-476B-4EE4-B373-20C664FA8A48}" dt="2021-04-25T14:17:37.551" v="3801" actId="47"/>
        <pc:sldMkLst>
          <pc:docMk/>
          <pc:sldMk cId="1900892639" sldId="355"/>
        </pc:sldMkLst>
      </pc:sldChg>
      <pc:sldChg chg="addSp new mod ord">
        <pc:chgData name="Alberto Tommasini" userId="4ed976f799c97d5d" providerId="LiveId" clId="{0970A4B0-476B-4EE4-B373-20C664FA8A48}" dt="2021-04-24T20:19:51.803" v="3713"/>
        <pc:sldMkLst>
          <pc:docMk/>
          <pc:sldMk cId="1365388124" sldId="356"/>
        </pc:sldMkLst>
        <pc:picChg chg="add">
          <ac:chgData name="Alberto Tommasini" userId="4ed976f799c97d5d" providerId="LiveId" clId="{0970A4B0-476B-4EE4-B373-20C664FA8A48}" dt="2021-04-24T20:11:54.420" v="3633" actId="22"/>
          <ac:picMkLst>
            <pc:docMk/>
            <pc:sldMk cId="1365388124" sldId="356"/>
            <ac:picMk id="3" creationId="{790AA4BC-17BD-41B9-98E6-2D20EC8ADA6E}"/>
          </ac:picMkLst>
        </pc:picChg>
      </pc:sldChg>
      <pc:sldChg chg="addSp modSp new mod ord">
        <pc:chgData name="Alberto Tommasini" userId="4ed976f799c97d5d" providerId="LiveId" clId="{0970A4B0-476B-4EE4-B373-20C664FA8A48}" dt="2021-04-24T20:19:58.327" v="3715"/>
        <pc:sldMkLst>
          <pc:docMk/>
          <pc:sldMk cId="1305604709" sldId="357"/>
        </pc:sldMkLst>
        <pc:spChg chg="add mod">
          <ac:chgData name="Alberto Tommasini" userId="4ed976f799c97d5d" providerId="LiveId" clId="{0970A4B0-476B-4EE4-B373-20C664FA8A48}" dt="2021-04-24T20:13:40.145" v="3640" actId="1076"/>
          <ac:spMkLst>
            <pc:docMk/>
            <pc:sldMk cId="1305604709" sldId="357"/>
            <ac:spMk id="2" creationId="{27B07640-2728-42D9-A56B-6B590668D1E8}"/>
          </ac:spMkLst>
        </pc:spChg>
        <pc:spChg chg="add mod">
          <ac:chgData name="Alberto Tommasini" userId="4ed976f799c97d5d" providerId="LiveId" clId="{0970A4B0-476B-4EE4-B373-20C664FA8A48}" dt="2021-04-24T20:13:54.030" v="3642"/>
          <ac:spMkLst>
            <pc:docMk/>
            <pc:sldMk cId="1305604709" sldId="357"/>
            <ac:spMk id="3" creationId="{3E86DBD5-99EC-47F8-92DC-45A8CD5BCF44}"/>
          </ac:spMkLst>
        </pc:spChg>
        <pc:picChg chg="add mod">
          <ac:chgData name="Alberto Tommasini" userId="4ed976f799c97d5d" providerId="LiveId" clId="{0970A4B0-476B-4EE4-B373-20C664FA8A48}" dt="2021-04-24T20:13:16.858" v="3636" actId="1076"/>
          <ac:picMkLst>
            <pc:docMk/>
            <pc:sldMk cId="1305604709" sldId="357"/>
            <ac:picMk id="7170" creationId="{3CCB463A-902C-4DA0-8F58-AAD40F0F167E}"/>
          </ac:picMkLst>
        </pc:picChg>
      </pc:sldChg>
      <pc:sldChg chg="addSp delSp modSp add mod ord">
        <pc:chgData name="Alberto Tommasini" userId="4ed976f799c97d5d" providerId="LiveId" clId="{0970A4B0-476B-4EE4-B373-20C664FA8A48}" dt="2021-04-24T20:18:16.207" v="3684"/>
        <pc:sldMkLst>
          <pc:docMk/>
          <pc:sldMk cId="3818347298" sldId="358"/>
        </pc:sldMkLst>
        <pc:spChg chg="del">
          <ac:chgData name="Alberto Tommasini" userId="4ed976f799c97d5d" providerId="LiveId" clId="{0970A4B0-476B-4EE4-B373-20C664FA8A48}" dt="2021-04-24T20:16:49.125" v="3657" actId="478"/>
          <ac:spMkLst>
            <pc:docMk/>
            <pc:sldMk cId="3818347298" sldId="358"/>
            <ac:spMk id="14" creationId="{AE9574DC-223F-475F-B740-301572749A86}"/>
          </ac:spMkLst>
        </pc:spChg>
        <pc:picChg chg="mod">
          <ac:chgData name="Alberto Tommasini" userId="4ed976f799c97d5d" providerId="LiveId" clId="{0970A4B0-476B-4EE4-B373-20C664FA8A48}" dt="2021-04-24T20:17:47.496" v="3676" actId="14100"/>
          <ac:picMkLst>
            <pc:docMk/>
            <pc:sldMk cId="3818347298" sldId="358"/>
            <ac:picMk id="3" creationId="{F2120E17-569B-4049-BD54-4EF53FD2D8B9}"/>
          </ac:picMkLst>
        </pc:picChg>
        <pc:picChg chg="add mod">
          <ac:chgData name="Alberto Tommasini" userId="4ed976f799c97d5d" providerId="LiveId" clId="{0970A4B0-476B-4EE4-B373-20C664FA8A48}" dt="2021-04-24T20:18:10.993" v="3682" actId="1076"/>
          <ac:picMkLst>
            <pc:docMk/>
            <pc:sldMk cId="3818347298" sldId="358"/>
            <ac:picMk id="4" creationId="{1B06C39F-3ABD-4977-AF4C-2AD0704042F7}"/>
          </ac:picMkLst>
        </pc:picChg>
        <pc:picChg chg="mod">
          <ac:chgData name="Alberto Tommasini" userId="4ed976f799c97d5d" providerId="LiveId" clId="{0970A4B0-476B-4EE4-B373-20C664FA8A48}" dt="2021-04-24T20:17:43.723" v="3674" actId="14100"/>
          <ac:picMkLst>
            <pc:docMk/>
            <pc:sldMk cId="3818347298" sldId="358"/>
            <ac:picMk id="5" creationId="{E749B9FA-6A11-4AE3-9E3F-09DA6E517916}"/>
          </ac:picMkLst>
        </pc:picChg>
        <pc:picChg chg="del">
          <ac:chgData name="Alberto Tommasini" userId="4ed976f799c97d5d" providerId="LiveId" clId="{0970A4B0-476B-4EE4-B373-20C664FA8A48}" dt="2021-04-24T20:16:45.210" v="3656" actId="478"/>
          <ac:picMkLst>
            <pc:docMk/>
            <pc:sldMk cId="3818347298" sldId="358"/>
            <ac:picMk id="7" creationId="{CD370B69-79F2-4C9E-B8F3-8A70DF334A90}"/>
          </ac:picMkLst>
        </pc:picChg>
        <pc:picChg chg="del mod">
          <ac:chgData name="Alberto Tommasini" userId="4ed976f799c97d5d" providerId="LiveId" clId="{0970A4B0-476B-4EE4-B373-20C664FA8A48}" dt="2021-04-24T20:17:32.798" v="3671" actId="478"/>
          <ac:picMkLst>
            <pc:docMk/>
            <pc:sldMk cId="3818347298" sldId="358"/>
            <ac:picMk id="9" creationId="{B34418BB-CABD-4695-8B8D-5DCED6762E40}"/>
          </ac:picMkLst>
        </pc:picChg>
        <pc:picChg chg="del">
          <ac:chgData name="Alberto Tommasini" userId="4ed976f799c97d5d" providerId="LiveId" clId="{0970A4B0-476B-4EE4-B373-20C664FA8A48}" dt="2021-04-24T20:16:57.746" v="3659" actId="478"/>
          <ac:picMkLst>
            <pc:docMk/>
            <pc:sldMk cId="3818347298" sldId="358"/>
            <ac:picMk id="13" creationId="{F3313096-2444-4D33-8D57-7A941A05E2B7}"/>
          </ac:picMkLst>
        </pc:picChg>
        <pc:picChg chg="del mod">
          <ac:chgData name="Alberto Tommasini" userId="4ed976f799c97d5d" providerId="LiveId" clId="{0970A4B0-476B-4EE4-B373-20C664FA8A48}" dt="2021-04-24T20:18:02.873" v="3678" actId="478"/>
          <ac:picMkLst>
            <pc:docMk/>
            <pc:sldMk cId="3818347298" sldId="358"/>
            <ac:picMk id="3076" creationId="{BAB22E91-379B-4E99-A5EA-29A7EF7DEB97}"/>
          </ac:picMkLst>
        </pc:picChg>
      </pc:sldChg>
      <pc:sldChg chg="addSp new">
        <pc:chgData name="Alberto Tommasini" userId="4ed976f799c97d5d" providerId="LiveId" clId="{0970A4B0-476B-4EE4-B373-20C664FA8A48}" dt="2021-04-25T14:20:05.936" v="3803"/>
        <pc:sldMkLst>
          <pc:docMk/>
          <pc:sldMk cId="814189988" sldId="359"/>
        </pc:sldMkLst>
        <pc:picChg chg="add">
          <ac:chgData name="Alberto Tommasini" userId="4ed976f799c97d5d" providerId="LiveId" clId="{0970A4B0-476B-4EE4-B373-20C664FA8A48}" dt="2021-04-25T14:20:05.936" v="3803"/>
          <ac:picMkLst>
            <pc:docMk/>
            <pc:sldMk cId="814189988" sldId="359"/>
            <ac:picMk id="1026" creationId="{F45C45AC-0043-4533-8850-1F539101DB51}"/>
          </ac:picMkLst>
        </pc:picChg>
      </pc:sldChg>
      <pc:sldChg chg="addSp modSp new">
        <pc:chgData name="Alberto Tommasini" userId="4ed976f799c97d5d" providerId="LiveId" clId="{0970A4B0-476B-4EE4-B373-20C664FA8A48}" dt="2021-04-25T15:08:56.793" v="4324" actId="1076"/>
        <pc:sldMkLst>
          <pc:docMk/>
          <pc:sldMk cId="772325120" sldId="360"/>
        </pc:sldMkLst>
        <pc:picChg chg="add mod">
          <ac:chgData name="Alberto Tommasini" userId="4ed976f799c97d5d" providerId="LiveId" clId="{0970A4B0-476B-4EE4-B373-20C664FA8A48}" dt="2021-04-25T15:08:26.681" v="4321" actId="1076"/>
          <ac:picMkLst>
            <pc:docMk/>
            <pc:sldMk cId="772325120" sldId="360"/>
            <ac:picMk id="2050" creationId="{054D173F-CCBA-41D3-A3AD-6E60EF0FF0C0}"/>
          </ac:picMkLst>
        </pc:picChg>
        <pc:picChg chg="add mod">
          <ac:chgData name="Alberto Tommasini" userId="4ed976f799c97d5d" providerId="LiveId" clId="{0970A4B0-476B-4EE4-B373-20C664FA8A48}" dt="2021-04-25T15:08:56.793" v="4324" actId="1076"/>
          <ac:picMkLst>
            <pc:docMk/>
            <pc:sldMk cId="772325120" sldId="360"/>
            <ac:picMk id="2052" creationId="{3509CBBB-2BA5-4299-9D15-856A216C89AF}"/>
          </ac:picMkLst>
        </pc:picChg>
      </pc:sldChg>
      <pc:sldChg chg="addSp delSp modSp new mod">
        <pc:chgData name="Alberto Tommasini" userId="4ed976f799c97d5d" providerId="LiveId" clId="{0970A4B0-476B-4EE4-B373-20C664FA8A48}" dt="2021-04-25T15:22:34.861" v="4422" actId="14100"/>
        <pc:sldMkLst>
          <pc:docMk/>
          <pc:sldMk cId="4197174711" sldId="361"/>
        </pc:sldMkLst>
        <pc:spChg chg="add mod">
          <ac:chgData name="Alberto Tommasini" userId="4ed976f799c97d5d" providerId="LiveId" clId="{0970A4B0-476B-4EE4-B373-20C664FA8A48}" dt="2021-04-25T15:22:34.861" v="4422" actId="14100"/>
          <ac:spMkLst>
            <pc:docMk/>
            <pc:sldMk cId="4197174711" sldId="361"/>
            <ac:spMk id="5" creationId="{481D124D-E2DD-48D5-B14B-98F647B1D8FE}"/>
          </ac:spMkLst>
        </pc:spChg>
        <pc:picChg chg="add">
          <ac:chgData name="Alberto Tommasini" userId="4ed976f799c97d5d" providerId="LiveId" clId="{0970A4B0-476B-4EE4-B373-20C664FA8A48}" dt="2021-04-25T15:21:31.795" v="4330" actId="22"/>
          <ac:picMkLst>
            <pc:docMk/>
            <pc:sldMk cId="4197174711" sldId="361"/>
            <ac:picMk id="3" creationId="{EFDED085-6C1C-46EB-9177-49930D3D7721}"/>
          </ac:picMkLst>
        </pc:picChg>
        <pc:picChg chg="add del mod">
          <ac:chgData name="Alberto Tommasini" userId="4ed976f799c97d5d" providerId="LiveId" clId="{0970A4B0-476B-4EE4-B373-20C664FA8A48}" dt="2021-04-25T15:21:31.160" v="4329" actId="478"/>
          <ac:picMkLst>
            <pc:docMk/>
            <pc:sldMk cId="4197174711" sldId="361"/>
            <ac:picMk id="3074" creationId="{4B10D7CB-195A-43BD-8905-987205A2BC40}"/>
          </ac:picMkLst>
        </pc:picChg>
      </pc:sldChg>
      <pc:sldChg chg="del">
        <pc:chgData name="Alberto Tommasini" userId="4ed976f799c97d5d" providerId="LiveId" clId="{0970A4B0-476B-4EE4-B373-20C664FA8A48}" dt="2021-04-24T15:59:01.041" v="0" actId="47"/>
        <pc:sldMkLst>
          <pc:docMk/>
          <pc:sldMk cId="575006518" sldId="369"/>
        </pc:sldMkLst>
      </pc:sldChg>
      <pc:sldChg chg="del">
        <pc:chgData name="Alberto Tommasini" userId="4ed976f799c97d5d" providerId="LiveId" clId="{0970A4B0-476B-4EE4-B373-20C664FA8A48}" dt="2021-04-24T15:59:01.041" v="0" actId="47"/>
        <pc:sldMkLst>
          <pc:docMk/>
          <pc:sldMk cId="594674209" sldId="407"/>
        </pc:sldMkLst>
      </pc:sldChg>
      <pc:sldChg chg="del">
        <pc:chgData name="Alberto Tommasini" userId="4ed976f799c97d5d" providerId="LiveId" clId="{0970A4B0-476B-4EE4-B373-20C664FA8A48}" dt="2021-04-24T15:59:01.041" v="0" actId="47"/>
        <pc:sldMkLst>
          <pc:docMk/>
          <pc:sldMk cId="881065814" sldId="413"/>
        </pc:sldMkLst>
      </pc:sldChg>
      <pc:sldChg chg="del">
        <pc:chgData name="Alberto Tommasini" userId="4ed976f799c97d5d" providerId="LiveId" clId="{0970A4B0-476B-4EE4-B373-20C664FA8A48}" dt="2021-04-24T15:59:01.041" v="0" actId="47"/>
        <pc:sldMkLst>
          <pc:docMk/>
          <pc:sldMk cId="3077387204" sldId="421"/>
        </pc:sldMkLst>
      </pc:sldChg>
      <pc:sldChg chg="del">
        <pc:chgData name="Alberto Tommasini" userId="4ed976f799c97d5d" providerId="LiveId" clId="{0970A4B0-476B-4EE4-B373-20C664FA8A48}" dt="2021-04-24T15:59:01.041" v="0" actId="47"/>
        <pc:sldMkLst>
          <pc:docMk/>
          <pc:sldMk cId="0" sldId="423"/>
        </pc:sldMkLst>
      </pc:sldChg>
      <pc:sldChg chg="del">
        <pc:chgData name="Alberto Tommasini" userId="4ed976f799c97d5d" providerId="LiveId" clId="{0970A4B0-476B-4EE4-B373-20C664FA8A48}" dt="2021-04-24T15:59:01.041" v="0" actId="47"/>
        <pc:sldMkLst>
          <pc:docMk/>
          <pc:sldMk cId="0" sldId="432"/>
        </pc:sldMkLst>
      </pc:sldChg>
      <pc:sldChg chg="del">
        <pc:chgData name="Alberto Tommasini" userId="4ed976f799c97d5d" providerId="LiveId" clId="{0970A4B0-476B-4EE4-B373-20C664FA8A48}" dt="2021-04-24T15:59:01.041" v="0" actId="47"/>
        <pc:sldMkLst>
          <pc:docMk/>
          <pc:sldMk cId="0" sldId="434"/>
        </pc:sldMkLst>
      </pc:sldChg>
      <pc:sldChg chg="del">
        <pc:chgData name="Alberto Tommasini" userId="4ed976f799c97d5d" providerId="LiveId" clId="{0970A4B0-476B-4EE4-B373-20C664FA8A48}" dt="2021-04-24T15:59:01.041" v="0" actId="47"/>
        <pc:sldMkLst>
          <pc:docMk/>
          <pc:sldMk cId="0" sldId="480"/>
        </pc:sldMkLst>
      </pc:sldChg>
      <pc:sldChg chg="del">
        <pc:chgData name="Alberto Tommasini" userId="4ed976f799c97d5d" providerId="LiveId" clId="{0970A4B0-476B-4EE4-B373-20C664FA8A48}" dt="2021-04-24T15:59:01.041" v="0" actId="47"/>
        <pc:sldMkLst>
          <pc:docMk/>
          <pc:sldMk cId="0" sldId="482"/>
        </pc:sldMkLst>
      </pc:sldChg>
      <pc:sldChg chg="del">
        <pc:chgData name="Alberto Tommasini" userId="4ed976f799c97d5d" providerId="LiveId" clId="{0970A4B0-476B-4EE4-B373-20C664FA8A48}" dt="2021-04-24T15:59:01.041" v="0" actId="47"/>
        <pc:sldMkLst>
          <pc:docMk/>
          <pc:sldMk cId="4281473267" sldId="485"/>
        </pc:sldMkLst>
      </pc:sldChg>
      <pc:sldChg chg="del">
        <pc:chgData name="Alberto Tommasini" userId="4ed976f799c97d5d" providerId="LiveId" clId="{0970A4B0-476B-4EE4-B373-20C664FA8A48}" dt="2021-04-24T15:59:01.041" v="0" actId="47"/>
        <pc:sldMkLst>
          <pc:docMk/>
          <pc:sldMk cId="2044313232" sldId="490"/>
        </pc:sldMkLst>
      </pc:sldChg>
      <pc:sldChg chg="del">
        <pc:chgData name="Alberto Tommasini" userId="4ed976f799c97d5d" providerId="LiveId" clId="{0970A4B0-476B-4EE4-B373-20C664FA8A48}" dt="2021-04-24T15:59:01.041" v="0" actId="47"/>
        <pc:sldMkLst>
          <pc:docMk/>
          <pc:sldMk cId="1436425470" sldId="521"/>
        </pc:sldMkLst>
      </pc:sldChg>
      <pc:sldChg chg="del">
        <pc:chgData name="Alberto Tommasini" userId="4ed976f799c97d5d" providerId="LiveId" clId="{0970A4B0-476B-4EE4-B373-20C664FA8A48}" dt="2021-04-24T15:59:01.041" v="0" actId="47"/>
        <pc:sldMkLst>
          <pc:docMk/>
          <pc:sldMk cId="2917841739" sldId="535"/>
        </pc:sldMkLst>
      </pc:sldChg>
      <pc:sldChg chg="del">
        <pc:chgData name="Alberto Tommasini" userId="4ed976f799c97d5d" providerId="LiveId" clId="{0970A4B0-476B-4EE4-B373-20C664FA8A48}" dt="2021-04-24T15:59:01.041" v="0" actId="47"/>
        <pc:sldMkLst>
          <pc:docMk/>
          <pc:sldMk cId="0" sldId="536"/>
        </pc:sldMkLst>
      </pc:sldChg>
      <pc:sldChg chg="del">
        <pc:chgData name="Alberto Tommasini" userId="4ed976f799c97d5d" providerId="LiveId" clId="{0970A4B0-476B-4EE4-B373-20C664FA8A48}" dt="2021-04-24T15:59:01.041" v="0" actId="47"/>
        <pc:sldMkLst>
          <pc:docMk/>
          <pc:sldMk cId="3709435922" sldId="537"/>
        </pc:sldMkLst>
      </pc:sldChg>
      <pc:sldChg chg="del">
        <pc:chgData name="Alberto Tommasini" userId="4ed976f799c97d5d" providerId="LiveId" clId="{0970A4B0-476B-4EE4-B373-20C664FA8A48}" dt="2021-04-24T15:59:01.041" v="0" actId="47"/>
        <pc:sldMkLst>
          <pc:docMk/>
          <pc:sldMk cId="0" sldId="539"/>
        </pc:sldMkLst>
      </pc:sldChg>
      <pc:sldChg chg="del">
        <pc:chgData name="Alberto Tommasini" userId="4ed976f799c97d5d" providerId="LiveId" clId="{0970A4B0-476B-4EE4-B373-20C664FA8A48}" dt="2021-04-24T15:59:01.041" v="0" actId="47"/>
        <pc:sldMkLst>
          <pc:docMk/>
          <pc:sldMk cId="223501362" sldId="540"/>
        </pc:sldMkLst>
      </pc:sldChg>
      <pc:sldChg chg="del">
        <pc:chgData name="Alberto Tommasini" userId="4ed976f799c97d5d" providerId="LiveId" clId="{0970A4B0-476B-4EE4-B373-20C664FA8A48}" dt="2021-04-24T15:59:01.041" v="0" actId="47"/>
        <pc:sldMkLst>
          <pc:docMk/>
          <pc:sldMk cId="2491936830" sldId="544"/>
        </pc:sldMkLst>
      </pc:sldChg>
      <pc:sldChg chg="del">
        <pc:chgData name="Alberto Tommasini" userId="4ed976f799c97d5d" providerId="LiveId" clId="{0970A4B0-476B-4EE4-B373-20C664FA8A48}" dt="2021-04-24T15:59:01.041" v="0" actId="47"/>
        <pc:sldMkLst>
          <pc:docMk/>
          <pc:sldMk cId="2916246576" sldId="545"/>
        </pc:sldMkLst>
      </pc:sldChg>
      <pc:sldChg chg="del">
        <pc:chgData name="Alberto Tommasini" userId="4ed976f799c97d5d" providerId="LiveId" clId="{0970A4B0-476B-4EE4-B373-20C664FA8A48}" dt="2021-04-24T15:59:01.041" v="0" actId="47"/>
        <pc:sldMkLst>
          <pc:docMk/>
          <pc:sldMk cId="2481964244" sldId="546"/>
        </pc:sldMkLst>
      </pc:sldChg>
      <pc:sldChg chg="del">
        <pc:chgData name="Alberto Tommasini" userId="4ed976f799c97d5d" providerId="LiveId" clId="{0970A4B0-476B-4EE4-B373-20C664FA8A48}" dt="2021-04-24T15:59:01.041" v="0" actId="47"/>
        <pc:sldMkLst>
          <pc:docMk/>
          <pc:sldMk cId="972230894" sldId="548"/>
        </pc:sldMkLst>
      </pc:sldChg>
      <pc:sldChg chg="del">
        <pc:chgData name="Alberto Tommasini" userId="4ed976f799c97d5d" providerId="LiveId" clId="{0970A4B0-476B-4EE4-B373-20C664FA8A48}" dt="2021-04-24T15:59:01.041" v="0" actId="47"/>
        <pc:sldMkLst>
          <pc:docMk/>
          <pc:sldMk cId="2879383187" sldId="552"/>
        </pc:sldMkLst>
      </pc:sldChg>
      <pc:sldChg chg="del">
        <pc:chgData name="Alberto Tommasini" userId="4ed976f799c97d5d" providerId="LiveId" clId="{0970A4B0-476B-4EE4-B373-20C664FA8A48}" dt="2021-04-24T15:59:01.041" v="0" actId="47"/>
        <pc:sldMkLst>
          <pc:docMk/>
          <pc:sldMk cId="280336873" sldId="569"/>
        </pc:sldMkLst>
      </pc:sldChg>
      <pc:sldChg chg="del">
        <pc:chgData name="Alberto Tommasini" userId="4ed976f799c97d5d" providerId="LiveId" clId="{0970A4B0-476B-4EE4-B373-20C664FA8A48}" dt="2021-04-24T15:59:01.041" v="0" actId="47"/>
        <pc:sldMkLst>
          <pc:docMk/>
          <pc:sldMk cId="1960211863" sldId="571"/>
        </pc:sldMkLst>
      </pc:sldChg>
      <pc:sldChg chg="del">
        <pc:chgData name="Alberto Tommasini" userId="4ed976f799c97d5d" providerId="LiveId" clId="{0970A4B0-476B-4EE4-B373-20C664FA8A48}" dt="2021-04-24T15:59:01.041" v="0" actId="47"/>
        <pc:sldMkLst>
          <pc:docMk/>
          <pc:sldMk cId="1797825610" sldId="609"/>
        </pc:sldMkLst>
      </pc:sldChg>
    </pc:docChg>
  </pc:docChgLst>
  <pc:docChgLst>
    <pc:chgData name="Alberto Tommasini" userId="4ed976f799c97d5d" providerId="LiveId" clId="{1142E9E3-85F0-4BCB-8C93-2A9CEAC1E569}"/>
    <pc:docChg chg="undo custSel addSld delSld modSld sldOrd">
      <pc:chgData name="Alberto Tommasini" userId="4ed976f799c97d5d" providerId="LiveId" clId="{1142E9E3-85F0-4BCB-8C93-2A9CEAC1E569}" dt="2023-04-20T08:52:07.374" v="10912" actId="478"/>
      <pc:docMkLst>
        <pc:docMk/>
      </pc:docMkLst>
      <pc:sldChg chg="modSp add mod">
        <pc:chgData name="Alberto Tommasini" userId="4ed976f799c97d5d" providerId="LiveId" clId="{1142E9E3-85F0-4BCB-8C93-2A9CEAC1E569}" dt="2023-04-15T17:35:13.429" v="4" actId="27636"/>
        <pc:sldMkLst>
          <pc:docMk/>
          <pc:sldMk cId="0" sldId="256"/>
        </pc:sldMkLst>
        <pc:spChg chg="mod">
          <ac:chgData name="Alberto Tommasini" userId="4ed976f799c97d5d" providerId="LiveId" clId="{1142E9E3-85F0-4BCB-8C93-2A9CEAC1E569}" dt="2023-04-15T17:35:13.429" v="4" actId="27636"/>
          <ac:spMkLst>
            <pc:docMk/>
            <pc:sldMk cId="0" sldId="256"/>
            <ac:spMk id="14337" creationId="{D86256CD-8DDA-3DC0-2292-A455D15E3EBC}"/>
          </ac:spMkLst>
        </pc:spChg>
      </pc:sldChg>
      <pc:sldChg chg="modSp add mod">
        <pc:chgData name="Alberto Tommasini" userId="4ed976f799c97d5d" providerId="LiveId" clId="{1142E9E3-85F0-4BCB-8C93-2A9CEAC1E569}" dt="2023-04-15T17:35:13.505" v="6" actId="27636"/>
        <pc:sldMkLst>
          <pc:docMk/>
          <pc:sldMk cId="0" sldId="284"/>
        </pc:sldMkLst>
        <pc:spChg chg="mod">
          <ac:chgData name="Alberto Tommasini" userId="4ed976f799c97d5d" providerId="LiveId" clId="{1142E9E3-85F0-4BCB-8C93-2A9CEAC1E569}" dt="2023-04-15T17:35:13.505" v="6" actId="27636"/>
          <ac:spMkLst>
            <pc:docMk/>
            <pc:sldMk cId="0" sldId="284"/>
            <ac:spMk id="20481" creationId="{D07F39CC-4D64-127D-253A-E35E98E87255}"/>
          </ac:spMkLst>
        </pc:spChg>
      </pc:sldChg>
      <pc:sldChg chg="add">
        <pc:chgData name="Alberto Tommasini" userId="4ed976f799c97d5d" providerId="LiveId" clId="{1142E9E3-85F0-4BCB-8C93-2A9CEAC1E569}" dt="2023-04-15T17:35:13.274" v="3"/>
        <pc:sldMkLst>
          <pc:docMk/>
          <pc:sldMk cId="0" sldId="286"/>
        </pc:sldMkLst>
      </pc:sldChg>
      <pc:sldChg chg="add">
        <pc:chgData name="Alberto Tommasini" userId="4ed976f799c97d5d" providerId="LiveId" clId="{1142E9E3-85F0-4BCB-8C93-2A9CEAC1E569}" dt="2023-04-15T17:35:13.274" v="3"/>
        <pc:sldMkLst>
          <pc:docMk/>
          <pc:sldMk cId="0" sldId="314"/>
        </pc:sldMkLst>
      </pc:sldChg>
      <pc:sldChg chg="del">
        <pc:chgData name="Alberto Tommasini" userId="4ed976f799c97d5d" providerId="LiveId" clId="{1142E9E3-85F0-4BCB-8C93-2A9CEAC1E569}" dt="2023-04-15T17:35:08.599" v="1" actId="47"/>
        <pc:sldMkLst>
          <pc:docMk/>
          <pc:sldMk cId="3935045585" sldId="328"/>
        </pc:sldMkLst>
      </pc:sldChg>
      <pc:sldChg chg="del">
        <pc:chgData name="Alberto Tommasini" userId="4ed976f799c97d5d" providerId="LiveId" clId="{1142E9E3-85F0-4BCB-8C93-2A9CEAC1E569}" dt="2023-04-15T17:35:06.102" v="0" actId="47"/>
        <pc:sldMkLst>
          <pc:docMk/>
          <pc:sldMk cId="2916353510" sldId="334"/>
        </pc:sldMkLst>
      </pc:sldChg>
      <pc:sldChg chg="del">
        <pc:chgData name="Alberto Tommasini" userId="4ed976f799c97d5d" providerId="LiveId" clId="{1142E9E3-85F0-4BCB-8C93-2A9CEAC1E569}" dt="2023-04-15T17:35:09.770" v="2" actId="47"/>
        <pc:sldMkLst>
          <pc:docMk/>
          <pc:sldMk cId="581095582" sldId="337"/>
        </pc:sldMkLst>
      </pc:sldChg>
      <pc:sldChg chg="addSp delSp modSp mod">
        <pc:chgData name="Alberto Tommasini" userId="4ed976f799c97d5d" providerId="LiveId" clId="{1142E9E3-85F0-4BCB-8C93-2A9CEAC1E569}" dt="2023-04-15T20:08:21.082" v="1687" actId="1076"/>
        <pc:sldMkLst>
          <pc:docMk/>
          <pc:sldMk cId="2547360931" sldId="367"/>
        </pc:sldMkLst>
        <pc:spChg chg="mod">
          <ac:chgData name="Alberto Tommasini" userId="4ed976f799c97d5d" providerId="LiveId" clId="{1142E9E3-85F0-4BCB-8C93-2A9CEAC1E569}" dt="2023-04-15T20:08:18.561" v="1686" actId="1076"/>
          <ac:spMkLst>
            <pc:docMk/>
            <pc:sldMk cId="2547360931" sldId="367"/>
            <ac:spMk id="4" creationId="{E9A31C3F-0036-FB78-318D-80698600D6D8}"/>
          </ac:spMkLst>
        </pc:spChg>
        <pc:spChg chg="add mod">
          <ac:chgData name="Alberto Tommasini" userId="4ed976f799c97d5d" providerId="LiveId" clId="{1142E9E3-85F0-4BCB-8C93-2A9CEAC1E569}" dt="2023-04-15T20:08:14.995" v="1685" actId="14100"/>
          <ac:spMkLst>
            <pc:docMk/>
            <pc:sldMk cId="2547360931" sldId="367"/>
            <ac:spMk id="5" creationId="{359FBFB6-09BD-2A7B-C060-30D06DF8FAD4}"/>
          </ac:spMkLst>
        </pc:spChg>
        <pc:picChg chg="add mod">
          <ac:chgData name="Alberto Tommasini" userId="4ed976f799c97d5d" providerId="LiveId" clId="{1142E9E3-85F0-4BCB-8C93-2A9CEAC1E569}" dt="2023-04-15T20:08:21.082" v="1687" actId="1076"/>
          <ac:picMkLst>
            <pc:docMk/>
            <pc:sldMk cId="2547360931" sldId="367"/>
            <ac:picMk id="2" creationId="{B8907064-CCBF-5FDD-C209-DA1574EEAF29}"/>
          </ac:picMkLst>
        </pc:picChg>
        <pc:picChg chg="del">
          <ac:chgData name="Alberto Tommasini" userId="4ed976f799c97d5d" providerId="LiveId" clId="{1142E9E3-85F0-4BCB-8C93-2A9CEAC1E569}" dt="2023-04-15T20:07:33.409" v="1673" actId="478"/>
          <ac:picMkLst>
            <pc:docMk/>
            <pc:sldMk cId="2547360931" sldId="367"/>
            <ac:picMk id="3" creationId="{DD96AC7C-44C0-6BA8-833C-177D1D343AF6}"/>
          </ac:picMkLst>
        </pc:picChg>
      </pc:sldChg>
      <pc:sldChg chg="modSp mod modNotesTx">
        <pc:chgData name="Alberto Tommasini" userId="4ed976f799c97d5d" providerId="LiveId" clId="{1142E9E3-85F0-4BCB-8C93-2A9CEAC1E569}" dt="2023-04-16T13:03:36.488" v="9791" actId="20577"/>
        <pc:sldMkLst>
          <pc:docMk/>
          <pc:sldMk cId="1288416877" sldId="375"/>
        </pc:sldMkLst>
        <pc:spChg chg="mod">
          <ac:chgData name="Alberto Tommasini" userId="4ed976f799c97d5d" providerId="LiveId" clId="{1142E9E3-85F0-4BCB-8C93-2A9CEAC1E569}" dt="2023-04-16T13:03:25.822" v="9753" actId="207"/>
          <ac:spMkLst>
            <pc:docMk/>
            <pc:sldMk cId="1288416877" sldId="375"/>
            <ac:spMk id="3" creationId="{390BDEA7-8250-793F-EEA9-243F56C37096}"/>
          </ac:spMkLst>
        </pc:spChg>
      </pc:sldChg>
      <pc:sldChg chg="modSp add del">
        <pc:chgData name="Alberto Tommasini" userId="4ed976f799c97d5d" providerId="LiveId" clId="{1142E9E3-85F0-4BCB-8C93-2A9CEAC1E569}" dt="2023-04-16T12:25:51.318" v="7997" actId="47"/>
        <pc:sldMkLst>
          <pc:docMk/>
          <pc:sldMk cId="0" sldId="391"/>
        </pc:sldMkLst>
        <pc:spChg chg="mod">
          <ac:chgData name="Alberto Tommasini" userId="4ed976f799c97d5d" providerId="LiveId" clId="{1142E9E3-85F0-4BCB-8C93-2A9CEAC1E569}" dt="2023-04-15T20:05:31.374" v="1668" actId="14100"/>
          <ac:spMkLst>
            <pc:docMk/>
            <pc:sldMk cId="0" sldId="391"/>
            <ac:spMk id="311301" creationId="{F590128F-2D06-5945-3509-DCCCB5F40371}"/>
          </ac:spMkLst>
        </pc:spChg>
      </pc:sldChg>
      <pc:sldChg chg="add del">
        <pc:chgData name="Alberto Tommasini" userId="4ed976f799c97d5d" providerId="LiveId" clId="{1142E9E3-85F0-4BCB-8C93-2A9CEAC1E569}" dt="2023-04-15T20:08:47.454" v="1690" actId="47"/>
        <pc:sldMkLst>
          <pc:docMk/>
          <pc:sldMk cId="0" sldId="398"/>
        </pc:sldMkLst>
      </pc:sldChg>
      <pc:sldChg chg="add del">
        <pc:chgData name="Alberto Tommasini" userId="4ed976f799c97d5d" providerId="LiveId" clId="{1142E9E3-85F0-4BCB-8C93-2A9CEAC1E569}" dt="2023-04-15T20:09:08.688" v="1695" actId="47"/>
        <pc:sldMkLst>
          <pc:docMk/>
          <pc:sldMk cId="0" sldId="399"/>
        </pc:sldMkLst>
      </pc:sldChg>
      <pc:sldChg chg="add del">
        <pc:chgData name="Alberto Tommasini" userId="4ed976f799c97d5d" providerId="LiveId" clId="{1142E9E3-85F0-4BCB-8C93-2A9CEAC1E569}" dt="2023-04-15T20:08:55.075" v="1691" actId="47"/>
        <pc:sldMkLst>
          <pc:docMk/>
          <pc:sldMk cId="0" sldId="401"/>
        </pc:sldMkLst>
      </pc:sldChg>
      <pc:sldChg chg="add del">
        <pc:chgData name="Alberto Tommasini" userId="4ed976f799c97d5d" providerId="LiveId" clId="{1142E9E3-85F0-4BCB-8C93-2A9CEAC1E569}" dt="2023-04-15T20:03:15.937" v="1628" actId="47"/>
        <pc:sldMkLst>
          <pc:docMk/>
          <pc:sldMk cId="0" sldId="406"/>
        </pc:sldMkLst>
      </pc:sldChg>
      <pc:sldChg chg="add del">
        <pc:chgData name="Alberto Tommasini" userId="4ed976f799c97d5d" providerId="LiveId" clId="{1142E9E3-85F0-4BCB-8C93-2A9CEAC1E569}" dt="2023-04-15T20:06:02.755" v="1669" actId="47"/>
        <pc:sldMkLst>
          <pc:docMk/>
          <pc:sldMk cId="0" sldId="409"/>
        </pc:sldMkLst>
      </pc:sldChg>
      <pc:sldChg chg="add del">
        <pc:chgData name="Alberto Tommasini" userId="4ed976f799c97d5d" providerId="LiveId" clId="{1142E9E3-85F0-4BCB-8C93-2A9CEAC1E569}" dt="2023-04-15T20:08:36.910" v="1688" actId="47"/>
        <pc:sldMkLst>
          <pc:docMk/>
          <pc:sldMk cId="0" sldId="419"/>
        </pc:sldMkLst>
      </pc:sldChg>
      <pc:sldChg chg="delSp add del">
        <pc:chgData name="Alberto Tommasini" userId="4ed976f799c97d5d" providerId="LiveId" clId="{1142E9E3-85F0-4BCB-8C93-2A9CEAC1E569}" dt="2023-04-15T20:02:54.196" v="1625" actId="47"/>
        <pc:sldMkLst>
          <pc:docMk/>
          <pc:sldMk cId="0" sldId="420"/>
        </pc:sldMkLst>
        <pc:picChg chg="del">
          <ac:chgData name="Alberto Tommasini" userId="4ed976f799c97d5d" providerId="LiveId" clId="{1142E9E3-85F0-4BCB-8C93-2A9CEAC1E569}" dt="2023-04-15T20:02:32.794" v="1621" actId="21"/>
          <ac:picMkLst>
            <pc:docMk/>
            <pc:sldMk cId="0" sldId="420"/>
            <ac:picMk id="30721" creationId="{8829C0B2-070E-D226-AAFB-BB5D6643BD46}"/>
          </ac:picMkLst>
        </pc:picChg>
      </pc:sldChg>
      <pc:sldChg chg="add del">
        <pc:chgData name="Alberto Tommasini" userId="4ed976f799c97d5d" providerId="LiveId" clId="{1142E9E3-85F0-4BCB-8C93-2A9CEAC1E569}" dt="2023-04-15T20:59:45.830" v="2569" actId="47"/>
        <pc:sldMkLst>
          <pc:docMk/>
          <pc:sldMk cId="0" sldId="421"/>
        </pc:sldMkLst>
      </pc:sldChg>
      <pc:sldChg chg="add del">
        <pc:chgData name="Alberto Tommasini" userId="4ed976f799c97d5d" providerId="LiveId" clId="{1142E9E3-85F0-4BCB-8C93-2A9CEAC1E569}" dt="2023-04-15T20:59:52.761" v="2570" actId="47"/>
        <pc:sldMkLst>
          <pc:docMk/>
          <pc:sldMk cId="0" sldId="422"/>
        </pc:sldMkLst>
      </pc:sldChg>
      <pc:sldChg chg="add">
        <pc:chgData name="Alberto Tommasini" userId="4ed976f799c97d5d" providerId="LiveId" clId="{1142E9E3-85F0-4BCB-8C93-2A9CEAC1E569}" dt="2023-04-15T17:35:13.274" v="3"/>
        <pc:sldMkLst>
          <pc:docMk/>
          <pc:sldMk cId="0" sldId="426"/>
        </pc:sldMkLst>
      </pc:sldChg>
      <pc:sldChg chg="add">
        <pc:chgData name="Alberto Tommasini" userId="4ed976f799c97d5d" providerId="LiveId" clId="{1142E9E3-85F0-4BCB-8C93-2A9CEAC1E569}" dt="2023-04-15T17:35:13.274" v="3"/>
        <pc:sldMkLst>
          <pc:docMk/>
          <pc:sldMk cId="0" sldId="427"/>
        </pc:sldMkLst>
      </pc:sldChg>
      <pc:sldChg chg="add">
        <pc:chgData name="Alberto Tommasini" userId="4ed976f799c97d5d" providerId="LiveId" clId="{1142E9E3-85F0-4BCB-8C93-2A9CEAC1E569}" dt="2023-04-15T17:35:13.274" v="3"/>
        <pc:sldMkLst>
          <pc:docMk/>
          <pc:sldMk cId="0" sldId="429"/>
        </pc:sldMkLst>
      </pc:sldChg>
      <pc:sldChg chg="add">
        <pc:chgData name="Alberto Tommasini" userId="4ed976f799c97d5d" providerId="LiveId" clId="{1142E9E3-85F0-4BCB-8C93-2A9CEAC1E569}" dt="2023-04-15T17:35:13.274" v="3"/>
        <pc:sldMkLst>
          <pc:docMk/>
          <pc:sldMk cId="0" sldId="438"/>
        </pc:sldMkLst>
      </pc:sldChg>
      <pc:sldChg chg="add">
        <pc:chgData name="Alberto Tommasini" userId="4ed976f799c97d5d" providerId="LiveId" clId="{1142E9E3-85F0-4BCB-8C93-2A9CEAC1E569}" dt="2023-04-15T17:35:13.274" v="3"/>
        <pc:sldMkLst>
          <pc:docMk/>
          <pc:sldMk cId="0" sldId="447"/>
        </pc:sldMkLst>
      </pc:sldChg>
      <pc:sldChg chg="add">
        <pc:chgData name="Alberto Tommasini" userId="4ed976f799c97d5d" providerId="LiveId" clId="{1142E9E3-85F0-4BCB-8C93-2A9CEAC1E569}" dt="2023-04-15T17:35:13.274" v="3"/>
        <pc:sldMkLst>
          <pc:docMk/>
          <pc:sldMk cId="1114086817" sldId="448"/>
        </pc:sldMkLst>
      </pc:sldChg>
      <pc:sldChg chg="add">
        <pc:chgData name="Alberto Tommasini" userId="4ed976f799c97d5d" providerId="LiveId" clId="{1142E9E3-85F0-4BCB-8C93-2A9CEAC1E569}" dt="2023-04-15T17:35:13.274" v="3"/>
        <pc:sldMkLst>
          <pc:docMk/>
          <pc:sldMk cId="0" sldId="461"/>
        </pc:sldMkLst>
      </pc:sldChg>
      <pc:sldChg chg="delSp modSp add del mod">
        <pc:chgData name="Alberto Tommasini" userId="4ed976f799c97d5d" providerId="LiveId" clId="{1142E9E3-85F0-4BCB-8C93-2A9CEAC1E569}" dt="2023-04-16T12:50:20.623" v="9381" actId="47"/>
        <pc:sldMkLst>
          <pc:docMk/>
          <pc:sldMk cId="0" sldId="467"/>
        </pc:sldMkLst>
        <pc:spChg chg="mod">
          <ac:chgData name="Alberto Tommasini" userId="4ed976f799c97d5d" providerId="LiveId" clId="{1142E9E3-85F0-4BCB-8C93-2A9CEAC1E569}" dt="2023-04-15T20:59:26.304" v="2564" actId="1076"/>
          <ac:spMkLst>
            <pc:docMk/>
            <pc:sldMk cId="0" sldId="467"/>
            <ac:spMk id="68610" creationId="{471D3E52-2133-5873-B1D1-A48BAF7D72C3}"/>
          </ac:spMkLst>
        </pc:spChg>
        <pc:spChg chg="mod">
          <ac:chgData name="Alberto Tommasini" userId="4ed976f799c97d5d" providerId="LiveId" clId="{1142E9E3-85F0-4BCB-8C93-2A9CEAC1E569}" dt="2023-04-15T20:59:38.278" v="2568" actId="255"/>
          <ac:spMkLst>
            <pc:docMk/>
            <pc:sldMk cId="0" sldId="467"/>
            <ac:spMk id="68611" creationId="{C8D58F9F-0D5D-FF56-DC2B-1AA38611AD70}"/>
          </ac:spMkLst>
        </pc:spChg>
        <pc:spChg chg="del">
          <ac:chgData name="Alberto Tommasini" userId="4ed976f799c97d5d" providerId="LiveId" clId="{1142E9E3-85F0-4BCB-8C93-2A9CEAC1E569}" dt="2023-04-15T20:58:52.775" v="2550" actId="478"/>
          <ac:spMkLst>
            <pc:docMk/>
            <pc:sldMk cId="0" sldId="467"/>
            <ac:spMk id="475138" creationId="{89003219-BB9F-73A1-68C3-A858B3A3D90E}"/>
          </ac:spMkLst>
        </pc:spChg>
      </pc:sldChg>
      <pc:sldChg chg="add del">
        <pc:chgData name="Alberto Tommasini" userId="4ed976f799c97d5d" providerId="LiveId" clId="{1142E9E3-85F0-4BCB-8C93-2A9CEAC1E569}" dt="2023-04-15T20:08:59.939" v="1692" actId="47"/>
        <pc:sldMkLst>
          <pc:docMk/>
          <pc:sldMk cId="0" sldId="487"/>
        </pc:sldMkLst>
      </pc:sldChg>
      <pc:sldChg chg="add del">
        <pc:chgData name="Alberto Tommasini" userId="4ed976f799c97d5d" providerId="LiveId" clId="{1142E9E3-85F0-4BCB-8C93-2A9CEAC1E569}" dt="2023-04-15T20:09:07.065" v="1694" actId="47"/>
        <pc:sldMkLst>
          <pc:docMk/>
          <pc:sldMk cId="0" sldId="490"/>
        </pc:sldMkLst>
      </pc:sldChg>
      <pc:sldChg chg="add del">
        <pc:chgData name="Alberto Tommasini" userId="4ed976f799c97d5d" providerId="LiveId" clId="{1142E9E3-85F0-4BCB-8C93-2A9CEAC1E569}" dt="2023-04-16T12:50:23.221" v="9382" actId="47"/>
        <pc:sldMkLst>
          <pc:docMk/>
          <pc:sldMk cId="0" sldId="499"/>
        </pc:sldMkLst>
      </pc:sldChg>
      <pc:sldChg chg="add">
        <pc:chgData name="Alberto Tommasini" userId="4ed976f799c97d5d" providerId="LiveId" clId="{1142E9E3-85F0-4BCB-8C93-2A9CEAC1E569}" dt="2023-04-15T17:35:13.274" v="3"/>
        <pc:sldMkLst>
          <pc:docMk/>
          <pc:sldMk cId="0" sldId="504"/>
        </pc:sldMkLst>
      </pc:sldChg>
      <pc:sldChg chg="add">
        <pc:chgData name="Alberto Tommasini" userId="4ed976f799c97d5d" providerId="LiveId" clId="{1142E9E3-85F0-4BCB-8C93-2A9CEAC1E569}" dt="2023-04-15T17:35:13.274" v="3"/>
        <pc:sldMkLst>
          <pc:docMk/>
          <pc:sldMk cId="0" sldId="514"/>
        </pc:sldMkLst>
      </pc:sldChg>
      <pc:sldChg chg="add">
        <pc:chgData name="Alberto Tommasini" userId="4ed976f799c97d5d" providerId="LiveId" clId="{1142E9E3-85F0-4BCB-8C93-2A9CEAC1E569}" dt="2023-04-15T17:35:13.274" v="3"/>
        <pc:sldMkLst>
          <pc:docMk/>
          <pc:sldMk cId="0" sldId="549"/>
        </pc:sldMkLst>
      </pc:sldChg>
      <pc:sldChg chg="add">
        <pc:chgData name="Alberto Tommasini" userId="4ed976f799c97d5d" providerId="LiveId" clId="{1142E9E3-85F0-4BCB-8C93-2A9CEAC1E569}" dt="2023-04-15T17:35:13.274" v="3"/>
        <pc:sldMkLst>
          <pc:docMk/>
          <pc:sldMk cId="0" sldId="554"/>
        </pc:sldMkLst>
      </pc:sldChg>
      <pc:sldChg chg="add">
        <pc:chgData name="Alberto Tommasini" userId="4ed976f799c97d5d" providerId="LiveId" clId="{1142E9E3-85F0-4BCB-8C93-2A9CEAC1E569}" dt="2023-04-15T17:35:13.274" v="3"/>
        <pc:sldMkLst>
          <pc:docMk/>
          <pc:sldMk cId="0" sldId="565"/>
        </pc:sldMkLst>
      </pc:sldChg>
      <pc:sldChg chg="add del">
        <pc:chgData name="Alberto Tommasini" userId="4ed976f799c97d5d" providerId="LiveId" clId="{1142E9E3-85F0-4BCB-8C93-2A9CEAC1E569}" dt="2023-04-15T20:04:57.041" v="1667" actId="47"/>
        <pc:sldMkLst>
          <pc:docMk/>
          <pc:sldMk cId="0" sldId="568"/>
        </pc:sldMkLst>
      </pc:sldChg>
      <pc:sldChg chg="add del">
        <pc:chgData name="Alberto Tommasini" userId="4ed976f799c97d5d" providerId="LiveId" clId="{1142E9E3-85F0-4BCB-8C93-2A9CEAC1E569}" dt="2023-04-15T20:08:43.334" v="1689" actId="47"/>
        <pc:sldMkLst>
          <pc:docMk/>
          <pc:sldMk cId="0" sldId="569"/>
        </pc:sldMkLst>
      </pc:sldChg>
      <pc:sldChg chg="add">
        <pc:chgData name="Alberto Tommasini" userId="4ed976f799c97d5d" providerId="LiveId" clId="{1142E9E3-85F0-4BCB-8C93-2A9CEAC1E569}" dt="2023-04-15T17:35:13.274" v="3"/>
        <pc:sldMkLst>
          <pc:docMk/>
          <pc:sldMk cId="81761537" sldId="570"/>
        </pc:sldMkLst>
      </pc:sldChg>
      <pc:sldChg chg="add">
        <pc:chgData name="Alberto Tommasini" userId="4ed976f799c97d5d" providerId="LiveId" clId="{1142E9E3-85F0-4BCB-8C93-2A9CEAC1E569}" dt="2023-04-15T17:35:13.274" v="3"/>
        <pc:sldMkLst>
          <pc:docMk/>
          <pc:sldMk cId="0" sldId="571"/>
        </pc:sldMkLst>
      </pc:sldChg>
      <pc:sldChg chg="modSp add mod">
        <pc:chgData name="Alberto Tommasini" userId="4ed976f799c97d5d" providerId="LiveId" clId="{1142E9E3-85F0-4BCB-8C93-2A9CEAC1E569}" dt="2023-04-15T17:35:13.492" v="5" actId="27636"/>
        <pc:sldMkLst>
          <pc:docMk/>
          <pc:sldMk cId="0" sldId="574"/>
        </pc:sldMkLst>
        <pc:spChg chg="mod">
          <ac:chgData name="Alberto Tommasini" userId="4ed976f799c97d5d" providerId="LiveId" clId="{1142E9E3-85F0-4BCB-8C93-2A9CEAC1E569}" dt="2023-04-15T17:35:13.492" v="5" actId="27636"/>
          <ac:spMkLst>
            <pc:docMk/>
            <pc:sldMk cId="0" sldId="574"/>
            <ac:spMk id="721922" creationId="{FA6832F2-72A8-9685-BBAD-C9BF271B4A67}"/>
          </ac:spMkLst>
        </pc:spChg>
      </pc:sldChg>
      <pc:sldChg chg="add del">
        <pc:chgData name="Alberto Tommasini" userId="4ed976f799c97d5d" providerId="LiveId" clId="{1142E9E3-85F0-4BCB-8C93-2A9CEAC1E569}" dt="2023-04-15T20:02:58.929" v="1626" actId="47"/>
        <pc:sldMkLst>
          <pc:docMk/>
          <pc:sldMk cId="0" sldId="575"/>
        </pc:sldMkLst>
      </pc:sldChg>
      <pc:sldChg chg="add">
        <pc:chgData name="Alberto Tommasini" userId="4ed976f799c97d5d" providerId="LiveId" clId="{1142E9E3-85F0-4BCB-8C93-2A9CEAC1E569}" dt="2023-04-15T17:35:13.274" v="3"/>
        <pc:sldMkLst>
          <pc:docMk/>
          <pc:sldMk cId="0" sldId="576"/>
        </pc:sldMkLst>
      </pc:sldChg>
      <pc:sldChg chg="add del">
        <pc:chgData name="Alberto Tommasini" userId="4ed976f799c97d5d" providerId="LiveId" clId="{1142E9E3-85F0-4BCB-8C93-2A9CEAC1E569}" dt="2023-04-15T20:09:23.195" v="1698" actId="47"/>
        <pc:sldMkLst>
          <pc:docMk/>
          <pc:sldMk cId="0" sldId="582"/>
        </pc:sldMkLst>
      </pc:sldChg>
      <pc:sldChg chg="add">
        <pc:chgData name="Alberto Tommasini" userId="4ed976f799c97d5d" providerId="LiveId" clId="{1142E9E3-85F0-4BCB-8C93-2A9CEAC1E569}" dt="2023-04-15T17:35:13.274" v="3"/>
        <pc:sldMkLst>
          <pc:docMk/>
          <pc:sldMk cId="0" sldId="584"/>
        </pc:sldMkLst>
      </pc:sldChg>
      <pc:sldChg chg="add del">
        <pc:chgData name="Alberto Tommasini" userId="4ed976f799c97d5d" providerId="LiveId" clId="{1142E9E3-85F0-4BCB-8C93-2A9CEAC1E569}" dt="2023-04-15T20:09:03.526" v="1693" actId="47"/>
        <pc:sldMkLst>
          <pc:docMk/>
          <pc:sldMk cId="0" sldId="594"/>
        </pc:sldMkLst>
      </pc:sldChg>
      <pc:sldChg chg="add del">
        <pc:chgData name="Alberto Tommasini" userId="4ed976f799c97d5d" providerId="LiveId" clId="{1142E9E3-85F0-4BCB-8C93-2A9CEAC1E569}" dt="2023-04-15T20:09:10.922" v="1696" actId="47"/>
        <pc:sldMkLst>
          <pc:docMk/>
          <pc:sldMk cId="0" sldId="595"/>
        </pc:sldMkLst>
      </pc:sldChg>
      <pc:sldChg chg="add">
        <pc:chgData name="Alberto Tommasini" userId="4ed976f799c97d5d" providerId="LiveId" clId="{1142E9E3-85F0-4BCB-8C93-2A9CEAC1E569}" dt="2023-04-15T17:35:13.274" v="3"/>
        <pc:sldMkLst>
          <pc:docMk/>
          <pc:sldMk cId="0" sldId="596"/>
        </pc:sldMkLst>
      </pc:sldChg>
      <pc:sldChg chg="add">
        <pc:chgData name="Alberto Tommasini" userId="4ed976f799c97d5d" providerId="LiveId" clId="{1142E9E3-85F0-4BCB-8C93-2A9CEAC1E569}" dt="2023-04-15T17:35:13.274" v="3"/>
        <pc:sldMkLst>
          <pc:docMk/>
          <pc:sldMk cId="0" sldId="597"/>
        </pc:sldMkLst>
      </pc:sldChg>
      <pc:sldChg chg="add del">
        <pc:chgData name="Alberto Tommasini" userId="4ed976f799c97d5d" providerId="LiveId" clId="{1142E9E3-85F0-4BCB-8C93-2A9CEAC1E569}" dt="2023-04-15T20:03:14.742" v="1627" actId="47"/>
        <pc:sldMkLst>
          <pc:docMk/>
          <pc:sldMk cId="0" sldId="598"/>
        </pc:sldMkLst>
      </pc:sldChg>
      <pc:sldChg chg="add">
        <pc:chgData name="Alberto Tommasini" userId="4ed976f799c97d5d" providerId="LiveId" clId="{1142E9E3-85F0-4BCB-8C93-2A9CEAC1E569}" dt="2023-04-15T17:35:13.274" v="3"/>
        <pc:sldMkLst>
          <pc:docMk/>
          <pc:sldMk cId="0" sldId="599"/>
        </pc:sldMkLst>
      </pc:sldChg>
      <pc:sldChg chg="add">
        <pc:chgData name="Alberto Tommasini" userId="4ed976f799c97d5d" providerId="LiveId" clId="{1142E9E3-85F0-4BCB-8C93-2A9CEAC1E569}" dt="2023-04-15T17:35:13.274" v="3"/>
        <pc:sldMkLst>
          <pc:docMk/>
          <pc:sldMk cId="0" sldId="600"/>
        </pc:sldMkLst>
      </pc:sldChg>
      <pc:sldChg chg="add del">
        <pc:chgData name="Alberto Tommasini" userId="4ed976f799c97d5d" providerId="LiveId" clId="{1142E9E3-85F0-4BCB-8C93-2A9CEAC1E569}" dt="2023-04-15T20:09:21.340" v="1697" actId="47"/>
        <pc:sldMkLst>
          <pc:docMk/>
          <pc:sldMk cId="0" sldId="601"/>
        </pc:sldMkLst>
      </pc:sldChg>
      <pc:sldChg chg="addSp modSp mod">
        <pc:chgData name="Alberto Tommasini" userId="4ed976f799c97d5d" providerId="LiveId" clId="{1142E9E3-85F0-4BCB-8C93-2A9CEAC1E569}" dt="2023-04-16T10:04:33.777" v="3131" actId="167"/>
        <pc:sldMkLst>
          <pc:docMk/>
          <pc:sldMk cId="3939963308" sldId="602"/>
        </pc:sldMkLst>
        <pc:spChg chg="mod">
          <ac:chgData name="Alberto Tommasini" userId="4ed976f799c97d5d" providerId="LiveId" clId="{1142E9E3-85F0-4BCB-8C93-2A9CEAC1E569}" dt="2023-04-16T10:02:58.816" v="3000" actId="20577"/>
          <ac:spMkLst>
            <pc:docMk/>
            <pc:sldMk cId="3939963308" sldId="602"/>
            <ac:spMk id="3" creationId="{21354C41-C550-D5B3-30FA-453EAF9B000E}"/>
          </ac:spMkLst>
        </pc:spChg>
        <pc:spChg chg="add mod">
          <ac:chgData name="Alberto Tommasini" userId="4ed976f799c97d5d" providerId="LiveId" clId="{1142E9E3-85F0-4BCB-8C93-2A9CEAC1E569}" dt="2023-04-16T10:04:22.495" v="3129" actId="20577"/>
          <ac:spMkLst>
            <pc:docMk/>
            <pc:sldMk cId="3939963308" sldId="602"/>
            <ac:spMk id="5" creationId="{7985E55C-BC99-2211-FD7E-6EA72E0A6630}"/>
          </ac:spMkLst>
        </pc:spChg>
        <pc:picChg chg="mod ord">
          <ac:chgData name="Alberto Tommasini" userId="4ed976f799c97d5d" providerId="LiveId" clId="{1142E9E3-85F0-4BCB-8C93-2A9CEAC1E569}" dt="2023-04-16T10:04:33.777" v="3131" actId="167"/>
          <ac:picMkLst>
            <pc:docMk/>
            <pc:sldMk cId="3939963308" sldId="602"/>
            <ac:picMk id="4" creationId="{02A2B00D-94C4-C2B5-EE8E-37B44791940B}"/>
          </ac:picMkLst>
        </pc:picChg>
      </pc:sldChg>
      <pc:sldChg chg="addSp delSp modSp mod">
        <pc:chgData name="Alberto Tommasini" userId="4ed976f799c97d5d" providerId="LiveId" clId="{1142E9E3-85F0-4BCB-8C93-2A9CEAC1E569}" dt="2023-04-16T10:05:40.683" v="3221" actId="20577"/>
        <pc:sldMkLst>
          <pc:docMk/>
          <pc:sldMk cId="825189725" sldId="606"/>
        </pc:sldMkLst>
        <pc:spChg chg="add mod">
          <ac:chgData name="Alberto Tommasini" userId="4ed976f799c97d5d" providerId="LiveId" clId="{1142E9E3-85F0-4BCB-8C93-2A9CEAC1E569}" dt="2023-04-16T10:05:40.683" v="3221" actId="20577"/>
          <ac:spMkLst>
            <pc:docMk/>
            <pc:sldMk cId="825189725" sldId="606"/>
            <ac:spMk id="2" creationId="{143559D3-45AF-A532-C14A-CCFD76F59551}"/>
          </ac:spMkLst>
        </pc:spChg>
        <pc:spChg chg="add del mod">
          <ac:chgData name="Alberto Tommasini" userId="4ed976f799c97d5d" providerId="LiveId" clId="{1142E9E3-85F0-4BCB-8C93-2A9CEAC1E569}" dt="2023-04-15T20:52:25.729" v="2098" actId="478"/>
          <ac:spMkLst>
            <pc:docMk/>
            <pc:sldMk cId="825189725" sldId="606"/>
            <ac:spMk id="4" creationId="{3199486B-9035-7F65-AB55-107883466286}"/>
          </ac:spMkLst>
        </pc:spChg>
        <pc:spChg chg="add mod">
          <ac:chgData name="Alberto Tommasini" userId="4ed976f799c97d5d" providerId="LiveId" clId="{1142E9E3-85F0-4BCB-8C93-2A9CEAC1E569}" dt="2023-04-16T10:05:24.990" v="3178" actId="20577"/>
          <ac:spMkLst>
            <pc:docMk/>
            <pc:sldMk cId="825189725" sldId="606"/>
            <ac:spMk id="5" creationId="{BFBD553E-08EC-970B-FD8A-2F382C5AC90A}"/>
          </ac:spMkLst>
        </pc:spChg>
        <pc:picChg chg="add mod">
          <ac:chgData name="Alberto Tommasini" userId="4ed976f799c97d5d" providerId="LiveId" clId="{1142E9E3-85F0-4BCB-8C93-2A9CEAC1E569}" dt="2023-04-15T20:11:09.574" v="1703" actId="1076"/>
          <ac:picMkLst>
            <pc:docMk/>
            <pc:sldMk cId="825189725" sldId="606"/>
            <ac:picMk id="3" creationId="{E1A988E8-9BE2-A6CB-A665-F32BCCB10DD5}"/>
          </ac:picMkLst>
        </pc:picChg>
        <pc:picChg chg="add del mod">
          <ac:chgData name="Alberto Tommasini" userId="4ed976f799c97d5d" providerId="LiveId" clId="{1142E9E3-85F0-4BCB-8C93-2A9CEAC1E569}" dt="2023-04-15T20:56:11.847" v="2537" actId="478"/>
          <ac:picMkLst>
            <pc:docMk/>
            <pc:sldMk cId="825189725" sldId="606"/>
            <ac:picMk id="7" creationId="{06C1D064-8962-9FBF-6B38-1633C3F23376}"/>
          </ac:picMkLst>
        </pc:picChg>
      </pc:sldChg>
      <pc:sldChg chg="addSp delSp modSp mod">
        <pc:chgData name="Alberto Tommasini" userId="4ed976f799c97d5d" providerId="LiveId" clId="{1142E9E3-85F0-4BCB-8C93-2A9CEAC1E569}" dt="2023-04-15T20:01:33.590" v="1618" actId="14100"/>
        <pc:sldMkLst>
          <pc:docMk/>
          <pc:sldMk cId="3976114792" sldId="610"/>
        </pc:sldMkLst>
        <pc:picChg chg="add mod">
          <ac:chgData name="Alberto Tommasini" userId="4ed976f799c97d5d" providerId="LiveId" clId="{1142E9E3-85F0-4BCB-8C93-2A9CEAC1E569}" dt="2023-04-15T20:01:33.590" v="1618" actId="14100"/>
          <ac:picMkLst>
            <pc:docMk/>
            <pc:sldMk cId="3976114792" sldId="610"/>
            <ac:picMk id="3" creationId="{00D115A2-892C-A0EB-CA8D-84435A83DF91}"/>
          </ac:picMkLst>
        </pc:picChg>
        <pc:picChg chg="del mod">
          <ac:chgData name="Alberto Tommasini" userId="4ed976f799c97d5d" providerId="LiveId" clId="{1142E9E3-85F0-4BCB-8C93-2A9CEAC1E569}" dt="2023-04-15T20:01:17.477" v="1612" actId="478"/>
          <ac:picMkLst>
            <pc:docMk/>
            <pc:sldMk cId="3976114792" sldId="610"/>
            <ac:picMk id="103425" creationId="{0B918F62-CC98-3BBA-8CB7-49EEDBA2DE0D}"/>
          </ac:picMkLst>
        </pc:picChg>
      </pc:sldChg>
      <pc:sldChg chg="del">
        <pc:chgData name="Alberto Tommasini" userId="4ed976f799c97d5d" providerId="LiveId" clId="{1142E9E3-85F0-4BCB-8C93-2A9CEAC1E569}" dt="2023-04-15T20:01:54.877" v="1619" actId="2696"/>
        <pc:sldMkLst>
          <pc:docMk/>
          <pc:sldMk cId="220979883" sldId="614"/>
        </pc:sldMkLst>
      </pc:sldChg>
      <pc:sldChg chg="add ord">
        <pc:chgData name="Alberto Tommasini" userId="4ed976f799c97d5d" providerId="LiveId" clId="{1142E9E3-85F0-4BCB-8C93-2A9CEAC1E569}" dt="2023-04-16T12:50:15.883" v="9380"/>
        <pc:sldMkLst>
          <pc:docMk/>
          <pc:sldMk cId="3634378891" sldId="614"/>
        </pc:sldMkLst>
      </pc:sldChg>
      <pc:sldChg chg="addSp delSp modSp mod">
        <pc:chgData name="Alberto Tommasini" userId="4ed976f799c97d5d" providerId="LiveId" clId="{1142E9E3-85F0-4BCB-8C93-2A9CEAC1E569}" dt="2023-04-15T19:58:28.804" v="1378" actId="14100"/>
        <pc:sldMkLst>
          <pc:docMk/>
          <pc:sldMk cId="3081684393" sldId="615"/>
        </pc:sldMkLst>
        <pc:spChg chg="add del mod">
          <ac:chgData name="Alberto Tommasini" userId="4ed976f799c97d5d" providerId="LiveId" clId="{1142E9E3-85F0-4BCB-8C93-2A9CEAC1E569}" dt="2023-04-15T19:40:27.868" v="272" actId="478"/>
          <ac:spMkLst>
            <pc:docMk/>
            <pc:sldMk cId="3081684393" sldId="615"/>
            <ac:spMk id="5" creationId="{32E70C92-AD0D-ED47-9C7B-E73140EFB34D}"/>
          </ac:spMkLst>
        </pc:spChg>
        <pc:spChg chg="add mod">
          <ac:chgData name="Alberto Tommasini" userId="4ed976f799c97d5d" providerId="LiveId" clId="{1142E9E3-85F0-4BCB-8C93-2A9CEAC1E569}" dt="2023-04-15T19:37:51.772" v="80" actId="1076"/>
          <ac:spMkLst>
            <pc:docMk/>
            <pc:sldMk cId="3081684393" sldId="615"/>
            <ac:spMk id="6" creationId="{3811F17A-5952-CA8D-C3B6-B68346E3A058}"/>
          </ac:spMkLst>
        </pc:spChg>
        <pc:spChg chg="add mod">
          <ac:chgData name="Alberto Tommasini" userId="4ed976f799c97d5d" providerId="LiveId" clId="{1142E9E3-85F0-4BCB-8C93-2A9CEAC1E569}" dt="2023-04-15T19:43:37.432" v="303" actId="20577"/>
          <ac:spMkLst>
            <pc:docMk/>
            <pc:sldMk cId="3081684393" sldId="615"/>
            <ac:spMk id="7" creationId="{24043001-8F77-8CC7-74ED-B4590B8D263C}"/>
          </ac:spMkLst>
        </pc:spChg>
        <pc:spChg chg="add mod">
          <ac:chgData name="Alberto Tommasini" userId="4ed976f799c97d5d" providerId="LiveId" clId="{1142E9E3-85F0-4BCB-8C93-2A9CEAC1E569}" dt="2023-04-15T19:55:49.529" v="1276" actId="1076"/>
          <ac:spMkLst>
            <pc:docMk/>
            <pc:sldMk cId="3081684393" sldId="615"/>
            <ac:spMk id="8" creationId="{7ADCEF3D-11D7-9236-304F-4A328047AF79}"/>
          </ac:spMkLst>
        </pc:spChg>
        <pc:spChg chg="add mod">
          <ac:chgData name="Alberto Tommasini" userId="4ed976f799c97d5d" providerId="LiveId" clId="{1142E9E3-85F0-4BCB-8C93-2A9CEAC1E569}" dt="2023-04-15T19:58:28.804" v="1378" actId="14100"/>
          <ac:spMkLst>
            <pc:docMk/>
            <pc:sldMk cId="3081684393" sldId="615"/>
            <ac:spMk id="9" creationId="{E6AAE2FA-FA66-19F8-DE3A-740EF7471676}"/>
          </ac:spMkLst>
        </pc:spChg>
        <pc:picChg chg="add mod">
          <ac:chgData name="Alberto Tommasini" userId="4ed976f799c97d5d" providerId="LiveId" clId="{1142E9E3-85F0-4BCB-8C93-2A9CEAC1E569}" dt="2023-04-15T19:37:54.007" v="81" actId="1076"/>
          <ac:picMkLst>
            <pc:docMk/>
            <pc:sldMk cId="3081684393" sldId="615"/>
            <ac:picMk id="3" creationId="{6DBFA362-D134-03A3-7951-E4CCA210B27D}"/>
          </ac:picMkLst>
        </pc:picChg>
      </pc:sldChg>
      <pc:sldChg chg="addSp modSp mod">
        <pc:chgData name="Alberto Tommasini" userId="4ed976f799c97d5d" providerId="LiveId" clId="{1142E9E3-85F0-4BCB-8C93-2A9CEAC1E569}" dt="2023-04-16T10:08:28.298" v="3393" actId="20577"/>
        <pc:sldMkLst>
          <pc:docMk/>
          <pc:sldMk cId="1560997726" sldId="616"/>
        </pc:sldMkLst>
        <pc:spChg chg="add mod">
          <ac:chgData name="Alberto Tommasini" userId="4ed976f799c97d5d" providerId="LiveId" clId="{1142E9E3-85F0-4BCB-8C93-2A9CEAC1E569}" dt="2023-04-16T10:08:28.298" v="3393" actId="20577"/>
          <ac:spMkLst>
            <pc:docMk/>
            <pc:sldMk cId="1560997726" sldId="616"/>
            <ac:spMk id="2" creationId="{1B63741B-2385-6D6E-9911-E0FA7AB460C9}"/>
          </ac:spMkLst>
        </pc:spChg>
      </pc:sldChg>
      <pc:sldChg chg="modSp add mod">
        <pc:chgData name="Alberto Tommasini" userId="4ed976f799c97d5d" providerId="LiveId" clId="{1142E9E3-85F0-4BCB-8C93-2A9CEAC1E569}" dt="2023-04-15T19:54:54.832" v="1269" actId="20577"/>
        <pc:sldMkLst>
          <pc:docMk/>
          <pc:sldMk cId="3473032833" sldId="618"/>
        </pc:sldMkLst>
        <pc:spChg chg="mod">
          <ac:chgData name="Alberto Tommasini" userId="4ed976f799c97d5d" providerId="LiveId" clId="{1142E9E3-85F0-4BCB-8C93-2A9CEAC1E569}" dt="2023-04-15T19:54:54.832" v="1269" actId="20577"/>
          <ac:spMkLst>
            <pc:docMk/>
            <pc:sldMk cId="3473032833" sldId="618"/>
            <ac:spMk id="2" creationId="{1B63741B-2385-6D6E-9911-E0FA7AB460C9}"/>
          </ac:spMkLst>
        </pc:spChg>
      </pc:sldChg>
      <pc:sldChg chg="addSp modSp new">
        <pc:chgData name="Alberto Tommasini" userId="4ed976f799c97d5d" providerId="LiveId" clId="{1142E9E3-85F0-4BCB-8C93-2A9CEAC1E569}" dt="2023-04-15T20:02:47.794" v="1624" actId="1076"/>
        <pc:sldMkLst>
          <pc:docMk/>
          <pc:sldMk cId="1283729850" sldId="619"/>
        </pc:sldMkLst>
        <pc:picChg chg="add mod">
          <ac:chgData name="Alberto Tommasini" userId="4ed976f799c97d5d" providerId="LiveId" clId="{1142E9E3-85F0-4BCB-8C93-2A9CEAC1E569}" dt="2023-04-15T20:02:47.794" v="1624" actId="1076"/>
          <ac:picMkLst>
            <pc:docMk/>
            <pc:sldMk cId="1283729850" sldId="619"/>
            <ac:picMk id="2" creationId="{E7470191-443D-C1D6-FE88-7407A2631000}"/>
          </ac:picMkLst>
        </pc:picChg>
      </pc:sldChg>
      <pc:sldChg chg="addSp modSp new mod modAnim">
        <pc:chgData name="Alberto Tommasini" userId="4ed976f799c97d5d" providerId="LiveId" clId="{1142E9E3-85F0-4BCB-8C93-2A9CEAC1E569}" dt="2023-04-15T22:30:07.999" v="2998" actId="948"/>
        <pc:sldMkLst>
          <pc:docMk/>
          <pc:sldMk cId="1041446922" sldId="620"/>
        </pc:sldMkLst>
        <pc:spChg chg="add mod">
          <ac:chgData name="Alberto Tommasini" userId="4ed976f799c97d5d" providerId="LiveId" clId="{1142E9E3-85F0-4BCB-8C93-2A9CEAC1E569}" dt="2023-04-15T20:04:11.105" v="1666" actId="313"/>
          <ac:spMkLst>
            <pc:docMk/>
            <pc:sldMk cId="1041446922" sldId="620"/>
            <ac:spMk id="2" creationId="{BBDAAA6B-AD97-31A2-5BC0-175233CD7FAA}"/>
          </ac:spMkLst>
        </pc:spChg>
        <pc:spChg chg="add mod">
          <ac:chgData name="Alberto Tommasini" userId="4ed976f799c97d5d" providerId="LiveId" clId="{1142E9E3-85F0-4BCB-8C93-2A9CEAC1E569}" dt="2023-04-15T22:30:07.999" v="2998" actId="948"/>
          <ac:spMkLst>
            <pc:docMk/>
            <pc:sldMk cId="1041446922" sldId="620"/>
            <ac:spMk id="3" creationId="{BE48F780-9277-93C8-F209-0E553DCCDDC4}"/>
          </ac:spMkLst>
        </pc:spChg>
      </pc:sldChg>
      <pc:sldChg chg="addSp modSp new del mod">
        <pc:chgData name="Alberto Tommasini" userId="4ed976f799c97d5d" providerId="LiveId" clId="{1142E9E3-85F0-4BCB-8C93-2A9CEAC1E569}" dt="2023-04-16T12:25:37.398" v="7996" actId="47"/>
        <pc:sldMkLst>
          <pc:docMk/>
          <pc:sldMk cId="2148058204" sldId="621"/>
        </pc:sldMkLst>
        <pc:spChg chg="add mod">
          <ac:chgData name="Alberto Tommasini" userId="4ed976f799c97d5d" providerId="LiveId" clId="{1142E9E3-85F0-4BCB-8C93-2A9CEAC1E569}" dt="2023-04-15T21:00:46.147" v="2590" actId="20577"/>
          <ac:spMkLst>
            <pc:docMk/>
            <pc:sldMk cId="2148058204" sldId="621"/>
            <ac:spMk id="2" creationId="{BCECB149-3D7D-D23B-E65B-73D579BB25D9}"/>
          </ac:spMkLst>
        </pc:spChg>
      </pc:sldChg>
      <pc:sldChg chg="addSp new del mod">
        <pc:chgData name="Alberto Tommasini" userId="4ed976f799c97d5d" providerId="LiveId" clId="{1142E9E3-85F0-4BCB-8C93-2A9CEAC1E569}" dt="2023-04-16T12:50:27.635" v="9383" actId="47"/>
        <pc:sldMkLst>
          <pc:docMk/>
          <pc:sldMk cId="3995136160" sldId="622"/>
        </pc:sldMkLst>
        <pc:picChg chg="add">
          <ac:chgData name="Alberto Tommasini" userId="4ed976f799c97d5d" providerId="LiveId" clId="{1142E9E3-85F0-4BCB-8C93-2A9CEAC1E569}" dt="2023-04-15T21:32:13.212" v="2592" actId="22"/>
          <ac:picMkLst>
            <pc:docMk/>
            <pc:sldMk cId="3995136160" sldId="622"/>
            <ac:picMk id="3" creationId="{64201A67-3A0E-C6F4-932F-51E47A99FD8E}"/>
          </ac:picMkLst>
        </pc:picChg>
      </pc:sldChg>
      <pc:sldChg chg="addSp modSp new">
        <pc:chgData name="Alberto Tommasini" userId="4ed976f799c97d5d" providerId="LiveId" clId="{1142E9E3-85F0-4BCB-8C93-2A9CEAC1E569}" dt="2023-04-16T12:59:02.391" v="9446" actId="1076"/>
        <pc:sldMkLst>
          <pc:docMk/>
          <pc:sldMk cId="330209045" sldId="623"/>
        </pc:sldMkLst>
        <pc:picChg chg="add mod">
          <ac:chgData name="Alberto Tommasini" userId="4ed976f799c97d5d" providerId="LiveId" clId="{1142E9E3-85F0-4BCB-8C93-2A9CEAC1E569}" dt="2023-04-16T12:59:02.391" v="9446" actId="1076"/>
          <ac:picMkLst>
            <pc:docMk/>
            <pc:sldMk cId="330209045" sldId="623"/>
            <ac:picMk id="1026" creationId="{6F039F96-75C9-4C42-96EC-6050F6FC81FA}"/>
          </ac:picMkLst>
        </pc:picChg>
      </pc:sldChg>
      <pc:sldChg chg="addSp modSp new del mod">
        <pc:chgData name="Alberto Tommasini" userId="4ed976f799c97d5d" providerId="LiveId" clId="{1142E9E3-85F0-4BCB-8C93-2A9CEAC1E569}" dt="2023-04-16T13:38:06.661" v="10588" actId="47"/>
        <pc:sldMkLst>
          <pc:docMk/>
          <pc:sldMk cId="2949021663" sldId="624"/>
        </pc:sldMkLst>
        <pc:spChg chg="add mod">
          <ac:chgData name="Alberto Tommasini" userId="4ed976f799c97d5d" providerId="LiveId" clId="{1142E9E3-85F0-4BCB-8C93-2A9CEAC1E569}" dt="2023-04-15T22:18:51.107" v="2598"/>
          <ac:spMkLst>
            <pc:docMk/>
            <pc:sldMk cId="2949021663" sldId="624"/>
            <ac:spMk id="2" creationId="{E1E002BA-4B9D-8FBF-B9C0-23ABEA9784EF}"/>
          </ac:spMkLst>
        </pc:spChg>
      </pc:sldChg>
      <pc:sldChg chg="addSp delSp modSp new mod ord">
        <pc:chgData name="Alberto Tommasini" userId="4ed976f799c97d5d" providerId="LiveId" clId="{1142E9E3-85F0-4BCB-8C93-2A9CEAC1E569}" dt="2023-04-16T12:24:18.295" v="7995" actId="20577"/>
        <pc:sldMkLst>
          <pc:docMk/>
          <pc:sldMk cId="2237318730" sldId="625"/>
        </pc:sldMkLst>
        <pc:spChg chg="add mod">
          <ac:chgData name="Alberto Tommasini" userId="4ed976f799c97d5d" providerId="LiveId" clId="{1142E9E3-85F0-4BCB-8C93-2A9CEAC1E569}" dt="2023-04-16T11:13:09.495" v="4300" actId="20577"/>
          <ac:spMkLst>
            <pc:docMk/>
            <pc:sldMk cId="2237318730" sldId="625"/>
            <ac:spMk id="2" creationId="{E657891C-6583-B17C-F1A5-A5DE5C72E8E1}"/>
          </ac:spMkLst>
        </pc:spChg>
        <pc:spChg chg="add mod">
          <ac:chgData name="Alberto Tommasini" userId="4ed976f799c97d5d" providerId="LiveId" clId="{1142E9E3-85F0-4BCB-8C93-2A9CEAC1E569}" dt="2023-04-16T10:09:54.953" v="3545" actId="20577"/>
          <ac:spMkLst>
            <pc:docMk/>
            <pc:sldMk cId="2237318730" sldId="625"/>
            <ac:spMk id="3" creationId="{8BD87FDA-0B2D-A747-49EF-DDA60CA3C113}"/>
          </ac:spMkLst>
        </pc:spChg>
        <pc:spChg chg="add del mod">
          <ac:chgData name="Alberto Tommasini" userId="4ed976f799c97d5d" providerId="LiveId" clId="{1142E9E3-85F0-4BCB-8C93-2A9CEAC1E569}" dt="2023-04-16T11:12:52.086" v="4296" actId="478"/>
          <ac:spMkLst>
            <pc:docMk/>
            <pc:sldMk cId="2237318730" sldId="625"/>
            <ac:spMk id="4" creationId="{33AB469B-EB39-8146-FC2E-47AF63B1B505}"/>
          </ac:spMkLst>
        </pc:spChg>
        <pc:spChg chg="add mod">
          <ac:chgData name="Alberto Tommasini" userId="4ed976f799c97d5d" providerId="LiveId" clId="{1142E9E3-85F0-4BCB-8C93-2A9CEAC1E569}" dt="2023-04-16T12:24:18.295" v="7995" actId="20577"/>
          <ac:spMkLst>
            <pc:docMk/>
            <pc:sldMk cId="2237318730" sldId="625"/>
            <ac:spMk id="5" creationId="{F83464C2-B30F-AA41-8101-5D7C7F75ABD0}"/>
          </ac:spMkLst>
        </pc:spChg>
      </pc:sldChg>
      <pc:sldChg chg="addSp delSp modSp new mod ord modAnim">
        <pc:chgData name="Alberto Tommasini" userId="4ed976f799c97d5d" providerId="LiveId" clId="{1142E9E3-85F0-4BCB-8C93-2A9CEAC1E569}" dt="2023-04-16T11:11:27.258" v="4294"/>
        <pc:sldMkLst>
          <pc:docMk/>
          <pc:sldMk cId="3146974508" sldId="626"/>
        </pc:sldMkLst>
        <pc:spChg chg="add del mod">
          <ac:chgData name="Alberto Tommasini" userId="4ed976f799c97d5d" providerId="LiveId" clId="{1142E9E3-85F0-4BCB-8C93-2A9CEAC1E569}" dt="2023-04-16T10:12:52.348" v="3940" actId="21"/>
          <ac:spMkLst>
            <pc:docMk/>
            <pc:sldMk cId="3146974508" sldId="626"/>
            <ac:spMk id="2" creationId="{C59FC59C-C2E9-AF49-18BB-10C9EEF97AF2}"/>
          </ac:spMkLst>
        </pc:spChg>
        <pc:spChg chg="add mod">
          <ac:chgData name="Alberto Tommasini" userId="4ed976f799c97d5d" providerId="LiveId" clId="{1142E9E3-85F0-4BCB-8C93-2A9CEAC1E569}" dt="2023-04-16T11:07:40.875" v="3966" actId="1076"/>
          <ac:spMkLst>
            <pc:docMk/>
            <pc:sldMk cId="3146974508" sldId="626"/>
            <ac:spMk id="3" creationId="{C0535EE7-6F56-8849-2BF2-9F2F93895C76}"/>
          </ac:spMkLst>
        </pc:spChg>
        <pc:spChg chg="add mod">
          <ac:chgData name="Alberto Tommasini" userId="4ed976f799c97d5d" providerId="LiveId" clId="{1142E9E3-85F0-4BCB-8C93-2A9CEAC1E569}" dt="2023-04-16T11:08:11.969" v="4008" actId="1076"/>
          <ac:spMkLst>
            <pc:docMk/>
            <pc:sldMk cId="3146974508" sldId="626"/>
            <ac:spMk id="4" creationId="{6D23EE75-1679-C8F8-0875-F328AB096A22}"/>
          </ac:spMkLst>
        </pc:spChg>
        <pc:spChg chg="add mod">
          <ac:chgData name="Alberto Tommasini" userId="4ed976f799c97d5d" providerId="LiveId" clId="{1142E9E3-85F0-4BCB-8C93-2A9CEAC1E569}" dt="2023-04-16T11:11:10.086" v="4292" actId="207"/>
          <ac:spMkLst>
            <pc:docMk/>
            <pc:sldMk cId="3146974508" sldId="626"/>
            <ac:spMk id="5" creationId="{E55CB673-5CC7-FB3E-2B48-DB49CF0108DF}"/>
          </ac:spMkLst>
        </pc:spChg>
        <pc:picChg chg="add mod">
          <ac:chgData name="Alberto Tommasini" userId="4ed976f799c97d5d" providerId="LiveId" clId="{1142E9E3-85F0-4BCB-8C93-2A9CEAC1E569}" dt="2023-04-16T11:07:07.902" v="3960" actId="1076"/>
          <ac:picMkLst>
            <pc:docMk/>
            <pc:sldMk cId="3146974508" sldId="626"/>
            <ac:picMk id="1026" creationId="{9C541109-4FAD-9163-6BA2-BA7DAFCB8EF7}"/>
          </ac:picMkLst>
        </pc:picChg>
      </pc:sldChg>
      <pc:sldChg chg="addSp modSp new mod">
        <pc:chgData name="Alberto Tommasini" userId="4ed976f799c97d5d" providerId="LiveId" clId="{1142E9E3-85F0-4BCB-8C93-2A9CEAC1E569}" dt="2023-04-16T12:49:51.928" v="9376" actId="20577"/>
        <pc:sldMkLst>
          <pc:docMk/>
          <pc:sldMk cId="1044087341" sldId="627"/>
        </pc:sldMkLst>
        <pc:spChg chg="add mod">
          <ac:chgData name="Alberto Tommasini" userId="4ed976f799c97d5d" providerId="LiveId" clId="{1142E9E3-85F0-4BCB-8C93-2A9CEAC1E569}" dt="2023-04-16T12:49:51.928" v="9376" actId="20577"/>
          <ac:spMkLst>
            <pc:docMk/>
            <pc:sldMk cId="1044087341" sldId="627"/>
            <ac:spMk id="2" creationId="{8D0E9E44-ACBA-41B3-0AFD-33C2F8FD3732}"/>
          </ac:spMkLst>
        </pc:spChg>
      </pc:sldChg>
      <pc:sldChg chg="delSp modSp add mod ord">
        <pc:chgData name="Alberto Tommasini" userId="4ed976f799c97d5d" providerId="LiveId" clId="{1142E9E3-85F0-4BCB-8C93-2A9CEAC1E569}" dt="2023-04-16T12:18:20.367" v="7791"/>
        <pc:sldMkLst>
          <pc:docMk/>
          <pc:sldMk cId="4187542961" sldId="628"/>
        </pc:sldMkLst>
        <pc:spChg chg="del">
          <ac:chgData name="Alberto Tommasini" userId="4ed976f799c97d5d" providerId="LiveId" clId="{1142E9E3-85F0-4BCB-8C93-2A9CEAC1E569}" dt="2023-04-16T11:13:00.428" v="4297" actId="478"/>
          <ac:spMkLst>
            <pc:docMk/>
            <pc:sldMk cId="4187542961" sldId="628"/>
            <ac:spMk id="3" creationId="{8BD87FDA-0B2D-A747-49EF-DDA60CA3C113}"/>
          </ac:spMkLst>
        </pc:spChg>
        <pc:spChg chg="mod">
          <ac:chgData name="Alberto Tommasini" userId="4ed976f799c97d5d" providerId="LiveId" clId="{1142E9E3-85F0-4BCB-8C93-2A9CEAC1E569}" dt="2023-04-16T11:45:50.928" v="6173" actId="20577"/>
          <ac:spMkLst>
            <pc:docMk/>
            <pc:sldMk cId="4187542961" sldId="628"/>
            <ac:spMk id="4" creationId="{33AB469B-EB39-8146-FC2E-47AF63B1B505}"/>
          </ac:spMkLst>
        </pc:spChg>
      </pc:sldChg>
      <pc:sldChg chg="addSp modSp new mod modNotesTx">
        <pc:chgData name="Alberto Tommasini" userId="4ed976f799c97d5d" providerId="LiveId" clId="{1142E9E3-85F0-4BCB-8C93-2A9CEAC1E569}" dt="2023-04-16T11:52:52.771" v="6505" actId="113"/>
        <pc:sldMkLst>
          <pc:docMk/>
          <pc:sldMk cId="1531388309" sldId="629"/>
        </pc:sldMkLst>
        <pc:spChg chg="add mod">
          <ac:chgData name="Alberto Tommasini" userId="4ed976f799c97d5d" providerId="LiveId" clId="{1142E9E3-85F0-4BCB-8C93-2A9CEAC1E569}" dt="2023-04-16T11:52:52.771" v="6505" actId="113"/>
          <ac:spMkLst>
            <pc:docMk/>
            <pc:sldMk cId="1531388309" sldId="629"/>
            <ac:spMk id="2" creationId="{0B290A68-495A-37A7-0F8E-5ED2742B81B1}"/>
          </ac:spMkLst>
        </pc:spChg>
      </pc:sldChg>
      <pc:sldChg chg="addSp modSp new mod">
        <pc:chgData name="Alberto Tommasini" userId="4ed976f799c97d5d" providerId="LiveId" clId="{1142E9E3-85F0-4BCB-8C93-2A9CEAC1E569}" dt="2023-04-16T11:40:21.889" v="5817" actId="14100"/>
        <pc:sldMkLst>
          <pc:docMk/>
          <pc:sldMk cId="3862167537" sldId="630"/>
        </pc:sldMkLst>
        <pc:spChg chg="add mod">
          <ac:chgData name="Alberto Tommasini" userId="4ed976f799c97d5d" providerId="LiveId" clId="{1142E9E3-85F0-4BCB-8C93-2A9CEAC1E569}" dt="2023-04-16T11:40:18.779" v="5816" actId="1076"/>
          <ac:spMkLst>
            <pc:docMk/>
            <pc:sldMk cId="3862167537" sldId="630"/>
            <ac:spMk id="4" creationId="{18CD2967-3F2E-7F21-FE8E-CEC6A37CB281}"/>
          </ac:spMkLst>
        </pc:spChg>
        <pc:picChg chg="add mod">
          <ac:chgData name="Alberto Tommasini" userId="4ed976f799c97d5d" providerId="LiveId" clId="{1142E9E3-85F0-4BCB-8C93-2A9CEAC1E569}" dt="2023-04-16T11:40:21.889" v="5817" actId="14100"/>
          <ac:picMkLst>
            <pc:docMk/>
            <pc:sldMk cId="3862167537" sldId="630"/>
            <ac:picMk id="3" creationId="{6E9637DB-BD27-2754-6558-8728FAE7E474}"/>
          </ac:picMkLst>
        </pc:picChg>
      </pc:sldChg>
      <pc:sldChg chg="addSp modSp new mod">
        <pc:chgData name="Alberto Tommasini" userId="4ed976f799c97d5d" providerId="LiveId" clId="{1142E9E3-85F0-4BCB-8C93-2A9CEAC1E569}" dt="2023-04-16T12:17:09.519" v="7721" actId="1076"/>
        <pc:sldMkLst>
          <pc:docMk/>
          <pc:sldMk cId="102166725" sldId="631"/>
        </pc:sldMkLst>
        <pc:spChg chg="add mod">
          <ac:chgData name="Alberto Tommasini" userId="4ed976f799c97d5d" providerId="LiveId" clId="{1142E9E3-85F0-4BCB-8C93-2A9CEAC1E569}" dt="2023-04-16T12:00:24.921" v="6905" actId="20577"/>
          <ac:spMkLst>
            <pc:docMk/>
            <pc:sldMk cId="102166725" sldId="631"/>
            <ac:spMk id="2" creationId="{236C094D-63DE-4A9A-E142-09D484ECCF15}"/>
          </ac:spMkLst>
        </pc:spChg>
        <pc:spChg chg="add mod">
          <ac:chgData name="Alberto Tommasini" userId="4ed976f799c97d5d" providerId="LiveId" clId="{1142E9E3-85F0-4BCB-8C93-2A9CEAC1E569}" dt="2023-04-16T12:17:09.519" v="7721" actId="1076"/>
          <ac:spMkLst>
            <pc:docMk/>
            <pc:sldMk cId="102166725" sldId="631"/>
            <ac:spMk id="4" creationId="{6697C560-8A45-4637-67D8-F04DE1A1B29F}"/>
          </ac:spMkLst>
        </pc:spChg>
        <pc:picChg chg="add mod">
          <ac:chgData name="Alberto Tommasini" userId="4ed976f799c97d5d" providerId="LiveId" clId="{1142E9E3-85F0-4BCB-8C93-2A9CEAC1E569}" dt="2023-04-16T12:15:46.459" v="7692" actId="1076"/>
          <ac:picMkLst>
            <pc:docMk/>
            <pc:sldMk cId="102166725" sldId="631"/>
            <ac:picMk id="3" creationId="{582EB5CA-BBA4-95B8-4A72-8CC776BB5DBC}"/>
          </ac:picMkLst>
        </pc:picChg>
      </pc:sldChg>
      <pc:sldChg chg="addSp modSp new mod">
        <pc:chgData name="Alberto Tommasini" userId="4ed976f799c97d5d" providerId="LiveId" clId="{1142E9E3-85F0-4BCB-8C93-2A9CEAC1E569}" dt="2023-04-16T12:05:37.358" v="7081" actId="20577"/>
        <pc:sldMkLst>
          <pc:docMk/>
          <pc:sldMk cId="1897481392" sldId="632"/>
        </pc:sldMkLst>
        <pc:spChg chg="add mod">
          <ac:chgData name="Alberto Tommasini" userId="4ed976f799c97d5d" providerId="LiveId" clId="{1142E9E3-85F0-4BCB-8C93-2A9CEAC1E569}" dt="2023-04-16T12:05:37.358" v="7081" actId="20577"/>
          <ac:spMkLst>
            <pc:docMk/>
            <pc:sldMk cId="1897481392" sldId="632"/>
            <ac:spMk id="4" creationId="{A58181EA-4D62-FDCD-6312-F320B6F49690}"/>
          </ac:spMkLst>
        </pc:spChg>
        <pc:spChg chg="add mod">
          <ac:chgData name="Alberto Tommasini" userId="4ed976f799c97d5d" providerId="LiveId" clId="{1142E9E3-85F0-4BCB-8C93-2A9CEAC1E569}" dt="2023-04-16T12:02:52.890" v="6923" actId="1076"/>
          <ac:spMkLst>
            <pc:docMk/>
            <pc:sldMk cId="1897481392" sldId="632"/>
            <ac:spMk id="5" creationId="{C7D8E1AC-382A-B035-7D63-E521222211F1}"/>
          </ac:spMkLst>
        </pc:spChg>
        <pc:picChg chg="add mod">
          <ac:chgData name="Alberto Tommasini" userId="4ed976f799c97d5d" providerId="LiveId" clId="{1142E9E3-85F0-4BCB-8C93-2A9CEAC1E569}" dt="2023-04-16T12:01:31.958" v="6910" actId="1076"/>
          <ac:picMkLst>
            <pc:docMk/>
            <pc:sldMk cId="1897481392" sldId="632"/>
            <ac:picMk id="3" creationId="{F2086872-DC47-5AA5-AA68-B446AC975A4B}"/>
          </ac:picMkLst>
        </pc:picChg>
      </pc:sldChg>
      <pc:sldChg chg="addSp delSp modSp new mod">
        <pc:chgData name="Alberto Tommasini" userId="4ed976f799c97d5d" providerId="LiveId" clId="{1142E9E3-85F0-4BCB-8C93-2A9CEAC1E569}" dt="2023-04-16T12:15:29.869" v="7687" actId="21"/>
        <pc:sldMkLst>
          <pc:docMk/>
          <pc:sldMk cId="710601396" sldId="633"/>
        </pc:sldMkLst>
        <pc:spChg chg="add mod">
          <ac:chgData name="Alberto Tommasini" userId="4ed976f799c97d5d" providerId="LiveId" clId="{1142E9E3-85F0-4BCB-8C93-2A9CEAC1E569}" dt="2023-04-16T12:13:22.798" v="7683" actId="1076"/>
          <ac:spMkLst>
            <pc:docMk/>
            <pc:sldMk cId="710601396" sldId="633"/>
            <ac:spMk id="4" creationId="{1A2F90D4-91D5-B0B8-81CC-4AFB982E922A}"/>
          </ac:spMkLst>
        </pc:spChg>
        <pc:picChg chg="add mod">
          <ac:chgData name="Alberto Tommasini" userId="4ed976f799c97d5d" providerId="LiveId" clId="{1142E9E3-85F0-4BCB-8C93-2A9CEAC1E569}" dt="2023-04-16T12:08:32.546" v="7091" actId="14100"/>
          <ac:picMkLst>
            <pc:docMk/>
            <pc:sldMk cId="710601396" sldId="633"/>
            <ac:picMk id="3" creationId="{78A2EC89-9717-7FDD-331C-F4DBD5FDB487}"/>
          </ac:picMkLst>
        </pc:picChg>
        <pc:picChg chg="add del mod">
          <ac:chgData name="Alberto Tommasini" userId="4ed976f799c97d5d" providerId="LiveId" clId="{1142E9E3-85F0-4BCB-8C93-2A9CEAC1E569}" dt="2023-04-16T12:15:29.869" v="7687" actId="21"/>
          <ac:picMkLst>
            <pc:docMk/>
            <pc:sldMk cId="710601396" sldId="633"/>
            <ac:picMk id="6" creationId="{43964D08-C683-6E55-0CBB-BBFF2DE989BA}"/>
          </ac:picMkLst>
        </pc:picChg>
      </pc:sldChg>
      <pc:sldChg chg="addSp delSp modSp new mod">
        <pc:chgData name="Alberto Tommasini" userId="4ed976f799c97d5d" providerId="LiveId" clId="{1142E9E3-85F0-4BCB-8C93-2A9CEAC1E569}" dt="2023-04-16T12:38:04.334" v="8539" actId="113"/>
        <pc:sldMkLst>
          <pc:docMk/>
          <pc:sldMk cId="1585611500" sldId="634"/>
        </pc:sldMkLst>
        <pc:spChg chg="add mod">
          <ac:chgData name="Alberto Tommasini" userId="4ed976f799c97d5d" providerId="LiveId" clId="{1142E9E3-85F0-4BCB-8C93-2A9CEAC1E569}" dt="2023-04-16T12:20:48.598" v="7958" actId="6549"/>
          <ac:spMkLst>
            <pc:docMk/>
            <pc:sldMk cId="1585611500" sldId="634"/>
            <ac:spMk id="2" creationId="{C42D0E36-E5FA-EAF1-7707-7C0F6C6C401A}"/>
          </ac:spMkLst>
        </pc:spChg>
        <pc:spChg chg="add mod">
          <ac:chgData name="Alberto Tommasini" userId="4ed976f799c97d5d" providerId="LiveId" clId="{1142E9E3-85F0-4BCB-8C93-2A9CEAC1E569}" dt="2023-04-16T12:31:15.976" v="8006" actId="255"/>
          <ac:spMkLst>
            <pc:docMk/>
            <pc:sldMk cId="1585611500" sldId="634"/>
            <ac:spMk id="3" creationId="{50835AD6-8D99-424C-6180-1D7457776BFD}"/>
          </ac:spMkLst>
        </pc:spChg>
        <pc:spChg chg="add mod">
          <ac:chgData name="Alberto Tommasini" userId="4ed976f799c97d5d" providerId="LiveId" clId="{1142E9E3-85F0-4BCB-8C93-2A9CEAC1E569}" dt="2023-04-16T12:36:47.021" v="8505" actId="6549"/>
          <ac:spMkLst>
            <pc:docMk/>
            <pc:sldMk cId="1585611500" sldId="634"/>
            <ac:spMk id="6" creationId="{23480551-B9F5-34E3-F864-02EDB34EEDB2}"/>
          </ac:spMkLst>
        </pc:spChg>
        <pc:spChg chg="add mod">
          <ac:chgData name="Alberto Tommasini" userId="4ed976f799c97d5d" providerId="LiveId" clId="{1142E9E3-85F0-4BCB-8C93-2A9CEAC1E569}" dt="2023-04-16T12:38:04.334" v="8539" actId="113"/>
          <ac:spMkLst>
            <pc:docMk/>
            <pc:sldMk cId="1585611500" sldId="634"/>
            <ac:spMk id="9" creationId="{52274CAD-C441-B911-F8B8-E1FCBF0507CC}"/>
          </ac:spMkLst>
        </pc:spChg>
        <pc:spChg chg="add mod">
          <ac:chgData name="Alberto Tommasini" userId="4ed976f799c97d5d" providerId="LiveId" clId="{1142E9E3-85F0-4BCB-8C93-2A9CEAC1E569}" dt="2023-04-16T12:38:01.471" v="8538" actId="1076"/>
          <ac:spMkLst>
            <pc:docMk/>
            <pc:sldMk cId="1585611500" sldId="634"/>
            <ac:spMk id="10" creationId="{AAA4F8C6-D4E7-E1B3-29DE-2590B4541336}"/>
          </ac:spMkLst>
        </pc:spChg>
        <pc:picChg chg="add mod">
          <ac:chgData name="Alberto Tommasini" userId="4ed976f799c97d5d" providerId="LiveId" clId="{1142E9E3-85F0-4BCB-8C93-2A9CEAC1E569}" dt="2023-04-16T12:31:45.367" v="8010" actId="1076"/>
          <ac:picMkLst>
            <pc:docMk/>
            <pc:sldMk cId="1585611500" sldId="634"/>
            <ac:picMk id="5" creationId="{81FA1698-099C-AA44-E3A3-E06EDECC4581}"/>
          </ac:picMkLst>
        </pc:picChg>
        <pc:picChg chg="add del mod">
          <ac:chgData name="Alberto Tommasini" userId="4ed976f799c97d5d" providerId="LiveId" clId="{1142E9E3-85F0-4BCB-8C93-2A9CEAC1E569}" dt="2023-04-16T12:30:57.490" v="8002" actId="478"/>
          <ac:picMkLst>
            <pc:docMk/>
            <pc:sldMk cId="1585611500" sldId="634"/>
            <ac:picMk id="2050" creationId="{5B54F298-AD35-356E-D3DF-81F99F2881A9}"/>
          </ac:picMkLst>
        </pc:picChg>
        <pc:cxnChg chg="add mod">
          <ac:chgData name="Alberto Tommasini" userId="4ed976f799c97d5d" providerId="LiveId" clId="{1142E9E3-85F0-4BCB-8C93-2A9CEAC1E569}" dt="2023-04-16T12:37:07.582" v="8508" actId="1076"/>
          <ac:cxnSpMkLst>
            <pc:docMk/>
            <pc:sldMk cId="1585611500" sldId="634"/>
            <ac:cxnSpMk id="8" creationId="{F792D868-3715-B222-6776-7E279CD67500}"/>
          </ac:cxnSpMkLst>
        </pc:cxnChg>
      </pc:sldChg>
      <pc:sldChg chg="addSp modSp new mod ord">
        <pc:chgData name="Alberto Tommasini" userId="4ed976f799c97d5d" providerId="LiveId" clId="{1142E9E3-85F0-4BCB-8C93-2A9CEAC1E569}" dt="2023-04-16T12:44:29.924" v="8951"/>
        <pc:sldMkLst>
          <pc:docMk/>
          <pc:sldMk cId="3366478233" sldId="635"/>
        </pc:sldMkLst>
        <pc:spChg chg="add mod">
          <ac:chgData name="Alberto Tommasini" userId="4ed976f799c97d5d" providerId="LiveId" clId="{1142E9E3-85F0-4BCB-8C93-2A9CEAC1E569}" dt="2023-04-16T12:42:30.499" v="8949" actId="20577"/>
          <ac:spMkLst>
            <pc:docMk/>
            <pc:sldMk cId="3366478233" sldId="635"/>
            <ac:spMk id="2" creationId="{8A605A87-AEB6-A6F8-5006-23A953977DF0}"/>
          </ac:spMkLst>
        </pc:spChg>
      </pc:sldChg>
      <pc:sldChg chg="addSp modSp add mod">
        <pc:chgData name="Alberto Tommasini" userId="4ed976f799c97d5d" providerId="LiveId" clId="{1142E9E3-85F0-4BCB-8C93-2A9CEAC1E569}" dt="2023-04-16T13:16:40.245" v="10587" actId="20577"/>
        <pc:sldMkLst>
          <pc:docMk/>
          <pc:sldMk cId="33862975" sldId="636"/>
        </pc:sldMkLst>
        <pc:spChg chg="mod">
          <ac:chgData name="Alberto Tommasini" userId="4ed976f799c97d5d" providerId="LiveId" clId="{1142E9E3-85F0-4BCB-8C93-2A9CEAC1E569}" dt="2023-04-16T13:16:11.878" v="10505" actId="20577"/>
          <ac:spMkLst>
            <pc:docMk/>
            <pc:sldMk cId="33862975" sldId="636"/>
            <ac:spMk id="2" creationId="{8D0E9E44-ACBA-41B3-0AFD-33C2F8FD3732}"/>
          </ac:spMkLst>
        </pc:spChg>
        <pc:spChg chg="add mod">
          <ac:chgData name="Alberto Tommasini" userId="4ed976f799c97d5d" providerId="LiveId" clId="{1142E9E3-85F0-4BCB-8C93-2A9CEAC1E569}" dt="2023-04-16T13:16:14.247" v="10506" actId="1076"/>
          <ac:spMkLst>
            <pc:docMk/>
            <pc:sldMk cId="33862975" sldId="636"/>
            <ac:spMk id="4" creationId="{FFE3E0F2-9205-3BCD-16FF-54CB89F2C582}"/>
          </ac:spMkLst>
        </pc:spChg>
        <pc:spChg chg="add mod">
          <ac:chgData name="Alberto Tommasini" userId="4ed976f799c97d5d" providerId="LiveId" clId="{1142E9E3-85F0-4BCB-8C93-2A9CEAC1E569}" dt="2023-04-16T13:16:40.245" v="10587" actId="20577"/>
          <ac:spMkLst>
            <pc:docMk/>
            <pc:sldMk cId="33862975" sldId="636"/>
            <ac:spMk id="5" creationId="{9DDA4785-8E4F-51FE-EA79-2EA6C7AF5B50}"/>
          </ac:spMkLst>
        </pc:spChg>
        <pc:picChg chg="add mod">
          <ac:chgData name="Alberto Tommasini" userId="4ed976f799c97d5d" providerId="LiveId" clId="{1142E9E3-85F0-4BCB-8C93-2A9CEAC1E569}" dt="2023-04-16T13:16:15.337" v="10507" actId="1076"/>
          <ac:picMkLst>
            <pc:docMk/>
            <pc:sldMk cId="33862975" sldId="636"/>
            <ac:picMk id="3" creationId="{ADC0798C-C764-0BD5-9F5C-70062C8B0E48}"/>
          </ac:picMkLst>
        </pc:picChg>
      </pc:sldChg>
      <pc:sldChg chg="new del">
        <pc:chgData name="Alberto Tommasini" userId="4ed976f799c97d5d" providerId="LiveId" clId="{1142E9E3-85F0-4BCB-8C93-2A9CEAC1E569}" dt="2023-04-16T12:58:41.695" v="9443" actId="47"/>
        <pc:sldMkLst>
          <pc:docMk/>
          <pc:sldMk cId="3710425879" sldId="637"/>
        </pc:sldMkLst>
      </pc:sldChg>
      <pc:sldChg chg="addSp delSp modSp new mod">
        <pc:chgData name="Alberto Tommasini" userId="4ed976f799c97d5d" providerId="LiveId" clId="{1142E9E3-85F0-4BCB-8C93-2A9CEAC1E569}" dt="2023-04-16T12:57:40.092" v="9442" actId="1076"/>
        <pc:sldMkLst>
          <pc:docMk/>
          <pc:sldMk cId="3839558333" sldId="638"/>
        </pc:sldMkLst>
        <pc:spChg chg="del">
          <ac:chgData name="Alberto Tommasini" userId="4ed976f799c97d5d" providerId="LiveId" clId="{1142E9E3-85F0-4BCB-8C93-2A9CEAC1E569}" dt="2023-04-16T12:56:28.733" v="9387" actId="478"/>
          <ac:spMkLst>
            <pc:docMk/>
            <pc:sldMk cId="3839558333" sldId="638"/>
            <ac:spMk id="2" creationId="{C5C7FE41-17F0-013F-1A52-BE42AAA1D65A}"/>
          </ac:spMkLst>
        </pc:spChg>
        <pc:spChg chg="del">
          <ac:chgData name="Alberto Tommasini" userId="4ed976f799c97d5d" providerId="LiveId" clId="{1142E9E3-85F0-4BCB-8C93-2A9CEAC1E569}" dt="2023-04-16T12:56:28.733" v="9387" actId="478"/>
          <ac:spMkLst>
            <pc:docMk/>
            <pc:sldMk cId="3839558333" sldId="638"/>
            <ac:spMk id="3" creationId="{D3E415FF-5711-2B1F-36F0-2DCCA9054F2F}"/>
          </ac:spMkLst>
        </pc:spChg>
        <pc:spChg chg="del">
          <ac:chgData name="Alberto Tommasini" userId="4ed976f799c97d5d" providerId="LiveId" clId="{1142E9E3-85F0-4BCB-8C93-2A9CEAC1E569}" dt="2023-04-16T12:56:28.733" v="9387" actId="478"/>
          <ac:spMkLst>
            <pc:docMk/>
            <pc:sldMk cId="3839558333" sldId="638"/>
            <ac:spMk id="4" creationId="{18E7B505-8DBC-4E77-3D12-B08B1523C70C}"/>
          </ac:spMkLst>
        </pc:spChg>
        <pc:spChg chg="add mod">
          <ac:chgData name="Alberto Tommasini" userId="4ed976f799c97d5d" providerId="LiveId" clId="{1142E9E3-85F0-4BCB-8C93-2A9CEAC1E569}" dt="2023-04-16T12:57:40.092" v="9442" actId="1076"/>
          <ac:spMkLst>
            <pc:docMk/>
            <pc:sldMk cId="3839558333" sldId="638"/>
            <ac:spMk id="7" creationId="{B85A42A9-5AC9-178C-60DF-49AB1E1B0280}"/>
          </ac:spMkLst>
        </pc:spChg>
        <pc:spChg chg="add mod">
          <ac:chgData name="Alberto Tommasini" userId="4ed976f799c97d5d" providerId="LiveId" clId="{1142E9E3-85F0-4BCB-8C93-2A9CEAC1E569}" dt="2023-04-16T12:57:36.504" v="9441" actId="1076"/>
          <ac:spMkLst>
            <pc:docMk/>
            <pc:sldMk cId="3839558333" sldId="638"/>
            <ac:spMk id="8" creationId="{082E2A0F-BA6C-4C39-EEA7-24DE13A44AE8}"/>
          </ac:spMkLst>
        </pc:spChg>
        <pc:picChg chg="add">
          <ac:chgData name="Alberto Tommasini" userId="4ed976f799c97d5d" providerId="LiveId" clId="{1142E9E3-85F0-4BCB-8C93-2A9CEAC1E569}" dt="2023-04-16T12:56:29.784" v="9388" actId="22"/>
          <ac:picMkLst>
            <pc:docMk/>
            <pc:sldMk cId="3839558333" sldId="638"/>
            <ac:picMk id="6" creationId="{E9DAEB68-37D4-59AA-75DA-658AE513B743}"/>
          </ac:picMkLst>
        </pc:picChg>
      </pc:sldChg>
      <pc:sldChg chg="addSp delSp modSp new mod setBg">
        <pc:chgData name="Alberto Tommasini" userId="4ed976f799c97d5d" providerId="LiveId" clId="{1142E9E3-85F0-4BCB-8C93-2A9CEAC1E569}" dt="2023-04-20T08:52:07.374" v="10912" actId="478"/>
        <pc:sldMkLst>
          <pc:docMk/>
          <pc:sldMk cId="1088549848" sldId="639"/>
        </pc:sldMkLst>
        <pc:spChg chg="add del mod">
          <ac:chgData name="Alberto Tommasini" userId="4ed976f799c97d5d" providerId="LiveId" clId="{1142E9E3-85F0-4BCB-8C93-2A9CEAC1E569}" dt="2023-04-20T08:52:07.374" v="10912" actId="478"/>
          <ac:spMkLst>
            <pc:docMk/>
            <pc:sldMk cId="1088549848" sldId="639"/>
            <ac:spMk id="2" creationId="{F054ADD4-BA77-60A4-CF89-E007691C74FC}"/>
          </ac:spMkLst>
        </pc:spChg>
        <pc:spChg chg="add del mod">
          <ac:chgData name="Alberto Tommasini" userId="4ed976f799c97d5d" providerId="LiveId" clId="{1142E9E3-85F0-4BCB-8C93-2A9CEAC1E569}" dt="2023-04-20T08:52:07.374" v="10912" actId="478"/>
          <ac:spMkLst>
            <pc:docMk/>
            <pc:sldMk cId="1088549848" sldId="639"/>
            <ac:spMk id="3" creationId="{EBCF327A-B797-C497-1095-61C274633D4E}"/>
          </ac:spMkLst>
        </pc:spChg>
        <pc:spChg chg="add del mod">
          <ac:chgData name="Alberto Tommasini" userId="4ed976f799c97d5d" providerId="LiveId" clId="{1142E9E3-85F0-4BCB-8C93-2A9CEAC1E569}" dt="2023-04-20T08:52:07.374" v="10912" actId="478"/>
          <ac:spMkLst>
            <pc:docMk/>
            <pc:sldMk cId="1088549848" sldId="639"/>
            <ac:spMk id="4" creationId="{2146CFCE-DC3E-AB0F-1CB3-CE12DAF4D843}"/>
          </ac:spMkLst>
        </pc:spChg>
        <pc:spChg chg="add del mod">
          <ac:chgData name="Alberto Tommasini" userId="4ed976f799c97d5d" providerId="LiveId" clId="{1142E9E3-85F0-4BCB-8C93-2A9CEAC1E569}" dt="2023-04-20T08:52:07.374" v="10912" actId="478"/>
          <ac:spMkLst>
            <pc:docMk/>
            <pc:sldMk cId="1088549848" sldId="639"/>
            <ac:spMk id="5" creationId="{BF51CFAE-C850-71CD-9562-5B394CE13927}"/>
          </ac:spMkLst>
        </pc:spChg>
        <pc:picChg chg="add mod">
          <ac:chgData name="Alberto Tommasini" userId="4ed976f799c97d5d" providerId="LiveId" clId="{1142E9E3-85F0-4BCB-8C93-2A9CEAC1E569}" dt="2023-04-16T13:38:59.993" v="10592" actId="1076"/>
          <ac:picMkLst>
            <pc:docMk/>
            <pc:sldMk cId="1088549848" sldId="639"/>
            <ac:picMk id="3074" creationId="{9289FC96-2B56-D3AD-EAB8-301E4D86774A}"/>
          </ac:picMkLst>
        </pc:picChg>
      </pc:sldChg>
    </pc:docChg>
  </pc:docChgLst>
  <pc:docChgLst>
    <pc:chgData name="TOMMASINI ALBERTO" userId="8c013d22-ceb2-4014-ae73-ac062752c54f" providerId="ADAL" clId="{B13A75FE-703D-4DD4-B3A4-167215735658}"/>
    <pc:docChg chg="custSel modSld">
      <pc:chgData name="TOMMASINI ALBERTO" userId="8c013d22-ceb2-4014-ae73-ac062752c54f" providerId="ADAL" clId="{B13A75FE-703D-4DD4-B3A4-167215735658}" dt="2024-04-21T19:20:16.189" v="50" actId="1076"/>
      <pc:docMkLst>
        <pc:docMk/>
      </pc:docMkLst>
      <pc:sldChg chg="modSp mod">
        <pc:chgData name="TOMMASINI ALBERTO" userId="8c013d22-ceb2-4014-ae73-ac062752c54f" providerId="ADAL" clId="{B13A75FE-703D-4DD4-B3A4-167215735658}" dt="2024-04-21T19:14:25.982" v="0" actId="20577"/>
        <pc:sldMkLst>
          <pc:docMk/>
          <pc:sldMk cId="978385554" sldId="362"/>
        </pc:sldMkLst>
        <pc:spChg chg="mod">
          <ac:chgData name="TOMMASINI ALBERTO" userId="8c013d22-ceb2-4014-ae73-ac062752c54f" providerId="ADAL" clId="{B13A75FE-703D-4DD4-B3A4-167215735658}" dt="2024-04-21T19:14:25.982" v="0" actId="20577"/>
          <ac:spMkLst>
            <pc:docMk/>
            <pc:sldMk cId="978385554" sldId="362"/>
            <ac:spMk id="2" creationId="{16844034-05A7-BE3C-79B7-B5814CB10262}"/>
          </ac:spMkLst>
        </pc:spChg>
      </pc:sldChg>
      <pc:sldChg chg="modSp mod">
        <pc:chgData name="TOMMASINI ALBERTO" userId="8c013d22-ceb2-4014-ae73-ac062752c54f" providerId="ADAL" clId="{B13A75FE-703D-4DD4-B3A4-167215735658}" dt="2024-04-21T19:20:16.189" v="50" actId="1076"/>
        <pc:sldMkLst>
          <pc:docMk/>
          <pc:sldMk cId="3263294806" sldId="365"/>
        </pc:sldMkLst>
        <pc:spChg chg="mod">
          <ac:chgData name="TOMMASINI ALBERTO" userId="8c013d22-ceb2-4014-ae73-ac062752c54f" providerId="ADAL" clId="{B13A75FE-703D-4DD4-B3A4-167215735658}" dt="2024-04-21T19:20:16.189" v="50" actId="1076"/>
          <ac:spMkLst>
            <pc:docMk/>
            <pc:sldMk cId="3263294806" sldId="365"/>
            <ac:spMk id="2" creationId="{3C0692E9-CD2B-FBE0-52AC-8D2B4D61F436}"/>
          </ac:spMkLst>
        </pc:spChg>
      </pc:sldChg>
      <pc:sldChg chg="modSp">
        <pc:chgData name="TOMMASINI ALBERTO" userId="8c013d22-ceb2-4014-ae73-ac062752c54f" providerId="ADAL" clId="{B13A75FE-703D-4DD4-B3A4-167215735658}" dt="2024-04-21T19:15:24.276" v="26" actId="20577"/>
        <pc:sldMkLst>
          <pc:docMk/>
          <pc:sldMk cId="2832281472" sldId="373"/>
        </pc:sldMkLst>
        <pc:spChg chg="mod">
          <ac:chgData name="TOMMASINI ALBERTO" userId="8c013d22-ceb2-4014-ae73-ac062752c54f" providerId="ADAL" clId="{B13A75FE-703D-4DD4-B3A4-167215735658}" dt="2024-04-21T19:15:24.276" v="26" actId="20577"/>
          <ac:spMkLst>
            <pc:docMk/>
            <pc:sldMk cId="2832281472" sldId="373"/>
            <ac:spMk id="5" creationId="{723B09B8-7E2C-8B60-9DDD-F9647B394E74}"/>
          </ac:spMkLst>
        </pc:spChg>
      </pc:sldChg>
      <pc:sldChg chg="modSp mod modNotesTx">
        <pc:chgData name="TOMMASINI ALBERTO" userId="8c013d22-ceb2-4014-ae73-ac062752c54f" providerId="ADAL" clId="{B13A75FE-703D-4DD4-B3A4-167215735658}" dt="2024-04-21T19:18:19.017" v="47" actId="20577"/>
        <pc:sldMkLst>
          <pc:docMk/>
          <pc:sldMk cId="1288416877" sldId="375"/>
        </pc:sldMkLst>
        <pc:spChg chg="mod">
          <ac:chgData name="TOMMASINI ALBERTO" userId="8c013d22-ceb2-4014-ae73-ac062752c54f" providerId="ADAL" clId="{B13A75FE-703D-4DD4-B3A4-167215735658}" dt="2024-04-21T19:16:06.757" v="28" actId="20577"/>
          <ac:spMkLst>
            <pc:docMk/>
            <pc:sldMk cId="1288416877" sldId="375"/>
            <ac:spMk id="3" creationId="{390BDEA7-8250-793F-EEA9-243F56C37096}"/>
          </ac:spMkLst>
        </pc:spChg>
      </pc:sldChg>
      <pc:sldChg chg="modSp mod">
        <pc:chgData name="TOMMASINI ALBERTO" userId="8c013d22-ceb2-4014-ae73-ac062752c54f" providerId="ADAL" clId="{B13A75FE-703D-4DD4-B3A4-167215735658}" dt="2024-04-21T19:15:01.479" v="23" actId="20577"/>
        <pc:sldMkLst>
          <pc:docMk/>
          <pc:sldMk cId="1088549848" sldId="639"/>
        </pc:sldMkLst>
        <pc:spChg chg="mod">
          <ac:chgData name="TOMMASINI ALBERTO" userId="8c013d22-ceb2-4014-ae73-ac062752c54f" providerId="ADAL" clId="{B13A75FE-703D-4DD4-B3A4-167215735658}" dt="2024-04-21T19:15:01.479" v="23" actId="20577"/>
          <ac:spMkLst>
            <pc:docMk/>
            <pc:sldMk cId="1088549848" sldId="639"/>
            <ac:spMk id="2" creationId="{7C2AEF12-E105-4B5B-2DEB-3165D9A01AAD}"/>
          </ac:spMkLst>
        </pc:spChg>
      </pc:sldChg>
    </pc:docChg>
  </pc:docChgLst>
  <pc:docChgLst>
    <pc:chgData name="Alberto Tommasini" userId="4ed976f799c97d5d" providerId="LiveId" clId="{D17AD49D-21CD-460B-AD5C-4AC613C84B9F}"/>
    <pc:docChg chg="delSld">
      <pc:chgData name="Alberto Tommasini" userId="4ed976f799c97d5d" providerId="LiveId" clId="{D17AD49D-21CD-460B-AD5C-4AC613C84B9F}" dt="2021-04-11T22:52:37.306" v="0" actId="47"/>
      <pc:docMkLst>
        <pc:docMk/>
      </pc:docMkLst>
      <pc:sldChg chg="del">
        <pc:chgData name="Alberto Tommasini" userId="4ed976f799c97d5d" providerId="LiveId" clId="{D17AD49D-21CD-460B-AD5C-4AC613C84B9F}" dt="2021-04-11T22:52:37.306" v="0" actId="47"/>
        <pc:sldMkLst>
          <pc:docMk/>
          <pc:sldMk cId="1393955723" sldId="516"/>
        </pc:sldMkLst>
      </pc:sldChg>
      <pc:sldChg chg="del">
        <pc:chgData name="Alberto Tommasini" userId="4ed976f799c97d5d" providerId="LiveId" clId="{D17AD49D-21CD-460B-AD5C-4AC613C84B9F}" dt="2021-04-11T22:52:37.306" v="0" actId="47"/>
        <pc:sldMkLst>
          <pc:docMk/>
          <pc:sldMk cId="4267186334" sldId="527"/>
        </pc:sldMkLst>
      </pc:sldChg>
      <pc:sldChg chg="del">
        <pc:chgData name="Alberto Tommasini" userId="4ed976f799c97d5d" providerId="LiveId" clId="{D17AD49D-21CD-460B-AD5C-4AC613C84B9F}" dt="2021-04-11T22:52:37.306" v="0" actId="47"/>
        <pc:sldMkLst>
          <pc:docMk/>
          <pc:sldMk cId="2151111130" sldId="534"/>
        </pc:sldMkLst>
      </pc:sldChg>
      <pc:sldChg chg="del">
        <pc:chgData name="Alberto Tommasini" userId="4ed976f799c97d5d" providerId="LiveId" clId="{D17AD49D-21CD-460B-AD5C-4AC613C84B9F}" dt="2021-04-11T22:52:37.306" v="0" actId="47"/>
        <pc:sldMkLst>
          <pc:docMk/>
          <pc:sldMk cId="2663637983" sldId="539"/>
        </pc:sldMkLst>
      </pc:sldChg>
      <pc:sldChg chg="del">
        <pc:chgData name="Alberto Tommasini" userId="4ed976f799c97d5d" providerId="LiveId" clId="{D17AD49D-21CD-460B-AD5C-4AC613C84B9F}" dt="2021-04-11T22:52:37.306" v="0" actId="47"/>
        <pc:sldMkLst>
          <pc:docMk/>
          <pc:sldMk cId="2058603574" sldId="540"/>
        </pc:sldMkLst>
      </pc:sldChg>
      <pc:sldChg chg="del">
        <pc:chgData name="Alberto Tommasini" userId="4ed976f799c97d5d" providerId="LiveId" clId="{D17AD49D-21CD-460B-AD5C-4AC613C84B9F}" dt="2021-04-11T22:52:37.306" v="0" actId="47"/>
        <pc:sldMkLst>
          <pc:docMk/>
          <pc:sldMk cId="1778169282" sldId="541"/>
        </pc:sldMkLst>
      </pc:sldChg>
      <pc:sldChg chg="del">
        <pc:chgData name="Alberto Tommasini" userId="4ed976f799c97d5d" providerId="LiveId" clId="{D17AD49D-21CD-460B-AD5C-4AC613C84B9F}" dt="2021-04-11T22:52:37.306" v="0" actId="47"/>
        <pc:sldMkLst>
          <pc:docMk/>
          <pc:sldMk cId="449029962" sldId="674"/>
        </pc:sldMkLst>
      </pc:sldChg>
      <pc:sldChg chg="del">
        <pc:chgData name="Alberto Tommasini" userId="4ed976f799c97d5d" providerId="LiveId" clId="{D17AD49D-21CD-460B-AD5C-4AC613C84B9F}" dt="2021-04-11T22:52:37.306" v="0" actId="47"/>
        <pc:sldMkLst>
          <pc:docMk/>
          <pc:sldMk cId="1829531167" sldId="675"/>
        </pc:sldMkLst>
      </pc:sldChg>
      <pc:sldChg chg="del">
        <pc:chgData name="Alberto Tommasini" userId="4ed976f799c97d5d" providerId="LiveId" clId="{D17AD49D-21CD-460B-AD5C-4AC613C84B9F}" dt="2021-04-11T22:52:37.306" v="0" actId="47"/>
        <pc:sldMkLst>
          <pc:docMk/>
          <pc:sldMk cId="1049492343" sldId="676"/>
        </pc:sldMkLst>
      </pc:sldChg>
      <pc:sldChg chg="del">
        <pc:chgData name="Alberto Tommasini" userId="4ed976f799c97d5d" providerId="LiveId" clId="{D17AD49D-21CD-460B-AD5C-4AC613C84B9F}" dt="2021-04-11T22:52:37.306" v="0" actId="47"/>
        <pc:sldMkLst>
          <pc:docMk/>
          <pc:sldMk cId="531969297" sldId="678"/>
        </pc:sldMkLst>
      </pc:sldChg>
      <pc:sldChg chg="del">
        <pc:chgData name="Alberto Tommasini" userId="4ed976f799c97d5d" providerId="LiveId" clId="{D17AD49D-21CD-460B-AD5C-4AC613C84B9F}" dt="2021-04-11T22:52:37.306" v="0" actId="47"/>
        <pc:sldMkLst>
          <pc:docMk/>
          <pc:sldMk cId="3971464200" sldId="683"/>
        </pc:sldMkLst>
      </pc:sldChg>
      <pc:sldChg chg="del">
        <pc:chgData name="Alberto Tommasini" userId="4ed976f799c97d5d" providerId="LiveId" clId="{D17AD49D-21CD-460B-AD5C-4AC613C84B9F}" dt="2021-04-11T22:52:37.306" v="0" actId="47"/>
        <pc:sldMkLst>
          <pc:docMk/>
          <pc:sldMk cId="3624865984" sldId="684"/>
        </pc:sldMkLst>
      </pc:sldChg>
      <pc:sldChg chg="del">
        <pc:chgData name="Alberto Tommasini" userId="4ed976f799c97d5d" providerId="LiveId" clId="{D17AD49D-21CD-460B-AD5C-4AC613C84B9F}" dt="2021-04-11T22:52:37.306" v="0" actId="47"/>
        <pc:sldMkLst>
          <pc:docMk/>
          <pc:sldMk cId="657590156" sldId="685"/>
        </pc:sldMkLst>
      </pc:sldChg>
      <pc:sldChg chg="del">
        <pc:chgData name="Alberto Tommasini" userId="4ed976f799c97d5d" providerId="LiveId" clId="{D17AD49D-21CD-460B-AD5C-4AC613C84B9F}" dt="2021-04-11T22:52:37.306" v="0" actId="47"/>
        <pc:sldMkLst>
          <pc:docMk/>
          <pc:sldMk cId="3054294939" sldId="686"/>
        </pc:sldMkLst>
      </pc:sldChg>
      <pc:sldChg chg="del">
        <pc:chgData name="Alberto Tommasini" userId="4ed976f799c97d5d" providerId="LiveId" clId="{D17AD49D-21CD-460B-AD5C-4AC613C84B9F}" dt="2021-04-11T22:52:37.306" v="0" actId="47"/>
        <pc:sldMkLst>
          <pc:docMk/>
          <pc:sldMk cId="2073683830" sldId="687"/>
        </pc:sldMkLst>
      </pc:sldChg>
      <pc:sldChg chg="del">
        <pc:chgData name="Alberto Tommasini" userId="4ed976f799c97d5d" providerId="LiveId" clId="{D17AD49D-21CD-460B-AD5C-4AC613C84B9F}" dt="2021-04-11T22:52:37.306" v="0" actId="47"/>
        <pc:sldMkLst>
          <pc:docMk/>
          <pc:sldMk cId="2011049111" sldId="688"/>
        </pc:sldMkLst>
      </pc:sldChg>
      <pc:sldChg chg="del">
        <pc:chgData name="Alberto Tommasini" userId="4ed976f799c97d5d" providerId="LiveId" clId="{D17AD49D-21CD-460B-AD5C-4AC613C84B9F}" dt="2021-04-11T22:52:37.306" v="0" actId="47"/>
        <pc:sldMkLst>
          <pc:docMk/>
          <pc:sldMk cId="2909452057" sldId="689"/>
        </pc:sldMkLst>
      </pc:sldChg>
      <pc:sldChg chg="del">
        <pc:chgData name="Alberto Tommasini" userId="4ed976f799c97d5d" providerId="LiveId" clId="{D17AD49D-21CD-460B-AD5C-4AC613C84B9F}" dt="2021-04-11T22:52:37.306" v="0" actId="47"/>
        <pc:sldMkLst>
          <pc:docMk/>
          <pc:sldMk cId="394791832" sldId="690"/>
        </pc:sldMkLst>
      </pc:sldChg>
      <pc:sldChg chg="del">
        <pc:chgData name="Alberto Tommasini" userId="4ed976f799c97d5d" providerId="LiveId" clId="{D17AD49D-21CD-460B-AD5C-4AC613C84B9F}" dt="2021-04-11T22:52:37.306" v="0" actId="47"/>
        <pc:sldMkLst>
          <pc:docMk/>
          <pc:sldMk cId="842463876" sldId="691"/>
        </pc:sldMkLst>
      </pc:sldChg>
      <pc:sldChg chg="del">
        <pc:chgData name="Alberto Tommasini" userId="4ed976f799c97d5d" providerId="LiveId" clId="{D17AD49D-21CD-460B-AD5C-4AC613C84B9F}" dt="2021-04-11T22:52:37.306" v="0" actId="47"/>
        <pc:sldMkLst>
          <pc:docMk/>
          <pc:sldMk cId="3772498989" sldId="692"/>
        </pc:sldMkLst>
      </pc:sldChg>
      <pc:sldChg chg="del">
        <pc:chgData name="Alberto Tommasini" userId="4ed976f799c97d5d" providerId="LiveId" clId="{D17AD49D-21CD-460B-AD5C-4AC613C84B9F}" dt="2021-04-11T22:52:37.306" v="0" actId="47"/>
        <pc:sldMkLst>
          <pc:docMk/>
          <pc:sldMk cId="2870341307" sldId="694"/>
        </pc:sldMkLst>
      </pc:sldChg>
      <pc:sldChg chg="del">
        <pc:chgData name="Alberto Tommasini" userId="4ed976f799c97d5d" providerId="LiveId" clId="{D17AD49D-21CD-460B-AD5C-4AC613C84B9F}" dt="2021-04-11T22:52:37.306" v="0" actId="47"/>
        <pc:sldMkLst>
          <pc:docMk/>
          <pc:sldMk cId="2976572119" sldId="695"/>
        </pc:sldMkLst>
      </pc:sldChg>
      <pc:sldChg chg="del">
        <pc:chgData name="Alberto Tommasini" userId="4ed976f799c97d5d" providerId="LiveId" clId="{D17AD49D-21CD-460B-AD5C-4AC613C84B9F}" dt="2021-04-11T22:52:37.306" v="0" actId="47"/>
        <pc:sldMkLst>
          <pc:docMk/>
          <pc:sldMk cId="1331812654" sldId="696"/>
        </pc:sldMkLst>
      </pc:sldChg>
      <pc:sldChg chg="del">
        <pc:chgData name="Alberto Tommasini" userId="4ed976f799c97d5d" providerId="LiveId" clId="{D17AD49D-21CD-460B-AD5C-4AC613C84B9F}" dt="2021-04-11T22:52:37.306" v="0" actId="47"/>
        <pc:sldMkLst>
          <pc:docMk/>
          <pc:sldMk cId="711408388" sldId="698"/>
        </pc:sldMkLst>
      </pc:sldChg>
      <pc:sldChg chg="del">
        <pc:chgData name="Alberto Tommasini" userId="4ed976f799c97d5d" providerId="LiveId" clId="{D17AD49D-21CD-460B-AD5C-4AC613C84B9F}" dt="2021-04-11T22:52:37.306" v="0" actId="47"/>
        <pc:sldMkLst>
          <pc:docMk/>
          <pc:sldMk cId="656593016" sldId="699"/>
        </pc:sldMkLst>
      </pc:sldChg>
      <pc:sldChg chg="del">
        <pc:chgData name="Alberto Tommasini" userId="4ed976f799c97d5d" providerId="LiveId" clId="{D17AD49D-21CD-460B-AD5C-4AC613C84B9F}" dt="2021-04-11T22:52:37.306" v="0" actId="47"/>
        <pc:sldMkLst>
          <pc:docMk/>
          <pc:sldMk cId="1777341188" sldId="700"/>
        </pc:sldMkLst>
      </pc:sldChg>
      <pc:sldChg chg="del">
        <pc:chgData name="Alberto Tommasini" userId="4ed976f799c97d5d" providerId="LiveId" clId="{D17AD49D-21CD-460B-AD5C-4AC613C84B9F}" dt="2021-04-11T22:52:37.306" v="0" actId="47"/>
        <pc:sldMkLst>
          <pc:docMk/>
          <pc:sldMk cId="508721170" sldId="705"/>
        </pc:sldMkLst>
      </pc:sldChg>
      <pc:sldChg chg="del">
        <pc:chgData name="Alberto Tommasini" userId="4ed976f799c97d5d" providerId="LiveId" clId="{D17AD49D-21CD-460B-AD5C-4AC613C84B9F}" dt="2021-04-11T22:52:37.306" v="0" actId="47"/>
        <pc:sldMkLst>
          <pc:docMk/>
          <pc:sldMk cId="3037809678" sldId="706"/>
        </pc:sldMkLst>
      </pc:sldChg>
      <pc:sldChg chg="del">
        <pc:chgData name="Alberto Tommasini" userId="4ed976f799c97d5d" providerId="LiveId" clId="{D17AD49D-21CD-460B-AD5C-4AC613C84B9F}" dt="2021-04-11T22:52:37.306" v="0" actId="47"/>
        <pc:sldMkLst>
          <pc:docMk/>
          <pc:sldMk cId="1576307598" sldId="707"/>
        </pc:sldMkLst>
      </pc:sldChg>
      <pc:sldChg chg="del">
        <pc:chgData name="Alberto Tommasini" userId="4ed976f799c97d5d" providerId="LiveId" clId="{D17AD49D-21CD-460B-AD5C-4AC613C84B9F}" dt="2021-04-11T22:52:37.306" v="0" actId="47"/>
        <pc:sldMkLst>
          <pc:docMk/>
          <pc:sldMk cId="4228214588" sldId="708"/>
        </pc:sldMkLst>
      </pc:sldChg>
      <pc:sldChg chg="del">
        <pc:chgData name="Alberto Tommasini" userId="4ed976f799c97d5d" providerId="LiveId" clId="{D17AD49D-21CD-460B-AD5C-4AC613C84B9F}" dt="2021-04-11T22:52:37.306" v="0" actId="47"/>
        <pc:sldMkLst>
          <pc:docMk/>
          <pc:sldMk cId="1615530860" sldId="709"/>
        </pc:sldMkLst>
      </pc:sldChg>
      <pc:sldChg chg="del">
        <pc:chgData name="Alberto Tommasini" userId="4ed976f799c97d5d" providerId="LiveId" clId="{D17AD49D-21CD-460B-AD5C-4AC613C84B9F}" dt="2021-04-11T22:52:37.306" v="0" actId="47"/>
        <pc:sldMkLst>
          <pc:docMk/>
          <pc:sldMk cId="433862836" sldId="711"/>
        </pc:sldMkLst>
      </pc:sldChg>
      <pc:sldChg chg="del">
        <pc:chgData name="Alberto Tommasini" userId="4ed976f799c97d5d" providerId="LiveId" clId="{D17AD49D-21CD-460B-AD5C-4AC613C84B9F}" dt="2021-04-11T22:52:37.306" v="0" actId="47"/>
        <pc:sldMkLst>
          <pc:docMk/>
          <pc:sldMk cId="481798358" sldId="712"/>
        </pc:sldMkLst>
      </pc:sldChg>
      <pc:sldChg chg="del">
        <pc:chgData name="Alberto Tommasini" userId="4ed976f799c97d5d" providerId="LiveId" clId="{D17AD49D-21CD-460B-AD5C-4AC613C84B9F}" dt="2021-04-11T22:52:37.306" v="0" actId="47"/>
        <pc:sldMkLst>
          <pc:docMk/>
          <pc:sldMk cId="1710913073" sldId="713"/>
        </pc:sldMkLst>
      </pc:sldChg>
      <pc:sldChg chg="del">
        <pc:chgData name="Alberto Tommasini" userId="4ed976f799c97d5d" providerId="LiveId" clId="{D17AD49D-21CD-460B-AD5C-4AC613C84B9F}" dt="2021-04-11T22:52:37.306" v="0" actId="47"/>
        <pc:sldMkLst>
          <pc:docMk/>
          <pc:sldMk cId="2450014156" sldId="715"/>
        </pc:sldMkLst>
      </pc:sldChg>
      <pc:sldChg chg="del">
        <pc:chgData name="Alberto Tommasini" userId="4ed976f799c97d5d" providerId="LiveId" clId="{D17AD49D-21CD-460B-AD5C-4AC613C84B9F}" dt="2021-04-11T22:52:37.306" v="0" actId="47"/>
        <pc:sldMkLst>
          <pc:docMk/>
          <pc:sldMk cId="2815131207" sldId="716"/>
        </pc:sldMkLst>
      </pc:sldChg>
      <pc:sldChg chg="del">
        <pc:chgData name="Alberto Tommasini" userId="4ed976f799c97d5d" providerId="LiveId" clId="{D17AD49D-21CD-460B-AD5C-4AC613C84B9F}" dt="2021-04-11T22:52:37.306" v="0" actId="47"/>
        <pc:sldMkLst>
          <pc:docMk/>
          <pc:sldMk cId="1033880210" sldId="717"/>
        </pc:sldMkLst>
      </pc:sldChg>
      <pc:sldChg chg="del">
        <pc:chgData name="Alberto Tommasini" userId="4ed976f799c97d5d" providerId="LiveId" clId="{D17AD49D-21CD-460B-AD5C-4AC613C84B9F}" dt="2021-04-11T22:52:37.306" v="0" actId="47"/>
        <pc:sldMkLst>
          <pc:docMk/>
          <pc:sldMk cId="1275517669" sldId="718"/>
        </pc:sldMkLst>
      </pc:sldChg>
      <pc:sldChg chg="del">
        <pc:chgData name="Alberto Tommasini" userId="4ed976f799c97d5d" providerId="LiveId" clId="{D17AD49D-21CD-460B-AD5C-4AC613C84B9F}" dt="2021-04-11T22:52:37.306" v="0" actId="47"/>
        <pc:sldMkLst>
          <pc:docMk/>
          <pc:sldMk cId="953775607" sldId="719"/>
        </pc:sldMkLst>
      </pc:sldChg>
      <pc:sldChg chg="del">
        <pc:chgData name="Alberto Tommasini" userId="4ed976f799c97d5d" providerId="LiveId" clId="{D17AD49D-21CD-460B-AD5C-4AC613C84B9F}" dt="2021-04-11T22:52:37.306" v="0" actId="47"/>
        <pc:sldMkLst>
          <pc:docMk/>
          <pc:sldMk cId="3545022254" sldId="720"/>
        </pc:sldMkLst>
      </pc:sldChg>
    </pc:docChg>
  </pc:docChgLst>
  <pc:docChgLst>
    <pc:chgData name="TOMMASINI ALBERTO" userId="8c013d22-ceb2-4014-ae73-ac062752c54f" providerId="ADAL" clId="{A16EC52B-235F-4CE8-BEEE-273734F5C9D0}"/>
    <pc:docChg chg="custSel addSld delSld modSld">
      <pc:chgData name="TOMMASINI ALBERTO" userId="8c013d22-ceb2-4014-ae73-ac062752c54f" providerId="ADAL" clId="{A16EC52B-235F-4CE8-BEEE-273734F5C9D0}" dt="2023-03-25T19:43:17.311" v="1741" actId="20577"/>
      <pc:docMkLst>
        <pc:docMk/>
      </pc:docMkLst>
      <pc:sldChg chg="addSp delSp modSp mod">
        <pc:chgData name="TOMMASINI ALBERTO" userId="8c013d22-ceb2-4014-ae73-ac062752c54f" providerId="ADAL" clId="{A16EC52B-235F-4CE8-BEEE-273734F5C9D0}" dt="2023-03-25T18:00:59.634" v="2" actId="1076"/>
        <pc:sldMkLst>
          <pc:docMk/>
          <pc:sldMk cId="2762338289" sldId="327"/>
        </pc:sldMkLst>
        <pc:picChg chg="del">
          <ac:chgData name="TOMMASINI ALBERTO" userId="8c013d22-ceb2-4014-ae73-ac062752c54f" providerId="ADAL" clId="{A16EC52B-235F-4CE8-BEEE-273734F5C9D0}" dt="2023-03-25T18:00:54.720" v="0" actId="478"/>
          <ac:picMkLst>
            <pc:docMk/>
            <pc:sldMk cId="2762338289" sldId="327"/>
            <ac:picMk id="4" creationId="{35EF2675-1CB6-4DCC-BF53-229877ADC0E7}"/>
          </ac:picMkLst>
        </pc:picChg>
        <pc:picChg chg="add mod">
          <ac:chgData name="TOMMASINI ALBERTO" userId="8c013d22-ceb2-4014-ae73-ac062752c54f" providerId="ADAL" clId="{A16EC52B-235F-4CE8-BEEE-273734F5C9D0}" dt="2023-03-25T18:00:59.634" v="2" actId="1076"/>
          <ac:picMkLst>
            <pc:docMk/>
            <pc:sldMk cId="2762338289" sldId="327"/>
            <ac:picMk id="6" creationId="{029CFE9E-85D3-122C-6702-FB54FF1523AE}"/>
          </ac:picMkLst>
        </pc:picChg>
      </pc:sldChg>
      <pc:sldChg chg="modSp mod">
        <pc:chgData name="TOMMASINI ALBERTO" userId="8c013d22-ceb2-4014-ae73-ac062752c54f" providerId="ADAL" clId="{A16EC52B-235F-4CE8-BEEE-273734F5C9D0}" dt="2023-03-25T18:57:53.428" v="18" actId="113"/>
        <pc:sldMkLst>
          <pc:docMk/>
          <pc:sldMk cId="3935045585" sldId="328"/>
        </pc:sldMkLst>
        <pc:spChg chg="mod">
          <ac:chgData name="TOMMASINI ALBERTO" userId="8c013d22-ceb2-4014-ae73-ac062752c54f" providerId="ADAL" clId="{A16EC52B-235F-4CE8-BEEE-273734F5C9D0}" dt="2023-03-25T18:57:53.428" v="18" actId="113"/>
          <ac:spMkLst>
            <pc:docMk/>
            <pc:sldMk cId="3935045585" sldId="328"/>
            <ac:spMk id="3" creationId="{796704E2-5CF3-472E-B20A-DF0146FA5CC4}"/>
          </ac:spMkLst>
        </pc:spChg>
      </pc:sldChg>
      <pc:sldChg chg="modSp mod">
        <pc:chgData name="TOMMASINI ALBERTO" userId="8c013d22-ceb2-4014-ae73-ac062752c54f" providerId="ADAL" clId="{A16EC52B-235F-4CE8-BEEE-273734F5C9D0}" dt="2023-03-25T18:57:35.564" v="17" actId="113"/>
        <pc:sldMkLst>
          <pc:docMk/>
          <pc:sldMk cId="2916353510" sldId="334"/>
        </pc:sldMkLst>
        <pc:spChg chg="mod">
          <ac:chgData name="TOMMASINI ALBERTO" userId="8c013d22-ceb2-4014-ae73-ac062752c54f" providerId="ADAL" clId="{A16EC52B-235F-4CE8-BEEE-273734F5C9D0}" dt="2023-03-25T18:57:35.564" v="17" actId="113"/>
          <ac:spMkLst>
            <pc:docMk/>
            <pc:sldMk cId="2916353510" sldId="334"/>
            <ac:spMk id="4" creationId="{0A5A3B80-B482-4972-9A94-FB968B60C5EC}"/>
          </ac:spMkLst>
        </pc:spChg>
      </pc:sldChg>
      <pc:sldChg chg="del">
        <pc:chgData name="TOMMASINI ALBERTO" userId="8c013d22-ceb2-4014-ae73-ac062752c54f" providerId="ADAL" clId="{A16EC52B-235F-4CE8-BEEE-273734F5C9D0}" dt="2023-03-25T18:58:17.766" v="19" actId="47"/>
        <pc:sldMkLst>
          <pc:docMk/>
          <pc:sldMk cId="833126821" sldId="335"/>
        </pc:sldMkLst>
      </pc:sldChg>
      <pc:sldChg chg="modSp mod">
        <pc:chgData name="TOMMASINI ALBERTO" userId="8c013d22-ceb2-4014-ae73-ac062752c54f" providerId="ADAL" clId="{A16EC52B-235F-4CE8-BEEE-273734F5C9D0}" dt="2023-03-25T18:58:22.038" v="20" actId="113"/>
        <pc:sldMkLst>
          <pc:docMk/>
          <pc:sldMk cId="581095582" sldId="337"/>
        </pc:sldMkLst>
        <pc:spChg chg="mod">
          <ac:chgData name="TOMMASINI ALBERTO" userId="8c013d22-ceb2-4014-ae73-ac062752c54f" providerId="ADAL" clId="{A16EC52B-235F-4CE8-BEEE-273734F5C9D0}" dt="2023-03-25T18:58:22.038" v="20" actId="113"/>
          <ac:spMkLst>
            <pc:docMk/>
            <pc:sldMk cId="581095582" sldId="337"/>
            <ac:spMk id="4" creationId="{635687C3-94E4-4A20-9E37-0C9B0AC04AD7}"/>
          </ac:spMkLst>
        </pc:spChg>
      </pc:sldChg>
      <pc:sldChg chg="modSp mod">
        <pc:chgData name="TOMMASINI ALBERTO" userId="8c013d22-ceb2-4014-ae73-ac062752c54f" providerId="ADAL" clId="{A16EC52B-235F-4CE8-BEEE-273734F5C9D0}" dt="2023-03-25T18:57:05.684" v="13" actId="113"/>
        <pc:sldMkLst>
          <pc:docMk/>
          <pc:sldMk cId="2608945817" sldId="346"/>
        </pc:sldMkLst>
        <pc:spChg chg="mod">
          <ac:chgData name="TOMMASINI ALBERTO" userId="8c013d22-ceb2-4014-ae73-ac062752c54f" providerId="ADAL" clId="{A16EC52B-235F-4CE8-BEEE-273734F5C9D0}" dt="2023-03-25T18:57:05.684" v="13" actId="113"/>
          <ac:spMkLst>
            <pc:docMk/>
            <pc:sldMk cId="2608945817" sldId="346"/>
            <ac:spMk id="8" creationId="{FA133282-CAD4-4490-93FE-E9D026CD3912}"/>
          </ac:spMkLst>
        </pc:spChg>
      </pc:sldChg>
      <pc:sldChg chg="modSp mod">
        <pc:chgData name="TOMMASINI ALBERTO" userId="8c013d22-ceb2-4014-ae73-ac062752c54f" providerId="ADAL" clId="{A16EC52B-235F-4CE8-BEEE-273734F5C9D0}" dt="2023-03-25T18:57:16.799" v="14" actId="113"/>
        <pc:sldMkLst>
          <pc:docMk/>
          <pc:sldMk cId="2671678882" sldId="349"/>
        </pc:sldMkLst>
        <pc:spChg chg="mod">
          <ac:chgData name="TOMMASINI ALBERTO" userId="8c013d22-ceb2-4014-ae73-ac062752c54f" providerId="ADAL" clId="{A16EC52B-235F-4CE8-BEEE-273734F5C9D0}" dt="2023-03-25T18:57:16.799" v="14" actId="113"/>
          <ac:spMkLst>
            <pc:docMk/>
            <pc:sldMk cId="2671678882" sldId="349"/>
            <ac:spMk id="4" creationId="{B9FBD01A-C02D-4830-BADE-67CA43D2877C}"/>
          </ac:spMkLst>
        </pc:spChg>
      </pc:sldChg>
      <pc:sldChg chg="addSp modSp mod">
        <pc:chgData name="TOMMASINI ALBERTO" userId="8c013d22-ceb2-4014-ae73-ac062752c54f" providerId="ADAL" clId="{A16EC52B-235F-4CE8-BEEE-273734F5C9D0}" dt="2023-03-25T19:13:27.519" v="488" actId="20577"/>
        <pc:sldMkLst>
          <pc:docMk/>
          <pc:sldMk cId="3901459714" sldId="351"/>
        </pc:sldMkLst>
        <pc:spChg chg="mod">
          <ac:chgData name="TOMMASINI ALBERTO" userId="8c013d22-ceb2-4014-ae73-ac062752c54f" providerId="ADAL" clId="{A16EC52B-235F-4CE8-BEEE-273734F5C9D0}" dt="2023-03-25T18:52:04.155" v="6" actId="113"/>
          <ac:spMkLst>
            <pc:docMk/>
            <pc:sldMk cId="3901459714" sldId="351"/>
            <ac:spMk id="2" creationId="{B8F17BBB-FF38-4395-BC38-1BC4D6A4FBC5}"/>
          </ac:spMkLst>
        </pc:spChg>
        <pc:spChg chg="add mod">
          <ac:chgData name="TOMMASINI ALBERTO" userId="8c013d22-ceb2-4014-ae73-ac062752c54f" providerId="ADAL" clId="{A16EC52B-235F-4CE8-BEEE-273734F5C9D0}" dt="2023-03-25T19:13:27.519" v="488" actId="20577"/>
          <ac:spMkLst>
            <pc:docMk/>
            <pc:sldMk cId="3901459714" sldId="351"/>
            <ac:spMk id="23" creationId="{B166B518-8A4D-6C52-8A63-5A6167A9B915}"/>
          </ac:spMkLst>
        </pc:spChg>
      </pc:sldChg>
      <pc:sldChg chg="addSp delSp modSp mod">
        <pc:chgData name="TOMMASINI ALBERTO" userId="8c013d22-ceb2-4014-ae73-ac062752c54f" providerId="ADAL" clId="{A16EC52B-235F-4CE8-BEEE-273734F5C9D0}" dt="2023-03-25T19:43:17.311" v="1741" actId="20577"/>
        <pc:sldMkLst>
          <pc:docMk/>
          <pc:sldMk cId="480540247" sldId="353"/>
        </pc:sldMkLst>
        <pc:spChg chg="add mod">
          <ac:chgData name="TOMMASINI ALBERTO" userId="8c013d22-ceb2-4014-ae73-ac062752c54f" providerId="ADAL" clId="{A16EC52B-235F-4CE8-BEEE-273734F5C9D0}" dt="2023-03-25T19:43:17.311" v="1741" actId="20577"/>
          <ac:spMkLst>
            <pc:docMk/>
            <pc:sldMk cId="480540247" sldId="353"/>
            <ac:spMk id="2" creationId="{2501476A-ECF8-D233-CC48-2F668DB0259D}"/>
          </ac:spMkLst>
        </pc:spChg>
        <pc:spChg chg="mod">
          <ac:chgData name="TOMMASINI ALBERTO" userId="8c013d22-ceb2-4014-ae73-ac062752c54f" providerId="ADAL" clId="{A16EC52B-235F-4CE8-BEEE-273734F5C9D0}" dt="2023-03-25T19:42:01.462" v="1647" actId="1076"/>
          <ac:spMkLst>
            <pc:docMk/>
            <pc:sldMk cId="480540247" sldId="353"/>
            <ac:spMk id="9" creationId="{519179C9-FC8B-4A00-BF12-30E17404ABDE}"/>
          </ac:spMkLst>
        </pc:spChg>
        <pc:spChg chg="mod">
          <ac:chgData name="TOMMASINI ALBERTO" userId="8c013d22-ceb2-4014-ae73-ac062752c54f" providerId="ADAL" clId="{A16EC52B-235F-4CE8-BEEE-273734F5C9D0}" dt="2023-03-25T19:37:08.831" v="1369" actId="14100"/>
          <ac:spMkLst>
            <pc:docMk/>
            <pc:sldMk cId="480540247" sldId="353"/>
            <ac:spMk id="10" creationId="{D4D50997-2BB1-41D3-8863-11CF47BF9773}"/>
          </ac:spMkLst>
        </pc:spChg>
        <pc:spChg chg="del">
          <ac:chgData name="TOMMASINI ALBERTO" userId="8c013d22-ceb2-4014-ae73-ac062752c54f" providerId="ADAL" clId="{A16EC52B-235F-4CE8-BEEE-273734F5C9D0}" dt="2023-03-25T19:36:51.191" v="1364" actId="478"/>
          <ac:spMkLst>
            <pc:docMk/>
            <pc:sldMk cId="480540247" sldId="353"/>
            <ac:spMk id="11" creationId="{DC0D963C-3A13-48FD-AA18-4F9F0C76E73D}"/>
          </ac:spMkLst>
        </pc:spChg>
        <pc:picChg chg="del">
          <ac:chgData name="TOMMASINI ALBERTO" userId="8c013d22-ceb2-4014-ae73-ac062752c54f" providerId="ADAL" clId="{A16EC52B-235F-4CE8-BEEE-273734F5C9D0}" dt="2023-03-25T19:36:48.039" v="1363" actId="478"/>
          <ac:picMkLst>
            <pc:docMk/>
            <pc:sldMk cId="480540247" sldId="353"/>
            <ac:picMk id="4098" creationId="{AC98186D-6CA4-4BA8-B6BC-BDE1004D0C94}"/>
          </ac:picMkLst>
        </pc:picChg>
      </pc:sldChg>
      <pc:sldChg chg="modSp mod">
        <pc:chgData name="TOMMASINI ALBERTO" userId="8c013d22-ceb2-4014-ae73-ac062752c54f" providerId="ADAL" clId="{A16EC52B-235F-4CE8-BEEE-273734F5C9D0}" dt="2023-03-25T18:56:39.854" v="12" actId="113"/>
        <pc:sldMkLst>
          <pc:docMk/>
          <pc:sldMk cId="436705728" sldId="354"/>
        </pc:sldMkLst>
        <pc:spChg chg="mod">
          <ac:chgData name="TOMMASINI ALBERTO" userId="8c013d22-ceb2-4014-ae73-ac062752c54f" providerId="ADAL" clId="{A16EC52B-235F-4CE8-BEEE-273734F5C9D0}" dt="2023-03-25T18:56:39.854" v="12" actId="113"/>
          <ac:spMkLst>
            <pc:docMk/>
            <pc:sldMk cId="436705728" sldId="354"/>
            <ac:spMk id="5" creationId="{55EB3853-FC57-4874-895E-CAE41064F378}"/>
          </ac:spMkLst>
        </pc:spChg>
      </pc:sldChg>
      <pc:sldChg chg="modSp mod">
        <pc:chgData name="TOMMASINI ALBERTO" userId="8c013d22-ceb2-4014-ae73-ac062752c54f" providerId="ADAL" clId="{A16EC52B-235F-4CE8-BEEE-273734F5C9D0}" dt="2023-03-25T18:56:10.849" v="11" actId="14100"/>
        <pc:sldMkLst>
          <pc:docMk/>
          <pc:sldMk cId="1305604709" sldId="357"/>
        </pc:sldMkLst>
        <pc:spChg chg="mod">
          <ac:chgData name="TOMMASINI ALBERTO" userId="8c013d22-ceb2-4014-ae73-ac062752c54f" providerId="ADAL" clId="{A16EC52B-235F-4CE8-BEEE-273734F5C9D0}" dt="2023-03-25T18:56:03.858" v="10" actId="20577"/>
          <ac:spMkLst>
            <pc:docMk/>
            <pc:sldMk cId="1305604709" sldId="357"/>
            <ac:spMk id="2" creationId="{27B07640-2728-42D9-A56B-6B590668D1E8}"/>
          </ac:spMkLst>
        </pc:spChg>
        <pc:picChg chg="mod">
          <ac:chgData name="TOMMASINI ALBERTO" userId="8c013d22-ceb2-4014-ae73-ac062752c54f" providerId="ADAL" clId="{A16EC52B-235F-4CE8-BEEE-273734F5C9D0}" dt="2023-03-25T18:56:10.849" v="11" actId="14100"/>
          <ac:picMkLst>
            <pc:docMk/>
            <pc:sldMk cId="1305604709" sldId="357"/>
            <ac:picMk id="7170" creationId="{3CCB463A-902C-4DA0-8F58-AAD40F0F167E}"/>
          </ac:picMkLst>
        </pc:picChg>
      </pc:sldChg>
      <pc:sldChg chg="del">
        <pc:chgData name="TOMMASINI ALBERTO" userId="8c013d22-ceb2-4014-ae73-ac062752c54f" providerId="ADAL" clId="{A16EC52B-235F-4CE8-BEEE-273734F5C9D0}" dt="2023-03-25T18:49:28.781" v="3" actId="47"/>
        <pc:sldMkLst>
          <pc:docMk/>
          <pc:sldMk cId="772325120" sldId="360"/>
        </pc:sldMkLst>
      </pc:sldChg>
      <pc:sldChg chg="modSp mod">
        <pc:chgData name="TOMMASINI ALBERTO" userId="8c013d22-ceb2-4014-ae73-ac062752c54f" providerId="ADAL" clId="{A16EC52B-235F-4CE8-BEEE-273734F5C9D0}" dt="2023-03-25T18:57:26.576" v="15" actId="1076"/>
        <pc:sldMkLst>
          <pc:docMk/>
          <pc:sldMk cId="4197174711" sldId="361"/>
        </pc:sldMkLst>
        <pc:spChg chg="mod">
          <ac:chgData name="TOMMASINI ALBERTO" userId="8c013d22-ceb2-4014-ae73-ac062752c54f" providerId="ADAL" clId="{A16EC52B-235F-4CE8-BEEE-273734F5C9D0}" dt="2023-03-25T18:57:26.576" v="15" actId="1076"/>
          <ac:spMkLst>
            <pc:docMk/>
            <pc:sldMk cId="4197174711" sldId="361"/>
            <ac:spMk id="5" creationId="{481D124D-E2DD-48D5-B14B-98F647B1D8FE}"/>
          </ac:spMkLst>
        </pc:spChg>
      </pc:sldChg>
      <pc:sldChg chg="addSp modSp new mod">
        <pc:chgData name="TOMMASINI ALBERTO" userId="8c013d22-ceb2-4014-ae73-ac062752c54f" providerId="ADAL" clId="{A16EC52B-235F-4CE8-BEEE-273734F5C9D0}" dt="2023-03-25T19:12:06.084" v="432" actId="20577"/>
        <pc:sldMkLst>
          <pc:docMk/>
          <pc:sldMk cId="978385554" sldId="362"/>
        </pc:sldMkLst>
        <pc:spChg chg="add mod">
          <ac:chgData name="TOMMASINI ALBERTO" userId="8c013d22-ceb2-4014-ae73-ac062752c54f" providerId="ADAL" clId="{A16EC52B-235F-4CE8-BEEE-273734F5C9D0}" dt="2023-03-25T19:12:06.084" v="432" actId="20577"/>
          <ac:spMkLst>
            <pc:docMk/>
            <pc:sldMk cId="978385554" sldId="362"/>
            <ac:spMk id="2" creationId="{16844034-05A7-BE3C-79B7-B5814CB10262}"/>
          </ac:spMkLst>
        </pc:spChg>
      </pc:sldChg>
      <pc:sldChg chg="addSp delSp modSp new mod">
        <pc:chgData name="TOMMASINI ALBERTO" userId="8c013d22-ceb2-4014-ae73-ac062752c54f" providerId="ADAL" clId="{A16EC52B-235F-4CE8-BEEE-273734F5C9D0}" dt="2023-03-25T19:34:10.171" v="1353" actId="20577"/>
        <pc:sldMkLst>
          <pc:docMk/>
          <pc:sldMk cId="2503528004" sldId="363"/>
        </pc:sldMkLst>
        <pc:spChg chg="add mod">
          <ac:chgData name="TOMMASINI ALBERTO" userId="8c013d22-ceb2-4014-ae73-ac062752c54f" providerId="ADAL" clId="{A16EC52B-235F-4CE8-BEEE-273734F5C9D0}" dt="2023-03-25T19:14:23.880" v="504" actId="113"/>
          <ac:spMkLst>
            <pc:docMk/>
            <pc:sldMk cId="2503528004" sldId="363"/>
            <ac:spMk id="2" creationId="{2D7B85EB-F6BA-BD76-742B-8C0810E9CD62}"/>
          </ac:spMkLst>
        </pc:spChg>
        <pc:spChg chg="add mod">
          <ac:chgData name="TOMMASINI ALBERTO" userId="8c013d22-ceb2-4014-ae73-ac062752c54f" providerId="ADAL" clId="{A16EC52B-235F-4CE8-BEEE-273734F5C9D0}" dt="2023-03-25T19:34:10.171" v="1353" actId="20577"/>
          <ac:spMkLst>
            <pc:docMk/>
            <pc:sldMk cId="2503528004" sldId="363"/>
            <ac:spMk id="7" creationId="{A19F7BC6-F900-CA6E-36B6-B782DDF95A4A}"/>
          </ac:spMkLst>
        </pc:spChg>
        <pc:picChg chg="add del mod">
          <ac:chgData name="TOMMASINI ALBERTO" userId="8c013d22-ceb2-4014-ae73-ac062752c54f" providerId="ADAL" clId="{A16EC52B-235F-4CE8-BEEE-273734F5C9D0}" dt="2023-03-25T19:19:21.338" v="510" actId="21"/>
          <ac:picMkLst>
            <pc:docMk/>
            <pc:sldMk cId="2503528004" sldId="363"/>
            <ac:picMk id="4" creationId="{5CDF3059-7414-3169-3F83-60C7DEAB1103}"/>
          </ac:picMkLst>
        </pc:picChg>
        <pc:picChg chg="add mod">
          <ac:chgData name="TOMMASINI ALBERTO" userId="8c013d22-ceb2-4014-ae73-ac062752c54f" providerId="ADAL" clId="{A16EC52B-235F-4CE8-BEEE-273734F5C9D0}" dt="2023-03-25T19:24:51.662" v="551" actId="1076"/>
          <ac:picMkLst>
            <pc:docMk/>
            <pc:sldMk cId="2503528004" sldId="363"/>
            <ac:picMk id="6" creationId="{A87AB405-7349-A86F-1810-DBFA5DB7C277}"/>
          </ac:picMkLst>
        </pc:picChg>
      </pc:sldChg>
      <pc:sldChg chg="addSp modSp new mod">
        <pc:chgData name="TOMMASINI ALBERTO" userId="8c013d22-ceb2-4014-ae73-ac062752c54f" providerId="ADAL" clId="{A16EC52B-235F-4CE8-BEEE-273734F5C9D0}" dt="2023-03-25T19:21:18.214" v="549" actId="20577"/>
        <pc:sldMkLst>
          <pc:docMk/>
          <pc:sldMk cId="2554862033" sldId="364"/>
        </pc:sldMkLst>
        <pc:spChg chg="add mod">
          <ac:chgData name="TOMMASINI ALBERTO" userId="8c013d22-ceb2-4014-ae73-ac062752c54f" providerId="ADAL" clId="{A16EC52B-235F-4CE8-BEEE-273734F5C9D0}" dt="2023-03-25T19:21:07.052" v="538" actId="207"/>
          <ac:spMkLst>
            <pc:docMk/>
            <pc:sldMk cId="2554862033" sldId="364"/>
            <ac:spMk id="5" creationId="{6CE40C86-18AB-767E-7A52-C3EB2DC9D23F}"/>
          </ac:spMkLst>
        </pc:spChg>
        <pc:spChg chg="add mod">
          <ac:chgData name="TOMMASINI ALBERTO" userId="8c013d22-ceb2-4014-ae73-ac062752c54f" providerId="ADAL" clId="{A16EC52B-235F-4CE8-BEEE-273734F5C9D0}" dt="2023-03-25T19:21:18.214" v="549" actId="20577"/>
          <ac:spMkLst>
            <pc:docMk/>
            <pc:sldMk cId="2554862033" sldId="364"/>
            <ac:spMk id="6" creationId="{F7C0BEC6-E616-A108-2AD2-F6F689813468}"/>
          </ac:spMkLst>
        </pc:spChg>
        <pc:picChg chg="add mod">
          <ac:chgData name="TOMMASINI ALBERTO" userId="8c013d22-ceb2-4014-ae73-ac062752c54f" providerId="ADAL" clId="{A16EC52B-235F-4CE8-BEEE-273734F5C9D0}" dt="2023-03-25T19:20:52.498" v="532" actId="14100"/>
          <ac:picMkLst>
            <pc:docMk/>
            <pc:sldMk cId="2554862033" sldId="364"/>
            <ac:picMk id="2" creationId="{CD359435-9EC6-8B42-EBFE-79D9A7B2E9EC}"/>
          </ac:picMkLst>
        </pc:picChg>
        <pc:picChg chg="add mod">
          <ac:chgData name="TOMMASINI ALBERTO" userId="8c013d22-ceb2-4014-ae73-ac062752c54f" providerId="ADAL" clId="{A16EC52B-235F-4CE8-BEEE-273734F5C9D0}" dt="2023-03-25T19:21:02.239" v="536" actId="14100"/>
          <ac:picMkLst>
            <pc:docMk/>
            <pc:sldMk cId="2554862033" sldId="364"/>
            <ac:picMk id="4" creationId="{2AA8D7D9-C2CB-56FC-7B1A-7CAC94EA467B}"/>
          </ac:picMkLst>
        </pc:picChg>
      </pc:sldChg>
      <pc:sldChg chg="delSp modSp add mod">
        <pc:chgData name="TOMMASINI ALBERTO" userId="8c013d22-ceb2-4014-ae73-ac062752c54f" providerId="ADAL" clId="{A16EC52B-235F-4CE8-BEEE-273734F5C9D0}" dt="2023-03-25T19:35:14.199" v="1362" actId="14100"/>
        <pc:sldMkLst>
          <pc:docMk/>
          <pc:sldMk cId="3263294806" sldId="365"/>
        </pc:sldMkLst>
        <pc:spChg chg="del">
          <ac:chgData name="TOMMASINI ALBERTO" userId="8c013d22-ceb2-4014-ae73-ac062752c54f" providerId="ADAL" clId="{A16EC52B-235F-4CE8-BEEE-273734F5C9D0}" dt="2023-03-25T19:34:59.894" v="1357" actId="478"/>
          <ac:spMkLst>
            <pc:docMk/>
            <pc:sldMk cId="3263294806" sldId="365"/>
            <ac:spMk id="4" creationId="{7D10B204-0720-43F1-84D2-8FE2DF99C530}"/>
          </ac:spMkLst>
        </pc:spChg>
        <pc:spChg chg="del">
          <ac:chgData name="TOMMASINI ALBERTO" userId="8c013d22-ceb2-4014-ae73-ac062752c54f" providerId="ADAL" clId="{A16EC52B-235F-4CE8-BEEE-273734F5C9D0}" dt="2023-03-25T19:35:02.572" v="1358" actId="478"/>
          <ac:spMkLst>
            <pc:docMk/>
            <pc:sldMk cId="3263294806" sldId="365"/>
            <ac:spMk id="5" creationId="{43C57BBB-091D-476E-A865-3C8BD1E93D7E}"/>
          </ac:spMkLst>
        </pc:spChg>
        <pc:spChg chg="del">
          <ac:chgData name="TOMMASINI ALBERTO" userId="8c013d22-ceb2-4014-ae73-ac062752c54f" providerId="ADAL" clId="{A16EC52B-235F-4CE8-BEEE-273734F5C9D0}" dt="2023-03-25T19:34:56.022" v="1356" actId="478"/>
          <ac:spMkLst>
            <pc:docMk/>
            <pc:sldMk cId="3263294806" sldId="365"/>
            <ac:spMk id="6" creationId="{6FD20E8A-FE68-443A-BD4A-B68C21A5A83A}"/>
          </ac:spMkLst>
        </pc:spChg>
        <pc:spChg chg="del">
          <ac:chgData name="TOMMASINI ALBERTO" userId="8c013d22-ceb2-4014-ae73-ac062752c54f" providerId="ADAL" clId="{A16EC52B-235F-4CE8-BEEE-273734F5C9D0}" dt="2023-03-25T19:34:56.022" v="1356" actId="478"/>
          <ac:spMkLst>
            <pc:docMk/>
            <pc:sldMk cId="3263294806" sldId="365"/>
            <ac:spMk id="7" creationId="{978D20AD-74AD-4000-A1FB-5BD64EB81EEE}"/>
          </ac:spMkLst>
        </pc:spChg>
        <pc:spChg chg="del">
          <ac:chgData name="TOMMASINI ALBERTO" userId="8c013d22-ceb2-4014-ae73-ac062752c54f" providerId="ADAL" clId="{A16EC52B-235F-4CE8-BEEE-273734F5C9D0}" dt="2023-03-25T19:34:56.022" v="1356" actId="478"/>
          <ac:spMkLst>
            <pc:docMk/>
            <pc:sldMk cId="3263294806" sldId="365"/>
            <ac:spMk id="8" creationId="{B0809950-314D-4730-A7E2-705663353143}"/>
          </ac:spMkLst>
        </pc:spChg>
        <pc:spChg chg="del">
          <ac:chgData name="TOMMASINI ALBERTO" userId="8c013d22-ceb2-4014-ae73-ac062752c54f" providerId="ADAL" clId="{A16EC52B-235F-4CE8-BEEE-273734F5C9D0}" dt="2023-03-25T19:34:56.022" v="1356" actId="478"/>
          <ac:spMkLst>
            <pc:docMk/>
            <pc:sldMk cId="3263294806" sldId="365"/>
            <ac:spMk id="9" creationId="{519179C9-FC8B-4A00-BF12-30E17404ABDE}"/>
          </ac:spMkLst>
        </pc:spChg>
        <pc:spChg chg="mod">
          <ac:chgData name="TOMMASINI ALBERTO" userId="8c013d22-ceb2-4014-ae73-ac062752c54f" providerId="ADAL" clId="{A16EC52B-235F-4CE8-BEEE-273734F5C9D0}" dt="2023-03-25T19:35:08.417" v="1359" actId="1076"/>
          <ac:spMkLst>
            <pc:docMk/>
            <pc:sldMk cId="3263294806" sldId="365"/>
            <ac:spMk id="11" creationId="{DC0D963C-3A13-48FD-AA18-4F9F0C76E73D}"/>
          </ac:spMkLst>
        </pc:spChg>
        <pc:picChg chg="del">
          <ac:chgData name="TOMMASINI ALBERTO" userId="8c013d22-ceb2-4014-ae73-ac062752c54f" providerId="ADAL" clId="{A16EC52B-235F-4CE8-BEEE-273734F5C9D0}" dt="2023-03-25T19:34:51.686" v="1355" actId="478"/>
          <ac:picMkLst>
            <pc:docMk/>
            <pc:sldMk cId="3263294806" sldId="365"/>
            <ac:picMk id="3" creationId="{AB42424A-FEB0-4A98-8AF5-D4D95B6E15FD}"/>
          </ac:picMkLst>
        </pc:picChg>
        <pc:picChg chg="mod">
          <ac:chgData name="TOMMASINI ALBERTO" userId="8c013d22-ceb2-4014-ae73-ac062752c54f" providerId="ADAL" clId="{A16EC52B-235F-4CE8-BEEE-273734F5C9D0}" dt="2023-03-25T19:35:14.199" v="1362" actId="14100"/>
          <ac:picMkLst>
            <pc:docMk/>
            <pc:sldMk cId="3263294806" sldId="365"/>
            <ac:picMk id="4098" creationId="{AC98186D-6CA4-4BA8-B6BC-BDE1004D0C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28/04/2024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10</a:t>
            </a:fld>
            <a:endParaRPr lang="it-IT"/>
          </a:p>
        </p:txBody>
      </p:sp>
    </p:spTree>
    <p:extLst>
      <p:ext uri="{BB962C8B-B14F-4D97-AF65-F5344CB8AC3E}">
        <p14:creationId xmlns:p14="http://schemas.microsoft.com/office/powerpoint/2010/main" val="49723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Opererà un cane con una particolare localizzazione del pancreas</a:t>
            </a:r>
          </a:p>
        </p:txBody>
      </p:sp>
      <p:sp>
        <p:nvSpPr>
          <p:cNvPr id="4" name="Slide Number Placeholder 3"/>
          <p:cNvSpPr>
            <a:spLocks noGrp="1"/>
          </p:cNvSpPr>
          <p:nvPr>
            <p:ph type="sldNum" sz="quarter" idx="5"/>
          </p:nvPr>
        </p:nvSpPr>
        <p:spPr/>
        <p:txBody>
          <a:bodyPr/>
          <a:lstStyle/>
          <a:p>
            <a:fld id="{CC13920E-BD38-471D-94D4-5BE99DDBE967}" type="slidenum">
              <a:rPr lang="it-IT" smtClean="0"/>
              <a:t>11</a:t>
            </a:fld>
            <a:endParaRPr lang="it-IT"/>
          </a:p>
        </p:txBody>
      </p:sp>
    </p:spTree>
    <p:extLst>
      <p:ext uri="{BB962C8B-B14F-4D97-AF65-F5344CB8AC3E}">
        <p14:creationId xmlns:p14="http://schemas.microsoft.com/office/powerpoint/2010/main" val="311862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Torneremo alla fine sulla florizina: inibisce il </a:t>
            </a:r>
            <a:r>
              <a:rPr lang="it-IT" sz="1200" b="1" dirty="0"/>
              <a:t>trasportatore sodio-glucosio SGLT2</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12</a:t>
            </a:fld>
            <a:endParaRPr lang="it-IT"/>
          </a:p>
        </p:txBody>
      </p:sp>
    </p:spTree>
    <p:extLst>
      <p:ext uri="{BB962C8B-B14F-4D97-AF65-F5344CB8AC3E}">
        <p14:creationId xmlns:p14="http://schemas.microsoft.com/office/powerpoint/2010/main" val="134864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13</a:t>
            </a:fld>
            <a:endParaRPr lang="it-IT"/>
          </a:p>
        </p:txBody>
      </p:sp>
    </p:spTree>
    <p:extLst>
      <p:ext uri="{BB962C8B-B14F-4D97-AF65-F5344CB8AC3E}">
        <p14:creationId xmlns:p14="http://schemas.microsoft.com/office/powerpoint/2010/main" val="120768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16</a:t>
            </a:fld>
            <a:endParaRPr lang="it-IT"/>
          </a:p>
        </p:txBody>
      </p:sp>
    </p:spTree>
    <p:extLst>
      <p:ext uri="{BB962C8B-B14F-4D97-AF65-F5344CB8AC3E}">
        <p14:creationId xmlns:p14="http://schemas.microsoft.com/office/powerpoint/2010/main" val="383587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Apollinaire </a:t>
            </a:r>
            <a:r>
              <a:rPr lang="it-IT" dirty="0" err="1"/>
              <a:t>Bouchardat</a:t>
            </a:r>
            <a:r>
              <a:rPr lang="it-IT" dirty="0"/>
              <a:t>, osservò la scomparsa di glicosuria in pazienti durante I razionamenti nella Parigi assediata dai Tedeschi nel 1870</a:t>
            </a:r>
          </a:p>
          <a:p>
            <a:endParaRPr lang="it-IT" dirty="0"/>
          </a:p>
          <a:p>
            <a:r>
              <a:rPr lang="en-US" dirty="0"/>
              <a:t>We don’t know yet how the pancreas affects sugar production or utilization in the same animal. It is generally assumed that it secretes into the bloodstream a hormone which may pass to the tissues and enable them to utilize sugar or pass to the liver and inhibit the sugar production of this organ… but we have been unable to imitate the action of the pancreas still in vascular connection with the body, by injection or administration of the extracts of this organ</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32</a:t>
            </a:fld>
            <a:endParaRPr lang="it-IT"/>
          </a:p>
        </p:txBody>
      </p:sp>
    </p:spTree>
    <p:extLst>
      <p:ext uri="{BB962C8B-B14F-4D97-AF65-F5344CB8AC3E}">
        <p14:creationId xmlns:p14="http://schemas.microsoft.com/office/powerpoint/2010/main" val="161635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34</a:t>
            </a:fld>
            <a:endParaRPr lang="it-IT"/>
          </a:p>
        </p:txBody>
      </p:sp>
    </p:spTree>
    <p:extLst>
      <p:ext uri="{BB962C8B-B14F-4D97-AF65-F5344CB8AC3E}">
        <p14:creationId xmlns:p14="http://schemas.microsoft.com/office/powerpoint/2010/main" val="191826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28/04/2024</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28/04/2024</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healthline.com/diabetesmine/unspeakably-wonderful-insulin-discovery#Connecting-to-Her-Diabetes-Story"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335BC5-E3E1-D68C-2D59-710B8A0C1BAE}"/>
              </a:ext>
            </a:extLst>
          </p:cNvPr>
          <p:cNvSpPr txBox="1"/>
          <p:nvPr/>
        </p:nvSpPr>
        <p:spPr>
          <a:xfrm rot="16200000">
            <a:off x="-1864140" y="2922657"/>
            <a:ext cx="4591881" cy="707886"/>
          </a:xfrm>
          <a:prstGeom prst="rect">
            <a:avLst/>
          </a:prstGeom>
          <a:noFill/>
          <a:ln>
            <a:solidFill>
              <a:schemeClr val="accent1"/>
            </a:solidFill>
          </a:ln>
        </p:spPr>
        <p:txBody>
          <a:bodyPr wrap="square" rtlCol="0">
            <a:spAutoFit/>
          </a:bodyPr>
          <a:lstStyle/>
          <a:p>
            <a:pPr algn="ctr"/>
            <a:r>
              <a:rPr lang="it-IT" sz="4000" b="1" dirty="0">
                <a:solidFill>
                  <a:srgbClr val="0070C0"/>
                </a:solidFill>
                <a:latin typeface="Acumin"/>
              </a:rPr>
              <a:t>Joseph </a:t>
            </a:r>
            <a:r>
              <a:rPr lang="en-US" sz="4000" b="1" dirty="0">
                <a:solidFill>
                  <a:srgbClr val="0070C0"/>
                </a:solidFill>
              </a:rPr>
              <a:t>Von Mering</a:t>
            </a:r>
            <a:endParaRPr lang="it-IT" sz="4000" b="1" dirty="0">
              <a:solidFill>
                <a:srgbClr val="0070C0"/>
              </a:solidFill>
            </a:endParaRPr>
          </a:p>
        </p:txBody>
      </p:sp>
      <p:sp>
        <p:nvSpPr>
          <p:cNvPr id="7" name="TextBox 6">
            <a:extLst>
              <a:ext uri="{FF2B5EF4-FFF2-40B4-BE49-F238E27FC236}">
                <a16:creationId xmlns:a16="http://schemas.microsoft.com/office/drawing/2014/main" id="{F4914FC8-29A2-7AD2-D66D-B4AC710238C1}"/>
              </a:ext>
            </a:extLst>
          </p:cNvPr>
          <p:cNvSpPr txBox="1"/>
          <p:nvPr/>
        </p:nvSpPr>
        <p:spPr>
          <a:xfrm rot="5400000">
            <a:off x="9446035" y="2899465"/>
            <a:ext cx="4545496" cy="707886"/>
          </a:xfrm>
          <a:prstGeom prst="rect">
            <a:avLst/>
          </a:prstGeom>
          <a:noFill/>
          <a:ln>
            <a:solidFill>
              <a:srgbClr val="92D050"/>
            </a:solidFill>
          </a:ln>
        </p:spPr>
        <p:txBody>
          <a:bodyPr wrap="square" rtlCol="0">
            <a:spAutoFit/>
          </a:bodyPr>
          <a:lstStyle/>
          <a:p>
            <a:pPr algn="ctr"/>
            <a:r>
              <a:rPr lang="it-IT" sz="4000" b="1" dirty="0" err="1">
                <a:solidFill>
                  <a:srgbClr val="92D050"/>
                </a:solidFill>
              </a:rPr>
              <a:t>Oscan</a:t>
            </a:r>
            <a:r>
              <a:rPr lang="it-IT" sz="4000" b="1" dirty="0">
                <a:solidFill>
                  <a:srgbClr val="92D050"/>
                </a:solidFill>
              </a:rPr>
              <a:t> </a:t>
            </a:r>
            <a:r>
              <a:rPr lang="it-IT" sz="4000" b="1" dirty="0" err="1">
                <a:solidFill>
                  <a:srgbClr val="92D050"/>
                </a:solidFill>
              </a:rPr>
              <a:t>Minkoswski</a:t>
            </a:r>
            <a:endParaRPr lang="it-IT" sz="4000" b="1" dirty="0">
              <a:solidFill>
                <a:srgbClr val="92D050"/>
              </a:solidFill>
            </a:endParaRPr>
          </a:p>
        </p:txBody>
      </p:sp>
      <p:pic>
        <p:nvPicPr>
          <p:cNvPr id="15" name="Picture 14">
            <a:extLst>
              <a:ext uri="{FF2B5EF4-FFF2-40B4-BE49-F238E27FC236}">
                <a16:creationId xmlns:a16="http://schemas.microsoft.com/office/drawing/2014/main" id="{24CBFE32-FF4D-58BF-922F-C34D631A85FF}"/>
              </a:ext>
            </a:extLst>
          </p:cNvPr>
          <p:cNvPicPr>
            <a:picLocks noChangeAspect="1"/>
          </p:cNvPicPr>
          <p:nvPr/>
        </p:nvPicPr>
        <p:blipFill>
          <a:blip r:embed="rId3"/>
          <a:stretch>
            <a:fillRect/>
          </a:stretch>
        </p:blipFill>
        <p:spPr>
          <a:xfrm>
            <a:off x="995465" y="491736"/>
            <a:ext cx="3377752" cy="5081641"/>
          </a:xfrm>
          <a:prstGeom prst="rect">
            <a:avLst/>
          </a:prstGeom>
        </p:spPr>
      </p:pic>
      <p:pic>
        <p:nvPicPr>
          <p:cNvPr id="17" name="Picture 16">
            <a:extLst>
              <a:ext uri="{FF2B5EF4-FFF2-40B4-BE49-F238E27FC236}">
                <a16:creationId xmlns:a16="http://schemas.microsoft.com/office/drawing/2014/main" id="{8992B504-F35B-076D-62E6-E80EABB22936}"/>
              </a:ext>
            </a:extLst>
          </p:cNvPr>
          <p:cNvPicPr>
            <a:picLocks noChangeAspect="1"/>
          </p:cNvPicPr>
          <p:nvPr/>
        </p:nvPicPr>
        <p:blipFill>
          <a:blip r:embed="rId4"/>
          <a:stretch>
            <a:fillRect/>
          </a:stretch>
        </p:blipFill>
        <p:spPr>
          <a:xfrm>
            <a:off x="7710840" y="491736"/>
            <a:ext cx="3485695" cy="5087230"/>
          </a:xfrm>
          <a:prstGeom prst="rect">
            <a:avLst/>
          </a:prstGeom>
        </p:spPr>
      </p:pic>
      <p:sp>
        <p:nvSpPr>
          <p:cNvPr id="18" name="TextBox 17">
            <a:extLst>
              <a:ext uri="{FF2B5EF4-FFF2-40B4-BE49-F238E27FC236}">
                <a16:creationId xmlns:a16="http://schemas.microsoft.com/office/drawing/2014/main" id="{51AE02E8-B193-787C-655A-13CBAEF06D8F}"/>
              </a:ext>
            </a:extLst>
          </p:cNvPr>
          <p:cNvSpPr txBox="1"/>
          <p:nvPr/>
        </p:nvSpPr>
        <p:spPr>
          <a:xfrm>
            <a:off x="4895715" y="1231883"/>
            <a:ext cx="2292626" cy="1323439"/>
          </a:xfrm>
          <a:prstGeom prst="rect">
            <a:avLst/>
          </a:prstGeom>
          <a:noFill/>
        </p:spPr>
        <p:txBody>
          <a:bodyPr wrap="square" rtlCol="0">
            <a:spAutoFit/>
          </a:bodyPr>
          <a:lstStyle/>
          <a:p>
            <a:pPr algn="ctr"/>
            <a:r>
              <a:rPr lang="it-IT" sz="8000" b="1" dirty="0">
                <a:solidFill>
                  <a:srgbClr val="C00000"/>
                </a:solidFill>
              </a:rPr>
              <a:t>1889</a:t>
            </a:r>
          </a:p>
        </p:txBody>
      </p:sp>
      <p:pic>
        <p:nvPicPr>
          <p:cNvPr id="1026" name="Picture 2" descr="19th Century View of Old Houses In Strasbourg&amp;#44; France From A 19th  Century Illustration Poster Print&amp;#44; 13 x 15 | Walmart Canada">
            <a:extLst>
              <a:ext uri="{FF2B5EF4-FFF2-40B4-BE49-F238E27FC236}">
                <a16:creationId xmlns:a16="http://schemas.microsoft.com/office/drawing/2014/main" id="{5823104F-F5A9-DDE2-77AE-4C96F217A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630" y="2508171"/>
            <a:ext cx="3070795" cy="3070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E6A734-577A-A00C-B1A8-8941C4288DB3}"/>
              </a:ext>
            </a:extLst>
          </p:cNvPr>
          <p:cNvSpPr txBox="1"/>
          <p:nvPr/>
        </p:nvSpPr>
        <p:spPr>
          <a:xfrm>
            <a:off x="4373217" y="5794744"/>
            <a:ext cx="3204207" cy="830997"/>
          </a:xfrm>
          <a:prstGeom prst="rect">
            <a:avLst/>
          </a:prstGeom>
          <a:noFill/>
        </p:spPr>
        <p:txBody>
          <a:bodyPr wrap="square" rtlCol="0">
            <a:spAutoFit/>
          </a:bodyPr>
          <a:lstStyle/>
          <a:p>
            <a:pPr algn="ctr"/>
            <a:r>
              <a:rPr lang="it-IT" sz="2400" dirty="0"/>
              <a:t>Biblioteca dell’università di Strasburgo</a:t>
            </a:r>
          </a:p>
        </p:txBody>
      </p:sp>
    </p:spTree>
    <p:extLst>
      <p:ext uri="{BB962C8B-B14F-4D97-AF65-F5344CB8AC3E}">
        <p14:creationId xmlns:p14="http://schemas.microsoft.com/office/powerpoint/2010/main" val="860522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288D512A-F35A-54B8-2370-28BB168B8BD0}"/>
              </a:ext>
            </a:extLst>
          </p:cNvPr>
          <p:cNvSpPr/>
          <p:nvPr/>
        </p:nvSpPr>
        <p:spPr>
          <a:xfrm>
            <a:off x="894521" y="424070"/>
            <a:ext cx="5055702" cy="596349"/>
          </a:xfrm>
          <a:prstGeom prst="wedgeRoundRectCallout">
            <a:avLst>
              <a:gd name="adj1" fmla="val -52239"/>
              <a:gd name="adj2" fmla="val 994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Usate </a:t>
            </a:r>
            <a:r>
              <a:rPr lang="it-IT" sz="2400" b="1" dirty="0" err="1"/>
              <a:t>Lipanina</a:t>
            </a:r>
            <a:r>
              <a:rPr lang="it-IT" sz="2400" b="1" dirty="0"/>
              <a:t> a Strasburgo?</a:t>
            </a:r>
          </a:p>
        </p:txBody>
      </p:sp>
      <p:sp>
        <p:nvSpPr>
          <p:cNvPr id="4" name="TextBox 3">
            <a:extLst>
              <a:ext uri="{FF2B5EF4-FFF2-40B4-BE49-F238E27FC236}">
                <a16:creationId xmlns:a16="http://schemas.microsoft.com/office/drawing/2014/main" id="{6C66BDE8-1B05-FE3E-846C-C3EEC11ACE29}"/>
              </a:ext>
            </a:extLst>
          </p:cNvPr>
          <p:cNvSpPr txBox="1"/>
          <p:nvPr/>
        </p:nvSpPr>
        <p:spPr>
          <a:xfrm rot="16200000">
            <a:off x="-1864140" y="2922657"/>
            <a:ext cx="4591881" cy="707886"/>
          </a:xfrm>
          <a:prstGeom prst="rect">
            <a:avLst/>
          </a:prstGeom>
          <a:noFill/>
          <a:ln>
            <a:solidFill>
              <a:schemeClr val="accent1"/>
            </a:solidFill>
          </a:ln>
        </p:spPr>
        <p:txBody>
          <a:bodyPr wrap="square" rtlCol="0">
            <a:spAutoFit/>
          </a:bodyPr>
          <a:lstStyle/>
          <a:p>
            <a:pPr algn="ctr"/>
            <a:r>
              <a:rPr lang="it-IT" sz="4000" b="1" dirty="0">
                <a:solidFill>
                  <a:srgbClr val="0070C0"/>
                </a:solidFill>
                <a:latin typeface="Acumin"/>
              </a:rPr>
              <a:t>Joseph </a:t>
            </a:r>
            <a:r>
              <a:rPr lang="en-US" sz="4000" b="1" dirty="0">
                <a:solidFill>
                  <a:srgbClr val="0070C0"/>
                </a:solidFill>
              </a:rPr>
              <a:t>Von Mering</a:t>
            </a:r>
            <a:endParaRPr lang="it-IT" sz="4000" b="1" dirty="0">
              <a:solidFill>
                <a:srgbClr val="0070C0"/>
              </a:solidFill>
            </a:endParaRPr>
          </a:p>
        </p:txBody>
      </p:sp>
      <p:sp>
        <p:nvSpPr>
          <p:cNvPr id="5" name="Speech Bubble: Rectangle with Corners Rounded 4">
            <a:extLst>
              <a:ext uri="{FF2B5EF4-FFF2-40B4-BE49-F238E27FC236}">
                <a16:creationId xmlns:a16="http://schemas.microsoft.com/office/drawing/2014/main" id="{723B09B8-7E2C-8B60-9DDD-F9647B394E74}"/>
              </a:ext>
            </a:extLst>
          </p:cNvPr>
          <p:cNvSpPr/>
          <p:nvPr/>
        </p:nvSpPr>
        <p:spPr>
          <a:xfrm>
            <a:off x="5699533" y="735496"/>
            <a:ext cx="5062330" cy="1126435"/>
          </a:xfrm>
          <a:prstGeom prst="wedgeRoundRectCallout">
            <a:avLst>
              <a:gd name="adj1" fmla="val 61366"/>
              <a:gd name="adj2" fmla="val 10779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2400" b="1" dirty="0"/>
              <a:t>Perché mai dovremo dare a pazienti dei grassi irranciditi artificialmente?</a:t>
            </a:r>
          </a:p>
        </p:txBody>
      </p:sp>
      <p:sp>
        <p:nvSpPr>
          <p:cNvPr id="6" name="Speech Bubble: Rectangle with Corners Rounded 5">
            <a:extLst>
              <a:ext uri="{FF2B5EF4-FFF2-40B4-BE49-F238E27FC236}">
                <a16:creationId xmlns:a16="http://schemas.microsoft.com/office/drawing/2014/main" id="{629D9F7A-DC5D-D8C7-59F3-CA6C12CCBBD9}"/>
              </a:ext>
            </a:extLst>
          </p:cNvPr>
          <p:cNvSpPr/>
          <p:nvPr/>
        </p:nvSpPr>
        <p:spPr>
          <a:xfrm>
            <a:off x="1113184" y="1782419"/>
            <a:ext cx="5440016" cy="1524000"/>
          </a:xfrm>
          <a:prstGeom prst="wedgeRoundRectCallout">
            <a:avLst>
              <a:gd name="adj1" fmla="val -58547"/>
              <a:gd name="adj2" fmla="val 305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Non scherzare! E’ importante per curare il rachitismo senza richiedere l’azione degli enzimi pancreatici, diversamente dall’olio di fegato di merluzzo</a:t>
            </a:r>
          </a:p>
        </p:txBody>
      </p:sp>
      <p:sp>
        <p:nvSpPr>
          <p:cNvPr id="7" name="Speech Bubble: Rectangle with Corners Rounded 6">
            <a:extLst>
              <a:ext uri="{FF2B5EF4-FFF2-40B4-BE49-F238E27FC236}">
                <a16:creationId xmlns:a16="http://schemas.microsoft.com/office/drawing/2014/main" id="{3FEF26E5-1327-4766-E8C1-7F937671265A}"/>
              </a:ext>
            </a:extLst>
          </p:cNvPr>
          <p:cNvSpPr/>
          <p:nvPr/>
        </p:nvSpPr>
        <p:spPr>
          <a:xfrm>
            <a:off x="6042991" y="2941982"/>
            <a:ext cx="3551583" cy="609601"/>
          </a:xfrm>
          <a:prstGeom prst="wedgeRoundRectCallout">
            <a:avLst>
              <a:gd name="adj1" fmla="val 99301"/>
              <a:gd name="adj2" fmla="val 36617"/>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2400" b="1" dirty="0"/>
              <a:t>Lo hai dimostrato?</a:t>
            </a:r>
          </a:p>
        </p:txBody>
      </p:sp>
      <p:sp>
        <p:nvSpPr>
          <p:cNvPr id="8" name="Speech Bubble: Rectangle with Corners Rounded 7">
            <a:extLst>
              <a:ext uri="{FF2B5EF4-FFF2-40B4-BE49-F238E27FC236}">
                <a16:creationId xmlns:a16="http://schemas.microsoft.com/office/drawing/2014/main" id="{EDF041A2-23D2-0CC0-E5E0-C0697EFA1713}"/>
              </a:ext>
            </a:extLst>
          </p:cNvPr>
          <p:cNvSpPr/>
          <p:nvPr/>
        </p:nvSpPr>
        <p:spPr>
          <a:xfrm>
            <a:off x="1292089" y="3637723"/>
            <a:ext cx="6009859" cy="1219200"/>
          </a:xfrm>
          <a:prstGeom prst="wedgeRoundRectCallout">
            <a:avLst>
              <a:gd name="adj1" fmla="val -58439"/>
              <a:gd name="adj2" fmla="val -348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Ho provato a legare il dotto pancreatico, ma non sono riuscito a evitare del tutto il passaggio di succo pancreatico nell’intestino</a:t>
            </a:r>
          </a:p>
        </p:txBody>
      </p:sp>
      <p:sp>
        <p:nvSpPr>
          <p:cNvPr id="9" name="Speech Bubble: Rectangle with Corners Rounded 8">
            <a:extLst>
              <a:ext uri="{FF2B5EF4-FFF2-40B4-BE49-F238E27FC236}">
                <a16:creationId xmlns:a16="http://schemas.microsoft.com/office/drawing/2014/main" id="{74CCD456-10BD-C416-B7C5-D03D559EBAA7}"/>
              </a:ext>
            </a:extLst>
          </p:cNvPr>
          <p:cNvSpPr/>
          <p:nvPr/>
        </p:nvSpPr>
        <p:spPr>
          <a:xfrm>
            <a:off x="5950223" y="4744277"/>
            <a:ext cx="4439479" cy="781879"/>
          </a:xfrm>
          <a:prstGeom prst="wedgeRoundRectCallout">
            <a:avLst>
              <a:gd name="adj1" fmla="val 71064"/>
              <a:gd name="adj2" fmla="val -13173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2400" b="1" dirty="0"/>
              <a:t>Perché non provi a rimuovere il pancreas?</a:t>
            </a:r>
          </a:p>
        </p:txBody>
      </p:sp>
      <p:sp>
        <p:nvSpPr>
          <p:cNvPr id="10" name="Speech Bubble: Rectangle with Corners Rounded 9">
            <a:extLst>
              <a:ext uri="{FF2B5EF4-FFF2-40B4-BE49-F238E27FC236}">
                <a16:creationId xmlns:a16="http://schemas.microsoft.com/office/drawing/2014/main" id="{88AE66BB-5196-8629-BAFE-7854C7CAEE08}"/>
              </a:ext>
            </a:extLst>
          </p:cNvPr>
          <p:cNvSpPr/>
          <p:nvPr/>
        </p:nvSpPr>
        <p:spPr>
          <a:xfrm>
            <a:off x="1179443" y="5188228"/>
            <a:ext cx="5221357" cy="443946"/>
          </a:xfrm>
          <a:prstGeom prst="wedgeRoundRectCallout">
            <a:avLst>
              <a:gd name="adj1" fmla="val -57571"/>
              <a:gd name="adj2" fmla="val -1210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E’ un’operazione impossibile!</a:t>
            </a:r>
          </a:p>
        </p:txBody>
      </p:sp>
      <p:sp>
        <p:nvSpPr>
          <p:cNvPr id="11" name="Speech Bubble: Rectangle with Corners Rounded 10">
            <a:extLst>
              <a:ext uri="{FF2B5EF4-FFF2-40B4-BE49-F238E27FC236}">
                <a16:creationId xmlns:a16="http://schemas.microsoft.com/office/drawing/2014/main" id="{7FCF8438-36F8-BCEC-DF70-79E069182977}"/>
              </a:ext>
            </a:extLst>
          </p:cNvPr>
          <p:cNvSpPr/>
          <p:nvPr/>
        </p:nvSpPr>
        <p:spPr>
          <a:xfrm>
            <a:off x="5453266" y="5857461"/>
            <a:ext cx="5062330" cy="556592"/>
          </a:xfrm>
          <a:prstGeom prst="wedgeRoundRectCallout">
            <a:avLst>
              <a:gd name="adj1" fmla="val 66600"/>
              <a:gd name="adj2" fmla="val -14359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2400" b="1" dirty="0"/>
              <a:t>Portami un cane e ci penso io</a:t>
            </a:r>
          </a:p>
        </p:txBody>
      </p:sp>
      <p:sp>
        <p:nvSpPr>
          <p:cNvPr id="12" name="TextBox 11">
            <a:extLst>
              <a:ext uri="{FF2B5EF4-FFF2-40B4-BE49-F238E27FC236}">
                <a16:creationId xmlns:a16="http://schemas.microsoft.com/office/drawing/2014/main" id="{04E90E6C-CF03-3FE8-02E5-9D1A68B8E275}"/>
              </a:ext>
            </a:extLst>
          </p:cNvPr>
          <p:cNvSpPr txBox="1"/>
          <p:nvPr/>
        </p:nvSpPr>
        <p:spPr>
          <a:xfrm rot="5400000">
            <a:off x="9446035" y="2899465"/>
            <a:ext cx="4545496" cy="707886"/>
          </a:xfrm>
          <a:prstGeom prst="rect">
            <a:avLst/>
          </a:prstGeom>
          <a:noFill/>
          <a:ln>
            <a:solidFill>
              <a:srgbClr val="92D050"/>
            </a:solidFill>
          </a:ln>
        </p:spPr>
        <p:txBody>
          <a:bodyPr wrap="square" rtlCol="0">
            <a:spAutoFit/>
          </a:bodyPr>
          <a:lstStyle/>
          <a:p>
            <a:pPr algn="ctr"/>
            <a:r>
              <a:rPr lang="it-IT" sz="4000" b="1" dirty="0" err="1">
                <a:solidFill>
                  <a:srgbClr val="92D050"/>
                </a:solidFill>
              </a:rPr>
              <a:t>Oscan</a:t>
            </a:r>
            <a:r>
              <a:rPr lang="it-IT" sz="4000" b="1" dirty="0">
                <a:solidFill>
                  <a:srgbClr val="92D050"/>
                </a:solidFill>
              </a:rPr>
              <a:t> </a:t>
            </a:r>
            <a:r>
              <a:rPr lang="it-IT" sz="4000" b="1" dirty="0" err="1">
                <a:solidFill>
                  <a:srgbClr val="92D050"/>
                </a:solidFill>
              </a:rPr>
              <a:t>Minkoswski</a:t>
            </a:r>
            <a:endParaRPr lang="it-IT" sz="4000" b="1" dirty="0">
              <a:solidFill>
                <a:srgbClr val="92D050"/>
              </a:solidFill>
            </a:endParaRPr>
          </a:p>
        </p:txBody>
      </p:sp>
    </p:spTree>
    <p:extLst>
      <p:ext uri="{BB962C8B-B14F-4D97-AF65-F5344CB8AC3E}">
        <p14:creationId xmlns:p14="http://schemas.microsoft.com/office/powerpoint/2010/main" val="28322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covery - SBI4U RESOURCE WEBSITE">
            <a:extLst>
              <a:ext uri="{FF2B5EF4-FFF2-40B4-BE49-F238E27FC236}">
                <a16:creationId xmlns:a16="http://schemas.microsoft.com/office/drawing/2014/main" id="{C4086523-98B3-4242-3B08-0ABB2636E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584" y="47004"/>
            <a:ext cx="3125485" cy="2172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009662-A947-E775-B095-A67C6F3CF5DA}"/>
              </a:ext>
            </a:extLst>
          </p:cNvPr>
          <p:cNvSpPr txBox="1"/>
          <p:nvPr/>
        </p:nvSpPr>
        <p:spPr>
          <a:xfrm>
            <a:off x="185530" y="278296"/>
            <a:ext cx="3929270" cy="523220"/>
          </a:xfrm>
          <a:prstGeom prst="rect">
            <a:avLst/>
          </a:prstGeom>
          <a:noFill/>
        </p:spPr>
        <p:txBody>
          <a:bodyPr wrap="square" rtlCol="0">
            <a:spAutoFit/>
          </a:bodyPr>
          <a:lstStyle/>
          <a:p>
            <a:r>
              <a:rPr lang="it-IT" sz="2800" dirty="0"/>
              <a:t>Il giorno seguente</a:t>
            </a:r>
          </a:p>
        </p:txBody>
      </p:sp>
      <p:sp>
        <p:nvSpPr>
          <p:cNvPr id="3" name="TextBox 2">
            <a:extLst>
              <a:ext uri="{FF2B5EF4-FFF2-40B4-BE49-F238E27FC236}">
                <a16:creationId xmlns:a16="http://schemas.microsoft.com/office/drawing/2014/main" id="{390BDEA7-8250-793F-EEA9-243F56C37096}"/>
              </a:ext>
            </a:extLst>
          </p:cNvPr>
          <p:cNvSpPr txBox="1"/>
          <p:nvPr/>
        </p:nvSpPr>
        <p:spPr>
          <a:xfrm>
            <a:off x="185530" y="1357867"/>
            <a:ext cx="11416748" cy="3970318"/>
          </a:xfrm>
          <a:prstGeom prst="rect">
            <a:avLst/>
          </a:prstGeom>
          <a:noFill/>
        </p:spPr>
        <p:txBody>
          <a:bodyPr wrap="square" rtlCol="0">
            <a:spAutoFit/>
          </a:bodyPr>
          <a:lstStyle/>
          <a:p>
            <a:r>
              <a:rPr lang="it-IT" sz="2800" dirty="0"/>
              <a:t>Il cane sopravvive</a:t>
            </a:r>
          </a:p>
          <a:p>
            <a:endParaRPr lang="it-IT" sz="2800" dirty="0"/>
          </a:p>
          <a:p>
            <a:r>
              <a:rPr lang="it-IT" sz="2800" dirty="0"/>
              <a:t>Ma comincia a urinare (e bere) abbondantemente</a:t>
            </a:r>
          </a:p>
          <a:p>
            <a:r>
              <a:rPr lang="it-IT" sz="2800" dirty="0"/>
              <a:t>Minkowski nota sostanze riducenti nell’urina (glicosuria)</a:t>
            </a:r>
            <a:br>
              <a:rPr lang="it-IT" sz="2800" dirty="0"/>
            </a:br>
            <a:r>
              <a:rPr lang="it-IT" sz="2800" dirty="0"/>
              <a:t>Per escludere che fosse dovuto a farmaci (</a:t>
            </a:r>
            <a:r>
              <a:rPr lang="it-IT" sz="2800" b="1" dirty="0">
                <a:solidFill>
                  <a:srgbClr val="C00000"/>
                </a:solidFill>
              </a:rPr>
              <a:t>florizina</a:t>
            </a:r>
            <a:r>
              <a:rPr lang="it-IT" sz="2800" dirty="0"/>
              <a:t>) cui era stato esposto, ripeterà l’esperimento su altri cani</a:t>
            </a:r>
          </a:p>
          <a:p>
            <a:r>
              <a:rPr lang="it-IT" sz="2800" dirty="0">
                <a:solidFill>
                  <a:srgbClr val="000000"/>
                </a:solidFill>
                <a:latin typeface="Acumin"/>
              </a:rPr>
              <a:t>L’impianto sottocutaneo di un pezzo di pancreas </a:t>
            </a:r>
            <a:r>
              <a:rPr lang="it-IT" sz="2800" b="0" i="0" dirty="0">
                <a:solidFill>
                  <a:srgbClr val="000000"/>
                </a:solidFill>
                <a:effectLst/>
                <a:latin typeface="Acumin"/>
              </a:rPr>
              <a:t>contrastava l’iperglicemia </a:t>
            </a:r>
          </a:p>
          <a:p>
            <a:endParaRPr lang="it-IT" sz="2800" dirty="0">
              <a:solidFill>
                <a:srgbClr val="000000"/>
              </a:solidFill>
              <a:latin typeface="Acumin"/>
            </a:endParaRPr>
          </a:p>
          <a:p>
            <a:r>
              <a:rPr lang="it-IT" sz="2800" b="1" i="0" dirty="0">
                <a:solidFill>
                  <a:srgbClr val="000000"/>
                </a:solidFill>
                <a:effectLst/>
                <a:latin typeface="Acumin"/>
              </a:rPr>
              <a:t>Pancreas</a:t>
            </a:r>
            <a:r>
              <a:rPr lang="it-IT" sz="2800" b="0" i="0" dirty="0">
                <a:solidFill>
                  <a:srgbClr val="000000"/>
                </a:solidFill>
                <a:effectLst/>
                <a:latin typeface="Acumin"/>
              </a:rPr>
              <a:t> -&gt; regolazione della glicemia: ghiandola endocrina</a:t>
            </a:r>
            <a:endParaRPr lang="it-IT" sz="2800" dirty="0"/>
          </a:p>
        </p:txBody>
      </p:sp>
      <p:sp>
        <p:nvSpPr>
          <p:cNvPr id="4" name="TextBox 3">
            <a:extLst>
              <a:ext uri="{FF2B5EF4-FFF2-40B4-BE49-F238E27FC236}">
                <a16:creationId xmlns:a16="http://schemas.microsoft.com/office/drawing/2014/main" id="{2842CDDB-B05B-69ED-DF43-8E017BD84CC5}"/>
              </a:ext>
            </a:extLst>
          </p:cNvPr>
          <p:cNvSpPr txBox="1"/>
          <p:nvPr/>
        </p:nvSpPr>
        <p:spPr>
          <a:xfrm>
            <a:off x="2799543" y="5500133"/>
            <a:ext cx="6493566" cy="923330"/>
          </a:xfrm>
          <a:prstGeom prst="rect">
            <a:avLst/>
          </a:prstGeom>
          <a:noFill/>
        </p:spPr>
        <p:txBody>
          <a:bodyPr wrap="square" rtlCol="0">
            <a:spAutoFit/>
          </a:bodyPr>
          <a:lstStyle/>
          <a:p>
            <a:pPr algn="ctr"/>
            <a:r>
              <a:rPr lang="it-IT" sz="5400" b="1" dirty="0">
                <a:solidFill>
                  <a:srgbClr val="0070C0"/>
                </a:solidFill>
              </a:rPr>
              <a:t>SERENDIPIDITY</a:t>
            </a:r>
          </a:p>
        </p:txBody>
      </p:sp>
    </p:spTree>
    <p:extLst>
      <p:ext uri="{BB962C8B-B14F-4D97-AF65-F5344CB8AC3E}">
        <p14:creationId xmlns:p14="http://schemas.microsoft.com/office/powerpoint/2010/main" val="1288416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EAD8BF-A048-365E-6ACA-0F0D711CD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3" y="324265"/>
            <a:ext cx="3702595" cy="55519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95F047-025D-95D8-3E3B-3326425FA1A3}"/>
              </a:ext>
            </a:extLst>
          </p:cNvPr>
          <p:cNvSpPr txBox="1"/>
          <p:nvPr/>
        </p:nvSpPr>
        <p:spPr>
          <a:xfrm>
            <a:off x="4345714" y="443388"/>
            <a:ext cx="7686260" cy="3416320"/>
          </a:xfrm>
          <a:prstGeom prst="rect">
            <a:avLst/>
          </a:prstGeom>
          <a:noFill/>
        </p:spPr>
        <p:txBody>
          <a:bodyPr wrap="square" rtlCol="0">
            <a:spAutoFit/>
          </a:bodyPr>
          <a:lstStyle/>
          <a:p>
            <a:r>
              <a:rPr lang="it-IT" sz="2400" b="1" dirty="0"/>
              <a:t>Minkowski</a:t>
            </a:r>
            <a:r>
              <a:rPr lang="it-IT" sz="2400" dirty="0"/>
              <a:t> prova ad ottenere dal pancreas un estratto con azione sulla glicemia, ma non riesce nell’impresa</a:t>
            </a:r>
          </a:p>
          <a:p>
            <a:endParaRPr lang="it-IT" sz="2400" dirty="0"/>
          </a:p>
          <a:p>
            <a:r>
              <a:rPr lang="it-IT" sz="2400" b="1" dirty="0" err="1"/>
              <a:t>Bantin</a:t>
            </a:r>
            <a:r>
              <a:rPr lang="it-IT" sz="2400" dirty="0"/>
              <a:t>, un chirurgo canadese, per preparare una lezione di fisiologia per gli studenti di medicina, studia il pancreas, ed ipotizza che l’ormone che regola la glicemia fosse prodotto nelle Isole del Langerhans</a:t>
            </a:r>
          </a:p>
          <a:p>
            <a:r>
              <a:rPr lang="it-IT" sz="2400" dirty="0"/>
              <a:t>… esiste una calcolosi del pancreas che conduce a degenerazione della ghiandola esocrina, ma non delle insule</a:t>
            </a:r>
          </a:p>
        </p:txBody>
      </p:sp>
    </p:spTree>
    <p:extLst>
      <p:ext uri="{BB962C8B-B14F-4D97-AF65-F5344CB8AC3E}">
        <p14:creationId xmlns:p14="http://schemas.microsoft.com/office/powerpoint/2010/main" val="149407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D62E1-DF05-D128-86B2-EAE34885C3FA}"/>
              </a:ext>
            </a:extLst>
          </p:cNvPr>
          <p:cNvSpPr txBox="1"/>
          <p:nvPr/>
        </p:nvSpPr>
        <p:spPr>
          <a:xfrm>
            <a:off x="7045286" y="1176010"/>
            <a:ext cx="4815926" cy="3416320"/>
          </a:xfrm>
          <a:prstGeom prst="rect">
            <a:avLst/>
          </a:prstGeom>
          <a:noFill/>
        </p:spPr>
        <p:txBody>
          <a:bodyPr wrap="square" rtlCol="0">
            <a:spAutoFit/>
          </a:bodyPr>
          <a:lstStyle/>
          <a:p>
            <a:r>
              <a:rPr lang="it-IT" sz="2400" dirty="0"/>
              <a:t>In una notte insonne scriverà </a:t>
            </a:r>
          </a:p>
          <a:p>
            <a:r>
              <a:rPr lang="it-IT" sz="2400" dirty="0"/>
              <a:t>«</a:t>
            </a:r>
            <a:r>
              <a:rPr lang="it-IT" sz="2400" b="1" i="1" dirty="0" err="1">
                <a:solidFill>
                  <a:srgbClr val="C00000"/>
                </a:solidFill>
              </a:rPr>
              <a:t>Tie</a:t>
            </a:r>
            <a:r>
              <a:rPr lang="it-IT" sz="2400" b="1" i="1" dirty="0">
                <a:solidFill>
                  <a:srgbClr val="C00000"/>
                </a:solidFill>
              </a:rPr>
              <a:t> off pancreas </a:t>
            </a:r>
            <a:r>
              <a:rPr lang="it-IT" sz="2400" b="1" i="1" dirty="0" err="1">
                <a:solidFill>
                  <a:srgbClr val="C00000"/>
                </a:solidFill>
              </a:rPr>
              <a:t>ducts</a:t>
            </a:r>
            <a:r>
              <a:rPr lang="it-IT" sz="2400" b="1" i="1" dirty="0">
                <a:solidFill>
                  <a:srgbClr val="C00000"/>
                </a:solidFill>
              </a:rPr>
              <a:t> of dogs. </a:t>
            </a:r>
            <a:r>
              <a:rPr lang="it-IT" sz="2400" b="1" i="1" dirty="0" err="1">
                <a:solidFill>
                  <a:srgbClr val="C00000"/>
                </a:solidFill>
              </a:rPr>
              <a:t>Wait</a:t>
            </a:r>
            <a:r>
              <a:rPr lang="it-IT" sz="2400" b="1" i="1" dirty="0">
                <a:solidFill>
                  <a:srgbClr val="C00000"/>
                </a:solidFill>
              </a:rPr>
              <a:t> </a:t>
            </a:r>
            <a:r>
              <a:rPr lang="it-IT" sz="2400" b="1" i="1" dirty="0" err="1">
                <a:solidFill>
                  <a:srgbClr val="C00000"/>
                </a:solidFill>
              </a:rPr>
              <a:t>six</a:t>
            </a:r>
            <a:r>
              <a:rPr lang="it-IT" sz="2400" b="1" i="1" dirty="0">
                <a:solidFill>
                  <a:srgbClr val="C00000"/>
                </a:solidFill>
              </a:rPr>
              <a:t> or </a:t>
            </a:r>
            <a:r>
              <a:rPr lang="it-IT" sz="2400" b="1" i="1" dirty="0" err="1">
                <a:solidFill>
                  <a:srgbClr val="C00000"/>
                </a:solidFill>
              </a:rPr>
              <a:t>eight</a:t>
            </a:r>
            <a:r>
              <a:rPr lang="it-IT" sz="2400" b="1" i="1" dirty="0">
                <a:solidFill>
                  <a:srgbClr val="C00000"/>
                </a:solidFill>
              </a:rPr>
              <a:t> weeks. </a:t>
            </a:r>
            <a:r>
              <a:rPr lang="it-IT" sz="2400" b="1" i="1" dirty="0" err="1">
                <a:solidFill>
                  <a:srgbClr val="C00000"/>
                </a:solidFill>
              </a:rPr>
              <a:t>Remove</a:t>
            </a:r>
            <a:r>
              <a:rPr lang="it-IT" sz="2400" b="1" i="1" dirty="0">
                <a:solidFill>
                  <a:srgbClr val="C00000"/>
                </a:solidFill>
              </a:rPr>
              <a:t> the </a:t>
            </a:r>
            <a:r>
              <a:rPr lang="it-IT" sz="2400" b="1" i="1" dirty="0" err="1">
                <a:solidFill>
                  <a:srgbClr val="C00000"/>
                </a:solidFill>
              </a:rPr>
              <a:t>remaining</a:t>
            </a:r>
            <a:r>
              <a:rPr lang="it-IT" sz="2400" b="1" i="1" dirty="0">
                <a:solidFill>
                  <a:srgbClr val="C00000"/>
                </a:solidFill>
              </a:rPr>
              <a:t> </a:t>
            </a:r>
            <a:r>
              <a:rPr lang="it-IT" sz="2400" b="1" i="1" dirty="0" err="1">
                <a:solidFill>
                  <a:srgbClr val="C00000"/>
                </a:solidFill>
              </a:rPr>
              <a:t>tissue</a:t>
            </a:r>
            <a:r>
              <a:rPr lang="it-IT" sz="2400" b="1" i="1" dirty="0">
                <a:solidFill>
                  <a:srgbClr val="C00000"/>
                </a:solidFill>
              </a:rPr>
              <a:t> and </a:t>
            </a:r>
            <a:r>
              <a:rPr lang="it-IT" sz="2400" b="1" i="1" dirty="0" err="1">
                <a:solidFill>
                  <a:srgbClr val="C00000"/>
                </a:solidFill>
              </a:rPr>
              <a:t>extract</a:t>
            </a:r>
            <a:r>
              <a:rPr lang="it-IT" sz="2400" b="1" i="1" dirty="0">
                <a:solidFill>
                  <a:srgbClr val="C00000"/>
                </a:solidFill>
              </a:rPr>
              <a:t> </a:t>
            </a:r>
            <a:r>
              <a:rPr lang="it-IT" sz="2400" b="1" i="1" dirty="0" err="1">
                <a:solidFill>
                  <a:srgbClr val="C00000"/>
                </a:solidFill>
              </a:rPr>
              <a:t>it</a:t>
            </a:r>
            <a:r>
              <a:rPr lang="it-IT" sz="2400" dirty="0"/>
              <a:t>»</a:t>
            </a:r>
          </a:p>
          <a:p>
            <a:endParaRPr lang="it-IT" sz="2400" dirty="0"/>
          </a:p>
          <a:p>
            <a:r>
              <a:rPr lang="it-IT" sz="2400" dirty="0"/>
              <a:t>Dopo un controverso rapporto con il fisiologo di Toronto, Macleod, insieme allo studente Best, isolerà l’</a:t>
            </a:r>
            <a:r>
              <a:rPr lang="it-IT" sz="2400" dirty="0" err="1"/>
              <a:t>Isletin</a:t>
            </a:r>
            <a:endParaRPr lang="it-IT" sz="2400" dirty="0"/>
          </a:p>
        </p:txBody>
      </p:sp>
      <p:pic>
        <p:nvPicPr>
          <p:cNvPr id="6" name="Picture 5">
            <a:extLst>
              <a:ext uri="{FF2B5EF4-FFF2-40B4-BE49-F238E27FC236}">
                <a16:creationId xmlns:a16="http://schemas.microsoft.com/office/drawing/2014/main" id="{F9F312EC-D73F-E2C9-9D2D-DF4EF34B8DB6}"/>
              </a:ext>
            </a:extLst>
          </p:cNvPr>
          <p:cNvPicPr>
            <a:picLocks noChangeAspect="1"/>
          </p:cNvPicPr>
          <p:nvPr/>
        </p:nvPicPr>
        <p:blipFill>
          <a:blip r:embed="rId2"/>
          <a:stretch>
            <a:fillRect/>
          </a:stretch>
        </p:blipFill>
        <p:spPr>
          <a:xfrm>
            <a:off x="490526" y="444049"/>
            <a:ext cx="5965357" cy="5943057"/>
          </a:xfrm>
          <a:prstGeom prst="rect">
            <a:avLst/>
          </a:prstGeom>
        </p:spPr>
      </p:pic>
    </p:spTree>
    <p:extLst>
      <p:ext uri="{BB962C8B-B14F-4D97-AF65-F5344CB8AC3E}">
        <p14:creationId xmlns:p14="http://schemas.microsoft.com/office/powerpoint/2010/main" val="152765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sulin therapy: An Old Story">
            <a:extLst>
              <a:ext uri="{FF2B5EF4-FFF2-40B4-BE49-F238E27FC236}">
                <a16:creationId xmlns:a16="http://schemas.microsoft.com/office/drawing/2014/main" id="{FDD8EC64-0D1F-6491-5AF4-41DD9750D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4"/>
            <a:ext cx="12189875" cy="685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006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B85EB-F6BA-BD76-742B-8C0810E9CD62}"/>
              </a:ext>
            </a:extLst>
          </p:cNvPr>
          <p:cNvSpPr txBox="1"/>
          <p:nvPr/>
        </p:nvSpPr>
        <p:spPr>
          <a:xfrm>
            <a:off x="139485" y="139485"/>
            <a:ext cx="5610386" cy="707886"/>
          </a:xfrm>
          <a:prstGeom prst="rect">
            <a:avLst/>
          </a:prstGeom>
          <a:noFill/>
        </p:spPr>
        <p:txBody>
          <a:bodyPr wrap="square" rtlCol="0">
            <a:spAutoFit/>
          </a:bodyPr>
          <a:lstStyle/>
          <a:p>
            <a:r>
              <a:rPr lang="it-IT" sz="4000" b="1" dirty="0">
                <a:solidFill>
                  <a:srgbClr val="0070C0"/>
                </a:solidFill>
              </a:rPr>
              <a:t>IL PANCREAS</a:t>
            </a:r>
          </a:p>
        </p:txBody>
      </p:sp>
      <p:pic>
        <p:nvPicPr>
          <p:cNvPr id="6" name="Picture 5">
            <a:extLst>
              <a:ext uri="{FF2B5EF4-FFF2-40B4-BE49-F238E27FC236}">
                <a16:creationId xmlns:a16="http://schemas.microsoft.com/office/drawing/2014/main" id="{A87AB405-7349-A86F-1810-DBFA5DB7C277}"/>
              </a:ext>
            </a:extLst>
          </p:cNvPr>
          <p:cNvPicPr>
            <a:picLocks noChangeAspect="1"/>
          </p:cNvPicPr>
          <p:nvPr/>
        </p:nvPicPr>
        <p:blipFill>
          <a:blip r:embed="rId3"/>
          <a:stretch>
            <a:fillRect/>
          </a:stretch>
        </p:blipFill>
        <p:spPr>
          <a:xfrm>
            <a:off x="236717" y="1250414"/>
            <a:ext cx="2923728" cy="5429781"/>
          </a:xfrm>
          <a:prstGeom prst="rect">
            <a:avLst/>
          </a:prstGeom>
        </p:spPr>
      </p:pic>
      <p:sp>
        <p:nvSpPr>
          <p:cNvPr id="7" name="TextBox 6">
            <a:extLst>
              <a:ext uri="{FF2B5EF4-FFF2-40B4-BE49-F238E27FC236}">
                <a16:creationId xmlns:a16="http://schemas.microsoft.com/office/drawing/2014/main" id="{A19F7BC6-F900-CA6E-36B6-B782DDF95A4A}"/>
              </a:ext>
            </a:extLst>
          </p:cNvPr>
          <p:cNvSpPr txBox="1"/>
          <p:nvPr/>
        </p:nvSpPr>
        <p:spPr>
          <a:xfrm>
            <a:off x="3669519" y="428178"/>
            <a:ext cx="8085479" cy="5632311"/>
          </a:xfrm>
          <a:prstGeom prst="rect">
            <a:avLst/>
          </a:prstGeom>
          <a:noFill/>
        </p:spPr>
        <p:txBody>
          <a:bodyPr wrap="square" rtlCol="0">
            <a:spAutoFit/>
          </a:bodyPr>
          <a:lstStyle/>
          <a:p>
            <a:r>
              <a:rPr lang="it-IT" sz="2400" dirty="0"/>
              <a:t>I carboidrati assorbiti con l’alimentazione vengono prima ridotti ai monosaccaridi glucosio fruttosio e galattosio, che poi vengono trasformati anche questi ultimi in glucosio</a:t>
            </a:r>
          </a:p>
          <a:p>
            <a:endParaRPr lang="it-IT" sz="2400" dirty="0"/>
          </a:p>
          <a:p>
            <a:r>
              <a:rPr lang="it-IT" sz="2400" b="1" dirty="0"/>
              <a:t>Dopo pranzo</a:t>
            </a:r>
          </a:p>
          <a:p>
            <a:pPr marL="342900" indent="-342900">
              <a:buFontTx/>
              <a:buChar char="-"/>
            </a:pPr>
            <a:r>
              <a:rPr lang="it-IT" sz="2400" dirty="0"/>
              <a:t>Breve aumento glicemia 100-140 mg/dL </a:t>
            </a:r>
            <a:br>
              <a:rPr lang="it-IT" sz="2400" dirty="0"/>
            </a:br>
            <a:r>
              <a:rPr lang="it-IT" sz="2400" dirty="0"/>
              <a:t>-&gt; induce insulina, riduce glucagone</a:t>
            </a:r>
          </a:p>
          <a:p>
            <a:pPr marL="342900" indent="-342900">
              <a:buFontTx/>
              <a:buChar char="-"/>
            </a:pPr>
            <a:r>
              <a:rPr lang="it-IT" sz="2400" dirty="0"/>
              <a:t>Aumenta utilizzo per la glicolisi</a:t>
            </a:r>
          </a:p>
          <a:p>
            <a:pPr marL="342900" indent="-342900">
              <a:buFontTx/>
              <a:buChar char="-"/>
            </a:pPr>
            <a:r>
              <a:rPr lang="it-IT" sz="2400" dirty="0"/>
              <a:t>Aumenta accumulo in glicogeno (polimero di riserva, in fegato e muscolo)</a:t>
            </a:r>
          </a:p>
          <a:p>
            <a:pPr marL="342900" indent="-342900">
              <a:buFontTx/>
              <a:buChar char="-"/>
            </a:pPr>
            <a:endParaRPr lang="it-IT" sz="2400" dirty="0"/>
          </a:p>
          <a:p>
            <a:r>
              <a:rPr lang="it-IT" sz="2400" b="1" dirty="0"/>
              <a:t>Breve digiuno:</a:t>
            </a:r>
            <a:r>
              <a:rPr lang="it-IT" sz="2400" dirty="0"/>
              <a:t> glicemia mantenuta dalla glicogenolisi epatica</a:t>
            </a:r>
          </a:p>
          <a:p>
            <a:endParaRPr lang="it-IT" sz="2400" dirty="0"/>
          </a:p>
          <a:p>
            <a:r>
              <a:rPr lang="it-IT" sz="2400" b="1" dirty="0"/>
              <a:t>Digiuno prolungato:</a:t>
            </a:r>
            <a:r>
              <a:rPr lang="it-IT" sz="2400" dirty="0"/>
              <a:t> neoglicogenesi + metabolismo degli acidi grassi (corpi chetonici)</a:t>
            </a:r>
          </a:p>
        </p:txBody>
      </p:sp>
    </p:spTree>
    <p:extLst>
      <p:ext uri="{BB962C8B-B14F-4D97-AF65-F5344CB8AC3E}">
        <p14:creationId xmlns:p14="http://schemas.microsoft.com/office/powerpoint/2010/main" val="250352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Insulin?">
            <a:extLst>
              <a:ext uri="{FF2B5EF4-FFF2-40B4-BE49-F238E27FC236}">
                <a16:creationId xmlns:a16="http://schemas.microsoft.com/office/drawing/2014/main" id="{AC98186D-6CA4-4BA8-B6BC-BDE1004D0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3" y="1048396"/>
            <a:ext cx="5636590" cy="56365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D50997-2BB1-41D3-8863-11CF47BF9773}"/>
              </a:ext>
            </a:extLst>
          </p:cNvPr>
          <p:cNvSpPr txBox="1"/>
          <p:nvPr/>
        </p:nvSpPr>
        <p:spPr>
          <a:xfrm>
            <a:off x="149444" y="104626"/>
            <a:ext cx="5857437" cy="400110"/>
          </a:xfrm>
          <a:prstGeom prst="rect">
            <a:avLst/>
          </a:prstGeom>
          <a:noFill/>
        </p:spPr>
        <p:txBody>
          <a:bodyPr wrap="none" rtlCol="0">
            <a:spAutoFit/>
          </a:bodyPr>
          <a:lstStyle/>
          <a:p>
            <a:r>
              <a:rPr lang="it-IT" sz="2000" b="1" dirty="0">
                <a:solidFill>
                  <a:srgbClr val="0070C0"/>
                </a:solidFill>
              </a:rPr>
              <a:t>INSULINA REGOLATORE DELL’UTILIZZO DEL GLUCOSIO</a:t>
            </a:r>
          </a:p>
        </p:txBody>
      </p:sp>
      <p:sp>
        <p:nvSpPr>
          <p:cNvPr id="11" name="TextBox 10">
            <a:extLst>
              <a:ext uri="{FF2B5EF4-FFF2-40B4-BE49-F238E27FC236}">
                <a16:creationId xmlns:a16="http://schemas.microsoft.com/office/drawing/2014/main" id="{DC0D963C-3A13-48FD-AA18-4F9F0C76E73D}"/>
              </a:ext>
            </a:extLst>
          </p:cNvPr>
          <p:cNvSpPr txBox="1"/>
          <p:nvPr/>
        </p:nvSpPr>
        <p:spPr>
          <a:xfrm>
            <a:off x="190773" y="674122"/>
            <a:ext cx="2534027" cy="369332"/>
          </a:xfrm>
          <a:prstGeom prst="rect">
            <a:avLst/>
          </a:prstGeom>
          <a:noFill/>
        </p:spPr>
        <p:txBody>
          <a:bodyPr wrap="none" rtlCol="0">
            <a:spAutoFit/>
          </a:bodyPr>
          <a:lstStyle/>
          <a:p>
            <a:r>
              <a:rPr lang="it-IT" dirty="0"/>
              <a:t>Cellule beta del pancreas</a:t>
            </a:r>
          </a:p>
        </p:txBody>
      </p:sp>
      <p:sp>
        <p:nvSpPr>
          <p:cNvPr id="2" name="TextBox 1">
            <a:extLst>
              <a:ext uri="{FF2B5EF4-FFF2-40B4-BE49-F238E27FC236}">
                <a16:creationId xmlns:a16="http://schemas.microsoft.com/office/drawing/2014/main" id="{3C0692E9-CD2B-FBE0-52AC-8D2B4D61F436}"/>
              </a:ext>
            </a:extLst>
          </p:cNvPr>
          <p:cNvSpPr txBox="1"/>
          <p:nvPr/>
        </p:nvSpPr>
        <p:spPr>
          <a:xfrm>
            <a:off x="6096000" y="868295"/>
            <a:ext cx="5905227" cy="5632311"/>
          </a:xfrm>
          <a:prstGeom prst="rect">
            <a:avLst/>
          </a:prstGeom>
          <a:noFill/>
        </p:spPr>
        <p:txBody>
          <a:bodyPr wrap="square" rtlCol="0">
            <a:spAutoFit/>
          </a:bodyPr>
          <a:lstStyle/>
          <a:p>
            <a:r>
              <a:rPr lang="it-IT" sz="2400" dirty="0"/>
              <a:t>Insulina:</a:t>
            </a:r>
          </a:p>
          <a:p>
            <a:r>
              <a:rPr lang="it-IT" sz="2400" dirty="0"/>
              <a:t>Pro-insulina -&gt; clivata in </a:t>
            </a:r>
            <a:br>
              <a:rPr lang="it-IT" sz="2400" dirty="0"/>
            </a:br>
            <a:r>
              <a:rPr lang="it-IT" sz="2400" dirty="0"/>
              <a:t>	- peptide C</a:t>
            </a:r>
          </a:p>
          <a:p>
            <a:r>
              <a:rPr lang="it-IT" sz="2400" dirty="0"/>
              <a:t>	- Insulina (2 piccole catene peptidiche)</a:t>
            </a:r>
          </a:p>
          <a:p>
            <a:endParaRPr lang="it-IT" sz="2400" dirty="0"/>
          </a:p>
          <a:p>
            <a:r>
              <a:rPr lang="it-IT" sz="2400" dirty="0"/>
              <a:t>Secrezione indotta da</a:t>
            </a:r>
          </a:p>
          <a:p>
            <a:pPr marL="285750" indent="-285750">
              <a:buFontTx/>
              <a:buChar char="-"/>
            </a:pPr>
            <a:r>
              <a:rPr lang="it-IT" sz="2400" dirty="0"/>
              <a:t>Glucosio</a:t>
            </a:r>
          </a:p>
          <a:p>
            <a:pPr marL="285750" indent="-285750">
              <a:buFontTx/>
              <a:buChar char="-"/>
            </a:pPr>
            <a:r>
              <a:rPr lang="it-IT" sz="2400" dirty="0"/>
              <a:t>Aminoacidi</a:t>
            </a:r>
          </a:p>
          <a:p>
            <a:pPr marL="285750" indent="-285750">
              <a:buFontTx/>
              <a:buChar char="-"/>
            </a:pPr>
            <a:r>
              <a:rPr lang="it-IT" sz="2400" dirty="0"/>
              <a:t>Acidi grassi non esterificati</a:t>
            </a:r>
          </a:p>
          <a:p>
            <a:pPr marL="285750" indent="-285750">
              <a:buFontTx/>
              <a:buChar char="-"/>
            </a:pPr>
            <a:endParaRPr lang="it-IT" sz="2400" dirty="0"/>
          </a:p>
          <a:p>
            <a:r>
              <a:rPr lang="it-IT" sz="2400" dirty="0"/>
              <a:t>Secrezione basale continua</a:t>
            </a:r>
          </a:p>
          <a:p>
            <a:r>
              <a:rPr lang="it-IT" sz="2400" dirty="0"/>
              <a:t>Secrezione indotta da iperglicemia </a:t>
            </a:r>
          </a:p>
          <a:p>
            <a:pPr marL="285750" indent="-285750">
              <a:buFontTx/>
              <a:buChar char="-"/>
            </a:pPr>
            <a:r>
              <a:rPr lang="it-IT" sz="2400" dirty="0"/>
              <a:t>Prima fase, rapida, dopo 30’’</a:t>
            </a:r>
          </a:p>
          <a:p>
            <a:pPr marL="285750" indent="-285750">
              <a:buFontTx/>
              <a:buChar char="-"/>
            </a:pPr>
            <a:r>
              <a:rPr lang="it-IT" sz="2400" dirty="0"/>
              <a:t>Seconda fase, ritorno ai valori normali di glicemia entro 2 h</a:t>
            </a:r>
          </a:p>
        </p:txBody>
      </p:sp>
    </p:spTree>
    <p:extLst>
      <p:ext uri="{BB962C8B-B14F-4D97-AF65-F5344CB8AC3E}">
        <p14:creationId xmlns:p14="http://schemas.microsoft.com/office/powerpoint/2010/main" val="3263294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0455DC-3CC4-566E-DB54-AC8A4794E6EC}"/>
              </a:ext>
            </a:extLst>
          </p:cNvPr>
          <p:cNvPicPr>
            <a:picLocks noChangeAspect="1"/>
          </p:cNvPicPr>
          <p:nvPr/>
        </p:nvPicPr>
        <p:blipFill>
          <a:blip r:embed="rId2"/>
          <a:stretch>
            <a:fillRect/>
          </a:stretch>
        </p:blipFill>
        <p:spPr>
          <a:xfrm>
            <a:off x="1638588" y="591259"/>
            <a:ext cx="8062529" cy="6062937"/>
          </a:xfrm>
          <a:prstGeom prst="rect">
            <a:avLst/>
          </a:prstGeom>
        </p:spPr>
      </p:pic>
    </p:spTree>
    <p:extLst>
      <p:ext uri="{BB962C8B-B14F-4D97-AF65-F5344CB8AC3E}">
        <p14:creationId xmlns:p14="http://schemas.microsoft.com/office/powerpoint/2010/main" val="49042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59435-9EC6-8B42-EBFE-79D9A7B2E9EC}"/>
              </a:ext>
            </a:extLst>
          </p:cNvPr>
          <p:cNvPicPr>
            <a:picLocks noChangeAspect="1"/>
          </p:cNvPicPr>
          <p:nvPr/>
        </p:nvPicPr>
        <p:blipFill>
          <a:blip r:embed="rId2"/>
          <a:stretch>
            <a:fillRect/>
          </a:stretch>
        </p:blipFill>
        <p:spPr>
          <a:xfrm>
            <a:off x="460903" y="1031966"/>
            <a:ext cx="5336987" cy="5826034"/>
          </a:xfrm>
          <a:prstGeom prst="rect">
            <a:avLst/>
          </a:prstGeom>
        </p:spPr>
      </p:pic>
      <p:pic>
        <p:nvPicPr>
          <p:cNvPr id="4" name="Picture 3">
            <a:extLst>
              <a:ext uri="{FF2B5EF4-FFF2-40B4-BE49-F238E27FC236}">
                <a16:creationId xmlns:a16="http://schemas.microsoft.com/office/drawing/2014/main" id="{2AA8D7D9-C2CB-56FC-7B1A-7CAC94EA467B}"/>
              </a:ext>
            </a:extLst>
          </p:cNvPr>
          <p:cNvPicPr>
            <a:picLocks noChangeAspect="1"/>
          </p:cNvPicPr>
          <p:nvPr/>
        </p:nvPicPr>
        <p:blipFill>
          <a:blip r:embed="rId3"/>
          <a:stretch>
            <a:fillRect/>
          </a:stretch>
        </p:blipFill>
        <p:spPr>
          <a:xfrm>
            <a:off x="6394111" y="860258"/>
            <a:ext cx="5117818" cy="5968162"/>
          </a:xfrm>
          <a:prstGeom prst="rect">
            <a:avLst/>
          </a:prstGeom>
        </p:spPr>
      </p:pic>
      <p:sp>
        <p:nvSpPr>
          <p:cNvPr id="5" name="TextBox 4">
            <a:extLst>
              <a:ext uri="{FF2B5EF4-FFF2-40B4-BE49-F238E27FC236}">
                <a16:creationId xmlns:a16="http://schemas.microsoft.com/office/drawing/2014/main" id="{6CE40C86-18AB-767E-7A52-C3EB2DC9D23F}"/>
              </a:ext>
            </a:extLst>
          </p:cNvPr>
          <p:cNvSpPr txBox="1"/>
          <p:nvPr/>
        </p:nvSpPr>
        <p:spPr>
          <a:xfrm>
            <a:off x="2052443" y="214889"/>
            <a:ext cx="2238113" cy="707886"/>
          </a:xfrm>
          <a:prstGeom prst="rect">
            <a:avLst/>
          </a:prstGeom>
          <a:noFill/>
        </p:spPr>
        <p:txBody>
          <a:bodyPr wrap="none" rtlCol="0">
            <a:spAutoFit/>
          </a:bodyPr>
          <a:lstStyle/>
          <a:p>
            <a:r>
              <a:rPr lang="it-IT" sz="4000" b="1" dirty="0">
                <a:solidFill>
                  <a:srgbClr val="0070C0"/>
                </a:solidFill>
              </a:rPr>
              <a:t>INSULINA</a:t>
            </a:r>
          </a:p>
        </p:txBody>
      </p:sp>
      <p:sp>
        <p:nvSpPr>
          <p:cNvPr id="6" name="TextBox 5">
            <a:extLst>
              <a:ext uri="{FF2B5EF4-FFF2-40B4-BE49-F238E27FC236}">
                <a16:creationId xmlns:a16="http://schemas.microsoft.com/office/drawing/2014/main" id="{F7C0BEC6-E616-A108-2AD2-F6F689813468}"/>
              </a:ext>
            </a:extLst>
          </p:cNvPr>
          <p:cNvSpPr txBox="1"/>
          <p:nvPr/>
        </p:nvSpPr>
        <p:spPr>
          <a:xfrm>
            <a:off x="7661817" y="214888"/>
            <a:ext cx="2887778" cy="707886"/>
          </a:xfrm>
          <a:prstGeom prst="rect">
            <a:avLst/>
          </a:prstGeom>
          <a:noFill/>
        </p:spPr>
        <p:txBody>
          <a:bodyPr wrap="none" rtlCol="0">
            <a:spAutoFit/>
          </a:bodyPr>
          <a:lstStyle/>
          <a:p>
            <a:r>
              <a:rPr lang="it-IT" sz="4000" b="1" dirty="0">
                <a:solidFill>
                  <a:srgbClr val="0070C0"/>
                </a:solidFill>
              </a:rPr>
              <a:t>GLUCAGONE</a:t>
            </a:r>
          </a:p>
        </p:txBody>
      </p:sp>
    </p:spTree>
    <p:extLst>
      <p:ext uri="{BB962C8B-B14F-4D97-AF65-F5344CB8AC3E}">
        <p14:creationId xmlns:p14="http://schemas.microsoft.com/office/powerpoint/2010/main" val="255486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4A822-1A00-2B32-00DE-30437485112F}"/>
              </a:ext>
            </a:extLst>
          </p:cNvPr>
          <p:cNvSpPr txBox="1"/>
          <p:nvPr/>
        </p:nvSpPr>
        <p:spPr>
          <a:xfrm>
            <a:off x="273878" y="141356"/>
            <a:ext cx="6789530" cy="584775"/>
          </a:xfrm>
          <a:prstGeom prst="rect">
            <a:avLst/>
          </a:prstGeom>
          <a:noFill/>
        </p:spPr>
        <p:txBody>
          <a:bodyPr wrap="square" rtlCol="0">
            <a:spAutoFit/>
          </a:bodyPr>
          <a:lstStyle/>
          <a:p>
            <a:r>
              <a:rPr lang="it-IT" sz="3200" b="1" dirty="0">
                <a:solidFill>
                  <a:srgbClr val="0070C0"/>
                </a:solidFill>
              </a:rPr>
              <a:t>PATOLOGIA DEL PANCREAS</a:t>
            </a:r>
          </a:p>
        </p:txBody>
      </p:sp>
      <p:sp>
        <p:nvSpPr>
          <p:cNvPr id="3" name="TextBox 2">
            <a:extLst>
              <a:ext uri="{FF2B5EF4-FFF2-40B4-BE49-F238E27FC236}">
                <a16:creationId xmlns:a16="http://schemas.microsoft.com/office/drawing/2014/main" id="{22D2FFEE-8AFA-F313-FB3C-1ED28FE32F31}"/>
              </a:ext>
            </a:extLst>
          </p:cNvPr>
          <p:cNvSpPr txBox="1"/>
          <p:nvPr/>
        </p:nvSpPr>
        <p:spPr>
          <a:xfrm>
            <a:off x="273878" y="762816"/>
            <a:ext cx="6958195" cy="3970318"/>
          </a:xfrm>
          <a:prstGeom prst="rect">
            <a:avLst/>
          </a:prstGeom>
          <a:noFill/>
        </p:spPr>
        <p:txBody>
          <a:bodyPr wrap="square" rtlCol="0">
            <a:spAutoFit/>
          </a:bodyPr>
          <a:lstStyle/>
          <a:p>
            <a:r>
              <a:rPr lang="it-IT" sz="2800" dirty="0"/>
              <a:t>Legate alle diverse funzioni del pancreas</a:t>
            </a:r>
            <a:br>
              <a:rPr lang="it-IT" sz="2800" dirty="0"/>
            </a:br>
            <a:r>
              <a:rPr lang="it-IT" sz="2800" dirty="0"/>
              <a:t>- Ghiandola esocrina: enzimi digestivi</a:t>
            </a:r>
          </a:p>
          <a:p>
            <a:r>
              <a:rPr lang="it-IT" sz="2800" dirty="0"/>
              <a:t>- Ghiandola endocrina: diabete</a:t>
            </a:r>
          </a:p>
          <a:p>
            <a:endParaRPr lang="it-IT" sz="2800" dirty="0"/>
          </a:p>
          <a:p>
            <a:r>
              <a:rPr lang="it-IT" sz="2800" dirty="0"/>
              <a:t>Due «</a:t>
            </a:r>
            <a:r>
              <a:rPr lang="it-IT" sz="2800" b="1" dirty="0"/>
              <a:t>malattie maestre</a:t>
            </a:r>
            <a:r>
              <a:rPr lang="it-IT" sz="2800" dirty="0"/>
              <a:t>»</a:t>
            </a:r>
          </a:p>
          <a:p>
            <a:r>
              <a:rPr lang="it-IT" sz="2800" dirty="0"/>
              <a:t>Il </a:t>
            </a:r>
            <a:r>
              <a:rPr lang="it-IT" sz="2800" b="1" dirty="0">
                <a:solidFill>
                  <a:srgbClr val="C00000"/>
                </a:solidFill>
              </a:rPr>
              <a:t>diabete mellito</a:t>
            </a:r>
          </a:p>
          <a:p>
            <a:r>
              <a:rPr lang="it-IT" sz="2800" dirty="0"/>
              <a:t>- Malattia del pancreas che diventa sistemica</a:t>
            </a:r>
          </a:p>
          <a:p>
            <a:r>
              <a:rPr lang="it-IT" sz="2800" dirty="0"/>
              <a:t>La </a:t>
            </a:r>
            <a:r>
              <a:rPr lang="it-IT" sz="2800" b="1" dirty="0">
                <a:solidFill>
                  <a:srgbClr val="C00000"/>
                </a:solidFill>
              </a:rPr>
              <a:t>fibrosi cistica</a:t>
            </a:r>
          </a:p>
          <a:p>
            <a:r>
              <a:rPr lang="it-IT" sz="2800" dirty="0"/>
              <a:t>- Malattia sistemica che interessa il pancreas</a:t>
            </a:r>
          </a:p>
        </p:txBody>
      </p:sp>
      <p:pic>
        <p:nvPicPr>
          <p:cNvPr id="1026" name="Picture 2" descr="Graduation Cap And Diploma Vector Art, Icons, and Graphics for Free Download">
            <a:extLst>
              <a:ext uri="{FF2B5EF4-FFF2-40B4-BE49-F238E27FC236}">
                <a16:creationId xmlns:a16="http://schemas.microsoft.com/office/drawing/2014/main" id="{A41D2E07-C01B-8180-9D1A-29FEC9CED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052" y="2220777"/>
            <a:ext cx="2114550" cy="21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57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A31C3F-0036-FB78-318D-80698600D6D8}"/>
              </a:ext>
            </a:extLst>
          </p:cNvPr>
          <p:cNvSpPr txBox="1"/>
          <p:nvPr/>
        </p:nvSpPr>
        <p:spPr>
          <a:xfrm>
            <a:off x="7239404" y="607830"/>
            <a:ext cx="4770142" cy="5816977"/>
          </a:xfrm>
          <a:prstGeom prst="rect">
            <a:avLst/>
          </a:prstGeom>
          <a:noFill/>
        </p:spPr>
        <p:txBody>
          <a:bodyPr wrap="square" rtlCol="0">
            <a:spAutoFit/>
          </a:bodyPr>
          <a:lstStyle/>
          <a:p>
            <a:endParaRPr lang="it-IT" sz="2800" dirty="0"/>
          </a:p>
          <a:p>
            <a:r>
              <a:rPr lang="it-IT" sz="2800" b="1" dirty="0"/>
              <a:t>INSULINO DIPENDENTI</a:t>
            </a:r>
          </a:p>
          <a:p>
            <a:r>
              <a:rPr lang="it-IT" sz="2400" dirty="0"/>
              <a:t>Fegato, muscolo, adipociti. </a:t>
            </a:r>
          </a:p>
          <a:p>
            <a:pPr marL="342900" indent="-342900">
              <a:buFontTx/>
              <a:buChar char="-"/>
            </a:pPr>
            <a:r>
              <a:rPr lang="it-IT" sz="2400" dirty="0" err="1"/>
              <a:t>Uptake</a:t>
            </a:r>
            <a:r>
              <a:rPr lang="it-IT" sz="2400" dirty="0"/>
              <a:t> di glucosio, glicogenogenesi, </a:t>
            </a:r>
            <a:r>
              <a:rPr lang="it-IT" sz="2400" dirty="0" err="1"/>
              <a:t>lipogenesi</a:t>
            </a:r>
            <a:r>
              <a:rPr lang="it-IT" sz="2400" dirty="0"/>
              <a:t> </a:t>
            </a:r>
          </a:p>
          <a:p>
            <a:pPr marL="342900" indent="-342900">
              <a:buFontTx/>
              <a:buChar char="-"/>
            </a:pPr>
            <a:r>
              <a:rPr lang="it-IT" sz="2400" dirty="0"/>
              <a:t>Ridotta utilizzazione di grassi, inibizione della glicogenolisi e della chetogenesi</a:t>
            </a:r>
          </a:p>
          <a:p>
            <a:pPr marL="342900" indent="-342900">
              <a:buFontTx/>
              <a:buChar char="-"/>
            </a:pPr>
            <a:r>
              <a:rPr lang="it-IT" sz="2400" dirty="0"/>
              <a:t>Aumento permeabilità cellulare ad aminoacidi</a:t>
            </a:r>
          </a:p>
          <a:p>
            <a:pPr marL="342900" indent="-342900">
              <a:buFontTx/>
              <a:buChar char="-"/>
            </a:pPr>
            <a:endParaRPr lang="it-IT" sz="2400" dirty="0"/>
          </a:p>
          <a:p>
            <a:r>
              <a:rPr lang="it-IT" sz="2800" b="1" dirty="0"/>
              <a:t>INSULINO INDIPENDENTI</a:t>
            </a:r>
          </a:p>
          <a:p>
            <a:r>
              <a:rPr lang="it-IT" sz="2400" dirty="0"/>
              <a:t>In grado di assumere glucosio senza necessità di insulina (neuroni, emazie).</a:t>
            </a:r>
          </a:p>
        </p:txBody>
      </p:sp>
      <p:pic>
        <p:nvPicPr>
          <p:cNvPr id="2" name="Picture 2" descr="S01871-024-f030">
            <a:extLst>
              <a:ext uri="{FF2B5EF4-FFF2-40B4-BE49-F238E27FC236}">
                <a16:creationId xmlns:a16="http://schemas.microsoft.com/office/drawing/2014/main" id="{B8907064-CCBF-5FDD-C209-DA1574EEA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1245647"/>
            <a:ext cx="6376988" cy="392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9FBFB6-09BD-2A7B-C060-30D06DF8FAD4}"/>
              </a:ext>
            </a:extLst>
          </p:cNvPr>
          <p:cNvSpPr txBox="1"/>
          <p:nvPr/>
        </p:nvSpPr>
        <p:spPr>
          <a:xfrm>
            <a:off x="292846" y="162921"/>
            <a:ext cx="11492753" cy="1077218"/>
          </a:xfrm>
          <a:prstGeom prst="rect">
            <a:avLst/>
          </a:prstGeom>
          <a:noFill/>
        </p:spPr>
        <p:txBody>
          <a:bodyPr wrap="square" rtlCol="0">
            <a:spAutoFit/>
          </a:bodyPr>
          <a:lstStyle/>
          <a:p>
            <a:r>
              <a:rPr lang="it-IT" sz="3200" b="1" dirty="0">
                <a:solidFill>
                  <a:srgbClr val="0070C0"/>
                </a:solidFill>
              </a:rPr>
              <a:t>Assorbimento di glucosio attraverso trasportatori GLUT in cellule:</a:t>
            </a:r>
          </a:p>
          <a:p>
            <a:endParaRPr lang="it-IT" sz="3200" b="1" dirty="0">
              <a:solidFill>
                <a:srgbClr val="0070C0"/>
              </a:solidFill>
            </a:endParaRPr>
          </a:p>
        </p:txBody>
      </p:sp>
    </p:spTree>
    <p:extLst>
      <p:ext uri="{BB962C8B-B14F-4D97-AF65-F5344CB8AC3E}">
        <p14:creationId xmlns:p14="http://schemas.microsoft.com/office/powerpoint/2010/main" val="2547360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2D5A92-7B6D-4E25-2271-6CEC8EAB7025}"/>
              </a:ext>
            </a:extLst>
          </p:cNvPr>
          <p:cNvSpPr txBox="1"/>
          <p:nvPr/>
        </p:nvSpPr>
        <p:spPr>
          <a:xfrm>
            <a:off x="710588" y="820757"/>
            <a:ext cx="10603735" cy="3046988"/>
          </a:xfrm>
          <a:prstGeom prst="rect">
            <a:avLst/>
          </a:prstGeom>
          <a:noFill/>
        </p:spPr>
        <p:txBody>
          <a:bodyPr wrap="square" rtlCol="0">
            <a:spAutoFit/>
          </a:bodyPr>
          <a:lstStyle/>
          <a:p>
            <a:r>
              <a:rPr lang="en-US" sz="2400" dirty="0"/>
              <a:t>Il </a:t>
            </a:r>
            <a:r>
              <a:rPr lang="en-US" sz="2400" dirty="0" err="1"/>
              <a:t>fatto</a:t>
            </a:r>
            <a:r>
              <a:rPr lang="en-US" sz="2400" dirty="0"/>
              <a:t> </a:t>
            </a:r>
            <a:r>
              <a:rPr lang="en-US" sz="2400" dirty="0" err="1"/>
              <a:t>che</a:t>
            </a:r>
            <a:r>
              <a:rPr lang="en-US" sz="2400" dirty="0"/>
              <a:t> proprio la </a:t>
            </a:r>
            <a:r>
              <a:rPr lang="en-US" sz="2400" b="1" dirty="0"/>
              <a:t>centrale </a:t>
            </a:r>
            <a:r>
              <a:rPr lang="en-US" sz="2400" b="1" dirty="0" err="1"/>
              <a:t>metabolica</a:t>
            </a:r>
            <a:r>
              <a:rPr lang="en-US" sz="2400" b="1" dirty="0"/>
              <a:t> del nostro </a:t>
            </a:r>
            <a:r>
              <a:rPr lang="en-US" sz="2400" b="1" dirty="0" err="1"/>
              <a:t>organismo</a:t>
            </a:r>
            <a:r>
              <a:rPr lang="en-US" sz="2400" b="1" dirty="0"/>
              <a:t> </a:t>
            </a:r>
            <a:r>
              <a:rPr lang="en-US" sz="2400" b="1" dirty="0" err="1"/>
              <a:t>sia</a:t>
            </a:r>
            <a:r>
              <a:rPr lang="en-US" sz="2400" b="1" dirty="0"/>
              <a:t> </a:t>
            </a:r>
            <a:r>
              <a:rPr lang="en-US" sz="2400" b="1" dirty="0" err="1"/>
              <a:t>insulino-dipendente</a:t>
            </a:r>
            <a:r>
              <a:rPr lang="en-US" sz="2400" dirty="0"/>
              <a:t> è un bel </a:t>
            </a:r>
            <a:r>
              <a:rPr lang="en-US" sz="2400" dirty="0" err="1"/>
              <a:t>problema</a:t>
            </a:r>
            <a:endParaRPr lang="en-US" sz="2400" dirty="0"/>
          </a:p>
          <a:p>
            <a:endParaRPr lang="en-US" sz="2400" dirty="0"/>
          </a:p>
          <a:p>
            <a:r>
              <a:rPr lang="it-IT" sz="2400" dirty="0"/>
              <a:t>In assenza di insulina, il fegato lavora come se ci si trovasse in digiuno:</a:t>
            </a:r>
          </a:p>
          <a:p>
            <a:endParaRPr lang="it-IT" sz="2400" dirty="0"/>
          </a:p>
          <a:p>
            <a:pPr marL="342900" indent="-342900">
              <a:buFont typeface="Wingdings" panose="05000000000000000000" pitchFamily="2" charset="2"/>
              <a:buChar char="è"/>
            </a:pPr>
            <a:r>
              <a:rPr lang="it-IT" sz="2400" dirty="0"/>
              <a:t>Non utilizza il glucosio disponibile (non entra nella cellula)</a:t>
            </a:r>
          </a:p>
          <a:p>
            <a:pPr marL="342900" indent="-342900">
              <a:buFont typeface="Wingdings" panose="05000000000000000000" pitchFamily="2" charset="2"/>
              <a:buChar char="è"/>
            </a:pPr>
            <a:r>
              <a:rPr lang="it-IT" sz="2400" dirty="0"/>
              <a:t>Riceve aminoacidi dai muscoli e li usa per produrre glucosio</a:t>
            </a:r>
          </a:p>
          <a:p>
            <a:pPr marL="342900" indent="-342900">
              <a:buFont typeface="Wingdings" panose="05000000000000000000" pitchFamily="2" charset="2"/>
              <a:buChar char="è"/>
            </a:pPr>
            <a:r>
              <a:rPr lang="it-IT" sz="2400" dirty="0"/>
              <a:t>Degrada il glicogeno (finché ne ha) per produrre glucosio</a:t>
            </a:r>
          </a:p>
        </p:txBody>
      </p:sp>
      <p:sp>
        <p:nvSpPr>
          <p:cNvPr id="3" name="Arrow: Down 2">
            <a:extLst>
              <a:ext uri="{FF2B5EF4-FFF2-40B4-BE49-F238E27FC236}">
                <a16:creationId xmlns:a16="http://schemas.microsoft.com/office/drawing/2014/main" id="{66BEDBE0-9139-1C69-3C24-39958B9E6305}"/>
              </a:ext>
            </a:extLst>
          </p:cNvPr>
          <p:cNvSpPr/>
          <p:nvPr/>
        </p:nvSpPr>
        <p:spPr>
          <a:xfrm>
            <a:off x="5764117" y="4062469"/>
            <a:ext cx="663766" cy="7491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1DA60227-DCD5-3968-E10C-AB03009B1D6B}"/>
              </a:ext>
            </a:extLst>
          </p:cNvPr>
          <p:cNvSpPr txBox="1"/>
          <p:nvPr/>
        </p:nvSpPr>
        <p:spPr>
          <a:xfrm>
            <a:off x="3016785" y="5006340"/>
            <a:ext cx="6158429" cy="830997"/>
          </a:xfrm>
          <a:prstGeom prst="rect">
            <a:avLst/>
          </a:prstGeom>
          <a:noFill/>
          <a:ln w="28575">
            <a:solidFill>
              <a:schemeClr val="accent1"/>
            </a:solidFill>
          </a:ln>
        </p:spPr>
        <p:txBody>
          <a:bodyPr wrap="square" rtlCol="0">
            <a:spAutoFit/>
          </a:bodyPr>
          <a:lstStyle/>
          <a:p>
            <a:r>
              <a:rPr lang="en-US" sz="2400" dirty="0" err="1"/>
              <a:t>Aumenta</a:t>
            </a:r>
            <a:r>
              <a:rPr lang="en-US" sz="2400" dirty="0"/>
              <a:t> la </a:t>
            </a:r>
            <a:r>
              <a:rPr lang="en-US" sz="2400" dirty="0" err="1"/>
              <a:t>glicemia</a:t>
            </a:r>
            <a:r>
              <a:rPr lang="en-US" sz="2400" dirty="0"/>
              <a:t> </a:t>
            </a:r>
            <a:r>
              <a:rPr lang="en-US" sz="2400" dirty="0" err="1"/>
              <a:t>ancor</a:t>
            </a:r>
            <a:r>
              <a:rPr lang="en-US" sz="2400" dirty="0"/>
              <a:t> di </a:t>
            </a:r>
            <a:r>
              <a:rPr lang="en-US" sz="2400" dirty="0" err="1"/>
              <a:t>più</a:t>
            </a:r>
            <a:r>
              <a:rPr lang="en-US" sz="2400" dirty="0"/>
              <a:t> di </a:t>
            </a:r>
            <a:r>
              <a:rPr lang="en-US" sz="2400" dirty="0" err="1"/>
              <a:t>quanto</a:t>
            </a:r>
            <a:r>
              <a:rPr lang="en-US" sz="2400" dirty="0"/>
              <a:t> </a:t>
            </a:r>
            <a:r>
              <a:rPr lang="en-US" sz="2400" dirty="0" err="1"/>
              <a:t>faccia</a:t>
            </a:r>
            <a:r>
              <a:rPr lang="en-US" sz="2400" dirty="0"/>
              <a:t> il </a:t>
            </a:r>
            <a:r>
              <a:rPr lang="en-US" sz="2400" dirty="0" err="1"/>
              <a:t>glucosio</a:t>
            </a:r>
            <a:r>
              <a:rPr lang="en-US" sz="2400" dirty="0"/>
              <a:t> </a:t>
            </a:r>
            <a:r>
              <a:rPr lang="en-US" sz="2400" dirty="0" err="1"/>
              <a:t>assorbito</a:t>
            </a:r>
            <a:r>
              <a:rPr lang="en-US" sz="2400" dirty="0"/>
              <a:t> </a:t>
            </a:r>
            <a:r>
              <a:rPr lang="en-US" sz="2400" dirty="0" err="1"/>
              <a:t>dall’intestino</a:t>
            </a:r>
            <a:endParaRPr lang="it-IT" sz="2400" dirty="0"/>
          </a:p>
        </p:txBody>
      </p:sp>
    </p:spTree>
    <p:extLst>
      <p:ext uri="{BB962C8B-B14F-4D97-AF65-F5344CB8AC3E}">
        <p14:creationId xmlns:p14="http://schemas.microsoft.com/office/powerpoint/2010/main" val="488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2424A-FEB0-4A98-8AF5-D4D95B6E15FD}"/>
              </a:ext>
            </a:extLst>
          </p:cNvPr>
          <p:cNvPicPr>
            <a:picLocks noChangeAspect="1"/>
          </p:cNvPicPr>
          <p:nvPr/>
        </p:nvPicPr>
        <p:blipFill>
          <a:blip r:embed="rId2"/>
          <a:stretch>
            <a:fillRect/>
          </a:stretch>
        </p:blipFill>
        <p:spPr>
          <a:xfrm>
            <a:off x="5502931" y="0"/>
            <a:ext cx="6648804" cy="6858000"/>
          </a:xfrm>
          <a:prstGeom prst="rect">
            <a:avLst/>
          </a:prstGeom>
        </p:spPr>
      </p:pic>
      <p:sp>
        <p:nvSpPr>
          <p:cNvPr id="4" name="TextBox 3">
            <a:extLst>
              <a:ext uri="{FF2B5EF4-FFF2-40B4-BE49-F238E27FC236}">
                <a16:creationId xmlns:a16="http://schemas.microsoft.com/office/drawing/2014/main" id="{7D10B204-0720-43F1-84D2-8FE2DF99C530}"/>
              </a:ext>
            </a:extLst>
          </p:cNvPr>
          <p:cNvSpPr txBox="1"/>
          <p:nvPr/>
        </p:nvSpPr>
        <p:spPr>
          <a:xfrm>
            <a:off x="4528457" y="5637861"/>
            <a:ext cx="1781963" cy="1015663"/>
          </a:xfrm>
          <a:prstGeom prst="rect">
            <a:avLst/>
          </a:prstGeom>
          <a:noFill/>
        </p:spPr>
        <p:txBody>
          <a:bodyPr wrap="none" rtlCol="0">
            <a:spAutoFit/>
          </a:bodyPr>
          <a:lstStyle/>
          <a:p>
            <a:r>
              <a:rPr lang="it-IT" sz="2000" b="1" dirty="0">
                <a:solidFill>
                  <a:srgbClr val="0070C0"/>
                </a:solidFill>
              </a:rPr>
              <a:t>Soglia renale</a:t>
            </a:r>
          </a:p>
          <a:p>
            <a:pPr marL="342900" indent="-342900">
              <a:buFontTx/>
              <a:buChar char="-"/>
            </a:pPr>
            <a:r>
              <a:rPr lang="it-IT" sz="2000" b="1" dirty="0">
                <a:solidFill>
                  <a:srgbClr val="0070C0"/>
                </a:solidFill>
              </a:rPr>
              <a:t>Molta urina</a:t>
            </a:r>
          </a:p>
          <a:p>
            <a:pPr marL="342900" indent="-342900">
              <a:buFontTx/>
              <a:buChar char="-"/>
            </a:pPr>
            <a:r>
              <a:rPr lang="it-IT" sz="2000" b="1" dirty="0">
                <a:solidFill>
                  <a:srgbClr val="0070C0"/>
                </a:solidFill>
              </a:rPr>
              <a:t>Molta sete</a:t>
            </a:r>
          </a:p>
        </p:txBody>
      </p:sp>
      <p:sp>
        <p:nvSpPr>
          <p:cNvPr id="5" name="TextBox 4">
            <a:extLst>
              <a:ext uri="{FF2B5EF4-FFF2-40B4-BE49-F238E27FC236}">
                <a16:creationId xmlns:a16="http://schemas.microsoft.com/office/drawing/2014/main" id="{43C57BBB-091D-476E-A865-3C8BD1E93D7E}"/>
              </a:ext>
            </a:extLst>
          </p:cNvPr>
          <p:cNvSpPr txBox="1"/>
          <p:nvPr/>
        </p:nvSpPr>
        <p:spPr>
          <a:xfrm>
            <a:off x="10660429" y="5334391"/>
            <a:ext cx="1491306" cy="400110"/>
          </a:xfrm>
          <a:prstGeom prst="rect">
            <a:avLst/>
          </a:prstGeom>
          <a:noFill/>
        </p:spPr>
        <p:txBody>
          <a:bodyPr wrap="none" rtlCol="0">
            <a:spAutoFit/>
          </a:bodyPr>
          <a:lstStyle/>
          <a:p>
            <a:r>
              <a:rPr lang="it-IT" sz="2000" b="1" dirty="0">
                <a:solidFill>
                  <a:srgbClr val="0070C0"/>
                </a:solidFill>
              </a:rPr>
              <a:t>Iperglicemia</a:t>
            </a:r>
          </a:p>
        </p:txBody>
      </p:sp>
      <p:sp>
        <p:nvSpPr>
          <p:cNvPr id="6" name="TextBox 5">
            <a:extLst>
              <a:ext uri="{FF2B5EF4-FFF2-40B4-BE49-F238E27FC236}">
                <a16:creationId xmlns:a16="http://schemas.microsoft.com/office/drawing/2014/main" id="{6FD20E8A-FE68-443A-BD4A-B68C21A5A83A}"/>
              </a:ext>
            </a:extLst>
          </p:cNvPr>
          <p:cNvSpPr txBox="1"/>
          <p:nvPr/>
        </p:nvSpPr>
        <p:spPr>
          <a:xfrm>
            <a:off x="7004957" y="2362199"/>
            <a:ext cx="1241815" cy="400110"/>
          </a:xfrm>
          <a:prstGeom prst="rect">
            <a:avLst/>
          </a:prstGeom>
          <a:noFill/>
        </p:spPr>
        <p:txBody>
          <a:bodyPr wrap="none" rtlCol="0">
            <a:spAutoFit/>
          </a:bodyPr>
          <a:lstStyle/>
          <a:p>
            <a:r>
              <a:rPr lang="it-IT" sz="2000" b="1" dirty="0">
                <a:solidFill>
                  <a:srgbClr val="0070C0"/>
                </a:solidFill>
              </a:rPr>
              <a:t>Glicogeno</a:t>
            </a:r>
          </a:p>
        </p:txBody>
      </p:sp>
      <p:sp>
        <p:nvSpPr>
          <p:cNvPr id="7" name="TextBox 6">
            <a:extLst>
              <a:ext uri="{FF2B5EF4-FFF2-40B4-BE49-F238E27FC236}">
                <a16:creationId xmlns:a16="http://schemas.microsoft.com/office/drawing/2014/main" id="{978D20AD-74AD-4000-A1FB-5BD64EB81EEE}"/>
              </a:ext>
            </a:extLst>
          </p:cNvPr>
          <p:cNvSpPr txBox="1"/>
          <p:nvPr/>
        </p:nvSpPr>
        <p:spPr>
          <a:xfrm>
            <a:off x="10335270" y="1681841"/>
            <a:ext cx="828240" cy="400110"/>
          </a:xfrm>
          <a:prstGeom prst="rect">
            <a:avLst/>
          </a:prstGeom>
          <a:noFill/>
        </p:spPr>
        <p:txBody>
          <a:bodyPr wrap="none" rtlCol="0">
            <a:spAutoFit/>
          </a:bodyPr>
          <a:lstStyle/>
          <a:p>
            <a:r>
              <a:rPr lang="it-IT" sz="2000" b="1" dirty="0">
                <a:solidFill>
                  <a:srgbClr val="0070C0"/>
                </a:solidFill>
              </a:rPr>
              <a:t>Grassi</a:t>
            </a:r>
          </a:p>
        </p:txBody>
      </p:sp>
      <p:sp>
        <p:nvSpPr>
          <p:cNvPr id="8" name="TextBox 7">
            <a:extLst>
              <a:ext uri="{FF2B5EF4-FFF2-40B4-BE49-F238E27FC236}">
                <a16:creationId xmlns:a16="http://schemas.microsoft.com/office/drawing/2014/main" id="{B0809950-314D-4730-A7E2-705663353143}"/>
              </a:ext>
            </a:extLst>
          </p:cNvPr>
          <p:cNvSpPr txBox="1"/>
          <p:nvPr/>
        </p:nvSpPr>
        <p:spPr>
          <a:xfrm>
            <a:off x="8735786" y="3633301"/>
            <a:ext cx="1010790" cy="400110"/>
          </a:xfrm>
          <a:prstGeom prst="rect">
            <a:avLst/>
          </a:prstGeom>
          <a:noFill/>
        </p:spPr>
        <p:txBody>
          <a:bodyPr wrap="none" rtlCol="0">
            <a:spAutoFit/>
          </a:bodyPr>
          <a:lstStyle/>
          <a:p>
            <a:r>
              <a:rPr lang="it-IT" sz="2000" b="1" dirty="0">
                <a:solidFill>
                  <a:srgbClr val="0070C0"/>
                </a:solidFill>
              </a:rPr>
              <a:t>Chetoni</a:t>
            </a:r>
          </a:p>
        </p:txBody>
      </p:sp>
      <p:sp>
        <p:nvSpPr>
          <p:cNvPr id="9" name="TextBox 8">
            <a:extLst>
              <a:ext uri="{FF2B5EF4-FFF2-40B4-BE49-F238E27FC236}">
                <a16:creationId xmlns:a16="http://schemas.microsoft.com/office/drawing/2014/main" id="{519179C9-FC8B-4A00-BF12-30E17404ABDE}"/>
              </a:ext>
            </a:extLst>
          </p:cNvPr>
          <p:cNvSpPr txBox="1"/>
          <p:nvPr/>
        </p:nvSpPr>
        <p:spPr>
          <a:xfrm>
            <a:off x="10340913" y="2842758"/>
            <a:ext cx="1645194" cy="707886"/>
          </a:xfrm>
          <a:prstGeom prst="rect">
            <a:avLst/>
          </a:prstGeom>
          <a:noFill/>
        </p:spPr>
        <p:txBody>
          <a:bodyPr wrap="none" rtlCol="0">
            <a:spAutoFit/>
          </a:bodyPr>
          <a:lstStyle/>
          <a:p>
            <a:r>
              <a:rPr lang="it-IT" sz="2000" b="1" dirty="0">
                <a:solidFill>
                  <a:srgbClr val="0070C0"/>
                </a:solidFill>
              </a:rPr>
              <a:t>↑ glucosio</a:t>
            </a:r>
          </a:p>
          <a:p>
            <a:r>
              <a:rPr lang="it-IT" sz="2000" b="1" dirty="0">
                <a:solidFill>
                  <a:srgbClr val="0070C0"/>
                </a:solidFill>
              </a:rPr>
              <a:t>(iperglicemia)</a:t>
            </a:r>
          </a:p>
        </p:txBody>
      </p:sp>
      <p:sp>
        <p:nvSpPr>
          <p:cNvPr id="10" name="TextBox 9">
            <a:extLst>
              <a:ext uri="{FF2B5EF4-FFF2-40B4-BE49-F238E27FC236}">
                <a16:creationId xmlns:a16="http://schemas.microsoft.com/office/drawing/2014/main" id="{D4D50997-2BB1-41D3-8863-11CF47BF9773}"/>
              </a:ext>
            </a:extLst>
          </p:cNvPr>
          <p:cNvSpPr txBox="1"/>
          <p:nvPr/>
        </p:nvSpPr>
        <p:spPr>
          <a:xfrm>
            <a:off x="149444" y="104625"/>
            <a:ext cx="5135478" cy="1077218"/>
          </a:xfrm>
          <a:prstGeom prst="rect">
            <a:avLst/>
          </a:prstGeom>
          <a:noFill/>
        </p:spPr>
        <p:txBody>
          <a:bodyPr wrap="square" rtlCol="0">
            <a:spAutoFit/>
          </a:bodyPr>
          <a:lstStyle/>
          <a:p>
            <a:r>
              <a:rPr lang="it-IT" sz="3200" b="1" dirty="0">
                <a:solidFill>
                  <a:srgbClr val="0070C0"/>
                </a:solidFill>
              </a:rPr>
              <a:t>INSULINA REGOLATORE DELL’UTILIZZO DEL GLUCOSIO</a:t>
            </a:r>
          </a:p>
        </p:txBody>
      </p:sp>
      <p:sp>
        <p:nvSpPr>
          <p:cNvPr id="2" name="TextBox 1">
            <a:extLst>
              <a:ext uri="{FF2B5EF4-FFF2-40B4-BE49-F238E27FC236}">
                <a16:creationId xmlns:a16="http://schemas.microsoft.com/office/drawing/2014/main" id="{2501476A-ECF8-D233-CC48-2F668DB0259D}"/>
              </a:ext>
            </a:extLst>
          </p:cNvPr>
          <p:cNvSpPr txBox="1"/>
          <p:nvPr/>
        </p:nvSpPr>
        <p:spPr>
          <a:xfrm>
            <a:off x="276536" y="1451687"/>
            <a:ext cx="5060048" cy="4524315"/>
          </a:xfrm>
          <a:prstGeom prst="rect">
            <a:avLst/>
          </a:prstGeom>
          <a:noFill/>
        </p:spPr>
        <p:txBody>
          <a:bodyPr wrap="square" rtlCol="0">
            <a:spAutoFit/>
          </a:bodyPr>
          <a:lstStyle/>
          <a:p>
            <a:r>
              <a:rPr lang="it-IT" sz="2400" b="1" dirty="0"/>
              <a:t>In assenza di insulina (o insensibilità)</a:t>
            </a:r>
            <a:r>
              <a:rPr lang="it-IT" sz="2400" dirty="0"/>
              <a:t>:</a:t>
            </a:r>
          </a:p>
          <a:p>
            <a:pPr marL="342900" indent="-342900">
              <a:buFontTx/>
              <a:buChar char="-"/>
            </a:pPr>
            <a:r>
              <a:rPr lang="it-IT" sz="2400" dirty="0"/>
              <a:t>iperglicemia, ma glucosio inutilizzato</a:t>
            </a:r>
          </a:p>
          <a:p>
            <a:pPr marL="342900" indent="-342900">
              <a:buFontTx/>
              <a:buChar char="-"/>
            </a:pPr>
            <a:r>
              <a:rPr lang="it-IT" sz="2400" dirty="0"/>
              <a:t>Rene danneggiato da iperglicemia</a:t>
            </a:r>
          </a:p>
          <a:p>
            <a:pPr marL="342900" indent="-342900">
              <a:buFontTx/>
              <a:buChar char="-"/>
            </a:pPr>
            <a:r>
              <a:rPr lang="it-IT" sz="2400" dirty="0"/>
              <a:t>Effetto di iperglicemia e acidosi sul cervello</a:t>
            </a:r>
          </a:p>
          <a:p>
            <a:pPr marL="342900" indent="-342900">
              <a:buFontTx/>
              <a:buChar char="-"/>
            </a:pPr>
            <a:r>
              <a:rPr lang="it-IT" sz="2400" dirty="0"/>
              <a:t>Il muscolo mobilizza aminoacidi</a:t>
            </a:r>
          </a:p>
          <a:p>
            <a:pPr marL="342900" indent="-342900">
              <a:buFontTx/>
              <a:buChar char="-"/>
            </a:pPr>
            <a:r>
              <a:rPr lang="it-IT" sz="2400" dirty="0"/>
              <a:t>Aumenta il metabolismo dell’urea</a:t>
            </a:r>
          </a:p>
          <a:p>
            <a:pPr marL="342900" indent="-342900">
              <a:buFontTx/>
              <a:buChar char="-"/>
            </a:pPr>
            <a:r>
              <a:rPr lang="it-IT" sz="2400" dirty="0"/>
              <a:t>Da t. adiposo, mobilizzazione di acidi grassi come se fossimo in digiuno</a:t>
            </a:r>
          </a:p>
          <a:p>
            <a:pPr marL="342900" indent="-342900">
              <a:buFontTx/>
              <a:buChar char="-"/>
            </a:pPr>
            <a:r>
              <a:rPr lang="it-IT" sz="2400" dirty="0"/>
              <a:t>Il fegato deriva dai grassi i corpi chetonici</a:t>
            </a:r>
          </a:p>
          <a:p>
            <a:endParaRPr lang="it-IT" sz="2400" dirty="0"/>
          </a:p>
        </p:txBody>
      </p:sp>
    </p:spTree>
    <p:extLst>
      <p:ext uri="{BB962C8B-B14F-4D97-AF65-F5344CB8AC3E}">
        <p14:creationId xmlns:p14="http://schemas.microsoft.com/office/powerpoint/2010/main" val="480540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44D64E-1F95-39E6-0088-3F01F53EF811}"/>
              </a:ext>
            </a:extLst>
          </p:cNvPr>
          <p:cNvSpPr txBox="1"/>
          <p:nvPr/>
        </p:nvSpPr>
        <p:spPr>
          <a:xfrm>
            <a:off x="271067" y="204953"/>
            <a:ext cx="11174818" cy="6370975"/>
          </a:xfrm>
          <a:prstGeom prst="rect">
            <a:avLst/>
          </a:prstGeom>
          <a:noFill/>
        </p:spPr>
        <p:txBody>
          <a:bodyPr wrap="square" rtlCol="0">
            <a:spAutoFit/>
          </a:bodyPr>
          <a:lstStyle/>
          <a:p>
            <a:r>
              <a:rPr lang="it-IT" sz="2400" b="1" dirty="0"/>
              <a:t>Riduzione dell’ingresso intracellulare e dell’utilizzazione del glucosio</a:t>
            </a:r>
          </a:p>
          <a:p>
            <a:pPr marL="342900" indent="-342900">
              <a:buFontTx/>
              <a:buChar char="-"/>
            </a:pPr>
            <a:r>
              <a:rPr lang="it-IT" sz="2400" dirty="0"/>
              <a:t>Iperglicemia, effetto osmotico extracellulare</a:t>
            </a:r>
          </a:p>
          <a:p>
            <a:pPr marL="342900" indent="-342900">
              <a:buFontTx/>
              <a:buChar char="-"/>
            </a:pPr>
            <a:r>
              <a:rPr lang="it-IT" sz="2400" dirty="0"/>
              <a:t>Impossibilità di internalizzare glucosio nelle cellule INSULINO-DIPENDENTI</a:t>
            </a:r>
          </a:p>
          <a:p>
            <a:pPr marL="342900" indent="-342900">
              <a:buFontTx/>
              <a:buChar char="-"/>
            </a:pPr>
            <a:r>
              <a:rPr lang="it-IT" sz="2400" dirty="0"/>
              <a:t>&gt; 180 mg/dL -&gt; perdita attraverso il rene, diuresi osmotica e perdita di Na, K, Ca, Mg</a:t>
            </a:r>
          </a:p>
          <a:p>
            <a:endParaRPr lang="it-IT" sz="2400" dirty="0"/>
          </a:p>
          <a:p>
            <a:r>
              <a:rPr lang="it-IT" sz="2400" b="1" dirty="0"/>
              <a:t>Alterazioni del metabolismo lipidico</a:t>
            </a:r>
          </a:p>
          <a:p>
            <a:pPr marL="342900" indent="-342900">
              <a:buFontTx/>
              <a:buChar char="-"/>
            </a:pPr>
            <a:r>
              <a:rPr lang="it-IT" sz="2400" dirty="0"/>
              <a:t>Incremento della lipolisi -&gt; passaggio in circolo di acidi grassi non esterificati</a:t>
            </a:r>
          </a:p>
          <a:p>
            <a:pPr marL="342900" indent="-342900">
              <a:buFontTx/>
              <a:buChar char="-"/>
            </a:pPr>
            <a:r>
              <a:rPr lang="it-IT" sz="2400" dirty="0" err="1"/>
              <a:t>Ipertrigliceridemia</a:t>
            </a:r>
            <a:r>
              <a:rPr lang="it-IT" sz="2400" dirty="0"/>
              <a:t> per ridotta attività della </a:t>
            </a:r>
            <a:r>
              <a:rPr lang="it-IT" sz="2400" dirty="0" err="1"/>
              <a:t>lipoprotein</a:t>
            </a:r>
            <a:r>
              <a:rPr lang="it-IT" sz="2400" dirty="0"/>
              <a:t>-lipasi endoteliale</a:t>
            </a:r>
          </a:p>
          <a:p>
            <a:pPr marL="342900" indent="-342900">
              <a:buFontTx/>
              <a:buChar char="-"/>
            </a:pPr>
            <a:r>
              <a:rPr lang="it-IT" sz="2400" dirty="0"/>
              <a:t>Ridotta captazione epatica dei </a:t>
            </a:r>
            <a:r>
              <a:rPr lang="it-IT" sz="2400" dirty="0" err="1"/>
              <a:t>remnants</a:t>
            </a:r>
            <a:endParaRPr lang="it-IT" sz="2400" dirty="0"/>
          </a:p>
          <a:p>
            <a:endParaRPr lang="it-IT" sz="2400" dirty="0"/>
          </a:p>
          <a:p>
            <a:r>
              <a:rPr lang="it-IT" sz="2400" b="1" dirty="0"/>
              <a:t>Chetogenesi </a:t>
            </a:r>
            <a:r>
              <a:rPr lang="it-IT" sz="2400" dirty="0"/>
              <a:t>in cellule </a:t>
            </a:r>
            <a:r>
              <a:rPr lang="it-IT" sz="2400" b="1" dirty="0"/>
              <a:t>insulino-dipendenti: energia solo da lipidi </a:t>
            </a:r>
            <a:br>
              <a:rPr lang="it-IT" sz="2400" b="1" dirty="0"/>
            </a:br>
            <a:r>
              <a:rPr lang="it-IT" sz="2400" dirty="0"/>
              <a:t>-&gt; eccesso di grassi e corpi chetonici: acidi forti </a:t>
            </a:r>
            <a:br>
              <a:rPr lang="it-IT" sz="2400" dirty="0"/>
            </a:br>
            <a:r>
              <a:rPr lang="it-IT" sz="2400" dirty="0"/>
              <a:t>-&gt; acidosi metabolica; azione osmotica insieme a glucosio -&gt; coma chetoacidosico</a:t>
            </a:r>
          </a:p>
          <a:p>
            <a:endParaRPr lang="it-IT" sz="2400" dirty="0"/>
          </a:p>
          <a:p>
            <a:r>
              <a:rPr lang="it-IT" sz="2400" b="1" dirty="0"/>
              <a:t>Riduzione del contenuto proteico per stimolazione della </a:t>
            </a:r>
            <a:r>
              <a:rPr lang="it-IT" sz="2400" b="1" dirty="0" err="1"/>
              <a:t>neoglucogenesi</a:t>
            </a:r>
            <a:endParaRPr lang="it-IT" sz="2400" b="1" dirty="0"/>
          </a:p>
          <a:p>
            <a:pPr marL="342900" indent="-342900">
              <a:buFontTx/>
              <a:buChar char="-"/>
            </a:pPr>
            <a:r>
              <a:rPr lang="it-IT" sz="2400" dirty="0"/>
              <a:t>Che conduce ad aumentare ulteriormente la glicemia</a:t>
            </a:r>
          </a:p>
          <a:p>
            <a:pPr marL="342900" indent="-342900">
              <a:buFontTx/>
              <a:buChar char="-"/>
            </a:pPr>
            <a:r>
              <a:rPr lang="it-IT" sz="2400" dirty="0"/>
              <a:t>Riduzione delle masse muscolari</a:t>
            </a:r>
          </a:p>
        </p:txBody>
      </p:sp>
    </p:spTree>
    <p:extLst>
      <p:ext uri="{BB962C8B-B14F-4D97-AF65-F5344CB8AC3E}">
        <p14:creationId xmlns:p14="http://schemas.microsoft.com/office/powerpoint/2010/main" val="4042800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ADA871-D678-2977-EC3E-15FD1C5AD42E}"/>
              </a:ext>
            </a:extLst>
          </p:cNvPr>
          <p:cNvSpPr txBox="1"/>
          <p:nvPr/>
        </p:nvSpPr>
        <p:spPr>
          <a:xfrm>
            <a:off x="473725" y="495759"/>
            <a:ext cx="10967292" cy="4524315"/>
          </a:xfrm>
          <a:prstGeom prst="rect">
            <a:avLst/>
          </a:prstGeom>
          <a:noFill/>
        </p:spPr>
        <p:txBody>
          <a:bodyPr wrap="square" rtlCol="0">
            <a:spAutoFit/>
          </a:bodyPr>
          <a:lstStyle/>
          <a:p>
            <a:r>
              <a:rPr lang="en-US" sz="2400" b="1" dirty="0"/>
              <a:t>Come </a:t>
            </a:r>
            <a:r>
              <a:rPr lang="en-US" sz="2400" b="1" dirty="0" err="1"/>
              <a:t>funzionava</a:t>
            </a:r>
            <a:r>
              <a:rPr lang="en-US" sz="2400" b="1" dirty="0"/>
              <a:t> la starvation</a:t>
            </a:r>
          </a:p>
          <a:p>
            <a:endParaRPr lang="en-US" sz="2400" dirty="0"/>
          </a:p>
          <a:p>
            <a:r>
              <a:rPr lang="en-US" sz="2400" dirty="0" err="1"/>
              <a:t>Garantire</a:t>
            </a:r>
            <a:r>
              <a:rPr lang="en-US" sz="2400" dirty="0"/>
              <a:t> </a:t>
            </a:r>
            <a:r>
              <a:rPr lang="en-US" sz="2400" dirty="0" err="1"/>
              <a:t>minimo</a:t>
            </a:r>
            <a:r>
              <a:rPr lang="en-US" sz="2400" dirty="0"/>
              <a:t> </a:t>
            </a:r>
            <a:r>
              <a:rPr lang="en-US" sz="2400" dirty="0" err="1"/>
              <a:t>glucosio</a:t>
            </a:r>
            <a:r>
              <a:rPr lang="en-US" sz="2400" dirty="0"/>
              <a:t> per </a:t>
            </a:r>
            <a:r>
              <a:rPr lang="en-US" sz="2400" dirty="0" err="1"/>
              <a:t>mantenere</a:t>
            </a:r>
            <a:r>
              <a:rPr lang="en-US" sz="2400" dirty="0"/>
              <a:t> </a:t>
            </a:r>
            <a:r>
              <a:rPr lang="en-US" sz="2400" dirty="0" err="1"/>
              <a:t>organi</a:t>
            </a:r>
            <a:r>
              <a:rPr lang="en-US" sz="2400" dirty="0"/>
              <a:t> insulin-</a:t>
            </a:r>
            <a:r>
              <a:rPr lang="en-US" sz="2400" dirty="0" err="1"/>
              <a:t>indipendenti</a:t>
            </a:r>
            <a:r>
              <a:rPr lang="en-US" sz="2400" dirty="0"/>
              <a:t>, </a:t>
            </a:r>
            <a:r>
              <a:rPr lang="en-US" sz="2400" dirty="0" err="1"/>
              <a:t>che</a:t>
            </a:r>
            <a:r>
              <a:rPr lang="en-US" sz="2400" dirty="0"/>
              <a:t> </a:t>
            </a:r>
            <a:r>
              <a:rPr lang="en-US" sz="2400" dirty="0" err="1"/>
              <a:t>posso</a:t>
            </a:r>
            <a:r>
              <a:rPr lang="en-US" sz="2400" dirty="0"/>
              <a:t> </a:t>
            </a:r>
            <a:r>
              <a:rPr lang="en-US" sz="2400" dirty="0" err="1"/>
              <a:t>utilizzarlo</a:t>
            </a:r>
            <a:br>
              <a:rPr lang="en-US" sz="2400" dirty="0"/>
            </a:br>
            <a:endParaRPr lang="en-US" sz="2400" dirty="0"/>
          </a:p>
          <a:p>
            <a:r>
              <a:rPr lang="en-US" sz="2400" dirty="0"/>
              <a:t>Dopo </a:t>
            </a:r>
            <a:r>
              <a:rPr lang="en-US" sz="2400" dirty="0" err="1"/>
              <a:t>pranzo</a:t>
            </a:r>
            <a:r>
              <a:rPr lang="en-US" sz="2400" dirty="0"/>
              <a:t> </a:t>
            </a:r>
            <a:br>
              <a:rPr lang="en-US" sz="2400" dirty="0"/>
            </a:br>
            <a:r>
              <a:rPr lang="en-US" sz="2400" dirty="0"/>
              <a:t>	-&gt; </a:t>
            </a:r>
            <a:r>
              <a:rPr lang="en-US" sz="2400" dirty="0" err="1"/>
              <a:t>glucosio</a:t>
            </a:r>
            <a:r>
              <a:rPr lang="en-US" sz="2400" dirty="0"/>
              <a:t> soto forma di </a:t>
            </a:r>
            <a:r>
              <a:rPr lang="en-US" sz="2400" dirty="0" err="1"/>
              <a:t>amidi</a:t>
            </a:r>
            <a:r>
              <a:rPr lang="en-US" sz="2400" dirty="0"/>
              <a:t> con lento </a:t>
            </a:r>
            <a:r>
              <a:rPr lang="en-US" sz="2400" dirty="0" err="1"/>
              <a:t>assorbimento</a:t>
            </a:r>
            <a:r>
              <a:rPr lang="en-US" sz="2400" dirty="0"/>
              <a:t> in piccolo </a:t>
            </a:r>
            <a:r>
              <a:rPr lang="en-US" sz="2400" dirty="0" err="1"/>
              <a:t>quantià</a:t>
            </a:r>
            <a:endParaRPr lang="en-US" sz="2400" dirty="0"/>
          </a:p>
          <a:p>
            <a:r>
              <a:rPr lang="en-US" sz="2400" dirty="0"/>
              <a:t>	</a:t>
            </a:r>
          </a:p>
          <a:p>
            <a:r>
              <a:rPr lang="en-US" sz="2400" dirty="0"/>
              <a:t>A </a:t>
            </a:r>
            <a:r>
              <a:rPr lang="en-US" sz="2400" dirty="0" err="1"/>
              <a:t>digiuno</a:t>
            </a:r>
            <a:r>
              <a:rPr lang="en-US" sz="2400" dirty="0"/>
              <a:t> </a:t>
            </a:r>
          </a:p>
          <a:p>
            <a:r>
              <a:rPr lang="en-US" sz="2400" dirty="0"/>
              <a:t>	-&gt; </a:t>
            </a:r>
            <a:r>
              <a:rPr lang="en-US" sz="2400" dirty="0" err="1"/>
              <a:t>assenza</a:t>
            </a:r>
            <a:r>
              <a:rPr lang="en-US" sz="2400" dirty="0"/>
              <a:t> di </a:t>
            </a:r>
            <a:r>
              <a:rPr lang="en-US" sz="2400" dirty="0" err="1"/>
              <a:t>gicogeno</a:t>
            </a:r>
            <a:r>
              <a:rPr lang="en-US" sz="2400" dirty="0"/>
              <a:t> </a:t>
            </a:r>
            <a:r>
              <a:rPr lang="en-US" sz="2400" dirty="0" err="1"/>
              <a:t>nel</a:t>
            </a:r>
            <a:r>
              <a:rPr lang="en-US" sz="2400" dirty="0"/>
              <a:t> </a:t>
            </a:r>
            <a:r>
              <a:rPr lang="en-US" sz="2400" dirty="0" err="1"/>
              <a:t>fegato</a:t>
            </a:r>
            <a:r>
              <a:rPr lang="en-US" sz="2400" dirty="0"/>
              <a:t>. </a:t>
            </a:r>
            <a:r>
              <a:rPr lang="en-US" sz="2400" dirty="0" err="1"/>
              <a:t>Produzione</a:t>
            </a:r>
            <a:r>
              <a:rPr lang="en-US" sz="2400" dirty="0"/>
              <a:t> di </a:t>
            </a:r>
            <a:r>
              <a:rPr lang="en-US" sz="2400" dirty="0" err="1"/>
              <a:t>glucosio</a:t>
            </a:r>
            <a:r>
              <a:rPr lang="en-US" sz="2400" dirty="0"/>
              <a:t> da aminoacidic</a:t>
            </a:r>
          </a:p>
          <a:p>
            <a:r>
              <a:rPr lang="en-US" sz="2400" dirty="0"/>
              <a:t>		- </a:t>
            </a:r>
            <a:r>
              <a:rPr lang="en-US" sz="2400" dirty="0" err="1"/>
              <a:t>Dimagrimento</a:t>
            </a:r>
            <a:r>
              <a:rPr lang="en-US" sz="2400" dirty="0"/>
              <a:t>, </a:t>
            </a:r>
            <a:r>
              <a:rPr lang="en-US" sz="2400" dirty="0" err="1"/>
              <a:t>distrofia</a:t>
            </a:r>
            <a:endParaRPr lang="en-US" sz="2400" dirty="0"/>
          </a:p>
          <a:p>
            <a:r>
              <a:rPr lang="it-IT" sz="2400" dirty="0"/>
              <a:t>	-&gt; utilizzo del muscolo per mantenere la glicemia (non glicogeno muscolare)</a:t>
            </a:r>
            <a:endParaRPr lang="en-US" sz="2400" dirty="0"/>
          </a:p>
        </p:txBody>
      </p:sp>
    </p:spTree>
    <p:extLst>
      <p:ext uri="{BB962C8B-B14F-4D97-AF65-F5344CB8AC3E}">
        <p14:creationId xmlns:p14="http://schemas.microsoft.com/office/powerpoint/2010/main" val="1967880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7285DA-79C7-367F-6E99-99EAAD7A4313}"/>
              </a:ext>
            </a:extLst>
          </p:cNvPr>
          <p:cNvSpPr txBox="1"/>
          <p:nvPr/>
        </p:nvSpPr>
        <p:spPr>
          <a:xfrm>
            <a:off x="404923" y="820182"/>
            <a:ext cx="11382154" cy="2677656"/>
          </a:xfrm>
          <a:prstGeom prst="rect">
            <a:avLst/>
          </a:prstGeom>
          <a:noFill/>
        </p:spPr>
        <p:txBody>
          <a:bodyPr wrap="square" rtlCol="0">
            <a:spAutoFit/>
          </a:bodyPr>
          <a:lstStyle/>
          <a:p>
            <a:r>
              <a:rPr lang="it-IT" sz="2400" b="1" dirty="0"/>
              <a:t>Danno Proteico da glicazione</a:t>
            </a:r>
          </a:p>
          <a:p>
            <a:r>
              <a:rPr lang="it-IT" sz="2400" dirty="0"/>
              <a:t>Il gruppo aldeide del glucosio reagisce con i gruppi aminici terminali delle proteine e con l’</a:t>
            </a:r>
            <a:r>
              <a:rPr lang="el-GR" sz="2400" dirty="0"/>
              <a:t>ε</a:t>
            </a:r>
            <a:r>
              <a:rPr lang="it-IT" sz="2400" dirty="0"/>
              <a:t>-</a:t>
            </a:r>
            <a:r>
              <a:rPr lang="it-IT" sz="2400" dirty="0" err="1"/>
              <a:t>aminogruppo</a:t>
            </a:r>
            <a:r>
              <a:rPr lang="it-IT" sz="2400" dirty="0"/>
              <a:t> della lisina fino a produrre </a:t>
            </a:r>
            <a:r>
              <a:rPr lang="it-IT" sz="2400" b="1" dirty="0"/>
              <a:t>Advanced </a:t>
            </a:r>
            <a:r>
              <a:rPr lang="it-IT" sz="2400" b="1" dirty="0" err="1"/>
              <a:t>Glycosylation</a:t>
            </a:r>
            <a:r>
              <a:rPr lang="it-IT" sz="2400" b="1" dirty="0"/>
              <a:t> END products </a:t>
            </a:r>
            <a:r>
              <a:rPr lang="it-IT" sz="2400" dirty="0"/>
              <a:t>(</a:t>
            </a:r>
            <a:r>
              <a:rPr lang="it-IT" sz="2400" b="1" dirty="0"/>
              <a:t>prodotti AGE</a:t>
            </a:r>
            <a:r>
              <a:rPr lang="it-IT" sz="2400" dirty="0"/>
              <a:t>) che possono reagire con il recettore RAGE </a:t>
            </a:r>
          </a:p>
          <a:p>
            <a:endParaRPr lang="it-IT" sz="2400" dirty="0"/>
          </a:p>
          <a:p>
            <a:r>
              <a:rPr lang="it-IT" sz="2400" dirty="0"/>
              <a:t>di norma </a:t>
            </a:r>
            <a:r>
              <a:rPr lang="it-IT" sz="2400" b="1" dirty="0"/>
              <a:t>RAGE</a:t>
            </a:r>
            <a:r>
              <a:rPr lang="it-IT" sz="2400" dirty="0"/>
              <a:t> riconosce la proteina HMGB1 </a:t>
            </a:r>
            <a:r>
              <a:rPr lang="it-IT" sz="2400" dirty="0" err="1"/>
              <a:t>asscociata</a:t>
            </a:r>
            <a:r>
              <a:rPr lang="it-IT" sz="2400" dirty="0"/>
              <a:t> alla necrosi, conducendo ad attivazione di NF-</a:t>
            </a:r>
            <a:r>
              <a:rPr lang="it-IT" sz="2400" dirty="0" err="1"/>
              <a:t>kB</a:t>
            </a:r>
            <a:r>
              <a:rPr lang="it-IT" sz="2400" dirty="0"/>
              <a:t>. I prodotti AGE possono allo stesso modo </a:t>
            </a:r>
            <a:r>
              <a:rPr lang="it-IT" sz="2400"/>
              <a:t>indurre infiammazione</a:t>
            </a:r>
            <a:endParaRPr lang="it-IT" sz="2400" dirty="0"/>
          </a:p>
        </p:txBody>
      </p:sp>
      <p:sp>
        <p:nvSpPr>
          <p:cNvPr id="6" name="TextBox 5">
            <a:extLst>
              <a:ext uri="{FF2B5EF4-FFF2-40B4-BE49-F238E27FC236}">
                <a16:creationId xmlns:a16="http://schemas.microsoft.com/office/drawing/2014/main" id="{882CE555-13F5-437D-5E3B-2D0F5F30BD3E}"/>
              </a:ext>
            </a:extLst>
          </p:cNvPr>
          <p:cNvSpPr txBox="1"/>
          <p:nvPr/>
        </p:nvSpPr>
        <p:spPr>
          <a:xfrm>
            <a:off x="331980" y="3759506"/>
            <a:ext cx="10005237" cy="2031325"/>
          </a:xfrm>
          <a:prstGeom prst="rect">
            <a:avLst/>
          </a:prstGeom>
          <a:noFill/>
        </p:spPr>
        <p:txBody>
          <a:bodyPr wrap="square" rtlCol="0">
            <a:spAutoFit/>
          </a:bodyPr>
          <a:lstStyle/>
          <a:p>
            <a:pPr marL="342900" indent="-342900">
              <a:spcBef>
                <a:spcPts val="1200"/>
              </a:spcBef>
              <a:buFont typeface="Wingdings" panose="05000000000000000000" pitchFamily="2" charset="2"/>
              <a:buChar char="v"/>
            </a:pPr>
            <a:r>
              <a:rPr lang="it-IT" sz="2400" dirty="0"/>
              <a:t>Emoglobina </a:t>
            </a:r>
            <a:r>
              <a:rPr lang="it-IT" sz="2400" dirty="0" err="1"/>
              <a:t>glicata</a:t>
            </a:r>
            <a:endParaRPr lang="it-IT" sz="2400" dirty="0"/>
          </a:p>
          <a:p>
            <a:pPr marL="342900" indent="-342900">
              <a:spcBef>
                <a:spcPts val="1200"/>
              </a:spcBef>
              <a:buFont typeface="Wingdings" panose="05000000000000000000" pitchFamily="2" charset="2"/>
              <a:buChar char="v"/>
            </a:pPr>
            <a:r>
              <a:rPr lang="it-IT" sz="2400" dirty="0"/>
              <a:t>Aterosclerosi per prodotti AGE</a:t>
            </a:r>
          </a:p>
          <a:p>
            <a:pPr marL="342900" indent="-342900">
              <a:spcBef>
                <a:spcPts val="1200"/>
              </a:spcBef>
              <a:buFont typeface="Wingdings" panose="05000000000000000000" pitchFamily="2" charset="2"/>
              <a:buChar char="v"/>
            </a:pPr>
            <a:r>
              <a:rPr lang="it-IT" sz="2400" dirty="0" err="1"/>
              <a:t>Macroangiopatia</a:t>
            </a:r>
            <a:r>
              <a:rPr lang="it-IT" sz="2400" dirty="0"/>
              <a:t> e </a:t>
            </a:r>
            <a:r>
              <a:rPr lang="it-IT" sz="2400" dirty="0" err="1"/>
              <a:t>microangiopatia</a:t>
            </a:r>
            <a:r>
              <a:rPr lang="it-IT" sz="2400" dirty="0"/>
              <a:t> (retinopatia, nefropatia)</a:t>
            </a:r>
          </a:p>
          <a:p>
            <a:pPr marL="342900" indent="-342900">
              <a:spcBef>
                <a:spcPts val="1200"/>
              </a:spcBef>
              <a:buFont typeface="Wingdings" panose="05000000000000000000" pitchFamily="2" charset="2"/>
              <a:buChar char="v"/>
            </a:pPr>
            <a:r>
              <a:rPr lang="it-IT" sz="2400" dirty="0"/>
              <a:t>Maculopatia diabetica</a:t>
            </a:r>
          </a:p>
        </p:txBody>
      </p:sp>
      <p:sp>
        <p:nvSpPr>
          <p:cNvPr id="7" name="TextBox 6">
            <a:extLst>
              <a:ext uri="{FF2B5EF4-FFF2-40B4-BE49-F238E27FC236}">
                <a16:creationId xmlns:a16="http://schemas.microsoft.com/office/drawing/2014/main" id="{66039CDF-EE3D-0A6C-8888-FCAFC36BA8C7}"/>
              </a:ext>
            </a:extLst>
          </p:cNvPr>
          <p:cNvSpPr txBox="1"/>
          <p:nvPr/>
        </p:nvSpPr>
        <p:spPr>
          <a:xfrm>
            <a:off x="162368" y="87071"/>
            <a:ext cx="2431884" cy="523220"/>
          </a:xfrm>
          <a:prstGeom prst="rect">
            <a:avLst/>
          </a:prstGeom>
          <a:noFill/>
        </p:spPr>
        <p:txBody>
          <a:bodyPr wrap="none" rtlCol="0">
            <a:spAutoFit/>
          </a:bodyPr>
          <a:lstStyle/>
          <a:p>
            <a:r>
              <a:rPr lang="it-IT" sz="2800" b="1" dirty="0">
                <a:solidFill>
                  <a:srgbClr val="0070C0"/>
                </a:solidFill>
              </a:rPr>
              <a:t>PRODOTTI AGE</a:t>
            </a:r>
          </a:p>
        </p:txBody>
      </p:sp>
    </p:spTree>
    <p:extLst>
      <p:ext uri="{BB962C8B-B14F-4D97-AF65-F5344CB8AC3E}">
        <p14:creationId xmlns:p14="http://schemas.microsoft.com/office/powerpoint/2010/main" val="347257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Effects of Diabetes on Your Body">
            <a:extLst>
              <a:ext uri="{FF2B5EF4-FFF2-40B4-BE49-F238E27FC236}">
                <a16:creationId xmlns:a16="http://schemas.microsoft.com/office/drawing/2014/main" id="{18588987-CE8C-429A-A7E9-5CCCA1FA3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82" y="0"/>
            <a:ext cx="3892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F17BBB-FF38-4395-BC38-1BC4D6A4FBC5}"/>
              </a:ext>
            </a:extLst>
          </p:cNvPr>
          <p:cNvSpPr txBox="1"/>
          <p:nvPr/>
        </p:nvSpPr>
        <p:spPr>
          <a:xfrm>
            <a:off x="239486" y="206828"/>
            <a:ext cx="4638834" cy="523220"/>
          </a:xfrm>
          <a:prstGeom prst="rect">
            <a:avLst/>
          </a:prstGeom>
          <a:noFill/>
        </p:spPr>
        <p:txBody>
          <a:bodyPr wrap="none" rtlCol="0">
            <a:spAutoFit/>
          </a:bodyPr>
          <a:lstStyle/>
          <a:p>
            <a:r>
              <a:rPr lang="it-IT" sz="2800" b="1" dirty="0">
                <a:solidFill>
                  <a:srgbClr val="0070C0"/>
                </a:solidFill>
              </a:rPr>
              <a:t>Effetti tossici dell’iperglicemia</a:t>
            </a:r>
          </a:p>
        </p:txBody>
      </p:sp>
      <p:sp>
        <p:nvSpPr>
          <p:cNvPr id="3" name="TextBox 2">
            <a:extLst>
              <a:ext uri="{FF2B5EF4-FFF2-40B4-BE49-F238E27FC236}">
                <a16:creationId xmlns:a16="http://schemas.microsoft.com/office/drawing/2014/main" id="{F1021FC5-E17B-4B3B-BFB7-F6576F3C6292}"/>
              </a:ext>
            </a:extLst>
          </p:cNvPr>
          <p:cNvSpPr txBox="1"/>
          <p:nvPr/>
        </p:nvSpPr>
        <p:spPr>
          <a:xfrm>
            <a:off x="8467725" y="0"/>
            <a:ext cx="2600768" cy="707886"/>
          </a:xfrm>
          <a:prstGeom prst="rect">
            <a:avLst/>
          </a:prstGeom>
          <a:solidFill>
            <a:schemeClr val="bg1"/>
          </a:solidFill>
        </p:spPr>
        <p:txBody>
          <a:bodyPr wrap="square" rtlCol="0">
            <a:spAutoFit/>
          </a:bodyPr>
          <a:lstStyle/>
          <a:p>
            <a:r>
              <a:rPr lang="it-IT" sz="2000" dirty="0"/>
              <a:t>Coma iperglicemico</a:t>
            </a:r>
          </a:p>
          <a:p>
            <a:endParaRPr lang="it-IT" sz="2000" dirty="0"/>
          </a:p>
        </p:txBody>
      </p:sp>
      <p:sp>
        <p:nvSpPr>
          <p:cNvPr id="5" name="TextBox 4">
            <a:extLst>
              <a:ext uri="{FF2B5EF4-FFF2-40B4-BE49-F238E27FC236}">
                <a16:creationId xmlns:a16="http://schemas.microsoft.com/office/drawing/2014/main" id="{BBA17752-3557-49C2-AAC0-039FDCB075AE}"/>
              </a:ext>
            </a:extLst>
          </p:cNvPr>
          <p:cNvSpPr txBox="1"/>
          <p:nvPr/>
        </p:nvSpPr>
        <p:spPr>
          <a:xfrm>
            <a:off x="8527209" y="646331"/>
            <a:ext cx="1600200" cy="707886"/>
          </a:xfrm>
          <a:prstGeom prst="rect">
            <a:avLst/>
          </a:prstGeom>
          <a:solidFill>
            <a:schemeClr val="bg1"/>
          </a:solidFill>
        </p:spPr>
        <p:txBody>
          <a:bodyPr wrap="square" rtlCol="0">
            <a:spAutoFit/>
          </a:bodyPr>
          <a:lstStyle/>
          <a:p>
            <a:r>
              <a:rPr lang="it-IT" sz="2000" dirty="0"/>
              <a:t>Retinopatia</a:t>
            </a:r>
          </a:p>
          <a:p>
            <a:endParaRPr lang="it-IT" sz="2000" dirty="0"/>
          </a:p>
        </p:txBody>
      </p:sp>
      <p:sp>
        <p:nvSpPr>
          <p:cNvPr id="6" name="TextBox 5">
            <a:extLst>
              <a:ext uri="{FF2B5EF4-FFF2-40B4-BE49-F238E27FC236}">
                <a16:creationId xmlns:a16="http://schemas.microsoft.com/office/drawing/2014/main" id="{9EF890BA-E70B-4873-BEAE-BEB692920113}"/>
              </a:ext>
            </a:extLst>
          </p:cNvPr>
          <p:cNvSpPr txBox="1"/>
          <p:nvPr/>
        </p:nvSpPr>
        <p:spPr>
          <a:xfrm>
            <a:off x="8502615" y="1815305"/>
            <a:ext cx="1600200" cy="707886"/>
          </a:xfrm>
          <a:prstGeom prst="rect">
            <a:avLst/>
          </a:prstGeom>
          <a:solidFill>
            <a:schemeClr val="bg1"/>
          </a:solidFill>
        </p:spPr>
        <p:txBody>
          <a:bodyPr wrap="square" rtlCol="0">
            <a:spAutoFit/>
          </a:bodyPr>
          <a:lstStyle/>
          <a:p>
            <a:r>
              <a:rPr lang="it-IT" sz="2000" dirty="0"/>
              <a:t>Infezioni</a:t>
            </a:r>
          </a:p>
          <a:p>
            <a:endParaRPr lang="it-IT" sz="2000" dirty="0"/>
          </a:p>
        </p:txBody>
      </p:sp>
      <p:sp>
        <p:nvSpPr>
          <p:cNvPr id="7" name="TextBox 6">
            <a:extLst>
              <a:ext uri="{FF2B5EF4-FFF2-40B4-BE49-F238E27FC236}">
                <a16:creationId xmlns:a16="http://schemas.microsoft.com/office/drawing/2014/main" id="{CBDB2D9E-FBAC-4F1D-A914-D22D7CFEB6F3}"/>
              </a:ext>
            </a:extLst>
          </p:cNvPr>
          <p:cNvSpPr txBox="1"/>
          <p:nvPr/>
        </p:nvSpPr>
        <p:spPr>
          <a:xfrm>
            <a:off x="8527209" y="3752979"/>
            <a:ext cx="1600200" cy="707886"/>
          </a:xfrm>
          <a:prstGeom prst="rect">
            <a:avLst/>
          </a:prstGeom>
          <a:solidFill>
            <a:schemeClr val="bg1"/>
          </a:solidFill>
        </p:spPr>
        <p:txBody>
          <a:bodyPr wrap="square" rtlCol="0">
            <a:spAutoFit/>
          </a:bodyPr>
          <a:lstStyle/>
          <a:p>
            <a:r>
              <a:rPr lang="it-IT" sz="2000" dirty="0"/>
              <a:t>Danno renale</a:t>
            </a:r>
          </a:p>
          <a:p>
            <a:endParaRPr lang="it-IT" sz="2000" dirty="0"/>
          </a:p>
        </p:txBody>
      </p:sp>
      <p:sp>
        <p:nvSpPr>
          <p:cNvPr id="9" name="TextBox 8">
            <a:extLst>
              <a:ext uri="{FF2B5EF4-FFF2-40B4-BE49-F238E27FC236}">
                <a16:creationId xmlns:a16="http://schemas.microsoft.com/office/drawing/2014/main" id="{D6CBF63D-13C2-49A5-BDF7-F8221DBDBFDD}"/>
              </a:ext>
            </a:extLst>
          </p:cNvPr>
          <p:cNvSpPr txBox="1"/>
          <p:nvPr/>
        </p:nvSpPr>
        <p:spPr>
          <a:xfrm>
            <a:off x="8527209" y="2327013"/>
            <a:ext cx="1600200" cy="707886"/>
          </a:xfrm>
          <a:prstGeom prst="rect">
            <a:avLst/>
          </a:prstGeom>
          <a:solidFill>
            <a:schemeClr val="bg1"/>
          </a:solidFill>
        </p:spPr>
        <p:txBody>
          <a:bodyPr wrap="square" rtlCol="0">
            <a:spAutoFit/>
          </a:bodyPr>
          <a:lstStyle/>
          <a:p>
            <a:r>
              <a:rPr lang="it-IT" sz="2000" dirty="0"/>
              <a:t>Ipertensione</a:t>
            </a:r>
          </a:p>
          <a:p>
            <a:endParaRPr lang="it-IT" sz="2000" dirty="0"/>
          </a:p>
        </p:txBody>
      </p:sp>
      <p:sp>
        <p:nvSpPr>
          <p:cNvPr id="10" name="TextBox 9">
            <a:extLst>
              <a:ext uri="{FF2B5EF4-FFF2-40B4-BE49-F238E27FC236}">
                <a16:creationId xmlns:a16="http://schemas.microsoft.com/office/drawing/2014/main" id="{CFF5422D-163C-49D2-84E0-A810EB8D3422}"/>
              </a:ext>
            </a:extLst>
          </p:cNvPr>
          <p:cNvSpPr txBox="1"/>
          <p:nvPr/>
        </p:nvSpPr>
        <p:spPr>
          <a:xfrm>
            <a:off x="8527209" y="4410351"/>
            <a:ext cx="1600200" cy="1015663"/>
          </a:xfrm>
          <a:prstGeom prst="rect">
            <a:avLst/>
          </a:prstGeom>
          <a:solidFill>
            <a:schemeClr val="bg1"/>
          </a:solidFill>
        </p:spPr>
        <p:txBody>
          <a:bodyPr wrap="square" rtlCol="0">
            <a:spAutoFit/>
          </a:bodyPr>
          <a:lstStyle/>
          <a:p>
            <a:r>
              <a:rPr lang="it-IT" sz="2000" dirty="0"/>
              <a:t>Chetoacidosi</a:t>
            </a:r>
          </a:p>
          <a:p>
            <a:endParaRPr lang="it-IT" sz="2000" dirty="0"/>
          </a:p>
          <a:p>
            <a:endParaRPr lang="it-IT" sz="2000" dirty="0"/>
          </a:p>
        </p:txBody>
      </p:sp>
      <p:sp>
        <p:nvSpPr>
          <p:cNvPr id="11" name="TextBox 10">
            <a:extLst>
              <a:ext uri="{FF2B5EF4-FFF2-40B4-BE49-F238E27FC236}">
                <a16:creationId xmlns:a16="http://schemas.microsoft.com/office/drawing/2014/main" id="{4E33D3A2-A02B-43DC-A423-5F5554E6DA50}"/>
              </a:ext>
            </a:extLst>
          </p:cNvPr>
          <p:cNvSpPr txBox="1"/>
          <p:nvPr/>
        </p:nvSpPr>
        <p:spPr>
          <a:xfrm>
            <a:off x="8527209" y="5305644"/>
            <a:ext cx="2050175" cy="1015663"/>
          </a:xfrm>
          <a:prstGeom prst="rect">
            <a:avLst/>
          </a:prstGeom>
          <a:solidFill>
            <a:schemeClr val="bg1"/>
          </a:solidFill>
        </p:spPr>
        <p:txBody>
          <a:bodyPr wrap="square" rtlCol="0">
            <a:spAutoFit/>
          </a:bodyPr>
          <a:lstStyle/>
          <a:p>
            <a:r>
              <a:rPr lang="it-IT" sz="2000" dirty="0"/>
              <a:t>Pelle secca e fragile</a:t>
            </a:r>
          </a:p>
          <a:p>
            <a:endParaRPr lang="it-IT" sz="2000" dirty="0"/>
          </a:p>
        </p:txBody>
      </p:sp>
      <p:sp>
        <p:nvSpPr>
          <p:cNvPr id="12" name="TextBox 11">
            <a:extLst>
              <a:ext uri="{FF2B5EF4-FFF2-40B4-BE49-F238E27FC236}">
                <a16:creationId xmlns:a16="http://schemas.microsoft.com/office/drawing/2014/main" id="{6232069B-15BE-4DB3-9BDB-4FF0985871BF}"/>
              </a:ext>
            </a:extLst>
          </p:cNvPr>
          <p:cNvSpPr txBox="1"/>
          <p:nvPr/>
        </p:nvSpPr>
        <p:spPr>
          <a:xfrm>
            <a:off x="5083355" y="5871252"/>
            <a:ext cx="1773957" cy="707886"/>
          </a:xfrm>
          <a:prstGeom prst="rect">
            <a:avLst/>
          </a:prstGeom>
          <a:solidFill>
            <a:schemeClr val="bg1"/>
          </a:solidFill>
        </p:spPr>
        <p:txBody>
          <a:bodyPr wrap="square" rtlCol="0">
            <a:spAutoFit/>
          </a:bodyPr>
          <a:lstStyle/>
          <a:p>
            <a:pPr algn="r"/>
            <a:r>
              <a:rPr lang="it-IT" sz="2000" dirty="0"/>
              <a:t>Ulcere ai piedi</a:t>
            </a:r>
          </a:p>
          <a:p>
            <a:pPr algn="r"/>
            <a:endParaRPr lang="it-IT" sz="2000" dirty="0"/>
          </a:p>
        </p:txBody>
      </p:sp>
      <p:sp>
        <p:nvSpPr>
          <p:cNvPr id="14" name="TextBox 13">
            <a:extLst>
              <a:ext uri="{FF2B5EF4-FFF2-40B4-BE49-F238E27FC236}">
                <a16:creationId xmlns:a16="http://schemas.microsoft.com/office/drawing/2014/main" id="{AE185186-1645-422A-8E3B-EA8768471EC8}"/>
              </a:ext>
            </a:extLst>
          </p:cNvPr>
          <p:cNvSpPr txBox="1"/>
          <p:nvPr/>
        </p:nvSpPr>
        <p:spPr>
          <a:xfrm>
            <a:off x="5382818" y="4255637"/>
            <a:ext cx="1537184" cy="1015663"/>
          </a:xfrm>
          <a:prstGeom prst="rect">
            <a:avLst/>
          </a:prstGeom>
          <a:solidFill>
            <a:schemeClr val="bg1"/>
          </a:solidFill>
        </p:spPr>
        <p:txBody>
          <a:bodyPr wrap="square" rtlCol="0">
            <a:spAutoFit/>
          </a:bodyPr>
          <a:lstStyle/>
          <a:p>
            <a:pPr algn="r"/>
            <a:r>
              <a:rPr lang="it-IT" sz="2000" dirty="0"/>
              <a:t>Danno vascolare</a:t>
            </a:r>
          </a:p>
          <a:p>
            <a:endParaRPr lang="it-IT" sz="2000" dirty="0"/>
          </a:p>
        </p:txBody>
      </p:sp>
      <p:sp>
        <p:nvSpPr>
          <p:cNvPr id="16" name="TextBox 15">
            <a:extLst>
              <a:ext uri="{FF2B5EF4-FFF2-40B4-BE49-F238E27FC236}">
                <a16:creationId xmlns:a16="http://schemas.microsoft.com/office/drawing/2014/main" id="{C60A2282-BD6D-404F-B2BC-8C33CEF55E48}"/>
              </a:ext>
            </a:extLst>
          </p:cNvPr>
          <p:cNvSpPr txBox="1"/>
          <p:nvPr/>
        </p:nvSpPr>
        <p:spPr>
          <a:xfrm>
            <a:off x="5180828" y="2846428"/>
            <a:ext cx="1232015" cy="1015663"/>
          </a:xfrm>
          <a:prstGeom prst="rect">
            <a:avLst/>
          </a:prstGeom>
          <a:solidFill>
            <a:schemeClr val="bg1"/>
          </a:solidFill>
        </p:spPr>
        <p:txBody>
          <a:bodyPr wrap="square" rtlCol="0">
            <a:spAutoFit/>
          </a:bodyPr>
          <a:lstStyle/>
          <a:p>
            <a:pPr algn="r"/>
            <a:endParaRPr lang="it-IT" sz="2000" dirty="0"/>
          </a:p>
          <a:p>
            <a:endParaRPr lang="it-IT" sz="2000" dirty="0"/>
          </a:p>
          <a:p>
            <a:endParaRPr lang="it-IT" sz="2000" dirty="0"/>
          </a:p>
        </p:txBody>
      </p:sp>
      <p:sp>
        <p:nvSpPr>
          <p:cNvPr id="19" name="TextBox 18">
            <a:extLst>
              <a:ext uri="{FF2B5EF4-FFF2-40B4-BE49-F238E27FC236}">
                <a16:creationId xmlns:a16="http://schemas.microsoft.com/office/drawing/2014/main" id="{029224D0-E35C-4559-832C-6B276A32016E}"/>
              </a:ext>
            </a:extLst>
          </p:cNvPr>
          <p:cNvSpPr txBox="1"/>
          <p:nvPr/>
        </p:nvSpPr>
        <p:spPr>
          <a:xfrm>
            <a:off x="5222659" y="1261672"/>
            <a:ext cx="1600201" cy="707886"/>
          </a:xfrm>
          <a:prstGeom prst="rect">
            <a:avLst/>
          </a:prstGeom>
          <a:solidFill>
            <a:schemeClr val="bg1"/>
          </a:solidFill>
        </p:spPr>
        <p:txBody>
          <a:bodyPr wrap="square" rtlCol="0">
            <a:spAutoFit/>
          </a:bodyPr>
          <a:lstStyle/>
          <a:p>
            <a:pPr algn="r"/>
            <a:r>
              <a:rPr lang="it-IT" sz="2000" dirty="0"/>
              <a:t>Alito acetone</a:t>
            </a:r>
          </a:p>
          <a:p>
            <a:pPr algn="r"/>
            <a:endParaRPr lang="it-IT" sz="2000" dirty="0"/>
          </a:p>
        </p:txBody>
      </p:sp>
      <p:sp>
        <p:nvSpPr>
          <p:cNvPr id="20" name="TextBox 19">
            <a:extLst>
              <a:ext uri="{FF2B5EF4-FFF2-40B4-BE49-F238E27FC236}">
                <a16:creationId xmlns:a16="http://schemas.microsoft.com/office/drawing/2014/main" id="{232507B6-26B8-4179-8B98-D62DF3805642}"/>
              </a:ext>
            </a:extLst>
          </p:cNvPr>
          <p:cNvSpPr txBox="1"/>
          <p:nvPr/>
        </p:nvSpPr>
        <p:spPr>
          <a:xfrm>
            <a:off x="5456188" y="830725"/>
            <a:ext cx="1318303" cy="400110"/>
          </a:xfrm>
          <a:prstGeom prst="rect">
            <a:avLst/>
          </a:prstGeom>
          <a:solidFill>
            <a:schemeClr val="bg1"/>
          </a:solidFill>
        </p:spPr>
        <p:txBody>
          <a:bodyPr wrap="square" rtlCol="0">
            <a:spAutoFit/>
          </a:bodyPr>
          <a:lstStyle/>
          <a:p>
            <a:pPr algn="r"/>
            <a:r>
              <a:rPr lang="it-IT" sz="2000" dirty="0"/>
              <a:t>Secchezza</a:t>
            </a:r>
          </a:p>
        </p:txBody>
      </p:sp>
      <p:sp>
        <p:nvSpPr>
          <p:cNvPr id="21" name="TextBox 20">
            <a:extLst>
              <a:ext uri="{FF2B5EF4-FFF2-40B4-BE49-F238E27FC236}">
                <a16:creationId xmlns:a16="http://schemas.microsoft.com/office/drawing/2014/main" id="{F76F14DA-A0A0-4C62-AA0F-53C2FD7362F2}"/>
              </a:ext>
            </a:extLst>
          </p:cNvPr>
          <p:cNvSpPr txBox="1"/>
          <p:nvPr/>
        </p:nvSpPr>
        <p:spPr>
          <a:xfrm>
            <a:off x="5492259" y="19738"/>
            <a:ext cx="1318303" cy="707886"/>
          </a:xfrm>
          <a:prstGeom prst="rect">
            <a:avLst/>
          </a:prstGeom>
          <a:solidFill>
            <a:schemeClr val="bg1"/>
          </a:solidFill>
        </p:spPr>
        <p:txBody>
          <a:bodyPr wrap="square" rtlCol="0">
            <a:spAutoFit/>
          </a:bodyPr>
          <a:lstStyle/>
          <a:p>
            <a:pPr algn="r"/>
            <a:r>
              <a:rPr lang="it-IT" sz="2000" dirty="0"/>
              <a:t>Rischio di infarto</a:t>
            </a:r>
          </a:p>
        </p:txBody>
      </p:sp>
      <p:sp>
        <p:nvSpPr>
          <p:cNvPr id="22" name="TextBox 21">
            <a:extLst>
              <a:ext uri="{FF2B5EF4-FFF2-40B4-BE49-F238E27FC236}">
                <a16:creationId xmlns:a16="http://schemas.microsoft.com/office/drawing/2014/main" id="{79914852-E01C-4CF7-8DB4-5514260E8A21}"/>
              </a:ext>
            </a:extLst>
          </p:cNvPr>
          <p:cNvSpPr txBox="1"/>
          <p:nvPr/>
        </p:nvSpPr>
        <p:spPr>
          <a:xfrm>
            <a:off x="8514912" y="1182415"/>
            <a:ext cx="1600200" cy="707886"/>
          </a:xfrm>
          <a:prstGeom prst="rect">
            <a:avLst/>
          </a:prstGeom>
          <a:solidFill>
            <a:schemeClr val="bg1"/>
          </a:solidFill>
        </p:spPr>
        <p:txBody>
          <a:bodyPr wrap="square" rtlCol="0">
            <a:spAutoFit/>
          </a:bodyPr>
          <a:lstStyle/>
          <a:p>
            <a:r>
              <a:rPr lang="it-IT" sz="2000" dirty="0"/>
              <a:t>Cataratta</a:t>
            </a:r>
          </a:p>
          <a:p>
            <a:r>
              <a:rPr lang="it-IT" sz="2000" dirty="0"/>
              <a:t>Glaucoma</a:t>
            </a:r>
          </a:p>
        </p:txBody>
      </p:sp>
      <p:sp>
        <p:nvSpPr>
          <p:cNvPr id="8" name="TextBox 7">
            <a:extLst>
              <a:ext uri="{FF2B5EF4-FFF2-40B4-BE49-F238E27FC236}">
                <a16:creationId xmlns:a16="http://schemas.microsoft.com/office/drawing/2014/main" id="{2651C9D6-3E09-49D0-B4AB-F40A8934D9CB}"/>
              </a:ext>
            </a:extLst>
          </p:cNvPr>
          <p:cNvSpPr txBox="1"/>
          <p:nvPr/>
        </p:nvSpPr>
        <p:spPr>
          <a:xfrm>
            <a:off x="8527209" y="2846429"/>
            <a:ext cx="3120758" cy="1015663"/>
          </a:xfrm>
          <a:prstGeom prst="rect">
            <a:avLst/>
          </a:prstGeom>
          <a:solidFill>
            <a:schemeClr val="bg1"/>
          </a:solidFill>
        </p:spPr>
        <p:txBody>
          <a:bodyPr wrap="square" rtlCol="0">
            <a:spAutoFit/>
          </a:bodyPr>
          <a:lstStyle/>
          <a:p>
            <a:r>
              <a:rPr lang="it-IT" sz="2000" dirty="0"/>
              <a:t>Ritardato svuotamento gastrico</a:t>
            </a:r>
          </a:p>
          <a:p>
            <a:endParaRPr lang="it-IT" sz="2000" dirty="0"/>
          </a:p>
        </p:txBody>
      </p:sp>
      <p:sp>
        <p:nvSpPr>
          <p:cNvPr id="18" name="TextBox 17">
            <a:extLst>
              <a:ext uri="{FF2B5EF4-FFF2-40B4-BE49-F238E27FC236}">
                <a16:creationId xmlns:a16="http://schemas.microsoft.com/office/drawing/2014/main" id="{6128CFCD-F708-4A06-B342-0A4B2418899C}"/>
              </a:ext>
            </a:extLst>
          </p:cNvPr>
          <p:cNvSpPr txBox="1"/>
          <p:nvPr/>
        </p:nvSpPr>
        <p:spPr>
          <a:xfrm>
            <a:off x="5126300" y="1815305"/>
            <a:ext cx="1537184" cy="707886"/>
          </a:xfrm>
          <a:prstGeom prst="rect">
            <a:avLst/>
          </a:prstGeom>
          <a:solidFill>
            <a:schemeClr val="bg1"/>
          </a:solidFill>
        </p:spPr>
        <p:txBody>
          <a:bodyPr wrap="square" rtlCol="0">
            <a:spAutoFit/>
          </a:bodyPr>
          <a:lstStyle/>
          <a:p>
            <a:pPr algn="r"/>
            <a:r>
              <a:rPr lang="it-IT" sz="2000" dirty="0"/>
              <a:t>Cardiopatia</a:t>
            </a:r>
          </a:p>
          <a:p>
            <a:pPr algn="r"/>
            <a:endParaRPr lang="it-IT" sz="2000" dirty="0"/>
          </a:p>
        </p:txBody>
      </p:sp>
      <p:sp>
        <p:nvSpPr>
          <p:cNvPr id="17" name="TextBox 16">
            <a:extLst>
              <a:ext uri="{FF2B5EF4-FFF2-40B4-BE49-F238E27FC236}">
                <a16:creationId xmlns:a16="http://schemas.microsoft.com/office/drawing/2014/main" id="{4B48B672-1C71-4FCE-B261-68112D87A465}"/>
              </a:ext>
            </a:extLst>
          </p:cNvPr>
          <p:cNvSpPr txBox="1"/>
          <p:nvPr/>
        </p:nvSpPr>
        <p:spPr>
          <a:xfrm>
            <a:off x="5288560" y="2384468"/>
            <a:ext cx="1374924" cy="707886"/>
          </a:xfrm>
          <a:prstGeom prst="rect">
            <a:avLst/>
          </a:prstGeom>
          <a:solidFill>
            <a:schemeClr val="bg1"/>
          </a:solidFill>
        </p:spPr>
        <p:txBody>
          <a:bodyPr wrap="square" rtlCol="0">
            <a:spAutoFit/>
          </a:bodyPr>
          <a:lstStyle/>
          <a:p>
            <a:pPr algn="r"/>
            <a:r>
              <a:rPr lang="it-IT" sz="2000" dirty="0"/>
              <a:t>Stanchezza</a:t>
            </a:r>
          </a:p>
          <a:p>
            <a:pPr algn="r"/>
            <a:endParaRPr lang="it-IT" sz="2000" dirty="0"/>
          </a:p>
        </p:txBody>
      </p:sp>
      <p:sp>
        <p:nvSpPr>
          <p:cNvPr id="15" name="TextBox 14">
            <a:extLst>
              <a:ext uri="{FF2B5EF4-FFF2-40B4-BE49-F238E27FC236}">
                <a16:creationId xmlns:a16="http://schemas.microsoft.com/office/drawing/2014/main" id="{A553AE68-ECA5-4E1D-B00C-1CB2E2BC1B5D}"/>
              </a:ext>
            </a:extLst>
          </p:cNvPr>
          <p:cNvSpPr txBox="1"/>
          <p:nvPr/>
        </p:nvSpPr>
        <p:spPr>
          <a:xfrm>
            <a:off x="4746617" y="3696678"/>
            <a:ext cx="1773957" cy="707886"/>
          </a:xfrm>
          <a:prstGeom prst="rect">
            <a:avLst/>
          </a:prstGeom>
          <a:solidFill>
            <a:schemeClr val="bg1"/>
          </a:solidFill>
        </p:spPr>
        <p:txBody>
          <a:bodyPr wrap="square" rtlCol="0">
            <a:spAutoFit/>
          </a:bodyPr>
          <a:lstStyle/>
          <a:p>
            <a:pPr algn="r"/>
            <a:r>
              <a:rPr lang="it-IT" sz="2000" dirty="0"/>
              <a:t>Poliuria</a:t>
            </a:r>
          </a:p>
          <a:p>
            <a:endParaRPr lang="it-IT" sz="2000" dirty="0"/>
          </a:p>
        </p:txBody>
      </p:sp>
      <p:sp>
        <p:nvSpPr>
          <p:cNvPr id="13" name="TextBox 12">
            <a:extLst>
              <a:ext uri="{FF2B5EF4-FFF2-40B4-BE49-F238E27FC236}">
                <a16:creationId xmlns:a16="http://schemas.microsoft.com/office/drawing/2014/main" id="{B786A7E9-5CFA-4364-948F-5C9421A65E94}"/>
              </a:ext>
            </a:extLst>
          </p:cNvPr>
          <p:cNvSpPr txBox="1"/>
          <p:nvPr/>
        </p:nvSpPr>
        <p:spPr>
          <a:xfrm>
            <a:off x="5222659" y="5105589"/>
            <a:ext cx="1495351" cy="707886"/>
          </a:xfrm>
          <a:prstGeom prst="rect">
            <a:avLst/>
          </a:prstGeom>
          <a:solidFill>
            <a:schemeClr val="bg1"/>
          </a:solidFill>
        </p:spPr>
        <p:txBody>
          <a:bodyPr wrap="square" rtlCol="0">
            <a:spAutoFit/>
          </a:bodyPr>
          <a:lstStyle/>
          <a:p>
            <a:pPr algn="r"/>
            <a:r>
              <a:rPr lang="it-IT" sz="2000" dirty="0"/>
              <a:t>Neuropatia</a:t>
            </a:r>
          </a:p>
          <a:p>
            <a:pPr algn="r"/>
            <a:endParaRPr lang="it-IT" sz="2000" dirty="0"/>
          </a:p>
        </p:txBody>
      </p:sp>
      <p:sp>
        <p:nvSpPr>
          <p:cNvPr id="4" name="TextBox 3">
            <a:extLst>
              <a:ext uri="{FF2B5EF4-FFF2-40B4-BE49-F238E27FC236}">
                <a16:creationId xmlns:a16="http://schemas.microsoft.com/office/drawing/2014/main" id="{CA4E81C4-04B5-4222-957E-F85E63CDF158}"/>
              </a:ext>
            </a:extLst>
          </p:cNvPr>
          <p:cNvSpPr txBox="1"/>
          <p:nvPr/>
        </p:nvSpPr>
        <p:spPr>
          <a:xfrm>
            <a:off x="591863" y="3116652"/>
            <a:ext cx="3559629" cy="3108543"/>
          </a:xfrm>
          <a:prstGeom prst="rect">
            <a:avLst/>
          </a:prstGeom>
          <a:noFill/>
          <a:ln w="28575">
            <a:solidFill>
              <a:srgbClr val="0070C0"/>
            </a:solidFill>
          </a:ln>
        </p:spPr>
        <p:txBody>
          <a:bodyPr wrap="square" rtlCol="0">
            <a:spAutoFit/>
          </a:bodyPr>
          <a:lstStyle/>
          <a:p>
            <a:r>
              <a:rPr lang="it-IT" sz="2800" dirty="0"/>
              <a:t>Anche nel soggetto sano l’esposizione a frequenti iperglicemie postprandiali per alto contenuto di zuccheri semplici aumenta il rischio cardiovascolare</a:t>
            </a:r>
          </a:p>
        </p:txBody>
      </p:sp>
      <p:sp>
        <p:nvSpPr>
          <p:cNvPr id="23" name="TextBox 22">
            <a:extLst>
              <a:ext uri="{FF2B5EF4-FFF2-40B4-BE49-F238E27FC236}">
                <a16:creationId xmlns:a16="http://schemas.microsoft.com/office/drawing/2014/main" id="{B166B518-8A4D-6C52-8A63-5A6167A9B915}"/>
              </a:ext>
            </a:extLst>
          </p:cNvPr>
          <p:cNvSpPr txBox="1"/>
          <p:nvPr/>
        </p:nvSpPr>
        <p:spPr>
          <a:xfrm>
            <a:off x="284136" y="883403"/>
            <a:ext cx="4287884" cy="954107"/>
          </a:xfrm>
          <a:prstGeom prst="rect">
            <a:avLst/>
          </a:prstGeom>
          <a:noFill/>
        </p:spPr>
        <p:txBody>
          <a:bodyPr wrap="square" rtlCol="0">
            <a:spAutoFit/>
          </a:bodyPr>
          <a:lstStyle/>
          <a:p>
            <a:r>
              <a:rPr lang="it-IT" sz="2800" dirty="0"/>
              <a:t>Complicanze acute e a lungo temine del diabete</a:t>
            </a:r>
          </a:p>
        </p:txBody>
      </p:sp>
    </p:spTree>
    <p:extLst>
      <p:ext uri="{BB962C8B-B14F-4D97-AF65-F5344CB8AC3E}">
        <p14:creationId xmlns:p14="http://schemas.microsoft.com/office/powerpoint/2010/main" val="3901459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96DCB-9E75-84C4-AB63-924DB0B6C2C4}"/>
              </a:ext>
            </a:extLst>
          </p:cNvPr>
          <p:cNvPicPr>
            <a:picLocks noChangeAspect="1"/>
          </p:cNvPicPr>
          <p:nvPr/>
        </p:nvPicPr>
        <p:blipFill>
          <a:blip r:embed="rId2"/>
          <a:stretch>
            <a:fillRect/>
          </a:stretch>
        </p:blipFill>
        <p:spPr>
          <a:xfrm>
            <a:off x="1729004" y="-50800"/>
            <a:ext cx="8328015" cy="6858000"/>
          </a:xfrm>
          <a:prstGeom prst="rect">
            <a:avLst/>
          </a:prstGeom>
        </p:spPr>
      </p:pic>
    </p:spTree>
    <p:extLst>
      <p:ext uri="{BB962C8B-B14F-4D97-AF65-F5344CB8AC3E}">
        <p14:creationId xmlns:p14="http://schemas.microsoft.com/office/powerpoint/2010/main" val="420378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E17-569B-4049-BD54-4EF53FD2D8B9}"/>
              </a:ext>
            </a:extLst>
          </p:cNvPr>
          <p:cNvPicPr>
            <a:picLocks noChangeAspect="1"/>
          </p:cNvPicPr>
          <p:nvPr/>
        </p:nvPicPr>
        <p:blipFill>
          <a:blip r:embed="rId2"/>
          <a:stretch>
            <a:fillRect/>
          </a:stretch>
        </p:blipFill>
        <p:spPr>
          <a:xfrm>
            <a:off x="183635" y="595423"/>
            <a:ext cx="2609710" cy="3117465"/>
          </a:xfrm>
          <a:prstGeom prst="rect">
            <a:avLst/>
          </a:prstGeom>
        </p:spPr>
      </p:pic>
      <p:pic>
        <p:nvPicPr>
          <p:cNvPr id="5" name="Picture 4">
            <a:extLst>
              <a:ext uri="{FF2B5EF4-FFF2-40B4-BE49-F238E27FC236}">
                <a16:creationId xmlns:a16="http://schemas.microsoft.com/office/drawing/2014/main" id="{E749B9FA-6A11-4AE3-9E3F-09DA6E517916}"/>
              </a:ext>
            </a:extLst>
          </p:cNvPr>
          <p:cNvPicPr>
            <a:picLocks noChangeAspect="1"/>
          </p:cNvPicPr>
          <p:nvPr/>
        </p:nvPicPr>
        <p:blipFill>
          <a:blip r:embed="rId3"/>
          <a:stretch>
            <a:fillRect/>
          </a:stretch>
        </p:blipFill>
        <p:spPr>
          <a:xfrm>
            <a:off x="216682" y="3890873"/>
            <a:ext cx="2543616" cy="2568407"/>
          </a:xfrm>
          <a:prstGeom prst="rect">
            <a:avLst/>
          </a:prstGeom>
        </p:spPr>
      </p:pic>
      <p:pic>
        <p:nvPicPr>
          <p:cNvPr id="4" name="Picture 3">
            <a:extLst>
              <a:ext uri="{FF2B5EF4-FFF2-40B4-BE49-F238E27FC236}">
                <a16:creationId xmlns:a16="http://schemas.microsoft.com/office/drawing/2014/main" id="{1B06C39F-3ABD-4977-AF4C-2AD0704042F7}"/>
              </a:ext>
            </a:extLst>
          </p:cNvPr>
          <p:cNvPicPr>
            <a:picLocks noChangeAspect="1"/>
          </p:cNvPicPr>
          <p:nvPr/>
        </p:nvPicPr>
        <p:blipFill>
          <a:blip r:embed="rId4"/>
          <a:stretch>
            <a:fillRect/>
          </a:stretch>
        </p:blipFill>
        <p:spPr>
          <a:xfrm>
            <a:off x="3008645" y="872821"/>
            <a:ext cx="8832048" cy="5642698"/>
          </a:xfrm>
          <a:prstGeom prst="rect">
            <a:avLst/>
          </a:prstGeom>
        </p:spPr>
      </p:pic>
      <p:sp>
        <p:nvSpPr>
          <p:cNvPr id="2" name="TextBox 1">
            <a:extLst>
              <a:ext uri="{FF2B5EF4-FFF2-40B4-BE49-F238E27FC236}">
                <a16:creationId xmlns:a16="http://schemas.microsoft.com/office/drawing/2014/main" id="{2DF5AF17-10AA-B0DB-D302-A24D380E651E}"/>
              </a:ext>
            </a:extLst>
          </p:cNvPr>
          <p:cNvSpPr txBox="1"/>
          <p:nvPr/>
        </p:nvSpPr>
        <p:spPr>
          <a:xfrm>
            <a:off x="3163185" y="249865"/>
            <a:ext cx="7341781" cy="461665"/>
          </a:xfrm>
          <a:prstGeom prst="rect">
            <a:avLst/>
          </a:prstGeom>
          <a:noFill/>
        </p:spPr>
        <p:txBody>
          <a:bodyPr wrap="square" rtlCol="0">
            <a:spAutoFit/>
          </a:bodyPr>
          <a:lstStyle/>
          <a:p>
            <a:pPr algn="ctr"/>
            <a:r>
              <a:rPr lang="it-IT" sz="2400" b="1" dirty="0">
                <a:solidFill>
                  <a:schemeClr val="accent1"/>
                </a:solidFill>
              </a:rPr>
              <a:t>AGOSTO 1922 -&gt; ALCUNI MESI DOPO</a:t>
            </a:r>
          </a:p>
        </p:txBody>
      </p:sp>
    </p:spTree>
    <p:extLst>
      <p:ext uri="{BB962C8B-B14F-4D97-AF65-F5344CB8AC3E}">
        <p14:creationId xmlns:p14="http://schemas.microsoft.com/office/powerpoint/2010/main" val="381834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AA4BC-17BD-41B9-98E6-2D20EC8ADA6E}"/>
              </a:ext>
            </a:extLst>
          </p:cNvPr>
          <p:cNvPicPr>
            <a:picLocks noChangeAspect="1"/>
          </p:cNvPicPr>
          <p:nvPr/>
        </p:nvPicPr>
        <p:blipFill>
          <a:blip r:embed="rId2"/>
          <a:stretch>
            <a:fillRect/>
          </a:stretch>
        </p:blipFill>
        <p:spPr>
          <a:xfrm>
            <a:off x="0" y="132094"/>
            <a:ext cx="12192000" cy="6593811"/>
          </a:xfrm>
          <a:prstGeom prst="rect">
            <a:avLst/>
          </a:prstGeom>
        </p:spPr>
      </p:pic>
    </p:spTree>
    <p:extLst>
      <p:ext uri="{BB962C8B-B14F-4D97-AF65-F5344CB8AC3E}">
        <p14:creationId xmlns:p14="http://schemas.microsoft.com/office/powerpoint/2010/main" val="1365388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9BE08B-F8AF-3A83-FBF4-304A5C84309D}"/>
              </a:ext>
            </a:extLst>
          </p:cNvPr>
          <p:cNvSpPr txBox="1"/>
          <p:nvPr/>
        </p:nvSpPr>
        <p:spPr>
          <a:xfrm>
            <a:off x="273878" y="141356"/>
            <a:ext cx="6789530" cy="584775"/>
          </a:xfrm>
          <a:prstGeom prst="rect">
            <a:avLst/>
          </a:prstGeom>
          <a:noFill/>
        </p:spPr>
        <p:txBody>
          <a:bodyPr wrap="square" rtlCol="0">
            <a:spAutoFit/>
          </a:bodyPr>
          <a:lstStyle/>
          <a:p>
            <a:r>
              <a:rPr lang="it-IT" sz="3200" b="1" dirty="0">
                <a:solidFill>
                  <a:srgbClr val="0070C0"/>
                </a:solidFill>
              </a:rPr>
              <a:t>PANCREATITE ACUTA e CRONICA</a:t>
            </a:r>
          </a:p>
        </p:txBody>
      </p:sp>
      <p:sp>
        <p:nvSpPr>
          <p:cNvPr id="3" name="TextBox 2">
            <a:extLst>
              <a:ext uri="{FF2B5EF4-FFF2-40B4-BE49-F238E27FC236}">
                <a16:creationId xmlns:a16="http://schemas.microsoft.com/office/drawing/2014/main" id="{63983EA9-BAD3-F6A1-641A-1EC549452A45}"/>
              </a:ext>
            </a:extLst>
          </p:cNvPr>
          <p:cNvSpPr txBox="1"/>
          <p:nvPr/>
        </p:nvSpPr>
        <p:spPr>
          <a:xfrm>
            <a:off x="352068" y="889951"/>
            <a:ext cx="11535132" cy="4154984"/>
          </a:xfrm>
          <a:prstGeom prst="rect">
            <a:avLst/>
          </a:prstGeom>
          <a:noFill/>
        </p:spPr>
        <p:txBody>
          <a:bodyPr wrap="square" rtlCol="0">
            <a:spAutoFit/>
          </a:bodyPr>
          <a:lstStyle/>
          <a:p>
            <a:r>
              <a:rPr lang="it-IT" sz="2400" dirty="0"/>
              <a:t>Infiammazione del pancreas con autodigestione del parenchima da parte degli enzimi digestivi</a:t>
            </a:r>
          </a:p>
          <a:p>
            <a:endParaRPr lang="it-IT" sz="2400" dirty="0"/>
          </a:p>
          <a:p>
            <a:pPr marL="285750" indent="-285750">
              <a:buFontTx/>
              <a:buChar char="-"/>
            </a:pPr>
            <a:r>
              <a:rPr lang="it-IT" sz="2400" dirty="0"/>
              <a:t>Malattie delle vie biliari</a:t>
            </a:r>
          </a:p>
          <a:p>
            <a:pPr marL="285750" indent="-285750">
              <a:buFontTx/>
              <a:buChar char="-"/>
            </a:pPr>
            <a:r>
              <a:rPr lang="it-IT" sz="2400" dirty="0"/>
              <a:t>Cause ostruttive/neoplastiche</a:t>
            </a:r>
          </a:p>
          <a:p>
            <a:pPr marL="285750" indent="-285750">
              <a:buFontTx/>
              <a:buChar char="-"/>
            </a:pPr>
            <a:r>
              <a:rPr lang="it-IT" sz="2400" dirty="0"/>
              <a:t>Alcolismo (acetaldeide prodotta dal metabolismo dell’etanolo ed esteri dell’etanolo -&gt; danno di membrana)</a:t>
            </a:r>
          </a:p>
          <a:p>
            <a:pPr marL="285750" indent="-285750">
              <a:buFontTx/>
              <a:buChar char="-"/>
            </a:pPr>
            <a:r>
              <a:rPr lang="it-IT" sz="2400" dirty="0"/>
              <a:t>Virus (parotite)</a:t>
            </a:r>
          </a:p>
          <a:p>
            <a:pPr marL="285750" indent="-285750">
              <a:buFontTx/>
              <a:buChar char="-"/>
            </a:pPr>
            <a:r>
              <a:rPr lang="it-IT" sz="2400" dirty="0"/>
              <a:t>Autoimmunità</a:t>
            </a:r>
          </a:p>
          <a:p>
            <a:pPr marL="285750" indent="-285750">
              <a:buFontTx/>
              <a:buChar char="-"/>
            </a:pPr>
            <a:r>
              <a:rPr lang="it-IT" sz="2400" dirty="0"/>
              <a:t>Malattie genetiche</a:t>
            </a:r>
          </a:p>
          <a:p>
            <a:endParaRPr lang="it-IT" sz="2400" dirty="0"/>
          </a:p>
        </p:txBody>
      </p:sp>
    </p:spTree>
    <p:extLst>
      <p:ext uri="{BB962C8B-B14F-4D97-AF65-F5344CB8AC3E}">
        <p14:creationId xmlns:p14="http://schemas.microsoft.com/office/powerpoint/2010/main" val="4119631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ull">
            <a:extLst>
              <a:ext uri="{FF2B5EF4-FFF2-40B4-BE49-F238E27FC236}">
                <a16:creationId xmlns:a16="http://schemas.microsoft.com/office/drawing/2014/main" id="{3CCB463A-902C-4DA0-8F58-AAD40F0F1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693" y="1131889"/>
            <a:ext cx="3706924" cy="37069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B07640-2728-42D9-A56B-6B590668D1E8}"/>
              </a:ext>
            </a:extLst>
          </p:cNvPr>
          <p:cNvSpPr txBox="1"/>
          <p:nvPr/>
        </p:nvSpPr>
        <p:spPr>
          <a:xfrm>
            <a:off x="515319" y="566333"/>
            <a:ext cx="5890437" cy="2677656"/>
          </a:xfrm>
          <a:prstGeom prst="rect">
            <a:avLst/>
          </a:prstGeom>
          <a:noFill/>
        </p:spPr>
        <p:txBody>
          <a:bodyPr wrap="square" rtlCol="0">
            <a:spAutoFit/>
          </a:bodyPr>
          <a:lstStyle/>
          <a:p>
            <a:r>
              <a:rPr lang="en-US" sz="2800" b="0" i="0" dirty="0">
                <a:solidFill>
                  <a:srgbClr val="231F20"/>
                </a:solidFill>
                <a:effectLst/>
                <a:latin typeface="Proxima Nova"/>
              </a:rPr>
              <a:t>All the way until her death from pneumonia/heart failure in 1981 at the age of 73 (totaling an estimated 42,000 insulin shots before her death), she spoke little about her diabetes</a:t>
            </a:r>
            <a:endParaRPr lang="it-IT" sz="2800" dirty="0"/>
          </a:p>
        </p:txBody>
      </p:sp>
      <p:sp>
        <p:nvSpPr>
          <p:cNvPr id="3" name="TextBox 2">
            <a:extLst>
              <a:ext uri="{FF2B5EF4-FFF2-40B4-BE49-F238E27FC236}">
                <a16:creationId xmlns:a16="http://schemas.microsoft.com/office/drawing/2014/main" id="{3E86DBD5-99EC-47F8-92DC-45A8CD5BCF44}"/>
              </a:ext>
            </a:extLst>
          </p:cNvPr>
          <p:cNvSpPr txBox="1"/>
          <p:nvPr/>
        </p:nvSpPr>
        <p:spPr>
          <a:xfrm>
            <a:off x="632637" y="5922335"/>
            <a:ext cx="10069033" cy="369332"/>
          </a:xfrm>
          <a:prstGeom prst="rect">
            <a:avLst/>
          </a:prstGeom>
          <a:noFill/>
        </p:spPr>
        <p:txBody>
          <a:bodyPr wrap="square" rtlCol="0">
            <a:spAutoFit/>
          </a:bodyPr>
          <a:lstStyle/>
          <a:p>
            <a:r>
              <a:rPr lang="en-US" dirty="0">
                <a:hlinkClick r:id="rId3"/>
              </a:rPr>
              <a:t>Elizabeth Hughes: New 'Unspeakably Wonderful' Film on Insulin Discovery (healthline.com)</a:t>
            </a:r>
            <a:endParaRPr lang="it-IT" dirty="0"/>
          </a:p>
        </p:txBody>
      </p:sp>
    </p:spTree>
    <p:extLst>
      <p:ext uri="{BB962C8B-B14F-4D97-AF65-F5344CB8AC3E}">
        <p14:creationId xmlns:p14="http://schemas.microsoft.com/office/powerpoint/2010/main" val="1305604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stamp marks 100th anniversary of the discovery of insulin | CTV News">
            <a:extLst>
              <a:ext uri="{FF2B5EF4-FFF2-40B4-BE49-F238E27FC236}">
                <a16:creationId xmlns:a16="http://schemas.microsoft.com/office/drawing/2014/main" id="{F45C45AC-0043-4533-8850-1F539101D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10537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189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C75D94D5-C57F-6D7A-AEB9-1AE6A074B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50" y="0"/>
            <a:ext cx="10633300" cy="6858000"/>
          </a:xfrm>
          <a:prstGeom prst="rect">
            <a:avLst/>
          </a:prstGeom>
        </p:spPr>
      </p:pic>
    </p:spTree>
    <p:extLst>
      <p:ext uri="{BB962C8B-B14F-4D97-AF65-F5344CB8AC3E}">
        <p14:creationId xmlns:p14="http://schemas.microsoft.com/office/powerpoint/2010/main" val="4060992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F9309-2D38-B362-835A-06C317FC6172}"/>
              </a:ext>
            </a:extLst>
          </p:cNvPr>
          <p:cNvSpPr txBox="1"/>
          <p:nvPr/>
        </p:nvSpPr>
        <p:spPr>
          <a:xfrm>
            <a:off x="110051" y="155205"/>
            <a:ext cx="11861726" cy="584775"/>
          </a:xfrm>
          <a:prstGeom prst="rect">
            <a:avLst/>
          </a:prstGeom>
          <a:noFill/>
        </p:spPr>
        <p:txBody>
          <a:bodyPr wrap="square" rtlCol="0">
            <a:spAutoFit/>
          </a:bodyPr>
          <a:lstStyle/>
          <a:p>
            <a:r>
              <a:rPr lang="it-IT" sz="3200" b="1" dirty="0">
                <a:solidFill>
                  <a:srgbClr val="0070C0"/>
                </a:solidFill>
              </a:rPr>
              <a:t>Il laboratorio nel diabete</a:t>
            </a:r>
          </a:p>
        </p:txBody>
      </p:sp>
      <p:sp>
        <p:nvSpPr>
          <p:cNvPr id="3" name="TextBox 2">
            <a:extLst>
              <a:ext uri="{FF2B5EF4-FFF2-40B4-BE49-F238E27FC236}">
                <a16:creationId xmlns:a16="http://schemas.microsoft.com/office/drawing/2014/main" id="{33CEAA89-AF14-8A95-B173-6C811E887929}"/>
              </a:ext>
            </a:extLst>
          </p:cNvPr>
          <p:cNvSpPr txBox="1"/>
          <p:nvPr/>
        </p:nvSpPr>
        <p:spPr>
          <a:xfrm>
            <a:off x="220337" y="1013552"/>
            <a:ext cx="11325340" cy="4154984"/>
          </a:xfrm>
          <a:prstGeom prst="rect">
            <a:avLst/>
          </a:prstGeom>
          <a:noFill/>
        </p:spPr>
        <p:txBody>
          <a:bodyPr wrap="square" rtlCol="0">
            <a:spAutoFit/>
          </a:bodyPr>
          <a:lstStyle/>
          <a:p>
            <a:r>
              <a:rPr lang="it-IT" sz="2400" b="1" dirty="0"/>
              <a:t>Glicemia</a:t>
            </a:r>
          </a:p>
          <a:p>
            <a:endParaRPr lang="it-IT" sz="2400" b="1" dirty="0"/>
          </a:p>
          <a:p>
            <a:r>
              <a:rPr lang="it-IT" sz="2400" b="1" dirty="0"/>
              <a:t>Glicosuria</a:t>
            </a:r>
          </a:p>
          <a:p>
            <a:endParaRPr lang="it-IT" sz="2400" b="1" dirty="0"/>
          </a:p>
          <a:p>
            <a:r>
              <a:rPr lang="it-IT" sz="2400" b="1" dirty="0"/>
              <a:t>Chetonuria</a:t>
            </a:r>
          </a:p>
          <a:p>
            <a:endParaRPr lang="it-IT" sz="2400" b="1" dirty="0"/>
          </a:p>
          <a:p>
            <a:r>
              <a:rPr lang="it-IT" sz="2400" b="1" dirty="0"/>
              <a:t>Emoglobina glicata (e atre proteine glicate)</a:t>
            </a:r>
          </a:p>
          <a:p>
            <a:endParaRPr lang="it-IT" sz="2400" b="1" dirty="0"/>
          </a:p>
          <a:p>
            <a:r>
              <a:rPr lang="it-IT" sz="2400" b="1" dirty="0"/>
              <a:t>Insulina</a:t>
            </a:r>
          </a:p>
          <a:p>
            <a:endParaRPr lang="it-IT" sz="2400" b="1" dirty="0"/>
          </a:p>
          <a:p>
            <a:r>
              <a:rPr lang="it-IT" sz="2400" b="1" dirty="0"/>
              <a:t>C-peptide</a:t>
            </a:r>
          </a:p>
        </p:txBody>
      </p:sp>
    </p:spTree>
    <p:extLst>
      <p:ext uri="{BB962C8B-B14F-4D97-AF65-F5344CB8AC3E}">
        <p14:creationId xmlns:p14="http://schemas.microsoft.com/office/powerpoint/2010/main" val="2999932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GLICEMIA: provetta tappo grigio = fluoruro o ossalato</a:t>
            </a:r>
          </a:p>
        </p:txBody>
      </p:sp>
      <p:sp>
        <p:nvSpPr>
          <p:cNvPr id="2" name="TextBox 1">
            <a:extLst>
              <a:ext uri="{FF2B5EF4-FFF2-40B4-BE49-F238E27FC236}">
                <a16:creationId xmlns:a16="http://schemas.microsoft.com/office/drawing/2014/main" id="{0E3AD992-E656-960B-6D81-AB0B6DA9427C}"/>
              </a:ext>
            </a:extLst>
          </p:cNvPr>
          <p:cNvSpPr txBox="1"/>
          <p:nvPr/>
        </p:nvSpPr>
        <p:spPr>
          <a:xfrm>
            <a:off x="297455" y="897874"/>
            <a:ext cx="11358390" cy="4708981"/>
          </a:xfrm>
          <a:prstGeom prst="rect">
            <a:avLst/>
          </a:prstGeom>
          <a:noFill/>
        </p:spPr>
        <p:txBody>
          <a:bodyPr wrap="square" rtlCol="0">
            <a:spAutoFit/>
          </a:bodyPr>
          <a:lstStyle/>
          <a:p>
            <a:r>
              <a:rPr lang="it-IT" sz="2000" dirty="0"/>
              <a:t>Da sangue arterioso o </a:t>
            </a:r>
            <a:r>
              <a:rPr lang="it-IT" sz="2000" b="1" dirty="0"/>
              <a:t>capillare</a:t>
            </a:r>
            <a:r>
              <a:rPr lang="it-IT" sz="2000" dirty="0"/>
              <a:t> 			5mg/dL più che su sangue venoso</a:t>
            </a:r>
          </a:p>
          <a:p>
            <a:r>
              <a:rPr lang="it-IT" sz="2000" dirty="0"/>
              <a:t>					</a:t>
            </a:r>
          </a:p>
          <a:p>
            <a:endParaRPr lang="it-IT" sz="2000" dirty="0"/>
          </a:p>
          <a:p>
            <a:r>
              <a:rPr lang="it-IT" sz="2000" dirty="0"/>
              <a:t>A </a:t>
            </a:r>
            <a:r>
              <a:rPr lang="it-IT" sz="2000" b="1" dirty="0"/>
              <a:t>digiuno</a:t>
            </a:r>
            <a:r>
              <a:rPr lang="it-IT" sz="2000" dirty="0"/>
              <a:t> (8-12 ore)			 	&gt; 126 mg/dL per più di una volta* = diabete</a:t>
            </a:r>
          </a:p>
          <a:p>
            <a:r>
              <a:rPr lang="it-IT" sz="2000" dirty="0"/>
              <a:t>						100 – 125 = aumentato rischio (prediabete)</a:t>
            </a:r>
          </a:p>
          <a:p>
            <a:endParaRPr lang="it-IT" sz="2000" dirty="0"/>
          </a:p>
          <a:p>
            <a:r>
              <a:rPr lang="it-IT" sz="2000" dirty="0"/>
              <a:t>A digiuno </a:t>
            </a:r>
            <a:r>
              <a:rPr lang="it-IT" sz="2000" b="1" dirty="0"/>
              <a:t>in gravidanza</a:t>
            </a:r>
            <a:r>
              <a:rPr lang="it-IT" sz="2000" dirty="0"/>
              <a:t>				&lt; 110 mg/dL</a:t>
            </a:r>
          </a:p>
          <a:p>
            <a:endParaRPr lang="it-IT" sz="2000" dirty="0"/>
          </a:p>
          <a:p>
            <a:r>
              <a:rPr lang="it-IT" sz="2000" b="1" dirty="0"/>
              <a:t>Post-prandiale</a:t>
            </a:r>
            <a:r>
              <a:rPr lang="it-IT" sz="2000" dirty="0"/>
              <a:t> (2 ore dopo il pasto)		</a:t>
            </a:r>
          </a:p>
          <a:p>
            <a:endParaRPr lang="it-IT" sz="2000" dirty="0"/>
          </a:p>
          <a:p>
            <a:r>
              <a:rPr lang="it-IT" sz="2000" dirty="0"/>
              <a:t>Da </a:t>
            </a:r>
            <a:r>
              <a:rPr lang="it-IT" sz="2000" b="1" dirty="0"/>
              <a:t>carico </a:t>
            </a:r>
            <a:r>
              <a:rPr lang="it-IT" sz="2000" dirty="0"/>
              <a:t>(glicemia a 2 ore del carico)		&gt;200 mg/dL = diabete</a:t>
            </a:r>
          </a:p>
          <a:p>
            <a:r>
              <a:rPr lang="it-IT" sz="2000" dirty="0"/>
              <a:t>(vedi DMT2)					140 – 199 mg/dL = ridotta tolleranza al glucosio</a:t>
            </a:r>
          </a:p>
          <a:p>
            <a:endParaRPr lang="it-IT" sz="2000" dirty="0"/>
          </a:p>
          <a:p>
            <a:r>
              <a:rPr lang="it-IT" sz="2000" dirty="0"/>
              <a:t>In presenza di </a:t>
            </a:r>
            <a:r>
              <a:rPr lang="it-IT" sz="2000" b="1" dirty="0"/>
              <a:t>sintomi di iperglicemia</a:t>
            </a:r>
            <a:r>
              <a:rPr lang="it-IT" sz="2000" dirty="0"/>
              <a:t>		 &gt;200 mg/dL = diabete</a:t>
            </a:r>
          </a:p>
          <a:p>
            <a:r>
              <a:rPr lang="it-IT" sz="2000" dirty="0"/>
              <a:t>indipendentemente da assunzione di pasto</a:t>
            </a:r>
          </a:p>
        </p:txBody>
      </p:sp>
      <p:sp>
        <p:nvSpPr>
          <p:cNvPr id="4" name="TextBox 3">
            <a:extLst>
              <a:ext uri="{FF2B5EF4-FFF2-40B4-BE49-F238E27FC236}">
                <a16:creationId xmlns:a16="http://schemas.microsoft.com/office/drawing/2014/main" id="{A2589CF3-2F09-DC8C-5A8A-D2B250684FB5}"/>
              </a:ext>
            </a:extLst>
          </p:cNvPr>
          <p:cNvSpPr txBox="1"/>
          <p:nvPr/>
        </p:nvSpPr>
        <p:spPr>
          <a:xfrm>
            <a:off x="297455" y="5866482"/>
            <a:ext cx="10967292" cy="369332"/>
          </a:xfrm>
          <a:prstGeom prst="rect">
            <a:avLst/>
          </a:prstGeom>
          <a:noFill/>
        </p:spPr>
        <p:txBody>
          <a:bodyPr wrap="square" rtlCol="0">
            <a:spAutoFit/>
          </a:bodyPr>
          <a:lstStyle/>
          <a:p>
            <a:r>
              <a:rPr lang="it-IT" dirty="0"/>
              <a:t>* Prelievo eseguito in tranquillità (evitare turbamento «adrenalinico») </a:t>
            </a:r>
          </a:p>
        </p:txBody>
      </p:sp>
    </p:spTree>
    <p:extLst>
      <p:ext uri="{BB962C8B-B14F-4D97-AF65-F5344CB8AC3E}">
        <p14:creationId xmlns:p14="http://schemas.microsoft.com/office/powerpoint/2010/main" val="419717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AB7F2-F534-6B71-7840-D959A5523480}"/>
              </a:ext>
            </a:extLst>
          </p:cNvPr>
          <p:cNvSpPr txBox="1"/>
          <p:nvPr/>
        </p:nvSpPr>
        <p:spPr>
          <a:xfrm>
            <a:off x="760165" y="474345"/>
            <a:ext cx="10460515" cy="4124206"/>
          </a:xfrm>
          <a:prstGeom prst="rect">
            <a:avLst/>
          </a:prstGeom>
          <a:noFill/>
        </p:spPr>
        <p:txBody>
          <a:bodyPr wrap="square" rtlCol="0">
            <a:spAutoFit/>
          </a:bodyPr>
          <a:lstStyle/>
          <a:p>
            <a:pPr>
              <a:spcBef>
                <a:spcPts val="1200"/>
              </a:spcBef>
            </a:pPr>
            <a:r>
              <a:rPr lang="it-IT" sz="2400" b="1" dirty="0"/>
              <a:t>Sintomi di IPERGLICEMIA</a:t>
            </a:r>
          </a:p>
          <a:p>
            <a:pPr>
              <a:spcBef>
                <a:spcPts val="1200"/>
              </a:spcBef>
            </a:pPr>
            <a:endParaRPr lang="it-IT" sz="2400" dirty="0"/>
          </a:p>
          <a:p>
            <a:pPr marL="285750" indent="-285750">
              <a:spcBef>
                <a:spcPts val="1200"/>
              </a:spcBef>
              <a:buFont typeface="Wingdings" panose="05000000000000000000" pitchFamily="2" charset="2"/>
              <a:buChar char="v"/>
            </a:pPr>
            <a:r>
              <a:rPr lang="it-IT" sz="2400" b="1" dirty="0"/>
              <a:t>Polidipsia, poliuria </a:t>
            </a:r>
            <a:r>
              <a:rPr lang="it-IT" sz="2400" dirty="0"/>
              <a:t>(anche di notte)</a:t>
            </a:r>
          </a:p>
          <a:p>
            <a:pPr marL="285750" indent="-285750">
              <a:spcBef>
                <a:spcPts val="1200"/>
              </a:spcBef>
              <a:buFont typeface="Wingdings" panose="05000000000000000000" pitchFamily="2" charset="2"/>
              <a:buChar char="v"/>
            </a:pPr>
            <a:r>
              <a:rPr lang="it-IT" sz="2400" b="1" dirty="0"/>
              <a:t>Secchezza</a:t>
            </a:r>
            <a:r>
              <a:rPr lang="it-IT" sz="2400" dirty="0"/>
              <a:t> della bocca e della gola: Sensazione di bocca secca.</a:t>
            </a:r>
          </a:p>
          <a:p>
            <a:pPr marL="285750" indent="-285750">
              <a:spcBef>
                <a:spcPts val="1200"/>
              </a:spcBef>
              <a:buFont typeface="Wingdings" panose="05000000000000000000" pitchFamily="2" charset="2"/>
              <a:buChar char="v"/>
            </a:pPr>
            <a:r>
              <a:rPr lang="it-IT" sz="2400" b="1" dirty="0"/>
              <a:t>Visione offuscata, cefalea</a:t>
            </a:r>
            <a:endParaRPr lang="it-IT" sz="2400" dirty="0"/>
          </a:p>
          <a:p>
            <a:pPr marL="285750" indent="-285750">
              <a:spcBef>
                <a:spcPts val="1200"/>
              </a:spcBef>
              <a:buFont typeface="Wingdings" panose="05000000000000000000" pitchFamily="2" charset="2"/>
              <a:buChar char="v"/>
            </a:pPr>
            <a:r>
              <a:rPr lang="it-IT" sz="2400" b="1" dirty="0"/>
              <a:t>Sensazione di stanchezza</a:t>
            </a:r>
            <a:r>
              <a:rPr lang="it-IT" sz="2400" dirty="0"/>
              <a:t>: Affaticamento e mancanza di energia.</a:t>
            </a:r>
          </a:p>
          <a:p>
            <a:pPr marL="285750" indent="-285750">
              <a:spcBef>
                <a:spcPts val="1200"/>
              </a:spcBef>
              <a:buFont typeface="Wingdings" panose="05000000000000000000" pitchFamily="2" charset="2"/>
              <a:buChar char="v"/>
            </a:pPr>
            <a:r>
              <a:rPr lang="it-IT" sz="2400" b="1" dirty="0"/>
              <a:t>Perdita di peso inspiegabile</a:t>
            </a:r>
          </a:p>
          <a:p>
            <a:pPr marL="285750" indent="-285750">
              <a:spcBef>
                <a:spcPts val="1200"/>
              </a:spcBef>
              <a:buFont typeface="Wingdings" panose="05000000000000000000" pitchFamily="2" charset="2"/>
              <a:buChar char="v"/>
            </a:pPr>
            <a:r>
              <a:rPr lang="it-IT" sz="2400" b="1" dirty="0"/>
              <a:t>Infezioni ripetute</a:t>
            </a:r>
            <a:r>
              <a:rPr lang="it-IT" sz="2400" dirty="0"/>
              <a:t>: cistiti o infezioni cutanee.</a:t>
            </a:r>
          </a:p>
        </p:txBody>
      </p:sp>
    </p:spTree>
    <p:extLst>
      <p:ext uri="{BB962C8B-B14F-4D97-AF65-F5344CB8AC3E}">
        <p14:creationId xmlns:p14="http://schemas.microsoft.com/office/powerpoint/2010/main" val="3337412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GLICOSURIA, CHETONURIA</a:t>
            </a:r>
          </a:p>
        </p:txBody>
      </p:sp>
      <p:sp>
        <p:nvSpPr>
          <p:cNvPr id="2" name="TextBox 1">
            <a:extLst>
              <a:ext uri="{FF2B5EF4-FFF2-40B4-BE49-F238E27FC236}">
                <a16:creationId xmlns:a16="http://schemas.microsoft.com/office/drawing/2014/main" id="{BA7B6901-CBB8-A365-76B8-F06D47C46B3F}"/>
              </a:ext>
            </a:extLst>
          </p:cNvPr>
          <p:cNvSpPr txBox="1"/>
          <p:nvPr/>
        </p:nvSpPr>
        <p:spPr>
          <a:xfrm>
            <a:off x="218269" y="986010"/>
            <a:ext cx="11861726" cy="4893647"/>
          </a:xfrm>
          <a:prstGeom prst="rect">
            <a:avLst/>
          </a:prstGeom>
          <a:noFill/>
        </p:spPr>
        <p:txBody>
          <a:bodyPr wrap="square" rtlCol="0">
            <a:spAutoFit/>
          </a:bodyPr>
          <a:lstStyle/>
          <a:p>
            <a:r>
              <a:rPr lang="it-IT" sz="2400" dirty="0"/>
              <a:t>Se ipotizzo che un soggetto abbia una </a:t>
            </a:r>
            <a:r>
              <a:rPr lang="it-IT" sz="2400" b="1" dirty="0"/>
              <a:t>poliuria</a:t>
            </a:r>
            <a:r>
              <a:rPr lang="it-IT" sz="2400" dirty="0"/>
              <a:t> a causa del diabete, le sue urine dovranno necessariamente contenere glucosio.</a:t>
            </a:r>
          </a:p>
          <a:p>
            <a:r>
              <a:rPr lang="it-IT" sz="2400" dirty="0"/>
              <a:t>Indicazione su quanto avvenuto nel sangue nelle ore precedenti. </a:t>
            </a:r>
          </a:p>
          <a:p>
            <a:endParaRPr lang="it-IT" sz="2000" b="1" dirty="0"/>
          </a:p>
          <a:p>
            <a:r>
              <a:rPr lang="it-IT" sz="2200" b="1" dirty="0"/>
              <a:t>Glicosuria +</a:t>
            </a:r>
            <a:r>
              <a:rPr lang="it-IT" sz="2200" dirty="0"/>
              <a:t>		periodi di glicemia &gt; 180 mg/dL (soglia di riassorbimento)</a:t>
            </a:r>
          </a:p>
          <a:p>
            <a:endParaRPr lang="it-IT" sz="2200" dirty="0"/>
          </a:p>
          <a:p>
            <a:r>
              <a:rPr lang="it-IT" sz="2200" dirty="0"/>
              <a:t>Iperglicemia al mattino in un diabetico (nonostante le 8 ore di digiuno!): </a:t>
            </a:r>
          </a:p>
          <a:p>
            <a:pPr marL="342900" indent="-342900">
              <a:buFontTx/>
              <a:buChar char="-"/>
            </a:pPr>
            <a:r>
              <a:rPr lang="it-IT" sz="2200" dirty="0"/>
              <a:t>Glicosuria -		dose di insulina troppo alta -&gt; ipoglicemia e rebound -&gt; Effetto </a:t>
            </a:r>
            <a:r>
              <a:rPr lang="it-IT" sz="2200" b="1" dirty="0"/>
              <a:t>SOMOGYI</a:t>
            </a:r>
          </a:p>
          <a:p>
            <a:pPr marL="342900" indent="-342900">
              <a:buFontTx/>
              <a:buChar char="-"/>
            </a:pPr>
            <a:r>
              <a:rPr lang="it-IT" sz="2200" dirty="0"/>
              <a:t>Glicosuria +/-	iperglicemia da cortisolo mattutino (dalle 4 alle 8) = </a:t>
            </a:r>
            <a:r>
              <a:rPr lang="it-IT" sz="2200" dirty="0" err="1"/>
              <a:t>eff</a:t>
            </a:r>
            <a:r>
              <a:rPr lang="it-IT" sz="2200" dirty="0"/>
              <a:t>. </a:t>
            </a:r>
            <a:r>
              <a:rPr lang="it-IT" sz="2200" b="1" dirty="0"/>
              <a:t>ALBA</a:t>
            </a:r>
            <a:endParaRPr lang="it-IT" sz="2200" dirty="0"/>
          </a:p>
          <a:p>
            <a:pPr marL="342900" indent="-342900">
              <a:buFontTx/>
              <a:buChar char="-"/>
            </a:pPr>
            <a:r>
              <a:rPr lang="it-IT" sz="2200" dirty="0"/>
              <a:t>Glicosuria +		dose di insulina della sera troppo bassa</a:t>
            </a:r>
          </a:p>
          <a:p>
            <a:endParaRPr lang="it-IT" sz="2200" dirty="0"/>
          </a:p>
          <a:p>
            <a:r>
              <a:rPr lang="it-IT" sz="2200" b="1" dirty="0"/>
              <a:t>Chetonuria +</a:t>
            </a:r>
          </a:p>
          <a:p>
            <a:r>
              <a:rPr lang="it-IT" sz="2200" dirty="0"/>
              <a:t>Riflette il paradosso: tanto glucosio ma non lo utilizzo, come se fossimo in digiuno (</a:t>
            </a:r>
            <a:r>
              <a:rPr lang="it-IT" sz="2200" b="1" dirty="0"/>
              <a:t>INEDIA DIABETICA</a:t>
            </a:r>
            <a:r>
              <a:rPr lang="it-IT" sz="2200" dirty="0"/>
              <a:t>)</a:t>
            </a:r>
          </a:p>
          <a:p>
            <a:r>
              <a:rPr lang="it-IT" sz="2200" dirty="0"/>
              <a:t>- acetone, acido </a:t>
            </a:r>
            <a:r>
              <a:rPr lang="it-IT" sz="2200" dirty="0" err="1"/>
              <a:t>acetoacetico</a:t>
            </a:r>
            <a:r>
              <a:rPr lang="it-IT" sz="2200" dirty="0"/>
              <a:t>, acido 3-</a:t>
            </a:r>
            <a:r>
              <a:rPr lang="it-IT" sz="2200" dirty="0">
                <a:latin typeface="Cambria Math" panose="02040503050406030204" pitchFamily="18" charset="0"/>
                <a:ea typeface="Cambria Math" panose="02040503050406030204" pitchFamily="18" charset="0"/>
              </a:rPr>
              <a:t>𝛽</a:t>
            </a:r>
            <a:r>
              <a:rPr lang="it-IT" sz="2200" dirty="0"/>
              <a:t>-idrossibuttirrico</a:t>
            </a:r>
          </a:p>
        </p:txBody>
      </p:sp>
    </p:spTree>
    <p:extLst>
      <p:ext uri="{BB962C8B-B14F-4D97-AF65-F5344CB8AC3E}">
        <p14:creationId xmlns:p14="http://schemas.microsoft.com/office/powerpoint/2010/main" val="3592497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HBA1c = emoglobina glicata (controllo glicemico medio)</a:t>
            </a:r>
          </a:p>
        </p:txBody>
      </p:sp>
      <p:sp>
        <p:nvSpPr>
          <p:cNvPr id="2" name="TextBox 1">
            <a:extLst>
              <a:ext uri="{FF2B5EF4-FFF2-40B4-BE49-F238E27FC236}">
                <a16:creationId xmlns:a16="http://schemas.microsoft.com/office/drawing/2014/main" id="{DAFD403B-1D0C-5D13-1105-9648CC7397F3}"/>
              </a:ext>
            </a:extLst>
          </p:cNvPr>
          <p:cNvSpPr txBox="1"/>
          <p:nvPr/>
        </p:nvSpPr>
        <p:spPr>
          <a:xfrm>
            <a:off x="297455" y="1013552"/>
            <a:ext cx="11242714" cy="3046988"/>
          </a:xfrm>
          <a:prstGeom prst="rect">
            <a:avLst/>
          </a:prstGeom>
          <a:noFill/>
        </p:spPr>
        <p:txBody>
          <a:bodyPr wrap="square" rtlCol="0">
            <a:spAutoFit/>
          </a:bodyPr>
          <a:lstStyle/>
          <a:p>
            <a:r>
              <a:rPr lang="it-IT" sz="2400" dirty="0"/>
              <a:t>Il glucosio attraversa la membrana dei globuli rossi e quello in eccesso si lega al gruppo N-terminale della </a:t>
            </a:r>
            <a:r>
              <a:rPr lang="it-IT" sz="2400" dirty="0">
                <a:latin typeface="Cambria Math" panose="02040503050406030204" pitchFamily="18" charset="0"/>
                <a:ea typeface="Cambria Math" panose="02040503050406030204" pitchFamily="18" charset="0"/>
              </a:rPr>
              <a:t>𝛽</a:t>
            </a:r>
            <a:r>
              <a:rPr lang="it-IT" sz="2400" dirty="0"/>
              <a:t>-globina con una reazione enzimatica</a:t>
            </a:r>
          </a:p>
          <a:p>
            <a:endParaRPr lang="it-IT" sz="2400" dirty="0"/>
          </a:p>
          <a:p>
            <a:r>
              <a:rPr lang="it-IT" sz="2400" dirty="0"/>
              <a:t>Accumulo nei 180 gg di vita del GR -&gt; rispecchia compenso glicemico nei mesi precedenti</a:t>
            </a:r>
          </a:p>
          <a:p>
            <a:endParaRPr lang="it-IT" sz="2400" dirty="0"/>
          </a:p>
          <a:p>
            <a:r>
              <a:rPr lang="it-IT" sz="2400" dirty="0"/>
              <a:t>Normale	&lt; 5.7%</a:t>
            </a:r>
          </a:p>
          <a:p>
            <a:r>
              <a:rPr lang="it-IT" sz="2400" dirty="0"/>
              <a:t>Prediabete	5.7% - 6.4%</a:t>
            </a:r>
          </a:p>
          <a:p>
            <a:r>
              <a:rPr lang="it-IT" sz="2400" b="1" dirty="0"/>
              <a:t>Diabete	≥ 6.5%</a:t>
            </a:r>
          </a:p>
        </p:txBody>
      </p:sp>
    </p:spTree>
    <p:extLst>
      <p:ext uri="{BB962C8B-B14F-4D97-AF65-F5344CB8AC3E}">
        <p14:creationId xmlns:p14="http://schemas.microsoft.com/office/powerpoint/2010/main" val="1598937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INSULINA E C-PEPTIDE</a:t>
            </a:r>
          </a:p>
        </p:txBody>
      </p:sp>
      <p:sp>
        <p:nvSpPr>
          <p:cNvPr id="2" name="TextBox 1">
            <a:extLst>
              <a:ext uri="{FF2B5EF4-FFF2-40B4-BE49-F238E27FC236}">
                <a16:creationId xmlns:a16="http://schemas.microsoft.com/office/drawing/2014/main" id="{E72DA2E6-5E9B-D3B4-6732-5CC64636AD81}"/>
              </a:ext>
            </a:extLst>
          </p:cNvPr>
          <p:cNvSpPr txBox="1"/>
          <p:nvPr/>
        </p:nvSpPr>
        <p:spPr>
          <a:xfrm>
            <a:off x="324998" y="1013552"/>
            <a:ext cx="11402457" cy="3416320"/>
          </a:xfrm>
          <a:prstGeom prst="rect">
            <a:avLst/>
          </a:prstGeom>
          <a:noFill/>
        </p:spPr>
        <p:txBody>
          <a:bodyPr wrap="square" rtlCol="0">
            <a:spAutoFit/>
          </a:bodyPr>
          <a:lstStyle/>
          <a:p>
            <a:r>
              <a:rPr lang="it-IT" sz="2400" b="1" dirty="0"/>
              <a:t>Insulina	</a:t>
            </a:r>
            <a:r>
              <a:rPr lang="it-IT" sz="2400" dirty="0"/>
              <a:t>Sempre da misurare insieme a glicemia</a:t>
            </a:r>
          </a:p>
          <a:p>
            <a:endParaRPr lang="it-IT" sz="2400" b="1" dirty="0"/>
          </a:p>
          <a:p>
            <a:r>
              <a:rPr lang="it-IT" sz="2400" dirty="0"/>
              <a:t>↑ Insulina ↓ Glicemia 	insulinoma</a:t>
            </a:r>
          </a:p>
          <a:p>
            <a:endParaRPr lang="it-IT" sz="2400" dirty="0"/>
          </a:p>
          <a:p>
            <a:r>
              <a:rPr lang="it-IT" sz="2400" dirty="0"/>
              <a:t>↑ Insulina ↑ Glicemia 	resistenza all’insulina	 </a:t>
            </a:r>
          </a:p>
          <a:p>
            <a:endParaRPr lang="it-IT" sz="2400" dirty="0"/>
          </a:p>
          <a:p>
            <a:endParaRPr lang="it-IT" sz="2400" dirty="0"/>
          </a:p>
          <a:p>
            <a:r>
              <a:rPr lang="it-IT" sz="2400" b="1" dirty="0"/>
              <a:t>C-peptide</a:t>
            </a:r>
            <a:r>
              <a:rPr lang="it-IT" sz="2400" dirty="0"/>
              <a:t>	Distinguere produzione autoctona residua (luna di miele del diabete) </a:t>
            </a:r>
            <a:br>
              <a:rPr lang="it-IT" sz="2400" dirty="0"/>
            </a:br>
            <a:r>
              <a:rPr lang="it-IT" sz="2400" dirty="0"/>
              <a:t>		da insulina sintetica (priva del C-peptide)</a:t>
            </a:r>
          </a:p>
        </p:txBody>
      </p:sp>
    </p:spTree>
    <p:extLst>
      <p:ext uri="{BB962C8B-B14F-4D97-AF65-F5344CB8AC3E}">
        <p14:creationId xmlns:p14="http://schemas.microsoft.com/office/powerpoint/2010/main" val="3008103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370B69-79F2-4C9E-B8F3-8A70DF334A90}"/>
              </a:ext>
            </a:extLst>
          </p:cNvPr>
          <p:cNvPicPr>
            <a:picLocks noChangeAspect="1"/>
          </p:cNvPicPr>
          <p:nvPr/>
        </p:nvPicPr>
        <p:blipFill>
          <a:blip r:embed="rId2"/>
          <a:stretch>
            <a:fillRect/>
          </a:stretch>
        </p:blipFill>
        <p:spPr>
          <a:xfrm>
            <a:off x="5972840" y="786810"/>
            <a:ext cx="5969677" cy="4199598"/>
          </a:xfrm>
          <a:prstGeom prst="rect">
            <a:avLst/>
          </a:prstGeom>
        </p:spPr>
      </p:pic>
      <p:pic>
        <p:nvPicPr>
          <p:cNvPr id="13" name="Picture 12">
            <a:extLst>
              <a:ext uri="{FF2B5EF4-FFF2-40B4-BE49-F238E27FC236}">
                <a16:creationId xmlns:a16="http://schemas.microsoft.com/office/drawing/2014/main" id="{F3313096-2444-4D33-8D57-7A941A05E2B7}"/>
              </a:ext>
            </a:extLst>
          </p:cNvPr>
          <p:cNvPicPr>
            <a:picLocks noChangeAspect="1"/>
          </p:cNvPicPr>
          <p:nvPr/>
        </p:nvPicPr>
        <p:blipFill>
          <a:blip r:embed="rId3"/>
          <a:stretch>
            <a:fillRect/>
          </a:stretch>
        </p:blipFill>
        <p:spPr>
          <a:xfrm>
            <a:off x="336175" y="3290777"/>
            <a:ext cx="5426596" cy="3102597"/>
          </a:xfrm>
          <a:prstGeom prst="rect">
            <a:avLst/>
          </a:prstGeom>
        </p:spPr>
      </p:pic>
      <p:sp>
        <p:nvSpPr>
          <p:cNvPr id="14" name="TextBox 13">
            <a:extLst>
              <a:ext uri="{FF2B5EF4-FFF2-40B4-BE49-F238E27FC236}">
                <a16:creationId xmlns:a16="http://schemas.microsoft.com/office/drawing/2014/main" id="{AE9574DC-223F-475F-B740-301572749A86}"/>
              </a:ext>
            </a:extLst>
          </p:cNvPr>
          <p:cNvSpPr txBox="1"/>
          <p:nvPr/>
        </p:nvSpPr>
        <p:spPr>
          <a:xfrm>
            <a:off x="8696547" y="5239741"/>
            <a:ext cx="2037930" cy="369332"/>
          </a:xfrm>
          <a:prstGeom prst="rect">
            <a:avLst/>
          </a:prstGeom>
          <a:noFill/>
        </p:spPr>
        <p:txBody>
          <a:bodyPr wrap="none" rtlCol="0">
            <a:spAutoFit/>
          </a:bodyPr>
          <a:lstStyle/>
          <a:p>
            <a:r>
              <a:rPr lang="it-IT" dirty="0"/>
              <a:t>480 dosi giornaliere</a:t>
            </a:r>
          </a:p>
        </p:txBody>
      </p:sp>
      <p:pic>
        <p:nvPicPr>
          <p:cNvPr id="17" name="Picture 16">
            <a:extLst>
              <a:ext uri="{FF2B5EF4-FFF2-40B4-BE49-F238E27FC236}">
                <a16:creationId xmlns:a16="http://schemas.microsoft.com/office/drawing/2014/main" id="{4196D2EF-8CD2-487B-AD86-2FA188D43390}"/>
              </a:ext>
            </a:extLst>
          </p:cNvPr>
          <p:cNvPicPr>
            <a:picLocks noChangeAspect="1"/>
          </p:cNvPicPr>
          <p:nvPr/>
        </p:nvPicPr>
        <p:blipFill>
          <a:blip r:embed="rId4"/>
          <a:stretch>
            <a:fillRect/>
          </a:stretch>
        </p:blipFill>
        <p:spPr>
          <a:xfrm>
            <a:off x="202020" y="271775"/>
            <a:ext cx="5405018" cy="2897729"/>
          </a:xfrm>
          <a:prstGeom prst="rect">
            <a:avLst/>
          </a:prstGeom>
        </p:spPr>
      </p:pic>
    </p:spTree>
    <p:extLst>
      <p:ext uri="{BB962C8B-B14F-4D97-AF65-F5344CB8AC3E}">
        <p14:creationId xmlns:p14="http://schemas.microsoft.com/office/powerpoint/2010/main" val="2515504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F9348-052B-5F83-B487-652E8B7B7740}"/>
              </a:ext>
            </a:extLst>
          </p:cNvPr>
          <p:cNvPicPr>
            <a:picLocks noChangeAspect="1"/>
          </p:cNvPicPr>
          <p:nvPr/>
        </p:nvPicPr>
        <p:blipFill>
          <a:blip r:embed="rId2"/>
          <a:stretch>
            <a:fillRect/>
          </a:stretch>
        </p:blipFill>
        <p:spPr>
          <a:xfrm>
            <a:off x="5929296" y="346162"/>
            <a:ext cx="5900360" cy="3680504"/>
          </a:xfrm>
          <a:prstGeom prst="rect">
            <a:avLst/>
          </a:prstGeom>
        </p:spPr>
      </p:pic>
      <p:sp>
        <p:nvSpPr>
          <p:cNvPr id="6" name="TextBox 5">
            <a:extLst>
              <a:ext uri="{FF2B5EF4-FFF2-40B4-BE49-F238E27FC236}">
                <a16:creationId xmlns:a16="http://schemas.microsoft.com/office/drawing/2014/main" id="{DB2F881B-42F1-2526-B61A-0C655A5AE1EC}"/>
              </a:ext>
            </a:extLst>
          </p:cNvPr>
          <p:cNvSpPr txBox="1"/>
          <p:nvPr/>
        </p:nvSpPr>
        <p:spPr>
          <a:xfrm>
            <a:off x="362344" y="423280"/>
            <a:ext cx="6095082" cy="954107"/>
          </a:xfrm>
          <a:prstGeom prst="rect">
            <a:avLst/>
          </a:prstGeom>
          <a:noFill/>
        </p:spPr>
        <p:txBody>
          <a:bodyPr wrap="square">
            <a:spAutoFit/>
          </a:bodyPr>
          <a:lstStyle/>
          <a:p>
            <a:r>
              <a:rPr lang="it-IT" sz="3200" b="1" dirty="0"/>
              <a:t>Elizabeth Evans </a:t>
            </a:r>
            <a:r>
              <a:rPr lang="it-IT" sz="3200" b="1" dirty="0" err="1"/>
              <a:t>Huges</a:t>
            </a:r>
            <a:r>
              <a:rPr lang="it-IT" sz="3200" b="1" dirty="0"/>
              <a:t>, 11 aa</a:t>
            </a:r>
          </a:p>
          <a:p>
            <a:r>
              <a:rPr lang="it-IT" sz="2400" dirty="0"/>
              <a:t>1918, Albany (NY) </a:t>
            </a:r>
          </a:p>
        </p:txBody>
      </p:sp>
      <p:sp>
        <p:nvSpPr>
          <p:cNvPr id="7" name="TextBox 6">
            <a:extLst>
              <a:ext uri="{FF2B5EF4-FFF2-40B4-BE49-F238E27FC236}">
                <a16:creationId xmlns:a16="http://schemas.microsoft.com/office/drawing/2014/main" id="{0F85F78D-7C51-48EA-AFBB-9A46975598DA}"/>
              </a:ext>
            </a:extLst>
          </p:cNvPr>
          <p:cNvSpPr txBox="1"/>
          <p:nvPr/>
        </p:nvSpPr>
        <p:spPr>
          <a:xfrm>
            <a:off x="458395" y="1753675"/>
            <a:ext cx="5226310" cy="3539430"/>
          </a:xfrm>
          <a:prstGeom prst="rect">
            <a:avLst/>
          </a:prstGeom>
          <a:noFill/>
        </p:spPr>
        <p:txBody>
          <a:bodyPr wrap="square" rtlCol="0">
            <a:spAutoFit/>
          </a:bodyPr>
          <a:lstStyle/>
          <a:p>
            <a:r>
              <a:rPr lang="it-IT" sz="2800" dirty="0"/>
              <a:t>A ritorno da una festa si sente profondamente assetata da bere acqua in continuazione. Poi sempre più stanca</a:t>
            </a:r>
          </a:p>
          <a:p>
            <a:r>
              <a:rPr lang="it-IT" sz="2800" dirty="0"/>
              <a:t>Dopo qualche tempo il suo medico sospetta un diabete, una malattia dovuta alla perdita delle capacità di produrre insulina nel pancreas</a:t>
            </a:r>
          </a:p>
        </p:txBody>
      </p:sp>
    </p:spTree>
    <p:extLst>
      <p:ext uri="{BB962C8B-B14F-4D97-AF65-F5344CB8AC3E}">
        <p14:creationId xmlns:p14="http://schemas.microsoft.com/office/powerpoint/2010/main" val="41646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FC2E9-34F9-411B-AB46-989DCFD89CC1}"/>
              </a:ext>
            </a:extLst>
          </p:cNvPr>
          <p:cNvPicPr>
            <a:picLocks noChangeAspect="1"/>
          </p:cNvPicPr>
          <p:nvPr/>
        </p:nvPicPr>
        <p:blipFill>
          <a:blip r:embed="rId2"/>
          <a:stretch>
            <a:fillRect/>
          </a:stretch>
        </p:blipFill>
        <p:spPr>
          <a:xfrm>
            <a:off x="774981" y="498468"/>
            <a:ext cx="10642038" cy="5861063"/>
          </a:xfrm>
          <a:prstGeom prst="rect">
            <a:avLst/>
          </a:prstGeom>
        </p:spPr>
      </p:pic>
    </p:spTree>
    <p:extLst>
      <p:ext uri="{BB962C8B-B14F-4D97-AF65-F5344CB8AC3E}">
        <p14:creationId xmlns:p14="http://schemas.microsoft.com/office/powerpoint/2010/main" val="608741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81F49-2C26-4E3A-8345-7F5146E758B9}"/>
              </a:ext>
            </a:extLst>
          </p:cNvPr>
          <p:cNvPicPr>
            <a:picLocks noChangeAspect="1"/>
          </p:cNvPicPr>
          <p:nvPr/>
        </p:nvPicPr>
        <p:blipFill>
          <a:blip r:embed="rId2"/>
          <a:stretch>
            <a:fillRect/>
          </a:stretch>
        </p:blipFill>
        <p:spPr>
          <a:xfrm>
            <a:off x="6343361" y="148758"/>
            <a:ext cx="4378688" cy="6560483"/>
          </a:xfrm>
          <a:prstGeom prst="rect">
            <a:avLst/>
          </a:prstGeom>
        </p:spPr>
      </p:pic>
      <p:sp>
        <p:nvSpPr>
          <p:cNvPr id="4" name="TextBox 3">
            <a:extLst>
              <a:ext uri="{FF2B5EF4-FFF2-40B4-BE49-F238E27FC236}">
                <a16:creationId xmlns:a16="http://schemas.microsoft.com/office/drawing/2014/main" id="{1926169F-B320-486F-AE98-380D6F84CF13}"/>
              </a:ext>
            </a:extLst>
          </p:cNvPr>
          <p:cNvSpPr txBox="1"/>
          <p:nvPr/>
        </p:nvSpPr>
        <p:spPr>
          <a:xfrm>
            <a:off x="390746" y="1489445"/>
            <a:ext cx="5121728" cy="2677656"/>
          </a:xfrm>
          <a:prstGeom prst="rect">
            <a:avLst/>
          </a:prstGeom>
          <a:noFill/>
        </p:spPr>
        <p:txBody>
          <a:bodyPr wrap="square" rtlCol="0">
            <a:spAutoFit/>
          </a:bodyPr>
          <a:lstStyle/>
          <a:p>
            <a:r>
              <a:rPr lang="it-IT" sz="2400" dirty="0"/>
              <a:t>Tremori, tachicardia, sudore, si vede doppio, gira la testa, si vedono male i colori, non si sente bene, linguaggio impacciato, non si ricorda, si diventa nervosi, si piange senza motivo, fame, mal di testa, nausea, debolezza, convulsioni, svenimento</a:t>
            </a:r>
          </a:p>
        </p:txBody>
      </p:sp>
      <p:sp>
        <p:nvSpPr>
          <p:cNvPr id="5" name="TextBox 4">
            <a:extLst>
              <a:ext uri="{FF2B5EF4-FFF2-40B4-BE49-F238E27FC236}">
                <a16:creationId xmlns:a16="http://schemas.microsoft.com/office/drawing/2014/main" id="{55EB3853-FC57-4874-895E-CAE41064F378}"/>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
        <p:nvSpPr>
          <p:cNvPr id="6" name="TextBox 5">
            <a:extLst>
              <a:ext uri="{FF2B5EF4-FFF2-40B4-BE49-F238E27FC236}">
                <a16:creationId xmlns:a16="http://schemas.microsoft.com/office/drawing/2014/main" id="{A924EC77-D0CC-4C02-86D9-272F0ED9A507}"/>
              </a:ext>
            </a:extLst>
          </p:cNvPr>
          <p:cNvSpPr txBox="1"/>
          <p:nvPr/>
        </p:nvSpPr>
        <p:spPr>
          <a:xfrm>
            <a:off x="5687911" y="5067905"/>
            <a:ext cx="1552861" cy="707886"/>
          </a:xfrm>
          <a:prstGeom prst="rect">
            <a:avLst/>
          </a:prstGeom>
          <a:noFill/>
        </p:spPr>
        <p:txBody>
          <a:bodyPr wrap="square" rtlCol="0">
            <a:spAutoFit/>
          </a:bodyPr>
          <a:lstStyle/>
          <a:p>
            <a:r>
              <a:rPr lang="it-IT" sz="2000" b="1" dirty="0">
                <a:solidFill>
                  <a:srgbClr val="0070C0"/>
                </a:solidFill>
              </a:rPr>
              <a:t>Sintomi adrenergici</a:t>
            </a:r>
          </a:p>
        </p:txBody>
      </p:sp>
      <p:sp>
        <p:nvSpPr>
          <p:cNvPr id="7" name="TextBox 6">
            <a:extLst>
              <a:ext uri="{FF2B5EF4-FFF2-40B4-BE49-F238E27FC236}">
                <a16:creationId xmlns:a16="http://schemas.microsoft.com/office/drawing/2014/main" id="{54A55AE9-897D-4F8A-BBD4-707A58E5C656}"/>
              </a:ext>
            </a:extLst>
          </p:cNvPr>
          <p:cNvSpPr txBox="1"/>
          <p:nvPr/>
        </p:nvSpPr>
        <p:spPr>
          <a:xfrm>
            <a:off x="9792587" y="5544598"/>
            <a:ext cx="2092842" cy="707886"/>
          </a:xfrm>
          <a:prstGeom prst="rect">
            <a:avLst/>
          </a:prstGeom>
          <a:noFill/>
        </p:spPr>
        <p:txBody>
          <a:bodyPr wrap="square" rtlCol="0">
            <a:spAutoFit/>
          </a:bodyPr>
          <a:lstStyle/>
          <a:p>
            <a:r>
              <a:rPr lang="it-IT" sz="2000" b="1" dirty="0">
                <a:solidFill>
                  <a:srgbClr val="0070C0"/>
                </a:solidFill>
              </a:rPr>
              <a:t>Sintomi da neuroglicopenia</a:t>
            </a:r>
          </a:p>
        </p:txBody>
      </p:sp>
    </p:spTree>
    <p:extLst>
      <p:ext uri="{BB962C8B-B14F-4D97-AF65-F5344CB8AC3E}">
        <p14:creationId xmlns:p14="http://schemas.microsoft.com/office/powerpoint/2010/main" val="436705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F68D5-BEF5-4E90-B434-DE6D0C024FB5}"/>
              </a:ext>
            </a:extLst>
          </p:cNvPr>
          <p:cNvSpPr txBox="1"/>
          <p:nvPr/>
        </p:nvSpPr>
        <p:spPr>
          <a:xfrm>
            <a:off x="337893" y="1195657"/>
            <a:ext cx="9906000" cy="646331"/>
          </a:xfrm>
          <a:prstGeom prst="rect">
            <a:avLst/>
          </a:prstGeom>
          <a:noFill/>
        </p:spPr>
        <p:txBody>
          <a:bodyPr wrap="square" rtlCol="0">
            <a:spAutoFit/>
          </a:bodyPr>
          <a:lstStyle/>
          <a:p>
            <a:r>
              <a:rPr lang="it-IT" dirty="0"/>
              <a:t>Misurare! (anche la rapida riduzione a valori non bassi può causare sintomi)</a:t>
            </a:r>
          </a:p>
          <a:p>
            <a:r>
              <a:rPr lang="it-IT" dirty="0"/>
              <a:t>&gt;30 kg: 15 g di zucchero, glicemia dopo 15’ (deve essere &gt;70) (&lt;30 kg 10 g)</a:t>
            </a:r>
          </a:p>
        </p:txBody>
      </p:sp>
      <p:pic>
        <p:nvPicPr>
          <p:cNvPr id="4" name="Picture 3">
            <a:extLst>
              <a:ext uri="{FF2B5EF4-FFF2-40B4-BE49-F238E27FC236}">
                <a16:creationId xmlns:a16="http://schemas.microsoft.com/office/drawing/2014/main" id="{4B3DEAB8-6580-4A52-806B-EE06458AD596}"/>
              </a:ext>
            </a:extLst>
          </p:cNvPr>
          <p:cNvPicPr>
            <a:picLocks noChangeAspect="1"/>
          </p:cNvPicPr>
          <p:nvPr/>
        </p:nvPicPr>
        <p:blipFill>
          <a:blip r:embed="rId2"/>
          <a:stretch>
            <a:fillRect/>
          </a:stretch>
        </p:blipFill>
        <p:spPr>
          <a:xfrm>
            <a:off x="337893" y="2980112"/>
            <a:ext cx="5251921" cy="3682848"/>
          </a:xfrm>
          <a:prstGeom prst="rect">
            <a:avLst/>
          </a:prstGeom>
        </p:spPr>
      </p:pic>
      <p:sp>
        <p:nvSpPr>
          <p:cNvPr id="5" name="TextBox 4">
            <a:extLst>
              <a:ext uri="{FF2B5EF4-FFF2-40B4-BE49-F238E27FC236}">
                <a16:creationId xmlns:a16="http://schemas.microsoft.com/office/drawing/2014/main" id="{82B5E91E-A9F2-4E5E-8F22-105E214F24D6}"/>
              </a:ext>
            </a:extLst>
          </p:cNvPr>
          <p:cNvSpPr txBox="1"/>
          <p:nvPr/>
        </p:nvSpPr>
        <p:spPr>
          <a:xfrm>
            <a:off x="7378235" y="2516955"/>
            <a:ext cx="3507820" cy="369332"/>
          </a:xfrm>
          <a:prstGeom prst="rect">
            <a:avLst/>
          </a:prstGeom>
          <a:noFill/>
        </p:spPr>
        <p:txBody>
          <a:bodyPr wrap="none" rtlCol="0">
            <a:spAutoFit/>
          </a:bodyPr>
          <a:lstStyle/>
          <a:p>
            <a:r>
              <a:rPr lang="it-IT" dirty="0">
                <a:solidFill>
                  <a:srgbClr val="0070C0"/>
                </a:solidFill>
              </a:rPr>
              <a:t>Dopo, se non prossimo pasto vicino</a:t>
            </a:r>
          </a:p>
        </p:txBody>
      </p:sp>
      <p:pic>
        <p:nvPicPr>
          <p:cNvPr id="7" name="Picture 6">
            <a:extLst>
              <a:ext uri="{FF2B5EF4-FFF2-40B4-BE49-F238E27FC236}">
                <a16:creationId xmlns:a16="http://schemas.microsoft.com/office/drawing/2014/main" id="{085B5663-25C7-4F5D-917F-2B044F59EF6F}"/>
              </a:ext>
            </a:extLst>
          </p:cNvPr>
          <p:cNvPicPr>
            <a:picLocks noChangeAspect="1"/>
          </p:cNvPicPr>
          <p:nvPr/>
        </p:nvPicPr>
        <p:blipFill>
          <a:blip r:embed="rId3"/>
          <a:stretch>
            <a:fillRect/>
          </a:stretch>
        </p:blipFill>
        <p:spPr>
          <a:xfrm>
            <a:off x="5890688" y="2972353"/>
            <a:ext cx="5963419" cy="3677370"/>
          </a:xfrm>
          <a:prstGeom prst="rect">
            <a:avLst/>
          </a:prstGeom>
        </p:spPr>
      </p:pic>
      <p:sp>
        <p:nvSpPr>
          <p:cNvPr id="6" name="TextBox 5">
            <a:extLst>
              <a:ext uri="{FF2B5EF4-FFF2-40B4-BE49-F238E27FC236}">
                <a16:creationId xmlns:a16="http://schemas.microsoft.com/office/drawing/2014/main" id="{4EAE7A4C-7773-4B25-B4DD-74174AA68B0E}"/>
              </a:ext>
            </a:extLst>
          </p:cNvPr>
          <p:cNvSpPr txBox="1"/>
          <p:nvPr/>
        </p:nvSpPr>
        <p:spPr>
          <a:xfrm>
            <a:off x="2464894" y="2516955"/>
            <a:ext cx="783548" cy="369332"/>
          </a:xfrm>
          <a:prstGeom prst="rect">
            <a:avLst/>
          </a:prstGeom>
          <a:noFill/>
        </p:spPr>
        <p:txBody>
          <a:bodyPr wrap="none" rtlCol="0">
            <a:spAutoFit/>
          </a:bodyPr>
          <a:lstStyle/>
          <a:p>
            <a:r>
              <a:rPr lang="it-IT" dirty="0">
                <a:solidFill>
                  <a:srgbClr val="0070C0"/>
                </a:solidFill>
              </a:rPr>
              <a:t>Subito</a:t>
            </a:r>
          </a:p>
        </p:txBody>
      </p:sp>
      <p:sp>
        <p:nvSpPr>
          <p:cNvPr id="8" name="TextBox 7">
            <a:extLst>
              <a:ext uri="{FF2B5EF4-FFF2-40B4-BE49-F238E27FC236}">
                <a16:creationId xmlns:a16="http://schemas.microsoft.com/office/drawing/2014/main" id="{FA133282-CAD4-4490-93FE-E9D026CD3912}"/>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Tree>
    <p:extLst>
      <p:ext uri="{BB962C8B-B14F-4D97-AF65-F5344CB8AC3E}">
        <p14:creationId xmlns:p14="http://schemas.microsoft.com/office/powerpoint/2010/main" val="2608945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53ACB-F0A7-4072-9AD4-9D59EB10A6B5}"/>
              </a:ext>
            </a:extLst>
          </p:cNvPr>
          <p:cNvPicPr>
            <a:picLocks noChangeAspect="1"/>
          </p:cNvPicPr>
          <p:nvPr/>
        </p:nvPicPr>
        <p:blipFill>
          <a:blip r:embed="rId2"/>
          <a:stretch>
            <a:fillRect/>
          </a:stretch>
        </p:blipFill>
        <p:spPr>
          <a:xfrm>
            <a:off x="1277025" y="598872"/>
            <a:ext cx="9393401" cy="5500765"/>
          </a:xfrm>
          <a:prstGeom prst="rect">
            <a:avLst/>
          </a:prstGeom>
        </p:spPr>
      </p:pic>
      <p:sp>
        <p:nvSpPr>
          <p:cNvPr id="4" name="TextBox 3">
            <a:extLst>
              <a:ext uri="{FF2B5EF4-FFF2-40B4-BE49-F238E27FC236}">
                <a16:creationId xmlns:a16="http://schemas.microsoft.com/office/drawing/2014/main" id="{CD4834D1-B50E-439D-89A2-6428788A0D3D}"/>
              </a:ext>
            </a:extLst>
          </p:cNvPr>
          <p:cNvSpPr txBox="1"/>
          <p:nvPr/>
        </p:nvSpPr>
        <p:spPr>
          <a:xfrm>
            <a:off x="11059633" y="990220"/>
            <a:ext cx="537327" cy="369332"/>
          </a:xfrm>
          <a:prstGeom prst="rect">
            <a:avLst/>
          </a:prstGeom>
          <a:noFill/>
        </p:spPr>
        <p:txBody>
          <a:bodyPr wrap="none" rtlCol="0">
            <a:spAutoFit/>
          </a:bodyPr>
          <a:lstStyle/>
          <a:p>
            <a:r>
              <a:rPr lang="it-IT" dirty="0" err="1"/>
              <a:t>i.m</a:t>
            </a:r>
            <a:r>
              <a:rPr lang="it-IT" dirty="0"/>
              <a:t>.</a:t>
            </a:r>
          </a:p>
        </p:txBody>
      </p:sp>
      <p:sp>
        <p:nvSpPr>
          <p:cNvPr id="2" name="TextBox 1">
            <a:extLst>
              <a:ext uri="{FF2B5EF4-FFF2-40B4-BE49-F238E27FC236}">
                <a16:creationId xmlns:a16="http://schemas.microsoft.com/office/drawing/2014/main" id="{35EAC99B-D8ED-4C5A-A4BE-6F1308E2D968}"/>
              </a:ext>
            </a:extLst>
          </p:cNvPr>
          <p:cNvSpPr txBox="1"/>
          <p:nvPr/>
        </p:nvSpPr>
        <p:spPr>
          <a:xfrm>
            <a:off x="7628860" y="6172199"/>
            <a:ext cx="4298356" cy="584775"/>
          </a:xfrm>
          <a:prstGeom prst="rect">
            <a:avLst/>
          </a:prstGeom>
          <a:noFill/>
        </p:spPr>
        <p:txBody>
          <a:bodyPr wrap="none" rtlCol="0">
            <a:spAutoFit/>
          </a:bodyPr>
          <a:lstStyle/>
          <a:p>
            <a:r>
              <a:rPr lang="it-IT" sz="3200" dirty="0">
                <a:solidFill>
                  <a:srgbClr val="C00000"/>
                </a:solidFill>
              </a:rPr>
              <a:t>Obbligo per gli educatori</a:t>
            </a:r>
          </a:p>
        </p:txBody>
      </p:sp>
    </p:spTree>
    <p:extLst>
      <p:ext uri="{BB962C8B-B14F-4D97-AF65-F5344CB8AC3E}">
        <p14:creationId xmlns:p14="http://schemas.microsoft.com/office/powerpoint/2010/main" val="677562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CEDC2-A07A-487D-A10F-8BAF84D89956}"/>
              </a:ext>
            </a:extLst>
          </p:cNvPr>
          <p:cNvPicPr>
            <a:picLocks noChangeAspect="1"/>
          </p:cNvPicPr>
          <p:nvPr/>
        </p:nvPicPr>
        <p:blipFill>
          <a:blip r:embed="rId2"/>
          <a:stretch>
            <a:fillRect/>
          </a:stretch>
        </p:blipFill>
        <p:spPr>
          <a:xfrm>
            <a:off x="434803" y="0"/>
            <a:ext cx="11202472" cy="6858000"/>
          </a:xfrm>
          <a:prstGeom prst="rect">
            <a:avLst/>
          </a:prstGeom>
        </p:spPr>
      </p:pic>
    </p:spTree>
    <p:extLst>
      <p:ext uri="{BB962C8B-B14F-4D97-AF65-F5344CB8AC3E}">
        <p14:creationId xmlns:p14="http://schemas.microsoft.com/office/powerpoint/2010/main" val="1611852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F0D10-BC22-4278-B089-83EA1B5DE046}"/>
              </a:ext>
            </a:extLst>
          </p:cNvPr>
          <p:cNvPicPr>
            <a:picLocks noChangeAspect="1"/>
          </p:cNvPicPr>
          <p:nvPr/>
        </p:nvPicPr>
        <p:blipFill>
          <a:blip r:embed="rId2"/>
          <a:stretch>
            <a:fillRect/>
          </a:stretch>
        </p:blipFill>
        <p:spPr>
          <a:xfrm>
            <a:off x="1485899" y="1053878"/>
            <a:ext cx="9388929" cy="4940811"/>
          </a:xfrm>
          <a:prstGeom prst="rect">
            <a:avLst/>
          </a:prstGeom>
        </p:spPr>
      </p:pic>
      <p:sp>
        <p:nvSpPr>
          <p:cNvPr id="4" name="TextBox 3">
            <a:extLst>
              <a:ext uri="{FF2B5EF4-FFF2-40B4-BE49-F238E27FC236}">
                <a16:creationId xmlns:a16="http://schemas.microsoft.com/office/drawing/2014/main" id="{B9FBD01A-C02D-4830-BADE-67CA43D2877C}"/>
              </a:ext>
            </a:extLst>
          </p:cNvPr>
          <p:cNvSpPr txBox="1"/>
          <p:nvPr/>
        </p:nvSpPr>
        <p:spPr>
          <a:xfrm>
            <a:off x="244549" y="251992"/>
            <a:ext cx="3572539" cy="584775"/>
          </a:xfrm>
          <a:prstGeom prst="rect">
            <a:avLst/>
          </a:prstGeom>
          <a:noFill/>
        </p:spPr>
        <p:txBody>
          <a:bodyPr wrap="square" rtlCol="0">
            <a:spAutoFit/>
          </a:bodyPr>
          <a:lstStyle/>
          <a:p>
            <a:r>
              <a:rPr lang="it-IT" sz="3200" b="1" dirty="0">
                <a:solidFill>
                  <a:srgbClr val="0070C0"/>
                </a:solidFill>
              </a:rPr>
              <a:t>DIABETE E SPORT</a:t>
            </a:r>
          </a:p>
        </p:txBody>
      </p:sp>
    </p:spTree>
    <p:extLst>
      <p:ext uri="{BB962C8B-B14F-4D97-AF65-F5344CB8AC3E}">
        <p14:creationId xmlns:p14="http://schemas.microsoft.com/office/powerpoint/2010/main" val="2671678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8FB974F7-1BD0-9643-50C4-F679C5B322D6}"/>
              </a:ext>
            </a:extLst>
          </p:cNvPr>
          <p:cNvSpPr>
            <a:spLocks noChangeShapeType="1"/>
          </p:cNvSpPr>
          <p:nvPr/>
        </p:nvSpPr>
        <p:spPr bwMode="auto">
          <a:xfrm>
            <a:off x="1409700" y="48609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 name="Line 3">
            <a:extLst>
              <a:ext uri="{FF2B5EF4-FFF2-40B4-BE49-F238E27FC236}">
                <a16:creationId xmlns:a16="http://schemas.microsoft.com/office/drawing/2014/main" id="{EC1A6520-5AE2-1E25-3732-175A4D8026AA}"/>
              </a:ext>
            </a:extLst>
          </p:cNvPr>
          <p:cNvSpPr>
            <a:spLocks noChangeShapeType="1"/>
          </p:cNvSpPr>
          <p:nvPr/>
        </p:nvSpPr>
        <p:spPr bwMode="auto">
          <a:xfrm>
            <a:off x="1428750" y="40227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 name="Line 4">
            <a:extLst>
              <a:ext uri="{FF2B5EF4-FFF2-40B4-BE49-F238E27FC236}">
                <a16:creationId xmlns:a16="http://schemas.microsoft.com/office/drawing/2014/main" id="{4A4C214F-1F99-8FF9-1A46-D2A8164E9462}"/>
              </a:ext>
            </a:extLst>
          </p:cNvPr>
          <p:cNvSpPr>
            <a:spLocks noChangeShapeType="1"/>
          </p:cNvSpPr>
          <p:nvPr/>
        </p:nvSpPr>
        <p:spPr bwMode="auto">
          <a:xfrm>
            <a:off x="1428750" y="32607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 name="Line 5">
            <a:extLst>
              <a:ext uri="{FF2B5EF4-FFF2-40B4-BE49-F238E27FC236}">
                <a16:creationId xmlns:a16="http://schemas.microsoft.com/office/drawing/2014/main" id="{E723CC82-F39B-BF0E-0156-6169D212D010}"/>
              </a:ext>
            </a:extLst>
          </p:cNvPr>
          <p:cNvSpPr>
            <a:spLocks noChangeShapeType="1"/>
          </p:cNvSpPr>
          <p:nvPr/>
        </p:nvSpPr>
        <p:spPr bwMode="auto">
          <a:xfrm>
            <a:off x="1428750" y="24987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 name="Line 6">
            <a:extLst>
              <a:ext uri="{FF2B5EF4-FFF2-40B4-BE49-F238E27FC236}">
                <a16:creationId xmlns:a16="http://schemas.microsoft.com/office/drawing/2014/main" id="{D326BCB0-CF50-F78C-D916-083935DB15B0}"/>
              </a:ext>
            </a:extLst>
          </p:cNvPr>
          <p:cNvSpPr>
            <a:spLocks noChangeShapeType="1"/>
          </p:cNvSpPr>
          <p:nvPr/>
        </p:nvSpPr>
        <p:spPr bwMode="auto">
          <a:xfrm>
            <a:off x="1447800" y="17367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Line 7">
            <a:extLst>
              <a:ext uri="{FF2B5EF4-FFF2-40B4-BE49-F238E27FC236}">
                <a16:creationId xmlns:a16="http://schemas.microsoft.com/office/drawing/2014/main" id="{80C08B14-235A-6547-D14B-0F084CA5A4FF}"/>
              </a:ext>
            </a:extLst>
          </p:cNvPr>
          <p:cNvSpPr>
            <a:spLocks noChangeShapeType="1"/>
          </p:cNvSpPr>
          <p:nvPr/>
        </p:nvSpPr>
        <p:spPr bwMode="auto">
          <a:xfrm rot="16200000">
            <a:off x="1466850" y="48228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 name="Line 8">
            <a:extLst>
              <a:ext uri="{FF2B5EF4-FFF2-40B4-BE49-F238E27FC236}">
                <a16:creationId xmlns:a16="http://schemas.microsoft.com/office/drawing/2014/main" id="{84B47719-FCCE-C1D7-871B-E290E28CB483}"/>
              </a:ext>
            </a:extLst>
          </p:cNvPr>
          <p:cNvSpPr>
            <a:spLocks noChangeShapeType="1"/>
          </p:cNvSpPr>
          <p:nvPr/>
        </p:nvSpPr>
        <p:spPr bwMode="auto">
          <a:xfrm rot="16200000">
            <a:off x="3124200" y="48228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9">
            <a:extLst>
              <a:ext uri="{FF2B5EF4-FFF2-40B4-BE49-F238E27FC236}">
                <a16:creationId xmlns:a16="http://schemas.microsoft.com/office/drawing/2014/main" id="{F7E74779-0194-CC6F-58E1-D26ECBCF8119}"/>
              </a:ext>
            </a:extLst>
          </p:cNvPr>
          <p:cNvSpPr>
            <a:spLocks noChangeShapeType="1"/>
          </p:cNvSpPr>
          <p:nvPr/>
        </p:nvSpPr>
        <p:spPr bwMode="auto">
          <a:xfrm rot="16200000">
            <a:off x="4800600" y="48228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Line 10">
            <a:extLst>
              <a:ext uri="{FF2B5EF4-FFF2-40B4-BE49-F238E27FC236}">
                <a16:creationId xmlns:a16="http://schemas.microsoft.com/office/drawing/2014/main" id="{080F7000-8C9C-201F-DDCD-C7B88E127A11}"/>
              </a:ext>
            </a:extLst>
          </p:cNvPr>
          <p:cNvSpPr>
            <a:spLocks noChangeShapeType="1"/>
          </p:cNvSpPr>
          <p:nvPr/>
        </p:nvSpPr>
        <p:spPr bwMode="auto">
          <a:xfrm rot="16200000">
            <a:off x="6477000" y="48228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Line 11">
            <a:extLst>
              <a:ext uri="{FF2B5EF4-FFF2-40B4-BE49-F238E27FC236}">
                <a16:creationId xmlns:a16="http://schemas.microsoft.com/office/drawing/2014/main" id="{7E5538D4-C6E5-0274-4DEC-29E49DD3FA36}"/>
              </a:ext>
            </a:extLst>
          </p:cNvPr>
          <p:cNvSpPr>
            <a:spLocks noChangeShapeType="1"/>
          </p:cNvSpPr>
          <p:nvPr/>
        </p:nvSpPr>
        <p:spPr bwMode="auto">
          <a:xfrm rot="16200000">
            <a:off x="8134350" y="4822825"/>
            <a:ext cx="76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Freeform 15">
            <a:extLst>
              <a:ext uri="{FF2B5EF4-FFF2-40B4-BE49-F238E27FC236}">
                <a16:creationId xmlns:a16="http://schemas.microsoft.com/office/drawing/2014/main" id="{74D5B9F2-3AFC-2D55-6498-668CFC1D924E}"/>
              </a:ext>
            </a:extLst>
          </p:cNvPr>
          <p:cNvSpPr>
            <a:spLocks/>
          </p:cNvSpPr>
          <p:nvPr/>
        </p:nvSpPr>
        <p:spPr bwMode="auto">
          <a:xfrm>
            <a:off x="1524000" y="1279525"/>
            <a:ext cx="7600950" cy="3575050"/>
          </a:xfrm>
          <a:custGeom>
            <a:avLst/>
            <a:gdLst>
              <a:gd name="T0" fmla="*/ 0 w 4788"/>
              <a:gd name="T1" fmla="*/ 0 h 2252"/>
              <a:gd name="T2" fmla="*/ 0 w 4788"/>
              <a:gd name="T3" fmla="*/ 2252 h 2252"/>
              <a:gd name="T4" fmla="*/ 4788 w 4788"/>
              <a:gd name="T5" fmla="*/ 2252 h 2252"/>
            </a:gdLst>
            <a:ahLst/>
            <a:cxnLst>
              <a:cxn ang="0">
                <a:pos x="T0" y="T1"/>
              </a:cxn>
              <a:cxn ang="0">
                <a:pos x="T2" y="T3"/>
              </a:cxn>
              <a:cxn ang="0">
                <a:pos x="T4" y="T5"/>
              </a:cxn>
            </a:cxnLst>
            <a:rect l="0" t="0" r="r" b="b"/>
            <a:pathLst>
              <a:path w="4788" h="2252">
                <a:moveTo>
                  <a:pt x="0" y="0"/>
                </a:moveTo>
                <a:lnTo>
                  <a:pt x="0" y="2252"/>
                </a:lnTo>
                <a:lnTo>
                  <a:pt x="4788" y="2252"/>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 name="Text Box 16">
            <a:extLst>
              <a:ext uri="{FF2B5EF4-FFF2-40B4-BE49-F238E27FC236}">
                <a16:creationId xmlns:a16="http://schemas.microsoft.com/office/drawing/2014/main" id="{B6C2DD42-EA7E-A597-387F-1501427A2FA6}"/>
              </a:ext>
            </a:extLst>
          </p:cNvPr>
          <p:cNvSpPr txBox="1">
            <a:spLocks noChangeArrowheads="1"/>
          </p:cNvSpPr>
          <p:nvPr/>
        </p:nvSpPr>
        <p:spPr bwMode="auto">
          <a:xfrm>
            <a:off x="1333500" y="484187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0</a:t>
            </a:r>
          </a:p>
        </p:txBody>
      </p:sp>
      <p:sp>
        <p:nvSpPr>
          <p:cNvPr id="14" name="Text Box 17">
            <a:extLst>
              <a:ext uri="{FF2B5EF4-FFF2-40B4-BE49-F238E27FC236}">
                <a16:creationId xmlns:a16="http://schemas.microsoft.com/office/drawing/2014/main" id="{62ED12C1-BF1C-F65A-6BE3-706F2166A093}"/>
              </a:ext>
            </a:extLst>
          </p:cNvPr>
          <p:cNvSpPr txBox="1">
            <a:spLocks noChangeArrowheads="1"/>
          </p:cNvSpPr>
          <p:nvPr/>
        </p:nvSpPr>
        <p:spPr bwMode="auto">
          <a:xfrm>
            <a:off x="2990850" y="486727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1</a:t>
            </a:r>
          </a:p>
        </p:txBody>
      </p:sp>
      <p:sp>
        <p:nvSpPr>
          <p:cNvPr id="15" name="Text Box 18">
            <a:extLst>
              <a:ext uri="{FF2B5EF4-FFF2-40B4-BE49-F238E27FC236}">
                <a16:creationId xmlns:a16="http://schemas.microsoft.com/office/drawing/2014/main" id="{FE81FA11-4DDD-FFB7-CC2C-3368FA20E264}"/>
              </a:ext>
            </a:extLst>
          </p:cNvPr>
          <p:cNvSpPr txBox="1">
            <a:spLocks noChangeArrowheads="1"/>
          </p:cNvSpPr>
          <p:nvPr/>
        </p:nvSpPr>
        <p:spPr bwMode="auto">
          <a:xfrm>
            <a:off x="4667250" y="486251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2</a:t>
            </a:r>
          </a:p>
        </p:txBody>
      </p:sp>
      <p:sp>
        <p:nvSpPr>
          <p:cNvPr id="16" name="Text Box 19">
            <a:extLst>
              <a:ext uri="{FF2B5EF4-FFF2-40B4-BE49-F238E27FC236}">
                <a16:creationId xmlns:a16="http://schemas.microsoft.com/office/drawing/2014/main" id="{7EE2F8F5-CA16-399B-8ECB-D42BF9535E30}"/>
              </a:ext>
            </a:extLst>
          </p:cNvPr>
          <p:cNvSpPr txBox="1">
            <a:spLocks noChangeArrowheads="1"/>
          </p:cNvSpPr>
          <p:nvPr/>
        </p:nvSpPr>
        <p:spPr bwMode="auto">
          <a:xfrm>
            <a:off x="6343650" y="485775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3</a:t>
            </a:r>
          </a:p>
        </p:txBody>
      </p:sp>
      <p:sp>
        <p:nvSpPr>
          <p:cNvPr id="17" name="Text Box 20">
            <a:extLst>
              <a:ext uri="{FF2B5EF4-FFF2-40B4-BE49-F238E27FC236}">
                <a16:creationId xmlns:a16="http://schemas.microsoft.com/office/drawing/2014/main" id="{6B0E13A5-A3F8-C36E-CA30-1245993339E6}"/>
              </a:ext>
            </a:extLst>
          </p:cNvPr>
          <p:cNvSpPr txBox="1">
            <a:spLocks noChangeArrowheads="1"/>
          </p:cNvSpPr>
          <p:nvPr/>
        </p:nvSpPr>
        <p:spPr bwMode="auto">
          <a:xfrm>
            <a:off x="8020050" y="48529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4</a:t>
            </a:r>
          </a:p>
        </p:txBody>
      </p:sp>
      <p:sp>
        <p:nvSpPr>
          <p:cNvPr id="18" name="Text Box 21">
            <a:extLst>
              <a:ext uri="{FF2B5EF4-FFF2-40B4-BE49-F238E27FC236}">
                <a16:creationId xmlns:a16="http://schemas.microsoft.com/office/drawing/2014/main" id="{27F6672C-9F46-6B9D-54A7-A26EC0480870}"/>
              </a:ext>
            </a:extLst>
          </p:cNvPr>
          <p:cNvSpPr txBox="1">
            <a:spLocks noChangeArrowheads="1"/>
          </p:cNvSpPr>
          <p:nvPr/>
        </p:nvSpPr>
        <p:spPr bwMode="auto">
          <a:xfrm>
            <a:off x="990600" y="38576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25</a:t>
            </a:r>
          </a:p>
        </p:txBody>
      </p:sp>
      <p:sp>
        <p:nvSpPr>
          <p:cNvPr id="19" name="Text Box 22">
            <a:extLst>
              <a:ext uri="{FF2B5EF4-FFF2-40B4-BE49-F238E27FC236}">
                <a16:creationId xmlns:a16="http://schemas.microsoft.com/office/drawing/2014/main" id="{DB2CD433-CBE0-8BBE-6250-234BB2AEDEF0}"/>
              </a:ext>
            </a:extLst>
          </p:cNvPr>
          <p:cNvSpPr txBox="1">
            <a:spLocks noChangeArrowheads="1"/>
          </p:cNvSpPr>
          <p:nvPr/>
        </p:nvSpPr>
        <p:spPr bwMode="auto">
          <a:xfrm>
            <a:off x="990600" y="30956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50</a:t>
            </a:r>
          </a:p>
        </p:txBody>
      </p:sp>
      <p:sp>
        <p:nvSpPr>
          <p:cNvPr id="20" name="Text Box 23">
            <a:extLst>
              <a:ext uri="{FF2B5EF4-FFF2-40B4-BE49-F238E27FC236}">
                <a16:creationId xmlns:a16="http://schemas.microsoft.com/office/drawing/2014/main" id="{561C4E0B-4941-6D2D-FE6A-F275FF085BE6}"/>
              </a:ext>
            </a:extLst>
          </p:cNvPr>
          <p:cNvSpPr txBox="1">
            <a:spLocks noChangeArrowheads="1"/>
          </p:cNvSpPr>
          <p:nvPr/>
        </p:nvSpPr>
        <p:spPr bwMode="auto">
          <a:xfrm>
            <a:off x="990600" y="23336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75</a:t>
            </a:r>
          </a:p>
        </p:txBody>
      </p:sp>
      <p:sp>
        <p:nvSpPr>
          <p:cNvPr id="21" name="Text Box 24">
            <a:extLst>
              <a:ext uri="{FF2B5EF4-FFF2-40B4-BE49-F238E27FC236}">
                <a16:creationId xmlns:a16="http://schemas.microsoft.com/office/drawing/2014/main" id="{8EBC7849-CFD6-ED6A-DAE9-209AF1D807C6}"/>
              </a:ext>
            </a:extLst>
          </p:cNvPr>
          <p:cNvSpPr txBox="1">
            <a:spLocks noChangeArrowheads="1"/>
          </p:cNvSpPr>
          <p:nvPr/>
        </p:nvSpPr>
        <p:spPr bwMode="auto">
          <a:xfrm>
            <a:off x="838200" y="1571625"/>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400">
                <a:latin typeface="Helvetica" panose="020B0604020202020204" pitchFamily="34" charset="0"/>
              </a:rPr>
              <a:t>100</a:t>
            </a:r>
          </a:p>
        </p:txBody>
      </p:sp>
      <p:grpSp>
        <p:nvGrpSpPr>
          <p:cNvPr id="22" name="Group 41">
            <a:extLst>
              <a:ext uri="{FF2B5EF4-FFF2-40B4-BE49-F238E27FC236}">
                <a16:creationId xmlns:a16="http://schemas.microsoft.com/office/drawing/2014/main" id="{4C30F4E1-0F8D-68DC-BC60-1B93D3D303E4}"/>
              </a:ext>
            </a:extLst>
          </p:cNvPr>
          <p:cNvGrpSpPr>
            <a:grpSpLocks/>
          </p:cNvGrpSpPr>
          <p:nvPr/>
        </p:nvGrpSpPr>
        <p:grpSpPr bwMode="auto">
          <a:xfrm>
            <a:off x="628650" y="1276350"/>
            <a:ext cx="8439150" cy="4743450"/>
            <a:chOff x="396" y="804"/>
            <a:chExt cx="5316" cy="2988"/>
          </a:xfrm>
        </p:grpSpPr>
        <p:grpSp>
          <p:nvGrpSpPr>
            <p:cNvPr id="23" name="Group 39">
              <a:extLst>
                <a:ext uri="{FF2B5EF4-FFF2-40B4-BE49-F238E27FC236}">
                  <a16:creationId xmlns:a16="http://schemas.microsoft.com/office/drawing/2014/main" id="{213E8DA9-8DB6-13D9-F89F-5D1437BD24A4}"/>
                </a:ext>
              </a:extLst>
            </p:cNvPr>
            <p:cNvGrpSpPr>
              <a:grpSpLocks/>
            </p:cNvGrpSpPr>
            <p:nvPr/>
          </p:nvGrpSpPr>
          <p:grpSpPr bwMode="auto">
            <a:xfrm>
              <a:off x="960" y="804"/>
              <a:ext cx="4752" cy="2274"/>
              <a:chOff x="960" y="804"/>
              <a:chExt cx="4752" cy="2274"/>
            </a:xfrm>
          </p:grpSpPr>
          <p:sp>
            <p:nvSpPr>
              <p:cNvPr id="26" name="Freeform 14">
                <a:extLst>
                  <a:ext uri="{FF2B5EF4-FFF2-40B4-BE49-F238E27FC236}">
                    <a16:creationId xmlns:a16="http://schemas.microsoft.com/office/drawing/2014/main" id="{A4EF010F-2DDA-D492-FDBC-949A97CA0E83}"/>
                  </a:ext>
                </a:extLst>
              </p:cNvPr>
              <p:cNvSpPr>
                <a:spLocks/>
              </p:cNvSpPr>
              <p:nvPr/>
            </p:nvSpPr>
            <p:spPr bwMode="auto">
              <a:xfrm>
                <a:off x="960" y="1190"/>
                <a:ext cx="4752" cy="1888"/>
              </a:xfrm>
              <a:custGeom>
                <a:avLst/>
                <a:gdLst>
                  <a:gd name="T0" fmla="*/ 0 w 4752"/>
                  <a:gd name="T1" fmla="*/ 1888 h 1888"/>
                  <a:gd name="T2" fmla="*/ 96 w 4752"/>
                  <a:gd name="T3" fmla="*/ 400 h 1888"/>
                  <a:gd name="T4" fmla="*/ 111 w 4752"/>
                  <a:gd name="T5" fmla="*/ 174 h 1888"/>
                  <a:gd name="T6" fmla="*/ 144 w 4752"/>
                  <a:gd name="T7" fmla="*/ 64 h 1888"/>
                  <a:gd name="T8" fmla="*/ 240 w 4752"/>
                  <a:gd name="T9" fmla="*/ 16 h 1888"/>
                  <a:gd name="T10" fmla="*/ 336 w 4752"/>
                  <a:gd name="T11" fmla="*/ 160 h 1888"/>
                  <a:gd name="T12" fmla="*/ 336 w 4752"/>
                  <a:gd name="T13" fmla="*/ 592 h 1888"/>
                  <a:gd name="T14" fmla="*/ 336 w 4752"/>
                  <a:gd name="T15" fmla="*/ 1072 h 1888"/>
                  <a:gd name="T16" fmla="*/ 384 w 4752"/>
                  <a:gd name="T17" fmla="*/ 1264 h 1888"/>
                  <a:gd name="T18" fmla="*/ 517 w 4752"/>
                  <a:gd name="T19" fmla="*/ 1478 h 1888"/>
                  <a:gd name="T20" fmla="*/ 672 w 4752"/>
                  <a:gd name="T21" fmla="*/ 1648 h 1888"/>
                  <a:gd name="T22" fmla="*/ 1200 w 4752"/>
                  <a:gd name="T23" fmla="*/ 1744 h 1888"/>
                  <a:gd name="T24" fmla="*/ 2112 w 4752"/>
                  <a:gd name="T25" fmla="*/ 1744 h 1888"/>
                  <a:gd name="T26" fmla="*/ 3456 w 4752"/>
                  <a:gd name="T27" fmla="*/ 1744 h 1888"/>
                  <a:gd name="T28" fmla="*/ 4176 w 4752"/>
                  <a:gd name="T29" fmla="*/ 1744 h 1888"/>
                  <a:gd name="T30" fmla="*/ 4369 w 4752"/>
                  <a:gd name="T31" fmla="*/ 1727 h 1888"/>
                  <a:gd name="T32" fmla="*/ 4752 w 4752"/>
                  <a:gd name="T33" fmla="*/ 1792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52" h="1888">
                    <a:moveTo>
                      <a:pt x="0" y="1888"/>
                    </a:moveTo>
                    <a:cubicBezTo>
                      <a:pt x="36" y="1288"/>
                      <a:pt x="77" y="685"/>
                      <a:pt x="96" y="400"/>
                    </a:cubicBezTo>
                    <a:cubicBezTo>
                      <a:pt x="114" y="114"/>
                      <a:pt x="103" y="229"/>
                      <a:pt x="111" y="174"/>
                    </a:cubicBezTo>
                    <a:cubicBezTo>
                      <a:pt x="118" y="118"/>
                      <a:pt x="122" y="90"/>
                      <a:pt x="144" y="64"/>
                    </a:cubicBezTo>
                    <a:cubicBezTo>
                      <a:pt x="165" y="37"/>
                      <a:pt x="208" y="0"/>
                      <a:pt x="240" y="16"/>
                    </a:cubicBezTo>
                    <a:cubicBezTo>
                      <a:pt x="272" y="32"/>
                      <a:pt x="320" y="64"/>
                      <a:pt x="336" y="160"/>
                    </a:cubicBezTo>
                    <a:cubicBezTo>
                      <a:pt x="352" y="256"/>
                      <a:pt x="336" y="440"/>
                      <a:pt x="336" y="592"/>
                    </a:cubicBezTo>
                    <a:cubicBezTo>
                      <a:pt x="336" y="744"/>
                      <a:pt x="328" y="960"/>
                      <a:pt x="336" y="1072"/>
                    </a:cubicBezTo>
                    <a:cubicBezTo>
                      <a:pt x="343" y="1183"/>
                      <a:pt x="353" y="1196"/>
                      <a:pt x="384" y="1264"/>
                    </a:cubicBezTo>
                    <a:cubicBezTo>
                      <a:pt x="414" y="1331"/>
                      <a:pt x="468" y="1413"/>
                      <a:pt x="517" y="1478"/>
                    </a:cubicBezTo>
                    <a:cubicBezTo>
                      <a:pt x="565" y="1542"/>
                      <a:pt x="558" y="1603"/>
                      <a:pt x="672" y="1648"/>
                    </a:cubicBezTo>
                    <a:cubicBezTo>
                      <a:pt x="785" y="1692"/>
                      <a:pt x="960" y="1728"/>
                      <a:pt x="1200" y="1744"/>
                    </a:cubicBezTo>
                    <a:cubicBezTo>
                      <a:pt x="1439" y="1759"/>
                      <a:pt x="1736" y="1744"/>
                      <a:pt x="2112" y="1744"/>
                    </a:cubicBezTo>
                    <a:cubicBezTo>
                      <a:pt x="2488" y="1744"/>
                      <a:pt x="3112" y="1744"/>
                      <a:pt x="3456" y="1744"/>
                    </a:cubicBezTo>
                    <a:cubicBezTo>
                      <a:pt x="3800" y="1744"/>
                      <a:pt x="4024" y="1746"/>
                      <a:pt x="4176" y="1744"/>
                    </a:cubicBezTo>
                    <a:cubicBezTo>
                      <a:pt x="4328" y="1741"/>
                      <a:pt x="4273" y="1719"/>
                      <a:pt x="4369" y="1727"/>
                    </a:cubicBezTo>
                    <a:cubicBezTo>
                      <a:pt x="4465" y="1735"/>
                      <a:pt x="4672" y="1778"/>
                      <a:pt x="4752" y="1792"/>
                    </a:cubicBezTo>
                  </a:path>
                </a:pathLst>
              </a:custGeom>
              <a:noFill/>
              <a:ln w="38100" cap="flat" cmpd="sng">
                <a:solidFill>
                  <a:srgbClr val="7030A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7030A0"/>
                  </a:solidFill>
                </a:endParaRPr>
              </a:p>
            </p:txBody>
          </p:sp>
          <p:sp>
            <p:nvSpPr>
              <p:cNvPr id="27" name="Text Box 25">
                <a:extLst>
                  <a:ext uri="{FF2B5EF4-FFF2-40B4-BE49-F238E27FC236}">
                    <a16:creationId xmlns:a16="http://schemas.microsoft.com/office/drawing/2014/main" id="{0DE94343-25BC-CB61-9A4C-D32E62605573}"/>
                  </a:ext>
                </a:extLst>
              </p:cNvPr>
              <p:cNvSpPr txBox="1">
                <a:spLocks noChangeArrowheads="1"/>
              </p:cNvSpPr>
              <p:nvPr/>
            </p:nvSpPr>
            <p:spPr bwMode="auto">
              <a:xfrm>
                <a:off x="1056" y="804"/>
                <a:ext cx="1344" cy="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it-IT" altLang="en-US" sz="2800">
                    <a:latin typeface="Helvetica" panose="020B0604020202020204" pitchFamily="34" charset="0"/>
                  </a:rPr>
                  <a:t>Glicogeno muscolare</a:t>
                </a:r>
              </a:p>
            </p:txBody>
          </p:sp>
        </p:grpSp>
        <p:sp>
          <p:nvSpPr>
            <p:cNvPr id="24" name="AutoShape 28">
              <a:extLst>
                <a:ext uri="{FF2B5EF4-FFF2-40B4-BE49-F238E27FC236}">
                  <a16:creationId xmlns:a16="http://schemas.microsoft.com/office/drawing/2014/main" id="{4D376103-FF04-1774-4416-8BF11952EF5F}"/>
                </a:ext>
              </a:extLst>
            </p:cNvPr>
            <p:cNvSpPr>
              <a:spLocks/>
            </p:cNvSpPr>
            <p:nvPr/>
          </p:nvSpPr>
          <p:spPr bwMode="auto">
            <a:xfrm rot="5400000" flipV="1">
              <a:off x="1056" y="3206"/>
              <a:ext cx="192" cy="480"/>
            </a:xfrm>
            <a:prstGeom prst="rightBrace">
              <a:avLst>
                <a:gd name="adj1" fmla="val 20833"/>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 name="Text Box 31">
              <a:extLst>
                <a:ext uri="{FF2B5EF4-FFF2-40B4-BE49-F238E27FC236}">
                  <a16:creationId xmlns:a16="http://schemas.microsoft.com/office/drawing/2014/main" id="{02E875E8-91A1-6617-177C-68523FDB3BFC}"/>
                </a:ext>
              </a:extLst>
            </p:cNvPr>
            <p:cNvSpPr txBox="1">
              <a:spLocks noChangeArrowheads="1"/>
            </p:cNvSpPr>
            <p:nvPr/>
          </p:nvSpPr>
          <p:spPr bwMode="auto">
            <a:xfrm>
              <a:off x="396" y="3542"/>
              <a:ext cx="12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it-IT" altLang="en-US" sz="2500">
                  <a:latin typeface="Helvetica" panose="020B0604020202020204" pitchFamily="34" charset="0"/>
                </a:rPr>
                <a:t>glicogeno</a:t>
              </a:r>
            </a:p>
          </p:txBody>
        </p:sp>
      </p:grpSp>
      <p:grpSp>
        <p:nvGrpSpPr>
          <p:cNvPr id="28" name="Group 42">
            <a:extLst>
              <a:ext uri="{FF2B5EF4-FFF2-40B4-BE49-F238E27FC236}">
                <a16:creationId xmlns:a16="http://schemas.microsoft.com/office/drawing/2014/main" id="{87836D38-769D-FD69-7E37-F5E859B756B3}"/>
              </a:ext>
            </a:extLst>
          </p:cNvPr>
          <p:cNvGrpSpPr>
            <a:grpSpLocks/>
          </p:cNvGrpSpPr>
          <p:nvPr/>
        </p:nvGrpSpPr>
        <p:grpSpPr bwMode="auto">
          <a:xfrm>
            <a:off x="1524000" y="1812925"/>
            <a:ext cx="8382000" cy="4530725"/>
            <a:chOff x="960" y="1142"/>
            <a:chExt cx="5280" cy="2854"/>
          </a:xfrm>
        </p:grpSpPr>
        <p:sp>
          <p:nvSpPr>
            <p:cNvPr id="29" name="Freeform 12">
              <a:extLst>
                <a:ext uri="{FF2B5EF4-FFF2-40B4-BE49-F238E27FC236}">
                  <a16:creationId xmlns:a16="http://schemas.microsoft.com/office/drawing/2014/main" id="{A73E05B8-AB65-036E-BF93-99DB8B8722BD}"/>
                </a:ext>
              </a:extLst>
            </p:cNvPr>
            <p:cNvSpPr>
              <a:spLocks/>
            </p:cNvSpPr>
            <p:nvPr/>
          </p:nvSpPr>
          <p:spPr bwMode="auto">
            <a:xfrm>
              <a:off x="960" y="1574"/>
              <a:ext cx="4512" cy="1392"/>
            </a:xfrm>
            <a:custGeom>
              <a:avLst/>
              <a:gdLst>
                <a:gd name="T0" fmla="*/ 0 w 4512"/>
                <a:gd name="T1" fmla="*/ 1392 h 1392"/>
                <a:gd name="T2" fmla="*/ 240 w 4512"/>
                <a:gd name="T3" fmla="*/ 1056 h 1392"/>
                <a:gd name="T4" fmla="*/ 443 w 4512"/>
                <a:gd name="T5" fmla="*/ 836 h 1392"/>
                <a:gd name="T6" fmla="*/ 628 w 4512"/>
                <a:gd name="T7" fmla="*/ 678 h 1392"/>
                <a:gd name="T8" fmla="*/ 677 w 4512"/>
                <a:gd name="T9" fmla="*/ 641 h 1392"/>
                <a:gd name="T10" fmla="*/ 1034 w 4512"/>
                <a:gd name="T11" fmla="*/ 506 h 1392"/>
                <a:gd name="T12" fmla="*/ 1465 w 4512"/>
                <a:gd name="T13" fmla="*/ 408 h 1392"/>
                <a:gd name="T14" fmla="*/ 3120 w 4512"/>
                <a:gd name="T15" fmla="*/ 144 h 1392"/>
                <a:gd name="T16" fmla="*/ 4512 w 4512"/>
                <a:gd name="T17" fmla="*/ 0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2" h="1392">
                  <a:moveTo>
                    <a:pt x="0" y="1392"/>
                  </a:moveTo>
                  <a:cubicBezTo>
                    <a:pt x="80" y="1268"/>
                    <a:pt x="166" y="1148"/>
                    <a:pt x="240" y="1056"/>
                  </a:cubicBezTo>
                  <a:cubicBezTo>
                    <a:pt x="313" y="963"/>
                    <a:pt x="378" y="898"/>
                    <a:pt x="443" y="836"/>
                  </a:cubicBezTo>
                  <a:cubicBezTo>
                    <a:pt x="507" y="773"/>
                    <a:pt x="589" y="710"/>
                    <a:pt x="628" y="678"/>
                  </a:cubicBezTo>
                  <a:cubicBezTo>
                    <a:pt x="666" y="645"/>
                    <a:pt x="609" y="669"/>
                    <a:pt x="677" y="641"/>
                  </a:cubicBezTo>
                  <a:cubicBezTo>
                    <a:pt x="744" y="612"/>
                    <a:pt x="902" y="544"/>
                    <a:pt x="1034" y="506"/>
                  </a:cubicBezTo>
                  <a:cubicBezTo>
                    <a:pt x="1165" y="467"/>
                    <a:pt x="1117" y="468"/>
                    <a:pt x="1465" y="408"/>
                  </a:cubicBezTo>
                  <a:cubicBezTo>
                    <a:pt x="1812" y="347"/>
                    <a:pt x="2612" y="211"/>
                    <a:pt x="3120" y="144"/>
                  </a:cubicBezTo>
                  <a:cubicBezTo>
                    <a:pt x="3627" y="76"/>
                    <a:pt x="4067" y="36"/>
                    <a:pt x="4512" y="0"/>
                  </a:cubicBezTo>
                </a:path>
              </a:pathLst>
            </a:custGeom>
            <a:noFill/>
            <a:ln w="38100" cap="flat" cmpd="sng">
              <a:solidFill>
                <a:srgbClr val="FE9B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 name="Text Box 26">
              <a:extLst>
                <a:ext uri="{FF2B5EF4-FFF2-40B4-BE49-F238E27FC236}">
                  <a16:creationId xmlns:a16="http://schemas.microsoft.com/office/drawing/2014/main" id="{1E665528-7288-8C32-0579-7824B43B0DEB}"/>
                </a:ext>
              </a:extLst>
            </p:cNvPr>
            <p:cNvSpPr txBox="1">
              <a:spLocks noChangeArrowheads="1"/>
            </p:cNvSpPr>
            <p:nvPr/>
          </p:nvSpPr>
          <p:spPr bwMode="auto">
            <a:xfrm>
              <a:off x="4272" y="1142"/>
              <a:ext cx="1296"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it-IT" altLang="en-US" sz="2800">
                  <a:latin typeface="Helvetica" panose="020B0604020202020204" pitchFamily="34" charset="0"/>
                </a:rPr>
                <a:t>FFA ematici</a:t>
              </a:r>
            </a:p>
          </p:txBody>
        </p:sp>
        <p:sp>
          <p:nvSpPr>
            <p:cNvPr id="31" name="AutoShape 29">
              <a:extLst>
                <a:ext uri="{FF2B5EF4-FFF2-40B4-BE49-F238E27FC236}">
                  <a16:creationId xmlns:a16="http://schemas.microsoft.com/office/drawing/2014/main" id="{E9E91C3C-9A82-0EB2-B2B1-0F4616EFB1C9}"/>
                </a:ext>
              </a:extLst>
            </p:cNvPr>
            <p:cNvSpPr>
              <a:spLocks/>
            </p:cNvSpPr>
            <p:nvPr/>
          </p:nvSpPr>
          <p:spPr bwMode="auto">
            <a:xfrm rot="5400000" flipV="1">
              <a:off x="2424" y="2414"/>
              <a:ext cx="192" cy="2064"/>
            </a:xfrm>
            <a:prstGeom prst="rightBrace">
              <a:avLst>
                <a:gd name="adj1" fmla="val 89583"/>
                <a:gd name="adj2" fmla="val 4936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 name="Text Box 32">
              <a:extLst>
                <a:ext uri="{FF2B5EF4-FFF2-40B4-BE49-F238E27FC236}">
                  <a16:creationId xmlns:a16="http://schemas.microsoft.com/office/drawing/2014/main" id="{16DC8B34-1EF2-EF87-3F7D-43DEDC317668}"/>
                </a:ext>
              </a:extLst>
            </p:cNvPr>
            <p:cNvSpPr txBox="1">
              <a:spLocks noChangeArrowheads="1"/>
            </p:cNvSpPr>
            <p:nvPr/>
          </p:nvSpPr>
          <p:spPr bwMode="auto">
            <a:xfrm>
              <a:off x="1512" y="3554"/>
              <a:ext cx="201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it-IT" altLang="en-US" sz="2500">
                  <a:latin typeface="Helvetica" panose="020B0604020202020204" pitchFamily="34" charset="0"/>
                </a:rPr>
                <a:t>captazione di glucosio + FFA</a:t>
              </a:r>
            </a:p>
          </p:txBody>
        </p:sp>
        <p:sp>
          <p:nvSpPr>
            <p:cNvPr id="33" name="Freeform 13">
              <a:extLst>
                <a:ext uri="{FF2B5EF4-FFF2-40B4-BE49-F238E27FC236}">
                  <a16:creationId xmlns:a16="http://schemas.microsoft.com/office/drawing/2014/main" id="{9157593A-79A9-348E-B305-B273F2FAFD4F}"/>
                </a:ext>
              </a:extLst>
            </p:cNvPr>
            <p:cNvSpPr>
              <a:spLocks/>
            </p:cNvSpPr>
            <p:nvPr/>
          </p:nvSpPr>
          <p:spPr bwMode="auto">
            <a:xfrm>
              <a:off x="960" y="2094"/>
              <a:ext cx="4560" cy="920"/>
            </a:xfrm>
            <a:custGeom>
              <a:avLst/>
              <a:gdLst>
                <a:gd name="T0" fmla="*/ 0 w 4560"/>
                <a:gd name="T1" fmla="*/ 920 h 920"/>
                <a:gd name="T2" fmla="*/ 336 w 4560"/>
                <a:gd name="T3" fmla="*/ 584 h 920"/>
                <a:gd name="T4" fmla="*/ 720 w 4560"/>
                <a:gd name="T5" fmla="*/ 248 h 920"/>
                <a:gd name="T6" fmla="*/ 1152 w 4560"/>
                <a:gd name="T7" fmla="*/ 56 h 920"/>
                <a:gd name="T8" fmla="*/ 1488 w 4560"/>
                <a:gd name="T9" fmla="*/ 8 h 920"/>
                <a:gd name="T10" fmla="*/ 2016 w 4560"/>
                <a:gd name="T11" fmla="*/ 8 h 920"/>
                <a:gd name="T12" fmla="*/ 2496 w 4560"/>
                <a:gd name="T13" fmla="*/ 56 h 920"/>
                <a:gd name="T14" fmla="*/ 3072 w 4560"/>
                <a:gd name="T15" fmla="*/ 104 h 920"/>
                <a:gd name="T16" fmla="*/ 3984 w 4560"/>
                <a:gd name="T17" fmla="*/ 152 h 920"/>
                <a:gd name="T18" fmla="*/ 4368 w 4560"/>
                <a:gd name="T19" fmla="*/ 152 h 920"/>
                <a:gd name="T20" fmla="*/ 4560 w 4560"/>
                <a:gd name="T21" fmla="*/ 20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60" h="920">
                  <a:moveTo>
                    <a:pt x="0" y="920"/>
                  </a:moveTo>
                  <a:cubicBezTo>
                    <a:pt x="108" y="807"/>
                    <a:pt x="216" y="695"/>
                    <a:pt x="336" y="584"/>
                  </a:cubicBezTo>
                  <a:cubicBezTo>
                    <a:pt x="455" y="472"/>
                    <a:pt x="584" y="335"/>
                    <a:pt x="720" y="248"/>
                  </a:cubicBezTo>
                  <a:cubicBezTo>
                    <a:pt x="855" y="160"/>
                    <a:pt x="1024" y="96"/>
                    <a:pt x="1152" y="56"/>
                  </a:cubicBezTo>
                  <a:cubicBezTo>
                    <a:pt x="1280" y="16"/>
                    <a:pt x="1344" y="15"/>
                    <a:pt x="1488" y="8"/>
                  </a:cubicBezTo>
                  <a:cubicBezTo>
                    <a:pt x="1631" y="0"/>
                    <a:pt x="1848" y="0"/>
                    <a:pt x="2016" y="8"/>
                  </a:cubicBezTo>
                  <a:cubicBezTo>
                    <a:pt x="2183" y="15"/>
                    <a:pt x="2320" y="40"/>
                    <a:pt x="2496" y="56"/>
                  </a:cubicBezTo>
                  <a:cubicBezTo>
                    <a:pt x="2672" y="72"/>
                    <a:pt x="2824" y="88"/>
                    <a:pt x="3072" y="104"/>
                  </a:cubicBezTo>
                  <a:cubicBezTo>
                    <a:pt x="3319" y="119"/>
                    <a:pt x="3768" y="144"/>
                    <a:pt x="3984" y="152"/>
                  </a:cubicBezTo>
                  <a:cubicBezTo>
                    <a:pt x="4199" y="159"/>
                    <a:pt x="4272" y="144"/>
                    <a:pt x="4368" y="152"/>
                  </a:cubicBezTo>
                  <a:cubicBezTo>
                    <a:pt x="4464" y="160"/>
                    <a:pt x="4512" y="180"/>
                    <a:pt x="4560" y="200"/>
                  </a:cubicBezTo>
                </a:path>
              </a:pathLst>
            </a:custGeom>
            <a:noFill/>
            <a:ln w="38100" cap="flat" cmpd="sng">
              <a:solidFill>
                <a:srgbClr val="00CC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4" name="Text Box 27">
              <a:extLst>
                <a:ext uri="{FF2B5EF4-FFF2-40B4-BE49-F238E27FC236}">
                  <a16:creationId xmlns:a16="http://schemas.microsoft.com/office/drawing/2014/main" id="{B05346C1-A127-38C9-4DC5-9496A0C27B3B}"/>
                </a:ext>
              </a:extLst>
            </p:cNvPr>
            <p:cNvSpPr txBox="1">
              <a:spLocks noChangeArrowheads="1"/>
            </p:cNvSpPr>
            <p:nvPr/>
          </p:nvSpPr>
          <p:spPr bwMode="auto">
            <a:xfrm>
              <a:off x="4320" y="1910"/>
              <a:ext cx="1920"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it-IT" altLang="en-US" sz="2800">
                  <a:latin typeface="Helvetica" panose="020B0604020202020204" pitchFamily="34" charset="0"/>
                </a:rPr>
                <a:t>Glucosio ematico</a:t>
              </a:r>
            </a:p>
          </p:txBody>
        </p:sp>
      </p:grpSp>
      <p:grpSp>
        <p:nvGrpSpPr>
          <p:cNvPr id="35" name="Group 43">
            <a:extLst>
              <a:ext uri="{FF2B5EF4-FFF2-40B4-BE49-F238E27FC236}">
                <a16:creationId xmlns:a16="http://schemas.microsoft.com/office/drawing/2014/main" id="{DE174306-E6A5-B5F4-D1DF-4F482D88F725}"/>
              </a:ext>
            </a:extLst>
          </p:cNvPr>
          <p:cNvGrpSpPr>
            <a:grpSpLocks/>
          </p:cNvGrpSpPr>
          <p:nvPr/>
        </p:nvGrpSpPr>
        <p:grpSpPr bwMode="auto">
          <a:xfrm>
            <a:off x="5791200" y="5318125"/>
            <a:ext cx="3810000" cy="968375"/>
            <a:chOff x="3648" y="3350"/>
            <a:chExt cx="2400" cy="610"/>
          </a:xfrm>
        </p:grpSpPr>
        <p:sp>
          <p:nvSpPr>
            <p:cNvPr id="36" name="AutoShape 30">
              <a:extLst>
                <a:ext uri="{FF2B5EF4-FFF2-40B4-BE49-F238E27FC236}">
                  <a16:creationId xmlns:a16="http://schemas.microsoft.com/office/drawing/2014/main" id="{519AA642-7BB3-BEB0-BD96-D0A188A6608C}"/>
                </a:ext>
              </a:extLst>
            </p:cNvPr>
            <p:cNvSpPr>
              <a:spLocks/>
            </p:cNvSpPr>
            <p:nvPr/>
          </p:nvSpPr>
          <p:spPr bwMode="auto">
            <a:xfrm rot="5400000" flipV="1">
              <a:off x="4584" y="2414"/>
              <a:ext cx="192" cy="2064"/>
            </a:xfrm>
            <a:prstGeom prst="rightBrace">
              <a:avLst>
                <a:gd name="adj1" fmla="val 89583"/>
                <a:gd name="adj2" fmla="val 4936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 name="Text Box 33">
              <a:extLst>
                <a:ext uri="{FF2B5EF4-FFF2-40B4-BE49-F238E27FC236}">
                  <a16:creationId xmlns:a16="http://schemas.microsoft.com/office/drawing/2014/main" id="{6C6F0A20-B755-57B6-0966-838B14230E88}"/>
                </a:ext>
              </a:extLst>
            </p:cNvPr>
            <p:cNvSpPr txBox="1">
              <a:spLocks noChangeArrowheads="1"/>
            </p:cNvSpPr>
            <p:nvPr/>
          </p:nvSpPr>
          <p:spPr bwMode="auto">
            <a:xfrm>
              <a:off x="3780" y="3470"/>
              <a:ext cx="2268" cy="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it-IT" altLang="en-US" sz="2200">
                  <a:latin typeface="Helvetica" panose="020B0604020202020204" pitchFamily="34" charset="0"/>
                  <a:sym typeface="Wingdings" panose="05000000000000000000" pitchFamily="2" charset="2"/>
                </a:rPr>
                <a:t> </a:t>
              </a:r>
              <a:r>
                <a:rPr lang="it-IT" altLang="en-US" sz="2500">
                  <a:latin typeface="Helvetica" panose="020B0604020202020204" pitchFamily="34" charset="0"/>
                  <a:sym typeface="Wingdings 3" panose="05040102010807070707" pitchFamily="18" charset="2"/>
                </a:rPr>
                <a:t>captazione glucosio</a:t>
              </a:r>
            </a:p>
            <a:p>
              <a:pPr>
                <a:lnSpc>
                  <a:spcPct val="90000"/>
                </a:lnSpc>
              </a:pPr>
              <a:r>
                <a:rPr lang="it-IT" altLang="en-US" sz="2200">
                  <a:latin typeface="Helvetica" panose="020B0604020202020204" pitchFamily="34" charset="0"/>
                  <a:sym typeface="Wingdings" panose="05000000000000000000" pitchFamily="2" charset="2"/>
                </a:rPr>
                <a:t> </a:t>
              </a:r>
              <a:r>
                <a:rPr lang="it-IT" altLang="en-US" sz="2500">
                  <a:latin typeface="Helvetica" panose="020B0604020202020204" pitchFamily="34" charset="0"/>
                </a:rPr>
                <a:t>captazione FFA</a:t>
              </a:r>
            </a:p>
          </p:txBody>
        </p:sp>
      </p:grpSp>
      <p:sp>
        <p:nvSpPr>
          <p:cNvPr id="38" name="Text Box 34">
            <a:extLst>
              <a:ext uri="{FF2B5EF4-FFF2-40B4-BE49-F238E27FC236}">
                <a16:creationId xmlns:a16="http://schemas.microsoft.com/office/drawing/2014/main" id="{B9A14073-E5CD-A892-D18B-2ED0822DC242}"/>
              </a:ext>
            </a:extLst>
          </p:cNvPr>
          <p:cNvSpPr txBox="1">
            <a:spLocks noChangeArrowheads="1"/>
          </p:cNvSpPr>
          <p:nvPr/>
        </p:nvSpPr>
        <p:spPr bwMode="auto">
          <a:xfrm>
            <a:off x="0" y="71864"/>
            <a:ext cx="12192000"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pPr>
            <a:r>
              <a:rPr lang="it-IT" altLang="en-US" sz="3200" b="1" dirty="0">
                <a:solidFill>
                  <a:srgbClr val="0070C0"/>
                </a:solidFill>
                <a:latin typeface="Helvetica" panose="020B0604020202020204" pitchFamily="34" charset="0"/>
              </a:rPr>
              <a:t>Contributo dei diversi substrati energetici durante l’esercizio</a:t>
            </a:r>
          </a:p>
        </p:txBody>
      </p:sp>
      <p:sp>
        <p:nvSpPr>
          <p:cNvPr id="39" name="Text Box 35">
            <a:extLst>
              <a:ext uri="{FF2B5EF4-FFF2-40B4-BE49-F238E27FC236}">
                <a16:creationId xmlns:a16="http://schemas.microsoft.com/office/drawing/2014/main" id="{8F2E2598-3E36-2926-079E-8AD47A828B76}"/>
              </a:ext>
            </a:extLst>
          </p:cNvPr>
          <p:cNvSpPr txBox="1">
            <a:spLocks noChangeArrowheads="1"/>
          </p:cNvSpPr>
          <p:nvPr/>
        </p:nvSpPr>
        <p:spPr bwMode="auto">
          <a:xfrm>
            <a:off x="8975725" y="4714875"/>
            <a:ext cx="6720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800"/>
              <a:t>ore</a:t>
            </a:r>
            <a:endParaRPr lang="it-IT" altLang="en-US"/>
          </a:p>
        </p:txBody>
      </p:sp>
    </p:spTree>
    <p:extLst>
      <p:ext uri="{BB962C8B-B14F-4D97-AF65-F5344CB8AC3E}">
        <p14:creationId xmlns:p14="http://schemas.microsoft.com/office/powerpoint/2010/main" val="36611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7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strVal val="#ppt_w*0.70"/>
                                          </p:val>
                                        </p:tav>
                                        <p:tav tm="100000">
                                          <p:val>
                                            <p:strVal val="#ppt_w"/>
                                          </p:val>
                                        </p:tav>
                                      </p:tavLst>
                                    </p:anim>
                                    <p:anim calcmode="lin" valueType="num">
                                      <p:cBhvr>
                                        <p:cTn id="15" dur="500" fill="hold"/>
                                        <p:tgtEl>
                                          <p:spTgt spid="28"/>
                                        </p:tgtEl>
                                        <p:attrNameLst>
                                          <p:attrName>ppt_h</p:attrName>
                                        </p:attrNameLst>
                                      </p:cBhvr>
                                      <p:tavLst>
                                        <p:tav tm="0">
                                          <p:val>
                                            <p:strVal val="#ppt_h"/>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strVal val="#ppt_w*0.70"/>
                                          </p:val>
                                        </p:tav>
                                        <p:tav tm="100000">
                                          <p:val>
                                            <p:strVal val="#ppt_w"/>
                                          </p:val>
                                        </p:tav>
                                      </p:tavLst>
                                    </p:anim>
                                    <p:anim calcmode="lin" valueType="num">
                                      <p:cBhvr>
                                        <p:cTn id="22" dur="500" fill="hold"/>
                                        <p:tgtEl>
                                          <p:spTgt spid="35"/>
                                        </p:tgtEl>
                                        <p:attrNameLst>
                                          <p:attrName>ppt_h</p:attrName>
                                        </p:attrNameLst>
                                      </p:cBhvr>
                                      <p:tavLst>
                                        <p:tav tm="0">
                                          <p:val>
                                            <p:strVal val="#ppt_h"/>
                                          </p:val>
                                        </p:tav>
                                        <p:tav tm="100000">
                                          <p:val>
                                            <p:strVal val="#ppt_h"/>
                                          </p:val>
                                        </p:tav>
                                      </p:tavLst>
                                    </p:anim>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1148A-3142-4FA6-B1BF-AF4CE6CD2048}"/>
              </a:ext>
            </a:extLst>
          </p:cNvPr>
          <p:cNvPicPr>
            <a:picLocks noChangeAspect="1"/>
          </p:cNvPicPr>
          <p:nvPr/>
        </p:nvPicPr>
        <p:blipFill>
          <a:blip r:embed="rId2"/>
          <a:stretch>
            <a:fillRect/>
          </a:stretch>
        </p:blipFill>
        <p:spPr>
          <a:xfrm>
            <a:off x="0" y="995082"/>
            <a:ext cx="12192000" cy="4867835"/>
          </a:xfrm>
          <a:prstGeom prst="rect">
            <a:avLst/>
          </a:prstGeom>
        </p:spPr>
      </p:pic>
    </p:spTree>
    <p:extLst>
      <p:ext uri="{BB962C8B-B14F-4D97-AF65-F5344CB8AC3E}">
        <p14:creationId xmlns:p14="http://schemas.microsoft.com/office/powerpoint/2010/main" val="230505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B994E-7EEB-4045-8E0A-8802FB7EA4BE}"/>
              </a:ext>
            </a:extLst>
          </p:cNvPr>
          <p:cNvSpPr txBox="1"/>
          <p:nvPr/>
        </p:nvSpPr>
        <p:spPr>
          <a:xfrm>
            <a:off x="5187107" y="541564"/>
            <a:ext cx="5747134" cy="4401205"/>
          </a:xfrm>
          <a:prstGeom prst="rect">
            <a:avLst/>
          </a:prstGeom>
          <a:noFill/>
        </p:spPr>
        <p:txBody>
          <a:bodyPr wrap="square" rtlCol="0">
            <a:spAutoFit/>
          </a:bodyPr>
          <a:lstStyle/>
          <a:p>
            <a:r>
              <a:rPr lang="it-IT" sz="2800" dirty="0"/>
              <a:t>In </a:t>
            </a:r>
            <a:r>
              <a:rPr lang="it-IT" sz="2800" dirty="0" err="1"/>
              <a:t>July</a:t>
            </a:r>
            <a:r>
              <a:rPr lang="it-IT" sz="2800" dirty="0"/>
              <a:t> 1922 </a:t>
            </a:r>
          </a:p>
          <a:p>
            <a:r>
              <a:rPr lang="it-IT" sz="2800" dirty="0"/>
              <a:t>14-year-old  </a:t>
            </a:r>
          </a:p>
          <a:p>
            <a:r>
              <a:rPr lang="it-IT" sz="2800" dirty="0"/>
              <a:t>H 150cm, peso 20.4 kg</a:t>
            </a:r>
          </a:p>
          <a:p>
            <a:endParaRPr lang="it-IT" sz="2800" dirty="0"/>
          </a:p>
          <a:p>
            <a:r>
              <a:rPr lang="it-IT" sz="2800" dirty="0" err="1"/>
              <a:t>She</a:t>
            </a:r>
            <a:r>
              <a:rPr lang="it-IT" sz="2800" dirty="0"/>
              <a:t> </a:t>
            </a:r>
            <a:r>
              <a:rPr lang="it-IT" sz="2800" dirty="0" err="1"/>
              <a:t>was</a:t>
            </a:r>
            <a:r>
              <a:rPr lang="it-IT" sz="2800" dirty="0"/>
              <a:t> </a:t>
            </a:r>
            <a:r>
              <a:rPr lang="it-IT" sz="2800" dirty="0" err="1"/>
              <a:t>emaciated</a:t>
            </a:r>
            <a:r>
              <a:rPr lang="it-IT" sz="2800" dirty="0"/>
              <a:t>, and </a:t>
            </a:r>
            <a:r>
              <a:rPr lang="it-IT" sz="2800" dirty="0" err="1"/>
              <a:t>her</a:t>
            </a:r>
            <a:r>
              <a:rPr lang="it-IT" sz="2800" dirty="0"/>
              <a:t> </a:t>
            </a:r>
            <a:r>
              <a:rPr lang="it-IT" sz="2800" dirty="0" err="1"/>
              <a:t>abdomen</a:t>
            </a:r>
            <a:r>
              <a:rPr lang="it-IT" sz="2800" dirty="0"/>
              <a:t> and </a:t>
            </a:r>
            <a:r>
              <a:rPr lang="it-IT" sz="2800" dirty="0" err="1"/>
              <a:t>pelvic</a:t>
            </a:r>
            <a:r>
              <a:rPr lang="it-IT" sz="2800" dirty="0"/>
              <a:t> </a:t>
            </a:r>
            <a:r>
              <a:rPr lang="it-IT" sz="2800" dirty="0" err="1"/>
              <a:t>bones</a:t>
            </a:r>
            <a:r>
              <a:rPr lang="it-IT" sz="2800" dirty="0"/>
              <a:t> </a:t>
            </a:r>
            <a:r>
              <a:rPr lang="it-IT" sz="2800" dirty="0" err="1"/>
              <a:t>were</a:t>
            </a:r>
            <a:r>
              <a:rPr lang="it-IT" sz="2800" dirty="0"/>
              <a:t> </a:t>
            </a:r>
            <a:r>
              <a:rPr lang="it-IT" sz="2800" dirty="0" err="1"/>
              <a:t>protruding</a:t>
            </a:r>
            <a:r>
              <a:rPr lang="it-IT" sz="2800" dirty="0"/>
              <a:t>. </a:t>
            </a:r>
            <a:r>
              <a:rPr lang="it-IT" sz="2800" dirty="0" err="1"/>
              <a:t>Her</a:t>
            </a:r>
            <a:r>
              <a:rPr lang="it-IT" sz="2800" dirty="0"/>
              <a:t> </a:t>
            </a:r>
            <a:r>
              <a:rPr lang="it-IT" sz="2800" dirty="0" err="1"/>
              <a:t>skin</a:t>
            </a:r>
            <a:r>
              <a:rPr lang="it-IT" sz="2800" dirty="0"/>
              <a:t> </a:t>
            </a:r>
            <a:r>
              <a:rPr lang="it-IT" sz="2800" dirty="0" err="1"/>
              <a:t>was</a:t>
            </a:r>
            <a:r>
              <a:rPr lang="it-IT" sz="2800" dirty="0"/>
              <a:t> dry and </a:t>
            </a:r>
            <a:r>
              <a:rPr lang="it-IT" sz="2800" dirty="0" err="1"/>
              <a:t>scaly</a:t>
            </a:r>
            <a:r>
              <a:rPr lang="it-IT" sz="2800" dirty="0"/>
              <a:t>, </a:t>
            </a:r>
            <a:r>
              <a:rPr lang="it-IT" sz="2800" dirty="0" err="1"/>
              <a:t>her</a:t>
            </a:r>
            <a:r>
              <a:rPr lang="it-IT" sz="2800" dirty="0"/>
              <a:t> </a:t>
            </a:r>
            <a:r>
              <a:rPr lang="it-IT" sz="2800" dirty="0" err="1"/>
              <a:t>hair</a:t>
            </a:r>
            <a:r>
              <a:rPr lang="it-IT" sz="2800" dirty="0"/>
              <a:t> </a:t>
            </a:r>
            <a:r>
              <a:rPr lang="it-IT" sz="2800" dirty="0" err="1"/>
              <a:t>was</a:t>
            </a:r>
            <a:r>
              <a:rPr lang="it-IT" sz="2800" dirty="0"/>
              <a:t> </a:t>
            </a:r>
            <a:r>
              <a:rPr lang="it-IT" sz="2800" dirty="0" err="1"/>
              <a:t>thin</a:t>
            </a:r>
            <a:r>
              <a:rPr lang="it-IT" sz="2800" dirty="0"/>
              <a:t>, and </a:t>
            </a:r>
            <a:r>
              <a:rPr lang="it-IT" sz="2800" dirty="0" err="1"/>
              <a:t>her</a:t>
            </a:r>
            <a:r>
              <a:rPr lang="it-IT" sz="2800" dirty="0"/>
              <a:t> muscles </a:t>
            </a:r>
            <a:r>
              <a:rPr lang="it-IT" sz="2800" dirty="0" err="1"/>
              <a:t>were</a:t>
            </a:r>
            <a:r>
              <a:rPr lang="it-IT" sz="2800" dirty="0"/>
              <a:t> </a:t>
            </a:r>
            <a:r>
              <a:rPr lang="it-IT" sz="2800" dirty="0" err="1"/>
              <a:t>wasted</a:t>
            </a:r>
            <a:r>
              <a:rPr lang="it-IT" sz="2800" dirty="0"/>
              <a:t>. </a:t>
            </a:r>
            <a:r>
              <a:rPr lang="it-IT" sz="2800" dirty="0" err="1"/>
              <a:t>She</a:t>
            </a:r>
            <a:r>
              <a:rPr lang="it-IT" sz="2800" dirty="0"/>
              <a:t> </a:t>
            </a:r>
            <a:r>
              <a:rPr lang="it-IT" sz="2800" dirty="0" err="1"/>
              <a:t>felt</a:t>
            </a:r>
            <a:r>
              <a:rPr lang="it-IT" sz="2800" dirty="0"/>
              <a:t> so </a:t>
            </a:r>
            <a:r>
              <a:rPr lang="it-IT" sz="2800" dirty="0" err="1"/>
              <a:t>weak</a:t>
            </a:r>
            <a:r>
              <a:rPr lang="it-IT" sz="2800" dirty="0"/>
              <a:t> </a:t>
            </a:r>
            <a:r>
              <a:rPr lang="it-IT" sz="2800" dirty="0" err="1"/>
              <a:t>that</a:t>
            </a:r>
            <a:r>
              <a:rPr lang="it-IT" sz="2800" dirty="0"/>
              <a:t> </a:t>
            </a:r>
            <a:r>
              <a:rPr lang="it-IT" sz="2800" dirty="0" err="1"/>
              <a:t>she</a:t>
            </a:r>
            <a:r>
              <a:rPr lang="it-IT" sz="2800" dirty="0"/>
              <a:t> </a:t>
            </a:r>
            <a:r>
              <a:rPr lang="it-IT" sz="2800" dirty="0" err="1"/>
              <a:t>could</a:t>
            </a:r>
            <a:r>
              <a:rPr lang="it-IT" sz="2800" dirty="0"/>
              <a:t> </a:t>
            </a:r>
            <a:r>
              <a:rPr lang="it-IT" sz="2800" dirty="0" err="1"/>
              <a:t>barely</a:t>
            </a:r>
            <a:r>
              <a:rPr lang="it-IT" sz="2800" dirty="0"/>
              <a:t> stand up, and </a:t>
            </a:r>
            <a:r>
              <a:rPr lang="it-IT" sz="2800" dirty="0" err="1"/>
              <a:t>walking</a:t>
            </a:r>
            <a:r>
              <a:rPr lang="it-IT" sz="2800" dirty="0"/>
              <a:t> </a:t>
            </a:r>
            <a:r>
              <a:rPr lang="it-IT" sz="2800" dirty="0" err="1"/>
              <a:t>was</a:t>
            </a:r>
            <a:r>
              <a:rPr lang="it-IT" sz="2800" dirty="0"/>
              <a:t> </a:t>
            </a:r>
            <a:r>
              <a:rPr lang="it-IT" sz="2800" dirty="0" err="1"/>
              <a:t>difficult</a:t>
            </a:r>
            <a:r>
              <a:rPr lang="it-IT" sz="2800" dirty="0"/>
              <a:t>. </a:t>
            </a:r>
          </a:p>
        </p:txBody>
      </p:sp>
      <p:pic>
        <p:nvPicPr>
          <p:cNvPr id="4" name="Picture 3">
            <a:extLst>
              <a:ext uri="{FF2B5EF4-FFF2-40B4-BE49-F238E27FC236}">
                <a16:creationId xmlns:a16="http://schemas.microsoft.com/office/drawing/2014/main" id="{81DF2E1E-5EBB-495E-9676-1D0EA3F9EBE8}"/>
              </a:ext>
            </a:extLst>
          </p:cNvPr>
          <p:cNvPicPr>
            <a:picLocks noChangeAspect="1"/>
          </p:cNvPicPr>
          <p:nvPr/>
        </p:nvPicPr>
        <p:blipFill>
          <a:blip r:embed="rId2"/>
          <a:stretch>
            <a:fillRect/>
          </a:stretch>
        </p:blipFill>
        <p:spPr>
          <a:xfrm>
            <a:off x="249599" y="541564"/>
            <a:ext cx="4719129" cy="5774871"/>
          </a:xfrm>
          <a:prstGeom prst="rect">
            <a:avLst/>
          </a:prstGeom>
        </p:spPr>
      </p:pic>
      <p:sp>
        <p:nvSpPr>
          <p:cNvPr id="5" name="Oval 4">
            <a:extLst>
              <a:ext uri="{FF2B5EF4-FFF2-40B4-BE49-F238E27FC236}">
                <a16:creationId xmlns:a16="http://schemas.microsoft.com/office/drawing/2014/main" id="{1EC08D05-F99D-49CA-A6C1-E7A8FCEDEC35}"/>
              </a:ext>
            </a:extLst>
          </p:cNvPr>
          <p:cNvSpPr/>
          <p:nvPr/>
        </p:nvSpPr>
        <p:spPr>
          <a:xfrm>
            <a:off x="3165832" y="5646978"/>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 6">
            <a:extLst>
              <a:ext uri="{FF2B5EF4-FFF2-40B4-BE49-F238E27FC236}">
                <a16:creationId xmlns:a16="http://schemas.microsoft.com/office/drawing/2014/main" id="{5C5EF48E-0A24-4495-92DE-C3B3AD6131B7}"/>
              </a:ext>
            </a:extLst>
          </p:cNvPr>
          <p:cNvSpPr/>
          <p:nvPr/>
        </p:nvSpPr>
        <p:spPr>
          <a:xfrm>
            <a:off x="3142972" y="2208685"/>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C79ED805-12EA-4BC7-B7D0-C0733B35D615}"/>
              </a:ext>
            </a:extLst>
          </p:cNvPr>
          <p:cNvSpPr txBox="1"/>
          <p:nvPr/>
        </p:nvSpPr>
        <p:spPr>
          <a:xfrm>
            <a:off x="6213027" y="5354590"/>
            <a:ext cx="3982116" cy="954107"/>
          </a:xfrm>
          <a:prstGeom prst="rect">
            <a:avLst/>
          </a:prstGeom>
          <a:noFill/>
        </p:spPr>
        <p:txBody>
          <a:bodyPr wrap="none" rtlCol="0">
            <a:spAutoFit/>
          </a:bodyPr>
          <a:lstStyle/>
          <a:p>
            <a:r>
              <a:rPr lang="it-IT" sz="3200" b="1" dirty="0">
                <a:solidFill>
                  <a:srgbClr val="0070C0"/>
                </a:solidFill>
              </a:rPr>
              <a:t>STARVATION THERAPY</a:t>
            </a:r>
          </a:p>
          <a:p>
            <a:r>
              <a:rPr lang="it-IT" sz="2400" dirty="0">
                <a:solidFill>
                  <a:srgbClr val="0070C0"/>
                </a:solidFill>
              </a:rPr>
              <a:t>Dr. Allen</a:t>
            </a:r>
          </a:p>
        </p:txBody>
      </p:sp>
    </p:spTree>
    <p:extLst>
      <p:ext uri="{BB962C8B-B14F-4D97-AF65-F5344CB8AC3E}">
        <p14:creationId xmlns:p14="http://schemas.microsoft.com/office/powerpoint/2010/main" val="401823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ronavirus Detected on Chicken Wings">
            <a:extLst>
              <a:ext uri="{FF2B5EF4-FFF2-40B4-BE49-F238E27FC236}">
                <a16:creationId xmlns:a16="http://schemas.microsoft.com/office/drawing/2014/main" id="{889D65AA-03E2-4357-AC8F-1824CAA26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191" y="461823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BE8C15-52E7-4F56-8E9E-0F77E4638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320" y="4685697"/>
            <a:ext cx="2381250" cy="1590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F6BD56-C40A-43F8-A5DD-688B80A3FA33}"/>
              </a:ext>
            </a:extLst>
          </p:cNvPr>
          <p:cNvSpPr txBox="1"/>
          <p:nvPr/>
        </p:nvSpPr>
        <p:spPr>
          <a:xfrm>
            <a:off x="4302681" y="581628"/>
            <a:ext cx="7271619" cy="3416320"/>
          </a:xfrm>
          <a:prstGeom prst="rect">
            <a:avLst/>
          </a:prstGeom>
          <a:noFill/>
        </p:spPr>
        <p:txBody>
          <a:bodyPr wrap="square" rtlCol="0">
            <a:spAutoFit/>
          </a:bodyPr>
          <a:lstStyle/>
          <a:p>
            <a:r>
              <a:rPr lang="it-IT" sz="2400" dirty="0"/>
              <a:t>Un trattamento per prolungare la vita:</a:t>
            </a:r>
          </a:p>
          <a:p>
            <a:r>
              <a:rPr lang="it-IT" sz="2400" dirty="0"/>
              <a:t>consumare il minimo quantitativo di cibo metabolizzabile</a:t>
            </a:r>
          </a:p>
          <a:p>
            <a:pPr marL="342900" indent="-342900">
              <a:buFontTx/>
              <a:buChar char="-"/>
            </a:pPr>
            <a:r>
              <a:rPr lang="it-IT" sz="2400" dirty="0"/>
              <a:t>Carboidrati ridotti al livello di non avere glucosio nelle urine (necessari per </a:t>
            </a:r>
            <a:r>
              <a:rPr lang="it-IT" sz="2400" b="1" dirty="0"/>
              <a:t>tessuti </a:t>
            </a:r>
            <a:r>
              <a:rPr lang="it-IT" sz="2400" b="1" dirty="0" err="1"/>
              <a:t>insulino</a:t>
            </a:r>
            <a:r>
              <a:rPr lang="it-IT" sz="2400" b="1" dirty="0"/>
              <a:t>-indipendenti</a:t>
            </a:r>
            <a:r>
              <a:rPr lang="it-IT" sz="2400" dirty="0"/>
              <a:t>)</a:t>
            </a:r>
          </a:p>
          <a:p>
            <a:pPr marL="342900" indent="-342900">
              <a:buFontTx/>
              <a:buChar char="-"/>
            </a:pPr>
            <a:r>
              <a:rPr lang="it-IT" sz="2400" dirty="0"/>
              <a:t>Ridurre anche i fabbisogni, movimenti, temperatura …</a:t>
            </a:r>
          </a:p>
          <a:p>
            <a:endParaRPr lang="it-IT" sz="2400" dirty="0"/>
          </a:p>
          <a:p>
            <a:r>
              <a:rPr lang="it-IT" sz="2400" dirty="0"/>
              <a:t>Diversamente dalla media dei pazienti, Elizabeth riesce ad aderire a questo regime di 800 Cal/dì</a:t>
            </a:r>
          </a:p>
          <a:p>
            <a:endParaRPr lang="it-IT" sz="2400" dirty="0"/>
          </a:p>
        </p:txBody>
      </p:sp>
      <p:pic>
        <p:nvPicPr>
          <p:cNvPr id="2052" name="Picture 4" descr="EGG | definizione, significato - che cosa è EGG nel dizionario Inglese -  Cambridge Dictionary">
            <a:extLst>
              <a:ext uri="{FF2B5EF4-FFF2-40B4-BE49-F238E27FC236}">
                <a16:creationId xmlns:a16="http://schemas.microsoft.com/office/drawing/2014/main" id="{5C07ADE2-8936-4C9A-A849-7FF8872F5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466" y="4609499"/>
            <a:ext cx="1186411" cy="17840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2D3064-6AB2-45F0-96F6-DF277A9A251F}"/>
              </a:ext>
            </a:extLst>
          </p:cNvPr>
          <p:cNvPicPr>
            <a:picLocks noChangeAspect="1"/>
          </p:cNvPicPr>
          <p:nvPr/>
        </p:nvPicPr>
        <p:blipFill>
          <a:blip r:embed="rId5"/>
          <a:stretch>
            <a:fillRect/>
          </a:stretch>
        </p:blipFill>
        <p:spPr>
          <a:xfrm>
            <a:off x="9715425" y="4618235"/>
            <a:ext cx="1941559" cy="1590675"/>
          </a:xfrm>
          <a:prstGeom prst="rect">
            <a:avLst/>
          </a:prstGeom>
        </p:spPr>
      </p:pic>
      <p:sp>
        <p:nvSpPr>
          <p:cNvPr id="9" name="TextBox 8">
            <a:extLst>
              <a:ext uri="{FF2B5EF4-FFF2-40B4-BE49-F238E27FC236}">
                <a16:creationId xmlns:a16="http://schemas.microsoft.com/office/drawing/2014/main" id="{4603E75A-E83F-4B7E-B6DB-4A007E38FAEC}"/>
              </a:ext>
            </a:extLst>
          </p:cNvPr>
          <p:cNvSpPr txBox="1"/>
          <p:nvPr/>
        </p:nvSpPr>
        <p:spPr>
          <a:xfrm>
            <a:off x="9907603" y="6211263"/>
            <a:ext cx="1270994" cy="369332"/>
          </a:xfrm>
          <a:prstGeom prst="rect">
            <a:avLst/>
          </a:prstGeom>
          <a:noFill/>
        </p:spPr>
        <p:txBody>
          <a:bodyPr wrap="square" rtlCol="0">
            <a:spAutoFit/>
          </a:bodyPr>
          <a:lstStyle/>
          <a:p>
            <a:r>
              <a:rPr lang="it-IT" dirty="0"/>
              <a:t>150g: 100</a:t>
            </a:r>
          </a:p>
        </p:txBody>
      </p:sp>
      <p:sp>
        <p:nvSpPr>
          <p:cNvPr id="14" name="TextBox 13">
            <a:extLst>
              <a:ext uri="{FF2B5EF4-FFF2-40B4-BE49-F238E27FC236}">
                <a16:creationId xmlns:a16="http://schemas.microsoft.com/office/drawing/2014/main" id="{5DD2D045-FCBD-43B7-A9BD-96967CDB857A}"/>
              </a:ext>
            </a:extLst>
          </p:cNvPr>
          <p:cNvSpPr txBox="1"/>
          <p:nvPr/>
        </p:nvSpPr>
        <p:spPr>
          <a:xfrm>
            <a:off x="6612299" y="6199232"/>
            <a:ext cx="628074" cy="369332"/>
          </a:xfrm>
          <a:prstGeom prst="rect">
            <a:avLst/>
          </a:prstGeom>
          <a:noFill/>
        </p:spPr>
        <p:txBody>
          <a:bodyPr wrap="square" rtlCol="0">
            <a:spAutoFit/>
          </a:bodyPr>
          <a:lstStyle/>
          <a:p>
            <a:r>
              <a:rPr lang="it-IT" dirty="0"/>
              <a:t>155</a:t>
            </a:r>
          </a:p>
        </p:txBody>
      </p:sp>
      <p:sp>
        <p:nvSpPr>
          <p:cNvPr id="15" name="TextBox 14">
            <a:extLst>
              <a:ext uri="{FF2B5EF4-FFF2-40B4-BE49-F238E27FC236}">
                <a16:creationId xmlns:a16="http://schemas.microsoft.com/office/drawing/2014/main" id="{5DDE8495-C665-46CF-9BFE-795FD8467E25}"/>
              </a:ext>
            </a:extLst>
          </p:cNvPr>
          <p:cNvSpPr txBox="1"/>
          <p:nvPr/>
        </p:nvSpPr>
        <p:spPr>
          <a:xfrm>
            <a:off x="4603639" y="6211263"/>
            <a:ext cx="1354873" cy="369332"/>
          </a:xfrm>
          <a:prstGeom prst="rect">
            <a:avLst/>
          </a:prstGeom>
          <a:noFill/>
        </p:spPr>
        <p:txBody>
          <a:bodyPr wrap="square" rtlCol="0">
            <a:spAutoFit/>
          </a:bodyPr>
          <a:lstStyle/>
          <a:p>
            <a:r>
              <a:rPr lang="it-IT" dirty="0"/>
              <a:t>250g: 225</a:t>
            </a:r>
          </a:p>
        </p:txBody>
      </p:sp>
      <p:sp>
        <p:nvSpPr>
          <p:cNvPr id="16" name="TextBox 15">
            <a:extLst>
              <a:ext uri="{FF2B5EF4-FFF2-40B4-BE49-F238E27FC236}">
                <a16:creationId xmlns:a16="http://schemas.microsoft.com/office/drawing/2014/main" id="{6AB676AD-98C3-4365-AE50-7790F8BFE1FC}"/>
              </a:ext>
            </a:extLst>
          </p:cNvPr>
          <p:cNvSpPr txBox="1"/>
          <p:nvPr/>
        </p:nvSpPr>
        <p:spPr>
          <a:xfrm>
            <a:off x="7938491" y="6204808"/>
            <a:ext cx="1270994" cy="369332"/>
          </a:xfrm>
          <a:prstGeom prst="rect">
            <a:avLst/>
          </a:prstGeom>
          <a:noFill/>
        </p:spPr>
        <p:txBody>
          <a:bodyPr wrap="square" rtlCol="0">
            <a:spAutoFit/>
          </a:bodyPr>
          <a:lstStyle/>
          <a:p>
            <a:r>
              <a:rPr lang="it-IT" dirty="0"/>
              <a:t>200g: 260</a:t>
            </a:r>
          </a:p>
        </p:txBody>
      </p:sp>
      <p:pic>
        <p:nvPicPr>
          <p:cNvPr id="6" name="Picture 5">
            <a:extLst>
              <a:ext uri="{FF2B5EF4-FFF2-40B4-BE49-F238E27FC236}">
                <a16:creationId xmlns:a16="http://schemas.microsoft.com/office/drawing/2014/main" id="{62816A77-EB40-6620-5F12-D6E2AE0E7E32}"/>
              </a:ext>
            </a:extLst>
          </p:cNvPr>
          <p:cNvPicPr>
            <a:picLocks noChangeAspect="1"/>
          </p:cNvPicPr>
          <p:nvPr/>
        </p:nvPicPr>
        <p:blipFill>
          <a:blip r:embed="rId6"/>
          <a:stretch>
            <a:fillRect/>
          </a:stretch>
        </p:blipFill>
        <p:spPr>
          <a:xfrm>
            <a:off x="445297" y="473927"/>
            <a:ext cx="3343742" cy="51537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3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D034A-A9BB-4D59-B87D-C6F834535CA4}"/>
              </a:ext>
            </a:extLst>
          </p:cNvPr>
          <p:cNvPicPr>
            <a:picLocks noChangeAspect="1"/>
          </p:cNvPicPr>
          <p:nvPr/>
        </p:nvPicPr>
        <p:blipFill>
          <a:blip r:embed="rId2"/>
          <a:stretch>
            <a:fillRect/>
          </a:stretch>
        </p:blipFill>
        <p:spPr>
          <a:xfrm>
            <a:off x="1807379" y="913224"/>
            <a:ext cx="8577241" cy="5329733"/>
          </a:xfrm>
          <a:prstGeom prst="rect">
            <a:avLst/>
          </a:prstGeom>
        </p:spPr>
      </p:pic>
    </p:spTree>
    <p:extLst>
      <p:ext uri="{BB962C8B-B14F-4D97-AF65-F5344CB8AC3E}">
        <p14:creationId xmlns:p14="http://schemas.microsoft.com/office/powerpoint/2010/main" val="295435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44034-05A7-BE3C-79B7-B5814CB10262}"/>
              </a:ext>
            </a:extLst>
          </p:cNvPr>
          <p:cNvSpPr txBox="1"/>
          <p:nvPr/>
        </p:nvSpPr>
        <p:spPr>
          <a:xfrm>
            <a:off x="542441" y="640597"/>
            <a:ext cx="10724827" cy="4832092"/>
          </a:xfrm>
          <a:prstGeom prst="rect">
            <a:avLst/>
          </a:prstGeom>
          <a:noFill/>
        </p:spPr>
        <p:txBody>
          <a:bodyPr wrap="square" rtlCol="0">
            <a:spAutoFit/>
          </a:bodyPr>
          <a:lstStyle/>
          <a:p>
            <a:r>
              <a:rPr lang="it-IT" sz="2800" dirty="0"/>
              <a:t>Condizione di </a:t>
            </a:r>
            <a:r>
              <a:rPr lang="it-IT" sz="2800" b="1" dirty="0"/>
              <a:t>insufficiente funzione insulinica </a:t>
            </a:r>
            <a:r>
              <a:rPr lang="it-IT" sz="2800" dirty="0"/>
              <a:t>per mancata produzione (diabete di tipo 1) o per ridotta risposta delle cellule (diabete di tipo 2)</a:t>
            </a:r>
          </a:p>
          <a:p>
            <a:endParaRPr lang="it-IT" sz="2800" dirty="0"/>
          </a:p>
          <a:p>
            <a:pPr marL="457200" indent="-457200">
              <a:buFontTx/>
              <a:buChar char="-"/>
            </a:pPr>
            <a:r>
              <a:rPr lang="it-IT" sz="2800" b="1" dirty="0"/>
              <a:t>Iperglicemia persistente </a:t>
            </a:r>
            <a:r>
              <a:rPr lang="it-IT" sz="2800" dirty="0"/>
              <a:t>a digiuno</a:t>
            </a:r>
          </a:p>
          <a:p>
            <a:pPr marL="457200" indent="-457200">
              <a:buFontTx/>
              <a:buChar char="-"/>
            </a:pPr>
            <a:r>
              <a:rPr lang="it-IT" sz="2800" b="1" dirty="0"/>
              <a:t>Glicosuria</a:t>
            </a:r>
            <a:r>
              <a:rPr lang="it-IT" sz="2800" dirty="0"/>
              <a:t> quando la glicemia supera i 180 mg/dL</a:t>
            </a:r>
          </a:p>
          <a:p>
            <a:pPr marL="457200" indent="-457200">
              <a:buFontTx/>
              <a:buChar char="-"/>
            </a:pPr>
            <a:endParaRPr lang="it-IT" sz="2800" dirty="0"/>
          </a:p>
          <a:p>
            <a:r>
              <a:rPr lang="it-IT" sz="2800" dirty="0"/>
              <a:t>Tipo 1, precoce, autoimmune, distruzione beta cellule del pancreas</a:t>
            </a:r>
          </a:p>
          <a:p>
            <a:endParaRPr lang="it-IT" sz="2800" dirty="0"/>
          </a:p>
          <a:p>
            <a:r>
              <a:rPr lang="it-IT" sz="2800" dirty="0"/>
              <a:t>Tipo 2, più spesso nell’adulto, spesso in associazione ad obesità</a:t>
            </a:r>
          </a:p>
          <a:p>
            <a:endParaRPr lang="it-IT" sz="2800" dirty="0"/>
          </a:p>
          <a:p>
            <a:r>
              <a:rPr lang="it-IT" sz="2800" dirty="0"/>
              <a:t>Altri tipi su base familiare</a:t>
            </a:r>
          </a:p>
        </p:txBody>
      </p:sp>
    </p:spTree>
    <p:extLst>
      <p:ext uri="{BB962C8B-B14F-4D97-AF65-F5344CB8AC3E}">
        <p14:creationId xmlns:p14="http://schemas.microsoft.com/office/powerpoint/2010/main" val="978385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D1"/>
        </a:solidFill>
        <a:effectLst/>
      </p:bgPr>
    </p:bg>
    <p:spTree>
      <p:nvGrpSpPr>
        <p:cNvPr id="1" name=""/>
        <p:cNvGrpSpPr/>
        <p:nvPr/>
      </p:nvGrpSpPr>
      <p:grpSpPr>
        <a:xfrm>
          <a:off x="0" y="0"/>
          <a:ext cx="0" cy="0"/>
          <a:chOff x="0" y="0"/>
          <a:chExt cx="0" cy="0"/>
        </a:xfrm>
      </p:grpSpPr>
      <p:pic>
        <p:nvPicPr>
          <p:cNvPr id="3074" name="Picture 2" descr="Cuccioli cane di razza: 20 bellissime foto per scegliere">
            <a:extLst>
              <a:ext uri="{FF2B5EF4-FFF2-40B4-BE49-F238E27FC236}">
                <a16:creationId xmlns:a16="http://schemas.microsoft.com/office/drawing/2014/main" id="{9289FC96-2B56-D3AD-EAB8-301E4D867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993" y="1520647"/>
            <a:ext cx="7952014" cy="472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5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3286</TotalTime>
  <Words>2160</Words>
  <Application>Microsoft Office PowerPoint</Application>
  <PresentationFormat>Widescreen</PresentationFormat>
  <Paragraphs>316</Paragraphs>
  <Slides>47</Slides>
  <Notes>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Acumin</vt:lpstr>
      <vt:lpstr>Arial</vt:lpstr>
      <vt:lpstr>Calibri</vt:lpstr>
      <vt:lpstr>Calibri Light</vt:lpstr>
      <vt:lpstr>Cambria Math</vt:lpstr>
      <vt:lpstr>Helvetica</vt:lpstr>
      <vt:lpstr>Proxima Nova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106</cp:revision>
  <dcterms:created xsi:type="dcterms:W3CDTF">2021-02-27T18:38:28Z</dcterms:created>
  <dcterms:modified xsi:type="dcterms:W3CDTF">2024-04-28T10:31:30Z</dcterms:modified>
</cp:coreProperties>
</file>