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29292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88" autoAdjust="0"/>
    <p:restoredTop sz="99822" autoAdjust="0"/>
  </p:normalViewPr>
  <p:slideViewPr>
    <p:cSldViewPr>
      <p:cViewPr>
        <p:scale>
          <a:sx n="60" d="100"/>
          <a:sy n="60" d="100"/>
        </p:scale>
        <p:origin x="-1740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49BB7-F059-4C18-B395-0DA4D4540DA4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5749D-B881-4905-9619-4F48C7F3DD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14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60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30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64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20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53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9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77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34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95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57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49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3628F-48AA-4E92-AD15-1173F2965A40}" type="datetimeFigureOut">
              <a:rPr lang="it-IT" smtClean="0"/>
              <a:t>25/09/2018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E22C4-1985-4858-BCDF-AF7A8F99A0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247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g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gif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70142" y="2268855"/>
            <a:ext cx="4267200" cy="232029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438401" y="4437112"/>
            <a:ext cx="4267200" cy="232029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606657" y="2268855"/>
            <a:ext cx="4267200" cy="23202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8400" y="100598"/>
            <a:ext cx="4267200" cy="23202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8400" y="100598"/>
            <a:ext cx="4267200" cy="232029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606657" y="2268855"/>
            <a:ext cx="4267200" cy="23202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438401" y="4437112"/>
            <a:ext cx="4267200" cy="23202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70142" y="2268855"/>
            <a:ext cx="4267200" cy="2320290"/>
          </a:xfrm>
          <a:prstGeom prst="rect">
            <a:avLst/>
          </a:prstGeom>
        </p:spPr>
      </p:pic>
      <p:sp>
        <p:nvSpPr>
          <p:cNvPr id="12" name="Croce 11"/>
          <p:cNvSpPr/>
          <p:nvPr/>
        </p:nvSpPr>
        <p:spPr>
          <a:xfrm rot="2700000">
            <a:off x="1280160" y="137160"/>
            <a:ext cx="6583680" cy="6583680"/>
          </a:xfrm>
          <a:prstGeom prst="plus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13" name="caff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3428841" y="62561"/>
            <a:ext cx="2286319" cy="2286319"/>
          </a:xfrm>
          <a:prstGeom prst="rect">
            <a:avLst/>
          </a:prstGeom>
        </p:spPr>
      </p:pic>
      <p:pic>
        <p:nvPicPr>
          <p:cNvPr id="14" name="caff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>
            <a:off x="3428841" y="4455048"/>
            <a:ext cx="2286319" cy="2286319"/>
          </a:xfrm>
          <a:prstGeom prst="rect">
            <a:avLst/>
          </a:prstGeom>
        </p:spPr>
      </p:pic>
      <p:pic>
        <p:nvPicPr>
          <p:cNvPr id="15" name="caff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 flipV="1">
            <a:off x="1205561" y="2285841"/>
            <a:ext cx="2286319" cy="228631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34" y="527521"/>
            <a:ext cx="2480732" cy="1533327"/>
          </a:xfrm>
          <a:prstGeom prst="rect">
            <a:avLst/>
          </a:prstGeom>
        </p:spPr>
      </p:pic>
      <p:pic>
        <p:nvPicPr>
          <p:cNvPr id="17" name="caff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 flipV="1">
            <a:off x="5652120" y="2285841"/>
            <a:ext cx="2286319" cy="228631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6818" y="2662337"/>
            <a:ext cx="2480732" cy="153332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31635" y="4797152"/>
            <a:ext cx="2480732" cy="153332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5148" y="2600326"/>
            <a:ext cx="3048000" cy="165735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1" y="5013176"/>
            <a:ext cx="3048000" cy="165735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6450" y="2662337"/>
            <a:ext cx="2480732" cy="1533327"/>
          </a:xfrm>
          <a:prstGeom prst="rect">
            <a:avLst/>
          </a:prstGeom>
        </p:spPr>
      </p:pic>
      <p:sp>
        <p:nvSpPr>
          <p:cNvPr id="23" name="Croce 22"/>
          <p:cNvSpPr/>
          <p:nvPr/>
        </p:nvSpPr>
        <p:spPr>
          <a:xfrm rot="2700000">
            <a:off x="1828800" y="685800"/>
            <a:ext cx="5486400" cy="5486400"/>
          </a:xfrm>
          <a:prstGeom prst="plus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0851" y="2600325"/>
            <a:ext cx="3048000" cy="1657350"/>
          </a:xfrm>
          <a:prstGeom prst="rect">
            <a:avLst/>
          </a:prstGeom>
        </p:spPr>
      </p:pic>
      <p:pic>
        <p:nvPicPr>
          <p:cNvPr id="25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8640"/>
            <a:ext cx="30480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xit" presetSubtype="54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54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54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54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53" presetClass="exit" presetSubtype="54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54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54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54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96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53" presetClass="exit" presetSubtype="54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54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xit" presetSubtype="54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xit" presetSubtype="54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52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53" presetClass="entr" presetSubtype="52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53" presetClass="entr" presetSubtype="52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53" presetClass="exit" presetSubtype="54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xit" presetSubtype="54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xit" presetSubtype="54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53" presetClass="exit" presetSubtype="54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togglePause">
                                      <p:cBhvr>
                                        <p:cTn id="25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3" presetID="2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togglePause">
                                      <p:cBhvr>
                                        <p:cTn id="25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5" presetID="2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togglePause">
                                      <p:cBhvr>
                                        <p:cTn id="25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7" presetID="2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togglePause">
                                      <p:cBhvr>
                                        <p:cTn id="25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26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 showWhenStopped="0">
                <p:cTn id="26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showWhenStopped="0">
                <p:cTn id="26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 showWhenStopped="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7238</TotalTime>
  <Words>0</Words>
  <Application>Microsoft Office PowerPoint</Application>
  <PresentationFormat>Presentazione su schermo (4:3)</PresentationFormat>
  <Paragraphs>0</Paragraphs>
  <Slides>1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2" baseType="lpstr">
      <vt:lpstr>Tema di Office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direzione</dc:creator>
  <cp:lastModifiedBy>direzione</cp:lastModifiedBy>
  <cp:revision>126</cp:revision>
  <dcterms:created xsi:type="dcterms:W3CDTF">2018-07-21T10:54:44Z</dcterms:created>
  <dcterms:modified xsi:type="dcterms:W3CDTF">2018-09-25T09:15:10Z</dcterms:modified>
</cp:coreProperties>
</file>