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95" r:id="rId2"/>
    <p:sldId id="299" r:id="rId3"/>
    <p:sldId id="300" r:id="rId4"/>
    <p:sldId id="301" r:id="rId5"/>
    <p:sldId id="297" r:id="rId6"/>
    <p:sldId id="303" r:id="rId7"/>
    <p:sldId id="304" r:id="rId8"/>
    <p:sldId id="305" r:id="rId9"/>
    <p:sldId id="298" r:id="rId10"/>
    <p:sldId id="262" r:id="rId11"/>
    <p:sldId id="291" r:id="rId12"/>
    <p:sldId id="30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82" autoAdjust="0"/>
    <p:restoredTop sz="96164" autoAdjust="0"/>
  </p:normalViewPr>
  <p:slideViewPr>
    <p:cSldViewPr snapToGrid="0" snapToObjects="1">
      <p:cViewPr varScale="1">
        <p:scale>
          <a:sx n="122" d="100"/>
          <a:sy n="122" d="100"/>
        </p:scale>
        <p:origin x="1920"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RTOLUZZI GUIDO" userId="d8ca844e-dd48-48b7-a8dd-412de02c8a34" providerId="ADAL" clId="{C4F4209C-6029-A348-9EFC-043EA8961223}"/>
    <pc:docChg chg="custSel addSld delSld modSld">
      <pc:chgData name="BORTOLUZZI GUIDO" userId="d8ca844e-dd48-48b7-a8dd-412de02c8a34" providerId="ADAL" clId="{C4F4209C-6029-A348-9EFC-043EA8961223}" dt="2021-10-04T10:54:58.906" v="593" actId="20577"/>
      <pc:docMkLst>
        <pc:docMk/>
      </pc:docMkLst>
      <pc:sldChg chg="addSp delSp modSp mod">
        <pc:chgData name="BORTOLUZZI GUIDO" userId="d8ca844e-dd48-48b7-a8dd-412de02c8a34" providerId="ADAL" clId="{C4F4209C-6029-A348-9EFC-043EA8961223}" dt="2021-10-04T09:32:51.646" v="590" actId="207"/>
        <pc:sldMkLst>
          <pc:docMk/>
          <pc:sldMk cId="2903380864" sldId="295"/>
        </pc:sldMkLst>
        <pc:spChg chg="mod">
          <ac:chgData name="BORTOLUZZI GUIDO" userId="d8ca844e-dd48-48b7-a8dd-412de02c8a34" providerId="ADAL" clId="{C4F4209C-6029-A348-9EFC-043EA8961223}" dt="2021-10-04T09:32:51.646" v="590" actId="207"/>
          <ac:spMkLst>
            <pc:docMk/>
            <pc:sldMk cId="2903380864" sldId="295"/>
            <ac:spMk id="4" creationId="{00000000-0000-0000-0000-000000000000}"/>
          </ac:spMkLst>
        </pc:spChg>
        <pc:picChg chg="del">
          <ac:chgData name="BORTOLUZZI GUIDO" userId="d8ca844e-dd48-48b7-a8dd-412de02c8a34" providerId="ADAL" clId="{C4F4209C-6029-A348-9EFC-043EA8961223}" dt="2021-09-28T08:19:50.796" v="476" actId="478"/>
          <ac:picMkLst>
            <pc:docMk/>
            <pc:sldMk cId="2903380864" sldId="295"/>
            <ac:picMk id="2" creationId="{F439B05F-7B57-1D4D-A8FE-C20621050CD3}"/>
          </ac:picMkLst>
        </pc:picChg>
        <pc:picChg chg="add mod">
          <ac:chgData name="BORTOLUZZI GUIDO" userId="d8ca844e-dd48-48b7-a8dd-412de02c8a34" providerId="ADAL" clId="{C4F4209C-6029-A348-9EFC-043EA8961223}" dt="2021-09-28T08:20:08.264" v="482" actId="1076"/>
          <ac:picMkLst>
            <pc:docMk/>
            <pc:sldMk cId="2903380864" sldId="295"/>
            <ac:picMk id="1026" creationId="{FE27AB52-28FB-304D-8E17-C341080A95C4}"/>
          </ac:picMkLst>
        </pc:picChg>
      </pc:sldChg>
      <pc:sldChg chg="modSp mod">
        <pc:chgData name="BORTOLUZZI GUIDO" userId="d8ca844e-dd48-48b7-a8dd-412de02c8a34" providerId="ADAL" clId="{C4F4209C-6029-A348-9EFC-043EA8961223}" dt="2021-09-28T08:18:56.566" v="475" actId="20577"/>
        <pc:sldMkLst>
          <pc:docMk/>
          <pc:sldMk cId="1112516483" sldId="297"/>
        </pc:sldMkLst>
        <pc:spChg chg="mod">
          <ac:chgData name="BORTOLUZZI GUIDO" userId="d8ca844e-dd48-48b7-a8dd-412de02c8a34" providerId="ADAL" clId="{C4F4209C-6029-A348-9EFC-043EA8961223}" dt="2021-09-28T08:18:56.566" v="475" actId="20577"/>
          <ac:spMkLst>
            <pc:docMk/>
            <pc:sldMk cId="1112516483" sldId="297"/>
            <ac:spMk id="3" creationId="{00000000-0000-0000-0000-000000000000}"/>
          </ac:spMkLst>
        </pc:spChg>
      </pc:sldChg>
      <pc:sldChg chg="modSp mod">
        <pc:chgData name="BORTOLUZZI GUIDO" userId="d8ca844e-dd48-48b7-a8dd-412de02c8a34" providerId="ADAL" clId="{C4F4209C-6029-A348-9EFC-043EA8961223}" dt="2021-10-04T09:33:14.150" v="591" actId="33524"/>
        <pc:sldMkLst>
          <pc:docMk/>
          <pc:sldMk cId="594338614" sldId="298"/>
        </pc:sldMkLst>
        <pc:spChg chg="mod">
          <ac:chgData name="BORTOLUZZI GUIDO" userId="d8ca844e-dd48-48b7-a8dd-412de02c8a34" providerId="ADAL" clId="{C4F4209C-6029-A348-9EFC-043EA8961223}" dt="2021-10-04T09:33:14.150" v="591" actId="33524"/>
          <ac:spMkLst>
            <pc:docMk/>
            <pc:sldMk cId="594338614" sldId="298"/>
            <ac:spMk id="9" creationId="{00000000-0000-0000-0000-000000000000}"/>
          </ac:spMkLst>
        </pc:spChg>
      </pc:sldChg>
      <pc:sldChg chg="modSp mod">
        <pc:chgData name="BORTOLUZZI GUIDO" userId="d8ca844e-dd48-48b7-a8dd-412de02c8a34" providerId="ADAL" clId="{C4F4209C-6029-A348-9EFC-043EA8961223}" dt="2021-10-04T10:54:58.906" v="593" actId="20577"/>
        <pc:sldMkLst>
          <pc:docMk/>
          <pc:sldMk cId="1760402863" sldId="299"/>
        </pc:sldMkLst>
        <pc:spChg chg="mod">
          <ac:chgData name="BORTOLUZZI GUIDO" userId="d8ca844e-dd48-48b7-a8dd-412de02c8a34" providerId="ADAL" clId="{C4F4209C-6029-A348-9EFC-043EA8961223}" dt="2021-10-04T10:54:58.906" v="593" actId="20577"/>
          <ac:spMkLst>
            <pc:docMk/>
            <pc:sldMk cId="1760402863" sldId="299"/>
            <ac:spMk id="6" creationId="{9CFFF92E-B125-DF46-9761-2400E149ACCB}"/>
          </ac:spMkLst>
        </pc:spChg>
      </pc:sldChg>
      <pc:sldChg chg="modSp mod">
        <pc:chgData name="BORTOLUZZI GUIDO" userId="d8ca844e-dd48-48b7-a8dd-412de02c8a34" providerId="ADAL" clId="{C4F4209C-6029-A348-9EFC-043EA8961223}" dt="2021-10-04T09:33:34.959" v="592" actId="115"/>
        <pc:sldMkLst>
          <pc:docMk/>
          <pc:sldMk cId="1241473916" sldId="305"/>
        </pc:sldMkLst>
        <pc:spChg chg="mod">
          <ac:chgData name="BORTOLUZZI GUIDO" userId="d8ca844e-dd48-48b7-a8dd-412de02c8a34" providerId="ADAL" clId="{C4F4209C-6029-A348-9EFC-043EA8961223}" dt="2021-10-04T09:33:34.959" v="592" actId="115"/>
          <ac:spMkLst>
            <pc:docMk/>
            <pc:sldMk cId="1241473916" sldId="305"/>
            <ac:spMk id="3" creationId="{27BB2691-2B3C-2547-AEEB-821963F302B9}"/>
          </ac:spMkLst>
        </pc:spChg>
      </pc:sldChg>
      <pc:sldChg chg="addSp delSp new del mod">
        <pc:chgData name="BORTOLUZZI GUIDO" userId="d8ca844e-dd48-48b7-a8dd-412de02c8a34" providerId="ADAL" clId="{C4F4209C-6029-A348-9EFC-043EA8961223}" dt="2021-09-29T10:14:23.031" v="548" actId="2696"/>
        <pc:sldMkLst>
          <pc:docMk/>
          <pc:sldMk cId="2532842972" sldId="306"/>
        </pc:sldMkLst>
        <pc:picChg chg="add del">
          <ac:chgData name="BORTOLUZZI GUIDO" userId="d8ca844e-dd48-48b7-a8dd-412de02c8a34" providerId="ADAL" clId="{C4F4209C-6029-A348-9EFC-043EA8961223}" dt="2021-09-29T08:57:06.094" v="547" actId="21"/>
          <ac:picMkLst>
            <pc:docMk/>
            <pc:sldMk cId="2532842972" sldId="306"/>
            <ac:picMk id="4" creationId="{8913EC0C-F54F-0E40-B65E-47578D4E6E48}"/>
          </ac:picMkLst>
        </pc:picChg>
      </pc:sldChg>
    </pc:docChg>
  </pc:docChgLst>
  <pc:docChgLst>
    <pc:chgData name="BORTOLUZZI GUIDO" userId="d8ca844e-dd48-48b7-a8dd-412de02c8a34" providerId="ADAL" clId="{B3FF384C-183C-9D49-BB69-8A590672DF48}"/>
    <pc:docChg chg="custSel addSld modSld">
      <pc:chgData name="BORTOLUZZI GUIDO" userId="d8ca844e-dd48-48b7-a8dd-412de02c8a34" providerId="ADAL" clId="{B3FF384C-183C-9D49-BB69-8A590672DF48}" dt="2022-10-03T10:44:48.876" v="240" actId="20577"/>
      <pc:docMkLst>
        <pc:docMk/>
      </pc:docMkLst>
      <pc:sldChg chg="modSp mod">
        <pc:chgData name="BORTOLUZZI GUIDO" userId="d8ca844e-dd48-48b7-a8dd-412de02c8a34" providerId="ADAL" clId="{B3FF384C-183C-9D49-BB69-8A590672DF48}" dt="2022-09-26T06:08:03.037" v="104" actId="20577"/>
        <pc:sldMkLst>
          <pc:docMk/>
          <pc:sldMk cId="1963635782" sldId="291"/>
        </pc:sldMkLst>
        <pc:graphicFrameChg chg="modGraphic">
          <ac:chgData name="BORTOLUZZI GUIDO" userId="d8ca844e-dd48-48b7-a8dd-412de02c8a34" providerId="ADAL" clId="{B3FF384C-183C-9D49-BB69-8A590672DF48}" dt="2022-09-26T06:08:03.037" v="104" actId="20577"/>
          <ac:graphicFrameMkLst>
            <pc:docMk/>
            <pc:sldMk cId="1963635782" sldId="291"/>
            <ac:graphicFrameMk id="4" creationId="{00000000-0000-0000-0000-000000000000}"/>
          </ac:graphicFrameMkLst>
        </pc:graphicFrameChg>
      </pc:sldChg>
      <pc:sldChg chg="addSp delSp modSp mod">
        <pc:chgData name="BORTOLUZZI GUIDO" userId="d8ca844e-dd48-48b7-a8dd-412de02c8a34" providerId="ADAL" clId="{B3FF384C-183C-9D49-BB69-8A590672DF48}" dt="2022-10-03T10:44:48.876" v="240" actId="20577"/>
        <pc:sldMkLst>
          <pc:docMk/>
          <pc:sldMk cId="2903380864" sldId="295"/>
        </pc:sldMkLst>
        <pc:spChg chg="mod">
          <ac:chgData name="BORTOLUZZI GUIDO" userId="d8ca844e-dd48-48b7-a8dd-412de02c8a34" providerId="ADAL" clId="{B3FF384C-183C-9D49-BB69-8A590672DF48}" dt="2022-10-03T10:44:48.876" v="240" actId="20577"/>
          <ac:spMkLst>
            <pc:docMk/>
            <pc:sldMk cId="2903380864" sldId="295"/>
            <ac:spMk id="4" creationId="{00000000-0000-0000-0000-000000000000}"/>
          </ac:spMkLst>
        </pc:spChg>
        <pc:picChg chg="add mod">
          <ac:chgData name="BORTOLUZZI GUIDO" userId="d8ca844e-dd48-48b7-a8dd-412de02c8a34" providerId="ADAL" clId="{B3FF384C-183C-9D49-BB69-8A590672DF48}" dt="2022-09-26T06:03:32.159" v="12" actId="1076"/>
          <ac:picMkLst>
            <pc:docMk/>
            <pc:sldMk cId="2903380864" sldId="295"/>
            <ac:picMk id="2" creationId="{65A08D80-14FD-9D0D-EEC1-EFFD759FBB0B}"/>
          </ac:picMkLst>
        </pc:picChg>
        <pc:picChg chg="del">
          <ac:chgData name="BORTOLUZZI GUIDO" userId="d8ca844e-dd48-48b7-a8dd-412de02c8a34" providerId="ADAL" clId="{B3FF384C-183C-9D49-BB69-8A590672DF48}" dt="2022-09-26T06:03:19.559" v="8" actId="478"/>
          <ac:picMkLst>
            <pc:docMk/>
            <pc:sldMk cId="2903380864" sldId="295"/>
            <ac:picMk id="3" creationId="{9248BFDC-B5C9-3E44-8FBE-50EE5064E7B0}"/>
          </ac:picMkLst>
        </pc:picChg>
      </pc:sldChg>
      <pc:sldChg chg="modSp mod">
        <pc:chgData name="BORTOLUZZI GUIDO" userId="d8ca844e-dd48-48b7-a8dd-412de02c8a34" providerId="ADAL" clId="{B3FF384C-183C-9D49-BB69-8A590672DF48}" dt="2022-09-26T06:06:27.575" v="68" actId="20577"/>
        <pc:sldMkLst>
          <pc:docMk/>
          <pc:sldMk cId="594338614" sldId="298"/>
        </pc:sldMkLst>
        <pc:spChg chg="mod">
          <ac:chgData name="BORTOLUZZI GUIDO" userId="d8ca844e-dd48-48b7-a8dd-412de02c8a34" providerId="ADAL" clId="{B3FF384C-183C-9D49-BB69-8A590672DF48}" dt="2022-09-26T06:06:27.575" v="68" actId="20577"/>
          <ac:spMkLst>
            <pc:docMk/>
            <pc:sldMk cId="594338614" sldId="298"/>
            <ac:spMk id="2" creationId="{00000000-0000-0000-0000-000000000000}"/>
          </ac:spMkLst>
        </pc:spChg>
      </pc:sldChg>
      <pc:sldChg chg="modSp mod">
        <pc:chgData name="BORTOLUZZI GUIDO" userId="d8ca844e-dd48-48b7-a8dd-412de02c8a34" providerId="ADAL" clId="{B3FF384C-183C-9D49-BB69-8A590672DF48}" dt="2022-09-26T06:03:54.756" v="19" actId="20577"/>
        <pc:sldMkLst>
          <pc:docMk/>
          <pc:sldMk cId="1760402863" sldId="299"/>
        </pc:sldMkLst>
        <pc:spChg chg="mod">
          <ac:chgData name="BORTOLUZZI GUIDO" userId="d8ca844e-dd48-48b7-a8dd-412de02c8a34" providerId="ADAL" clId="{B3FF384C-183C-9D49-BB69-8A590672DF48}" dt="2022-09-26T06:03:54.756" v="19" actId="20577"/>
          <ac:spMkLst>
            <pc:docMk/>
            <pc:sldMk cId="1760402863" sldId="299"/>
            <ac:spMk id="6" creationId="{9CFFF92E-B125-DF46-9761-2400E149ACCB}"/>
          </ac:spMkLst>
        </pc:spChg>
      </pc:sldChg>
      <pc:sldChg chg="modSp mod">
        <pc:chgData name="BORTOLUZZI GUIDO" userId="d8ca844e-dd48-48b7-a8dd-412de02c8a34" providerId="ADAL" clId="{B3FF384C-183C-9D49-BB69-8A590672DF48}" dt="2022-09-26T06:04:58.558" v="20" actId="20577"/>
        <pc:sldMkLst>
          <pc:docMk/>
          <pc:sldMk cId="4204243853" sldId="303"/>
        </pc:sldMkLst>
        <pc:spChg chg="mod">
          <ac:chgData name="BORTOLUZZI GUIDO" userId="d8ca844e-dd48-48b7-a8dd-412de02c8a34" providerId="ADAL" clId="{B3FF384C-183C-9D49-BB69-8A590672DF48}" dt="2022-09-26T06:04:58.558" v="20" actId="20577"/>
          <ac:spMkLst>
            <pc:docMk/>
            <pc:sldMk cId="4204243853" sldId="303"/>
            <ac:spMk id="5" creationId="{E1A2D756-27E7-144F-AB50-E2578B3B83FE}"/>
          </ac:spMkLst>
        </pc:spChg>
      </pc:sldChg>
      <pc:sldChg chg="modSp mod">
        <pc:chgData name="BORTOLUZZI GUIDO" userId="d8ca844e-dd48-48b7-a8dd-412de02c8a34" providerId="ADAL" clId="{B3FF384C-183C-9D49-BB69-8A590672DF48}" dt="2022-09-26T06:06:18.657" v="60" actId="27636"/>
        <pc:sldMkLst>
          <pc:docMk/>
          <pc:sldMk cId="1241473916" sldId="305"/>
        </pc:sldMkLst>
        <pc:spChg chg="mod">
          <ac:chgData name="BORTOLUZZI GUIDO" userId="d8ca844e-dd48-48b7-a8dd-412de02c8a34" providerId="ADAL" clId="{B3FF384C-183C-9D49-BB69-8A590672DF48}" dt="2022-09-26T06:06:16.036" v="58" actId="20577"/>
          <ac:spMkLst>
            <pc:docMk/>
            <pc:sldMk cId="1241473916" sldId="305"/>
            <ac:spMk id="2" creationId="{73647D8D-0E96-E34B-9A94-FBE6183AA600}"/>
          </ac:spMkLst>
        </pc:spChg>
        <pc:spChg chg="mod">
          <ac:chgData name="BORTOLUZZI GUIDO" userId="d8ca844e-dd48-48b7-a8dd-412de02c8a34" providerId="ADAL" clId="{B3FF384C-183C-9D49-BB69-8A590672DF48}" dt="2022-09-26T06:06:18.657" v="60" actId="27636"/>
          <ac:spMkLst>
            <pc:docMk/>
            <pc:sldMk cId="1241473916" sldId="305"/>
            <ac:spMk id="3" creationId="{27BB2691-2B3C-2547-AEEB-821963F302B9}"/>
          </ac:spMkLst>
        </pc:spChg>
      </pc:sldChg>
      <pc:sldChg chg="addSp delSp modSp new mod">
        <pc:chgData name="BORTOLUZZI GUIDO" userId="d8ca844e-dd48-48b7-a8dd-412de02c8a34" providerId="ADAL" clId="{B3FF384C-183C-9D49-BB69-8A590672DF48}" dt="2022-09-26T06:33:55.688" v="225" actId="20577"/>
        <pc:sldMkLst>
          <pc:docMk/>
          <pc:sldMk cId="3582061444" sldId="306"/>
        </pc:sldMkLst>
        <pc:spChg chg="mod">
          <ac:chgData name="BORTOLUZZI GUIDO" userId="d8ca844e-dd48-48b7-a8dd-412de02c8a34" providerId="ADAL" clId="{B3FF384C-183C-9D49-BB69-8A590672DF48}" dt="2022-09-26T06:11:06.203" v="118" actId="20577"/>
          <ac:spMkLst>
            <pc:docMk/>
            <pc:sldMk cId="3582061444" sldId="306"/>
            <ac:spMk id="2" creationId="{3FE2FDFB-6C76-5037-9B26-7AE755F690C1}"/>
          </ac:spMkLst>
        </pc:spChg>
        <pc:spChg chg="del">
          <ac:chgData name="BORTOLUZZI GUIDO" userId="d8ca844e-dd48-48b7-a8dd-412de02c8a34" providerId="ADAL" clId="{B3FF384C-183C-9D49-BB69-8A590672DF48}" dt="2022-09-26T06:11:11.731" v="119" actId="478"/>
          <ac:spMkLst>
            <pc:docMk/>
            <pc:sldMk cId="3582061444" sldId="306"/>
            <ac:spMk id="3" creationId="{C042E84F-0326-D6EC-2A3C-72A0D0BA5F96}"/>
          </ac:spMkLst>
        </pc:spChg>
        <pc:spChg chg="add del">
          <ac:chgData name="BORTOLUZZI GUIDO" userId="d8ca844e-dd48-48b7-a8dd-412de02c8a34" providerId="ADAL" clId="{B3FF384C-183C-9D49-BB69-8A590672DF48}" dt="2022-09-26T06:11:57.652" v="122" actId="478"/>
          <ac:spMkLst>
            <pc:docMk/>
            <pc:sldMk cId="3582061444" sldId="306"/>
            <ac:spMk id="4" creationId="{9C732DBF-40D5-1CE0-E78A-A9D1580A5E4D}"/>
          </ac:spMkLst>
        </pc:spChg>
        <pc:spChg chg="add del">
          <ac:chgData name="BORTOLUZZI GUIDO" userId="d8ca844e-dd48-48b7-a8dd-412de02c8a34" providerId="ADAL" clId="{B3FF384C-183C-9D49-BB69-8A590672DF48}" dt="2022-09-26T06:11:57.652" v="122" actId="478"/>
          <ac:spMkLst>
            <pc:docMk/>
            <pc:sldMk cId="3582061444" sldId="306"/>
            <ac:spMk id="5" creationId="{6E00F74D-58D5-EDBE-F78A-410DEA5F045A}"/>
          </ac:spMkLst>
        </pc:spChg>
        <pc:spChg chg="add mod">
          <ac:chgData name="BORTOLUZZI GUIDO" userId="d8ca844e-dd48-48b7-a8dd-412de02c8a34" providerId="ADAL" clId="{B3FF384C-183C-9D49-BB69-8A590672DF48}" dt="2022-09-26T06:33:55.688" v="225" actId="20577"/>
          <ac:spMkLst>
            <pc:docMk/>
            <pc:sldMk cId="3582061444" sldId="306"/>
            <ac:spMk id="6" creationId="{AD3402BD-C366-4877-D870-3DB2FB3D4DC6}"/>
          </ac:spMkLst>
        </pc:spChg>
        <pc:picChg chg="add mod">
          <ac:chgData name="BORTOLUZZI GUIDO" userId="d8ca844e-dd48-48b7-a8dd-412de02c8a34" providerId="ADAL" clId="{B3FF384C-183C-9D49-BB69-8A590672DF48}" dt="2022-09-26T06:12:18.087" v="125" actId="1076"/>
          <ac:picMkLst>
            <pc:docMk/>
            <pc:sldMk cId="3582061444" sldId="306"/>
            <ac:picMk id="2054" creationId="{C6F5B56B-542C-E219-BFD2-1769163BE5D5}"/>
          </ac:picMkLst>
        </pc:picChg>
      </pc:sldChg>
    </pc:docChg>
  </pc:docChgLst>
  <pc:docChgLst>
    <pc:chgData name="BORTOLUZZI GUIDO" userId="d8ca844e-dd48-48b7-a8dd-412de02c8a34" providerId="ADAL" clId="{4C628059-0CE2-A841-80AC-1764BD63F7C6}"/>
    <pc:docChg chg="custSel modSld">
      <pc:chgData name="BORTOLUZZI GUIDO" userId="d8ca844e-dd48-48b7-a8dd-412de02c8a34" providerId="ADAL" clId="{4C628059-0CE2-A841-80AC-1764BD63F7C6}" dt="2024-09-19T06:35:55.156" v="338" actId="20577"/>
      <pc:docMkLst>
        <pc:docMk/>
      </pc:docMkLst>
      <pc:sldChg chg="modSp mod">
        <pc:chgData name="BORTOLUZZI GUIDO" userId="d8ca844e-dd48-48b7-a8dd-412de02c8a34" providerId="ADAL" clId="{4C628059-0CE2-A841-80AC-1764BD63F7C6}" dt="2024-09-19T06:35:55.156" v="338" actId="20577"/>
        <pc:sldMkLst>
          <pc:docMk/>
          <pc:sldMk cId="1963635782" sldId="291"/>
        </pc:sldMkLst>
        <pc:graphicFrameChg chg="modGraphic">
          <ac:chgData name="BORTOLUZZI GUIDO" userId="d8ca844e-dd48-48b7-a8dd-412de02c8a34" providerId="ADAL" clId="{4C628059-0CE2-A841-80AC-1764BD63F7C6}" dt="2024-09-19T06:35:55.156" v="338" actId="20577"/>
          <ac:graphicFrameMkLst>
            <pc:docMk/>
            <pc:sldMk cId="1963635782" sldId="291"/>
            <ac:graphicFrameMk id="4" creationId="{00000000-0000-0000-0000-000000000000}"/>
          </ac:graphicFrameMkLst>
        </pc:graphicFrameChg>
      </pc:sldChg>
      <pc:sldChg chg="modSp mod">
        <pc:chgData name="BORTOLUZZI GUIDO" userId="d8ca844e-dd48-48b7-a8dd-412de02c8a34" providerId="ADAL" clId="{4C628059-0CE2-A841-80AC-1764BD63F7C6}" dt="2024-09-18T09:40:54.749" v="3" actId="20577"/>
        <pc:sldMkLst>
          <pc:docMk/>
          <pc:sldMk cId="2903380864" sldId="295"/>
        </pc:sldMkLst>
        <pc:spChg chg="mod">
          <ac:chgData name="BORTOLUZZI GUIDO" userId="d8ca844e-dd48-48b7-a8dd-412de02c8a34" providerId="ADAL" clId="{4C628059-0CE2-A841-80AC-1764BD63F7C6}" dt="2024-09-18T09:40:54.749" v="3" actId="20577"/>
          <ac:spMkLst>
            <pc:docMk/>
            <pc:sldMk cId="2903380864" sldId="295"/>
            <ac:spMk id="4" creationId="{00000000-0000-0000-0000-000000000000}"/>
          </ac:spMkLst>
        </pc:spChg>
      </pc:sldChg>
      <pc:sldChg chg="modSp mod">
        <pc:chgData name="BORTOLUZZI GUIDO" userId="d8ca844e-dd48-48b7-a8dd-412de02c8a34" providerId="ADAL" clId="{4C628059-0CE2-A841-80AC-1764BD63F7C6}" dt="2024-09-18T09:53:31.594" v="142" actId="20577"/>
        <pc:sldMkLst>
          <pc:docMk/>
          <pc:sldMk cId="1760402863" sldId="299"/>
        </pc:sldMkLst>
        <pc:spChg chg="mod">
          <ac:chgData name="BORTOLUZZI GUIDO" userId="d8ca844e-dd48-48b7-a8dd-412de02c8a34" providerId="ADAL" clId="{4C628059-0CE2-A841-80AC-1764BD63F7C6}" dt="2024-09-18T09:53:31.594" v="142" actId="20577"/>
          <ac:spMkLst>
            <pc:docMk/>
            <pc:sldMk cId="1760402863" sldId="299"/>
            <ac:spMk id="6" creationId="{9CFFF92E-B125-DF46-9761-2400E149ACCB}"/>
          </ac:spMkLst>
        </pc:spChg>
      </pc:sldChg>
      <pc:sldChg chg="modSp mod">
        <pc:chgData name="BORTOLUZZI GUIDO" userId="d8ca844e-dd48-48b7-a8dd-412de02c8a34" providerId="ADAL" clId="{4C628059-0CE2-A841-80AC-1764BD63F7C6}" dt="2024-09-18T09:55:43.084" v="295" actId="20577"/>
        <pc:sldMkLst>
          <pc:docMk/>
          <pc:sldMk cId="1241473916" sldId="305"/>
        </pc:sldMkLst>
        <pc:spChg chg="mod">
          <ac:chgData name="BORTOLUZZI GUIDO" userId="d8ca844e-dd48-48b7-a8dd-412de02c8a34" providerId="ADAL" clId="{4C628059-0CE2-A841-80AC-1764BD63F7C6}" dt="2024-09-18T09:55:43.084" v="295" actId="20577"/>
          <ac:spMkLst>
            <pc:docMk/>
            <pc:sldMk cId="1241473916" sldId="305"/>
            <ac:spMk id="3" creationId="{27BB2691-2B3C-2547-AEEB-821963F302B9}"/>
          </ac:spMkLst>
        </pc:spChg>
      </pc:sldChg>
      <pc:sldChg chg="modSp mod">
        <pc:chgData name="BORTOLUZZI GUIDO" userId="d8ca844e-dd48-48b7-a8dd-412de02c8a34" providerId="ADAL" clId="{4C628059-0CE2-A841-80AC-1764BD63F7C6}" dt="2024-09-18T09:54:42.772" v="152" actId="20577"/>
        <pc:sldMkLst>
          <pc:docMk/>
          <pc:sldMk cId="2550197441" sldId="306"/>
        </pc:sldMkLst>
        <pc:spChg chg="mod">
          <ac:chgData name="BORTOLUZZI GUIDO" userId="d8ca844e-dd48-48b7-a8dd-412de02c8a34" providerId="ADAL" clId="{4C628059-0CE2-A841-80AC-1764BD63F7C6}" dt="2024-09-18T09:54:42.772" v="152" actId="20577"/>
          <ac:spMkLst>
            <pc:docMk/>
            <pc:sldMk cId="2550197441" sldId="306"/>
            <ac:spMk id="3" creationId="{1564FF21-E90D-B17D-32D6-453EC2C7BD5D}"/>
          </ac:spMkLst>
        </pc:spChg>
      </pc:sldChg>
    </pc:docChg>
  </pc:docChgLst>
  <pc:docChgLst>
    <pc:chgData name="BORTOLUZZI GUIDO" userId="d8ca844e-dd48-48b7-a8dd-412de02c8a34" providerId="ADAL" clId="{0C8D0525-E077-B54C-9CC7-83025E2CFFBF}"/>
    <pc:docChg chg="custSel addSld delSld modSld">
      <pc:chgData name="BORTOLUZZI GUIDO" userId="d8ca844e-dd48-48b7-a8dd-412de02c8a34" providerId="ADAL" clId="{0C8D0525-E077-B54C-9CC7-83025E2CFFBF}" dt="2023-09-24T08:33:14.347" v="546" actId="20577"/>
      <pc:docMkLst>
        <pc:docMk/>
      </pc:docMkLst>
      <pc:sldChg chg="modSp mod">
        <pc:chgData name="BORTOLUZZI GUIDO" userId="d8ca844e-dd48-48b7-a8dd-412de02c8a34" providerId="ADAL" clId="{0C8D0525-E077-B54C-9CC7-83025E2CFFBF}" dt="2023-09-23T06:02:58.863" v="40" actId="20577"/>
        <pc:sldMkLst>
          <pc:docMk/>
          <pc:sldMk cId="1963635782" sldId="291"/>
        </pc:sldMkLst>
        <pc:graphicFrameChg chg="modGraphic">
          <ac:chgData name="BORTOLUZZI GUIDO" userId="d8ca844e-dd48-48b7-a8dd-412de02c8a34" providerId="ADAL" clId="{0C8D0525-E077-B54C-9CC7-83025E2CFFBF}" dt="2023-09-23T06:02:58.863" v="40" actId="20577"/>
          <ac:graphicFrameMkLst>
            <pc:docMk/>
            <pc:sldMk cId="1963635782" sldId="291"/>
            <ac:graphicFrameMk id="4" creationId="{00000000-0000-0000-0000-000000000000}"/>
          </ac:graphicFrameMkLst>
        </pc:graphicFrameChg>
      </pc:sldChg>
      <pc:sldChg chg="modSp mod">
        <pc:chgData name="BORTOLUZZI GUIDO" userId="d8ca844e-dd48-48b7-a8dd-412de02c8a34" providerId="ADAL" clId="{0C8D0525-E077-B54C-9CC7-83025E2CFFBF}" dt="2023-09-23T06:01:25.999" v="3" actId="20577"/>
        <pc:sldMkLst>
          <pc:docMk/>
          <pc:sldMk cId="2903380864" sldId="295"/>
        </pc:sldMkLst>
        <pc:spChg chg="mod">
          <ac:chgData name="BORTOLUZZI GUIDO" userId="d8ca844e-dd48-48b7-a8dd-412de02c8a34" providerId="ADAL" clId="{0C8D0525-E077-B54C-9CC7-83025E2CFFBF}" dt="2023-09-23T06:01:25.999" v="3" actId="20577"/>
          <ac:spMkLst>
            <pc:docMk/>
            <pc:sldMk cId="2903380864" sldId="295"/>
            <ac:spMk id="4" creationId="{00000000-0000-0000-0000-000000000000}"/>
          </ac:spMkLst>
        </pc:spChg>
      </pc:sldChg>
      <pc:sldChg chg="addSp delSp modSp mod">
        <pc:chgData name="BORTOLUZZI GUIDO" userId="d8ca844e-dd48-48b7-a8dd-412de02c8a34" providerId="ADAL" clId="{0C8D0525-E077-B54C-9CC7-83025E2CFFBF}" dt="2023-09-23T06:38:50.584" v="119" actId="20577"/>
        <pc:sldMkLst>
          <pc:docMk/>
          <pc:sldMk cId="1760402863" sldId="299"/>
        </pc:sldMkLst>
        <pc:spChg chg="add del mod">
          <ac:chgData name="BORTOLUZZI GUIDO" userId="d8ca844e-dd48-48b7-a8dd-412de02c8a34" providerId="ADAL" clId="{0C8D0525-E077-B54C-9CC7-83025E2CFFBF}" dt="2023-09-23T06:38:39.152" v="116"/>
          <ac:spMkLst>
            <pc:docMk/>
            <pc:sldMk cId="1760402863" sldId="299"/>
            <ac:spMk id="2" creationId="{D6648A48-583D-4BF3-2BCA-CE4076B74519}"/>
          </ac:spMkLst>
        </pc:spChg>
        <pc:spChg chg="mod">
          <ac:chgData name="BORTOLUZZI GUIDO" userId="d8ca844e-dd48-48b7-a8dd-412de02c8a34" providerId="ADAL" clId="{0C8D0525-E077-B54C-9CC7-83025E2CFFBF}" dt="2023-09-23T06:38:50.584" v="119" actId="20577"/>
          <ac:spMkLst>
            <pc:docMk/>
            <pc:sldMk cId="1760402863" sldId="299"/>
            <ac:spMk id="6" creationId="{9CFFF92E-B125-DF46-9761-2400E149ACCB}"/>
          </ac:spMkLst>
        </pc:spChg>
      </pc:sldChg>
      <pc:sldChg chg="modSp mod">
        <pc:chgData name="BORTOLUZZI GUIDO" userId="d8ca844e-dd48-48b7-a8dd-412de02c8a34" providerId="ADAL" clId="{0C8D0525-E077-B54C-9CC7-83025E2CFFBF}" dt="2023-09-24T08:31:40.834" v="410" actId="20577"/>
        <pc:sldMkLst>
          <pc:docMk/>
          <pc:sldMk cId="4204243853" sldId="303"/>
        </pc:sldMkLst>
        <pc:spChg chg="mod">
          <ac:chgData name="BORTOLUZZI GUIDO" userId="d8ca844e-dd48-48b7-a8dd-412de02c8a34" providerId="ADAL" clId="{0C8D0525-E077-B54C-9CC7-83025E2CFFBF}" dt="2023-09-24T08:31:40.834" v="410" actId="20577"/>
          <ac:spMkLst>
            <pc:docMk/>
            <pc:sldMk cId="4204243853" sldId="303"/>
            <ac:spMk id="5" creationId="{E1A2D756-27E7-144F-AB50-E2578B3B83FE}"/>
          </ac:spMkLst>
        </pc:spChg>
      </pc:sldChg>
      <pc:sldChg chg="modSp mod">
        <pc:chgData name="BORTOLUZZI GUIDO" userId="d8ca844e-dd48-48b7-a8dd-412de02c8a34" providerId="ADAL" clId="{0C8D0525-E077-B54C-9CC7-83025E2CFFBF}" dt="2023-09-24T08:31:51.640" v="416" actId="20577"/>
        <pc:sldMkLst>
          <pc:docMk/>
          <pc:sldMk cId="2187590797" sldId="304"/>
        </pc:sldMkLst>
        <pc:spChg chg="mod">
          <ac:chgData name="BORTOLUZZI GUIDO" userId="d8ca844e-dd48-48b7-a8dd-412de02c8a34" providerId="ADAL" clId="{0C8D0525-E077-B54C-9CC7-83025E2CFFBF}" dt="2023-09-24T08:31:51.640" v="416" actId="20577"/>
          <ac:spMkLst>
            <pc:docMk/>
            <pc:sldMk cId="2187590797" sldId="304"/>
            <ac:spMk id="3" creationId="{13BD7B28-3A9E-F145-B310-74CA741C6E2F}"/>
          </ac:spMkLst>
        </pc:spChg>
      </pc:sldChg>
      <pc:sldChg chg="modSp new mod">
        <pc:chgData name="BORTOLUZZI GUIDO" userId="d8ca844e-dd48-48b7-a8dd-412de02c8a34" providerId="ADAL" clId="{0C8D0525-E077-B54C-9CC7-83025E2CFFBF}" dt="2023-09-24T08:33:14.347" v="546" actId="20577"/>
        <pc:sldMkLst>
          <pc:docMk/>
          <pc:sldMk cId="2550197441" sldId="306"/>
        </pc:sldMkLst>
        <pc:spChg chg="mod">
          <ac:chgData name="BORTOLUZZI GUIDO" userId="d8ca844e-dd48-48b7-a8dd-412de02c8a34" providerId="ADAL" clId="{0C8D0525-E077-B54C-9CC7-83025E2CFFBF}" dt="2023-09-24T08:29:25.460" v="268" actId="20577"/>
          <ac:spMkLst>
            <pc:docMk/>
            <pc:sldMk cId="2550197441" sldId="306"/>
            <ac:spMk id="2" creationId="{C684FF51-3292-84FA-844E-00FF1F63484D}"/>
          </ac:spMkLst>
        </pc:spChg>
        <pc:spChg chg="mod">
          <ac:chgData name="BORTOLUZZI GUIDO" userId="d8ca844e-dd48-48b7-a8dd-412de02c8a34" providerId="ADAL" clId="{0C8D0525-E077-B54C-9CC7-83025E2CFFBF}" dt="2023-09-24T08:33:14.347" v="546" actId="20577"/>
          <ac:spMkLst>
            <pc:docMk/>
            <pc:sldMk cId="2550197441" sldId="306"/>
            <ac:spMk id="3" creationId="{1564FF21-E90D-B17D-32D6-453EC2C7BD5D}"/>
          </ac:spMkLst>
        </pc:spChg>
      </pc:sldChg>
      <pc:sldChg chg="del">
        <pc:chgData name="BORTOLUZZI GUIDO" userId="d8ca844e-dd48-48b7-a8dd-412de02c8a34" providerId="ADAL" clId="{0C8D0525-E077-B54C-9CC7-83025E2CFFBF}" dt="2023-09-23T06:03:32.168" v="41" actId="2696"/>
        <pc:sldMkLst>
          <pc:docMk/>
          <pc:sldMk cId="3582061444" sldId="30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it-IT"/>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Click to edit Master subtitle style</a:t>
            </a:r>
            <a:endParaRPr lang="en-US" dirty="0"/>
          </a:p>
        </p:txBody>
      </p:sp>
      <p:sp>
        <p:nvSpPr>
          <p:cNvPr id="4" name="Date Placeholder 3"/>
          <p:cNvSpPr>
            <a:spLocks noGrp="1"/>
          </p:cNvSpPr>
          <p:nvPr>
            <p:ph type="dt" sz="half" idx="10"/>
          </p:nvPr>
        </p:nvSpPr>
        <p:spPr/>
        <p:txBody>
          <a:bodyPr/>
          <a:lstStyle/>
          <a:p>
            <a:fld id="{8F8CF14A-6D63-054B-AA31-0EC81694A421}" type="datetimeFigureOut">
              <a:rPr lang="en-US" smtClean="0"/>
              <a:t>9/18/24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5F9B39-D3A0-0644-8A59-882AC555165E}"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a:p>
        </p:txBody>
      </p:sp>
      <p:sp>
        <p:nvSpPr>
          <p:cNvPr id="4" name="Date Placeholder 3"/>
          <p:cNvSpPr>
            <a:spLocks noGrp="1"/>
          </p:cNvSpPr>
          <p:nvPr>
            <p:ph type="dt" sz="half" idx="10"/>
          </p:nvPr>
        </p:nvSpPr>
        <p:spPr/>
        <p:txBody>
          <a:bodyPr/>
          <a:lstStyle/>
          <a:p>
            <a:fld id="{8F8CF14A-6D63-054B-AA31-0EC81694A421}" type="datetimeFigureOut">
              <a:rPr lang="en-US" smtClean="0"/>
              <a:t>9/18/24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5F9B39-D3A0-0644-8A59-882AC555165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it-IT"/>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4" name="Date Placeholder 3"/>
          <p:cNvSpPr>
            <a:spLocks noGrp="1"/>
          </p:cNvSpPr>
          <p:nvPr>
            <p:ph type="dt" sz="half" idx="10"/>
          </p:nvPr>
        </p:nvSpPr>
        <p:spPr/>
        <p:txBody>
          <a:bodyPr/>
          <a:lstStyle/>
          <a:p>
            <a:fld id="{8F8CF14A-6D63-054B-AA31-0EC81694A421}" type="datetimeFigureOut">
              <a:rPr lang="en-US" smtClean="0"/>
              <a:t>9/18/24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5F9B39-D3A0-0644-8A59-882AC555165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it-IT" dirty="0"/>
              <a:t>Click to </a:t>
            </a:r>
            <a:r>
              <a:rPr lang="it-IT" dirty="0" err="1"/>
              <a:t>edit</a:t>
            </a:r>
            <a:r>
              <a:rPr lang="it-IT" dirty="0"/>
              <a:t> Master </a:t>
            </a:r>
            <a:r>
              <a:rPr lang="it-IT" dirty="0" err="1"/>
              <a:t>title</a:t>
            </a:r>
            <a:r>
              <a:rPr lang="it-IT" dirty="0"/>
              <a:t> style</a:t>
            </a:r>
            <a:endParaRPr lang="en-US" dirty="0"/>
          </a:p>
        </p:txBody>
      </p:sp>
      <p:sp>
        <p:nvSpPr>
          <p:cNvPr id="3" name="Content Placeholder 2"/>
          <p:cNvSpPr>
            <a:spLocks noGrp="1"/>
          </p:cNvSpPr>
          <p:nvPr>
            <p:ph idx="1"/>
          </p:nvPr>
        </p:nvSpPr>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it-IT" dirty="0"/>
              <a:t>Click to </a:t>
            </a:r>
            <a:r>
              <a:rPr lang="it-IT" dirty="0" err="1"/>
              <a:t>edit</a:t>
            </a:r>
            <a:r>
              <a:rPr lang="it-IT" dirty="0"/>
              <a:t> Master text </a:t>
            </a:r>
            <a:r>
              <a:rPr lang="it-IT" dirty="0" err="1"/>
              <a:t>styles</a:t>
            </a:r>
            <a:endParaRPr lang="it-IT" dirty="0"/>
          </a:p>
          <a:p>
            <a:pPr lvl="1"/>
            <a:r>
              <a:rPr lang="it-IT" dirty="0"/>
              <a:t>Second </a:t>
            </a:r>
            <a:r>
              <a:rPr lang="it-IT" dirty="0" err="1"/>
              <a:t>level</a:t>
            </a:r>
            <a:endParaRPr lang="it-IT" dirty="0"/>
          </a:p>
          <a:p>
            <a:pPr lvl="2"/>
            <a:r>
              <a:rPr lang="it-IT" dirty="0"/>
              <a:t>Third </a:t>
            </a:r>
            <a:r>
              <a:rPr lang="it-IT" dirty="0" err="1"/>
              <a:t>level</a:t>
            </a:r>
            <a:endParaRPr lang="it-IT" dirty="0"/>
          </a:p>
          <a:p>
            <a:pPr lvl="3"/>
            <a:r>
              <a:rPr lang="it-IT" dirty="0" err="1"/>
              <a:t>Fourth</a:t>
            </a:r>
            <a:r>
              <a:rPr lang="it-IT" dirty="0"/>
              <a:t> </a:t>
            </a:r>
            <a:r>
              <a:rPr lang="it-IT" dirty="0" err="1"/>
              <a:t>level</a:t>
            </a:r>
            <a:endParaRPr lang="it-IT" dirty="0"/>
          </a:p>
          <a:p>
            <a:pPr lvl="4"/>
            <a:r>
              <a:rPr lang="it-IT" dirty="0" err="1"/>
              <a:t>Fifth</a:t>
            </a:r>
            <a:r>
              <a:rPr lang="it-IT" dirty="0"/>
              <a:t> </a:t>
            </a:r>
            <a:r>
              <a:rPr lang="it-IT" dirty="0" err="1"/>
              <a:t>level</a:t>
            </a:r>
            <a:endParaRPr lang="en-US" dirty="0"/>
          </a:p>
        </p:txBody>
      </p:sp>
      <p:sp>
        <p:nvSpPr>
          <p:cNvPr id="4" name="Date Placeholder 3"/>
          <p:cNvSpPr>
            <a:spLocks noGrp="1"/>
          </p:cNvSpPr>
          <p:nvPr>
            <p:ph type="dt" sz="half" idx="10"/>
          </p:nvPr>
        </p:nvSpPr>
        <p:spPr/>
        <p:txBody>
          <a:bodyPr/>
          <a:lstStyle/>
          <a:p>
            <a:fld id="{8F8CF14A-6D63-054B-AA31-0EC81694A421}" type="datetimeFigureOut">
              <a:rPr lang="en-US" smtClean="0"/>
              <a:t>9/18/24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5F9B39-D3A0-0644-8A59-882AC555165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it-IT"/>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Click to edit Master text styles</a:t>
            </a:r>
          </a:p>
        </p:txBody>
      </p:sp>
      <p:sp>
        <p:nvSpPr>
          <p:cNvPr id="4" name="Date Placeholder 3"/>
          <p:cNvSpPr>
            <a:spLocks noGrp="1"/>
          </p:cNvSpPr>
          <p:nvPr>
            <p:ph type="dt" sz="half" idx="10"/>
          </p:nvPr>
        </p:nvSpPr>
        <p:spPr/>
        <p:txBody>
          <a:bodyPr/>
          <a:lstStyle/>
          <a:p>
            <a:fld id="{8F8CF14A-6D63-054B-AA31-0EC81694A421}" type="datetimeFigureOut">
              <a:rPr lang="en-US" smtClean="0"/>
              <a:t>9/18/24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5F9B39-D3A0-0644-8A59-882AC555165E}"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5" name="Date Placeholder 4"/>
          <p:cNvSpPr>
            <a:spLocks noGrp="1"/>
          </p:cNvSpPr>
          <p:nvPr>
            <p:ph type="dt" sz="half" idx="10"/>
          </p:nvPr>
        </p:nvSpPr>
        <p:spPr/>
        <p:txBody>
          <a:bodyPr/>
          <a:lstStyle/>
          <a:p>
            <a:fld id="{8F8CF14A-6D63-054B-AA31-0EC81694A421}" type="datetimeFigureOut">
              <a:rPr lang="en-US" smtClean="0"/>
              <a:t>9/18/24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5F9B39-D3A0-0644-8A59-882AC555165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7" name="Date Placeholder 6"/>
          <p:cNvSpPr>
            <a:spLocks noGrp="1"/>
          </p:cNvSpPr>
          <p:nvPr>
            <p:ph type="dt" sz="half" idx="10"/>
          </p:nvPr>
        </p:nvSpPr>
        <p:spPr/>
        <p:txBody>
          <a:bodyPr/>
          <a:lstStyle/>
          <a:p>
            <a:fld id="{8F8CF14A-6D63-054B-AA31-0EC81694A421}" type="datetimeFigureOut">
              <a:rPr lang="en-US" smtClean="0"/>
              <a:t>9/18/24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5F9B39-D3A0-0644-8A59-882AC555165E}"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endParaRPr lang="en-US"/>
          </a:p>
        </p:txBody>
      </p:sp>
      <p:sp>
        <p:nvSpPr>
          <p:cNvPr id="3" name="Date Placeholder 2"/>
          <p:cNvSpPr>
            <a:spLocks noGrp="1"/>
          </p:cNvSpPr>
          <p:nvPr>
            <p:ph type="dt" sz="half" idx="10"/>
          </p:nvPr>
        </p:nvSpPr>
        <p:spPr/>
        <p:txBody>
          <a:bodyPr/>
          <a:lstStyle/>
          <a:p>
            <a:fld id="{8F8CF14A-6D63-054B-AA31-0EC81694A421}" type="datetimeFigureOut">
              <a:rPr lang="en-US" smtClean="0"/>
              <a:t>9/18/24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5F9B39-D3A0-0644-8A59-882AC555165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8CF14A-6D63-054B-AA31-0EC81694A421}" type="datetimeFigureOut">
              <a:rPr lang="en-US" smtClean="0"/>
              <a:t>9/18/24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5F9B39-D3A0-0644-8A59-882AC555165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it-IT"/>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Click to edit Master text styles</a:t>
            </a:r>
          </a:p>
        </p:txBody>
      </p:sp>
      <p:sp>
        <p:nvSpPr>
          <p:cNvPr id="5" name="Date Placeholder 4"/>
          <p:cNvSpPr>
            <a:spLocks noGrp="1"/>
          </p:cNvSpPr>
          <p:nvPr>
            <p:ph type="dt" sz="half" idx="10"/>
          </p:nvPr>
        </p:nvSpPr>
        <p:spPr/>
        <p:txBody>
          <a:bodyPr/>
          <a:lstStyle/>
          <a:p>
            <a:fld id="{8F8CF14A-6D63-054B-AA31-0EC81694A421}" type="datetimeFigureOut">
              <a:rPr lang="en-US" smtClean="0"/>
              <a:t>9/18/24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5F9B39-D3A0-0644-8A59-882AC555165E}"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it-IT"/>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Click to edit Master text styles</a:t>
            </a:r>
          </a:p>
        </p:txBody>
      </p:sp>
      <p:sp>
        <p:nvSpPr>
          <p:cNvPr id="5" name="Date Placeholder 4"/>
          <p:cNvSpPr>
            <a:spLocks noGrp="1"/>
          </p:cNvSpPr>
          <p:nvPr>
            <p:ph type="dt" sz="half" idx="10"/>
          </p:nvPr>
        </p:nvSpPr>
        <p:spPr/>
        <p:txBody>
          <a:bodyPr/>
          <a:lstStyle/>
          <a:p>
            <a:fld id="{8F8CF14A-6D63-054B-AA31-0EC81694A421}" type="datetimeFigureOut">
              <a:rPr lang="en-US" smtClean="0"/>
              <a:t>9/18/24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5F9B39-D3A0-0644-8A59-882AC555165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it-IT"/>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8F8CF14A-6D63-054B-AA31-0EC81694A421}" type="datetimeFigureOut">
              <a:rPr lang="en-US" smtClean="0"/>
              <a:t>9/18/24</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45F9B39-D3A0-0644-8A59-882AC555165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eb.units.it/dottorato/circulareconom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88941" y="1847654"/>
            <a:ext cx="7772400" cy="4006392"/>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US" sz="2400" b="1" dirty="0">
                <a:solidFill>
                  <a:srgbClr val="002060"/>
                </a:solidFill>
              </a:rPr>
              <a:t>UNIVERSITY OF TRIESTE – DEAMS DEPARTMENT</a:t>
            </a:r>
            <a:endParaRPr lang="it-IT" sz="2400" dirty="0">
              <a:solidFill>
                <a:srgbClr val="002060"/>
              </a:solidFill>
            </a:endParaRPr>
          </a:p>
          <a:p>
            <a:r>
              <a:rPr lang="en-US" sz="2400" b="1" dirty="0">
                <a:solidFill>
                  <a:srgbClr val="002060"/>
                </a:solidFill>
              </a:rPr>
              <a:t>BACHELOR COURSE IN BUSINESS &amp; MANAGEMENT</a:t>
            </a:r>
            <a:endParaRPr lang="it-IT" sz="2400" dirty="0">
              <a:solidFill>
                <a:srgbClr val="002060"/>
              </a:solidFill>
            </a:endParaRPr>
          </a:p>
          <a:p>
            <a:r>
              <a:rPr lang="en-US" sz="2400" dirty="0">
                <a:solidFill>
                  <a:srgbClr val="002060"/>
                </a:solidFill>
              </a:rPr>
              <a:t>A.Y. </a:t>
            </a:r>
            <a:r>
              <a:rPr lang="en-US" sz="2400">
                <a:solidFill>
                  <a:srgbClr val="002060"/>
                </a:solidFill>
              </a:rPr>
              <a:t>2024 – 2025</a:t>
            </a:r>
            <a:endParaRPr lang="it-IT" sz="2400" dirty="0">
              <a:solidFill>
                <a:srgbClr val="002060"/>
              </a:solidFill>
            </a:endParaRPr>
          </a:p>
          <a:p>
            <a:r>
              <a:rPr lang="en-US" sz="2400" dirty="0">
                <a:solidFill>
                  <a:srgbClr val="002060"/>
                </a:solidFill>
              </a:rPr>
              <a:t> </a:t>
            </a:r>
            <a:endParaRPr lang="it-IT" sz="2400" dirty="0">
              <a:solidFill>
                <a:srgbClr val="002060"/>
              </a:solidFill>
            </a:endParaRPr>
          </a:p>
          <a:p>
            <a:r>
              <a:rPr lang="en-US" sz="2400" dirty="0">
                <a:solidFill>
                  <a:srgbClr val="002060"/>
                </a:solidFill>
              </a:rPr>
              <a:t>COURSE INTRODUCTION &amp; SYLLABUS</a:t>
            </a:r>
            <a:endParaRPr lang="it-IT" sz="2400" dirty="0">
              <a:solidFill>
                <a:srgbClr val="002060"/>
              </a:solidFill>
            </a:endParaRPr>
          </a:p>
          <a:p>
            <a:r>
              <a:rPr lang="en-US" sz="2400" b="1" dirty="0">
                <a:solidFill>
                  <a:srgbClr val="002060"/>
                </a:solidFill>
              </a:rPr>
              <a:t>Management of Innovation</a:t>
            </a:r>
            <a:endParaRPr lang="it-IT" sz="2400" dirty="0">
              <a:solidFill>
                <a:srgbClr val="002060"/>
              </a:solidFill>
            </a:endParaRPr>
          </a:p>
          <a:p>
            <a:r>
              <a:rPr lang="en-US" sz="2400" dirty="0">
                <a:solidFill>
                  <a:srgbClr val="002060"/>
                </a:solidFill>
              </a:rPr>
              <a:t> </a:t>
            </a:r>
            <a:endParaRPr lang="it-IT" sz="2400" dirty="0">
              <a:solidFill>
                <a:srgbClr val="002060"/>
              </a:solidFill>
            </a:endParaRPr>
          </a:p>
          <a:p>
            <a:r>
              <a:rPr lang="en-US" sz="2400" dirty="0">
                <a:solidFill>
                  <a:srgbClr val="002060"/>
                </a:solidFill>
              </a:rPr>
              <a:t>INSTRUCTOR </a:t>
            </a:r>
            <a:endParaRPr lang="it-IT" sz="2400" dirty="0">
              <a:solidFill>
                <a:srgbClr val="002060"/>
              </a:solidFill>
            </a:endParaRPr>
          </a:p>
          <a:p>
            <a:r>
              <a:rPr lang="en-US" sz="2400" dirty="0">
                <a:solidFill>
                  <a:srgbClr val="002060"/>
                </a:solidFill>
              </a:rPr>
              <a:t>Guido Bortoluzzi (</a:t>
            </a:r>
            <a:r>
              <a:rPr lang="en-US" sz="2400" dirty="0" err="1">
                <a:solidFill>
                  <a:srgbClr val="002060"/>
                </a:solidFill>
              </a:rPr>
              <a:t>Ph.D</a:t>
            </a:r>
            <a:r>
              <a:rPr lang="en-US" sz="2400" dirty="0">
                <a:solidFill>
                  <a:srgbClr val="002060"/>
                </a:solidFill>
              </a:rPr>
              <a:t>)</a:t>
            </a:r>
          </a:p>
        </p:txBody>
      </p:sp>
      <p:pic>
        <p:nvPicPr>
          <p:cNvPr id="1026" name="Picture 2" descr="UniTS rinnova il suo logo! - informatrieste">
            <a:extLst>
              <a:ext uri="{FF2B5EF4-FFF2-40B4-BE49-F238E27FC236}">
                <a16:creationId xmlns:a16="http://schemas.microsoft.com/office/drawing/2014/main" id="{FE27AB52-28FB-304D-8E17-C341080A95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28" y="518278"/>
            <a:ext cx="3719946" cy="125225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Dipartimento di Scienze Economiche, Aziendali, Matematiche e Statistiche  &quot;Bruno de Finetti&quot; (DEAMS)">
            <a:extLst>
              <a:ext uri="{FF2B5EF4-FFF2-40B4-BE49-F238E27FC236}">
                <a16:creationId xmlns:a16="http://schemas.microsoft.com/office/drawing/2014/main" id="{65A08D80-14FD-9D0D-EEC1-EFFD759FBB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42955" y="-109241"/>
            <a:ext cx="4675614" cy="2686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3380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4859"/>
            <a:ext cx="8229600" cy="990600"/>
          </a:xfrm>
        </p:spPr>
        <p:txBody>
          <a:bodyPr>
            <a:normAutofit/>
          </a:bodyPr>
          <a:lstStyle/>
          <a:p>
            <a:r>
              <a:rPr lang="en-US" dirty="0"/>
              <a:t>FORMING THE GROUPS</a:t>
            </a:r>
          </a:p>
        </p:txBody>
      </p:sp>
      <p:sp>
        <p:nvSpPr>
          <p:cNvPr id="3" name="Content Placeholder 2"/>
          <p:cNvSpPr>
            <a:spLocks noGrp="1"/>
          </p:cNvSpPr>
          <p:nvPr>
            <p:ph idx="1"/>
          </p:nvPr>
        </p:nvSpPr>
        <p:spPr>
          <a:xfrm>
            <a:off x="457200" y="1600200"/>
            <a:ext cx="8229600" cy="3990530"/>
          </a:xfrm>
        </p:spPr>
        <p:txBody>
          <a:bodyPr>
            <a:normAutofit/>
          </a:bodyPr>
          <a:lstStyle/>
          <a:p>
            <a:r>
              <a:rPr lang="en-US" dirty="0"/>
              <a:t>Groups will be formed by (min) 4 – 5 (max) people. </a:t>
            </a:r>
          </a:p>
          <a:p>
            <a:r>
              <a:rPr lang="en-US" dirty="0"/>
              <a:t>Find a NAME for the group and choose a TEAM LEADER.</a:t>
            </a:r>
          </a:p>
          <a:p>
            <a:r>
              <a:rPr lang="en-US" dirty="0"/>
              <a:t>The TEAM LEADER will be the only one that will send files to the lecturer</a:t>
            </a:r>
          </a:p>
          <a:p>
            <a:r>
              <a:rPr lang="en-US" dirty="0"/>
              <a:t>The TEAM LEADER will send to the lecturer the list of the team-members by the end of the week in a .</a:t>
            </a:r>
            <a:r>
              <a:rPr lang="en-US" dirty="0" err="1"/>
              <a:t>xls</a:t>
            </a:r>
            <a:r>
              <a:rPr lang="en-US" dirty="0"/>
              <a:t> file (download the FORMAT from MOODLE)</a:t>
            </a:r>
          </a:p>
          <a:p>
            <a:endParaRPr lang="en-US" dirty="0"/>
          </a:p>
        </p:txBody>
      </p:sp>
    </p:spTree>
    <p:extLst>
      <p:ext uri="{BB962C8B-B14F-4D97-AF65-F5344CB8AC3E}">
        <p14:creationId xmlns:p14="http://schemas.microsoft.com/office/powerpoint/2010/main" val="1978719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448" y="533400"/>
            <a:ext cx="8229600" cy="990600"/>
          </a:xfrm>
        </p:spPr>
        <p:txBody>
          <a:bodyPr>
            <a:normAutofit/>
          </a:bodyPr>
          <a:lstStyle/>
          <a:p>
            <a:r>
              <a:rPr lang="en-US" dirty="0"/>
              <a:t>FORMAT</a:t>
            </a:r>
          </a:p>
        </p:txBody>
      </p:sp>
      <p:graphicFrame>
        <p:nvGraphicFramePr>
          <p:cNvPr id="4" name="Table 3"/>
          <p:cNvGraphicFramePr>
            <a:graphicFrameLocks noGrp="1"/>
          </p:cNvGraphicFramePr>
          <p:nvPr>
            <p:extLst>
              <p:ext uri="{D42A27DB-BD31-4B8C-83A1-F6EECF244321}">
                <p14:modId xmlns:p14="http://schemas.microsoft.com/office/powerpoint/2010/main" val="3917237536"/>
              </p:ext>
            </p:extLst>
          </p:nvPr>
        </p:nvGraphicFramePr>
        <p:xfrm>
          <a:off x="128759" y="1653250"/>
          <a:ext cx="8881131" cy="3845363"/>
        </p:xfrm>
        <a:graphic>
          <a:graphicData uri="http://schemas.openxmlformats.org/drawingml/2006/table">
            <a:tbl>
              <a:tblPr/>
              <a:tblGrid>
                <a:gridCol w="1421745">
                  <a:extLst>
                    <a:ext uri="{9D8B030D-6E8A-4147-A177-3AD203B41FA5}">
                      <a16:colId xmlns:a16="http://schemas.microsoft.com/office/drawing/2014/main" val="20000"/>
                    </a:ext>
                  </a:extLst>
                </a:gridCol>
                <a:gridCol w="1470992">
                  <a:extLst>
                    <a:ext uri="{9D8B030D-6E8A-4147-A177-3AD203B41FA5}">
                      <a16:colId xmlns:a16="http://schemas.microsoft.com/office/drawing/2014/main" val="20001"/>
                    </a:ext>
                  </a:extLst>
                </a:gridCol>
                <a:gridCol w="1580321">
                  <a:extLst>
                    <a:ext uri="{9D8B030D-6E8A-4147-A177-3AD203B41FA5}">
                      <a16:colId xmlns:a16="http://schemas.microsoft.com/office/drawing/2014/main" val="20002"/>
                    </a:ext>
                  </a:extLst>
                </a:gridCol>
                <a:gridCol w="4408073">
                  <a:extLst>
                    <a:ext uri="{9D8B030D-6E8A-4147-A177-3AD203B41FA5}">
                      <a16:colId xmlns:a16="http://schemas.microsoft.com/office/drawing/2014/main" val="20003"/>
                    </a:ext>
                  </a:extLst>
                </a:gridCol>
              </a:tblGrid>
              <a:tr h="580287">
                <a:tc gridSpan="4">
                  <a:txBody>
                    <a:bodyPr/>
                    <a:lstStyle/>
                    <a:p>
                      <a:pPr algn="ctr" fontAlgn="b"/>
                      <a:r>
                        <a:rPr lang="en-US" sz="3100" b="0" i="0" u="none" strike="noStrike" dirty="0">
                          <a:solidFill>
                            <a:srgbClr val="000000"/>
                          </a:solidFill>
                          <a:effectLst/>
                          <a:latin typeface="Calibri"/>
                        </a:rPr>
                        <a:t>GROUP A</a:t>
                      </a:r>
                      <a:endParaRPr lang="en-US" sz="800" b="0" i="0" u="none" strike="noStrike" dirty="0">
                        <a:solidFill>
                          <a:srgbClr val="000000"/>
                        </a:solidFill>
                        <a:effectLst/>
                        <a:latin typeface="Calibri"/>
                      </a:endParaRPr>
                    </a:p>
                    <a:p>
                      <a:pPr algn="ctr" fontAlgn="b"/>
                      <a:r>
                        <a:rPr lang="en-US" sz="800" b="0" i="0" u="none" strike="noStrike" dirty="0">
                          <a:solidFill>
                            <a:srgbClr val="000000"/>
                          </a:solidFill>
                          <a:effectLst/>
                          <a:latin typeface="Calibri"/>
                        </a:rPr>
                        <a:t> </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00"/>
                    </a:solidFill>
                  </a:tcPr>
                </a:tc>
                <a:tc hMerge="1">
                  <a:txBody>
                    <a:bodyPr/>
                    <a:lstStyle/>
                    <a:p>
                      <a:endParaRPr lang="en-US"/>
                    </a:p>
                  </a:txBody>
                  <a:tcPr/>
                </a:tc>
                <a:tc hMerge="1">
                  <a:txBody>
                    <a:bodyPr/>
                    <a:lstStyle/>
                    <a:p>
                      <a:pPr algn="l" fontAlgn="b"/>
                      <a:endParaRPr lang="en-US" sz="800" b="0" i="0" u="none" strike="noStrike" dirty="0">
                        <a:solidFill>
                          <a:srgbClr val="000000"/>
                        </a:solidFill>
                        <a:effectLst/>
                        <a:latin typeface="Calibri"/>
                      </a:endParaRPr>
                    </a:p>
                  </a:txBody>
                  <a:tcPr marL="8263" marR="8263" marT="8263" marB="0" anchor="b">
                    <a:lnL>
                      <a:noFill/>
                    </a:lnL>
                    <a:lnR>
                      <a:noFill/>
                    </a:lnR>
                    <a:lnT>
                      <a:noFill/>
                    </a:lnT>
                    <a:lnB>
                      <a:noFill/>
                    </a:lnB>
                    <a:solidFill>
                      <a:srgbClr val="FFFF00"/>
                    </a:solidFill>
                  </a:tcPr>
                </a:tc>
                <a:tc hMerge="1">
                  <a:txBody>
                    <a:bodyPr/>
                    <a:lstStyle/>
                    <a:p>
                      <a:pPr algn="l" fontAlgn="b"/>
                      <a:endParaRPr lang="en-US" sz="800" b="0" i="0" u="none" strike="noStrike" dirty="0">
                        <a:solidFill>
                          <a:srgbClr val="000000"/>
                        </a:solidFill>
                        <a:effectLst/>
                        <a:latin typeface="Calibri"/>
                      </a:endParaRPr>
                    </a:p>
                  </a:txBody>
                  <a:tcPr marL="8263" marR="8263" marT="8263" marB="0" anchor="b">
                    <a:lnL>
                      <a:noFill/>
                    </a:lnL>
                    <a:lnR>
                      <a:noFill/>
                    </a:lnR>
                    <a:lnT>
                      <a:noFill/>
                    </a:lnT>
                    <a:lnB>
                      <a:noFill/>
                    </a:lnB>
                    <a:solidFill>
                      <a:srgbClr val="FFFF00"/>
                    </a:solidFill>
                  </a:tcPr>
                </a:tc>
                <a:extLst>
                  <a:ext uri="{0D108BD9-81ED-4DB2-BD59-A6C34878D82A}">
                    <a16:rowId xmlns:a16="http://schemas.microsoft.com/office/drawing/2014/main" val="10000"/>
                  </a:ext>
                </a:extLst>
              </a:tr>
              <a:tr h="324274">
                <a:tc>
                  <a:txBody>
                    <a:bodyPr/>
                    <a:lstStyle/>
                    <a:p>
                      <a:pPr algn="l" fontAlgn="b"/>
                      <a:r>
                        <a:rPr lang="en-US" sz="1700" b="0" i="0" u="none" strike="noStrike" dirty="0">
                          <a:solidFill>
                            <a:srgbClr val="000000"/>
                          </a:solidFill>
                          <a:effectLst/>
                          <a:latin typeface="Calibri"/>
                        </a:rPr>
                        <a:t>NAME</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9BBB59"/>
                    </a:solidFill>
                  </a:tcPr>
                </a:tc>
                <a:tc>
                  <a:txBody>
                    <a:bodyPr/>
                    <a:lstStyle/>
                    <a:p>
                      <a:pPr algn="l" fontAlgn="b"/>
                      <a:r>
                        <a:rPr lang="en-US" sz="1700" b="0" i="0" u="none" strike="noStrike">
                          <a:solidFill>
                            <a:srgbClr val="000000"/>
                          </a:solidFill>
                          <a:effectLst/>
                          <a:latin typeface="Calibri"/>
                        </a:rPr>
                        <a:t>SURNAME</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9BBB59"/>
                    </a:solidFill>
                  </a:tcPr>
                </a:tc>
                <a:tc>
                  <a:txBody>
                    <a:bodyPr/>
                    <a:lstStyle/>
                    <a:p>
                      <a:pPr algn="l" fontAlgn="b"/>
                      <a:r>
                        <a:rPr lang="en-US" sz="1700" b="0" i="0" u="none" strike="noStrike">
                          <a:solidFill>
                            <a:srgbClr val="000000"/>
                          </a:solidFill>
                          <a:effectLst/>
                          <a:latin typeface="Calibri"/>
                        </a:rPr>
                        <a:t>POSITION</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9BBB59"/>
                    </a:solidFill>
                  </a:tcPr>
                </a:tc>
                <a:tc>
                  <a:txBody>
                    <a:bodyPr/>
                    <a:lstStyle/>
                    <a:p>
                      <a:pPr algn="l" fontAlgn="b"/>
                      <a:r>
                        <a:rPr lang="en-US" sz="1700" b="0" i="0" u="none" strike="noStrike">
                          <a:solidFill>
                            <a:srgbClr val="000000"/>
                          </a:solidFill>
                          <a:effectLst/>
                          <a:latin typeface="Calibri"/>
                        </a:rPr>
                        <a:t>EMAIL</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9BBB59"/>
                    </a:solidFill>
                  </a:tcPr>
                </a:tc>
                <a:extLst>
                  <a:ext uri="{0D108BD9-81ED-4DB2-BD59-A6C34878D82A}">
                    <a16:rowId xmlns:a16="http://schemas.microsoft.com/office/drawing/2014/main" val="10001"/>
                  </a:ext>
                </a:extLst>
              </a:tr>
              <a:tr h="442192">
                <a:tc>
                  <a:txBody>
                    <a:bodyPr/>
                    <a:lstStyle/>
                    <a:p>
                      <a:pPr algn="l" fontAlgn="b"/>
                      <a:r>
                        <a:rPr lang="en-US" sz="1800" b="0" i="0" u="none" strike="noStrike" dirty="0">
                          <a:solidFill>
                            <a:srgbClr val="000000"/>
                          </a:solidFill>
                          <a:effectLst/>
                          <a:latin typeface="Calibri"/>
                        </a:rPr>
                        <a:t>MARIA</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a:rPr>
                        <a:t>BOLLE</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a:rPr>
                        <a:t>TEAM LEADER</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r>
                        <a:rPr lang="en-US" sz="2300" b="0" i="0" u="sng" strike="noStrike" dirty="0" err="1">
                          <a:solidFill>
                            <a:srgbClr val="0000FF"/>
                          </a:solidFill>
                          <a:effectLst/>
                          <a:latin typeface="Calibri"/>
                        </a:rPr>
                        <a:t>maria.bolle@studenti.units.it</a:t>
                      </a:r>
                      <a:endParaRPr lang="en-US" sz="2300" b="0" i="0" u="sng" strike="noStrike" dirty="0">
                        <a:solidFill>
                          <a:srgbClr val="0000FF"/>
                        </a:solidFill>
                        <a:effectLst/>
                        <a:latin typeface="Calibri"/>
                      </a:endParaRP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442192">
                <a:tc>
                  <a:txBody>
                    <a:bodyPr/>
                    <a:lstStyle/>
                    <a:p>
                      <a:pPr algn="l" fontAlgn="b"/>
                      <a:r>
                        <a:rPr lang="en-US" sz="1800" b="0" i="0" u="none" strike="noStrike" dirty="0">
                          <a:solidFill>
                            <a:srgbClr val="000000"/>
                          </a:solidFill>
                          <a:effectLst/>
                          <a:latin typeface="Calibri"/>
                        </a:rPr>
                        <a:t>PATRICIA</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a:rPr>
                        <a:t>URQUIOLA</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endParaRPr lang="en-US" sz="1800" b="0" i="0" u="none" strike="noStrike" dirty="0">
                        <a:solidFill>
                          <a:srgbClr val="000000"/>
                        </a:solidFill>
                        <a:effectLst/>
                        <a:latin typeface="Calibri"/>
                      </a:endParaRP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r>
                        <a:rPr kumimoji="0" lang="en-US" sz="2300" b="0" i="0" u="sng" strike="noStrike" kern="1200" cap="none" spc="0" normalizeH="0" baseline="0" noProof="0" dirty="0" err="1">
                          <a:ln>
                            <a:noFill/>
                          </a:ln>
                          <a:solidFill>
                            <a:srgbClr val="0000FF"/>
                          </a:solidFill>
                          <a:effectLst/>
                          <a:uLnTx/>
                          <a:uFillTx/>
                          <a:latin typeface="Calibri"/>
                          <a:ea typeface="+mn-ea"/>
                          <a:cs typeface="+mn-cs"/>
                        </a:rPr>
                        <a:t>patricia.urquiola@studenti.units.it</a:t>
                      </a:r>
                      <a:endParaRPr lang="en-US" sz="2300" b="0" i="0" u="sng" strike="noStrike" dirty="0">
                        <a:solidFill>
                          <a:srgbClr val="0000FF"/>
                        </a:solidFill>
                        <a:effectLst/>
                        <a:latin typeface="Calibri"/>
                      </a:endParaRP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442192">
                <a:tc>
                  <a:txBody>
                    <a:bodyPr/>
                    <a:lstStyle/>
                    <a:p>
                      <a:pPr algn="l" fontAlgn="b"/>
                      <a:r>
                        <a:rPr lang="en-US" sz="1800" b="0" i="0" u="none" strike="noStrike">
                          <a:solidFill>
                            <a:srgbClr val="000000"/>
                          </a:solidFill>
                          <a:effectLst/>
                          <a:latin typeface="Calibri"/>
                        </a:rPr>
                        <a:t>JEORGE</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a:rPr>
                        <a:t>AMADO</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endParaRPr lang="en-US" sz="1800" b="0" i="0" u="none" strike="noStrike" dirty="0">
                        <a:solidFill>
                          <a:srgbClr val="000000"/>
                        </a:solidFill>
                        <a:effectLst/>
                        <a:latin typeface="Calibri"/>
                      </a:endParaRP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r>
                        <a:rPr kumimoji="0" lang="en-US" sz="2300" b="0" i="0" u="sng" strike="noStrike" kern="1200" cap="none" spc="0" normalizeH="0" baseline="0" noProof="0" dirty="0" err="1">
                          <a:ln>
                            <a:noFill/>
                          </a:ln>
                          <a:solidFill>
                            <a:srgbClr val="0000FF"/>
                          </a:solidFill>
                          <a:effectLst/>
                          <a:uLnTx/>
                          <a:uFillTx/>
                          <a:latin typeface="Calibri"/>
                          <a:ea typeface="+mn-ea"/>
                          <a:cs typeface="+mn-cs"/>
                        </a:rPr>
                        <a:t>jeorge.amado@studenti.units.it</a:t>
                      </a:r>
                      <a:endParaRPr lang="en-US" sz="2300" b="0" i="0" u="sng" strike="noStrike" dirty="0">
                        <a:solidFill>
                          <a:srgbClr val="0000FF"/>
                        </a:solidFill>
                        <a:effectLst/>
                        <a:latin typeface="Calibri"/>
                      </a:endParaRP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r h="442192">
                <a:tc>
                  <a:txBody>
                    <a:bodyPr/>
                    <a:lstStyle/>
                    <a:p>
                      <a:pPr algn="l" fontAlgn="b"/>
                      <a:r>
                        <a:rPr lang="en-US" sz="1800" b="0" i="0" u="none" strike="noStrike" dirty="0">
                          <a:solidFill>
                            <a:srgbClr val="000000"/>
                          </a:solidFill>
                          <a:effectLst/>
                          <a:latin typeface="Calibri"/>
                        </a:rPr>
                        <a:t>ANDREA</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a:rPr>
                        <a:t>DE CONTI</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endParaRPr lang="en-US" sz="1800" b="0" i="0" u="none" strike="noStrike" dirty="0">
                        <a:solidFill>
                          <a:srgbClr val="000000"/>
                        </a:solidFill>
                        <a:effectLst/>
                        <a:latin typeface="Calibri"/>
                      </a:endParaRP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r>
                        <a:rPr kumimoji="0" lang="en-US" sz="2300" b="0" i="0" u="sng" strike="noStrike" kern="1200" cap="none" spc="0" normalizeH="0" baseline="0" noProof="0" dirty="0" err="1">
                          <a:ln>
                            <a:noFill/>
                          </a:ln>
                          <a:solidFill>
                            <a:srgbClr val="0000FF"/>
                          </a:solidFill>
                          <a:effectLst/>
                          <a:uLnTx/>
                          <a:uFillTx/>
                          <a:latin typeface="Calibri"/>
                          <a:ea typeface="+mn-ea"/>
                          <a:cs typeface="+mn-cs"/>
                        </a:rPr>
                        <a:t>andrea.deconti@studenti.units.it</a:t>
                      </a:r>
                      <a:endParaRPr lang="en-US" sz="2300" b="0" i="0" u="sng" strike="noStrike" dirty="0">
                        <a:solidFill>
                          <a:srgbClr val="0000FF"/>
                        </a:solidFill>
                        <a:effectLst/>
                        <a:latin typeface="Calibri"/>
                      </a:endParaRP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442192">
                <a:tc>
                  <a:txBody>
                    <a:bodyPr/>
                    <a:lstStyle/>
                    <a:p>
                      <a:pPr algn="l" fontAlgn="b"/>
                      <a:r>
                        <a:rPr lang="en-US" sz="1800" b="0" i="0" u="none" strike="noStrike" dirty="0">
                          <a:solidFill>
                            <a:srgbClr val="000000"/>
                          </a:solidFill>
                          <a:effectLst/>
                          <a:latin typeface="Calibri"/>
                        </a:rPr>
                        <a:t>GIULIA</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a:rPr>
                        <a:t>TOC</a:t>
                      </a: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endParaRPr lang="en-US" sz="1800" b="0" i="0" u="none" strike="noStrike" dirty="0">
                        <a:solidFill>
                          <a:srgbClr val="000000"/>
                        </a:solidFill>
                        <a:effectLst/>
                        <a:latin typeface="Calibri"/>
                      </a:endParaRP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l" fontAlgn="b"/>
                      <a:r>
                        <a:rPr kumimoji="0" lang="en-US" sz="2300" b="0" i="0" u="sng" strike="noStrike" kern="1200" cap="none" spc="0" normalizeH="0" baseline="0" noProof="0" dirty="0" err="1">
                          <a:ln>
                            <a:noFill/>
                          </a:ln>
                          <a:solidFill>
                            <a:srgbClr val="0000FF"/>
                          </a:solidFill>
                          <a:effectLst/>
                          <a:uLnTx/>
                          <a:uFillTx/>
                          <a:latin typeface="Calibri"/>
                          <a:ea typeface="+mn-ea"/>
                          <a:cs typeface="+mn-cs"/>
                        </a:rPr>
                        <a:t>giulia.toc@studenti.units.it</a:t>
                      </a:r>
                      <a:endParaRPr lang="en-US" sz="2300" b="0" i="0" u="sng" strike="noStrike" dirty="0">
                        <a:solidFill>
                          <a:srgbClr val="0000FF"/>
                        </a:solidFill>
                        <a:effectLst/>
                        <a:latin typeface="Calibri"/>
                      </a:endParaRPr>
                    </a:p>
                  </a:txBody>
                  <a:tcPr marL="8263" marR="8263" marT="8263"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6"/>
                  </a:ext>
                </a:extLst>
              </a:tr>
              <a:tr h="353753">
                <a:tc>
                  <a:txBody>
                    <a:bodyPr/>
                    <a:lstStyle/>
                    <a:p>
                      <a:pPr algn="l" fontAlgn="b"/>
                      <a:endParaRPr lang="en-US" sz="1800" b="0" i="0" u="none" strike="noStrike">
                        <a:solidFill>
                          <a:srgbClr val="000000"/>
                        </a:solidFill>
                        <a:effectLst/>
                        <a:latin typeface="Calibri"/>
                      </a:endParaRPr>
                    </a:p>
                  </a:txBody>
                  <a:tcPr marL="8263" marR="8263" marT="8263"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l" fontAlgn="b"/>
                      <a:endParaRPr lang="en-US" sz="1800" b="0" i="0" u="none" strike="noStrike">
                        <a:solidFill>
                          <a:srgbClr val="000000"/>
                        </a:solidFill>
                        <a:effectLst/>
                        <a:latin typeface="Calibri"/>
                      </a:endParaRPr>
                    </a:p>
                  </a:txBody>
                  <a:tcPr marL="8263" marR="8263" marT="8263"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l" fontAlgn="b"/>
                      <a:endParaRPr lang="en-US" sz="1800" b="0" i="0" u="none" strike="noStrike">
                        <a:solidFill>
                          <a:srgbClr val="000000"/>
                        </a:solidFill>
                        <a:effectLst/>
                        <a:latin typeface="Calibri"/>
                      </a:endParaRPr>
                    </a:p>
                  </a:txBody>
                  <a:tcPr marL="8263" marR="8263" marT="8263"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a:endParaRPr>
                    </a:p>
                  </a:txBody>
                  <a:tcPr marL="8263" marR="8263" marT="8263" marB="0" anchor="b">
                    <a:lnL>
                      <a:noFill/>
                    </a:lnL>
                    <a:lnR>
                      <a:noFill/>
                    </a:lnR>
                    <a:lnT w="12700" cap="flat" cmpd="sng" algn="ctr">
                      <a:solidFill>
                        <a:scrgbClr r="0" g="0" b="0"/>
                      </a:solidFill>
                      <a:prstDash val="solid"/>
                      <a:round/>
                      <a:headEnd type="none" w="med" len="med"/>
                      <a:tailEnd type="none" w="med" len="med"/>
                    </a:lnT>
                    <a:lnB>
                      <a:noFill/>
                    </a:lnB>
                  </a:tcPr>
                </a:tc>
                <a:extLst>
                  <a:ext uri="{0D108BD9-81ED-4DB2-BD59-A6C34878D82A}">
                    <a16:rowId xmlns:a16="http://schemas.microsoft.com/office/drawing/2014/main" val="10007"/>
                  </a:ext>
                </a:extLst>
              </a:tr>
              <a:tr h="353753">
                <a:tc gridSpan="4">
                  <a:txBody>
                    <a:bodyPr/>
                    <a:lstStyle/>
                    <a:p>
                      <a:pPr algn="l" fontAlgn="b"/>
                      <a:endParaRPr lang="en-US" sz="1800" b="1" i="0" u="none" strike="noStrike" dirty="0">
                        <a:solidFill>
                          <a:srgbClr val="FF0000"/>
                        </a:solidFill>
                        <a:effectLst/>
                        <a:latin typeface="Calibri"/>
                      </a:endParaRPr>
                    </a:p>
                  </a:txBody>
                  <a:tcPr marL="8263" marR="8263" marT="8263" marB="0" anchor="b">
                    <a:lnL>
                      <a:noFill/>
                    </a:lnL>
                    <a:lnR>
                      <a:noFill/>
                    </a:lnR>
                    <a:lnT>
                      <a:noFill/>
                    </a:lnT>
                    <a:lnB>
                      <a:noFill/>
                    </a:lnB>
                  </a:tcPr>
                </a:tc>
                <a:tc hMerge="1">
                  <a:txBody>
                    <a:bodyPr/>
                    <a:lstStyle/>
                    <a:p>
                      <a:endParaRPr lang="en-US"/>
                    </a:p>
                  </a:txBody>
                  <a:tcPr/>
                </a:tc>
                <a:tc hMerge="1">
                  <a:txBody>
                    <a:bodyPr/>
                    <a:lstStyle/>
                    <a:p>
                      <a:pPr algn="l" fontAlgn="b"/>
                      <a:endParaRPr lang="en-US" sz="1800" b="0" i="0" u="none" strike="noStrike" dirty="0">
                        <a:solidFill>
                          <a:srgbClr val="000000"/>
                        </a:solidFill>
                        <a:effectLst/>
                        <a:latin typeface="Calibri"/>
                      </a:endParaRPr>
                    </a:p>
                  </a:txBody>
                  <a:tcPr marL="8263" marR="8263" marT="8263" marB="0" anchor="b">
                    <a:lnL>
                      <a:noFill/>
                    </a:lnL>
                    <a:lnR>
                      <a:noFill/>
                    </a:lnR>
                    <a:lnT>
                      <a:noFill/>
                    </a:lnT>
                    <a:lnB>
                      <a:noFill/>
                    </a:lnB>
                  </a:tcPr>
                </a:tc>
                <a:tc hMerge="1">
                  <a:txBody>
                    <a:bodyPr/>
                    <a:lstStyle/>
                    <a:p>
                      <a:pPr algn="l" fontAlgn="b"/>
                      <a:endParaRPr lang="en-US" sz="800" b="0" i="0" u="none" strike="noStrike" dirty="0">
                        <a:solidFill>
                          <a:srgbClr val="000000"/>
                        </a:solidFill>
                        <a:effectLst/>
                        <a:latin typeface="Calibri"/>
                      </a:endParaRPr>
                    </a:p>
                  </a:txBody>
                  <a:tcPr marL="8263" marR="8263" marT="8263" marB="0" anchor="b">
                    <a:lnL>
                      <a:noFill/>
                    </a:lnL>
                    <a:lnR>
                      <a:noFill/>
                    </a:lnR>
                    <a:lnT>
                      <a:noFill/>
                    </a:lnT>
                    <a:lnB>
                      <a:noFill/>
                    </a:lnB>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963635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4FF51-3292-84FA-844E-00FF1F63484D}"/>
              </a:ext>
            </a:extLst>
          </p:cNvPr>
          <p:cNvSpPr>
            <a:spLocks noGrp="1"/>
          </p:cNvSpPr>
          <p:nvPr>
            <p:ph type="title"/>
          </p:nvPr>
        </p:nvSpPr>
        <p:spPr/>
        <p:txBody>
          <a:bodyPr/>
          <a:lstStyle/>
          <a:p>
            <a:r>
              <a:rPr lang="en-GB" dirty="0"/>
              <a:t>About your thesis and beyond</a:t>
            </a:r>
          </a:p>
        </p:txBody>
      </p:sp>
      <p:sp>
        <p:nvSpPr>
          <p:cNvPr id="3" name="Content Placeholder 2">
            <a:extLst>
              <a:ext uri="{FF2B5EF4-FFF2-40B4-BE49-F238E27FC236}">
                <a16:creationId xmlns:a16="http://schemas.microsoft.com/office/drawing/2014/main" id="{1564FF21-E90D-B17D-32D6-453EC2C7BD5D}"/>
              </a:ext>
            </a:extLst>
          </p:cNvPr>
          <p:cNvSpPr>
            <a:spLocks noGrp="1"/>
          </p:cNvSpPr>
          <p:nvPr>
            <p:ph idx="1"/>
          </p:nvPr>
        </p:nvSpPr>
        <p:spPr/>
        <p:txBody>
          <a:bodyPr/>
          <a:lstStyle/>
          <a:p>
            <a:r>
              <a:rPr lang="en-GB" dirty="0"/>
              <a:t>Available for “applied” thesis and “super-thesis”</a:t>
            </a:r>
          </a:p>
          <a:p>
            <a:r>
              <a:rPr lang="en-GB" dirty="0"/>
              <a:t>Available for “University” internships</a:t>
            </a:r>
          </a:p>
          <a:p>
            <a:r>
              <a:rPr lang="en-GB" dirty="0"/>
              <a:t>Start looking around and applying NOW for your master’s degree. </a:t>
            </a:r>
          </a:p>
          <a:p>
            <a:r>
              <a:rPr lang="en-GB" dirty="0"/>
              <a:t>I write recommendation letters </a:t>
            </a:r>
            <a:r>
              <a:rPr lang="en-GB" b="1" dirty="0"/>
              <a:t>only</a:t>
            </a:r>
            <a:r>
              <a:rPr lang="en-GB" dirty="0"/>
              <a:t> to students actively participating in my course. </a:t>
            </a:r>
          </a:p>
          <a:p>
            <a:endParaRPr lang="en-GB" dirty="0"/>
          </a:p>
          <a:p>
            <a:endParaRPr lang="en-GB" dirty="0"/>
          </a:p>
        </p:txBody>
      </p:sp>
    </p:spTree>
    <p:extLst>
      <p:ext uri="{BB962C8B-B14F-4D97-AF65-F5344CB8AC3E}">
        <p14:creationId xmlns:p14="http://schemas.microsoft.com/office/powerpoint/2010/main" val="2550197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CFFF92E-B125-DF46-9761-2400E149ACCB}"/>
              </a:ext>
            </a:extLst>
          </p:cNvPr>
          <p:cNvSpPr>
            <a:spLocks noChangeArrowheads="1"/>
          </p:cNvSpPr>
          <p:nvPr/>
        </p:nvSpPr>
        <p:spPr bwMode="auto">
          <a:xfrm>
            <a:off x="171927" y="440199"/>
            <a:ext cx="8575250" cy="6217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fontAlgn="base">
              <a:lnSpc>
                <a:spcPct val="100000"/>
              </a:lnSpc>
              <a:spcBef>
                <a:spcPct val="0"/>
              </a:spcBef>
              <a:spcAft>
                <a:spcPct val="0"/>
              </a:spcAft>
              <a:buClrTx/>
              <a:buSzTx/>
              <a:tabLst/>
            </a:pPr>
            <a:r>
              <a:rPr lang="en-GB" altLang="it-IT" sz="4000" spc="-100" dirty="0">
                <a:solidFill>
                  <a:schemeClr val="tx2"/>
                </a:solidFill>
                <a:latin typeface="Calibri" panose="020F0502020204030204" pitchFamily="34" charset="0"/>
                <a:ea typeface="+mj-ea"/>
                <a:cs typeface="Calibri" panose="020F0502020204030204" pitchFamily="34" charset="0"/>
              </a:rPr>
              <a:t>Management of Innovation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it-IT" sz="8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it-IT" b="1"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rPr>
              <a:t>Course</a:t>
            </a:r>
            <a:r>
              <a:rPr kumimoji="0" lang="lt-LT" altLang="it-IT"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a:t>
            </a:r>
            <a:r>
              <a:rPr kumimoji="0" lang="lt-LT" altLang="it-IT" b="1"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rPr>
              <a:t>duration</a:t>
            </a:r>
            <a:r>
              <a:rPr kumimoji="0" lang="lt-LT" altLang="it-IT"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a:t>
            </a:r>
            <a:r>
              <a:rPr kumimoji="0" lang="lt-LT" altLang="it-IT"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60 </a:t>
            </a:r>
            <a:r>
              <a:rPr kumimoji="0" lang="lt-LT" altLang="it-IT"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rPr>
              <a:t>hours</a:t>
            </a:r>
            <a:endParaRPr kumimoji="0" lang="lt-LT" altLang="it-IT"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it-IT" b="1"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rPr>
              <a:t>Credits</a:t>
            </a:r>
            <a:r>
              <a:rPr kumimoji="0" lang="lt-LT" altLang="it-IT"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a:t>
            </a:r>
            <a:r>
              <a:rPr kumimoji="0" lang="lt-LT" altLang="it-IT"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9 ECTS </a:t>
            </a:r>
            <a:endParaRPr kumimoji="0" lang="lt-LT" altLang="it-IT"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it-IT"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COURSE INSTRUCTOR – Guido Bortoluzzi</a:t>
            </a:r>
            <a:endParaRPr kumimoji="0" lang="lt-LT" altLang="it-IT"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it-IT" b="1"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rPr>
              <a:t>Contact</a:t>
            </a:r>
            <a:r>
              <a:rPr kumimoji="0" lang="lt-LT" altLang="it-IT"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a:t>
            </a:r>
            <a:r>
              <a:rPr kumimoji="0" lang="lt-LT" altLang="it-IT"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a:t>
            </a:r>
            <a:r>
              <a:rPr kumimoji="0" lang="lt-LT" altLang="it-IT" b="0" i="0" u="sng" strike="noStrike" cap="none" normalizeH="0" baseline="0" dirty="0" err="1">
                <a:ln>
                  <a:noFill/>
                </a:ln>
                <a:solidFill>
                  <a:srgbClr val="0000FF"/>
                </a:solidFill>
                <a:effectLst/>
                <a:latin typeface="Calibri" panose="020F0502020204030204" pitchFamily="34" charset="0"/>
                <a:ea typeface="Times New Roman" panose="02020603050405020304" pitchFamily="18" charset="0"/>
              </a:rPr>
              <a:t>guido.bortoluzzi@deams.units.it</a:t>
            </a:r>
            <a:r>
              <a:rPr kumimoji="0" lang="lt-LT" altLang="it-IT"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a:t>
            </a:r>
            <a:endParaRPr kumimoji="0" lang="lt-LT" altLang="it-IT"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it-IT"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Office </a:t>
            </a:r>
            <a:r>
              <a:rPr kumimoji="0" lang="lt-LT" altLang="it-IT" b="1"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rPr>
              <a:t>hours</a:t>
            </a:r>
            <a:r>
              <a:rPr kumimoji="0" lang="lt-LT" altLang="it-IT"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a:t>
            </a:r>
            <a:r>
              <a:rPr kumimoji="0" lang="lt-LT" altLang="it-IT"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a:t>
            </a:r>
            <a:r>
              <a:rPr kumimoji="0" lang="lt-LT" altLang="it-IT"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rPr>
              <a:t>by</a:t>
            </a:r>
            <a:r>
              <a:rPr kumimoji="0" lang="lt-LT" altLang="it-IT"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a:t>
            </a:r>
            <a:r>
              <a:rPr kumimoji="0" lang="lt-LT" altLang="it-IT"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rPr>
              <a:t>appointment</a:t>
            </a:r>
            <a:endParaRPr kumimoji="0" lang="lt-LT" altLang="it-IT"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it-IT"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endParaRPr>
          </a:p>
          <a:p>
            <a:pPr lvl="0" defTabSz="914400" eaLnBrk="0" fontAlgn="base" hangingPunct="0">
              <a:spcBef>
                <a:spcPct val="0"/>
              </a:spcBef>
              <a:spcAft>
                <a:spcPct val="0"/>
              </a:spcAft>
            </a:pPr>
            <a:r>
              <a:rPr kumimoji="0" lang="en-GB" altLang="it-IT"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Full Professor of Innovation Management and Entrepreneurship </a:t>
            </a:r>
            <a:r>
              <a:rPr lang="en-GB" altLang="it-IT" dirty="0">
                <a:latin typeface="Calibri" panose="020F0502020204030204" pitchFamily="34" charset="0"/>
                <a:ea typeface="Times New Roman" panose="02020603050405020304" pitchFamily="18" charset="0"/>
              </a:rPr>
              <a:t>and Business Modelling </a:t>
            </a:r>
            <a:r>
              <a:rPr kumimoji="0" lang="en-GB" altLang="it-IT"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at the University of Trieste. </a:t>
            </a:r>
          </a:p>
          <a:p>
            <a:pPr lvl="0" defTabSz="914400" eaLnBrk="0" fontAlgn="base" hangingPunct="0">
              <a:spcBef>
                <a:spcPct val="0"/>
              </a:spcBef>
              <a:spcAft>
                <a:spcPct val="0"/>
              </a:spcAft>
            </a:pPr>
            <a:endParaRPr lang="en-GB" altLang="it-IT" dirty="0">
              <a:latin typeface="Calibri" panose="020F0502020204030204" pitchFamily="34" charset="0"/>
              <a:ea typeface="Times New Roman" panose="02020603050405020304" pitchFamily="18" charset="0"/>
            </a:endParaRPr>
          </a:p>
          <a:p>
            <a:pPr lvl="0" defTabSz="914400" eaLnBrk="0" fontAlgn="base" hangingPunct="0">
              <a:spcBef>
                <a:spcPct val="0"/>
              </a:spcBef>
              <a:spcAft>
                <a:spcPct val="0"/>
              </a:spcAft>
            </a:pPr>
            <a:r>
              <a:rPr lang="en-GB" altLang="it-IT" dirty="0">
                <a:latin typeface="Calibri" panose="020F0502020204030204" pitchFamily="34" charset="0"/>
                <a:ea typeface="Times New Roman" panose="02020603050405020304" pitchFamily="18" charset="0"/>
              </a:rPr>
              <a:t>Coordinator of the PhD program in </a:t>
            </a:r>
            <a:r>
              <a:rPr lang="en-GB" altLang="it-IT" dirty="0">
                <a:latin typeface="Calibri" panose="020F0502020204030204" pitchFamily="34" charset="0"/>
                <a:ea typeface="Times New Roman" panose="02020603050405020304" pitchFamily="18" charset="0"/>
                <a:hlinkClick r:id="rId2"/>
              </a:rPr>
              <a:t>Circular Economy </a:t>
            </a:r>
            <a:r>
              <a:rPr lang="en-GB" altLang="it-IT" dirty="0">
                <a:latin typeface="Calibri" panose="020F0502020204030204" pitchFamily="34" charset="0"/>
                <a:ea typeface="Times New Roman" panose="02020603050405020304" pitchFamily="18" charset="0"/>
              </a:rPr>
              <a:t>of the University of Trieste. </a:t>
            </a:r>
          </a:p>
          <a:p>
            <a:pPr defTabSz="914400" eaLnBrk="0" fontAlgn="base" hangingPunct="0">
              <a:spcBef>
                <a:spcPct val="0"/>
              </a:spcBef>
              <a:spcAft>
                <a:spcPct val="0"/>
              </a:spcAft>
            </a:pPr>
            <a:endParaRPr lang="en-GB" altLang="it-IT" dirty="0">
              <a:solidFill>
                <a:srgbClr val="000000"/>
              </a:solidFill>
              <a:latin typeface="Calibri" panose="020F0502020204030204" pitchFamily="34" charset="0"/>
              <a:ea typeface="Times New Roman" panose="02020603050405020304" pitchFamily="18" charset="0"/>
            </a:endParaRPr>
          </a:p>
          <a:p>
            <a:pPr defTabSz="914400" eaLnBrk="0" fontAlgn="base" hangingPunct="0">
              <a:spcBef>
                <a:spcPct val="0"/>
              </a:spcBef>
              <a:spcAft>
                <a:spcPct val="0"/>
              </a:spcAft>
            </a:pPr>
            <a:r>
              <a:rPr lang="en-GB" altLang="it-IT" dirty="0">
                <a:solidFill>
                  <a:srgbClr val="000000"/>
                </a:solidFill>
                <a:latin typeface="Calibri" panose="020F0502020204030204" pitchFamily="34" charset="0"/>
                <a:ea typeface="Times New Roman" panose="02020603050405020304" pitchFamily="18" charset="0"/>
              </a:rPr>
              <a:t>Scientific Coordinator of the MBA Program in International Business at MIB Trieste School of Management</a:t>
            </a:r>
          </a:p>
          <a:p>
            <a:pPr defTabSz="914400" eaLnBrk="0" fontAlgn="base" hangingPunct="0">
              <a:spcBef>
                <a:spcPct val="0"/>
              </a:spcBef>
              <a:spcAft>
                <a:spcPct val="0"/>
              </a:spcAft>
            </a:pPr>
            <a:endParaRPr lang="en-GB" altLang="it-IT" dirty="0">
              <a:solidFill>
                <a:srgbClr val="000000"/>
              </a:solidFill>
              <a:latin typeface="Calibri" panose="020F0502020204030204" pitchFamily="34" charset="0"/>
              <a:ea typeface="Times New Roman" panose="02020603050405020304" pitchFamily="18" charset="0"/>
            </a:endParaRPr>
          </a:p>
          <a:p>
            <a:pPr defTabSz="914400" eaLnBrk="0" fontAlgn="base" hangingPunct="0">
              <a:spcBef>
                <a:spcPct val="0"/>
              </a:spcBef>
              <a:spcAft>
                <a:spcPct val="0"/>
              </a:spcAft>
            </a:pPr>
            <a:r>
              <a:rPr lang="en-GB" altLang="it-IT" dirty="0">
                <a:solidFill>
                  <a:srgbClr val="000000"/>
                </a:solidFill>
                <a:latin typeface="Calibri" panose="020F0502020204030204" pitchFamily="34" charset="0"/>
                <a:ea typeface="Times New Roman" panose="02020603050405020304" pitchFamily="18" charset="0"/>
              </a:rPr>
              <a:t>Visiting lecturer in several international Universities, including University of Northern Colorado (Greeley, U.S.) and ISM University of Economics and Business (Vilnius, LT). </a:t>
            </a:r>
          </a:p>
          <a:p>
            <a:pPr defTabSz="914400" eaLnBrk="0" fontAlgn="base" hangingPunct="0">
              <a:spcBef>
                <a:spcPct val="0"/>
              </a:spcBef>
              <a:spcAft>
                <a:spcPct val="0"/>
              </a:spcAft>
            </a:pPr>
            <a:endParaRPr lang="en-GB" altLang="it-IT" dirty="0">
              <a:solidFill>
                <a:srgbClr val="000000"/>
              </a:solidFill>
              <a:latin typeface="Calibri" panose="020F0502020204030204" pitchFamily="34" charset="0"/>
              <a:ea typeface="Times New Roman" panose="02020603050405020304" pitchFamily="18" charset="0"/>
            </a:endParaRPr>
          </a:p>
          <a:p>
            <a:pPr defTabSz="914400" eaLnBrk="0" fontAlgn="base" hangingPunct="0">
              <a:spcBef>
                <a:spcPct val="0"/>
              </a:spcBef>
              <a:spcAft>
                <a:spcPct val="0"/>
              </a:spcAft>
            </a:pPr>
            <a:r>
              <a:rPr lang="en-GB" altLang="it-IT" dirty="0">
                <a:solidFill>
                  <a:srgbClr val="000000"/>
                </a:solidFill>
                <a:latin typeface="Calibri" panose="020F0502020204030204" pitchFamily="34" charset="0"/>
                <a:ea typeface="Times New Roman" panose="02020603050405020304" pitchFamily="18" charset="0"/>
              </a:rPr>
              <a:t>Research interests deal with Innovation and creativity, Start-Ups, Business Models. Publish in several international journals, including </a:t>
            </a:r>
            <a:r>
              <a:rPr lang="en-GB" altLang="it-IT" dirty="0" err="1">
                <a:solidFill>
                  <a:srgbClr val="000000"/>
                </a:solidFill>
                <a:latin typeface="Calibri" panose="020F0502020204030204" pitchFamily="34" charset="0"/>
                <a:ea typeface="Times New Roman" panose="02020603050405020304" pitchFamily="18" charset="0"/>
              </a:rPr>
              <a:t>Technovation</a:t>
            </a:r>
            <a:r>
              <a:rPr lang="en-GB" altLang="it-IT" dirty="0">
                <a:solidFill>
                  <a:srgbClr val="000000"/>
                </a:solidFill>
                <a:latin typeface="Calibri" panose="020F0502020204030204" pitchFamily="34" charset="0"/>
                <a:ea typeface="Times New Roman" panose="02020603050405020304" pitchFamily="18" charset="0"/>
              </a:rPr>
              <a:t>, Journal of Business Research, International Marketing Review, Harvard Business Manager</a:t>
            </a:r>
            <a:endParaRPr kumimoji="0" lang="en-GB" altLang="it-IT"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760402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77D3F-5C62-324F-B292-4ABB27AFE0E1}"/>
              </a:ext>
            </a:extLst>
          </p:cNvPr>
          <p:cNvSpPr>
            <a:spLocks noGrp="1"/>
          </p:cNvSpPr>
          <p:nvPr>
            <p:ph type="title"/>
          </p:nvPr>
        </p:nvSpPr>
        <p:spPr/>
        <p:txBody>
          <a:bodyPr>
            <a:normAutofit/>
          </a:bodyPr>
          <a:lstStyle/>
          <a:p>
            <a:r>
              <a:rPr lang="en-GB" dirty="0"/>
              <a:t>Course objectives</a:t>
            </a:r>
            <a:endParaRPr lang="it-IT" dirty="0"/>
          </a:p>
        </p:txBody>
      </p:sp>
      <p:sp>
        <p:nvSpPr>
          <p:cNvPr id="3" name="Content Placeholder 2">
            <a:extLst>
              <a:ext uri="{FF2B5EF4-FFF2-40B4-BE49-F238E27FC236}">
                <a16:creationId xmlns:a16="http://schemas.microsoft.com/office/drawing/2014/main" id="{60BB5DE3-1243-624C-B0FF-64F8A8A4EEC1}"/>
              </a:ext>
            </a:extLst>
          </p:cNvPr>
          <p:cNvSpPr>
            <a:spLocks noGrp="1"/>
          </p:cNvSpPr>
          <p:nvPr>
            <p:ph idx="1"/>
          </p:nvPr>
        </p:nvSpPr>
        <p:spPr/>
        <p:txBody>
          <a:bodyPr/>
          <a:lstStyle/>
          <a:p>
            <a:r>
              <a:rPr lang="en-GB" dirty="0">
                <a:latin typeface="Calibri" panose="020F0502020204030204" pitchFamily="34" charset="0"/>
                <a:cs typeface="Calibri" panose="020F0502020204030204" pitchFamily="34" charset="0"/>
              </a:rPr>
              <a:t>The main aim of the course is to focus on how firms should manage innovation-related activities in order to increase the likelihood to remain competitive in a fast-changing economic and technological environment.</a:t>
            </a:r>
            <a:endParaRPr lang="it-IT" dirty="0">
              <a:latin typeface="Calibri" panose="020F0502020204030204" pitchFamily="34" charset="0"/>
              <a:cs typeface="Calibri" panose="020F0502020204030204" pitchFamily="34" charset="0"/>
            </a:endParaRPr>
          </a:p>
          <a:p>
            <a:r>
              <a:rPr lang="en-GB" dirty="0">
                <a:latin typeface="Calibri" panose="020F0502020204030204" pitchFamily="34" charset="0"/>
                <a:cs typeface="Calibri" panose="020F0502020204030204" pitchFamily="34" charset="0"/>
              </a:rPr>
              <a:t>After clarifying what innovation </a:t>
            </a:r>
            <a:r>
              <a:rPr lang="en-GB" i="1" dirty="0">
                <a:latin typeface="Calibri" panose="020F0502020204030204" pitchFamily="34" charset="0"/>
                <a:cs typeface="Calibri" panose="020F0502020204030204" pitchFamily="34" charset="0"/>
              </a:rPr>
              <a:t>is</a:t>
            </a:r>
            <a:r>
              <a:rPr lang="en-GB" dirty="0">
                <a:latin typeface="Calibri" panose="020F0502020204030204" pitchFamily="34" charset="0"/>
                <a:cs typeface="Calibri" panose="020F0502020204030204" pitchFamily="34" charset="0"/>
              </a:rPr>
              <a:t> and </a:t>
            </a:r>
            <a:r>
              <a:rPr lang="en-GB" i="1" dirty="0">
                <a:latin typeface="Calibri" panose="020F0502020204030204" pitchFamily="34" charset="0"/>
                <a:cs typeface="Calibri" panose="020F0502020204030204" pitchFamily="34" charset="0"/>
              </a:rPr>
              <a:t>why</a:t>
            </a:r>
            <a:r>
              <a:rPr lang="en-GB" dirty="0">
                <a:latin typeface="Calibri" panose="020F0502020204030204" pitchFamily="34" charset="0"/>
                <a:cs typeface="Calibri" panose="020F0502020204030204" pitchFamily="34" charset="0"/>
              </a:rPr>
              <a:t> it is so important for the competitiveness of firms, the course will focus on four main aspects: </a:t>
            </a:r>
          </a:p>
          <a:p>
            <a:pPr lvl="1"/>
            <a:r>
              <a:rPr lang="en-GB" dirty="0">
                <a:latin typeface="Calibri" panose="020F0502020204030204" pitchFamily="34" charset="0"/>
                <a:cs typeface="Calibri" panose="020F0502020204030204" pitchFamily="34" charset="0"/>
              </a:rPr>
              <a:t>the organizational antecedents to innovation, </a:t>
            </a:r>
          </a:p>
          <a:p>
            <a:pPr lvl="1"/>
            <a:r>
              <a:rPr lang="en-GB" dirty="0">
                <a:latin typeface="Calibri" panose="020F0502020204030204" pitchFamily="34" charset="0"/>
                <a:cs typeface="Calibri" panose="020F0502020204030204" pitchFamily="34" charset="0"/>
              </a:rPr>
              <a:t>the innovation strategy, </a:t>
            </a:r>
          </a:p>
          <a:p>
            <a:pPr lvl="1"/>
            <a:r>
              <a:rPr lang="en-GB" dirty="0">
                <a:latin typeface="Calibri" panose="020F0502020204030204" pitchFamily="34" charset="0"/>
                <a:cs typeface="Calibri" panose="020F0502020204030204" pitchFamily="34" charset="0"/>
              </a:rPr>
              <a:t>the innovations sources,</a:t>
            </a:r>
          </a:p>
          <a:p>
            <a:pPr lvl="1"/>
            <a:r>
              <a:rPr lang="en-GB" dirty="0">
                <a:latin typeface="Calibri" panose="020F0502020204030204" pitchFamily="34" charset="0"/>
                <a:cs typeface="Calibri" panose="020F0502020204030204" pitchFamily="34" charset="0"/>
              </a:rPr>
              <a:t>the innovation process.</a:t>
            </a:r>
            <a:endParaRPr lang="it-IT" dirty="0">
              <a:latin typeface="Calibri" panose="020F0502020204030204" pitchFamily="34" charset="0"/>
              <a:cs typeface="Calibri" panose="020F0502020204030204" pitchFamily="34" charset="0"/>
            </a:endParaRPr>
          </a:p>
          <a:p>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31543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BBDA-70FA-244C-9B22-ADF1D4128EAB}"/>
              </a:ext>
            </a:extLst>
          </p:cNvPr>
          <p:cNvSpPr>
            <a:spLocks noGrp="1"/>
          </p:cNvSpPr>
          <p:nvPr>
            <p:ph type="title"/>
          </p:nvPr>
        </p:nvSpPr>
        <p:spPr>
          <a:xfrm>
            <a:off x="134471" y="327211"/>
            <a:ext cx="8229600" cy="990600"/>
          </a:xfrm>
        </p:spPr>
        <p:txBody>
          <a:bodyPr anchor="ctr">
            <a:normAutofit/>
          </a:bodyPr>
          <a:lstStyle/>
          <a:p>
            <a:r>
              <a:rPr lang="en-GB" dirty="0"/>
              <a:t>Learning outcomes</a:t>
            </a:r>
            <a:endParaRPr lang="it-IT" dirty="0"/>
          </a:p>
        </p:txBody>
      </p:sp>
      <p:pic>
        <p:nvPicPr>
          <p:cNvPr id="4" name="Picture 3">
            <a:extLst>
              <a:ext uri="{FF2B5EF4-FFF2-40B4-BE49-F238E27FC236}">
                <a16:creationId xmlns:a16="http://schemas.microsoft.com/office/drawing/2014/main" id="{E104D513-F69F-DC45-8B01-630EABA0E191}"/>
              </a:ext>
            </a:extLst>
          </p:cNvPr>
          <p:cNvPicPr>
            <a:picLocks noChangeAspect="1"/>
          </p:cNvPicPr>
          <p:nvPr/>
        </p:nvPicPr>
        <p:blipFill rotWithShape="1">
          <a:blip r:embed="rId2"/>
          <a:srcRect t="5625"/>
          <a:stretch/>
        </p:blipFill>
        <p:spPr>
          <a:xfrm>
            <a:off x="1585525" y="1246094"/>
            <a:ext cx="6151016" cy="5549153"/>
          </a:xfrm>
          <a:prstGeom prst="rect">
            <a:avLst/>
          </a:prstGeom>
        </p:spPr>
      </p:pic>
    </p:spTree>
    <p:extLst>
      <p:ext uri="{BB962C8B-B14F-4D97-AF65-F5344CB8AC3E}">
        <p14:creationId xmlns:p14="http://schemas.microsoft.com/office/powerpoint/2010/main" val="1853225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SCHEDULE OF THE COURSE</a:t>
            </a:r>
          </a:p>
        </p:txBody>
      </p:sp>
      <p:sp>
        <p:nvSpPr>
          <p:cNvPr id="3" name="Content Placeholder 2"/>
          <p:cNvSpPr>
            <a:spLocks noGrp="1"/>
          </p:cNvSpPr>
          <p:nvPr>
            <p:ph idx="1"/>
          </p:nvPr>
        </p:nvSpPr>
        <p:spPr/>
        <p:txBody>
          <a:bodyPr/>
          <a:lstStyle/>
          <a:p>
            <a:r>
              <a:rPr lang="en-GB" dirty="0"/>
              <a:t>You can find it in Moodle</a:t>
            </a:r>
          </a:p>
          <a:p>
            <a:r>
              <a:rPr lang="en-GB" dirty="0"/>
              <a:t>May be subject to change (check for the different versions). All modifications are communicated through the Moodle platform (but you must join the course to receive updates. So </a:t>
            </a:r>
            <a:r>
              <a:rPr lang="en-GB" b="1" dirty="0"/>
              <a:t>do it asap</a:t>
            </a:r>
            <a:r>
              <a:rPr lang="en-GB" dirty="0"/>
              <a:t>). </a:t>
            </a:r>
          </a:p>
          <a:p>
            <a:endParaRPr lang="en-GB" dirty="0"/>
          </a:p>
        </p:txBody>
      </p:sp>
    </p:spTree>
    <p:extLst>
      <p:ext uri="{BB962C8B-B14F-4D97-AF65-F5344CB8AC3E}">
        <p14:creationId xmlns:p14="http://schemas.microsoft.com/office/powerpoint/2010/main" val="1112516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561DB-7B4F-DA45-95B0-5F8BC289A5AD}"/>
              </a:ext>
            </a:extLst>
          </p:cNvPr>
          <p:cNvSpPr>
            <a:spLocks noGrp="1"/>
          </p:cNvSpPr>
          <p:nvPr>
            <p:ph type="title"/>
          </p:nvPr>
        </p:nvSpPr>
        <p:spPr/>
        <p:txBody>
          <a:bodyPr>
            <a:normAutofit fontScale="90000"/>
          </a:bodyPr>
          <a:lstStyle/>
          <a:p>
            <a:r>
              <a:rPr lang="en-GB" dirty="0"/>
              <a:t>Individual work, group work and assessment (</a:t>
            </a:r>
            <a:r>
              <a:rPr lang="en-GB" u="sng" dirty="0"/>
              <a:t>attending students only</a:t>
            </a:r>
            <a:r>
              <a:rPr lang="en-GB" dirty="0"/>
              <a:t>)</a:t>
            </a:r>
            <a:endParaRPr lang="it-IT" dirty="0"/>
          </a:p>
        </p:txBody>
      </p:sp>
      <p:graphicFrame>
        <p:nvGraphicFramePr>
          <p:cNvPr id="4" name="Table 3">
            <a:extLst>
              <a:ext uri="{FF2B5EF4-FFF2-40B4-BE49-F238E27FC236}">
                <a16:creationId xmlns:a16="http://schemas.microsoft.com/office/drawing/2014/main" id="{A0847130-C8E9-BE40-B901-2EAF5AE726B9}"/>
              </a:ext>
            </a:extLst>
          </p:cNvPr>
          <p:cNvGraphicFramePr>
            <a:graphicFrameLocks noGrp="1"/>
          </p:cNvGraphicFramePr>
          <p:nvPr>
            <p:extLst>
              <p:ext uri="{D42A27DB-BD31-4B8C-83A1-F6EECF244321}">
                <p14:modId xmlns:p14="http://schemas.microsoft.com/office/powerpoint/2010/main" val="3242336607"/>
              </p:ext>
            </p:extLst>
          </p:nvPr>
        </p:nvGraphicFramePr>
        <p:xfrm>
          <a:off x="1664746" y="2113682"/>
          <a:ext cx="5814508" cy="1853077"/>
        </p:xfrm>
        <a:graphic>
          <a:graphicData uri="http://schemas.openxmlformats.org/drawingml/2006/table">
            <a:tbl>
              <a:tblPr>
                <a:tableStyleId>{5C22544A-7EE6-4342-B048-85BDC9FD1C3A}</a:tableStyleId>
              </a:tblPr>
              <a:tblGrid>
                <a:gridCol w="4351281">
                  <a:extLst>
                    <a:ext uri="{9D8B030D-6E8A-4147-A177-3AD203B41FA5}">
                      <a16:colId xmlns:a16="http://schemas.microsoft.com/office/drawing/2014/main" val="1650414254"/>
                    </a:ext>
                  </a:extLst>
                </a:gridCol>
                <a:gridCol w="1463227">
                  <a:extLst>
                    <a:ext uri="{9D8B030D-6E8A-4147-A177-3AD203B41FA5}">
                      <a16:colId xmlns:a16="http://schemas.microsoft.com/office/drawing/2014/main" val="1843416384"/>
                    </a:ext>
                  </a:extLst>
                </a:gridCol>
              </a:tblGrid>
              <a:tr h="508269">
                <a:tc>
                  <a:txBody>
                    <a:bodyPr/>
                    <a:lstStyle/>
                    <a:p>
                      <a:pPr>
                        <a:spcAft>
                          <a:spcPts val="0"/>
                        </a:spcAft>
                      </a:pPr>
                      <a:r>
                        <a:rPr lang="en-GB" sz="2400" dirty="0">
                          <a:solidFill>
                            <a:schemeClr val="bg1"/>
                          </a:solidFill>
                          <a:effectLst/>
                          <a:latin typeface="Calibri" panose="020F0502020204030204" pitchFamily="34" charset="0"/>
                          <a:cs typeface="Calibri" panose="020F0502020204030204" pitchFamily="34" charset="0"/>
                        </a:rPr>
                        <a:t>ACTIVITY</a:t>
                      </a:r>
                      <a:endParaRPr lang="it-IT" sz="2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solidFill>
                      <a:schemeClr val="accent1"/>
                    </a:solidFill>
                  </a:tcPr>
                </a:tc>
                <a:tc>
                  <a:txBody>
                    <a:bodyPr/>
                    <a:lstStyle/>
                    <a:p>
                      <a:pPr algn="ctr">
                        <a:spcAft>
                          <a:spcPts val="0"/>
                        </a:spcAft>
                      </a:pPr>
                      <a:r>
                        <a:rPr lang="en-GB" sz="2400" dirty="0">
                          <a:solidFill>
                            <a:schemeClr val="bg1"/>
                          </a:solidFill>
                          <a:effectLst/>
                          <a:latin typeface="Calibri" panose="020F0502020204030204" pitchFamily="34" charset="0"/>
                          <a:cs typeface="Calibri" panose="020F0502020204030204" pitchFamily="34" charset="0"/>
                        </a:rPr>
                        <a:t>WEIGHT</a:t>
                      </a:r>
                      <a:endParaRPr lang="it-IT" sz="2400" dirty="0">
                        <a:solidFill>
                          <a:schemeClr val="bg1"/>
                        </a:solidFill>
                        <a:effectLst/>
                        <a:latin typeface="Calibri" panose="020F0502020204030204" pitchFamily="34" charset="0"/>
                        <a:cs typeface="Calibri" panose="020F0502020204030204" pitchFamily="34" charset="0"/>
                      </a:endParaRPr>
                    </a:p>
                    <a:p>
                      <a:pPr algn="ctr">
                        <a:spcAft>
                          <a:spcPts val="0"/>
                        </a:spcAft>
                      </a:pPr>
                      <a:r>
                        <a:rPr lang="en-GB" sz="1200" dirty="0">
                          <a:solidFill>
                            <a:schemeClr val="bg1"/>
                          </a:solidFill>
                          <a:effectLst/>
                          <a:latin typeface="Calibri" panose="020F0502020204030204" pitchFamily="34" charset="0"/>
                          <a:cs typeface="Calibri" panose="020F0502020204030204" pitchFamily="34" charset="0"/>
                        </a:rPr>
                        <a:t>ON FINAL GRADE</a:t>
                      </a:r>
                      <a:endParaRPr lang="it-IT" sz="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solidFill>
                      <a:schemeClr val="accent1"/>
                    </a:solidFill>
                  </a:tcPr>
                </a:tc>
                <a:extLst>
                  <a:ext uri="{0D108BD9-81ED-4DB2-BD59-A6C34878D82A}">
                    <a16:rowId xmlns:a16="http://schemas.microsoft.com/office/drawing/2014/main" val="3918771542"/>
                  </a:ext>
                </a:extLst>
              </a:tr>
              <a:tr h="434812">
                <a:tc>
                  <a:txBody>
                    <a:bodyPr/>
                    <a:lstStyle/>
                    <a:p>
                      <a:pPr>
                        <a:spcAft>
                          <a:spcPts val="0"/>
                        </a:spcAft>
                      </a:pPr>
                      <a:r>
                        <a:rPr lang="en-GB" sz="2400" dirty="0">
                          <a:effectLst/>
                          <a:latin typeface="Calibri" panose="020F0502020204030204" pitchFamily="34" charset="0"/>
                          <a:cs typeface="Calibri" panose="020F0502020204030204" pitchFamily="34" charset="0"/>
                        </a:rPr>
                        <a:t>Reading &amp; Discussions</a:t>
                      </a:r>
                      <a:endParaRPr lang="it-IT" sz="24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algn="ctr">
                        <a:spcAft>
                          <a:spcPts val="0"/>
                        </a:spcAft>
                      </a:pPr>
                      <a:r>
                        <a:rPr lang="en-GB" sz="2400" dirty="0">
                          <a:effectLst/>
                          <a:latin typeface="Calibri" panose="020F0502020204030204" pitchFamily="34" charset="0"/>
                          <a:cs typeface="Calibri" panose="020F0502020204030204" pitchFamily="34" charset="0"/>
                        </a:rPr>
                        <a:t>20%</a:t>
                      </a:r>
                      <a:endParaRPr lang="it-IT" sz="24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val="1370478166"/>
                  </a:ext>
                </a:extLst>
              </a:tr>
              <a:tr h="389791">
                <a:tc>
                  <a:txBody>
                    <a:bodyPr/>
                    <a:lstStyle/>
                    <a:p>
                      <a:pPr>
                        <a:spcAft>
                          <a:spcPts val="0"/>
                        </a:spcAft>
                      </a:pPr>
                      <a:r>
                        <a:rPr lang="en-GB" sz="2400">
                          <a:effectLst/>
                          <a:latin typeface="Calibri" panose="020F0502020204030204" pitchFamily="34" charset="0"/>
                          <a:cs typeface="Calibri" panose="020F0502020204030204" pitchFamily="34" charset="0"/>
                        </a:rPr>
                        <a:t>Group Work</a:t>
                      </a:r>
                      <a:endParaRPr lang="it-IT" sz="24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algn="ctr">
                        <a:spcAft>
                          <a:spcPts val="0"/>
                        </a:spcAft>
                      </a:pPr>
                      <a:r>
                        <a:rPr lang="en-GB" sz="2400" dirty="0">
                          <a:effectLst/>
                          <a:latin typeface="Calibri" panose="020F0502020204030204" pitchFamily="34" charset="0"/>
                          <a:cs typeface="Calibri" panose="020F0502020204030204" pitchFamily="34" charset="0"/>
                        </a:rPr>
                        <a:t>10%</a:t>
                      </a:r>
                      <a:endParaRPr lang="it-IT" sz="24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val="2224089835"/>
                  </a:ext>
                </a:extLst>
              </a:tr>
              <a:tr h="479834">
                <a:tc>
                  <a:txBody>
                    <a:bodyPr/>
                    <a:lstStyle/>
                    <a:p>
                      <a:pPr>
                        <a:spcAft>
                          <a:spcPts val="0"/>
                        </a:spcAft>
                      </a:pPr>
                      <a:r>
                        <a:rPr lang="en-GB" sz="2400" dirty="0">
                          <a:effectLst/>
                          <a:latin typeface="Calibri" panose="020F0502020204030204" pitchFamily="34" charset="0"/>
                          <a:cs typeface="Calibri" panose="020F0502020204030204" pitchFamily="34" charset="0"/>
                        </a:rPr>
                        <a:t>Final Exam*</a:t>
                      </a:r>
                      <a:endParaRPr lang="it-IT" sz="24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algn="ctr">
                        <a:spcAft>
                          <a:spcPts val="0"/>
                        </a:spcAft>
                      </a:pPr>
                      <a:r>
                        <a:rPr lang="en-GB" sz="2400" dirty="0">
                          <a:effectLst/>
                          <a:latin typeface="Calibri" panose="020F0502020204030204" pitchFamily="34" charset="0"/>
                          <a:cs typeface="Calibri" panose="020F0502020204030204" pitchFamily="34" charset="0"/>
                        </a:rPr>
                        <a:t>70%</a:t>
                      </a:r>
                      <a:endParaRPr lang="it-IT" sz="24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val="526281374"/>
                  </a:ext>
                </a:extLst>
              </a:tr>
            </a:tbl>
          </a:graphicData>
        </a:graphic>
      </p:graphicFrame>
      <p:sp>
        <p:nvSpPr>
          <p:cNvPr id="5" name="Rectangle 4">
            <a:extLst>
              <a:ext uri="{FF2B5EF4-FFF2-40B4-BE49-F238E27FC236}">
                <a16:creationId xmlns:a16="http://schemas.microsoft.com/office/drawing/2014/main" id="{E1A2D756-27E7-144F-AB50-E2578B3B83FE}"/>
              </a:ext>
            </a:extLst>
          </p:cNvPr>
          <p:cNvSpPr/>
          <p:nvPr/>
        </p:nvSpPr>
        <p:spPr>
          <a:xfrm>
            <a:off x="310056" y="4272677"/>
            <a:ext cx="8376744" cy="2031325"/>
          </a:xfrm>
          <a:prstGeom prst="rect">
            <a:avLst/>
          </a:prstGeom>
        </p:spPr>
        <p:txBody>
          <a:bodyPr wrap="square">
            <a:spAutoFit/>
          </a:bodyPr>
          <a:lstStyle/>
          <a:p>
            <a:pPr algn="just"/>
            <a:r>
              <a:rPr lang="en-GB" dirty="0">
                <a:latin typeface="Calibri" panose="020F0502020204030204" pitchFamily="34" charset="0"/>
                <a:ea typeface="Times New Roman" panose="02020603050405020304" pitchFamily="18" charset="0"/>
              </a:rPr>
              <a:t> </a:t>
            </a:r>
            <a:r>
              <a:rPr lang="en-GB" dirty="0"/>
              <a:t>* The lecturer can provide </a:t>
            </a:r>
            <a:r>
              <a:rPr lang="en-GB" b="1" dirty="0"/>
              <a:t>extra points </a:t>
            </a:r>
            <a:r>
              <a:rPr lang="en-GB" dirty="0"/>
              <a:t>to those students that will </a:t>
            </a:r>
            <a:r>
              <a:rPr lang="en-US" dirty="0"/>
              <a:t>contribute to the success of the course with </a:t>
            </a:r>
            <a:r>
              <a:rPr lang="en-US" b="1" dirty="0"/>
              <a:t>regular attendance and</a:t>
            </a:r>
            <a:r>
              <a:rPr lang="en-US" dirty="0"/>
              <a:t> </a:t>
            </a:r>
            <a:r>
              <a:rPr lang="en-US" b="1" dirty="0"/>
              <a:t>active participation </a:t>
            </a:r>
            <a:r>
              <a:rPr lang="en-US" dirty="0"/>
              <a:t>to class discussions and group activities. A P2P evaluation system will be used to evaluate the commitment of each student within groups. The lecturer will exclude from groups those students who do not provide an acceptable contribution to the group activities (Class Discussions, R&amp;D, and Group Work) and hence consider them as “non-attending students”.</a:t>
            </a:r>
            <a:endParaRPr lang="en-IT" dirty="0"/>
          </a:p>
        </p:txBody>
      </p:sp>
    </p:spTree>
    <p:extLst>
      <p:ext uri="{BB962C8B-B14F-4D97-AF65-F5344CB8AC3E}">
        <p14:creationId xmlns:p14="http://schemas.microsoft.com/office/powerpoint/2010/main" val="4204243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EF3D3-4487-3C4A-B231-B5A6786A7B50}"/>
              </a:ext>
            </a:extLst>
          </p:cNvPr>
          <p:cNvSpPr>
            <a:spLocks noGrp="1"/>
          </p:cNvSpPr>
          <p:nvPr>
            <p:ph type="title"/>
          </p:nvPr>
        </p:nvSpPr>
        <p:spPr>
          <a:xfrm>
            <a:off x="457200" y="381000"/>
            <a:ext cx="8229600" cy="990600"/>
          </a:xfrm>
        </p:spPr>
        <p:txBody>
          <a:bodyPr/>
          <a:lstStyle/>
          <a:p>
            <a:r>
              <a:rPr lang="it-IT" dirty="0"/>
              <a:t>Course </a:t>
            </a:r>
            <a:r>
              <a:rPr lang="it-IT" dirty="0" err="1"/>
              <a:t>requirements</a:t>
            </a:r>
            <a:endParaRPr lang="it-IT" dirty="0"/>
          </a:p>
        </p:txBody>
      </p:sp>
      <p:sp>
        <p:nvSpPr>
          <p:cNvPr id="3" name="Content Placeholder 2">
            <a:extLst>
              <a:ext uri="{FF2B5EF4-FFF2-40B4-BE49-F238E27FC236}">
                <a16:creationId xmlns:a16="http://schemas.microsoft.com/office/drawing/2014/main" id="{13BD7B28-3A9E-F145-B310-74CA741C6E2F}"/>
              </a:ext>
            </a:extLst>
          </p:cNvPr>
          <p:cNvSpPr>
            <a:spLocks noGrp="1"/>
          </p:cNvSpPr>
          <p:nvPr>
            <p:ph idx="1"/>
          </p:nvPr>
        </p:nvSpPr>
        <p:spPr>
          <a:xfrm>
            <a:off x="457200" y="1492468"/>
            <a:ext cx="8229600" cy="4984531"/>
          </a:xfrm>
        </p:spPr>
        <p:txBody>
          <a:bodyPr>
            <a:normAutofit fontScale="85000" lnSpcReduction="20000"/>
          </a:bodyPr>
          <a:lstStyle/>
          <a:p>
            <a:pPr marL="0" indent="0">
              <a:buNone/>
            </a:pPr>
            <a:r>
              <a:rPr lang="en-GB" sz="3800" dirty="0">
                <a:solidFill>
                  <a:schemeClr val="tx2"/>
                </a:solidFill>
              </a:rPr>
              <a:t>“Reading and Discussion” (R&amp;D) sessions (20%)</a:t>
            </a:r>
            <a:endParaRPr lang="en-IT" sz="3800" dirty="0">
              <a:solidFill>
                <a:schemeClr val="tx2"/>
              </a:solidFill>
            </a:endParaRPr>
          </a:p>
          <a:p>
            <a:pPr marL="0" indent="0">
              <a:buNone/>
            </a:pPr>
            <a:r>
              <a:rPr lang="en-GB" dirty="0"/>
              <a:t> </a:t>
            </a:r>
            <a:endParaRPr lang="en-IT" dirty="0"/>
          </a:p>
          <a:p>
            <a:r>
              <a:rPr lang="en-GB" dirty="0"/>
              <a:t>During the “Reading &amp; Discussion” sessions, students will work in group. Every outcome will be evaluated and will contribute (5% each) to each student’s final grade.</a:t>
            </a:r>
            <a:endParaRPr lang="en-IT" dirty="0"/>
          </a:p>
          <a:p>
            <a:r>
              <a:rPr lang="en-GB" dirty="0"/>
              <a:t>Groups will be asked to read in advance some papers and to answer to some specific questions made by the lecturer through a .doc document or a PPT presentation.</a:t>
            </a:r>
            <a:endParaRPr lang="en-IT" dirty="0"/>
          </a:p>
          <a:p>
            <a:r>
              <a:rPr lang="en-GB" dirty="0"/>
              <a:t>Each group will be evaluated on:</a:t>
            </a:r>
            <a:endParaRPr lang="en-IT" dirty="0"/>
          </a:p>
          <a:p>
            <a:r>
              <a:rPr lang="en-GB" dirty="0"/>
              <a:t>(1) the ability to </a:t>
            </a:r>
            <a:r>
              <a:rPr lang="en-GB" u="sng" dirty="0"/>
              <a:t>use vocabulary, theories and concepts</a:t>
            </a:r>
            <a:r>
              <a:rPr lang="en-GB" dirty="0"/>
              <a:t> learnt in class </a:t>
            </a:r>
            <a:endParaRPr lang="en-IT" dirty="0"/>
          </a:p>
          <a:p>
            <a:r>
              <a:rPr lang="en-GB" dirty="0"/>
              <a:t>(2) the overall </a:t>
            </a:r>
            <a:r>
              <a:rPr lang="en-GB" u="sng" dirty="0"/>
              <a:t>quality</a:t>
            </a:r>
            <a:r>
              <a:rPr lang="en-GB" dirty="0"/>
              <a:t> (care, precision) and </a:t>
            </a:r>
            <a:r>
              <a:rPr lang="en-GB" u="sng" dirty="0"/>
              <a:t>consistency</a:t>
            </a:r>
            <a:r>
              <a:rPr lang="en-GB" dirty="0"/>
              <a:t> of the work done </a:t>
            </a:r>
            <a:endParaRPr lang="en-IT" dirty="0"/>
          </a:p>
          <a:p>
            <a:pPr marL="0" indent="0">
              <a:buNone/>
            </a:pPr>
            <a:endParaRPr lang="it-IT" sz="1300" dirty="0"/>
          </a:p>
          <a:p>
            <a:pPr marL="0" indent="0">
              <a:buNone/>
            </a:pPr>
            <a:endParaRPr lang="it-IT" sz="1300" dirty="0"/>
          </a:p>
          <a:p>
            <a:pPr marL="0" lvl="0" indent="0">
              <a:buNone/>
            </a:pPr>
            <a:r>
              <a:rPr lang="en-GB" sz="3800" dirty="0">
                <a:solidFill>
                  <a:schemeClr val="tx2"/>
                </a:solidFill>
              </a:rPr>
              <a:t>Group Work (10%)</a:t>
            </a:r>
            <a:endParaRPr lang="it-IT" sz="3800" dirty="0">
              <a:solidFill>
                <a:schemeClr val="tx2"/>
              </a:solidFill>
            </a:endParaRPr>
          </a:p>
          <a:p>
            <a:pPr marL="0" indent="0">
              <a:buNone/>
            </a:pPr>
            <a:r>
              <a:rPr lang="en-GB" sz="3200" dirty="0"/>
              <a:t>Specific instructions will be provided by the lecturer during the course</a:t>
            </a:r>
            <a:endParaRPr lang="it-IT" sz="3200" dirty="0"/>
          </a:p>
        </p:txBody>
      </p:sp>
    </p:spTree>
    <p:extLst>
      <p:ext uri="{BB962C8B-B14F-4D97-AF65-F5344CB8AC3E}">
        <p14:creationId xmlns:p14="http://schemas.microsoft.com/office/powerpoint/2010/main" val="2187590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47D8D-0E96-E34B-9A94-FBE6183AA600}"/>
              </a:ext>
            </a:extLst>
          </p:cNvPr>
          <p:cNvSpPr>
            <a:spLocks noGrp="1"/>
          </p:cNvSpPr>
          <p:nvPr>
            <p:ph type="title"/>
          </p:nvPr>
        </p:nvSpPr>
        <p:spPr/>
        <p:txBody>
          <a:bodyPr/>
          <a:lstStyle/>
          <a:p>
            <a:r>
              <a:rPr lang="en-GB" dirty="0"/>
              <a:t>Exam: Attending students</a:t>
            </a:r>
          </a:p>
        </p:txBody>
      </p:sp>
      <p:sp>
        <p:nvSpPr>
          <p:cNvPr id="3" name="Content Placeholder 2">
            <a:extLst>
              <a:ext uri="{FF2B5EF4-FFF2-40B4-BE49-F238E27FC236}">
                <a16:creationId xmlns:a16="http://schemas.microsoft.com/office/drawing/2014/main" id="{27BB2691-2B3C-2547-AEEB-821963F302B9}"/>
              </a:ext>
            </a:extLst>
          </p:cNvPr>
          <p:cNvSpPr>
            <a:spLocks noGrp="1"/>
          </p:cNvSpPr>
          <p:nvPr>
            <p:ph idx="1"/>
          </p:nvPr>
        </p:nvSpPr>
        <p:spPr>
          <a:xfrm>
            <a:off x="457200" y="1600199"/>
            <a:ext cx="8229600" cy="4651513"/>
          </a:xfrm>
        </p:spPr>
        <p:txBody>
          <a:bodyPr>
            <a:normAutofit/>
          </a:bodyPr>
          <a:lstStyle/>
          <a:p>
            <a:r>
              <a:rPr lang="en-GB" dirty="0"/>
              <a:t>Multiple-choice test reserved to ATTENDING students only. Students belonging to a group </a:t>
            </a:r>
            <a:r>
              <a:rPr lang="en-GB" b="1" u="sng" dirty="0"/>
              <a:t>and being systematically present in class and active in their groups </a:t>
            </a:r>
            <a:r>
              <a:rPr lang="en-GB" dirty="0"/>
              <a:t>are considered ATTENDING. </a:t>
            </a:r>
          </a:p>
          <a:p>
            <a:r>
              <a:rPr lang="en-GB" dirty="0"/>
              <a:t>Attending students not behaving correctly, will become “non attending”. The decision is mine</a:t>
            </a:r>
          </a:p>
          <a:p>
            <a:r>
              <a:rPr lang="en-GB" dirty="0"/>
              <a:t>The scoring rule is the following: +1 for every correct answer; 0 for no answer; -0.5 for every wrong answer.</a:t>
            </a:r>
            <a:br>
              <a:rPr lang="en-IT" dirty="0"/>
            </a:br>
            <a:r>
              <a:rPr lang="en-GB" dirty="0"/>
              <a:t>Students will be asked to study their notes, the slides and the papers read in preparation for the R&amp;D sessions and for the Class discussions. </a:t>
            </a:r>
            <a:endParaRPr lang="en-IT" dirty="0"/>
          </a:p>
        </p:txBody>
      </p:sp>
    </p:spTree>
    <p:extLst>
      <p:ext uri="{BB962C8B-B14F-4D97-AF65-F5344CB8AC3E}">
        <p14:creationId xmlns:p14="http://schemas.microsoft.com/office/powerpoint/2010/main" val="1241473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 Non attending students</a:t>
            </a:r>
          </a:p>
        </p:txBody>
      </p:sp>
      <p:sp>
        <p:nvSpPr>
          <p:cNvPr id="9" name="TextBox 8"/>
          <p:cNvSpPr txBox="1"/>
          <p:nvPr/>
        </p:nvSpPr>
        <p:spPr>
          <a:xfrm>
            <a:off x="3626070" y="1639613"/>
            <a:ext cx="5139558" cy="3970318"/>
          </a:xfrm>
          <a:prstGeom prst="rect">
            <a:avLst/>
          </a:prstGeom>
          <a:noFill/>
        </p:spPr>
        <p:txBody>
          <a:bodyPr wrap="square" rtlCol="0">
            <a:spAutoFit/>
          </a:bodyPr>
          <a:lstStyle/>
          <a:p>
            <a:r>
              <a:rPr lang="en-US" dirty="0">
                <a:latin typeface="Calibri" panose="020F0502020204030204" pitchFamily="34" charset="0"/>
                <a:cs typeface="Calibri" panose="020F0502020204030204" pitchFamily="34" charset="0"/>
              </a:rPr>
              <a:t>Joe </a:t>
            </a:r>
            <a:r>
              <a:rPr lang="en-US" dirty="0" err="1">
                <a:latin typeface="Calibri" panose="020F0502020204030204" pitchFamily="34" charset="0"/>
                <a:cs typeface="Calibri" panose="020F0502020204030204" pitchFamily="34" charset="0"/>
              </a:rPr>
              <a:t>Tidd</a:t>
            </a:r>
            <a:r>
              <a:rPr lang="en-US" dirty="0">
                <a:latin typeface="Calibri" panose="020F0502020204030204" pitchFamily="34" charset="0"/>
                <a:cs typeface="Calibri" panose="020F0502020204030204" pitchFamily="34" charset="0"/>
              </a:rPr>
              <a:t> and John </a:t>
            </a:r>
            <a:r>
              <a:rPr lang="en-US" dirty="0" err="1">
                <a:latin typeface="Calibri" panose="020F0502020204030204" pitchFamily="34" charset="0"/>
                <a:cs typeface="Calibri" panose="020F0502020204030204" pitchFamily="34" charset="0"/>
              </a:rPr>
              <a:t>Bessant</a:t>
            </a:r>
            <a:r>
              <a:rPr lang="en-US" dirty="0">
                <a:latin typeface="Calibri" panose="020F0502020204030204" pitchFamily="34" charset="0"/>
                <a:cs typeface="Calibri" panose="020F0502020204030204" pitchFamily="34" charset="0"/>
              </a:rPr>
              <a:t>, MANAGING INNOVATION. Integrating Technological, Market and Organizational Change (7</a:t>
            </a:r>
            <a:r>
              <a:rPr lang="en-US" baseline="30000" dirty="0">
                <a:latin typeface="Calibri" panose="020F0502020204030204" pitchFamily="34" charset="0"/>
                <a:cs typeface="Calibri" panose="020F0502020204030204" pitchFamily="34" charset="0"/>
              </a:rPr>
              <a:t>th</a:t>
            </a:r>
            <a:r>
              <a:rPr lang="en-US" dirty="0">
                <a:latin typeface="Calibri" panose="020F0502020204030204" pitchFamily="34" charset="0"/>
                <a:cs typeface="Calibri" panose="020F0502020204030204" pitchFamily="34" charset="0"/>
              </a:rPr>
              <a:t> edition), Wiley</a:t>
            </a:r>
          </a:p>
          <a:p>
            <a:endParaRPr lang="en-US" dirty="0">
              <a:latin typeface="Calibri" panose="020F0502020204030204" pitchFamily="34" charset="0"/>
              <a:cs typeface="Calibri" panose="020F0502020204030204" pitchFamily="34" charset="0"/>
            </a:endParaRPr>
          </a:p>
          <a:p>
            <a:r>
              <a:rPr lang="en-US" b="1" dirty="0">
                <a:latin typeface="Calibri" panose="020F0502020204030204" pitchFamily="34" charset="0"/>
                <a:cs typeface="Calibri" panose="020F0502020204030204" pitchFamily="34" charset="0"/>
              </a:rPr>
              <a:t>Study chapters 1 to 10 excluding chapter 2</a:t>
            </a:r>
          </a:p>
          <a:p>
            <a:endParaRPr lang="en-US" dirty="0">
              <a:latin typeface="Calibri" panose="020F0502020204030204" pitchFamily="34" charset="0"/>
              <a:cs typeface="Calibri" panose="020F0502020204030204" pitchFamily="34" charset="0"/>
            </a:endParaRPr>
          </a:p>
          <a:p>
            <a:r>
              <a:rPr lang="en-GB" dirty="0">
                <a:latin typeface="Calibri" panose="020F0502020204030204" pitchFamily="34" charset="0"/>
                <a:cs typeface="Calibri" panose="020F0502020204030204" pitchFamily="34" charset="0"/>
              </a:rPr>
              <a:t>Non-attending students will be evaluated only on the results of the final exam (100%) that will consist of 3 open questions. To get prepared for the exam, non-attending students are required to STUDY in depth Chapters 1-10 (from 1 to 10) of the textbook, excluding chapter 2. Non-attending students using the content of the slides to answer to the questions will be penalized (-6 points per answer).</a:t>
            </a:r>
            <a:endParaRPr lang="it-IT" dirty="0">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79CF80EE-6655-2F4D-B8C4-986B1F99FE8D}"/>
              </a:ext>
            </a:extLst>
          </p:cNvPr>
          <p:cNvPicPr>
            <a:picLocks noChangeAspect="1"/>
          </p:cNvPicPr>
          <p:nvPr/>
        </p:nvPicPr>
        <p:blipFill>
          <a:blip r:embed="rId2"/>
          <a:stretch>
            <a:fillRect/>
          </a:stretch>
        </p:blipFill>
        <p:spPr>
          <a:xfrm>
            <a:off x="266700" y="1685631"/>
            <a:ext cx="3124200" cy="3924300"/>
          </a:xfrm>
          <a:prstGeom prst="rect">
            <a:avLst/>
          </a:prstGeom>
        </p:spPr>
      </p:pic>
    </p:spTree>
    <p:extLst>
      <p:ext uri="{BB962C8B-B14F-4D97-AF65-F5344CB8AC3E}">
        <p14:creationId xmlns:p14="http://schemas.microsoft.com/office/powerpoint/2010/main" val="5943386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4781</TotalTime>
  <Words>967</Words>
  <Application>Microsoft Macintosh PowerPoint</Application>
  <PresentationFormat>On-screen Show (4:3)</PresentationFormat>
  <Paragraphs>103</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Clarity</vt:lpstr>
      <vt:lpstr>PowerPoint Presentation</vt:lpstr>
      <vt:lpstr>PowerPoint Presentation</vt:lpstr>
      <vt:lpstr>Course objectives</vt:lpstr>
      <vt:lpstr>Learning outcomes</vt:lpstr>
      <vt:lpstr>SCHEDULE OF THE COURSE</vt:lpstr>
      <vt:lpstr>Individual work, group work and assessment (attending students only)</vt:lpstr>
      <vt:lpstr>Course requirements</vt:lpstr>
      <vt:lpstr>Exam: Attending students</vt:lpstr>
      <vt:lpstr>Exam: Non attending students</vt:lpstr>
      <vt:lpstr>FORMING THE GROUPS</vt:lpstr>
      <vt:lpstr>FORMAT</vt:lpstr>
      <vt:lpstr>About your thesis and beyond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Guido Bortoluzzi</dc:creator>
  <cp:lastModifiedBy>Guido Bortoluzzi</cp:lastModifiedBy>
  <cp:revision>10</cp:revision>
  <cp:lastPrinted>2023-09-24T08:27:47Z</cp:lastPrinted>
  <dcterms:created xsi:type="dcterms:W3CDTF">2020-10-03T14:54:32Z</dcterms:created>
  <dcterms:modified xsi:type="dcterms:W3CDTF">2024-09-19T06:35:59Z</dcterms:modified>
</cp:coreProperties>
</file>