
<file path=[Content_Types].xml><?xml version="1.0" encoding="utf-8"?>
<Types xmlns="http://schemas.openxmlformats.org/package/2006/content-types">
  <Default Extension="glb" ContentType="model/gltf.binary"/>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7" r:id="rId2"/>
    <p:sldMasterId id="2147483735" r:id="rId3"/>
  </p:sldMasterIdLst>
  <p:sldIdLst>
    <p:sldId id="256" r:id="rId4"/>
    <p:sldId id="257" r:id="rId5"/>
    <p:sldId id="258" r:id="rId6"/>
    <p:sldId id="259" r:id="rId7"/>
    <p:sldId id="267" r:id="rId8"/>
    <p:sldId id="276" r:id="rId9"/>
    <p:sldId id="269" r:id="rId10"/>
    <p:sldId id="261" r:id="rId11"/>
    <p:sldId id="265" r:id="rId12"/>
    <p:sldId id="266" r:id="rId13"/>
    <p:sldId id="275" r:id="rId14"/>
    <p:sldId id="260" r:id="rId15"/>
    <p:sldId id="264" r:id="rId16"/>
    <p:sldId id="268" r:id="rId17"/>
    <p:sldId id="270" r:id="rId18"/>
    <p:sldId id="271" r:id="rId19"/>
    <p:sldId id="263" r:id="rId20"/>
    <p:sldId id="272" r:id="rId21"/>
    <p:sldId id="273" r:id="rId22"/>
    <p:sldId id="274" r:id="rId23"/>
    <p:sldId id="278" r:id="rId24"/>
    <p:sldId id="277" r:id="rId25"/>
    <p:sldId id="328" r:id="rId26"/>
    <p:sldId id="332" r:id="rId27"/>
    <p:sldId id="333" r:id="rId28"/>
    <p:sldId id="334" r:id="rId29"/>
    <p:sldId id="335" r:id="rId30"/>
    <p:sldId id="336" r:id="rId31"/>
    <p:sldId id="337"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29" r:id="rId55"/>
    <p:sldId id="330" r:id="rId56"/>
    <p:sldId id="331" r:id="rId57"/>
    <p:sldId id="301" r:id="rId58"/>
    <p:sldId id="310" r:id="rId59"/>
    <p:sldId id="306" r:id="rId60"/>
    <p:sldId id="302" r:id="rId61"/>
    <p:sldId id="307" r:id="rId62"/>
    <p:sldId id="308" r:id="rId63"/>
    <p:sldId id="303" r:id="rId64"/>
    <p:sldId id="304" r:id="rId65"/>
    <p:sldId id="305" r:id="rId66"/>
    <p:sldId id="309" r:id="rId67"/>
    <p:sldId id="311" r:id="rId68"/>
    <p:sldId id="312" r:id="rId69"/>
    <p:sldId id="313" r:id="rId70"/>
    <p:sldId id="314" r:id="rId71"/>
    <p:sldId id="315" r:id="rId72"/>
    <p:sldId id="316" r:id="rId73"/>
    <p:sldId id="317" r:id="rId74"/>
    <p:sldId id="318" r:id="rId75"/>
    <p:sldId id="319" r:id="rId76"/>
    <p:sldId id="320" r:id="rId77"/>
    <p:sldId id="321" r:id="rId78"/>
    <p:sldId id="322" r:id="rId79"/>
    <p:sldId id="323" r:id="rId80"/>
    <p:sldId id="324" r:id="rId81"/>
    <p:sldId id="325" r:id="rId82"/>
    <p:sldId id="326" r:id="rId83"/>
    <p:sldId id="327" r:id="rId8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768B7-C178-4EA0-9A37-7F12392ECCEC}" v="330" dt="2023-10-22T17:00:50.877"/>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110"/>
      </p:cViewPr>
      <p:guideLst>
        <p:guide orient="horz" pos="432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microsoft.com/office/2016/11/relationships/changesInfo" Target="changesInfos/changesInfo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microsoft.com/office/2015/10/relationships/revisionInfo" Target="revisionInfo.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LVIA BALDASSARRE" userId="5d0d8235-012b-41b7-8f19-2638113f8301" providerId="ADAL" clId="{7AC768B7-C178-4EA0-9A37-7F12392ECCEC}"/>
    <pc:docChg chg="undo custSel addSld delSld modSld sldOrd modMainMaster">
      <pc:chgData name="SILVIA BALDASSARRE" userId="5d0d8235-012b-41b7-8f19-2638113f8301" providerId="ADAL" clId="{7AC768B7-C178-4EA0-9A37-7F12392ECCEC}" dt="2023-10-22T18:02:48.157" v="18279" actId="113"/>
      <pc:docMkLst>
        <pc:docMk/>
      </pc:docMkLst>
      <pc:sldChg chg="addSp delSp modSp mod setBg setFolMasterObjs addAnim delAnim delDesignElem">
        <pc:chgData name="SILVIA BALDASSARRE" userId="5d0d8235-012b-41b7-8f19-2638113f8301" providerId="ADAL" clId="{7AC768B7-C178-4EA0-9A37-7F12392ECCEC}" dt="2023-10-13T07:24:44.890" v="6083"/>
        <pc:sldMkLst>
          <pc:docMk/>
          <pc:sldMk cId="73733534" sldId="256"/>
        </pc:sldMkLst>
        <pc:spChg chg="mod">
          <ac:chgData name="SILVIA BALDASSARRE" userId="5d0d8235-012b-41b7-8f19-2638113f8301" providerId="ADAL" clId="{7AC768B7-C178-4EA0-9A37-7F12392ECCEC}" dt="2023-10-12T10:36:46.281" v="2133" actId="26606"/>
          <ac:spMkLst>
            <pc:docMk/>
            <pc:sldMk cId="73733534" sldId="256"/>
            <ac:spMk id="2" creationId="{BF88ECDF-B95C-280D-4FE4-ABBA570CB526}"/>
          </ac:spMkLst>
        </pc:spChg>
        <pc:spChg chg="add del">
          <ac:chgData name="SILVIA BALDASSARRE" userId="5d0d8235-012b-41b7-8f19-2638113f8301" providerId="ADAL" clId="{7AC768B7-C178-4EA0-9A37-7F12392ECCEC}" dt="2023-10-12T09:55:02.554" v="1873" actId="26606"/>
          <ac:spMkLst>
            <pc:docMk/>
            <pc:sldMk cId="73733534" sldId="256"/>
            <ac:spMk id="6" creationId="{DDD34390-BB72-482C-8D73-495C13499621}"/>
          </ac:spMkLst>
        </pc:spChg>
        <pc:spChg chg="add del">
          <ac:chgData name="SILVIA BALDASSARRE" userId="5d0d8235-012b-41b7-8f19-2638113f8301" providerId="ADAL" clId="{7AC768B7-C178-4EA0-9A37-7F12392ECCEC}" dt="2023-10-13T07:24:44.890" v="6083"/>
          <ac:spMkLst>
            <pc:docMk/>
            <pc:sldMk cId="73733534" sldId="256"/>
            <ac:spMk id="8" creationId="{E45B1D5C-0827-4AF0-8186-11FC5A8B8B92}"/>
          </ac:spMkLst>
        </pc:spChg>
        <pc:spChg chg="del">
          <ac:chgData name="SILVIA BALDASSARRE" userId="5d0d8235-012b-41b7-8f19-2638113f8301" providerId="ADAL" clId="{7AC768B7-C178-4EA0-9A37-7F12392ECCEC}" dt="2023-10-12T09:45:55.325" v="1770"/>
          <ac:spMkLst>
            <pc:docMk/>
            <pc:sldMk cId="73733534" sldId="256"/>
            <ac:spMk id="9" creationId="{C7FE5201-BB98-480C-BADB-207C8F893897}"/>
          </ac:spMkLst>
        </pc:spChg>
        <pc:spChg chg="add del">
          <ac:chgData name="SILVIA BALDASSARRE" userId="5d0d8235-012b-41b7-8f19-2638113f8301" providerId="ADAL" clId="{7AC768B7-C178-4EA0-9A37-7F12392ECCEC}" dt="2023-10-13T07:24:44.890" v="6083"/>
          <ac:spMkLst>
            <pc:docMk/>
            <pc:sldMk cId="73733534" sldId="256"/>
            <ac:spMk id="10" creationId="{99413ED5-9ED4-4772-BCE4-2BCAE6B12E35}"/>
          </ac:spMkLst>
        </pc:spChg>
        <pc:spChg chg="del">
          <ac:chgData name="SILVIA BALDASSARRE" userId="5d0d8235-012b-41b7-8f19-2638113f8301" providerId="ADAL" clId="{7AC768B7-C178-4EA0-9A37-7F12392ECCEC}" dt="2023-10-12T09:45:55.325" v="1770"/>
          <ac:spMkLst>
            <pc:docMk/>
            <pc:sldMk cId="73733534" sldId="256"/>
            <ac:spMk id="11" creationId="{3781F914-4291-4C8C-A243-2C99A9B7ABF6}"/>
          </ac:spMkLst>
        </pc:spChg>
        <pc:spChg chg="add del">
          <ac:chgData name="SILVIA BALDASSARRE" userId="5d0d8235-012b-41b7-8f19-2638113f8301" providerId="ADAL" clId="{7AC768B7-C178-4EA0-9A37-7F12392ECCEC}" dt="2023-10-13T07:24:44.890" v="6083"/>
          <ac:spMkLst>
            <pc:docMk/>
            <pc:sldMk cId="73733534" sldId="256"/>
            <ac:spMk id="12" creationId="{04357C93-F0CB-4A1C-8F77-4E9063789819}"/>
          </ac:spMkLst>
        </pc:spChg>
        <pc:spChg chg="add del">
          <ac:chgData name="SILVIA BALDASSARRE" userId="5d0d8235-012b-41b7-8f19-2638113f8301" providerId="ADAL" clId="{7AC768B7-C178-4EA0-9A37-7F12392ECCEC}" dt="2023-10-13T07:24:44.890" v="6083"/>
          <ac:spMkLst>
            <pc:docMk/>
            <pc:sldMk cId="73733534" sldId="256"/>
            <ac:spMk id="14" creationId="{90F533E9-6690-41A8-A372-4C6C622D028D}"/>
          </ac:spMkLst>
        </pc:spChg>
        <pc:spChg chg="add del">
          <ac:chgData name="SILVIA BALDASSARRE" userId="5d0d8235-012b-41b7-8f19-2638113f8301" providerId="ADAL" clId="{7AC768B7-C178-4EA0-9A37-7F12392ECCEC}" dt="2023-10-12T09:55:02.554" v="1873" actId="26606"/>
          <ac:spMkLst>
            <pc:docMk/>
            <pc:sldMk cId="73733534" sldId="256"/>
            <ac:spMk id="16" creationId="{52062B71-C76E-495D-8314-1A1532AC192B}"/>
          </ac:spMkLst>
        </pc:spChg>
        <pc:spChg chg="add del">
          <ac:chgData name="SILVIA BALDASSARRE" userId="5d0d8235-012b-41b7-8f19-2638113f8301" providerId="ADAL" clId="{7AC768B7-C178-4EA0-9A37-7F12392ECCEC}" dt="2023-10-12T09:55:04.744" v="1875" actId="26606"/>
          <ac:spMkLst>
            <pc:docMk/>
            <pc:sldMk cId="73733534" sldId="256"/>
            <ac:spMk id="21" creationId="{28FA177F-145C-478A-A7ED-8D021CE76B3B}"/>
          </ac:spMkLst>
        </pc:spChg>
        <pc:spChg chg="add del">
          <ac:chgData name="SILVIA BALDASSARRE" userId="5d0d8235-012b-41b7-8f19-2638113f8301" providerId="ADAL" clId="{7AC768B7-C178-4EA0-9A37-7F12392ECCEC}" dt="2023-10-12T09:55:04.744" v="1875" actId="26606"/>
          <ac:spMkLst>
            <pc:docMk/>
            <pc:sldMk cId="73733534" sldId="256"/>
            <ac:spMk id="25" creationId="{22EEABFB-D1AB-4BFF-84FC-449548E93E09}"/>
          </ac:spMkLst>
        </pc:spChg>
        <pc:spChg chg="add del">
          <ac:chgData name="SILVIA BALDASSARRE" userId="5d0d8235-012b-41b7-8f19-2638113f8301" providerId="ADAL" clId="{7AC768B7-C178-4EA0-9A37-7F12392ECCEC}" dt="2023-10-12T09:55:07.180" v="1877" actId="26606"/>
          <ac:spMkLst>
            <pc:docMk/>
            <pc:sldMk cId="73733534" sldId="256"/>
            <ac:spMk id="28" creationId="{1755C732-3264-4614-8316-41F75483710B}"/>
          </ac:spMkLst>
        </pc:spChg>
        <pc:spChg chg="add del">
          <ac:chgData name="SILVIA BALDASSARRE" userId="5d0d8235-012b-41b7-8f19-2638113f8301" providerId="ADAL" clId="{7AC768B7-C178-4EA0-9A37-7F12392ECCEC}" dt="2023-10-12T09:55:07.180" v="1877" actId="26606"/>
          <ac:spMkLst>
            <pc:docMk/>
            <pc:sldMk cId="73733534" sldId="256"/>
            <ac:spMk id="32" creationId="{4AD786D6-2C42-45AF-888B-F2038C4D0A70}"/>
          </ac:spMkLst>
        </pc:spChg>
        <pc:spChg chg="add del">
          <ac:chgData name="SILVIA BALDASSARRE" userId="5d0d8235-012b-41b7-8f19-2638113f8301" providerId="ADAL" clId="{7AC768B7-C178-4EA0-9A37-7F12392ECCEC}" dt="2023-10-12T10:36:22.843" v="2128"/>
          <ac:spMkLst>
            <pc:docMk/>
            <pc:sldMk cId="73733534" sldId="256"/>
            <ac:spMk id="35" creationId="{28FA177F-145C-478A-A7ED-8D021CE76B3B}"/>
          </ac:spMkLst>
        </pc:spChg>
        <pc:spChg chg="add del">
          <ac:chgData name="SILVIA BALDASSARRE" userId="5d0d8235-012b-41b7-8f19-2638113f8301" providerId="ADAL" clId="{7AC768B7-C178-4EA0-9A37-7F12392ECCEC}" dt="2023-10-12T10:36:22.843" v="2128"/>
          <ac:spMkLst>
            <pc:docMk/>
            <pc:sldMk cId="73733534" sldId="256"/>
            <ac:spMk id="39" creationId="{22EEABFB-D1AB-4BFF-84FC-449548E93E09}"/>
          </ac:spMkLst>
        </pc:spChg>
        <pc:grpChg chg="add del">
          <ac:chgData name="SILVIA BALDASSARRE" userId="5d0d8235-012b-41b7-8f19-2638113f8301" providerId="ADAL" clId="{7AC768B7-C178-4EA0-9A37-7F12392ECCEC}" dt="2023-10-12T09:55:02.554" v="1873" actId="26606"/>
          <ac:grpSpMkLst>
            <pc:docMk/>
            <pc:sldMk cId="73733534" sldId="256"/>
            <ac:grpSpMk id="7" creationId="{20F7ACBD-1BAA-4CBC-A561-880B5E556F35}"/>
          </ac:grpSpMkLst>
        </pc:grpChg>
        <pc:grpChg chg="add del">
          <ac:chgData name="SILVIA BALDASSARRE" userId="5d0d8235-012b-41b7-8f19-2638113f8301" providerId="ADAL" clId="{7AC768B7-C178-4EA0-9A37-7F12392ECCEC}" dt="2023-10-12T09:55:04.744" v="1875" actId="26606"/>
          <ac:grpSpMkLst>
            <pc:docMk/>
            <pc:sldMk cId="73733534" sldId="256"/>
            <ac:grpSpMk id="22" creationId="{1A96A522-1258-462E-AFC5-F5E3F14110E3}"/>
          </ac:grpSpMkLst>
        </pc:grpChg>
        <pc:grpChg chg="add del">
          <ac:chgData name="SILVIA BALDASSARRE" userId="5d0d8235-012b-41b7-8f19-2638113f8301" providerId="ADAL" clId="{7AC768B7-C178-4EA0-9A37-7F12392ECCEC}" dt="2023-10-12T09:55:07.180" v="1877" actId="26606"/>
          <ac:grpSpMkLst>
            <pc:docMk/>
            <pc:sldMk cId="73733534" sldId="256"/>
            <ac:grpSpMk id="29" creationId="{59C7C6ED-4EA1-4532-A820-59A8ADEEE0F9}"/>
          </ac:grpSpMkLst>
        </pc:grpChg>
        <pc:grpChg chg="add del">
          <ac:chgData name="SILVIA BALDASSARRE" userId="5d0d8235-012b-41b7-8f19-2638113f8301" providerId="ADAL" clId="{7AC768B7-C178-4EA0-9A37-7F12392ECCEC}" dt="2023-10-12T10:36:22.843" v="2128"/>
          <ac:grpSpMkLst>
            <pc:docMk/>
            <pc:sldMk cId="73733534" sldId="256"/>
            <ac:grpSpMk id="36" creationId="{1A96A522-1258-462E-AFC5-F5E3F14110E3}"/>
          </ac:grpSpMkLst>
        </pc:grpChg>
        <pc:picChg chg="mod ord">
          <ac:chgData name="SILVIA BALDASSARRE" userId="5d0d8235-012b-41b7-8f19-2638113f8301" providerId="ADAL" clId="{7AC768B7-C178-4EA0-9A37-7F12392ECCEC}" dt="2023-10-12T13:56:09.975" v="3226" actId="167"/>
          <ac:picMkLst>
            <pc:docMk/>
            <pc:sldMk cId="73733534" sldId="256"/>
            <ac:picMk id="4" creationId="{07109D56-2E48-B5B6-42BF-ABD4049F0A95}"/>
          </ac:picMkLst>
        </pc:picChg>
        <pc:cxnChg chg="del">
          <ac:chgData name="SILVIA BALDASSARRE" userId="5d0d8235-012b-41b7-8f19-2638113f8301" providerId="ADAL" clId="{7AC768B7-C178-4EA0-9A37-7F12392ECCEC}" dt="2023-10-12T09:45:55.325" v="1770"/>
          <ac:cxnSpMkLst>
            <pc:docMk/>
            <pc:sldMk cId="73733534" sldId="256"/>
            <ac:cxnSpMk id="13" creationId="{5AB48E07-F525-4D7B-9770-093A16519353}"/>
          </ac:cxnSpMkLst>
        </pc:cxnChg>
        <pc:cxnChg chg="del">
          <ac:chgData name="SILVIA BALDASSARRE" userId="5d0d8235-012b-41b7-8f19-2638113f8301" providerId="ADAL" clId="{7AC768B7-C178-4EA0-9A37-7F12392ECCEC}" dt="2023-10-12T09:45:55.325" v="1770"/>
          <ac:cxnSpMkLst>
            <pc:docMk/>
            <pc:sldMk cId="73733534" sldId="256"/>
            <ac:cxnSpMk id="15" creationId="{F89C6C02-EDA3-4D0B-9C4E-AAE0F2C7D51D}"/>
          </ac:cxnSpMkLst>
        </pc:cxnChg>
        <pc:cxnChg chg="del">
          <ac:chgData name="SILVIA BALDASSARRE" userId="5d0d8235-012b-41b7-8f19-2638113f8301" providerId="ADAL" clId="{7AC768B7-C178-4EA0-9A37-7F12392ECCEC}" dt="2023-10-12T09:45:55.325" v="1770"/>
          <ac:cxnSpMkLst>
            <pc:docMk/>
            <pc:sldMk cId="73733534" sldId="256"/>
            <ac:cxnSpMk id="17" creationId="{554F3D7F-B18F-40A2-B5DD-0500909F88B5}"/>
          </ac:cxnSpMkLst>
        </pc:cxnChg>
        <pc:cxnChg chg="add del">
          <ac:chgData name="SILVIA BALDASSARRE" userId="5d0d8235-012b-41b7-8f19-2638113f8301" providerId="ADAL" clId="{7AC768B7-C178-4EA0-9A37-7F12392ECCEC}" dt="2023-10-12T09:55:02.554" v="1873" actId="26606"/>
          <ac:cxnSpMkLst>
            <pc:docMk/>
            <pc:sldMk cId="73733534" sldId="256"/>
            <ac:cxnSpMk id="19" creationId="{647A3FF6-0F12-488B-A6E0-44B0E7CA4CCC}"/>
          </ac:cxnSpMkLst>
        </pc:cxnChg>
        <pc:cxnChg chg="add del">
          <ac:chgData name="SILVIA BALDASSARRE" userId="5d0d8235-012b-41b7-8f19-2638113f8301" providerId="ADAL" clId="{7AC768B7-C178-4EA0-9A37-7F12392ECCEC}" dt="2023-10-12T09:55:04.744" v="1875" actId="26606"/>
          <ac:cxnSpMkLst>
            <pc:docMk/>
            <pc:sldMk cId="73733534" sldId="256"/>
            <ac:cxnSpMk id="26" creationId="{4231BC86-8965-4F95-9FD9-76313A7D601B}"/>
          </ac:cxnSpMkLst>
        </pc:cxnChg>
        <pc:cxnChg chg="add del">
          <ac:chgData name="SILVIA BALDASSARRE" userId="5d0d8235-012b-41b7-8f19-2638113f8301" providerId="ADAL" clId="{7AC768B7-C178-4EA0-9A37-7F12392ECCEC}" dt="2023-10-12T09:55:07.180" v="1877" actId="26606"/>
          <ac:cxnSpMkLst>
            <pc:docMk/>
            <pc:sldMk cId="73733534" sldId="256"/>
            <ac:cxnSpMk id="33" creationId="{B8D6659D-FA60-4C6D-A9F6-063E294AA159}"/>
          </ac:cxnSpMkLst>
        </pc:cxnChg>
        <pc:cxnChg chg="add del">
          <ac:chgData name="SILVIA BALDASSARRE" userId="5d0d8235-012b-41b7-8f19-2638113f8301" providerId="ADAL" clId="{7AC768B7-C178-4EA0-9A37-7F12392ECCEC}" dt="2023-10-12T10:36:22.843" v="2128"/>
          <ac:cxnSpMkLst>
            <pc:docMk/>
            <pc:sldMk cId="73733534" sldId="256"/>
            <ac:cxnSpMk id="40" creationId="{4231BC86-8965-4F95-9FD9-76313A7D601B}"/>
          </ac:cxnSpMkLst>
        </pc:cxnChg>
      </pc:sldChg>
      <pc:sldChg chg="addSp delSp modSp mod setBg setFolMasterObjs delDesignElem">
        <pc:chgData name="SILVIA BALDASSARRE" userId="5d0d8235-012b-41b7-8f19-2638113f8301" providerId="ADAL" clId="{7AC768B7-C178-4EA0-9A37-7F12392ECCEC}" dt="2023-10-13T17:16:29.790" v="12949" actId="123"/>
        <pc:sldMkLst>
          <pc:docMk/>
          <pc:sldMk cId="506171687" sldId="257"/>
        </pc:sldMkLst>
        <pc:spChg chg="mod ord">
          <ac:chgData name="SILVIA BALDASSARRE" userId="5d0d8235-012b-41b7-8f19-2638113f8301" providerId="ADAL" clId="{7AC768B7-C178-4EA0-9A37-7F12392ECCEC}" dt="2023-10-13T17:16:29.790" v="12949" actId="123"/>
          <ac:spMkLst>
            <pc:docMk/>
            <pc:sldMk cId="506171687" sldId="257"/>
            <ac:spMk id="3" creationId="{BAAFEDFC-2BC1-A2C2-4DF4-AE2F5989D50B}"/>
          </ac:spMkLst>
        </pc:spChg>
        <pc:spChg chg="add del">
          <ac:chgData name="SILVIA BALDASSARRE" userId="5d0d8235-012b-41b7-8f19-2638113f8301" providerId="ADAL" clId="{7AC768B7-C178-4EA0-9A37-7F12392ECCEC}" dt="2023-10-13T07:24:44.890" v="6083"/>
          <ac:spMkLst>
            <pc:docMk/>
            <pc:sldMk cId="506171687" sldId="257"/>
            <ac:spMk id="5" creationId="{5C8908E2-EE49-44D2-9428-A28D2312A8D5}"/>
          </ac:spMkLst>
        </pc:spChg>
        <pc:spChg chg="add del">
          <ac:chgData name="SILVIA BALDASSARRE" userId="5d0d8235-012b-41b7-8f19-2638113f8301" providerId="ADAL" clId="{7AC768B7-C178-4EA0-9A37-7F12392ECCEC}" dt="2023-10-13T07:24:44.890" v="6083"/>
          <ac:spMkLst>
            <pc:docMk/>
            <pc:sldMk cId="506171687" sldId="257"/>
            <ac:spMk id="9" creationId="{8B88B599-C539-4F18-A32A-40207EC6E21A}"/>
          </ac:spMkLst>
        </pc:spChg>
        <pc:spChg chg="add del">
          <ac:chgData name="SILVIA BALDASSARRE" userId="5d0d8235-012b-41b7-8f19-2638113f8301" providerId="ADAL" clId="{7AC768B7-C178-4EA0-9A37-7F12392ECCEC}" dt="2023-10-12T09:45:55.325" v="1770"/>
          <ac:spMkLst>
            <pc:docMk/>
            <pc:sldMk cId="506171687" sldId="257"/>
            <ac:spMk id="12" creationId="{92B0CFF1-78D7-4A83-A95E-71F9E3831622}"/>
          </ac:spMkLst>
        </pc:spChg>
        <pc:spChg chg="add del">
          <ac:chgData name="SILVIA BALDASSARRE" userId="5d0d8235-012b-41b7-8f19-2638113f8301" providerId="ADAL" clId="{7AC768B7-C178-4EA0-9A37-7F12392ECCEC}" dt="2023-10-13T07:24:44.890" v="6083"/>
          <ac:spMkLst>
            <pc:docMk/>
            <pc:sldMk cId="506171687" sldId="257"/>
            <ac:spMk id="13" creationId="{ED888B23-07FA-482A-96DF-47E31AF1A603}"/>
          </ac:spMkLst>
        </pc:spChg>
        <pc:spChg chg="add del">
          <ac:chgData name="SILVIA BALDASSARRE" userId="5d0d8235-012b-41b7-8f19-2638113f8301" providerId="ADAL" clId="{7AC768B7-C178-4EA0-9A37-7F12392ECCEC}" dt="2023-10-13T07:24:44.890" v="6083"/>
          <ac:spMkLst>
            <pc:docMk/>
            <pc:sldMk cId="506171687" sldId="257"/>
            <ac:spMk id="18" creationId="{A17BF396-6023-48D8-9C0C-893820872982}"/>
          </ac:spMkLst>
        </pc:spChg>
        <pc:spChg chg="add del">
          <ac:chgData name="SILVIA BALDASSARRE" userId="5d0d8235-012b-41b7-8f19-2638113f8301" providerId="ADAL" clId="{7AC768B7-C178-4EA0-9A37-7F12392ECCEC}" dt="2023-10-12T09:26:41.416" v="782" actId="26606"/>
          <ac:spMkLst>
            <pc:docMk/>
            <pc:sldMk cId="506171687" sldId="257"/>
            <ac:spMk id="27" creationId="{92B0CFF1-78D7-4A83-A95E-71F9E3831622}"/>
          </ac:spMkLst>
        </pc:spChg>
        <pc:spChg chg="add del">
          <ac:chgData name="SILVIA BALDASSARRE" userId="5d0d8235-012b-41b7-8f19-2638113f8301" providerId="ADAL" clId="{7AC768B7-C178-4EA0-9A37-7F12392ECCEC}" dt="2023-10-12T09:26:41.416" v="782" actId="26606"/>
          <ac:spMkLst>
            <pc:docMk/>
            <pc:sldMk cId="506171687" sldId="257"/>
            <ac:spMk id="29" creationId="{C12927E5-081D-440D-A775-C0AE9DA1E3EC}"/>
          </ac:spMkLst>
        </pc:spChg>
        <pc:grpChg chg="add del">
          <ac:chgData name="SILVIA BALDASSARRE" userId="5d0d8235-012b-41b7-8f19-2638113f8301" providerId="ADAL" clId="{7AC768B7-C178-4EA0-9A37-7F12392ECCEC}" dt="2023-10-13T07:24:44.890" v="6083"/>
          <ac:grpSpMkLst>
            <pc:docMk/>
            <pc:sldMk cId="506171687" sldId="257"/>
            <ac:grpSpMk id="6" creationId="{B29018A0-5DE6-4CC9-AB25-675616AF7225}"/>
          </ac:grpSpMkLst>
        </pc:grpChg>
        <pc:picChg chg="mod ord">
          <ac:chgData name="SILVIA BALDASSARRE" userId="5d0d8235-012b-41b7-8f19-2638113f8301" providerId="ADAL" clId="{7AC768B7-C178-4EA0-9A37-7F12392ECCEC}" dt="2023-10-12T10:37:08.241" v="2134" actId="26606"/>
          <ac:picMkLst>
            <pc:docMk/>
            <pc:sldMk cId="506171687" sldId="257"/>
            <ac:picMk id="2" creationId="{D93C6CAF-BBD1-0A0E-DAC0-F91873C97268}"/>
          </ac:picMkLst>
        </pc:picChg>
        <pc:cxnChg chg="add del">
          <ac:chgData name="SILVIA BALDASSARRE" userId="5d0d8235-012b-41b7-8f19-2638113f8301" providerId="ADAL" clId="{7AC768B7-C178-4EA0-9A37-7F12392ECCEC}" dt="2023-10-12T09:45:55.325" v="1770"/>
          <ac:cxnSpMkLst>
            <pc:docMk/>
            <pc:sldMk cId="506171687" sldId="257"/>
            <ac:cxnSpMk id="8" creationId="{108D74AC-B125-4E11-BA53-E9E383966DF8}"/>
          </ac:cxnSpMkLst>
        </pc:cxnChg>
        <pc:cxnChg chg="add del">
          <ac:chgData name="SILVIA BALDASSARRE" userId="5d0d8235-012b-41b7-8f19-2638113f8301" providerId="ADAL" clId="{7AC768B7-C178-4EA0-9A37-7F12392ECCEC}" dt="2023-10-12T09:45:55.325" v="1770"/>
          <ac:cxnSpMkLst>
            <pc:docMk/>
            <pc:sldMk cId="506171687" sldId="257"/>
            <ac:cxnSpMk id="10" creationId="{9DC76EBE-FB9D-4054-B5D8-19E3EAFE40B2}"/>
          </ac:cxnSpMkLst>
        </pc:cxnChg>
        <pc:cxnChg chg="add del">
          <ac:chgData name="SILVIA BALDASSARRE" userId="5d0d8235-012b-41b7-8f19-2638113f8301" providerId="ADAL" clId="{7AC768B7-C178-4EA0-9A37-7F12392ECCEC}" dt="2023-10-12T09:45:55.325" v="1770"/>
          <ac:cxnSpMkLst>
            <pc:docMk/>
            <pc:sldMk cId="506171687" sldId="257"/>
            <ac:cxnSpMk id="14" creationId="{E9615127-4E4B-44AE-B157-C50975D41902}"/>
          </ac:cxnSpMkLst>
        </pc:cxnChg>
        <pc:cxnChg chg="add del">
          <ac:chgData name="SILVIA BALDASSARRE" userId="5d0d8235-012b-41b7-8f19-2638113f8301" providerId="ADAL" clId="{7AC768B7-C178-4EA0-9A37-7F12392ECCEC}" dt="2023-10-12T09:45:55.325" v="1770"/>
          <ac:cxnSpMkLst>
            <pc:docMk/>
            <pc:sldMk cId="506171687" sldId="257"/>
            <ac:cxnSpMk id="16" creationId="{B607C7DF-2703-4D3B-B500-8182840C0A29}"/>
          </ac:cxnSpMkLst>
        </pc:cxnChg>
        <pc:cxnChg chg="add del">
          <ac:chgData name="SILVIA BALDASSARRE" userId="5d0d8235-012b-41b7-8f19-2638113f8301" providerId="ADAL" clId="{7AC768B7-C178-4EA0-9A37-7F12392ECCEC}" dt="2023-10-12T09:26:41.416" v="782" actId="26606"/>
          <ac:cxnSpMkLst>
            <pc:docMk/>
            <pc:sldMk cId="506171687" sldId="257"/>
            <ac:cxnSpMk id="21" creationId="{108D74AC-B125-4E11-BA53-E9E383966DF8}"/>
          </ac:cxnSpMkLst>
        </pc:cxnChg>
        <pc:cxnChg chg="add del">
          <ac:chgData name="SILVIA BALDASSARRE" userId="5d0d8235-012b-41b7-8f19-2638113f8301" providerId="ADAL" clId="{7AC768B7-C178-4EA0-9A37-7F12392ECCEC}" dt="2023-10-12T09:26:41.416" v="782" actId="26606"/>
          <ac:cxnSpMkLst>
            <pc:docMk/>
            <pc:sldMk cId="506171687" sldId="257"/>
            <ac:cxnSpMk id="23" creationId="{9DC76EBE-FB9D-4054-B5D8-19E3EAFE40B2}"/>
          </ac:cxnSpMkLst>
        </pc:cxnChg>
        <pc:cxnChg chg="add del">
          <ac:chgData name="SILVIA BALDASSARRE" userId="5d0d8235-012b-41b7-8f19-2638113f8301" providerId="ADAL" clId="{7AC768B7-C178-4EA0-9A37-7F12392ECCEC}" dt="2023-10-12T09:26:41.416" v="782" actId="26606"/>
          <ac:cxnSpMkLst>
            <pc:docMk/>
            <pc:sldMk cId="506171687" sldId="257"/>
            <ac:cxnSpMk id="25" creationId="{E48FA233-30DB-4D0A-BF51-78D03F79F247}"/>
          </ac:cxnSpMkLst>
        </pc:cxnChg>
        <pc:cxnChg chg="add del">
          <ac:chgData name="SILVIA BALDASSARRE" userId="5d0d8235-012b-41b7-8f19-2638113f8301" providerId="ADAL" clId="{7AC768B7-C178-4EA0-9A37-7F12392ECCEC}" dt="2023-10-12T09:26:41.416" v="782" actId="26606"/>
          <ac:cxnSpMkLst>
            <pc:docMk/>
            <pc:sldMk cId="506171687" sldId="257"/>
            <ac:cxnSpMk id="31" creationId="{22CDD0E7-BDD6-41F4-8AAB-088A2E8D0367}"/>
          </ac:cxnSpMkLst>
        </pc:cxnChg>
        <pc:cxnChg chg="add del">
          <ac:chgData name="SILVIA BALDASSARRE" userId="5d0d8235-012b-41b7-8f19-2638113f8301" providerId="ADAL" clId="{7AC768B7-C178-4EA0-9A37-7F12392ECCEC}" dt="2023-10-12T09:26:41.416" v="782" actId="26606"/>
          <ac:cxnSpMkLst>
            <pc:docMk/>
            <pc:sldMk cId="506171687" sldId="257"/>
            <ac:cxnSpMk id="33" creationId="{C4558310-C928-4426-BFAC-68450D291D0A}"/>
          </ac:cxnSpMkLst>
        </pc:cxnChg>
        <pc:cxnChg chg="add del">
          <ac:chgData name="SILVIA BALDASSARRE" userId="5d0d8235-012b-41b7-8f19-2638113f8301" providerId="ADAL" clId="{7AC768B7-C178-4EA0-9A37-7F12392ECCEC}" dt="2023-10-12T09:26:41.416" v="782" actId="26606"/>
          <ac:cxnSpMkLst>
            <pc:docMk/>
            <pc:sldMk cId="506171687" sldId="257"/>
            <ac:cxnSpMk id="35" creationId="{B58B45F5-E162-4AF7-9E46-A4290969B479}"/>
          </ac:cxnSpMkLst>
        </pc:cxnChg>
      </pc:sldChg>
      <pc:sldChg chg="addSp delSp modSp mod setBg">
        <pc:chgData name="SILVIA BALDASSARRE" userId="5d0d8235-012b-41b7-8f19-2638113f8301" providerId="ADAL" clId="{7AC768B7-C178-4EA0-9A37-7F12392ECCEC}" dt="2023-10-15T14:31:03.046" v="16438" actId="20577"/>
        <pc:sldMkLst>
          <pc:docMk/>
          <pc:sldMk cId="2659806256" sldId="258"/>
        </pc:sldMkLst>
        <pc:spChg chg="add mod">
          <ac:chgData name="SILVIA BALDASSARRE" userId="5d0d8235-012b-41b7-8f19-2638113f8301" providerId="ADAL" clId="{7AC768B7-C178-4EA0-9A37-7F12392ECCEC}" dt="2023-10-12T10:37:23.745" v="2135" actId="207"/>
          <ac:spMkLst>
            <pc:docMk/>
            <pc:sldMk cId="2659806256" sldId="258"/>
            <ac:spMk id="2" creationId="{42FCCE7B-44D4-80CD-F5CD-1C87B7AC3230}"/>
          </ac:spMkLst>
        </pc:spChg>
        <pc:spChg chg="add del mod">
          <ac:chgData name="SILVIA BALDASSARRE" userId="5d0d8235-012b-41b7-8f19-2638113f8301" providerId="ADAL" clId="{7AC768B7-C178-4EA0-9A37-7F12392ECCEC}" dt="2023-10-12T10:37:29.433" v="2137" actId="207"/>
          <ac:spMkLst>
            <pc:docMk/>
            <pc:sldMk cId="2659806256" sldId="258"/>
            <ac:spMk id="4" creationId="{EB56FA96-DD89-5CDD-8E93-47647FADA2F4}"/>
          </ac:spMkLst>
        </pc:spChg>
        <pc:spChg chg="add mod">
          <ac:chgData name="SILVIA BALDASSARRE" userId="5d0d8235-012b-41b7-8f19-2638113f8301" providerId="ADAL" clId="{7AC768B7-C178-4EA0-9A37-7F12392ECCEC}" dt="2023-10-15T14:31:03.046" v="16438" actId="20577"/>
          <ac:spMkLst>
            <pc:docMk/>
            <pc:sldMk cId="2659806256" sldId="258"/>
            <ac:spMk id="5" creationId="{84C9D4F2-682C-AE5C-77BC-AD4840438C97}"/>
          </ac:spMkLst>
        </pc:spChg>
        <pc:spChg chg="add mod">
          <ac:chgData name="SILVIA BALDASSARRE" userId="5d0d8235-012b-41b7-8f19-2638113f8301" providerId="ADAL" clId="{7AC768B7-C178-4EA0-9A37-7F12392ECCEC}" dt="2023-10-12T10:37:31.890" v="2138" actId="207"/>
          <ac:spMkLst>
            <pc:docMk/>
            <pc:sldMk cId="2659806256" sldId="258"/>
            <ac:spMk id="6" creationId="{6CA12966-C362-AFEF-6E8F-443A82466617}"/>
          </ac:spMkLst>
        </pc:spChg>
        <pc:spChg chg="add mod">
          <ac:chgData name="SILVIA BALDASSARRE" userId="5d0d8235-012b-41b7-8f19-2638113f8301" providerId="ADAL" clId="{7AC768B7-C178-4EA0-9A37-7F12392ECCEC}" dt="2023-10-12T09:09:02.756" v="612" actId="1076"/>
          <ac:spMkLst>
            <pc:docMk/>
            <pc:sldMk cId="2659806256" sldId="258"/>
            <ac:spMk id="7" creationId="{8BAB2876-79DB-2CA8-DB2F-D8C41D304F1F}"/>
          </ac:spMkLst>
        </pc:spChg>
        <pc:picChg chg="add mod ord">
          <ac:chgData name="SILVIA BALDASSARRE" userId="5d0d8235-012b-41b7-8f19-2638113f8301" providerId="ADAL" clId="{7AC768B7-C178-4EA0-9A37-7F12392ECCEC}" dt="2023-10-12T13:55:56.552" v="3224" actId="14100"/>
          <ac:picMkLst>
            <pc:docMk/>
            <pc:sldMk cId="2659806256" sldId="258"/>
            <ac:picMk id="3" creationId="{596BDFD9-09DB-D889-5873-17D2CF2095EF}"/>
          </ac:picMkLst>
        </pc:picChg>
      </pc:sldChg>
      <pc:sldChg chg="addSp delSp modSp mod setBg modClrScheme chgLayout">
        <pc:chgData name="SILVIA BALDASSARRE" userId="5d0d8235-012b-41b7-8f19-2638113f8301" providerId="ADAL" clId="{7AC768B7-C178-4EA0-9A37-7F12392ECCEC}" dt="2023-10-15T14:34:22.258" v="16439" actId="13926"/>
        <pc:sldMkLst>
          <pc:docMk/>
          <pc:sldMk cId="2948393621" sldId="259"/>
        </pc:sldMkLst>
        <pc:spChg chg="add del mod ord">
          <ac:chgData name="SILVIA BALDASSARRE" userId="5d0d8235-012b-41b7-8f19-2638113f8301" providerId="ADAL" clId="{7AC768B7-C178-4EA0-9A37-7F12392ECCEC}" dt="2023-10-12T09:22:56.254" v="662" actId="1076"/>
          <ac:spMkLst>
            <pc:docMk/>
            <pc:sldMk cId="2948393621" sldId="259"/>
            <ac:spMk id="2" creationId="{95A36150-95E5-05AE-724B-E27602ABF88C}"/>
          </ac:spMkLst>
        </pc:spChg>
        <pc:spChg chg="add del mod">
          <ac:chgData name="SILVIA BALDASSARRE" userId="5d0d8235-012b-41b7-8f19-2638113f8301" providerId="ADAL" clId="{7AC768B7-C178-4EA0-9A37-7F12392ECCEC}" dt="2023-10-12T09:24:21.040" v="676" actId="478"/>
          <ac:spMkLst>
            <pc:docMk/>
            <pc:sldMk cId="2948393621" sldId="259"/>
            <ac:spMk id="3" creationId="{621453AD-EBB2-2D5E-E9A2-DF5A85C1C28E}"/>
          </ac:spMkLst>
        </pc:spChg>
        <pc:spChg chg="add del mod ord">
          <ac:chgData name="SILVIA BALDASSARRE" userId="5d0d8235-012b-41b7-8f19-2638113f8301" providerId="ADAL" clId="{7AC768B7-C178-4EA0-9A37-7F12392ECCEC}" dt="2023-10-12T09:22:01.197" v="658" actId="700"/>
          <ac:spMkLst>
            <pc:docMk/>
            <pc:sldMk cId="2948393621" sldId="259"/>
            <ac:spMk id="4" creationId="{43D937A3-FBFF-D7D6-5133-A0F69F48EAA5}"/>
          </ac:spMkLst>
        </pc:spChg>
        <pc:spChg chg="add del mod ord">
          <ac:chgData name="SILVIA BALDASSARRE" userId="5d0d8235-012b-41b7-8f19-2638113f8301" providerId="ADAL" clId="{7AC768B7-C178-4EA0-9A37-7F12392ECCEC}" dt="2023-10-12T09:22:01.197" v="658" actId="700"/>
          <ac:spMkLst>
            <pc:docMk/>
            <pc:sldMk cId="2948393621" sldId="259"/>
            <ac:spMk id="5" creationId="{6DF506C1-9BA1-BFDA-F332-0687747CAC39}"/>
          </ac:spMkLst>
        </pc:spChg>
        <pc:spChg chg="add del mod ord">
          <ac:chgData name="SILVIA BALDASSARRE" userId="5d0d8235-012b-41b7-8f19-2638113f8301" providerId="ADAL" clId="{7AC768B7-C178-4EA0-9A37-7F12392ECCEC}" dt="2023-10-12T09:22:47.391" v="660" actId="700"/>
          <ac:spMkLst>
            <pc:docMk/>
            <pc:sldMk cId="2948393621" sldId="259"/>
            <ac:spMk id="6" creationId="{B0EFD19B-51C1-7264-1D10-E9A86209E569}"/>
          </ac:spMkLst>
        </pc:spChg>
        <pc:spChg chg="add del mod ord">
          <ac:chgData name="SILVIA BALDASSARRE" userId="5d0d8235-012b-41b7-8f19-2638113f8301" providerId="ADAL" clId="{7AC768B7-C178-4EA0-9A37-7F12392ECCEC}" dt="2023-10-12T09:22:47.391" v="660" actId="700"/>
          <ac:spMkLst>
            <pc:docMk/>
            <pc:sldMk cId="2948393621" sldId="259"/>
            <ac:spMk id="7" creationId="{E7986561-4833-10A0-9505-EF17D08687C5}"/>
          </ac:spMkLst>
        </pc:spChg>
        <pc:spChg chg="add del mod ord">
          <ac:chgData name="SILVIA BALDASSARRE" userId="5d0d8235-012b-41b7-8f19-2638113f8301" providerId="ADAL" clId="{7AC768B7-C178-4EA0-9A37-7F12392ECCEC}" dt="2023-10-12T09:22:51.691" v="661" actId="700"/>
          <ac:spMkLst>
            <pc:docMk/>
            <pc:sldMk cId="2948393621" sldId="259"/>
            <ac:spMk id="8" creationId="{A0B20A99-77E9-9452-4DBC-1046643F95F1}"/>
          </ac:spMkLst>
        </pc:spChg>
        <pc:spChg chg="add del mod ord">
          <ac:chgData name="SILVIA BALDASSARRE" userId="5d0d8235-012b-41b7-8f19-2638113f8301" providerId="ADAL" clId="{7AC768B7-C178-4EA0-9A37-7F12392ECCEC}" dt="2023-10-12T09:22:51.691" v="661" actId="700"/>
          <ac:spMkLst>
            <pc:docMk/>
            <pc:sldMk cId="2948393621" sldId="259"/>
            <ac:spMk id="9" creationId="{3F3FDEC7-CABE-3396-73B3-0F9525ACBB83}"/>
          </ac:spMkLst>
        </pc:spChg>
        <pc:spChg chg="add del mod ord">
          <ac:chgData name="SILVIA BALDASSARRE" userId="5d0d8235-012b-41b7-8f19-2638113f8301" providerId="ADAL" clId="{7AC768B7-C178-4EA0-9A37-7F12392ECCEC}" dt="2023-10-12T09:23:00.805" v="663" actId="700"/>
          <ac:spMkLst>
            <pc:docMk/>
            <pc:sldMk cId="2948393621" sldId="259"/>
            <ac:spMk id="10" creationId="{607E590E-6D11-0D95-9982-55CF262A966B}"/>
          </ac:spMkLst>
        </pc:spChg>
        <pc:spChg chg="add del mod ord">
          <ac:chgData name="SILVIA BALDASSARRE" userId="5d0d8235-012b-41b7-8f19-2638113f8301" providerId="ADAL" clId="{7AC768B7-C178-4EA0-9A37-7F12392ECCEC}" dt="2023-10-12T09:23:00.805" v="663" actId="700"/>
          <ac:spMkLst>
            <pc:docMk/>
            <pc:sldMk cId="2948393621" sldId="259"/>
            <ac:spMk id="11" creationId="{F8A88376-2694-8C36-3D66-6AAB42089576}"/>
          </ac:spMkLst>
        </pc:spChg>
        <pc:spChg chg="add mod ord">
          <ac:chgData name="SILVIA BALDASSARRE" userId="5d0d8235-012b-41b7-8f19-2638113f8301" providerId="ADAL" clId="{7AC768B7-C178-4EA0-9A37-7F12392ECCEC}" dt="2023-10-12T10:37:52.117" v="2145" actId="14100"/>
          <ac:spMkLst>
            <pc:docMk/>
            <pc:sldMk cId="2948393621" sldId="259"/>
            <ac:spMk id="12" creationId="{1B400C76-F050-82D8-9527-C4801901BFA8}"/>
          </ac:spMkLst>
        </pc:spChg>
        <pc:spChg chg="add mod ord">
          <ac:chgData name="SILVIA BALDASSARRE" userId="5d0d8235-012b-41b7-8f19-2638113f8301" providerId="ADAL" clId="{7AC768B7-C178-4EA0-9A37-7F12392ECCEC}" dt="2023-10-15T14:34:22.258" v="16439" actId="13926"/>
          <ac:spMkLst>
            <pc:docMk/>
            <pc:sldMk cId="2948393621" sldId="259"/>
            <ac:spMk id="13" creationId="{47E52A78-7C48-345E-69E1-766305454E97}"/>
          </ac:spMkLst>
        </pc:spChg>
        <pc:spChg chg="add mod">
          <ac:chgData name="SILVIA BALDASSARRE" userId="5d0d8235-012b-41b7-8f19-2638113f8301" providerId="ADAL" clId="{7AC768B7-C178-4EA0-9A37-7F12392ECCEC}" dt="2023-10-12T10:38:26.290" v="2156" actId="1076"/>
          <ac:spMkLst>
            <pc:docMk/>
            <pc:sldMk cId="2948393621" sldId="259"/>
            <ac:spMk id="17" creationId="{65C240FE-3768-8570-B72B-4004C86666E1}"/>
          </ac:spMkLst>
        </pc:spChg>
        <pc:picChg chg="add mod">
          <ac:chgData name="SILVIA BALDASSARRE" userId="5d0d8235-012b-41b7-8f19-2638113f8301" providerId="ADAL" clId="{7AC768B7-C178-4EA0-9A37-7F12392ECCEC}" dt="2023-10-12T09:41:16.213" v="1671" actId="1076"/>
          <ac:picMkLst>
            <pc:docMk/>
            <pc:sldMk cId="2948393621" sldId="259"/>
            <ac:picMk id="14" creationId="{A0278254-F6FE-B07D-7F1C-36366BE31B1D}"/>
          </ac:picMkLst>
        </pc:picChg>
        <pc:picChg chg="add mod">
          <ac:chgData name="SILVIA BALDASSARRE" userId="5d0d8235-012b-41b7-8f19-2638113f8301" providerId="ADAL" clId="{7AC768B7-C178-4EA0-9A37-7F12392ECCEC}" dt="2023-10-12T09:41:18.538" v="1672" actId="1076"/>
          <ac:picMkLst>
            <pc:docMk/>
            <pc:sldMk cId="2948393621" sldId="259"/>
            <ac:picMk id="15" creationId="{B65290CD-5E0A-ADE0-5406-65B356D957DA}"/>
          </ac:picMkLst>
        </pc:picChg>
      </pc:sldChg>
      <pc:sldChg chg="addSp delSp modSp mod ord setBg chgLayout">
        <pc:chgData name="SILVIA BALDASSARRE" userId="5d0d8235-012b-41b7-8f19-2638113f8301" providerId="ADAL" clId="{7AC768B7-C178-4EA0-9A37-7F12392ECCEC}" dt="2023-10-15T14:54:03.835" v="16458" actId="113"/>
        <pc:sldMkLst>
          <pc:docMk/>
          <pc:sldMk cId="2622863664" sldId="260"/>
        </pc:sldMkLst>
        <pc:spChg chg="add del mod">
          <ac:chgData name="SILVIA BALDASSARRE" userId="5d0d8235-012b-41b7-8f19-2638113f8301" providerId="ADAL" clId="{7AC768B7-C178-4EA0-9A37-7F12392ECCEC}" dt="2023-10-12T12:57:54.632" v="2474" actId="21"/>
          <ac:spMkLst>
            <pc:docMk/>
            <pc:sldMk cId="2622863664" sldId="260"/>
            <ac:spMk id="2" creationId="{EB5DFA0D-FFCA-78B2-1158-0B0B7E26870A}"/>
          </ac:spMkLst>
        </pc:spChg>
        <pc:spChg chg="add mod">
          <ac:chgData name="SILVIA BALDASSARRE" userId="5d0d8235-012b-41b7-8f19-2638113f8301" providerId="ADAL" clId="{7AC768B7-C178-4EA0-9A37-7F12392ECCEC}" dt="2023-10-15T14:54:03.835" v="16458" actId="113"/>
          <ac:spMkLst>
            <pc:docMk/>
            <pc:sldMk cId="2622863664" sldId="260"/>
            <ac:spMk id="4" creationId="{B7D499F9-160A-ABC1-3646-4BA506441561}"/>
          </ac:spMkLst>
        </pc:spChg>
        <pc:spChg chg="add mod">
          <ac:chgData name="SILVIA BALDASSARRE" userId="5d0d8235-012b-41b7-8f19-2638113f8301" providerId="ADAL" clId="{7AC768B7-C178-4EA0-9A37-7F12392ECCEC}" dt="2023-10-12T13:00:26.055" v="2502" actId="14100"/>
          <ac:spMkLst>
            <pc:docMk/>
            <pc:sldMk cId="2622863664" sldId="260"/>
            <ac:spMk id="7" creationId="{B480EC7C-CDEB-4BEB-154B-AB881D411868}"/>
          </ac:spMkLst>
        </pc:spChg>
        <pc:picChg chg="add del mod">
          <ac:chgData name="SILVIA BALDASSARRE" userId="5d0d8235-012b-41b7-8f19-2638113f8301" providerId="ADAL" clId="{7AC768B7-C178-4EA0-9A37-7F12392ECCEC}" dt="2023-10-12T12:58:56.849" v="2485" actId="21"/>
          <ac:picMkLst>
            <pc:docMk/>
            <pc:sldMk cId="2622863664" sldId="260"/>
            <ac:picMk id="5" creationId="{923CAF3D-F17C-E57C-5684-C92C683AF8A3}"/>
          </ac:picMkLst>
        </pc:picChg>
        <pc:picChg chg="add mod">
          <ac:chgData name="SILVIA BALDASSARRE" userId="5d0d8235-012b-41b7-8f19-2638113f8301" providerId="ADAL" clId="{7AC768B7-C178-4EA0-9A37-7F12392ECCEC}" dt="2023-10-12T12:59:52.978" v="2493" actId="14100"/>
          <ac:picMkLst>
            <pc:docMk/>
            <pc:sldMk cId="2622863664" sldId="260"/>
            <ac:picMk id="6" creationId="{380FFAFE-A891-B59A-2DE4-05507D4409D7}"/>
          </ac:picMkLst>
        </pc:picChg>
      </pc:sldChg>
      <pc:sldChg chg="addSp modSp new mod setBg">
        <pc:chgData name="SILVIA BALDASSARRE" userId="5d0d8235-012b-41b7-8f19-2638113f8301" providerId="ADAL" clId="{7AC768B7-C178-4EA0-9A37-7F12392ECCEC}" dt="2023-10-22T15:43:09.600" v="17730" actId="20577"/>
        <pc:sldMkLst>
          <pc:docMk/>
          <pc:sldMk cId="3638057404" sldId="261"/>
        </pc:sldMkLst>
        <pc:spChg chg="add mod">
          <ac:chgData name="SILVIA BALDASSARRE" userId="5d0d8235-012b-41b7-8f19-2638113f8301" providerId="ADAL" clId="{7AC768B7-C178-4EA0-9A37-7F12392ECCEC}" dt="2023-10-12T10:28:36.199" v="2065" actId="1076"/>
          <ac:spMkLst>
            <pc:docMk/>
            <pc:sldMk cId="3638057404" sldId="261"/>
            <ac:spMk id="2" creationId="{62B17930-C4F5-9769-AC67-3FCA4B96DFB3}"/>
          </ac:spMkLst>
        </pc:spChg>
        <pc:spChg chg="add mod">
          <ac:chgData name="SILVIA BALDASSARRE" userId="5d0d8235-012b-41b7-8f19-2638113f8301" providerId="ADAL" clId="{7AC768B7-C178-4EA0-9A37-7F12392ECCEC}" dt="2023-10-22T15:43:09.600" v="17730" actId="20577"/>
          <ac:spMkLst>
            <pc:docMk/>
            <pc:sldMk cId="3638057404" sldId="261"/>
            <ac:spMk id="7" creationId="{DDDC50DF-35A1-BF57-040C-87F164C225CA}"/>
          </ac:spMkLst>
        </pc:spChg>
        <pc:graphicFrameChg chg="add mod modGraphic">
          <ac:chgData name="SILVIA BALDASSARRE" userId="5d0d8235-012b-41b7-8f19-2638113f8301" providerId="ADAL" clId="{7AC768B7-C178-4EA0-9A37-7F12392ECCEC}" dt="2023-10-12T10:40:46.761" v="2176" actId="1076"/>
          <ac:graphicFrameMkLst>
            <pc:docMk/>
            <pc:sldMk cId="3638057404" sldId="261"/>
            <ac:graphicFrameMk id="4" creationId="{DF0B8846-63F6-1CBC-B97A-DDE63919316D}"/>
          </ac:graphicFrameMkLst>
        </pc:graphicFrameChg>
        <pc:picChg chg="add mod">
          <ac:chgData name="SILVIA BALDASSARRE" userId="5d0d8235-012b-41b7-8f19-2638113f8301" providerId="ADAL" clId="{7AC768B7-C178-4EA0-9A37-7F12392ECCEC}" dt="2023-10-12T10:40:44.745" v="2175" actId="14100"/>
          <ac:picMkLst>
            <pc:docMk/>
            <pc:sldMk cId="3638057404" sldId="261"/>
            <ac:picMk id="3" creationId="{B716B887-9A8C-74FB-834B-63E717DE89C0}"/>
          </ac:picMkLst>
        </pc:picChg>
        <pc:picChg chg="add mod">
          <ac:chgData name="SILVIA BALDASSARRE" userId="5d0d8235-012b-41b7-8f19-2638113f8301" providerId="ADAL" clId="{7AC768B7-C178-4EA0-9A37-7F12392ECCEC}" dt="2023-10-12T10:40:35.647" v="2170" actId="1076"/>
          <ac:picMkLst>
            <pc:docMk/>
            <pc:sldMk cId="3638057404" sldId="261"/>
            <ac:picMk id="5" creationId="{8A2B2311-CB03-4D1C-4722-40CEEBD209A6}"/>
          </ac:picMkLst>
        </pc:picChg>
        <pc:picChg chg="add mod">
          <ac:chgData name="SILVIA BALDASSARRE" userId="5d0d8235-012b-41b7-8f19-2638113f8301" providerId="ADAL" clId="{7AC768B7-C178-4EA0-9A37-7F12392ECCEC}" dt="2023-10-12T10:40:40.020" v="2172" actId="1076"/>
          <ac:picMkLst>
            <pc:docMk/>
            <pc:sldMk cId="3638057404" sldId="261"/>
            <ac:picMk id="6" creationId="{5D744F42-2B96-0FB4-EA6A-A81878A03135}"/>
          </ac:picMkLst>
        </pc:picChg>
        <pc:picChg chg="add mod">
          <ac:chgData name="SILVIA BALDASSARRE" userId="5d0d8235-012b-41b7-8f19-2638113f8301" providerId="ADAL" clId="{7AC768B7-C178-4EA0-9A37-7F12392ECCEC}" dt="2023-10-12T10:40:27.332" v="2165" actId="1076"/>
          <ac:picMkLst>
            <pc:docMk/>
            <pc:sldMk cId="3638057404" sldId="261"/>
            <ac:picMk id="8" creationId="{F21C305F-C9FA-041C-FE0E-BE61CEB25C91}"/>
          </ac:picMkLst>
        </pc:picChg>
      </pc:sldChg>
      <pc:sldChg chg="new del">
        <pc:chgData name="SILVIA BALDASSARRE" userId="5d0d8235-012b-41b7-8f19-2638113f8301" providerId="ADAL" clId="{7AC768B7-C178-4EA0-9A37-7F12392ECCEC}" dt="2023-10-12T10:27:00.049" v="2061" actId="680"/>
        <pc:sldMkLst>
          <pc:docMk/>
          <pc:sldMk cId="739488521" sldId="262"/>
        </pc:sldMkLst>
      </pc:sldChg>
      <pc:sldChg chg="new del">
        <pc:chgData name="SILVIA BALDASSARRE" userId="5d0d8235-012b-41b7-8f19-2638113f8301" providerId="ADAL" clId="{7AC768B7-C178-4EA0-9A37-7F12392ECCEC}" dt="2023-10-12T10:29:25.651" v="2091" actId="680"/>
        <pc:sldMkLst>
          <pc:docMk/>
          <pc:sldMk cId="1338200360" sldId="262"/>
        </pc:sldMkLst>
      </pc:sldChg>
      <pc:sldChg chg="new del mod chgLayout">
        <pc:chgData name="SILVIA BALDASSARRE" userId="5d0d8235-012b-41b7-8f19-2638113f8301" providerId="ADAL" clId="{7AC768B7-C178-4EA0-9A37-7F12392ECCEC}" dt="2023-10-12T10:28:25.796" v="2064" actId="680"/>
        <pc:sldMkLst>
          <pc:docMk/>
          <pc:sldMk cId="3112431982" sldId="262"/>
        </pc:sldMkLst>
      </pc:sldChg>
      <pc:sldChg chg="new del">
        <pc:chgData name="SILVIA BALDASSARRE" userId="5d0d8235-012b-41b7-8f19-2638113f8301" providerId="ADAL" clId="{7AC768B7-C178-4EA0-9A37-7F12392ECCEC}" dt="2023-10-12T10:34:21.083" v="2113" actId="2696"/>
        <pc:sldMkLst>
          <pc:docMk/>
          <pc:sldMk cId="3859744070" sldId="262"/>
        </pc:sldMkLst>
      </pc:sldChg>
      <pc:sldChg chg="addSp delSp modSp new mod ord setBg setFolMasterObjs delDesignElem">
        <pc:chgData name="SILVIA BALDASSARRE" userId="5d0d8235-012b-41b7-8f19-2638113f8301" providerId="ADAL" clId="{7AC768B7-C178-4EA0-9A37-7F12392ECCEC}" dt="2023-10-22T16:14:59.463" v="17754" actId="1076"/>
        <pc:sldMkLst>
          <pc:docMk/>
          <pc:sldMk cId="2079322072" sldId="263"/>
        </pc:sldMkLst>
        <pc:spChg chg="add mod ord">
          <ac:chgData name="SILVIA BALDASSARRE" userId="5d0d8235-012b-41b7-8f19-2638113f8301" providerId="ADAL" clId="{7AC768B7-C178-4EA0-9A37-7F12392ECCEC}" dt="2023-10-22T16:14:55.346" v="17753" actId="20577"/>
          <ac:spMkLst>
            <pc:docMk/>
            <pc:sldMk cId="2079322072" sldId="263"/>
            <ac:spMk id="2" creationId="{A411BCCE-8744-C517-0294-FD4059F017CE}"/>
          </ac:spMkLst>
        </pc:spChg>
        <pc:spChg chg="add del">
          <ac:chgData name="SILVIA BALDASSARRE" userId="5d0d8235-012b-41b7-8f19-2638113f8301" providerId="ADAL" clId="{7AC768B7-C178-4EA0-9A37-7F12392ECCEC}" dt="2023-10-13T07:24:44.890" v="6083"/>
          <ac:spMkLst>
            <pc:docMk/>
            <pc:sldMk cId="2079322072" sldId="263"/>
            <ac:spMk id="8" creationId="{3346177D-ADC4-4968-B747-5CFCD390B5B9}"/>
          </ac:spMkLst>
        </pc:spChg>
        <pc:spChg chg="add del">
          <ac:chgData name="SILVIA BALDASSARRE" userId="5d0d8235-012b-41b7-8f19-2638113f8301" providerId="ADAL" clId="{7AC768B7-C178-4EA0-9A37-7F12392ECCEC}" dt="2023-10-13T07:24:44.890" v="6083"/>
          <ac:spMkLst>
            <pc:docMk/>
            <pc:sldMk cId="2079322072" sldId="263"/>
            <ac:spMk id="10" creationId="{0844A943-BF79-4FEA-ABB1-3BD54D236606}"/>
          </ac:spMkLst>
        </pc:spChg>
        <pc:spChg chg="add del">
          <ac:chgData name="SILVIA BALDASSARRE" userId="5d0d8235-012b-41b7-8f19-2638113f8301" providerId="ADAL" clId="{7AC768B7-C178-4EA0-9A37-7F12392ECCEC}" dt="2023-10-13T07:24:44.890" v="6083"/>
          <ac:spMkLst>
            <pc:docMk/>
            <pc:sldMk cId="2079322072" sldId="263"/>
            <ac:spMk id="12" creationId="{6437CC72-F4A8-4DC3-AFAB-D22C482C8100}"/>
          </ac:spMkLst>
        </pc:spChg>
        <pc:picChg chg="add mod">
          <ac:chgData name="SILVIA BALDASSARRE" userId="5d0d8235-012b-41b7-8f19-2638113f8301" providerId="ADAL" clId="{7AC768B7-C178-4EA0-9A37-7F12392ECCEC}" dt="2023-10-22T16:14:59.463" v="17754" actId="1076"/>
          <ac:picMkLst>
            <pc:docMk/>
            <pc:sldMk cId="2079322072" sldId="263"/>
            <ac:picMk id="3" creationId="{015A45E9-727A-266F-7AF9-EFF58EFC8B9F}"/>
          </ac:picMkLst>
        </pc:picChg>
      </pc:sldChg>
      <pc:sldChg chg="new del">
        <pc:chgData name="SILVIA BALDASSARRE" userId="5d0d8235-012b-41b7-8f19-2638113f8301" providerId="ADAL" clId="{7AC768B7-C178-4EA0-9A37-7F12392ECCEC}" dt="2023-10-12T10:34:18.209" v="2112" actId="2696"/>
        <pc:sldMkLst>
          <pc:docMk/>
          <pc:sldMk cId="319104988" sldId="264"/>
        </pc:sldMkLst>
      </pc:sldChg>
      <pc:sldChg chg="addSp modSp new mod setBg">
        <pc:chgData name="SILVIA BALDASSARRE" userId="5d0d8235-012b-41b7-8f19-2638113f8301" providerId="ADAL" clId="{7AC768B7-C178-4EA0-9A37-7F12392ECCEC}" dt="2023-10-22T15:45:47.815" v="17741" actId="20577"/>
        <pc:sldMkLst>
          <pc:docMk/>
          <pc:sldMk cId="2835467297" sldId="264"/>
        </pc:sldMkLst>
        <pc:spChg chg="add mod">
          <ac:chgData name="SILVIA BALDASSARRE" userId="5d0d8235-012b-41b7-8f19-2638113f8301" providerId="ADAL" clId="{7AC768B7-C178-4EA0-9A37-7F12392ECCEC}" dt="2023-10-12T13:21:16.794" v="2713" actId="113"/>
          <ac:spMkLst>
            <pc:docMk/>
            <pc:sldMk cId="2835467297" sldId="264"/>
            <ac:spMk id="2" creationId="{709F544C-FCB9-D27F-2DBA-CEA7A39226F4}"/>
          </ac:spMkLst>
        </pc:spChg>
        <pc:spChg chg="add mod">
          <ac:chgData name="SILVIA BALDASSARRE" userId="5d0d8235-012b-41b7-8f19-2638113f8301" providerId="ADAL" clId="{7AC768B7-C178-4EA0-9A37-7F12392ECCEC}" dt="2023-10-22T15:45:47.815" v="17741" actId="20577"/>
          <ac:spMkLst>
            <pc:docMk/>
            <pc:sldMk cId="2835467297" sldId="264"/>
            <ac:spMk id="3" creationId="{14125A2C-A450-AEF0-2F45-A6BFF24AAEAD}"/>
          </ac:spMkLst>
        </pc:spChg>
      </pc:sldChg>
      <pc:sldChg chg="addSp modSp new mod">
        <pc:chgData name="SILVIA BALDASSARRE" userId="5d0d8235-012b-41b7-8f19-2638113f8301" providerId="ADAL" clId="{7AC768B7-C178-4EA0-9A37-7F12392ECCEC}" dt="2023-10-12T13:00:49.771" v="2505" actId="207"/>
        <pc:sldMkLst>
          <pc:docMk/>
          <pc:sldMk cId="4293647479" sldId="265"/>
        </pc:sldMkLst>
        <pc:spChg chg="add mod">
          <ac:chgData name="SILVIA BALDASSARRE" userId="5d0d8235-012b-41b7-8f19-2638113f8301" providerId="ADAL" clId="{7AC768B7-C178-4EA0-9A37-7F12392ECCEC}" dt="2023-10-12T13:00:49.771" v="2505" actId="207"/>
          <ac:spMkLst>
            <pc:docMk/>
            <pc:sldMk cId="4293647479" sldId="265"/>
            <ac:spMk id="2" creationId="{7A040662-86B7-983C-E74C-7BBCA166EC92}"/>
          </ac:spMkLst>
        </pc:spChg>
        <pc:spChg chg="add mod">
          <ac:chgData name="SILVIA BALDASSARRE" userId="5d0d8235-012b-41b7-8f19-2638113f8301" providerId="ADAL" clId="{7AC768B7-C178-4EA0-9A37-7F12392ECCEC}" dt="2023-10-12T12:42:39.601" v="2295" actId="1076"/>
          <ac:spMkLst>
            <pc:docMk/>
            <pc:sldMk cId="4293647479" sldId="265"/>
            <ac:spMk id="3" creationId="{0B24CB81-DDC0-D05C-6536-47E105F6CEB7}"/>
          </ac:spMkLst>
        </pc:spChg>
        <pc:spChg chg="add mod">
          <ac:chgData name="SILVIA BALDASSARRE" userId="5d0d8235-012b-41b7-8f19-2638113f8301" providerId="ADAL" clId="{7AC768B7-C178-4EA0-9A37-7F12392ECCEC}" dt="2023-10-12T12:43:18.183" v="2303" actId="1076"/>
          <ac:spMkLst>
            <pc:docMk/>
            <pc:sldMk cId="4293647479" sldId="265"/>
            <ac:spMk id="4" creationId="{FF4283E4-ED14-785C-732A-9160D52DE3A8}"/>
          </ac:spMkLst>
        </pc:spChg>
      </pc:sldChg>
      <pc:sldChg chg="addSp modSp new mod">
        <pc:chgData name="SILVIA BALDASSARRE" userId="5d0d8235-012b-41b7-8f19-2638113f8301" providerId="ADAL" clId="{7AC768B7-C178-4EA0-9A37-7F12392ECCEC}" dt="2023-10-12T13:06:41.282" v="2558" actId="1076"/>
        <pc:sldMkLst>
          <pc:docMk/>
          <pc:sldMk cId="2009372331" sldId="266"/>
        </pc:sldMkLst>
        <pc:spChg chg="add mod">
          <ac:chgData name="SILVIA BALDASSARRE" userId="5d0d8235-012b-41b7-8f19-2638113f8301" providerId="ADAL" clId="{7AC768B7-C178-4EA0-9A37-7F12392ECCEC}" dt="2023-10-12T13:06:39.870" v="2557" actId="1076"/>
          <ac:spMkLst>
            <pc:docMk/>
            <pc:sldMk cId="2009372331" sldId="266"/>
            <ac:spMk id="3" creationId="{6F6F8972-4F19-3226-04D0-275C80B1FA87}"/>
          </ac:spMkLst>
        </pc:spChg>
        <pc:picChg chg="add mod">
          <ac:chgData name="SILVIA BALDASSARRE" userId="5d0d8235-012b-41b7-8f19-2638113f8301" providerId="ADAL" clId="{7AC768B7-C178-4EA0-9A37-7F12392ECCEC}" dt="2023-10-12T13:06:41.282" v="2558" actId="1076"/>
          <ac:picMkLst>
            <pc:docMk/>
            <pc:sldMk cId="2009372331" sldId="266"/>
            <ac:picMk id="2" creationId="{6DAAC21A-E226-D509-8958-7D26A1223080}"/>
          </ac:picMkLst>
        </pc:picChg>
      </pc:sldChg>
      <pc:sldChg chg="addSp modSp new mod">
        <pc:chgData name="SILVIA BALDASSARRE" userId="5d0d8235-012b-41b7-8f19-2638113f8301" providerId="ADAL" clId="{7AC768B7-C178-4EA0-9A37-7F12392ECCEC}" dt="2023-10-22T12:50:58.688" v="17724" actId="6549"/>
        <pc:sldMkLst>
          <pc:docMk/>
          <pc:sldMk cId="15486145" sldId="267"/>
        </pc:sldMkLst>
        <pc:spChg chg="add mod">
          <ac:chgData name="SILVIA BALDASSARRE" userId="5d0d8235-012b-41b7-8f19-2638113f8301" providerId="ADAL" clId="{7AC768B7-C178-4EA0-9A37-7F12392ECCEC}" dt="2023-10-22T12:50:58.688" v="17724" actId="6549"/>
          <ac:spMkLst>
            <pc:docMk/>
            <pc:sldMk cId="15486145" sldId="267"/>
            <ac:spMk id="2" creationId="{D31D77A7-9846-3BC3-AD9D-D8512D2B4D81}"/>
          </ac:spMkLst>
        </pc:spChg>
        <pc:spChg chg="add mod">
          <ac:chgData name="SILVIA BALDASSARRE" userId="5d0d8235-012b-41b7-8f19-2638113f8301" providerId="ADAL" clId="{7AC768B7-C178-4EA0-9A37-7F12392ECCEC}" dt="2023-10-12T12:56:04.809" v="2471" actId="1076"/>
          <ac:spMkLst>
            <pc:docMk/>
            <pc:sldMk cId="15486145" sldId="267"/>
            <ac:spMk id="3" creationId="{6692A80D-B00E-16E8-D400-2EB979CED185}"/>
          </ac:spMkLst>
        </pc:spChg>
      </pc:sldChg>
      <pc:sldChg chg="addSp delSp modSp new mod setBg">
        <pc:chgData name="SILVIA BALDASSARRE" userId="5d0d8235-012b-41b7-8f19-2638113f8301" providerId="ADAL" clId="{7AC768B7-C178-4EA0-9A37-7F12392ECCEC}" dt="2023-10-15T14:58:13.278" v="16460" actId="113"/>
        <pc:sldMkLst>
          <pc:docMk/>
          <pc:sldMk cId="3929510375" sldId="268"/>
        </pc:sldMkLst>
        <pc:spChg chg="add mod">
          <ac:chgData name="SILVIA BALDASSARRE" userId="5d0d8235-012b-41b7-8f19-2638113f8301" providerId="ADAL" clId="{7AC768B7-C178-4EA0-9A37-7F12392ECCEC}" dt="2023-10-12T13:48:25.302" v="3096" actId="26606"/>
          <ac:spMkLst>
            <pc:docMk/>
            <pc:sldMk cId="3929510375" sldId="268"/>
            <ac:spMk id="2" creationId="{97EB4C80-3246-1166-3AF8-60341C307F21}"/>
          </ac:spMkLst>
        </pc:spChg>
        <pc:spChg chg="add mod">
          <ac:chgData name="SILVIA BALDASSARRE" userId="5d0d8235-012b-41b7-8f19-2638113f8301" providerId="ADAL" clId="{7AC768B7-C178-4EA0-9A37-7F12392ECCEC}" dt="2023-10-15T14:58:13.278" v="16460" actId="113"/>
          <ac:spMkLst>
            <pc:docMk/>
            <pc:sldMk cId="3929510375" sldId="268"/>
            <ac:spMk id="3" creationId="{2BB037F0-AFF9-9559-78D2-EAD518EC9DAD}"/>
          </ac:spMkLst>
        </pc:spChg>
        <pc:spChg chg="add del">
          <ac:chgData name="SILVIA BALDASSARRE" userId="5d0d8235-012b-41b7-8f19-2638113f8301" providerId="ADAL" clId="{7AC768B7-C178-4EA0-9A37-7F12392ECCEC}" dt="2023-10-12T13:48:25.302" v="3096" actId="26606"/>
          <ac:spMkLst>
            <pc:docMk/>
            <pc:sldMk cId="3929510375" sldId="268"/>
            <ac:spMk id="8" creationId="{5C8908E2-EE49-44D2-9428-A28D2312A8D5}"/>
          </ac:spMkLst>
        </pc:spChg>
        <pc:spChg chg="add del">
          <ac:chgData name="SILVIA BALDASSARRE" userId="5d0d8235-012b-41b7-8f19-2638113f8301" providerId="ADAL" clId="{7AC768B7-C178-4EA0-9A37-7F12392ECCEC}" dt="2023-10-12T13:48:25.302" v="3096" actId="26606"/>
          <ac:spMkLst>
            <pc:docMk/>
            <pc:sldMk cId="3929510375" sldId="268"/>
            <ac:spMk id="14" creationId="{47159AC2-C98F-4C93-B774-B19EE1BEBDB1}"/>
          </ac:spMkLst>
        </pc:spChg>
        <pc:spChg chg="add del">
          <ac:chgData name="SILVIA BALDASSARRE" userId="5d0d8235-012b-41b7-8f19-2638113f8301" providerId="ADAL" clId="{7AC768B7-C178-4EA0-9A37-7F12392ECCEC}" dt="2023-10-12T13:48:25.302" v="3096" actId="26606"/>
          <ac:spMkLst>
            <pc:docMk/>
            <pc:sldMk cId="3929510375" sldId="268"/>
            <ac:spMk id="16" creationId="{ED888B23-07FA-482A-96DF-47E31AF1A603}"/>
          </ac:spMkLst>
        </pc:spChg>
        <pc:grpChg chg="add del">
          <ac:chgData name="SILVIA BALDASSARRE" userId="5d0d8235-012b-41b7-8f19-2638113f8301" providerId="ADAL" clId="{7AC768B7-C178-4EA0-9A37-7F12392ECCEC}" dt="2023-10-12T13:48:25.302" v="3096" actId="26606"/>
          <ac:grpSpMkLst>
            <pc:docMk/>
            <pc:sldMk cId="3929510375" sldId="268"/>
            <ac:grpSpMk id="10" creationId="{8553B86A-3688-4590-934F-8CD074A9BF68}"/>
          </ac:grpSpMkLst>
        </pc:grpChg>
      </pc:sldChg>
      <pc:sldChg chg="addSp modSp new mod ord modAnim">
        <pc:chgData name="SILVIA BALDASSARRE" userId="5d0d8235-012b-41b7-8f19-2638113f8301" providerId="ADAL" clId="{7AC768B7-C178-4EA0-9A37-7F12392ECCEC}" dt="2023-10-15T14:43:46.816" v="16444" actId="1076"/>
        <pc:sldMkLst>
          <pc:docMk/>
          <pc:sldMk cId="3292346653" sldId="269"/>
        </pc:sldMkLst>
        <pc:picChg chg="add mod">
          <ac:chgData name="SILVIA BALDASSARRE" userId="5d0d8235-012b-41b7-8f19-2638113f8301" providerId="ADAL" clId="{7AC768B7-C178-4EA0-9A37-7F12392ECCEC}" dt="2023-10-15T14:43:46.816" v="16444" actId="1076"/>
          <ac:picMkLst>
            <pc:docMk/>
            <pc:sldMk cId="3292346653" sldId="269"/>
            <ac:picMk id="2" creationId="{A2915501-AE41-FA0F-9A4F-ECC32DDA3BB0}"/>
          </ac:picMkLst>
        </pc:picChg>
      </pc:sldChg>
      <pc:sldChg chg="addSp modSp new mod">
        <pc:chgData name="SILVIA BALDASSARRE" userId="5d0d8235-012b-41b7-8f19-2638113f8301" providerId="ADAL" clId="{7AC768B7-C178-4EA0-9A37-7F12392ECCEC}" dt="2023-10-22T15:46:29.140" v="17746" actId="20577"/>
        <pc:sldMkLst>
          <pc:docMk/>
          <pc:sldMk cId="2829253786" sldId="270"/>
        </pc:sldMkLst>
        <pc:spChg chg="add mod">
          <ac:chgData name="SILVIA BALDASSARRE" userId="5d0d8235-012b-41b7-8f19-2638113f8301" providerId="ADAL" clId="{7AC768B7-C178-4EA0-9A37-7F12392ECCEC}" dt="2023-10-22T15:46:29.140" v="17746" actId="20577"/>
          <ac:spMkLst>
            <pc:docMk/>
            <pc:sldMk cId="2829253786" sldId="270"/>
            <ac:spMk id="2" creationId="{BD15CE6C-9291-E6ED-9FB1-94DF25F328D2}"/>
          </ac:spMkLst>
        </pc:spChg>
        <pc:picChg chg="add mod ord">
          <ac:chgData name="SILVIA BALDASSARRE" userId="5d0d8235-012b-41b7-8f19-2638113f8301" providerId="ADAL" clId="{7AC768B7-C178-4EA0-9A37-7F12392ECCEC}" dt="2023-10-15T15:03:16.480" v="16508" actId="1076"/>
          <ac:picMkLst>
            <pc:docMk/>
            <pc:sldMk cId="2829253786" sldId="270"/>
            <ac:picMk id="3" creationId="{F1CE3D21-D57D-4C9A-740F-6954F0894C35}"/>
          </ac:picMkLst>
        </pc:picChg>
      </pc:sldChg>
      <pc:sldChg chg="addSp delSp modSp new mod">
        <pc:chgData name="SILVIA BALDASSARRE" userId="5d0d8235-012b-41b7-8f19-2638113f8301" providerId="ADAL" clId="{7AC768B7-C178-4EA0-9A37-7F12392ECCEC}" dt="2023-10-15T15:07:09.900" v="16527" actId="1076"/>
        <pc:sldMkLst>
          <pc:docMk/>
          <pc:sldMk cId="2892433670" sldId="271"/>
        </pc:sldMkLst>
        <pc:spChg chg="add mod">
          <ac:chgData name="SILVIA BALDASSARRE" userId="5d0d8235-012b-41b7-8f19-2638113f8301" providerId="ADAL" clId="{7AC768B7-C178-4EA0-9A37-7F12392ECCEC}" dt="2023-10-15T15:07:03.802" v="16525" actId="1076"/>
          <ac:spMkLst>
            <pc:docMk/>
            <pc:sldMk cId="2892433670" sldId="271"/>
            <ac:spMk id="2" creationId="{85DED64F-B0BB-9551-365E-68AC2CEE0A65}"/>
          </ac:spMkLst>
        </pc:spChg>
        <pc:spChg chg="add del mod">
          <ac:chgData name="SILVIA BALDASSARRE" userId="5d0d8235-012b-41b7-8f19-2638113f8301" providerId="ADAL" clId="{7AC768B7-C178-4EA0-9A37-7F12392ECCEC}" dt="2023-10-12T14:00:55.350" v="3322" actId="21"/>
          <ac:spMkLst>
            <pc:docMk/>
            <pc:sldMk cId="2892433670" sldId="271"/>
            <ac:spMk id="3" creationId="{B5C664D3-9D77-9314-F2F5-905A38585103}"/>
          </ac:spMkLst>
        </pc:spChg>
        <pc:spChg chg="add mod">
          <ac:chgData name="SILVIA BALDASSARRE" userId="5d0d8235-012b-41b7-8f19-2638113f8301" providerId="ADAL" clId="{7AC768B7-C178-4EA0-9A37-7F12392ECCEC}" dt="2023-10-12T14:03:02.275" v="3328" actId="1076"/>
          <ac:spMkLst>
            <pc:docMk/>
            <pc:sldMk cId="2892433670" sldId="271"/>
            <ac:spMk id="4" creationId="{354D4984-25BD-BAA1-BAE4-3B4703396135}"/>
          </ac:spMkLst>
        </pc:spChg>
        <pc:spChg chg="add mod">
          <ac:chgData name="SILVIA BALDASSARRE" userId="5d0d8235-012b-41b7-8f19-2638113f8301" providerId="ADAL" clId="{7AC768B7-C178-4EA0-9A37-7F12392ECCEC}" dt="2023-10-15T15:07:09.900" v="16527" actId="1076"/>
          <ac:spMkLst>
            <pc:docMk/>
            <pc:sldMk cId="2892433670" sldId="271"/>
            <ac:spMk id="6" creationId="{D1B2AFBE-8C99-4A60-D223-BA26A5A846A5}"/>
          </ac:spMkLst>
        </pc:spChg>
        <pc:picChg chg="add mod">
          <ac:chgData name="SILVIA BALDASSARRE" userId="5d0d8235-012b-41b7-8f19-2638113f8301" providerId="ADAL" clId="{7AC768B7-C178-4EA0-9A37-7F12392ECCEC}" dt="2023-10-12T14:03:51.508" v="3347" actId="1076"/>
          <ac:picMkLst>
            <pc:docMk/>
            <pc:sldMk cId="2892433670" sldId="271"/>
            <ac:picMk id="5" creationId="{45B2A583-ADE3-F6E6-BC9F-0142A7ADC9B3}"/>
          </ac:picMkLst>
        </pc:picChg>
      </pc:sldChg>
      <pc:sldChg chg="addSp modSp new mod">
        <pc:chgData name="SILVIA BALDASSARRE" userId="5d0d8235-012b-41b7-8f19-2638113f8301" providerId="ADAL" clId="{7AC768B7-C178-4EA0-9A37-7F12392ECCEC}" dt="2023-10-15T15:09:40.045" v="16533" actId="13926"/>
        <pc:sldMkLst>
          <pc:docMk/>
          <pc:sldMk cId="366151717" sldId="272"/>
        </pc:sldMkLst>
        <pc:spChg chg="add mod">
          <ac:chgData name="SILVIA BALDASSARRE" userId="5d0d8235-012b-41b7-8f19-2638113f8301" providerId="ADAL" clId="{7AC768B7-C178-4EA0-9A37-7F12392ECCEC}" dt="2023-10-15T15:09:40.045" v="16533" actId="13926"/>
          <ac:spMkLst>
            <pc:docMk/>
            <pc:sldMk cId="366151717" sldId="272"/>
            <ac:spMk id="2" creationId="{F50A4ADE-CCDE-DE58-9CD4-64D3FC60ED3B}"/>
          </ac:spMkLst>
        </pc:spChg>
        <pc:picChg chg="add mod">
          <ac:chgData name="SILVIA BALDASSARRE" userId="5d0d8235-012b-41b7-8f19-2638113f8301" providerId="ADAL" clId="{7AC768B7-C178-4EA0-9A37-7F12392ECCEC}" dt="2023-10-12T14:52:54.014" v="4172" actId="1076"/>
          <ac:picMkLst>
            <pc:docMk/>
            <pc:sldMk cId="366151717" sldId="272"/>
            <ac:picMk id="3" creationId="{D56AB5A9-839F-2CDD-4E19-E7B9F5CFA5F0}"/>
          </ac:picMkLst>
        </pc:picChg>
      </pc:sldChg>
      <pc:sldChg chg="addSp modSp new mod">
        <pc:chgData name="SILVIA BALDASSARRE" userId="5d0d8235-012b-41b7-8f19-2638113f8301" providerId="ADAL" clId="{7AC768B7-C178-4EA0-9A37-7F12392ECCEC}" dt="2023-10-12T16:26:46.346" v="4222" actId="1076"/>
        <pc:sldMkLst>
          <pc:docMk/>
          <pc:sldMk cId="4069336385" sldId="273"/>
        </pc:sldMkLst>
        <pc:spChg chg="add mod">
          <ac:chgData name="SILVIA BALDASSARRE" userId="5d0d8235-012b-41b7-8f19-2638113f8301" providerId="ADAL" clId="{7AC768B7-C178-4EA0-9A37-7F12392ECCEC}" dt="2023-10-12T16:26:14.363" v="4217" actId="1076"/>
          <ac:spMkLst>
            <pc:docMk/>
            <pc:sldMk cId="4069336385" sldId="273"/>
            <ac:spMk id="2" creationId="{0446C0A9-4405-8D73-5BE7-62F9A3026A85}"/>
          </ac:spMkLst>
        </pc:spChg>
        <pc:picChg chg="add mod">
          <ac:chgData name="SILVIA BALDASSARRE" userId="5d0d8235-012b-41b7-8f19-2638113f8301" providerId="ADAL" clId="{7AC768B7-C178-4EA0-9A37-7F12392ECCEC}" dt="2023-10-12T16:26:46.346" v="4222" actId="1076"/>
          <ac:picMkLst>
            <pc:docMk/>
            <pc:sldMk cId="4069336385" sldId="273"/>
            <ac:picMk id="3" creationId="{CD25E051-6968-2B40-2B02-902DDD2E8F53}"/>
          </ac:picMkLst>
        </pc:picChg>
      </pc:sldChg>
      <pc:sldChg chg="addSp delSp modSp new mod">
        <pc:chgData name="SILVIA BALDASSARRE" userId="5d0d8235-012b-41b7-8f19-2638113f8301" providerId="ADAL" clId="{7AC768B7-C178-4EA0-9A37-7F12392ECCEC}" dt="2023-10-22T16:17:42.922" v="17793" actId="20577"/>
        <pc:sldMkLst>
          <pc:docMk/>
          <pc:sldMk cId="510911217" sldId="274"/>
        </pc:sldMkLst>
        <pc:spChg chg="add mod">
          <ac:chgData name="SILVIA BALDASSARRE" userId="5d0d8235-012b-41b7-8f19-2638113f8301" providerId="ADAL" clId="{7AC768B7-C178-4EA0-9A37-7F12392ECCEC}" dt="2023-10-22T16:15:40.468" v="17756" actId="113"/>
          <ac:spMkLst>
            <pc:docMk/>
            <pc:sldMk cId="510911217" sldId="274"/>
            <ac:spMk id="2" creationId="{5E12A721-A0BD-B2D7-5CFC-A3EAACC12B86}"/>
          </ac:spMkLst>
        </pc:spChg>
        <pc:spChg chg="add mod">
          <ac:chgData name="SILVIA BALDASSARRE" userId="5d0d8235-012b-41b7-8f19-2638113f8301" providerId="ADAL" clId="{7AC768B7-C178-4EA0-9A37-7F12392ECCEC}" dt="2023-10-22T16:17:42.922" v="17793" actId="20577"/>
          <ac:spMkLst>
            <pc:docMk/>
            <pc:sldMk cId="510911217" sldId="274"/>
            <ac:spMk id="3" creationId="{BE6FEF33-D56D-C230-5818-D3841BBCF862}"/>
          </ac:spMkLst>
        </pc:spChg>
        <pc:spChg chg="add del mod">
          <ac:chgData name="SILVIA BALDASSARRE" userId="5d0d8235-012b-41b7-8f19-2638113f8301" providerId="ADAL" clId="{7AC768B7-C178-4EA0-9A37-7F12392ECCEC}" dt="2023-10-12T17:52:56.037" v="5436" actId="478"/>
          <ac:spMkLst>
            <pc:docMk/>
            <pc:sldMk cId="510911217" sldId="274"/>
            <ac:spMk id="4" creationId="{AE2115DE-DA77-D836-0F87-C5BBB68A6F34}"/>
          </ac:spMkLst>
        </pc:spChg>
        <pc:spChg chg="add mod">
          <ac:chgData name="SILVIA BALDASSARRE" userId="5d0d8235-012b-41b7-8f19-2638113f8301" providerId="ADAL" clId="{7AC768B7-C178-4EA0-9A37-7F12392ECCEC}" dt="2023-10-12T17:22:53.602" v="4692" actId="1076"/>
          <ac:spMkLst>
            <pc:docMk/>
            <pc:sldMk cId="510911217" sldId="274"/>
            <ac:spMk id="7" creationId="{734C2639-3775-78C0-AB36-30CCB77D6819}"/>
          </ac:spMkLst>
        </pc:spChg>
        <pc:spChg chg="add mod">
          <ac:chgData name="SILVIA BALDASSARRE" userId="5d0d8235-012b-41b7-8f19-2638113f8301" providerId="ADAL" clId="{7AC768B7-C178-4EA0-9A37-7F12392ECCEC}" dt="2023-10-15T15:15:37.716" v="16590" actId="255"/>
          <ac:spMkLst>
            <pc:docMk/>
            <pc:sldMk cId="510911217" sldId="274"/>
            <ac:spMk id="8" creationId="{DD5FC611-B0F6-F27B-08A5-0513C2081F2F}"/>
          </ac:spMkLst>
        </pc:spChg>
        <pc:graphicFrameChg chg="add mod modGraphic">
          <ac:chgData name="SILVIA BALDASSARRE" userId="5d0d8235-012b-41b7-8f19-2638113f8301" providerId="ADAL" clId="{7AC768B7-C178-4EA0-9A37-7F12392ECCEC}" dt="2023-10-12T17:22:43.022" v="4688" actId="1076"/>
          <ac:graphicFrameMkLst>
            <pc:docMk/>
            <pc:sldMk cId="510911217" sldId="274"/>
            <ac:graphicFrameMk id="5" creationId="{32ADD418-1A5B-E997-4A1A-F9378D7AE6C3}"/>
          </ac:graphicFrameMkLst>
        </pc:graphicFrameChg>
        <pc:picChg chg="add mod">
          <ac:chgData name="SILVIA BALDASSARRE" userId="5d0d8235-012b-41b7-8f19-2638113f8301" providerId="ADAL" clId="{7AC768B7-C178-4EA0-9A37-7F12392ECCEC}" dt="2023-10-12T17:23:03.841" v="4696" actId="688"/>
          <ac:picMkLst>
            <pc:docMk/>
            <pc:sldMk cId="510911217" sldId="274"/>
            <ac:picMk id="6" creationId="{DCA981C3-1987-E3E9-A446-A6C2E6279E99}"/>
          </ac:picMkLst>
        </pc:picChg>
      </pc:sldChg>
      <pc:sldChg chg="addSp modSp new mod">
        <pc:chgData name="SILVIA BALDASSARRE" userId="5d0d8235-012b-41b7-8f19-2638113f8301" providerId="ADAL" clId="{7AC768B7-C178-4EA0-9A37-7F12392ECCEC}" dt="2023-10-22T15:44:28.586" v="17739" actId="20577"/>
        <pc:sldMkLst>
          <pc:docMk/>
          <pc:sldMk cId="624327204" sldId="275"/>
        </pc:sldMkLst>
        <pc:spChg chg="add mod">
          <ac:chgData name="SILVIA BALDASSARRE" userId="5d0d8235-012b-41b7-8f19-2638113f8301" providerId="ADAL" clId="{7AC768B7-C178-4EA0-9A37-7F12392ECCEC}" dt="2023-10-22T15:44:28.586" v="17739" actId="20577"/>
          <ac:spMkLst>
            <pc:docMk/>
            <pc:sldMk cId="624327204" sldId="275"/>
            <ac:spMk id="2" creationId="{4EFEF0CB-C030-DBB8-FBA6-96EA68219BB0}"/>
          </ac:spMkLst>
        </pc:spChg>
        <pc:spChg chg="add mod">
          <ac:chgData name="SILVIA BALDASSARRE" userId="5d0d8235-012b-41b7-8f19-2638113f8301" providerId="ADAL" clId="{7AC768B7-C178-4EA0-9A37-7F12392ECCEC}" dt="2023-10-15T14:52:54.836" v="16456" actId="113"/>
          <ac:spMkLst>
            <pc:docMk/>
            <pc:sldMk cId="624327204" sldId="275"/>
            <ac:spMk id="3" creationId="{9FF16C13-8FE2-45DC-50C9-8011B4832BF8}"/>
          </ac:spMkLst>
        </pc:spChg>
      </pc:sldChg>
      <pc:sldChg chg="addSp delSp modSp new mod ord setBg delDesignElem">
        <pc:chgData name="SILVIA BALDASSARRE" userId="5d0d8235-012b-41b7-8f19-2638113f8301" providerId="ADAL" clId="{7AC768B7-C178-4EA0-9A37-7F12392ECCEC}" dt="2023-10-22T15:40:07.681" v="17729" actId="5793"/>
        <pc:sldMkLst>
          <pc:docMk/>
          <pc:sldMk cId="3992145216" sldId="276"/>
        </pc:sldMkLst>
        <pc:spChg chg="add mod">
          <ac:chgData name="SILVIA BALDASSARRE" userId="5d0d8235-012b-41b7-8f19-2638113f8301" providerId="ADAL" clId="{7AC768B7-C178-4EA0-9A37-7F12392ECCEC}" dt="2023-10-22T15:40:07.681" v="17729" actId="5793"/>
          <ac:spMkLst>
            <pc:docMk/>
            <pc:sldMk cId="3992145216" sldId="276"/>
            <ac:spMk id="2" creationId="{B2307088-38C9-F24C-BC5B-0911DD21D5B1}"/>
          </ac:spMkLst>
        </pc:spChg>
        <pc:spChg chg="add del">
          <ac:chgData name="SILVIA BALDASSARRE" userId="5d0d8235-012b-41b7-8f19-2638113f8301" providerId="ADAL" clId="{7AC768B7-C178-4EA0-9A37-7F12392ECCEC}" dt="2023-10-12T14:51:27.372" v="4159" actId="26606"/>
          <ac:spMkLst>
            <pc:docMk/>
            <pc:sldMk cId="3992145216" sldId="276"/>
            <ac:spMk id="8" creationId="{8108D317-7CBD-4897-BD1F-959436D2A3BE}"/>
          </ac:spMkLst>
        </pc:spChg>
        <pc:spChg chg="add del">
          <ac:chgData name="SILVIA BALDASSARRE" userId="5d0d8235-012b-41b7-8f19-2638113f8301" providerId="ADAL" clId="{7AC768B7-C178-4EA0-9A37-7F12392ECCEC}" dt="2023-10-12T14:51:27.372" v="4159" actId="26606"/>
          <ac:spMkLst>
            <pc:docMk/>
            <pc:sldMk cId="3992145216" sldId="276"/>
            <ac:spMk id="10" creationId="{D6297641-8B9F-4767-9606-8A11313227BF}"/>
          </ac:spMkLst>
        </pc:spChg>
        <pc:spChg chg="add del">
          <ac:chgData name="SILVIA BALDASSARRE" userId="5d0d8235-012b-41b7-8f19-2638113f8301" providerId="ADAL" clId="{7AC768B7-C178-4EA0-9A37-7F12392ECCEC}" dt="2023-10-12T14:51:27.372" v="4159" actId="26606"/>
          <ac:spMkLst>
            <pc:docMk/>
            <pc:sldMk cId="3992145216" sldId="276"/>
            <ac:spMk id="12" creationId="{D8F3CA65-EA00-46B4-9616-39E6853F7BED}"/>
          </ac:spMkLst>
        </pc:spChg>
        <pc:spChg chg="add del">
          <ac:chgData name="SILVIA BALDASSARRE" userId="5d0d8235-012b-41b7-8f19-2638113f8301" providerId="ADAL" clId="{7AC768B7-C178-4EA0-9A37-7F12392ECCEC}" dt="2023-10-13T07:24:44.890" v="6083"/>
          <ac:spMkLst>
            <pc:docMk/>
            <pc:sldMk cId="3992145216" sldId="276"/>
            <ac:spMk id="17" creationId="{04812C46-200A-4DEB-A05E-3ED6C68C2387}"/>
          </ac:spMkLst>
        </pc:spChg>
        <pc:spChg chg="add del">
          <ac:chgData name="SILVIA BALDASSARRE" userId="5d0d8235-012b-41b7-8f19-2638113f8301" providerId="ADAL" clId="{7AC768B7-C178-4EA0-9A37-7F12392ECCEC}" dt="2023-10-13T07:24:44.890" v="6083"/>
          <ac:spMkLst>
            <pc:docMk/>
            <pc:sldMk cId="3992145216" sldId="276"/>
            <ac:spMk id="19" creationId="{D1EA859B-E555-4109-94F3-6700E046E008}"/>
          </ac:spMkLst>
        </pc:spChg>
        <pc:picChg chg="add mod">
          <ac:chgData name="SILVIA BALDASSARRE" userId="5d0d8235-012b-41b7-8f19-2638113f8301" providerId="ADAL" clId="{7AC768B7-C178-4EA0-9A37-7F12392ECCEC}" dt="2023-10-12T14:51:27.372" v="4159" actId="26606"/>
          <ac:picMkLst>
            <pc:docMk/>
            <pc:sldMk cId="3992145216" sldId="276"/>
            <ac:picMk id="4" creationId="{6140FDDB-8266-36C2-FC09-B85AD03A4FE7}"/>
          </ac:picMkLst>
        </pc:picChg>
      </pc:sldChg>
      <pc:sldChg chg="addSp delSp modSp new mod ord">
        <pc:chgData name="SILVIA BALDASSARRE" userId="5d0d8235-012b-41b7-8f19-2638113f8301" providerId="ADAL" clId="{7AC768B7-C178-4EA0-9A37-7F12392ECCEC}" dt="2023-10-22T16:20:56.219" v="17817" actId="1076"/>
        <pc:sldMkLst>
          <pc:docMk/>
          <pc:sldMk cId="2886817138" sldId="277"/>
        </pc:sldMkLst>
        <pc:spChg chg="add del mod">
          <ac:chgData name="SILVIA BALDASSARRE" userId="5d0d8235-012b-41b7-8f19-2638113f8301" providerId="ADAL" clId="{7AC768B7-C178-4EA0-9A37-7F12392ECCEC}" dt="2023-10-12T17:12:57.983" v="4420"/>
          <ac:spMkLst>
            <pc:docMk/>
            <pc:sldMk cId="2886817138" sldId="277"/>
            <ac:spMk id="2" creationId="{139CF32E-7D4C-AE97-03B6-3E25B660044C}"/>
          </ac:spMkLst>
        </pc:spChg>
        <pc:spChg chg="add mod">
          <ac:chgData name="SILVIA BALDASSARRE" userId="5d0d8235-012b-41b7-8f19-2638113f8301" providerId="ADAL" clId="{7AC768B7-C178-4EA0-9A37-7F12392ECCEC}" dt="2023-10-22T16:20:56.219" v="17817" actId="1076"/>
          <ac:spMkLst>
            <pc:docMk/>
            <pc:sldMk cId="2886817138" sldId="277"/>
            <ac:spMk id="3" creationId="{E36D4CA0-6FA2-E737-BBA0-784C2A71F4D9}"/>
          </ac:spMkLst>
        </pc:spChg>
        <pc:spChg chg="add mod">
          <ac:chgData name="SILVIA BALDASSARRE" userId="5d0d8235-012b-41b7-8f19-2638113f8301" providerId="ADAL" clId="{7AC768B7-C178-4EA0-9A37-7F12392ECCEC}" dt="2023-10-12T17:17:05.859" v="4443" actId="1076"/>
          <ac:spMkLst>
            <pc:docMk/>
            <pc:sldMk cId="2886817138" sldId="277"/>
            <ac:spMk id="4" creationId="{7C9AF578-1F0D-AA9A-1284-DFEA2026FF6A}"/>
          </ac:spMkLst>
        </pc:spChg>
      </pc:sldChg>
      <pc:sldChg chg="addSp modSp new mod">
        <pc:chgData name="SILVIA BALDASSARRE" userId="5d0d8235-012b-41b7-8f19-2638113f8301" providerId="ADAL" clId="{7AC768B7-C178-4EA0-9A37-7F12392ECCEC}" dt="2023-10-22T16:19:16.145" v="17813" actId="20577"/>
        <pc:sldMkLst>
          <pc:docMk/>
          <pc:sldMk cId="4225725057" sldId="278"/>
        </pc:sldMkLst>
        <pc:spChg chg="add mod">
          <ac:chgData name="SILVIA BALDASSARRE" userId="5d0d8235-012b-41b7-8f19-2638113f8301" providerId="ADAL" clId="{7AC768B7-C178-4EA0-9A37-7F12392ECCEC}" dt="2023-10-22T16:18:14.529" v="17799" actId="20577"/>
          <ac:spMkLst>
            <pc:docMk/>
            <pc:sldMk cId="4225725057" sldId="278"/>
            <ac:spMk id="2" creationId="{EBE0A54C-DAB6-EF8E-E841-AA7DA2D78627}"/>
          </ac:spMkLst>
        </pc:spChg>
        <pc:graphicFrameChg chg="add mod modGraphic">
          <ac:chgData name="SILVIA BALDASSARRE" userId="5d0d8235-012b-41b7-8f19-2638113f8301" providerId="ADAL" clId="{7AC768B7-C178-4EA0-9A37-7F12392ECCEC}" dt="2023-10-22T16:19:16.145" v="17813" actId="20577"/>
          <ac:graphicFrameMkLst>
            <pc:docMk/>
            <pc:sldMk cId="4225725057" sldId="278"/>
            <ac:graphicFrameMk id="3" creationId="{56748108-2CBB-D697-22FE-63CEC83B09B8}"/>
          </ac:graphicFrameMkLst>
        </pc:graphicFrameChg>
      </pc:sldChg>
      <pc:sldChg chg="addSp modSp new mod">
        <pc:chgData name="SILVIA BALDASSARRE" userId="5d0d8235-012b-41b7-8f19-2638113f8301" providerId="ADAL" clId="{7AC768B7-C178-4EA0-9A37-7F12392ECCEC}" dt="2023-10-13T10:20:44.136" v="8699" actId="1076"/>
        <pc:sldMkLst>
          <pc:docMk/>
          <pc:sldMk cId="2350067786" sldId="279"/>
        </pc:sldMkLst>
        <pc:spChg chg="add mod">
          <ac:chgData name="SILVIA BALDASSARRE" userId="5d0d8235-012b-41b7-8f19-2638113f8301" providerId="ADAL" clId="{7AC768B7-C178-4EA0-9A37-7F12392ECCEC}" dt="2023-10-13T10:20:44.136" v="8699" actId="1076"/>
          <ac:spMkLst>
            <pc:docMk/>
            <pc:sldMk cId="2350067786" sldId="279"/>
            <ac:spMk id="2" creationId="{59767435-165B-27AE-B057-DBF04128A6A1}"/>
          </ac:spMkLst>
        </pc:spChg>
        <pc:picChg chg="add mod">
          <ac:chgData name="SILVIA BALDASSARRE" userId="5d0d8235-012b-41b7-8f19-2638113f8301" providerId="ADAL" clId="{7AC768B7-C178-4EA0-9A37-7F12392ECCEC}" dt="2023-10-13T10:20:40.747" v="8698" actId="1076"/>
          <ac:picMkLst>
            <pc:docMk/>
            <pc:sldMk cId="2350067786" sldId="279"/>
            <ac:picMk id="3" creationId="{BA343ED4-F63B-A6A5-5D87-91476ECA81F9}"/>
          </ac:picMkLst>
        </pc:picChg>
      </pc:sldChg>
      <pc:sldChg chg="new del">
        <pc:chgData name="SILVIA BALDASSARRE" userId="5d0d8235-012b-41b7-8f19-2638113f8301" providerId="ADAL" clId="{7AC768B7-C178-4EA0-9A37-7F12392ECCEC}" dt="2023-10-13T07:22:16.935" v="6023" actId="680"/>
        <pc:sldMkLst>
          <pc:docMk/>
          <pc:sldMk cId="187428902" sldId="280"/>
        </pc:sldMkLst>
      </pc:sldChg>
      <pc:sldChg chg="addSp modSp new mod modClrScheme chgLayout">
        <pc:chgData name="SILVIA BALDASSARRE" userId="5d0d8235-012b-41b7-8f19-2638113f8301" providerId="ADAL" clId="{7AC768B7-C178-4EA0-9A37-7F12392ECCEC}" dt="2023-10-13T10:20:57.715" v="8701" actId="1076"/>
        <pc:sldMkLst>
          <pc:docMk/>
          <pc:sldMk cId="1466534809" sldId="280"/>
        </pc:sldMkLst>
        <pc:spChg chg="add mod">
          <ac:chgData name="SILVIA BALDASSARRE" userId="5d0d8235-012b-41b7-8f19-2638113f8301" providerId="ADAL" clId="{7AC768B7-C178-4EA0-9A37-7F12392ECCEC}" dt="2023-10-13T07:24:31.193" v="6077" actId="1076"/>
          <ac:spMkLst>
            <pc:docMk/>
            <pc:sldMk cId="1466534809" sldId="280"/>
            <ac:spMk id="2" creationId="{0B8D369E-629F-BF3E-578E-7511EC8B6737}"/>
          </ac:spMkLst>
        </pc:spChg>
        <pc:picChg chg="add mod">
          <ac:chgData name="SILVIA BALDASSARRE" userId="5d0d8235-012b-41b7-8f19-2638113f8301" providerId="ADAL" clId="{7AC768B7-C178-4EA0-9A37-7F12392ECCEC}" dt="2023-10-13T10:20:57.715" v="8701" actId="1076"/>
          <ac:picMkLst>
            <pc:docMk/>
            <pc:sldMk cId="1466534809" sldId="280"/>
            <ac:picMk id="3" creationId="{065BF5F9-BB56-9C4D-83EA-1A5E089657BB}"/>
          </ac:picMkLst>
        </pc:picChg>
      </pc:sldChg>
      <pc:sldChg chg="new del">
        <pc:chgData name="SILVIA BALDASSARRE" userId="5d0d8235-012b-41b7-8f19-2638113f8301" providerId="ADAL" clId="{7AC768B7-C178-4EA0-9A37-7F12392ECCEC}" dt="2023-10-13T07:22:08.562" v="6021" actId="680"/>
        <pc:sldMkLst>
          <pc:docMk/>
          <pc:sldMk cId="1701472307" sldId="280"/>
        </pc:sldMkLst>
      </pc:sldChg>
      <pc:sldChg chg="addSp modSp new mod modClrScheme chgLayout">
        <pc:chgData name="SILVIA BALDASSARRE" userId="5d0d8235-012b-41b7-8f19-2638113f8301" providerId="ADAL" clId="{7AC768B7-C178-4EA0-9A37-7F12392ECCEC}" dt="2023-10-22T16:30:06.312" v="17947" actId="1076"/>
        <pc:sldMkLst>
          <pc:docMk/>
          <pc:sldMk cId="3818782620" sldId="281"/>
        </pc:sldMkLst>
        <pc:spChg chg="add mod">
          <ac:chgData name="SILVIA BALDASSARRE" userId="5d0d8235-012b-41b7-8f19-2638113f8301" providerId="ADAL" clId="{7AC768B7-C178-4EA0-9A37-7F12392ECCEC}" dt="2023-10-22T16:29:50.455" v="17943" actId="113"/>
          <ac:spMkLst>
            <pc:docMk/>
            <pc:sldMk cId="3818782620" sldId="281"/>
            <ac:spMk id="2" creationId="{2EEECE74-A0C1-119D-0C74-7E3A01CBA788}"/>
          </ac:spMkLst>
        </pc:spChg>
        <pc:spChg chg="add mod">
          <ac:chgData name="SILVIA BALDASSARRE" userId="5d0d8235-012b-41b7-8f19-2638113f8301" providerId="ADAL" clId="{7AC768B7-C178-4EA0-9A37-7F12392ECCEC}" dt="2023-10-22T16:30:06.312" v="17947" actId="1076"/>
          <ac:spMkLst>
            <pc:docMk/>
            <pc:sldMk cId="3818782620" sldId="281"/>
            <ac:spMk id="3" creationId="{CD778D54-8D04-CC81-E2AF-C7A177105292}"/>
          </ac:spMkLst>
        </pc:spChg>
        <pc:picChg chg="add mod">
          <ac:chgData name="SILVIA BALDASSARRE" userId="5d0d8235-012b-41b7-8f19-2638113f8301" providerId="ADAL" clId="{7AC768B7-C178-4EA0-9A37-7F12392ECCEC}" dt="2023-10-13T10:21:39.752" v="8709" actId="1076"/>
          <ac:picMkLst>
            <pc:docMk/>
            <pc:sldMk cId="3818782620" sldId="281"/>
            <ac:picMk id="4" creationId="{C6CAFDAB-7BB5-4C9F-174F-1004DF0688CE}"/>
          </ac:picMkLst>
        </pc:picChg>
      </pc:sldChg>
      <pc:sldChg chg="addSp delSp modSp new mod">
        <pc:chgData name="SILVIA BALDASSARRE" userId="5d0d8235-012b-41b7-8f19-2638113f8301" providerId="ADAL" clId="{7AC768B7-C178-4EA0-9A37-7F12392ECCEC}" dt="2023-10-15T15:35:40.849" v="16717" actId="1076"/>
        <pc:sldMkLst>
          <pc:docMk/>
          <pc:sldMk cId="1716991461" sldId="282"/>
        </pc:sldMkLst>
        <pc:spChg chg="add del mod">
          <ac:chgData name="SILVIA BALDASSARRE" userId="5d0d8235-012b-41b7-8f19-2638113f8301" providerId="ADAL" clId="{7AC768B7-C178-4EA0-9A37-7F12392ECCEC}" dt="2023-10-13T07:39:39.274" v="6108"/>
          <ac:spMkLst>
            <pc:docMk/>
            <pc:sldMk cId="1716991461" sldId="282"/>
            <ac:spMk id="2" creationId="{44C57DA2-6C1B-EAD2-6EA7-D8B160814570}"/>
          </ac:spMkLst>
        </pc:spChg>
        <pc:spChg chg="add mod">
          <ac:chgData name="SILVIA BALDASSARRE" userId="5d0d8235-012b-41b7-8f19-2638113f8301" providerId="ADAL" clId="{7AC768B7-C178-4EA0-9A37-7F12392ECCEC}" dt="2023-10-15T15:35:20.270" v="16711" actId="20577"/>
          <ac:spMkLst>
            <pc:docMk/>
            <pc:sldMk cId="1716991461" sldId="282"/>
            <ac:spMk id="3" creationId="{1DE69CE8-BD3F-330B-486A-840D768CAF03}"/>
          </ac:spMkLst>
        </pc:spChg>
        <pc:spChg chg="add del mod">
          <ac:chgData name="SILVIA BALDASSARRE" userId="5d0d8235-012b-41b7-8f19-2638113f8301" providerId="ADAL" clId="{7AC768B7-C178-4EA0-9A37-7F12392ECCEC}" dt="2023-10-13T07:41:19.158" v="6179" actId="478"/>
          <ac:spMkLst>
            <pc:docMk/>
            <pc:sldMk cId="1716991461" sldId="282"/>
            <ac:spMk id="4" creationId="{AE475A61-2E08-AD5B-3D10-85D8148DD04B}"/>
          </ac:spMkLst>
        </pc:spChg>
        <pc:spChg chg="add mod">
          <ac:chgData name="SILVIA BALDASSARRE" userId="5d0d8235-012b-41b7-8f19-2638113f8301" providerId="ADAL" clId="{7AC768B7-C178-4EA0-9A37-7F12392ECCEC}" dt="2023-10-15T15:35:40.849" v="16717" actId="1076"/>
          <ac:spMkLst>
            <pc:docMk/>
            <pc:sldMk cId="1716991461" sldId="282"/>
            <ac:spMk id="5" creationId="{8B75FEB0-769B-1019-83BC-D51148D21335}"/>
          </ac:spMkLst>
        </pc:spChg>
        <pc:picChg chg="add del mod">
          <ac:chgData name="SILVIA BALDASSARRE" userId="5d0d8235-012b-41b7-8f19-2638113f8301" providerId="ADAL" clId="{7AC768B7-C178-4EA0-9A37-7F12392ECCEC}" dt="2023-10-13T10:23:24.798" v="8711" actId="34307"/>
          <ac:picMkLst>
            <pc:docMk/>
            <pc:sldMk cId="1716991461" sldId="282"/>
            <ac:picMk id="6" creationId="{21DAF227-EF81-5142-62A0-A8F710383A1B}"/>
          </ac:picMkLst>
        </pc:picChg>
      </pc:sldChg>
      <pc:sldChg chg="addSp modSp new mod">
        <pc:chgData name="SILVIA BALDASSARRE" userId="5d0d8235-012b-41b7-8f19-2638113f8301" providerId="ADAL" clId="{7AC768B7-C178-4EA0-9A37-7F12392ECCEC}" dt="2023-10-15T15:36:13.471" v="16755" actId="20577"/>
        <pc:sldMkLst>
          <pc:docMk/>
          <pc:sldMk cId="782041428" sldId="283"/>
        </pc:sldMkLst>
        <pc:spChg chg="add mod">
          <ac:chgData name="SILVIA BALDASSARRE" userId="5d0d8235-012b-41b7-8f19-2638113f8301" providerId="ADAL" clId="{7AC768B7-C178-4EA0-9A37-7F12392ECCEC}" dt="2023-10-15T15:36:13.471" v="16755" actId="20577"/>
          <ac:spMkLst>
            <pc:docMk/>
            <pc:sldMk cId="782041428" sldId="283"/>
            <ac:spMk id="2" creationId="{146CD8A1-BDFA-8427-7C4F-F44EC3505257}"/>
          </ac:spMkLst>
        </pc:spChg>
        <pc:picChg chg="add mod">
          <ac:chgData name="SILVIA BALDASSARRE" userId="5d0d8235-012b-41b7-8f19-2638113f8301" providerId="ADAL" clId="{7AC768B7-C178-4EA0-9A37-7F12392ECCEC}" dt="2023-10-13T07:53:33.405" v="6724" actId="1076"/>
          <ac:picMkLst>
            <pc:docMk/>
            <pc:sldMk cId="782041428" sldId="283"/>
            <ac:picMk id="3" creationId="{F5179D5B-6EB1-B553-3548-56E01BC9EC3A}"/>
          </ac:picMkLst>
        </pc:picChg>
      </pc:sldChg>
      <pc:sldChg chg="addSp delSp modSp new mod">
        <pc:chgData name="SILVIA BALDASSARRE" userId="5d0d8235-012b-41b7-8f19-2638113f8301" providerId="ADAL" clId="{7AC768B7-C178-4EA0-9A37-7F12392ECCEC}" dt="2023-10-22T16:53:03.646" v="17948" actId="14100"/>
        <pc:sldMkLst>
          <pc:docMk/>
          <pc:sldMk cId="1944744772" sldId="284"/>
        </pc:sldMkLst>
        <pc:spChg chg="add mod">
          <ac:chgData name="SILVIA BALDASSARRE" userId="5d0d8235-012b-41b7-8f19-2638113f8301" providerId="ADAL" clId="{7AC768B7-C178-4EA0-9A37-7F12392ECCEC}" dt="2023-10-13T08:09:17.310" v="6961" actId="1076"/>
          <ac:spMkLst>
            <pc:docMk/>
            <pc:sldMk cId="1944744772" sldId="284"/>
            <ac:spMk id="2" creationId="{32877C1D-CEE5-ABCE-6419-46B2473FAFAD}"/>
          </ac:spMkLst>
        </pc:spChg>
        <pc:spChg chg="add mod">
          <ac:chgData name="SILVIA BALDASSARRE" userId="5d0d8235-012b-41b7-8f19-2638113f8301" providerId="ADAL" clId="{7AC768B7-C178-4EA0-9A37-7F12392ECCEC}" dt="2023-10-13T08:44:02.955" v="7761" actId="1076"/>
          <ac:spMkLst>
            <pc:docMk/>
            <pc:sldMk cId="1944744772" sldId="284"/>
            <ac:spMk id="6" creationId="{876B1759-05E9-4D18-6754-4840FFA27FD5}"/>
          </ac:spMkLst>
        </pc:spChg>
        <pc:spChg chg="add mod">
          <ac:chgData name="SILVIA BALDASSARRE" userId="5d0d8235-012b-41b7-8f19-2638113f8301" providerId="ADAL" clId="{7AC768B7-C178-4EA0-9A37-7F12392ECCEC}" dt="2023-10-13T08:44:07.135" v="7762" actId="1076"/>
          <ac:spMkLst>
            <pc:docMk/>
            <pc:sldMk cId="1944744772" sldId="284"/>
            <ac:spMk id="7" creationId="{152F8A6C-CA68-EE07-CA97-3D185DA0D9DC}"/>
          </ac:spMkLst>
        </pc:spChg>
        <pc:spChg chg="add del">
          <ac:chgData name="SILVIA BALDASSARRE" userId="5d0d8235-012b-41b7-8f19-2638113f8301" providerId="ADAL" clId="{7AC768B7-C178-4EA0-9A37-7F12392ECCEC}" dt="2023-10-13T08:12:18.863" v="7007" actId="11529"/>
          <ac:spMkLst>
            <pc:docMk/>
            <pc:sldMk cId="1944744772" sldId="284"/>
            <ac:spMk id="8" creationId="{F99D6FEA-D86E-8F41-6B5E-8A1F895D59E2}"/>
          </ac:spMkLst>
        </pc:spChg>
        <pc:spChg chg="add del mod">
          <ac:chgData name="SILVIA BALDASSARRE" userId="5d0d8235-012b-41b7-8f19-2638113f8301" providerId="ADAL" clId="{7AC768B7-C178-4EA0-9A37-7F12392ECCEC}" dt="2023-10-13T08:12:53.646" v="7015" actId="767"/>
          <ac:spMkLst>
            <pc:docMk/>
            <pc:sldMk cId="1944744772" sldId="284"/>
            <ac:spMk id="9" creationId="{59CE179C-51A1-6D74-79CD-C812D9574DFD}"/>
          </ac:spMkLst>
        </pc:spChg>
        <pc:spChg chg="add del mod">
          <ac:chgData name="SILVIA BALDASSARRE" userId="5d0d8235-012b-41b7-8f19-2638113f8301" providerId="ADAL" clId="{7AC768B7-C178-4EA0-9A37-7F12392ECCEC}" dt="2023-10-13T08:12:37.590" v="7010" actId="767"/>
          <ac:spMkLst>
            <pc:docMk/>
            <pc:sldMk cId="1944744772" sldId="284"/>
            <ac:spMk id="10" creationId="{A27B92E4-63D4-79C4-C7FD-A831E29A75C1}"/>
          </ac:spMkLst>
        </pc:spChg>
        <pc:spChg chg="add mod">
          <ac:chgData name="SILVIA BALDASSARRE" userId="5d0d8235-012b-41b7-8f19-2638113f8301" providerId="ADAL" clId="{7AC768B7-C178-4EA0-9A37-7F12392ECCEC}" dt="2023-10-15T15:37:04.542" v="16758" actId="13926"/>
          <ac:spMkLst>
            <pc:docMk/>
            <pc:sldMk cId="1944744772" sldId="284"/>
            <ac:spMk id="13" creationId="{1932C759-CA2C-AFB1-CD2F-DAF3DEA22A5C}"/>
          </ac:spMkLst>
        </pc:spChg>
        <pc:picChg chg="add mod">
          <ac:chgData name="SILVIA BALDASSARRE" userId="5d0d8235-012b-41b7-8f19-2638113f8301" providerId="ADAL" clId="{7AC768B7-C178-4EA0-9A37-7F12392ECCEC}" dt="2023-10-13T08:17:59.366" v="7299" actId="1076"/>
          <ac:picMkLst>
            <pc:docMk/>
            <pc:sldMk cId="1944744772" sldId="284"/>
            <ac:picMk id="5" creationId="{D0143252-FD85-FB55-3690-12BD3BFB69F2}"/>
          </ac:picMkLst>
        </pc:picChg>
        <pc:cxnChg chg="add mod">
          <ac:chgData name="SILVIA BALDASSARRE" userId="5d0d8235-012b-41b7-8f19-2638113f8301" providerId="ADAL" clId="{7AC768B7-C178-4EA0-9A37-7F12392ECCEC}" dt="2023-10-13T08:11:43.747" v="7000" actId="1076"/>
          <ac:cxnSpMkLst>
            <pc:docMk/>
            <pc:sldMk cId="1944744772" sldId="284"/>
            <ac:cxnSpMk id="4" creationId="{DAA4F57E-9605-40ED-9048-B4563F5EFAFB}"/>
          </ac:cxnSpMkLst>
        </pc:cxnChg>
        <pc:cxnChg chg="add mod">
          <ac:chgData name="SILVIA BALDASSARRE" userId="5d0d8235-012b-41b7-8f19-2638113f8301" providerId="ADAL" clId="{7AC768B7-C178-4EA0-9A37-7F12392ECCEC}" dt="2023-10-22T16:53:03.646" v="17948" actId="14100"/>
          <ac:cxnSpMkLst>
            <pc:docMk/>
            <pc:sldMk cId="1944744772" sldId="284"/>
            <ac:cxnSpMk id="12" creationId="{2BE5AC49-317E-6B17-658A-1A14ECF417D3}"/>
          </ac:cxnSpMkLst>
        </pc:cxnChg>
      </pc:sldChg>
      <pc:sldChg chg="addSp modSp new mod setBg">
        <pc:chgData name="SILVIA BALDASSARRE" userId="5d0d8235-012b-41b7-8f19-2638113f8301" providerId="ADAL" clId="{7AC768B7-C178-4EA0-9A37-7F12392ECCEC}" dt="2023-10-15T15:37:26.602" v="16759" actId="13926"/>
        <pc:sldMkLst>
          <pc:docMk/>
          <pc:sldMk cId="4090470370" sldId="285"/>
        </pc:sldMkLst>
        <pc:spChg chg="add mod">
          <ac:chgData name="SILVIA BALDASSARRE" userId="5d0d8235-012b-41b7-8f19-2638113f8301" providerId="ADAL" clId="{7AC768B7-C178-4EA0-9A37-7F12392ECCEC}" dt="2023-10-15T15:37:26.602" v="16759" actId="13926"/>
          <ac:spMkLst>
            <pc:docMk/>
            <pc:sldMk cId="4090470370" sldId="285"/>
            <ac:spMk id="2" creationId="{C6BEBCEA-4586-E583-B5D0-B810D7B696B1}"/>
          </ac:spMkLst>
        </pc:spChg>
      </pc:sldChg>
      <pc:sldChg chg="addSp modSp new mod">
        <pc:chgData name="SILVIA BALDASSARRE" userId="5d0d8235-012b-41b7-8f19-2638113f8301" providerId="ADAL" clId="{7AC768B7-C178-4EA0-9A37-7F12392ECCEC}" dt="2023-10-22T17:02:42.701" v="17998" actId="1076"/>
        <pc:sldMkLst>
          <pc:docMk/>
          <pc:sldMk cId="154496794" sldId="286"/>
        </pc:sldMkLst>
        <pc:spChg chg="add mod">
          <ac:chgData name="SILVIA BALDASSARRE" userId="5d0d8235-012b-41b7-8f19-2638113f8301" providerId="ADAL" clId="{7AC768B7-C178-4EA0-9A37-7F12392ECCEC}" dt="2023-10-22T17:02:34.895" v="17995" actId="1076"/>
          <ac:spMkLst>
            <pc:docMk/>
            <pc:sldMk cId="154496794" sldId="286"/>
            <ac:spMk id="2" creationId="{F5285BCB-F944-3A71-8177-7973AF53B89C}"/>
          </ac:spMkLst>
        </pc:spChg>
        <pc:spChg chg="add mod">
          <ac:chgData name="SILVIA BALDASSARRE" userId="5d0d8235-012b-41b7-8f19-2638113f8301" providerId="ADAL" clId="{7AC768B7-C178-4EA0-9A37-7F12392ECCEC}" dt="2023-10-22T17:02:42.701" v="17998" actId="1076"/>
          <ac:spMkLst>
            <pc:docMk/>
            <pc:sldMk cId="154496794" sldId="286"/>
            <ac:spMk id="3" creationId="{D08554AE-8FA1-08FF-4CBB-5A3BC02160D2}"/>
          </ac:spMkLst>
        </pc:spChg>
      </pc:sldChg>
      <pc:sldChg chg="addSp modSp new mod">
        <pc:chgData name="SILVIA BALDASSARRE" userId="5d0d8235-012b-41b7-8f19-2638113f8301" providerId="ADAL" clId="{7AC768B7-C178-4EA0-9A37-7F12392ECCEC}" dt="2023-10-22T17:03:10.352" v="18000" actId="113"/>
        <pc:sldMkLst>
          <pc:docMk/>
          <pc:sldMk cId="1904858303" sldId="287"/>
        </pc:sldMkLst>
        <pc:spChg chg="add mod">
          <ac:chgData name="SILVIA BALDASSARRE" userId="5d0d8235-012b-41b7-8f19-2638113f8301" providerId="ADAL" clId="{7AC768B7-C178-4EA0-9A37-7F12392ECCEC}" dt="2023-10-13T08:54:59.954" v="7956" actId="1076"/>
          <ac:spMkLst>
            <pc:docMk/>
            <pc:sldMk cId="1904858303" sldId="287"/>
            <ac:spMk id="2" creationId="{C8496BE6-DE4D-2EFB-7346-FB96E186284C}"/>
          </ac:spMkLst>
        </pc:spChg>
        <pc:spChg chg="add mod">
          <ac:chgData name="SILVIA BALDASSARRE" userId="5d0d8235-012b-41b7-8f19-2638113f8301" providerId="ADAL" clId="{7AC768B7-C178-4EA0-9A37-7F12392ECCEC}" dt="2023-10-15T15:40:56.826" v="16761" actId="20577"/>
          <ac:spMkLst>
            <pc:docMk/>
            <pc:sldMk cId="1904858303" sldId="287"/>
            <ac:spMk id="4" creationId="{4CE53AC2-D6D2-9F6D-995F-CBCF2A467334}"/>
          </ac:spMkLst>
        </pc:spChg>
        <pc:spChg chg="add mod">
          <ac:chgData name="SILVIA BALDASSARRE" userId="5d0d8235-012b-41b7-8f19-2638113f8301" providerId="ADAL" clId="{7AC768B7-C178-4EA0-9A37-7F12392ECCEC}" dt="2023-10-22T17:03:10.352" v="18000" actId="113"/>
          <ac:spMkLst>
            <pc:docMk/>
            <pc:sldMk cId="1904858303" sldId="287"/>
            <ac:spMk id="5" creationId="{575832E9-59B9-587D-A40A-81F3FE6B87DA}"/>
          </ac:spMkLst>
        </pc:spChg>
        <pc:picChg chg="add mod">
          <ac:chgData name="SILVIA BALDASSARRE" userId="5d0d8235-012b-41b7-8f19-2638113f8301" providerId="ADAL" clId="{7AC768B7-C178-4EA0-9A37-7F12392ECCEC}" dt="2023-10-13T08:54:53.991" v="7954" actId="1076"/>
          <ac:picMkLst>
            <pc:docMk/>
            <pc:sldMk cId="1904858303" sldId="287"/>
            <ac:picMk id="3" creationId="{84C26DD0-1C44-240B-5D95-43F82DE4AF3C}"/>
          </ac:picMkLst>
        </pc:picChg>
      </pc:sldChg>
      <pc:sldChg chg="addSp modSp new mod">
        <pc:chgData name="SILVIA BALDASSARRE" userId="5d0d8235-012b-41b7-8f19-2638113f8301" providerId="ADAL" clId="{7AC768B7-C178-4EA0-9A37-7F12392ECCEC}" dt="2023-10-22T17:03:34.456" v="18004" actId="20577"/>
        <pc:sldMkLst>
          <pc:docMk/>
          <pc:sldMk cId="956116812" sldId="288"/>
        </pc:sldMkLst>
        <pc:spChg chg="add mod">
          <ac:chgData name="SILVIA BALDASSARRE" userId="5d0d8235-012b-41b7-8f19-2638113f8301" providerId="ADAL" clId="{7AC768B7-C178-4EA0-9A37-7F12392ECCEC}" dt="2023-10-22T17:03:34.456" v="18004" actId="20577"/>
          <ac:spMkLst>
            <pc:docMk/>
            <pc:sldMk cId="956116812" sldId="288"/>
            <ac:spMk id="3" creationId="{80A8217A-0AE1-7CD4-D69B-BAA348D5C7F8}"/>
          </ac:spMkLst>
        </pc:spChg>
        <pc:picChg chg="add mod">
          <ac:chgData name="SILVIA BALDASSARRE" userId="5d0d8235-012b-41b7-8f19-2638113f8301" providerId="ADAL" clId="{7AC768B7-C178-4EA0-9A37-7F12392ECCEC}" dt="2023-10-13T08:57:18.766" v="7978" actId="1076"/>
          <ac:picMkLst>
            <pc:docMk/>
            <pc:sldMk cId="956116812" sldId="288"/>
            <ac:picMk id="4" creationId="{6DD34886-958E-5056-0B60-0B1BE2A6E5E0}"/>
          </ac:picMkLst>
        </pc:picChg>
      </pc:sldChg>
      <pc:sldChg chg="addSp modSp new mod">
        <pc:chgData name="SILVIA BALDASSARRE" userId="5d0d8235-012b-41b7-8f19-2638113f8301" providerId="ADAL" clId="{7AC768B7-C178-4EA0-9A37-7F12392ECCEC}" dt="2023-10-15T15:43:49.336" v="16773" actId="1076"/>
        <pc:sldMkLst>
          <pc:docMk/>
          <pc:sldMk cId="3524475466" sldId="289"/>
        </pc:sldMkLst>
        <pc:spChg chg="add mod">
          <ac:chgData name="SILVIA BALDASSARRE" userId="5d0d8235-012b-41b7-8f19-2638113f8301" providerId="ADAL" clId="{7AC768B7-C178-4EA0-9A37-7F12392ECCEC}" dt="2023-10-15T15:43:49.336" v="16773" actId="1076"/>
          <ac:spMkLst>
            <pc:docMk/>
            <pc:sldMk cId="3524475466" sldId="289"/>
            <ac:spMk id="2" creationId="{3CCA629D-1693-9EA2-D113-25DCB5753A87}"/>
          </ac:spMkLst>
        </pc:spChg>
      </pc:sldChg>
      <pc:sldChg chg="addSp modSp new mod">
        <pc:chgData name="SILVIA BALDASSARRE" userId="5d0d8235-012b-41b7-8f19-2638113f8301" providerId="ADAL" clId="{7AC768B7-C178-4EA0-9A37-7F12392ECCEC}" dt="2023-10-15T15:47:19.207" v="16801" actId="20577"/>
        <pc:sldMkLst>
          <pc:docMk/>
          <pc:sldMk cId="3408701851" sldId="290"/>
        </pc:sldMkLst>
        <pc:spChg chg="add mod">
          <ac:chgData name="SILVIA BALDASSARRE" userId="5d0d8235-012b-41b7-8f19-2638113f8301" providerId="ADAL" clId="{7AC768B7-C178-4EA0-9A37-7F12392ECCEC}" dt="2023-10-15T15:47:19.207" v="16801" actId="20577"/>
          <ac:spMkLst>
            <pc:docMk/>
            <pc:sldMk cId="3408701851" sldId="290"/>
            <ac:spMk id="2" creationId="{30AC4C4E-4CCE-61CB-4ECD-6F9355EFDDAA}"/>
          </ac:spMkLst>
        </pc:spChg>
        <pc:picChg chg="add mod">
          <ac:chgData name="SILVIA BALDASSARRE" userId="5d0d8235-012b-41b7-8f19-2638113f8301" providerId="ADAL" clId="{7AC768B7-C178-4EA0-9A37-7F12392ECCEC}" dt="2023-10-13T16:27:13.753" v="12068" actId="1076"/>
          <ac:picMkLst>
            <pc:docMk/>
            <pc:sldMk cId="3408701851" sldId="290"/>
            <ac:picMk id="3" creationId="{7AE0FEB3-44FC-348F-5630-8383CD90A1C3}"/>
          </ac:picMkLst>
        </pc:picChg>
      </pc:sldChg>
      <pc:sldChg chg="addSp modSp new add del mod">
        <pc:chgData name="SILVIA BALDASSARRE" userId="5d0d8235-012b-41b7-8f19-2638113f8301" providerId="ADAL" clId="{7AC768B7-C178-4EA0-9A37-7F12392ECCEC}" dt="2023-10-15T15:53:11.435" v="16866" actId="20577"/>
        <pc:sldMkLst>
          <pc:docMk/>
          <pc:sldMk cId="3147601906" sldId="291"/>
        </pc:sldMkLst>
        <pc:spChg chg="add mod">
          <ac:chgData name="SILVIA BALDASSARRE" userId="5d0d8235-012b-41b7-8f19-2638113f8301" providerId="ADAL" clId="{7AC768B7-C178-4EA0-9A37-7F12392ECCEC}" dt="2023-10-15T15:53:11.435" v="16866" actId="20577"/>
          <ac:spMkLst>
            <pc:docMk/>
            <pc:sldMk cId="3147601906" sldId="291"/>
            <ac:spMk id="2" creationId="{06B00AF1-ABA6-671F-53DE-5BB07B9BF53C}"/>
          </ac:spMkLst>
        </pc:spChg>
      </pc:sldChg>
      <pc:sldChg chg="addSp modSp new add del mod">
        <pc:chgData name="SILVIA BALDASSARRE" userId="5d0d8235-012b-41b7-8f19-2638113f8301" providerId="ADAL" clId="{7AC768B7-C178-4EA0-9A37-7F12392ECCEC}" dt="2023-10-15T16:00:07.114" v="17032" actId="123"/>
        <pc:sldMkLst>
          <pc:docMk/>
          <pc:sldMk cId="408773992" sldId="292"/>
        </pc:sldMkLst>
        <pc:spChg chg="add mod">
          <ac:chgData name="SILVIA BALDASSARRE" userId="5d0d8235-012b-41b7-8f19-2638113f8301" providerId="ADAL" clId="{7AC768B7-C178-4EA0-9A37-7F12392ECCEC}" dt="2023-10-15T16:00:07.114" v="17032" actId="123"/>
          <ac:spMkLst>
            <pc:docMk/>
            <pc:sldMk cId="408773992" sldId="292"/>
            <ac:spMk id="2" creationId="{A028C812-2ECB-5E1C-1130-3FA5F9AD371A}"/>
          </ac:spMkLst>
        </pc:spChg>
        <pc:spChg chg="add mod">
          <ac:chgData name="SILVIA BALDASSARRE" userId="5d0d8235-012b-41b7-8f19-2638113f8301" providerId="ADAL" clId="{7AC768B7-C178-4EA0-9A37-7F12392ECCEC}" dt="2023-10-15T16:00:01.143" v="17031" actId="207"/>
          <ac:spMkLst>
            <pc:docMk/>
            <pc:sldMk cId="408773992" sldId="292"/>
            <ac:spMk id="3" creationId="{C34C8BEC-C161-1686-37AF-917D0210A26A}"/>
          </ac:spMkLst>
        </pc:spChg>
      </pc:sldChg>
      <pc:sldChg chg="addSp modSp new add del mod">
        <pc:chgData name="SILVIA BALDASSARRE" userId="5d0d8235-012b-41b7-8f19-2638113f8301" providerId="ADAL" clId="{7AC768B7-C178-4EA0-9A37-7F12392ECCEC}" dt="2023-10-22T17:09:47.874" v="18007" actId="115"/>
        <pc:sldMkLst>
          <pc:docMk/>
          <pc:sldMk cId="1793121669" sldId="293"/>
        </pc:sldMkLst>
        <pc:spChg chg="add mod">
          <ac:chgData name="SILVIA BALDASSARRE" userId="5d0d8235-012b-41b7-8f19-2638113f8301" providerId="ADAL" clId="{7AC768B7-C178-4EA0-9A37-7F12392ECCEC}" dt="2023-10-22T17:09:47.874" v="18007" actId="115"/>
          <ac:spMkLst>
            <pc:docMk/>
            <pc:sldMk cId="1793121669" sldId="293"/>
            <ac:spMk id="2" creationId="{8506EECD-06F0-7EF9-2B6D-25E12598BB13}"/>
          </ac:spMkLst>
        </pc:spChg>
        <pc:spChg chg="add mod">
          <ac:chgData name="SILVIA BALDASSARRE" userId="5d0d8235-012b-41b7-8f19-2638113f8301" providerId="ADAL" clId="{7AC768B7-C178-4EA0-9A37-7F12392ECCEC}" dt="2023-10-15T16:02:48.839" v="17082" actId="1076"/>
          <ac:spMkLst>
            <pc:docMk/>
            <pc:sldMk cId="1793121669" sldId="293"/>
            <ac:spMk id="3" creationId="{C5F6EBD7-607A-F900-B63C-3563F2B53EC5}"/>
          </ac:spMkLst>
        </pc:spChg>
        <pc:picChg chg="add mod">
          <ac:chgData name="SILVIA BALDASSARRE" userId="5d0d8235-012b-41b7-8f19-2638113f8301" providerId="ADAL" clId="{7AC768B7-C178-4EA0-9A37-7F12392ECCEC}" dt="2023-10-13T10:43:37.107" v="8848" actId="14100"/>
          <ac:picMkLst>
            <pc:docMk/>
            <pc:sldMk cId="1793121669" sldId="293"/>
            <ac:picMk id="4" creationId="{83DA6E6B-D4C8-6890-6ABB-0D504788920E}"/>
          </ac:picMkLst>
        </pc:picChg>
        <pc:picChg chg="add mod">
          <ac:chgData name="SILVIA BALDASSARRE" userId="5d0d8235-012b-41b7-8f19-2638113f8301" providerId="ADAL" clId="{7AC768B7-C178-4EA0-9A37-7F12392ECCEC}" dt="2023-10-13T10:43:33.961" v="8847" actId="14100"/>
          <ac:picMkLst>
            <pc:docMk/>
            <pc:sldMk cId="1793121669" sldId="293"/>
            <ac:picMk id="5" creationId="{970121B2-EEB2-91B5-00DD-7FA1E242B7B3}"/>
          </ac:picMkLst>
        </pc:picChg>
      </pc:sldChg>
      <pc:sldChg chg="addSp modSp new mod">
        <pc:chgData name="SILVIA BALDASSARRE" userId="5d0d8235-012b-41b7-8f19-2638113f8301" providerId="ADAL" clId="{7AC768B7-C178-4EA0-9A37-7F12392ECCEC}" dt="2023-10-15T16:04:48.962" v="17113" actId="1076"/>
        <pc:sldMkLst>
          <pc:docMk/>
          <pc:sldMk cId="1104017056" sldId="294"/>
        </pc:sldMkLst>
        <pc:spChg chg="add mod">
          <ac:chgData name="SILVIA BALDASSARRE" userId="5d0d8235-012b-41b7-8f19-2638113f8301" providerId="ADAL" clId="{7AC768B7-C178-4EA0-9A37-7F12392ECCEC}" dt="2023-10-15T16:04:48.962" v="17113" actId="1076"/>
          <ac:spMkLst>
            <pc:docMk/>
            <pc:sldMk cId="1104017056" sldId="294"/>
            <ac:spMk id="2" creationId="{1BD10290-99CE-4957-3E61-E30AA16D6C1A}"/>
          </ac:spMkLst>
        </pc:spChg>
        <pc:spChg chg="add mod">
          <ac:chgData name="SILVIA BALDASSARRE" userId="5d0d8235-012b-41b7-8f19-2638113f8301" providerId="ADAL" clId="{7AC768B7-C178-4EA0-9A37-7F12392ECCEC}" dt="2023-10-15T16:04:38.006" v="17110" actId="13926"/>
          <ac:spMkLst>
            <pc:docMk/>
            <pc:sldMk cId="1104017056" sldId="294"/>
            <ac:spMk id="4" creationId="{EF4A9C39-8841-48B3-D19C-B7AC83C8EAD7}"/>
          </ac:spMkLst>
        </pc:spChg>
        <pc:picChg chg="add mod">
          <ac:chgData name="SILVIA BALDASSARRE" userId="5d0d8235-012b-41b7-8f19-2638113f8301" providerId="ADAL" clId="{7AC768B7-C178-4EA0-9A37-7F12392ECCEC}" dt="2023-10-13T10:35:13.490" v="8746" actId="14100"/>
          <ac:picMkLst>
            <pc:docMk/>
            <pc:sldMk cId="1104017056" sldId="294"/>
            <ac:picMk id="3" creationId="{BD490396-93F5-6CDF-635A-FC7C8A209DF4}"/>
          </ac:picMkLst>
        </pc:picChg>
      </pc:sldChg>
      <pc:sldChg chg="addSp delSp modSp new mod">
        <pc:chgData name="SILVIA BALDASSARRE" userId="5d0d8235-012b-41b7-8f19-2638113f8301" providerId="ADAL" clId="{7AC768B7-C178-4EA0-9A37-7F12392ECCEC}" dt="2023-10-15T16:05:19.936" v="17116" actId="1076"/>
        <pc:sldMkLst>
          <pc:docMk/>
          <pc:sldMk cId="2203740990" sldId="295"/>
        </pc:sldMkLst>
        <pc:spChg chg="add mod">
          <ac:chgData name="SILVIA BALDASSARRE" userId="5d0d8235-012b-41b7-8f19-2638113f8301" providerId="ADAL" clId="{7AC768B7-C178-4EA0-9A37-7F12392ECCEC}" dt="2023-10-15T16:05:16.188" v="17115" actId="1076"/>
          <ac:spMkLst>
            <pc:docMk/>
            <pc:sldMk cId="2203740990" sldId="295"/>
            <ac:spMk id="2" creationId="{A85AEB71-B61C-4D8C-7B10-CF1F9FC40CBF}"/>
          </ac:spMkLst>
        </pc:spChg>
        <pc:spChg chg="add del mod">
          <ac:chgData name="SILVIA BALDASSARRE" userId="5d0d8235-012b-41b7-8f19-2638113f8301" providerId="ADAL" clId="{7AC768B7-C178-4EA0-9A37-7F12392ECCEC}" dt="2023-10-13T10:42:33.971" v="8779"/>
          <ac:spMkLst>
            <pc:docMk/>
            <pc:sldMk cId="2203740990" sldId="295"/>
            <ac:spMk id="3" creationId="{396D7F1E-003A-D70D-FA4A-6048E11F2E2F}"/>
          </ac:spMkLst>
        </pc:spChg>
        <pc:spChg chg="add mod">
          <ac:chgData name="SILVIA BALDASSARRE" userId="5d0d8235-012b-41b7-8f19-2638113f8301" providerId="ADAL" clId="{7AC768B7-C178-4EA0-9A37-7F12392ECCEC}" dt="2023-10-15T16:05:19.936" v="17116" actId="1076"/>
          <ac:spMkLst>
            <pc:docMk/>
            <pc:sldMk cId="2203740990" sldId="295"/>
            <ac:spMk id="4" creationId="{3B941676-2B2C-C0DE-5EF5-C59A13788509}"/>
          </ac:spMkLst>
        </pc:spChg>
        <pc:picChg chg="add mod">
          <ac:chgData name="SILVIA BALDASSARRE" userId="5d0d8235-012b-41b7-8f19-2638113f8301" providerId="ADAL" clId="{7AC768B7-C178-4EA0-9A37-7F12392ECCEC}" dt="2023-10-13T10:48:42.991" v="8959" actId="14100"/>
          <ac:picMkLst>
            <pc:docMk/>
            <pc:sldMk cId="2203740990" sldId="295"/>
            <ac:picMk id="5" creationId="{34149BDE-E085-F1D0-B7EE-48294EB2A352}"/>
          </ac:picMkLst>
        </pc:picChg>
      </pc:sldChg>
      <pc:sldChg chg="addSp modSp new mod">
        <pc:chgData name="SILVIA BALDASSARRE" userId="5d0d8235-012b-41b7-8f19-2638113f8301" providerId="ADAL" clId="{7AC768B7-C178-4EA0-9A37-7F12392ECCEC}" dt="2023-10-22T17:10:48.331" v="18009" actId="113"/>
        <pc:sldMkLst>
          <pc:docMk/>
          <pc:sldMk cId="2121384189" sldId="296"/>
        </pc:sldMkLst>
        <pc:spChg chg="add mod">
          <ac:chgData name="SILVIA BALDASSARRE" userId="5d0d8235-012b-41b7-8f19-2638113f8301" providerId="ADAL" clId="{7AC768B7-C178-4EA0-9A37-7F12392ECCEC}" dt="2023-10-22T17:10:48.331" v="18009" actId="113"/>
          <ac:spMkLst>
            <pc:docMk/>
            <pc:sldMk cId="2121384189" sldId="296"/>
            <ac:spMk id="2" creationId="{AD41C341-F714-5BF9-983F-15CA78CBEBEF}"/>
          </ac:spMkLst>
        </pc:spChg>
        <pc:picChg chg="add mod">
          <ac:chgData name="SILVIA BALDASSARRE" userId="5d0d8235-012b-41b7-8f19-2638113f8301" providerId="ADAL" clId="{7AC768B7-C178-4EA0-9A37-7F12392ECCEC}" dt="2023-10-13T10:54:12.699" v="9235" actId="1076"/>
          <ac:picMkLst>
            <pc:docMk/>
            <pc:sldMk cId="2121384189" sldId="296"/>
            <ac:picMk id="3" creationId="{F84593A3-9DE8-B02E-7333-529C9103447B}"/>
          </ac:picMkLst>
        </pc:picChg>
      </pc:sldChg>
      <pc:sldChg chg="addSp delSp modSp new mod">
        <pc:chgData name="SILVIA BALDASSARRE" userId="5d0d8235-012b-41b7-8f19-2638113f8301" providerId="ADAL" clId="{7AC768B7-C178-4EA0-9A37-7F12392ECCEC}" dt="2023-10-15T16:11:32.891" v="17168" actId="1076"/>
        <pc:sldMkLst>
          <pc:docMk/>
          <pc:sldMk cId="675721400" sldId="297"/>
        </pc:sldMkLst>
        <pc:spChg chg="add mod">
          <ac:chgData name="SILVIA BALDASSARRE" userId="5d0d8235-012b-41b7-8f19-2638113f8301" providerId="ADAL" clId="{7AC768B7-C178-4EA0-9A37-7F12392ECCEC}" dt="2023-10-13T11:04:31.661" v="9594" actId="113"/>
          <ac:spMkLst>
            <pc:docMk/>
            <pc:sldMk cId="675721400" sldId="297"/>
            <ac:spMk id="2" creationId="{40A993E6-6D00-9319-EBA7-14E014769CDB}"/>
          </ac:spMkLst>
        </pc:spChg>
        <pc:spChg chg="add mod">
          <ac:chgData name="SILVIA BALDASSARRE" userId="5d0d8235-012b-41b7-8f19-2638113f8301" providerId="ADAL" clId="{7AC768B7-C178-4EA0-9A37-7F12392ECCEC}" dt="2023-10-13T10:58:40.632" v="9477" actId="20577"/>
          <ac:spMkLst>
            <pc:docMk/>
            <pc:sldMk cId="675721400" sldId="297"/>
            <ac:spMk id="4" creationId="{6D90016C-F1A1-33D0-ED42-FDE70C0080B7}"/>
          </ac:spMkLst>
        </pc:spChg>
        <pc:spChg chg="add mod">
          <ac:chgData name="SILVIA BALDASSARRE" userId="5d0d8235-012b-41b7-8f19-2638113f8301" providerId="ADAL" clId="{7AC768B7-C178-4EA0-9A37-7F12392ECCEC}" dt="2023-10-13T11:01:37.174" v="9522" actId="1076"/>
          <ac:spMkLst>
            <pc:docMk/>
            <pc:sldMk cId="675721400" sldId="297"/>
            <ac:spMk id="10" creationId="{A4C24AF8-5B5E-EDD4-0B34-AB9DEAEA96C0}"/>
          </ac:spMkLst>
        </pc:spChg>
        <pc:spChg chg="add mod">
          <ac:chgData name="SILVIA BALDASSARRE" userId="5d0d8235-012b-41b7-8f19-2638113f8301" providerId="ADAL" clId="{7AC768B7-C178-4EA0-9A37-7F12392ECCEC}" dt="2023-10-13T11:02:02.207" v="9533" actId="1076"/>
          <ac:spMkLst>
            <pc:docMk/>
            <pc:sldMk cId="675721400" sldId="297"/>
            <ac:spMk id="11" creationId="{74FA109F-8175-088C-C42E-D8A64A3CBEC1}"/>
          </ac:spMkLst>
        </pc:spChg>
        <pc:spChg chg="add mod">
          <ac:chgData name="SILVIA BALDASSARRE" userId="5d0d8235-012b-41b7-8f19-2638113f8301" providerId="ADAL" clId="{7AC768B7-C178-4EA0-9A37-7F12392ECCEC}" dt="2023-10-15T16:11:30.652" v="17167" actId="1076"/>
          <ac:spMkLst>
            <pc:docMk/>
            <pc:sldMk cId="675721400" sldId="297"/>
            <ac:spMk id="12" creationId="{4CD28078-ABA1-F5F1-FBF8-BBCFB3A49A1B}"/>
          </ac:spMkLst>
        </pc:spChg>
        <pc:spChg chg="add mod">
          <ac:chgData name="SILVIA BALDASSARRE" userId="5d0d8235-012b-41b7-8f19-2638113f8301" providerId="ADAL" clId="{7AC768B7-C178-4EA0-9A37-7F12392ECCEC}" dt="2023-10-15T16:11:32.891" v="17168" actId="1076"/>
          <ac:spMkLst>
            <pc:docMk/>
            <pc:sldMk cId="675721400" sldId="297"/>
            <ac:spMk id="13" creationId="{D510E030-0F51-C7EE-C176-0DC3BE5E2FF8}"/>
          </ac:spMkLst>
        </pc:spChg>
        <pc:picChg chg="add mod">
          <ac:chgData name="SILVIA BALDASSARRE" userId="5d0d8235-012b-41b7-8f19-2638113f8301" providerId="ADAL" clId="{7AC768B7-C178-4EA0-9A37-7F12392ECCEC}" dt="2023-10-13T10:55:55.511" v="9320" actId="1076"/>
          <ac:picMkLst>
            <pc:docMk/>
            <pc:sldMk cId="675721400" sldId="297"/>
            <ac:picMk id="3" creationId="{D942AF8D-A5FB-2C75-39C4-C993E9679F0B}"/>
          </ac:picMkLst>
        </pc:picChg>
        <pc:picChg chg="add mod">
          <ac:chgData name="SILVIA BALDASSARRE" userId="5d0d8235-012b-41b7-8f19-2638113f8301" providerId="ADAL" clId="{7AC768B7-C178-4EA0-9A37-7F12392ECCEC}" dt="2023-10-13T11:01:08.429" v="9512" actId="1076"/>
          <ac:picMkLst>
            <pc:docMk/>
            <pc:sldMk cId="675721400" sldId="297"/>
            <ac:picMk id="7" creationId="{EEBDA716-4596-B517-5463-BB9A509BA237}"/>
          </ac:picMkLst>
        </pc:picChg>
        <pc:picChg chg="add del mod">
          <ac:chgData name="SILVIA BALDASSARRE" userId="5d0d8235-012b-41b7-8f19-2638113f8301" providerId="ADAL" clId="{7AC768B7-C178-4EA0-9A37-7F12392ECCEC}" dt="2023-10-13T11:00:49.877" v="9506" actId="478"/>
          <ac:picMkLst>
            <pc:docMk/>
            <pc:sldMk cId="675721400" sldId="297"/>
            <ac:picMk id="8" creationId="{4F27257D-068C-AB8C-FCE1-BC52C137C3C5}"/>
          </ac:picMkLst>
        </pc:picChg>
        <pc:picChg chg="add mod">
          <ac:chgData name="SILVIA BALDASSARRE" userId="5d0d8235-012b-41b7-8f19-2638113f8301" providerId="ADAL" clId="{7AC768B7-C178-4EA0-9A37-7F12392ECCEC}" dt="2023-10-15T16:11:26.391" v="17166" actId="1076"/>
          <ac:picMkLst>
            <pc:docMk/>
            <pc:sldMk cId="675721400" sldId="297"/>
            <ac:picMk id="9" creationId="{A00A38A8-1B1D-18E6-1A2C-A3828325C964}"/>
          </ac:picMkLst>
        </pc:picChg>
        <pc:picChg chg="add mod">
          <ac:chgData name="SILVIA BALDASSARRE" userId="5d0d8235-012b-41b7-8f19-2638113f8301" providerId="ADAL" clId="{7AC768B7-C178-4EA0-9A37-7F12392ECCEC}" dt="2023-10-13T11:04:19.681" v="9593" actId="1076"/>
          <ac:picMkLst>
            <pc:docMk/>
            <pc:sldMk cId="675721400" sldId="297"/>
            <ac:picMk id="15" creationId="{4DF1A362-7461-8850-4446-696B4837710D}"/>
          </ac:picMkLst>
        </pc:picChg>
        <pc:cxnChg chg="add">
          <ac:chgData name="SILVIA BALDASSARRE" userId="5d0d8235-012b-41b7-8f19-2638113f8301" providerId="ADAL" clId="{7AC768B7-C178-4EA0-9A37-7F12392ECCEC}" dt="2023-10-13T10:58:51.870" v="9478" actId="11529"/>
          <ac:cxnSpMkLst>
            <pc:docMk/>
            <pc:sldMk cId="675721400" sldId="297"/>
            <ac:cxnSpMk id="6" creationId="{B17F7F03-A4C6-BB3E-7814-4E99C01F0A59}"/>
          </ac:cxnSpMkLst>
        </pc:cxnChg>
      </pc:sldChg>
      <pc:sldChg chg="addSp delSp modSp new mod">
        <pc:chgData name="SILVIA BALDASSARRE" userId="5d0d8235-012b-41b7-8f19-2638113f8301" providerId="ADAL" clId="{7AC768B7-C178-4EA0-9A37-7F12392ECCEC}" dt="2023-10-15T16:12:37.693" v="17187" actId="13926"/>
        <pc:sldMkLst>
          <pc:docMk/>
          <pc:sldMk cId="3234307421" sldId="298"/>
        </pc:sldMkLst>
        <pc:spChg chg="add mod">
          <ac:chgData name="SILVIA BALDASSARRE" userId="5d0d8235-012b-41b7-8f19-2638113f8301" providerId="ADAL" clId="{7AC768B7-C178-4EA0-9A37-7F12392ECCEC}" dt="2023-10-13T14:26:14.140" v="10016" actId="1076"/>
          <ac:spMkLst>
            <pc:docMk/>
            <pc:sldMk cId="3234307421" sldId="298"/>
            <ac:spMk id="2" creationId="{BE8E54CF-CBA4-9504-E48C-7925B2DC6ECB}"/>
          </ac:spMkLst>
        </pc:spChg>
        <pc:spChg chg="add mod">
          <ac:chgData name="SILVIA BALDASSARRE" userId="5d0d8235-012b-41b7-8f19-2638113f8301" providerId="ADAL" clId="{7AC768B7-C178-4EA0-9A37-7F12392ECCEC}" dt="2023-10-13T14:26:25.249" v="10019" actId="1076"/>
          <ac:spMkLst>
            <pc:docMk/>
            <pc:sldMk cId="3234307421" sldId="298"/>
            <ac:spMk id="3" creationId="{633676F5-CD78-D1D0-31B9-782709DBC1AB}"/>
          </ac:spMkLst>
        </pc:spChg>
        <pc:spChg chg="add mod">
          <ac:chgData name="SILVIA BALDASSARRE" userId="5d0d8235-012b-41b7-8f19-2638113f8301" providerId="ADAL" clId="{7AC768B7-C178-4EA0-9A37-7F12392ECCEC}" dt="2023-10-15T16:12:37.693" v="17187" actId="13926"/>
          <ac:spMkLst>
            <pc:docMk/>
            <pc:sldMk cId="3234307421" sldId="298"/>
            <ac:spMk id="4" creationId="{A04BC99D-556B-373A-9309-5F6FE23CCCBF}"/>
          </ac:spMkLst>
        </pc:spChg>
        <pc:spChg chg="add del mod">
          <ac:chgData name="SILVIA BALDASSARRE" userId="5d0d8235-012b-41b7-8f19-2638113f8301" providerId="ADAL" clId="{7AC768B7-C178-4EA0-9A37-7F12392ECCEC}" dt="2023-10-13T14:08:59.141" v="9738" actId="21"/>
          <ac:spMkLst>
            <pc:docMk/>
            <pc:sldMk cId="3234307421" sldId="298"/>
            <ac:spMk id="5" creationId="{5F9C0ADE-8912-99C3-93C6-9BA64D96F8CC}"/>
          </ac:spMkLst>
        </pc:spChg>
        <pc:spChg chg="add del mod">
          <ac:chgData name="SILVIA BALDASSARRE" userId="5d0d8235-012b-41b7-8f19-2638113f8301" providerId="ADAL" clId="{7AC768B7-C178-4EA0-9A37-7F12392ECCEC}" dt="2023-10-13T14:26:27.741" v="10020" actId="21"/>
          <ac:spMkLst>
            <pc:docMk/>
            <pc:sldMk cId="3234307421" sldId="298"/>
            <ac:spMk id="6" creationId="{1A7D8528-B58B-619F-A667-C0E7B0EBBC02}"/>
          </ac:spMkLst>
        </pc:spChg>
        <pc:picChg chg="add del mod">
          <ac:chgData name="SILVIA BALDASSARRE" userId="5d0d8235-012b-41b7-8f19-2638113f8301" providerId="ADAL" clId="{7AC768B7-C178-4EA0-9A37-7F12392ECCEC}" dt="2023-10-13T16:25:39.370" v="12055" actId="478"/>
          <ac:picMkLst>
            <pc:docMk/>
            <pc:sldMk cId="3234307421" sldId="298"/>
            <ac:picMk id="7" creationId="{6FCC1DB0-5D72-4322-D4B0-CD117FA7F43E}"/>
          </ac:picMkLst>
        </pc:picChg>
        <pc:picChg chg="add mod">
          <ac:chgData name="SILVIA BALDASSARRE" userId="5d0d8235-012b-41b7-8f19-2638113f8301" providerId="ADAL" clId="{7AC768B7-C178-4EA0-9A37-7F12392ECCEC}" dt="2023-10-13T16:25:51.324" v="12059" actId="1076"/>
          <ac:picMkLst>
            <pc:docMk/>
            <pc:sldMk cId="3234307421" sldId="298"/>
            <ac:picMk id="8" creationId="{49129AA7-0A48-CCE6-7CB8-DFC8D13A9FC6}"/>
          </ac:picMkLst>
        </pc:picChg>
      </pc:sldChg>
      <pc:sldChg chg="addSp modSp new mod">
        <pc:chgData name="SILVIA BALDASSARRE" userId="5d0d8235-012b-41b7-8f19-2638113f8301" providerId="ADAL" clId="{7AC768B7-C178-4EA0-9A37-7F12392ECCEC}" dt="2023-10-22T17:14:25.111" v="18079" actId="1076"/>
        <pc:sldMkLst>
          <pc:docMk/>
          <pc:sldMk cId="1073535930" sldId="299"/>
        </pc:sldMkLst>
        <pc:spChg chg="add mod">
          <ac:chgData name="SILVIA BALDASSARRE" userId="5d0d8235-012b-41b7-8f19-2638113f8301" providerId="ADAL" clId="{7AC768B7-C178-4EA0-9A37-7F12392ECCEC}" dt="2023-10-15T16:13:21.281" v="17195" actId="20577"/>
          <ac:spMkLst>
            <pc:docMk/>
            <pc:sldMk cId="1073535930" sldId="299"/>
            <ac:spMk id="2" creationId="{719FCB4D-2B50-9F68-7CA2-4CD710EC845F}"/>
          </ac:spMkLst>
        </pc:spChg>
        <pc:spChg chg="add mod">
          <ac:chgData name="SILVIA BALDASSARRE" userId="5d0d8235-012b-41b7-8f19-2638113f8301" providerId="ADAL" clId="{7AC768B7-C178-4EA0-9A37-7F12392ECCEC}" dt="2023-10-22T17:14:21.066" v="18078" actId="1076"/>
          <ac:spMkLst>
            <pc:docMk/>
            <pc:sldMk cId="1073535930" sldId="299"/>
            <ac:spMk id="3" creationId="{D23BC752-6796-62CC-F55E-1C895CF28C59}"/>
          </ac:spMkLst>
        </pc:spChg>
        <pc:spChg chg="add mod">
          <ac:chgData name="SILVIA BALDASSARRE" userId="5d0d8235-012b-41b7-8f19-2638113f8301" providerId="ADAL" clId="{7AC768B7-C178-4EA0-9A37-7F12392ECCEC}" dt="2023-10-22T17:13:58.019" v="18030" actId="13926"/>
          <ac:spMkLst>
            <pc:docMk/>
            <pc:sldMk cId="1073535930" sldId="299"/>
            <ac:spMk id="4" creationId="{6EF59B1D-643D-3FF4-AA77-30CEF25DFB60}"/>
          </ac:spMkLst>
        </pc:spChg>
        <pc:spChg chg="add mod">
          <ac:chgData name="SILVIA BALDASSARRE" userId="5d0d8235-012b-41b7-8f19-2638113f8301" providerId="ADAL" clId="{7AC768B7-C178-4EA0-9A37-7F12392ECCEC}" dt="2023-10-22T17:14:25.111" v="18079" actId="1076"/>
          <ac:spMkLst>
            <pc:docMk/>
            <pc:sldMk cId="1073535930" sldId="299"/>
            <ac:spMk id="5" creationId="{75900C5A-84EC-E181-75FA-41BF8E1E89AC}"/>
          </ac:spMkLst>
        </pc:spChg>
      </pc:sldChg>
      <pc:sldChg chg="addSp modSp new mod">
        <pc:chgData name="SILVIA BALDASSARRE" userId="5d0d8235-012b-41b7-8f19-2638113f8301" providerId="ADAL" clId="{7AC768B7-C178-4EA0-9A37-7F12392ECCEC}" dt="2023-10-22T17:15:08.567" v="18081" actId="20577"/>
        <pc:sldMkLst>
          <pc:docMk/>
          <pc:sldMk cId="145941171" sldId="300"/>
        </pc:sldMkLst>
        <pc:spChg chg="add mod">
          <ac:chgData name="SILVIA BALDASSARRE" userId="5d0d8235-012b-41b7-8f19-2638113f8301" providerId="ADAL" clId="{7AC768B7-C178-4EA0-9A37-7F12392ECCEC}" dt="2023-10-13T14:34:46.428" v="10213" actId="113"/>
          <ac:spMkLst>
            <pc:docMk/>
            <pc:sldMk cId="145941171" sldId="300"/>
            <ac:spMk id="2" creationId="{39B0F700-6F98-D18B-7D5F-9C79CA5AF638}"/>
          </ac:spMkLst>
        </pc:spChg>
        <pc:spChg chg="add mod">
          <ac:chgData name="SILVIA BALDASSARRE" userId="5d0d8235-012b-41b7-8f19-2638113f8301" providerId="ADAL" clId="{7AC768B7-C178-4EA0-9A37-7F12392ECCEC}" dt="2023-10-13T14:46:07.354" v="11017" actId="692"/>
          <ac:spMkLst>
            <pc:docMk/>
            <pc:sldMk cId="145941171" sldId="300"/>
            <ac:spMk id="4" creationId="{44B3AE15-86C3-F175-E0F8-4B6B2BF04948}"/>
          </ac:spMkLst>
        </pc:spChg>
        <pc:spChg chg="add mod">
          <ac:chgData name="SILVIA BALDASSARRE" userId="5d0d8235-012b-41b7-8f19-2638113f8301" providerId="ADAL" clId="{7AC768B7-C178-4EA0-9A37-7F12392ECCEC}" dt="2023-10-13T14:45:34.954" v="11007" actId="1076"/>
          <ac:spMkLst>
            <pc:docMk/>
            <pc:sldMk cId="145941171" sldId="300"/>
            <ac:spMk id="5" creationId="{048E5D46-DE28-00C5-BA11-1B2765E479ED}"/>
          </ac:spMkLst>
        </pc:spChg>
        <pc:spChg chg="add mod">
          <ac:chgData name="SILVIA BALDASSARRE" userId="5d0d8235-012b-41b7-8f19-2638113f8301" providerId="ADAL" clId="{7AC768B7-C178-4EA0-9A37-7F12392ECCEC}" dt="2023-10-22T17:15:08.567" v="18081" actId="20577"/>
          <ac:spMkLst>
            <pc:docMk/>
            <pc:sldMk cId="145941171" sldId="300"/>
            <ac:spMk id="6" creationId="{CA2E9D34-696C-56B5-788F-A468A7397F88}"/>
          </ac:spMkLst>
        </pc:spChg>
        <pc:spChg chg="add mod">
          <ac:chgData name="SILVIA BALDASSARRE" userId="5d0d8235-012b-41b7-8f19-2638113f8301" providerId="ADAL" clId="{7AC768B7-C178-4EA0-9A37-7F12392ECCEC}" dt="2023-10-15T16:15:30.180" v="17225" actId="1076"/>
          <ac:spMkLst>
            <pc:docMk/>
            <pc:sldMk cId="145941171" sldId="300"/>
            <ac:spMk id="7" creationId="{C06803C5-54B1-CEF0-1E60-307B852EB862}"/>
          </ac:spMkLst>
        </pc:spChg>
        <pc:picChg chg="add mod">
          <ac:chgData name="SILVIA BALDASSARRE" userId="5d0d8235-012b-41b7-8f19-2638113f8301" providerId="ADAL" clId="{7AC768B7-C178-4EA0-9A37-7F12392ECCEC}" dt="2023-10-13T14:36:53.530" v="10216" actId="1076"/>
          <ac:picMkLst>
            <pc:docMk/>
            <pc:sldMk cId="145941171" sldId="300"/>
            <ac:picMk id="3" creationId="{E3EC93C2-7042-4D86-DA37-F9E16EC477C8}"/>
          </ac:picMkLst>
        </pc:picChg>
      </pc:sldChg>
      <pc:sldChg chg="addSp modSp new mod">
        <pc:chgData name="SILVIA BALDASSARRE" userId="5d0d8235-012b-41b7-8f19-2638113f8301" providerId="ADAL" clId="{7AC768B7-C178-4EA0-9A37-7F12392ECCEC}" dt="2023-10-13T16:47:44.921" v="12555" actId="20577"/>
        <pc:sldMkLst>
          <pc:docMk/>
          <pc:sldMk cId="2112793046" sldId="301"/>
        </pc:sldMkLst>
        <pc:spChg chg="add mod">
          <ac:chgData name="SILVIA BALDASSARRE" userId="5d0d8235-012b-41b7-8f19-2638113f8301" providerId="ADAL" clId="{7AC768B7-C178-4EA0-9A37-7F12392ECCEC}" dt="2023-10-13T16:47:44.921" v="12555" actId="20577"/>
          <ac:spMkLst>
            <pc:docMk/>
            <pc:sldMk cId="2112793046" sldId="301"/>
            <ac:spMk id="2" creationId="{C5AA85C0-62CC-90E8-F841-FA6E123F6105}"/>
          </ac:spMkLst>
        </pc:spChg>
      </pc:sldChg>
      <pc:sldChg chg="addSp modSp new mod">
        <pc:chgData name="SILVIA BALDASSARRE" userId="5d0d8235-012b-41b7-8f19-2638113f8301" providerId="ADAL" clId="{7AC768B7-C178-4EA0-9A37-7F12392ECCEC}" dt="2023-10-22T17:39:20.369" v="18243" actId="20577"/>
        <pc:sldMkLst>
          <pc:docMk/>
          <pc:sldMk cId="4165025615" sldId="302"/>
        </pc:sldMkLst>
        <pc:spChg chg="add mod">
          <ac:chgData name="SILVIA BALDASSARRE" userId="5d0d8235-012b-41b7-8f19-2638113f8301" providerId="ADAL" clId="{7AC768B7-C178-4EA0-9A37-7F12392ECCEC}" dt="2023-10-13T15:13:28.844" v="11401" actId="14100"/>
          <ac:spMkLst>
            <pc:docMk/>
            <pc:sldMk cId="4165025615" sldId="302"/>
            <ac:spMk id="2" creationId="{B51757E6-0C4A-1A81-35DE-5677DB2D8E16}"/>
          </ac:spMkLst>
        </pc:spChg>
        <pc:spChg chg="add mod">
          <ac:chgData name="SILVIA BALDASSARRE" userId="5d0d8235-012b-41b7-8f19-2638113f8301" providerId="ADAL" clId="{7AC768B7-C178-4EA0-9A37-7F12392ECCEC}" dt="2023-10-13T15:13:38.095" v="11405" actId="1076"/>
          <ac:spMkLst>
            <pc:docMk/>
            <pc:sldMk cId="4165025615" sldId="302"/>
            <ac:spMk id="4" creationId="{17CA3E7E-D963-A2A9-0D4E-02D5468B3798}"/>
          </ac:spMkLst>
        </pc:spChg>
        <pc:spChg chg="add mod">
          <ac:chgData name="SILVIA BALDASSARRE" userId="5d0d8235-012b-41b7-8f19-2638113f8301" providerId="ADAL" clId="{7AC768B7-C178-4EA0-9A37-7F12392ECCEC}" dt="2023-10-13T15:17:32.501" v="11624" actId="1076"/>
          <ac:spMkLst>
            <pc:docMk/>
            <pc:sldMk cId="4165025615" sldId="302"/>
            <ac:spMk id="5" creationId="{626CE067-2678-7050-F090-F63FC2227DF0}"/>
          </ac:spMkLst>
        </pc:spChg>
        <pc:spChg chg="add mod">
          <ac:chgData name="SILVIA BALDASSARRE" userId="5d0d8235-012b-41b7-8f19-2638113f8301" providerId="ADAL" clId="{7AC768B7-C178-4EA0-9A37-7F12392ECCEC}" dt="2023-10-22T17:39:20.369" v="18243" actId="20577"/>
          <ac:spMkLst>
            <pc:docMk/>
            <pc:sldMk cId="4165025615" sldId="302"/>
            <ac:spMk id="6" creationId="{141A60DB-1040-D879-2871-FF74D92EC32F}"/>
          </ac:spMkLst>
        </pc:spChg>
        <pc:spChg chg="add mod">
          <ac:chgData name="SILVIA BALDASSARRE" userId="5d0d8235-012b-41b7-8f19-2638113f8301" providerId="ADAL" clId="{7AC768B7-C178-4EA0-9A37-7F12392ECCEC}" dt="2023-10-13T15:17:35.989" v="11625" actId="1076"/>
          <ac:spMkLst>
            <pc:docMk/>
            <pc:sldMk cId="4165025615" sldId="302"/>
            <ac:spMk id="7" creationId="{48375B29-20F2-C348-ACAA-A8317C52370F}"/>
          </ac:spMkLst>
        </pc:spChg>
        <pc:picChg chg="add mod">
          <ac:chgData name="SILVIA BALDASSARRE" userId="5d0d8235-012b-41b7-8f19-2638113f8301" providerId="ADAL" clId="{7AC768B7-C178-4EA0-9A37-7F12392ECCEC}" dt="2023-10-13T15:13:25.274" v="11400" actId="1076"/>
          <ac:picMkLst>
            <pc:docMk/>
            <pc:sldMk cId="4165025615" sldId="302"/>
            <ac:picMk id="3" creationId="{C27DD84A-37F9-9F90-F03F-2125F3E8FB2F}"/>
          </ac:picMkLst>
        </pc:picChg>
      </pc:sldChg>
      <pc:sldChg chg="addSp modSp new mod">
        <pc:chgData name="SILVIA BALDASSARRE" userId="5d0d8235-012b-41b7-8f19-2638113f8301" providerId="ADAL" clId="{7AC768B7-C178-4EA0-9A37-7F12392ECCEC}" dt="2023-10-15T16:25:57.823" v="17269" actId="20577"/>
        <pc:sldMkLst>
          <pc:docMk/>
          <pc:sldMk cId="3097273207" sldId="303"/>
        </pc:sldMkLst>
        <pc:spChg chg="add mod">
          <ac:chgData name="SILVIA BALDASSARRE" userId="5d0d8235-012b-41b7-8f19-2638113f8301" providerId="ADAL" clId="{7AC768B7-C178-4EA0-9A37-7F12392ECCEC}" dt="2023-10-15T16:25:57.823" v="17269" actId="20577"/>
          <ac:spMkLst>
            <pc:docMk/>
            <pc:sldMk cId="3097273207" sldId="303"/>
            <ac:spMk id="2" creationId="{F7DDFD97-9568-8330-87E4-C84B5ED9D5F5}"/>
          </ac:spMkLst>
        </pc:spChg>
        <pc:spChg chg="add mod">
          <ac:chgData name="SILVIA BALDASSARRE" userId="5d0d8235-012b-41b7-8f19-2638113f8301" providerId="ADAL" clId="{7AC768B7-C178-4EA0-9A37-7F12392ECCEC}" dt="2023-10-13T16:23:48.364" v="12045" actId="1076"/>
          <ac:spMkLst>
            <pc:docMk/>
            <pc:sldMk cId="3097273207" sldId="303"/>
            <ac:spMk id="3" creationId="{F885EC8A-13BC-7466-C659-2073B52DFDBA}"/>
          </ac:spMkLst>
        </pc:spChg>
        <pc:picChg chg="add mod">
          <ac:chgData name="SILVIA BALDASSARRE" userId="5d0d8235-012b-41b7-8f19-2638113f8301" providerId="ADAL" clId="{7AC768B7-C178-4EA0-9A37-7F12392ECCEC}" dt="2023-10-13T16:24:31.738" v="12052" actId="1076"/>
          <ac:picMkLst>
            <pc:docMk/>
            <pc:sldMk cId="3097273207" sldId="303"/>
            <ac:picMk id="4" creationId="{AF93D11E-A1F9-5B36-5D6D-E0EE22CBC5AE}"/>
          </ac:picMkLst>
        </pc:picChg>
      </pc:sldChg>
      <pc:sldChg chg="addSp delSp modSp new mod">
        <pc:chgData name="SILVIA BALDASSARRE" userId="5d0d8235-012b-41b7-8f19-2638113f8301" providerId="ADAL" clId="{7AC768B7-C178-4EA0-9A37-7F12392ECCEC}" dt="2023-10-15T16:28:13.937" v="17356" actId="1076"/>
        <pc:sldMkLst>
          <pc:docMk/>
          <pc:sldMk cId="3383986096" sldId="304"/>
        </pc:sldMkLst>
        <pc:spChg chg="add mod">
          <ac:chgData name="SILVIA BALDASSARRE" userId="5d0d8235-012b-41b7-8f19-2638113f8301" providerId="ADAL" clId="{7AC768B7-C178-4EA0-9A37-7F12392ECCEC}" dt="2023-10-15T16:26:15.193" v="17271" actId="1076"/>
          <ac:spMkLst>
            <pc:docMk/>
            <pc:sldMk cId="3383986096" sldId="304"/>
            <ac:spMk id="2" creationId="{25D0CB4F-49A1-1A8F-078D-59125870ACAA}"/>
          </ac:spMkLst>
        </pc:spChg>
        <pc:spChg chg="add mod">
          <ac:chgData name="SILVIA BALDASSARRE" userId="5d0d8235-012b-41b7-8f19-2638113f8301" providerId="ADAL" clId="{7AC768B7-C178-4EA0-9A37-7F12392ECCEC}" dt="2023-10-15T16:28:13.937" v="17356" actId="1076"/>
          <ac:spMkLst>
            <pc:docMk/>
            <pc:sldMk cId="3383986096" sldId="304"/>
            <ac:spMk id="3" creationId="{16BE498B-0F6E-3CE1-A760-2641D0DAA055}"/>
          </ac:spMkLst>
        </pc:spChg>
        <pc:spChg chg="add del mod">
          <ac:chgData name="SILVIA BALDASSARRE" userId="5d0d8235-012b-41b7-8f19-2638113f8301" providerId="ADAL" clId="{7AC768B7-C178-4EA0-9A37-7F12392ECCEC}" dt="2023-10-13T16:37:02.970" v="12198"/>
          <ac:spMkLst>
            <pc:docMk/>
            <pc:sldMk cId="3383986096" sldId="304"/>
            <ac:spMk id="4" creationId="{9652BD26-64D9-0B9B-1EE2-C7A383CF9BDE}"/>
          </ac:spMkLst>
        </pc:spChg>
        <pc:spChg chg="add mod">
          <ac:chgData name="SILVIA BALDASSARRE" userId="5d0d8235-012b-41b7-8f19-2638113f8301" providerId="ADAL" clId="{7AC768B7-C178-4EA0-9A37-7F12392ECCEC}" dt="2023-10-15T16:28:11.106" v="17355" actId="1076"/>
          <ac:spMkLst>
            <pc:docMk/>
            <pc:sldMk cId="3383986096" sldId="304"/>
            <ac:spMk id="5" creationId="{5CACB1FB-BD3F-160A-8D82-CFFFC9223C64}"/>
          </ac:spMkLst>
        </pc:spChg>
      </pc:sldChg>
      <pc:sldChg chg="addSp modSp new mod">
        <pc:chgData name="SILVIA BALDASSARRE" userId="5d0d8235-012b-41b7-8f19-2638113f8301" providerId="ADAL" clId="{7AC768B7-C178-4EA0-9A37-7F12392ECCEC}" dt="2023-10-15T16:29:45.287" v="17407" actId="1076"/>
        <pc:sldMkLst>
          <pc:docMk/>
          <pc:sldMk cId="3246375526" sldId="305"/>
        </pc:sldMkLst>
        <pc:spChg chg="add mod">
          <ac:chgData name="SILVIA BALDASSARRE" userId="5d0d8235-012b-41b7-8f19-2638113f8301" providerId="ADAL" clId="{7AC768B7-C178-4EA0-9A37-7F12392ECCEC}" dt="2023-10-15T16:29:45.287" v="17407" actId="1076"/>
          <ac:spMkLst>
            <pc:docMk/>
            <pc:sldMk cId="3246375526" sldId="305"/>
            <ac:spMk id="2" creationId="{B910A453-BF30-5F64-56BA-A937B21BFA41}"/>
          </ac:spMkLst>
        </pc:spChg>
        <pc:picChg chg="add mod">
          <ac:chgData name="SILVIA BALDASSARRE" userId="5d0d8235-012b-41b7-8f19-2638113f8301" providerId="ADAL" clId="{7AC768B7-C178-4EA0-9A37-7F12392ECCEC}" dt="2023-10-13T16:43:42.547" v="12332" actId="1076"/>
          <ac:picMkLst>
            <pc:docMk/>
            <pc:sldMk cId="3246375526" sldId="305"/>
            <ac:picMk id="3" creationId="{C23A715D-89A9-6D8D-366C-6CA9454A0B7B}"/>
          </ac:picMkLst>
        </pc:picChg>
      </pc:sldChg>
      <pc:sldChg chg="addSp modSp new mod">
        <pc:chgData name="SILVIA BALDASSARRE" userId="5d0d8235-012b-41b7-8f19-2638113f8301" providerId="ADAL" clId="{7AC768B7-C178-4EA0-9A37-7F12392ECCEC}" dt="2023-10-15T16:22:27.361" v="17248" actId="20577"/>
        <pc:sldMkLst>
          <pc:docMk/>
          <pc:sldMk cId="2575022559" sldId="306"/>
        </pc:sldMkLst>
        <pc:spChg chg="add mod">
          <ac:chgData name="SILVIA BALDASSARRE" userId="5d0d8235-012b-41b7-8f19-2638113f8301" providerId="ADAL" clId="{7AC768B7-C178-4EA0-9A37-7F12392ECCEC}" dt="2023-10-13T15:00:23.859" v="11213" actId="1076"/>
          <ac:spMkLst>
            <pc:docMk/>
            <pc:sldMk cId="2575022559" sldId="306"/>
            <ac:spMk id="2" creationId="{1E03E754-204B-2897-E094-BF3335F64380}"/>
          </ac:spMkLst>
        </pc:spChg>
        <pc:spChg chg="add mod">
          <ac:chgData name="SILVIA BALDASSARRE" userId="5d0d8235-012b-41b7-8f19-2638113f8301" providerId="ADAL" clId="{7AC768B7-C178-4EA0-9A37-7F12392ECCEC}" dt="2023-10-15T16:22:27.361" v="17248" actId="20577"/>
          <ac:spMkLst>
            <pc:docMk/>
            <pc:sldMk cId="2575022559" sldId="306"/>
            <ac:spMk id="3" creationId="{8F5C6050-BBF8-CD12-36E4-460C5F38D218}"/>
          </ac:spMkLst>
        </pc:spChg>
      </pc:sldChg>
      <pc:sldChg chg="addSp delSp modSp new mod">
        <pc:chgData name="SILVIA BALDASSARRE" userId="5d0d8235-012b-41b7-8f19-2638113f8301" providerId="ADAL" clId="{7AC768B7-C178-4EA0-9A37-7F12392ECCEC}" dt="2023-10-15T16:23:52.162" v="17254" actId="1076"/>
        <pc:sldMkLst>
          <pc:docMk/>
          <pc:sldMk cId="1519319778" sldId="307"/>
        </pc:sldMkLst>
        <pc:spChg chg="add mod">
          <ac:chgData name="SILVIA BALDASSARRE" userId="5d0d8235-012b-41b7-8f19-2638113f8301" providerId="ADAL" clId="{7AC768B7-C178-4EA0-9A37-7F12392ECCEC}" dt="2023-10-13T16:16:44.976" v="11828" actId="207"/>
          <ac:spMkLst>
            <pc:docMk/>
            <pc:sldMk cId="1519319778" sldId="307"/>
            <ac:spMk id="2" creationId="{F7B3B5B1-54C2-271D-1C2B-2D3C43E057B8}"/>
          </ac:spMkLst>
        </pc:spChg>
        <pc:spChg chg="add del mod">
          <ac:chgData name="SILVIA BALDASSARRE" userId="5d0d8235-012b-41b7-8f19-2638113f8301" providerId="ADAL" clId="{7AC768B7-C178-4EA0-9A37-7F12392ECCEC}" dt="2023-10-13T16:14:36.780" v="11740" actId="478"/>
          <ac:spMkLst>
            <pc:docMk/>
            <pc:sldMk cId="1519319778" sldId="307"/>
            <ac:spMk id="3" creationId="{C093D573-CB41-8787-C57C-1F2917633868}"/>
          </ac:spMkLst>
        </pc:spChg>
        <pc:spChg chg="add mod">
          <ac:chgData name="SILVIA BALDASSARRE" userId="5d0d8235-012b-41b7-8f19-2638113f8301" providerId="ADAL" clId="{7AC768B7-C178-4EA0-9A37-7F12392ECCEC}" dt="2023-10-15T16:23:52.162" v="17254" actId="1076"/>
          <ac:spMkLst>
            <pc:docMk/>
            <pc:sldMk cId="1519319778" sldId="307"/>
            <ac:spMk id="4" creationId="{5DF196C5-1451-4715-E20D-22A737140A78}"/>
          </ac:spMkLst>
        </pc:spChg>
      </pc:sldChg>
      <pc:sldChg chg="addSp modSp new mod">
        <pc:chgData name="SILVIA BALDASSARRE" userId="5d0d8235-012b-41b7-8f19-2638113f8301" providerId="ADAL" clId="{7AC768B7-C178-4EA0-9A37-7F12392ECCEC}" dt="2023-10-15T16:24:56.259" v="17263" actId="1076"/>
        <pc:sldMkLst>
          <pc:docMk/>
          <pc:sldMk cId="1731712840" sldId="308"/>
        </pc:sldMkLst>
        <pc:spChg chg="add mod">
          <ac:chgData name="SILVIA BALDASSARRE" userId="5d0d8235-012b-41b7-8f19-2638113f8301" providerId="ADAL" clId="{7AC768B7-C178-4EA0-9A37-7F12392ECCEC}" dt="2023-10-13T16:18:23.149" v="11868" actId="207"/>
          <ac:spMkLst>
            <pc:docMk/>
            <pc:sldMk cId="1731712840" sldId="308"/>
            <ac:spMk id="2" creationId="{B0E2B883-A0C3-917D-3DDA-FB9722DCCD5A}"/>
          </ac:spMkLst>
        </pc:spChg>
        <pc:spChg chg="add mod">
          <ac:chgData name="SILVIA BALDASSARRE" userId="5d0d8235-012b-41b7-8f19-2638113f8301" providerId="ADAL" clId="{7AC768B7-C178-4EA0-9A37-7F12392ECCEC}" dt="2023-10-15T16:24:53.970" v="17262" actId="14100"/>
          <ac:spMkLst>
            <pc:docMk/>
            <pc:sldMk cId="1731712840" sldId="308"/>
            <ac:spMk id="3" creationId="{B260848E-75B1-7CB2-669A-AEE62E2809D6}"/>
          </ac:spMkLst>
        </pc:spChg>
        <pc:spChg chg="add mod">
          <ac:chgData name="SILVIA BALDASSARRE" userId="5d0d8235-012b-41b7-8f19-2638113f8301" providerId="ADAL" clId="{7AC768B7-C178-4EA0-9A37-7F12392ECCEC}" dt="2023-10-15T16:24:56.259" v="17263" actId="1076"/>
          <ac:spMkLst>
            <pc:docMk/>
            <pc:sldMk cId="1731712840" sldId="308"/>
            <ac:spMk id="4" creationId="{6E08EE10-D06B-556C-F1C8-EF0525F4019C}"/>
          </ac:spMkLst>
        </pc:spChg>
        <pc:spChg chg="add mod">
          <ac:chgData name="SILVIA BALDASSARRE" userId="5d0d8235-012b-41b7-8f19-2638113f8301" providerId="ADAL" clId="{7AC768B7-C178-4EA0-9A37-7F12392ECCEC}" dt="2023-10-15T16:24:38.923" v="17259" actId="1076"/>
          <ac:spMkLst>
            <pc:docMk/>
            <pc:sldMk cId="1731712840" sldId="308"/>
            <ac:spMk id="5" creationId="{09DD51D3-1F04-EE65-ED25-58ED93B8CAA3}"/>
          </ac:spMkLst>
        </pc:spChg>
      </pc:sldChg>
      <pc:sldChg chg="addSp modSp new mod">
        <pc:chgData name="SILVIA BALDASSARRE" userId="5d0d8235-012b-41b7-8f19-2638113f8301" providerId="ADAL" clId="{7AC768B7-C178-4EA0-9A37-7F12392ECCEC}" dt="2023-10-15T16:31:22.447" v="17428" actId="20577"/>
        <pc:sldMkLst>
          <pc:docMk/>
          <pc:sldMk cId="3522403683" sldId="309"/>
        </pc:sldMkLst>
        <pc:spChg chg="add mod">
          <ac:chgData name="SILVIA BALDASSARRE" userId="5d0d8235-012b-41b7-8f19-2638113f8301" providerId="ADAL" clId="{7AC768B7-C178-4EA0-9A37-7F12392ECCEC}" dt="2023-10-13T16:45:02.217" v="12429" actId="207"/>
          <ac:spMkLst>
            <pc:docMk/>
            <pc:sldMk cId="3522403683" sldId="309"/>
            <ac:spMk id="2" creationId="{A8053888-2FCA-F8E6-6E70-E7482EEC915C}"/>
          </ac:spMkLst>
        </pc:spChg>
        <pc:spChg chg="add mod">
          <ac:chgData name="SILVIA BALDASSARRE" userId="5d0d8235-012b-41b7-8f19-2638113f8301" providerId="ADAL" clId="{7AC768B7-C178-4EA0-9A37-7F12392ECCEC}" dt="2023-10-15T16:31:22.447" v="17428" actId="20577"/>
          <ac:spMkLst>
            <pc:docMk/>
            <pc:sldMk cId="3522403683" sldId="309"/>
            <ac:spMk id="4" creationId="{33D5B969-BAA3-C235-EE38-91C22AF59FCE}"/>
          </ac:spMkLst>
        </pc:spChg>
        <pc:picChg chg="add mod">
          <ac:chgData name="SILVIA BALDASSARRE" userId="5d0d8235-012b-41b7-8f19-2638113f8301" providerId="ADAL" clId="{7AC768B7-C178-4EA0-9A37-7F12392ECCEC}" dt="2023-10-13T16:46:09.419" v="12432" actId="1076"/>
          <ac:picMkLst>
            <pc:docMk/>
            <pc:sldMk cId="3522403683" sldId="309"/>
            <ac:picMk id="3" creationId="{052132FF-D84B-CFB6-8049-8E3C871FB0F3}"/>
          </ac:picMkLst>
        </pc:picChg>
      </pc:sldChg>
      <pc:sldChg chg="addSp modSp new mod">
        <pc:chgData name="SILVIA BALDASSARRE" userId="5d0d8235-012b-41b7-8f19-2638113f8301" providerId="ADAL" clId="{7AC768B7-C178-4EA0-9A37-7F12392ECCEC}" dt="2023-10-15T16:22:11.949" v="17244" actId="14100"/>
        <pc:sldMkLst>
          <pc:docMk/>
          <pc:sldMk cId="35887426" sldId="310"/>
        </pc:sldMkLst>
        <pc:spChg chg="add mod">
          <ac:chgData name="SILVIA BALDASSARRE" userId="5d0d8235-012b-41b7-8f19-2638113f8301" providerId="ADAL" clId="{7AC768B7-C178-4EA0-9A37-7F12392ECCEC}" dt="2023-10-15T16:22:05.289" v="17241" actId="14100"/>
          <ac:spMkLst>
            <pc:docMk/>
            <pc:sldMk cId="35887426" sldId="310"/>
            <ac:spMk id="2" creationId="{51B1518F-96FC-ACE3-5173-ED1640DBC17E}"/>
          </ac:spMkLst>
        </pc:spChg>
        <pc:picChg chg="add mod modCrop">
          <ac:chgData name="SILVIA BALDASSARRE" userId="5d0d8235-012b-41b7-8f19-2638113f8301" providerId="ADAL" clId="{7AC768B7-C178-4EA0-9A37-7F12392ECCEC}" dt="2023-10-15T16:22:11.949" v="17244" actId="14100"/>
          <ac:picMkLst>
            <pc:docMk/>
            <pc:sldMk cId="35887426" sldId="310"/>
            <ac:picMk id="3" creationId="{FC80AB9A-8227-0692-E984-5870723D169A}"/>
          </ac:picMkLst>
        </pc:picChg>
      </pc:sldChg>
      <pc:sldChg chg="addSp delSp modSp new mod">
        <pc:chgData name="SILVIA BALDASSARRE" userId="5d0d8235-012b-41b7-8f19-2638113f8301" providerId="ADAL" clId="{7AC768B7-C178-4EA0-9A37-7F12392ECCEC}" dt="2023-10-22T18:00:06.352" v="18248" actId="20577"/>
        <pc:sldMkLst>
          <pc:docMk/>
          <pc:sldMk cId="581620902" sldId="311"/>
        </pc:sldMkLst>
        <pc:spChg chg="add mod">
          <ac:chgData name="SILVIA BALDASSARRE" userId="5d0d8235-012b-41b7-8f19-2638113f8301" providerId="ADAL" clId="{7AC768B7-C178-4EA0-9A37-7F12392ECCEC}" dt="2023-10-22T18:00:06.352" v="18248" actId="20577"/>
          <ac:spMkLst>
            <pc:docMk/>
            <pc:sldMk cId="581620902" sldId="311"/>
            <ac:spMk id="2" creationId="{CE28E9DD-3DF7-5B3F-9AB5-B6E2A37D6EAB}"/>
          </ac:spMkLst>
        </pc:spChg>
        <pc:spChg chg="add del">
          <ac:chgData name="SILVIA BALDASSARRE" userId="5d0d8235-012b-41b7-8f19-2638113f8301" providerId="ADAL" clId="{7AC768B7-C178-4EA0-9A37-7F12392ECCEC}" dt="2023-10-13T16:51:59.436" v="12824" actId="478"/>
          <ac:spMkLst>
            <pc:docMk/>
            <pc:sldMk cId="581620902" sldId="311"/>
            <ac:spMk id="4" creationId="{4A49F290-0DFC-38F7-A0E6-C10A196D7470}"/>
          </ac:spMkLst>
        </pc:spChg>
        <pc:picChg chg="add mod">
          <ac:chgData name="SILVIA BALDASSARRE" userId="5d0d8235-012b-41b7-8f19-2638113f8301" providerId="ADAL" clId="{7AC768B7-C178-4EA0-9A37-7F12392ECCEC}" dt="2023-10-13T16:52:27.306" v="12830" actId="14100"/>
          <ac:picMkLst>
            <pc:docMk/>
            <pc:sldMk cId="581620902" sldId="311"/>
            <ac:picMk id="5" creationId="{802438BB-7CAB-3264-5D15-FEE3278F2212}"/>
          </ac:picMkLst>
        </pc:picChg>
      </pc:sldChg>
      <pc:sldChg chg="addSp modSp new mod">
        <pc:chgData name="SILVIA BALDASSARRE" userId="5d0d8235-012b-41b7-8f19-2638113f8301" providerId="ADAL" clId="{7AC768B7-C178-4EA0-9A37-7F12392ECCEC}" dt="2023-10-13T17:21:21.640" v="12966" actId="1076"/>
        <pc:sldMkLst>
          <pc:docMk/>
          <pc:sldMk cId="2044678365" sldId="312"/>
        </pc:sldMkLst>
        <pc:spChg chg="add mod">
          <ac:chgData name="SILVIA BALDASSARRE" userId="5d0d8235-012b-41b7-8f19-2638113f8301" providerId="ADAL" clId="{7AC768B7-C178-4EA0-9A37-7F12392ECCEC}" dt="2023-10-13T17:21:21.640" v="12966" actId="1076"/>
          <ac:spMkLst>
            <pc:docMk/>
            <pc:sldMk cId="2044678365" sldId="312"/>
            <ac:spMk id="2" creationId="{8DA5C932-BC06-F3B4-6EBD-FAE69640A34C}"/>
          </ac:spMkLst>
        </pc:spChg>
      </pc:sldChg>
      <pc:sldChg chg="addSp modSp new mod setBg">
        <pc:chgData name="SILVIA BALDASSARRE" userId="5d0d8235-012b-41b7-8f19-2638113f8301" providerId="ADAL" clId="{7AC768B7-C178-4EA0-9A37-7F12392ECCEC}" dt="2023-10-15T16:44:42.553" v="17573" actId="20577"/>
        <pc:sldMkLst>
          <pc:docMk/>
          <pc:sldMk cId="2964995563" sldId="313"/>
        </pc:sldMkLst>
        <pc:spChg chg="add mod">
          <ac:chgData name="SILVIA BALDASSARRE" userId="5d0d8235-012b-41b7-8f19-2638113f8301" providerId="ADAL" clId="{7AC768B7-C178-4EA0-9A37-7F12392ECCEC}" dt="2023-10-13T17:23:03.011" v="13038" actId="1076"/>
          <ac:spMkLst>
            <pc:docMk/>
            <pc:sldMk cId="2964995563" sldId="313"/>
            <ac:spMk id="2" creationId="{B2B3DBBB-E4D5-5EE7-1B69-27BD11F53403}"/>
          </ac:spMkLst>
        </pc:spChg>
        <pc:spChg chg="add mod">
          <ac:chgData name="SILVIA BALDASSARRE" userId="5d0d8235-012b-41b7-8f19-2638113f8301" providerId="ADAL" clId="{7AC768B7-C178-4EA0-9A37-7F12392ECCEC}" dt="2023-10-15T16:44:42.553" v="17573" actId="20577"/>
          <ac:spMkLst>
            <pc:docMk/>
            <pc:sldMk cId="2964995563" sldId="313"/>
            <ac:spMk id="3" creationId="{95E220D7-6E3F-C923-8A21-84D0E2B0907E}"/>
          </ac:spMkLst>
        </pc:spChg>
        <pc:picChg chg="add mod">
          <ac:chgData name="SILVIA BALDASSARRE" userId="5d0d8235-012b-41b7-8f19-2638113f8301" providerId="ADAL" clId="{7AC768B7-C178-4EA0-9A37-7F12392ECCEC}" dt="2023-10-13T17:24:07.158" v="13041" actId="1076"/>
          <ac:picMkLst>
            <pc:docMk/>
            <pc:sldMk cId="2964995563" sldId="313"/>
            <ac:picMk id="4" creationId="{BCE3D2C1-980C-3271-6ECE-EE0AAC1FC08C}"/>
          </ac:picMkLst>
        </pc:picChg>
      </pc:sldChg>
      <pc:sldChg chg="addSp modSp new mod">
        <pc:chgData name="SILVIA BALDASSARRE" userId="5d0d8235-012b-41b7-8f19-2638113f8301" providerId="ADAL" clId="{7AC768B7-C178-4EA0-9A37-7F12392ECCEC}" dt="2023-10-22T18:01:01.988" v="18249" actId="113"/>
        <pc:sldMkLst>
          <pc:docMk/>
          <pc:sldMk cId="1232751195" sldId="314"/>
        </pc:sldMkLst>
        <pc:spChg chg="add mod">
          <ac:chgData name="SILVIA BALDASSARRE" userId="5d0d8235-012b-41b7-8f19-2638113f8301" providerId="ADAL" clId="{7AC768B7-C178-4EA0-9A37-7F12392ECCEC}" dt="2023-10-22T18:01:01.988" v="18249" actId="113"/>
          <ac:spMkLst>
            <pc:docMk/>
            <pc:sldMk cId="1232751195" sldId="314"/>
            <ac:spMk id="2" creationId="{173EEFB9-5AA3-BE97-A69A-A5373A8FF312}"/>
          </ac:spMkLst>
        </pc:spChg>
        <pc:picChg chg="add mod">
          <ac:chgData name="SILVIA BALDASSARRE" userId="5d0d8235-012b-41b7-8f19-2638113f8301" providerId="ADAL" clId="{7AC768B7-C178-4EA0-9A37-7F12392ECCEC}" dt="2023-10-13T17:27:17.866" v="13210" actId="1076"/>
          <ac:picMkLst>
            <pc:docMk/>
            <pc:sldMk cId="1232751195" sldId="314"/>
            <ac:picMk id="3" creationId="{3EC88A4E-DD26-0730-AB72-9F44417781F3}"/>
          </ac:picMkLst>
        </pc:picChg>
      </pc:sldChg>
      <pc:sldChg chg="addSp delSp modSp new mod">
        <pc:chgData name="SILVIA BALDASSARRE" userId="5d0d8235-012b-41b7-8f19-2638113f8301" providerId="ADAL" clId="{7AC768B7-C178-4EA0-9A37-7F12392ECCEC}" dt="2023-10-15T16:45:44.059" v="17579" actId="255"/>
        <pc:sldMkLst>
          <pc:docMk/>
          <pc:sldMk cId="3743544562" sldId="315"/>
        </pc:sldMkLst>
        <pc:spChg chg="add mod">
          <ac:chgData name="SILVIA BALDASSARRE" userId="5d0d8235-012b-41b7-8f19-2638113f8301" providerId="ADAL" clId="{7AC768B7-C178-4EA0-9A37-7F12392ECCEC}" dt="2023-10-15T16:45:44.059" v="17579" actId="255"/>
          <ac:spMkLst>
            <pc:docMk/>
            <pc:sldMk cId="3743544562" sldId="315"/>
            <ac:spMk id="2" creationId="{93130508-A7AE-B0B5-98D9-6CEBA6796309}"/>
          </ac:spMkLst>
        </pc:spChg>
        <pc:spChg chg="add del mod">
          <ac:chgData name="SILVIA BALDASSARRE" userId="5d0d8235-012b-41b7-8f19-2638113f8301" providerId="ADAL" clId="{7AC768B7-C178-4EA0-9A37-7F12392ECCEC}" dt="2023-10-13T17:51:36.552" v="13825" actId="21"/>
          <ac:spMkLst>
            <pc:docMk/>
            <pc:sldMk cId="3743544562" sldId="315"/>
            <ac:spMk id="3" creationId="{674226C5-0457-69BE-B284-12EB4593CDC1}"/>
          </ac:spMkLst>
        </pc:spChg>
        <pc:spChg chg="add del mod">
          <ac:chgData name="SILVIA BALDASSARRE" userId="5d0d8235-012b-41b7-8f19-2638113f8301" providerId="ADAL" clId="{7AC768B7-C178-4EA0-9A37-7F12392ECCEC}" dt="2023-10-13T17:50:06.905" v="13771"/>
          <ac:spMkLst>
            <pc:docMk/>
            <pc:sldMk cId="3743544562" sldId="315"/>
            <ac:spMk id="4" creationId="{17E28071-B554-ADB0-D4E7-20071EDE6127}"/>
          </ac:spMkLst>
        </pc:spChg>
        <pc:spChg chg="add del mod">
          <ac:chgData name="SILVIA BALDASSARRE" userId="5d0d8235-012b-41b7-8f19-2638113f8301" providerId="ADAL" clId="{7AC768B7-C178-4EA0-9A37-7F12392ECCEC}" dt="2023-10-13T17:51:42.161" v="13827" actId="21"/>
          <ac:spMkLst>
            <pc:docMk/>
            <pc:sldMk cId="3743544562" sldId="315"/>
            <ac:spMk id="5" creationId="{4D06A7A9-DD6A-9EE2-97BD-4D47BF120ECE}"/>
          </ac:spMkLst>
        </pc:spChg>
      </pc:sldChg>
      <pc:sldChg chg="addSp modSp new mod">
        <pc:chgData name="SILVIA BALDASSARRE" userId="5d0d8235-012b-41b7-8f19-2638113f8301" providerId="ADAL" clId="{7AC768B7-C178-4EA0-9A37-7F12392ECCEC}" dt="2023-10-15T16:46:57.949" v="17597" actId="1076"/>
        <pc:sldMkLst>
          <pc:docMk/>
          <pc:sldMk cId="1265428224" sldId="316"/>
        </pc:sldMkLst>
        <pc:spChg chg="add mod">
          <ac:chgData name="SILVIA BALDASSARRE" userId="5d0d8235-012b-41b7-8f19-2638113f8301" providerId="ADAL" clId="{7AC768B7-C178-4EA0-9A37-7F12392ECCEC}" dt="2023-10-15T16:46:04.410" v="17580" actId="13926"/>
          <ac:spMkLst>
            <pc:docMk/>
            <pc:sldMk cId="1265428224" sldId="316"/>
            <ac:spMk id="2" creationId="{F79DB23B-F2ED-5E6D-8051-A81AE777DBBA}"/>
          </ac:spMkLst>
        </pc:spChg>
        <pc:spChg chg="add mod">
          <ac:chgData name="SILVIA BALDASSARRE" userId="5d0d8235-012b-41b7-8f19-2638113f8301" providerId="ADAL" clId="{7AC768B7-C178-4EA0-9A37-7F12392ECCEC}" dt="2023-10-15T16:46:57.949" v="17597" actId="1076"/>
          <ac:spMkLst>
            <pc:docMk/>
            <pc:sldMk cId="1265428224" sldId="316"/>
            <ac:spMk id="3" creationId="{9BC92E70-36D5-7B5C-5A7D-92A612ED7DD1}"/>
          </ac:spMkLst>
        </pc:spChg>
      </pc:sldChg>
      <pc:sldChg chg="addSp delSp modSp new mod">
        <pc:chgData name="SILVIA BALDASSARRE" userId="5d0d8235-012b-41b7-8f19-2638113f8301" providerId="ADAL" clId="{7AC768B7-C178-4EA0-9A37-7F12392ECCEC}" dt="2023-10-22T18:02:22.368" v="18277" actId="20577"/>
        <pc:sldMkLst>
          <pc:docMk/>
          <pc:sldMk cId="2239172531" sldId="317"/>
        </pc:sldMkLst>
        <pc:spChg chg="add del mod">
          <ac:chgData name="SILVIA BALDASSARRE" userId="5d0d8235-012b-41b7-8f19-2638113f8301" providerId="ADAL" clId="{7AC768B7-C178-4EA0-9A37-7F12392ECCEC}" dt="2023-10-13T17:53:43.439" v="13879"/>
          <ac:spMkLst>
            <pc:docMk/>
            <pc:sldMk cId="2239172531" sldId="317"/>
            <ac:spMk id="2" creationId="{F2230040-5E36-36CE-C67D-31ECC938D3E7}"/>
          </ac:spMkLst>
        </pc:spChg>
        <pc:spChg chg="add mod">
          <ac:chgData name="SILVIA BALDASSARRE" userId="5d0d8235-012b-41b7-8f19-2638113f8301" providerId="ADAL" clId="{7AC768B7-C178-4EA0-9A37-7F12392ECCEC}" dt="2023-10-22T18:01:52.830" v="18254" actId="20577"/>
          <ac:spMkLst>
            <pc:docMk/>
            <pc:sldMk cId="2239172531" sldId="317"/>
            <ac:spMk id="4" creationId="{A614A9AA-BB3D-D1F3-04DD-83A35BF162EC}"/>
          </ac:spMkLst>
        </pc:spChg>
        <pc:spChg chg="add mod">
          <ac:chgData name="SILVIA BALDASSARRE" userId="5d0d8235-012b-41b7-8f19-2638113f8301" providerId="ADAL" clId="{7AC768B7-C178-4EA0-9A37-7F12392ECCEC}" dt="2023-10-22T18:02:22.368" v="18277" actId="20577"/>
          <ac:spMkLst>
            <pc:docMk/>
            <pc:sldMk cId="2239172531" sldId="317"/>
            <ac:spMk id="5" creationId="{5E0CA498-A71D-8748-78BD-C14AC0626F53}"/>
          </ac:spMkLst>
        </pc:spChg>
      </pc:sldChg>
      <pc:sldChg chg="addSp modSp new mod">
        <pc:chgData name="SILVIA BALDASSARRE" userId="5d0d8235-012b-41b7-8f19-2638113f8301" providerId="ADAL" clId="{7AC768B7-C178-4EA0-9A37-7F12392ECCEC}" dt="2023-10-13T17:58:35.031" v="14024" actId="1076"/>
        <pc:sldMkLst>
          <pc:docMk/>
          <pc:sldMk cId="2109309601" sldId="318"/>
        </pc:sldMkLst>
        <pc:spChg chg="add mod">
          <ac:chgData name="SILVIA BALDASSARRE" userId="5d0d8235-012b-41b7-8f19-2638113f8301" providerId="ADAL" clId="{7AC768B7-C178-4EA0-9A37-7F12392ECCEC}" dt="2023-10-13T17:57:59.245" v="14022" actId="1076"/>
          <ac:spMkLst>
            <pc:docMk/>
            <pc:sldMk cId="2109309601" sldId="318"/>
            <ac:spMk id="2" creationId="{CF9144F7-BF57-450F-4105-9907396F79ED}"/>
          </ac:spMkLst>
        </pc:spChg>
        <pc:picChg chg="add mod">
          <ac:chgData name="SILVIA BALDASSARRE" userId="5d0d8235-012b-41b7-8f19-2638113f8301" providerId="ADAL" clId="{7AC768B7-C178-4EA0-9A37-7F12392ECCEC}" dt="2023-10-13T17:58:35.031" v="14024" actId="1076"/>
          <ac:picMkLst>
            <pc:docMk/>
            <pc:sldMk cId="2109309601" sldId="318"/>
            <ac:picMk id="3" creationId="{541534FE-00F3-F9CC-EB4F-E9CCD49399C4}"/>
          </ac:picMkLst>
        </pc:picChg>
      </pc:sldChg>
      <pc:sldChg chg="addSp delSp modSp new mod">
        <pc:chgData name="SILVIA BALDASSARRE" userId="5d0d8235-012b-41b7-8f19-2638113f8301" providerId="ADAL" clId="{7AC768B7-C178-4EA0-9A37-7F12392ECCEC}" dt="2023-10-22T18:02:48.157" v="18279" actId="113"/>
        <pc:sldMkLst>
          <pc:docMk/>
          <pc:sldMk cId="3571521906" sldId="319"/>
        </pc:sldMkLst>
        <pc:spChg chg="add mod">
          <ac:chgData name="SILVIA BALDASSARRE" userId="5d0d8235-012b-41b7-8f19-2638113f8301" providerId="ADAL" clId="{7AC768B7-C178-4EA0-9A37-7F12392ECCEC}" dt="2023-10-22T18:02:48.157" v="18279" actId="113"/>
          <ac:spMkLst>
            <pc:docMk/>
            <pc:sldMk cId="3571521906" sldId="319"/>
            <ac:spMk id="2" creationId="{87AEB485-FEAB-DEAE-D437-12EDC77E34DB}"/>
          </ac:spMkLst>
        </pc:spChg>
        <pc:spChg chg="add del mod">
          <ac:chgData name="SILVIA BALDASSARRE" userId="5d0d8235-012b-41b7-8f19-2638113f8301" providerId="ADAL" clId="{7AC768B7-C178-4EA0-9A37-7F12392ECCEC}" dt="2023-10-15T16:47:48.441" v="17610" actId="767"/>
          <ac:spMkLst>
            <pc:docMk/>
            <pc:sldMk cId="3571521906" sldId="319"/>
            <ac:spMk id="3" creationId="{233EAD8C-0D22-1ADD-5041-4B72DA025299}"/>
          </ac:spMkLst>
        </pc:spChg>
        <pc:spChg chg="add mod">
          <ac:chgData name="SILVIA BALDASSARRE" userId="5d0d8235-012b-41b7-8f19-2638113f8301" providerId="ADAL" clId="{7AC768B7-C178-4EA0-9A37-7F12392ECCEC}" dt="2023-10-15T16:48:18.873" v="17641" actId="1076"/>
          <ac:spMkLst>
            <pc:docMk/>
            <pc:sldMk cId="3571521906" sldId="319"/>
            <ac:spMk id="4" creationId="{3D0A8288-EB40-716E-55F9-BE828700777B}"/>
          </ac:spMkLst>
        </pc:spChg>
      </pc:sldChg>
      <pc:sldChg chg="addSp modSp new mod">
        <pc:chgData name="SILVIA BALDASSARRE" userId="5d0d8235-012b-41b7-8f19-2638113f8301" providerId="ADAL" clId="{7AC768B7-C178-4EA0-9A37-7F12392ECCEC}" dt="2023-10-15T16:48:48.329" v="17645" actId="14100"/>
        <pc:sldMkLst>
          <pc:docMk/>
          <pc:sldMk cId="1621647960" sldId="320"/>
        </pc:sldMkLst>
        <pc:spChg chg="add mod">
          <ac:chgData name="SILVIA BALDASSARRE" userId="5d0d8235-012b-41b7-8f19-2638113f8301" providerId="ADAL" clId="{7AC768B7-C178-4EA0-9A37-7F12392ECCEC}" dt="2023-10-15T16:48:48.329" v="17645" actId="14100"/>
          <ac:spMkLst>
            <pc:docMk/>
            <pc:sldMk cId="1621647960" sldId="320"/>
            <ac:spMk id="2" creationId="{A98935E5-228A-8D81-30A0-6C15BC0131DB}"/>
          </ac:spMkLst>
        </pc:spChg>
      </pc:sldChg>
      <pc:sldChg chg="addSp modSp new mod">
        <pc:chgData name="SILVIA BALDASSARRE" userId="5d0d8235-012b-41b7-8f19-2638113f8301" providerId="ADAL" clId="{7AC768B7-C178-4EA0-9A37-7F12392ECCEC}" dt="2023-10-15T16:49:39.952" v="17661" actId="13926"/>
        <pc:sldMkLst>
          <pc:docMk/>
          <pc:sldMk cId="1240151871" sldId="321"/>
        </pc:sldMkLst>
        <pc:spChg chg="add mod">
          <ac:chgData name="SILVIA BALDASSARRE" userId="5d0d8235-012b-41b7-8f19-2638113f8301" providerId="ADAL" clId="{7AC768B7-C178-4EA0-9A37-7F12392ECCEC}" dt="2023-10-15T16:49:16.450" v="17658" actId="20577"/>
          <ac:spMkLst>
            <pc:docMk/>
            <pc:sldMk cId="1240151871" sldId="321"/>
            <ac:spMk id="2" creationId="{05778C30-D541-B516-461E-0D1C2DB99DD6}"/>
          </ac:spMkLst>
        </pc:spChg>
        <pc:spChg chg="add mod">
          <ac:chgData name="SILVIA BALDASSARRE" userId="5d0d8235-012b-41b7-8f19-2638113f8301" providerId="ADAL" clId="{7AC768B7-C178-4EA0-9A37-7F12392ECCEC}" dt="2023-10-15T16:49:39.952" v="17661" actId="13926"/>
          <ac:spMkLst>
            <pc:docMk/>
            <pc:sldMk cId="1240151871" sldId="321"/>
            <ac:spMk id="3" creationId="{D55B8D42-CB13-5A43-3AF5-33FEE1B8A5BC}"/>
          </ac:spMkLst>
        </pc:spChg>
      </pc:sldChg>
      <pc:sldChg chg="addSp modSp new mod">
        <pc:chgData name="SILVIA BALDASSARRE" userId="5d0d8235-012b-41b7-8f19-2638113f8301" providerId="ADAL" clId="{7AC768B7-C178-4EA0-9A37-7F12392ECCEC}" dt="2023-10-15T16:50:18.733" v="17667" actId="20577"/>
        <pc:sldMkLst>
          <pc:docMk/>
          <pc:sldMk cId="690729829" sldId="322"/>
        </pc:sldMkLst>
        <pc:spChg chg="add mod">
          <ac:chgData name="SILVIA BALDASSARRE" userId="5d0d8235-012b-41b7-8f19-2638113f8301" providerId="ADAL" clId="{7AC768B7-C178-4EA0-9A37-7F12392ECCEC}" dt="2023-10-15T16:50:18.733" v="17667" actId="20577"/>
          <ac:spMkLst>
            <pc:docMk/>
            <pc:sldMk cId="690729829" sldId="322"/>
            <ac:spMk id="2" creationId="{34ED9C1A-8650-D173-7701-52DCA1AB6494}"/>
          </ac:spMkLst>
        </pc:spChg>
        <pc:spChg chg="add mod">
          <ac:chgData name="SILVIA BALDASSARRE" userId="5d0d8235-012b-41b7-8f19-2638113f8301" providerId="ADAL" clId="{7AC768B7-C178-4EA0-9A37-7F12392ECCEC}" dt="2023-10-13T18:10:16.341" v="14516" actId="14100"/>
          <ac:spMkLst>
            <pc:docMk/>
            <pc:sldMk cId="690729829" sldId="322"/>
            <ac:spMk id="3" creationId="{7EB7C184-A8F4-82C9-3254-174125B1E853}"/>
          </ac:spMkLst>
        </pc:spChg>
      </pc:sldChg>
      <pc:sldChg chg="addSp modSp new mod">
        <pc:chgData name="SILVIA BALDASSARRE" userId="5d0d8235-012b-41b7-8f19-2638113f8301" providerId="ADAL" clId="{7AC768B7-C178-4EA0-9A37-7F12392ECCEC}" dt="2023-10-13T18:13:14.753" v="14547" actId="1076"/>
        <pc:sldMkLst>
          <pc:docMk/>
          <pc:sldMk cId="93930853" sldId="323"/>
        </pc:sldMkLst>
        <pc:spChg chg="add mod">
          <ac:chgData name="SILVIA BALDASSARRE" userId="5d0d8235-012b-41b7-8f19-2638113f8301" providerId="ADAL" clId="{7AC768B7-C178-4EA0-9A37-7F12392ECCEC}" dt="2023-10-13T18:13:14.753" v="14547" actId="1076"/>
          <ac:spMkLst>
            <pc:docMk/>
            <pc:sldMk cId="93930853" sldId="323"/>
            <ac:spMk id="2" creationId="{65A83707-D4D8-521E-B4FB-D1C99DB4944F}"/>
          </ac:spMkLst>
        </pc:spChg>
      </pc:sldChg>
      <pc:sldChg chg="addSp modSp new mod setBg">
        <pc:chgData name="SILVIA BALDASSARRE" userId="5d0d8235-012b-41b7-8f19-2638113f8301" providerId="ADAL" clId="{7AC768B7-C178-4EA0-9A37-7F12392ECCEC}" dt="2023-10-13T18:15:32.057" v="14562"/>
        <pc:sldMkLst>
          <pc:docMk/>
          <pc:sldMk cId="1826899028" sldId="324"/>
        </pc:sldMkLst>
        <pc:spChg chg="add mod">
          <ac:chgData name="SILVIA BALDASSARRE" userId="5d0d8235-012b-41b7-8f19-2638113f8301" providerId="ADAL" clId="{7AC768B7-C178-4EA0-9A37-7F12392ECCEC}" dt="2023-10-13T18:14:56.561" v="14559" actId="1076"/>
          <ac:spMkLst>
            <pc:docMk/>
            <pc:sldMk cId="1826899028" sldId="324"/>
            <ac:spMk id="2" creationId="{092FA418-67F6-C8E7-8957-6DCD8AEFAFB5}"/>
          </ac:spMkLst>
        </pc:spChg>
      </pc:sldChg>
      <pc:sldChg chg="addSp modSp new mod setBg">
        <pc:chgData name="SILVIA BALDASSARRE" userId="5d0d8235-012b-41b7-8f19-2638113f8301" providerId="ADAL" clId="{7AC768B7-C178-4EA0-9A37-7F12392ECCEC}" dt="2023-10-15T16:52:35.907" v="17683" actId="20577"/>
        <pc:sldMkLst>
          <pc:docMk/>
          <pc:sldMk cId="1896760314" sldId="325"/>
        </pc:sldMkLst>
        <pc:spChg chg="add mod">
          <ac:chgData name="SILVIA BALDASSARRE" userId="5d0d8235-012b-41b7-8f19-2638113f8301" providerId="ADAL" clId="{7AC768B7-C178-4EA0-9A37-7F12392ECCEC}" dt="2023-10-15T16:52:35.907" v="17683" actId="20577"/>
          <ac:spMkLst>
            <pc:docMk/>
            <pc:sldMk cId="1896760314" sldId="325"/>
            <ac:spMk id="2" creationId="{47917BD1-B894-A345-E3D3-36076AAED1FE}"/>
          </ac:spMkLst>
        </pc:spChg>
      </pc:sldChg>
      <pc:sldChg chg="addSp modSp new mod setBg">
        <pc:chgData name="SILVIA BALDASSARRE" userId="5d0d8235-012b-41b7-8f19-2638113f8301" providerId="ADAL" clId="{7AC768B7-C178-4EA0-9A37-7F12392ECCEC}" dt="2023-10-15T16:53:22.363" v="17697" actId="20577"/>
        <pc:sldMkLst>
          <pc:docMk/>
          <pc:sldMk cId="146837234" sldId="326"/>
        </pc:sldMkLst>
        <pc:spChg chg="add mod">
          <ac:chgData name="SILVIA BALDASSARRE" userId="5d0d8235-012b-41b7-8f19-2638113f8301" providerId="ADAL" clId="{7AC768B7-C178-4EA0-9A37-7F12392ECCEC}" dt="2023-10-15T16:53:22.363" v="17697" actId="20577"/>
          <ac:spMkLst>
            <pc:docMk/>
            <pc:sldMk cId="146837234" sldId="326"/>
            <ac:spMk id="2" creationId="{2B792B86-EB72-EC1F-1347-5DC202A003CB}"/>
          </ac:spMkLst>
        </pc:spChg>
        <pc:spChg chg="add mod">
          <ac:chgData name="SILVIA BALDASSARRE" userId="5d0d8235-012b-41b7-8f19-2638113f8301" providerId="ADAL" clId="{7AC768B7-C178-4EA0-9A37-7F12392ECCEC}" dt="2023-10-15T16:53:20.233" v="17696" actId="1076"/>
          <ac:spMkLst>
            <pc:docMk/>
            <pc:sldMk cId="146837234" sldId="326"/>
            <ac:spMk id="3" creationId="{9E6BAC7B-9901-7D19-9100-D0D36C0E4A41}"/>
          </ac:spMkLst>
        </pc:spChg>
        <pc:spChg chg="add mod">
          <ac:chgData name="SILVIA BALDASSARRE" userId="5d0d8235-012b-41b7-8f19-2638113f8301" providerId="ADAL" clId="{7AC768B7-C178-4EA0-9A37-7F12392ECCEC}" dt="2023-10-15T16:53:12.457" v="17694" actId="1076"/>
          <ac:spMkLst>
            <pc:docMk/>
            <pc:sldMk cId="146837234" sldId="326"/>
            <ac:spMk id="4" creationId="{BBEBB023-12F2-5452-16B7-1A9F1A09AF8F}"/>
          </ac:spMkLst>
        </pc:spChg>
      </pc:sldChg>
      <pc:sldChg chg="addSp modSp new mod">
        <pc:chgData name="SILVIA BALDASSARRE" userId="5d0d8235-012b-41b7-8f19-2638113f8301" providerId="ADAL" clId="{7AC768B7-C178-4EA0-9A37-7F12392ECCEC}" dt="2023-10-15T16:54:30.212" v="17722" actId="1076"/>
        <pc:sldMkLst>
          <pc:docMk/>
          <pc:sldMk cId="2156835756" sldId="327"/>
        </pc:sldMkLst>
        <pc:spChg chg="add mod">
          <ac:chgData name="SILVIA BALDASSARRE" userId="5d0d8235-012b-41b7-8f19-2638113f8301" providerId="ADAL" clId="{7AC768B7-C178-4EA0-9A37-7F12392ECCEC}" dt="2023-10-13T18:24:13.630" v="14838" actId="1076"/>
          <ac:spMkLst>
            <pc:docMk/>
            <pc:sldMk cId="2156835756" sldId="327"/>
            <ac:spMk id="2" creationId="{25445C69-30A3-F5FC-36D4-A20F53D57AA5}"/>
          </ac:spMkLst>
        </pc:spChg>
        <pc:spChg chg="add mod">
          <ac:chgData name="SILVIA BALDASSARRE" userId="5d0d8235-012b-41b7-8f19-2638113f8301" providerId="ADAL" clId="{7AC768B7-C178-4EA0-9A37-7F12392ECCEC}" dt="2023-10-15T16:54:30.212" v="17722" actId="1076"/>
          <ac:spMkLst>
            <pc:docMk/>
            <pc:sldMk cId="2156835756" sldId="327"/>
            <ac:spMk id="3" creationId="{291E39FA-D80D-3686-5763-23E3534AE60B}"/>
          </ac:spMkLst>
        </pc:spChg>
      </pc:sldChg>
      <pc:sldChg chg="addSp modSp new mod ord">
        <pc:chgData name="SILVIA BALDASSARRE" userId="5d0d8235-012b-41b7-8f19-2638113f8301" providerId="ADAL" clId="{7AC768B7-C178-4EA0-9A37-7F12392ECCEC}" dt="2023-10-22T16:21:32.284" v="17822" actId="1076"/>
        <pc:sldMkLst>
          <pc:docMk/>
          <pc:sldMk cId="3523914682" sldId="328"/>
        </pc:sldMkLst>
        <pc:spChg chg="add mod">
          <ac:chgData name="SILVIA BALDASSARRE" userId="5d0d8235-012b-41b7-8f19-2638113f8301" providerId="ADAL" clId="{7AC768B7-C178-4EA0-9A37-7F12392ECCEC}" dt="2023-10-14T08:46:57.322" v="15501" actId="207"/>
          <ac:spMkLst>
            <pc:docMk/>
            <pc:sldMk cId="3523914682" sldId="328"/>
            <ac:spMk id="2" creationId="{D789F6A6-C6E4-B663-2713-76FB2318D33B}"/>
          </ac:spMkLst>
        </pc:spChg>
        <pc:picChg chg="add mod">
          <ac:chgData name="SILVIA BALDASSARRE" userId="5d0d8235-012b-41b7-8f19-2638113f8301" providerId="ADAL" clId="{7AC768B7-C178-4EA0-9A37-7F12392ECCEC}" dt="2023-10-22T16:21:32.284" v="17822" actId="1076"/>
          <ac:picMkLst>
            <pc:docMk/>
            <pc:sldMk cId="3523914682" sldId="328"/>
            <ac:picMk id="3" creationId="{F9B3A4C6-35D1-6472-FA52-E4A703FCEC82}"/>
          </ac:picMkLst>
        </pc:picChg>
        <pc:picChg chg="add mod">
          <ac:chgData name="SILVIA BALDASSARRE" userId="5d0d8235-012b-41b7-8f19-2638113f8301" providerId="ADAL" clId="{7AC768B7-C178-4EA0-9A37-7F12392ECCEC}" dt="2023-10-22T16:21:30.347" v="17821" actId="1076"/>
          <ac:picMkLst>
            <pc:docMk/>
            <pc:sldMk cId="3523914682" sldId="328"/>
            <ac:picMk id="4" creationId="{4692BE76-A951-D808-A1EC-090B5854FB39}"/>
          </ac:picMkLst>
        </pc:picChg>
      </pc:sldChg>
      <pc:sldChg chg="addSp delSp modSp new mod">
        <pc:chgData name="SILVIA BALDASSARRE" userId="5d0d8235-012b-41b7-8f19-2638113f8301" providerId="ADAL" clId="{7AC768B7-C178-4EA0-9A37-7F12392ECCEC}" dt="2023-10-22T17:16:51.479" v="18086" actId="13926"/>
        <pc:sldMkLst>
          <pc:docMk/>
          <pc:sldMk cId="2412104024" sldId="329"/>
        </pc:sldMkLst>
        <pc:spChg chg="add mod">
          <ac:chgData name="SILVIA BALDASSARRE" userId="5d0d8235-012b-41b7-8f19-2638113f8301" providerId="ADAL" clId="{7AC768B7-C178-4EA0-9A37-7F12392ECCEC}" dt="2023-10-22T17:16:51.479" v="18086" actId="13926"/>
          <ac:spMkLst>
            <pc:docMk/>
            <pc:sldMk cId="2412104024" sldId="329"/>
            <ac:spMk id="2" creationId="{BE0FCB1F-56A6-02B0-C524-CA5392A16014}"/>
          </ac:spMkLst>
        </pc:spChg>
        <pc:spChg chg="add mod">
          <ac:chgData name="SILVIA BALDASSARRE" userId="5d0d8235-012b-41b7-8f19-2638113f8301" providerId="ADAL" clId="{7AC768B7-C178-4EA0-9A37-7F12392ECCEC}" dt="2023-10-14T05:57:36.968" v="14977" actId="113"/>
          <ac:spMkLst>
            <pc:docMk/>
            <pc:sldMk cId="2412104024" sldId="329"/>
            <ac:spMk id="3" creationId="{6A36EED3-5B9F-446E-CB8C-B3F8DD3A3B0E}"/>
          </ac:spMkLst>
        </pc:spChg>
        <pc:picChg chg="add del mod">
          <ac:chgData name="SILVIA BALDASSARRE" userId="5d0d8235-012b-41b7-8f19-2638113f8301" providerId="ADAL" clId="{7AC768B7-C178-4EA0-9A37-7F12392ECCEC}" dt="2023-10-14T05:58:44.218" v="14989" actId="21"/>
          <ac:picMkLst>
            <pc:docMk/>
            <pc:sldMk cId="2412104024" sldId="329"/>
            <ac:picMk id="4" creationId="{4A7454F3-8846-F864-3C95-9352E505323B}"/>
          </ac:picMkLst>
        </pc:picChg>
      </pc:sldChg>
      <pc:sldChg chg="addSp delSp modSp new mod setBg">
        <pc:chgData name="SILVIA BALDASSARRE" userId="5d0d8235-012b-41b7-8f19-2638113f8301" providerId="ADAL" clId="{7AC768B7-C178-4EA0-9A37-7F12392ECCEC}" dt="2023-10-22T17:15:41.057" v="18083" actId="20577"/>
        <pc:sldMkLst>
          <pc:docMk/>
          <pc:sldMk cId="1426942138" sldId="330"/>
        </pc:sldMkLst>
        <pc:spChg chg="add del mod">
          <ac:chgData name="SILVIA BALDASSARRE" userId="5d0d8235-012b-41b7-8f19-2638113f8301" providerId="ADAL" clId="{7AC768B7-C178-4EA0-9A37-7F12392ECCEC}" dt="2023-10-14T05:59:17.375" v="14997"/>
          <ac:spMkLst>
            <pc:docMk/>
            <pc:sldMk cId="1426942138" sldId="330"/>
            <ac:spMk id="3" creationId="{74D38260-AD9C-49ED-1F2A-25AC1C05A759}"/>
          </ac:spMkLst>
        </pc:spChg>
        <pc:spChg chg="add mod ord">
          <ac:chgData name="SILVIA BALDASSARRE" userId="5d0d8235-012b-41b7-8f19-2638113f8301" providerId="ADAL" clId="{7AC768B7-C178-4EA0-9A37-7F12392ECCEC}" dt="2023-10-22T17:15:41.057" v="18083" actId="20577"/>
          <ac:spMkLst>
            <pc:docMk/>
            <pc:sldMk cId="1426942138" sldId="330"/>
            <ac:spMk id="4" creationId="{B4807BFB-75F1-8F38-860C-720007862578}"/>
          </ac:spMkLst>
        </pc:spChg>
        <pc:spChg chg="add mod">
          <ac:chgData name="SILVIA BALDASSARRE" userId="5d0d8235-012b-41b7-8f19-2638113f8301" providerId="ADAL" clId="{7AC768B7-C178-4EA0-9A37-7F12392ECCEC}" dt="2023-10-15T16:15:56.792" v="17226" actId="13926"/>
          <ac:spMkLst>
            <pc:docMk/>
            <pc:sldMk cId="1426942138" sldId="330"/>
            <ac:spMk id="5" creationId="{29E63710-9B87-6BE2-87A0-791A42B40EAE}"/>
          </ac:spMkLst>
        </pc:spChg>
        <pc:spChg chg="add">
          <ac:chgData name="SILVIA BALDASSARRE" userId="5d0d8235-012b-41b7-8f19-2638113f8301" providerId="ADAL" clId="{7AC768B7-C178-4EA0-9A37-7F12392ECCEC}" dt="2023-10-14T06:05:31.919" v="15187" actId="26606"/>
          <ac:spMkLst>
            <pc:docMk/>
            <pc:sldMk cId="1426942138" sldId="330"/>
            <ac:spMk id="10" creationId="{45D37F4E-DDB4-456B-97E0-9937730A039F}"/>
          </ac:spMkLst>
        </pc:spChg>
        <pc:spChg chg="add">
          <ac:chgData name="SILVIA BALDASSARRE" userId="5d0d8235-012b-41b7-8f19-2638113f8301" providerId="ADAL" clId="{7AC768B7-C178-4EA0-9A37-7F12392ECCEC}" dt="2023-10-14T06:05:31.919" v="15187" actId="26606"/>
          <ac:spMkLst>
            <pc:docMk/>
            <pc:sldMk cId="1426942138" sldId="330"/>
            <ac:spMk id="12" creationId="{B2DD41CD-8F47-4F56-AD12-4E2FF7696987}"/>
          </ac:spMkLst>
        </pc:spChg>
        <pc:picChg chg="add mod ord">
          <ac:chgData name="SILVIA BALDASSARRE" userId="5d0d8235-012b-41b7-8f19-2638113f8301" providerId="ADAL" clId="{7AC768B7-C178-4EA0-9A37-7F12392ECCEC}" dt="2023-10-15T16:16:22.779" v="17230" actId="14100"/>
          <ac:picMkLst>
            <pc:docMk/>
            <pc:sldMk cId="1426942138" sldId="330"/>
            <ac:picMk id="2" creationId="{C0C34C03-FCC2-8849-B9A8-642709B4722E}"/>
          </ac:picMkLst>
        </pc:picChg>
      </pc:sldChg>
      <pc:sldChg chg="addSp modSp new mod">
        <pc:chgData name="SILVIA BALDASSARRE" userId="5d0d8235-012b-41b7-8f19-2638113f8301" providerId="ADAL" clId="{7AC768B7-C178-4EA0-9A37-7F12392ECCEC}" dt="2023-10-22T17:21:31.566" v="18242" actId="20577"/>
        <pc:sldMkLst>
          <pc:docMk/>
          <pc:sldMk cId="2721578812" sldId="331"/>
        </pc:sldMkLst>
        <pc:spChg chg="add mod">
          <ac:chgData name="SILVIA BALDASSARRE" userId="5d0d8235-012b-41b7-8f19-2638113f8301" providerId="ADAL" clId="{7AC768B7-C178-4EA0-9A37-7F12392ECCEC}" dt="2023-10-14T06:22:42.296" v="15455" actId="1076"/>
          <ac:spMkLst>
            <pc:docMk/>
            <pc:sldMk cId="2721578812" sldId="331"/>
            <ac:spMk id="2" creationId="{1DA3666D-C354-20D5-2379-F41F2C58B819}"/>
          </ac:spMkLst>
        </pc:spChg>
        <pc:spChg chg="add mod">
          <ac:chgData name="SILVIA BALDASSARRE" userId="5d0d8235-012b-41b7-8f19-2638113f8301" providerId="ADAL" clId="{7AC768B7-C178-4EA0-9A37-7F12392ECCEC}" dt="2023-10-22T17:21:19.906" v="18235" actId="20577"/>
          <ac:spMkLst>
            <pc:docMk/>
            <pc:sldMk cId="2721578812" sldId="331"/>
            <ac:spMk id="3" creationId="{5DC7F7D8-C77F-F873-EC59-CB804CC7EBF7}"/>
          </ac:spMkLst>
        </pc:spChg>
        <pc:spChg chg="add mod">
          <ac:chgData name="SILVIA BALDASSARRE" userId="5d0d8235-012b-41b7-8f19-2638113f8301" providerId="ADAL" clId="{7AC768B7-C178-4EA0-9A37-7F12392ECCEC}" dt="2023-10-22T17:21:31.566" v="18242" actId="20577"/>
          <ac:spMkLst>
            <pc:docMk/>
            <pc:sldMk cId="2721578812" sldId="331"/>
            <ac:spMk id="5" creationId="{C925C9CD-E664-75E4-2D0F-1B991F79AD78}"/>
          </ac:spMkLst>
        </pc:spChg>
        <pc:picChg chg="add mod">
          <ac:chgData name="SILVIA BALDASSARRE" userId="5d0d8235-012b-41b7-8f19-2638113f8301" providerId="ADAL" clId="{7AC768B7-C178-4EA0-9A37-7F12392ECCEC}" dt="2023-10-14T06:23:31.116" v="15474" actId="1076"/>
          <ac:picMkLst>
            <pc:docMk/>
            <pc:sldMk cId="2721578812" sldId="331"/>
            <ac:picMk id="4" creationId="{9A61F0DE-8BE7-296D-32B3-1790E058F2E5}"/>
          </ac:picMkLst>
        </pc:picChg>
      </pc:sldChg>
      <pc:sldChg chg="addSp modSp new mod ord">
        <pc:chgData name="SILVIA BALDASSARRE" userId="5d0d8235-012b-41b7-8f19-2638113f8301" providerId="ADAL" clId="{7AC768B7-C178-4EA0-9A37-7F12392ECCEC}" dt="2023-10-22T16:23:39.641" v="17828" actId="313"/>
        <pc:sldMkLst>
          <pc:docMk/>
          <pc:sldMk cId="148296879" sldId="332"/>
        </pc:sldMkLst>
        <pc:spChg chg="add mod">
          <ac:chgData name="SILVIA BALDASSARRE" userId="5d0d8235-012b-41b7-8f19-2638113f8301" providerId="ADAL" clId="{7AC768B7-C178-4EA0-9A37-7F12392ECCEC}" dt="2023-10-22T16:23:39.641" v="17828" actId="313"/>
          <ac:spMkLst>
            <pc:docMk/>
            <pc:sldMk cId="148296879" sldId="332"/>
            <ac:spMk id="3" creationId="{366632E0-4A49-E368-C970-81354DE8166D}"/>
          </ac:spMkLst>
        </pc:spChg>
        <pc:spChg chg="add mod">
          <ac:chgData name="SILVIA BALDASSARRE" userId="5d0d8235-012b-41b7-8f19-2638113f8301" providerId="ADAL" clId="{7AC768B7-C178-4EA0-9A37-7F12392ECCEC}" dt="2023-10-15T15:25:04.075" v="16621" actId="20577"/>
          <ac:spMkLst>
            <pc:docMk/>
            <pc:sldMk cId="148296879" sldId="332"/>
            <ac:spMk id="4" creationId="{90615A7B-87D4-F276-8353-998BEA713DA9}"/>
          </ac:spMkLst>
        </pc:spChg>
        <pc:spChg chg="add mod">
          <ac:chgData name="SILVIA BALDASSARRE" userId="5d0d8235-012b-41b7-8f19-2638113f8301" providerId="ADAL" clId="{7AC768B7-C178-4EA0-9A37-7F12392ECCEC}" dt="2023-10-14T09:05:33.787" v="15819" actId="692"/>
          <ac:spMkLst>
            <pc:docMk/>
            <pc:sldMk cId="148296879" sldId="332"/>
            <ac:spMk id="5" creationId="{678D2FB7-3272-6BC1-090D-C67F88E482FD}"/>
          </ac:spMkLst>
        </pc:spChg>
      </pc:sldChg>
      <pc:sldChg chg="addSp modSp new mod ord">
        <pc:chgData name="SILVIA BALDASSARRE" userId="5d0d8235-012b-41b7-8f19-2638113f8301" providerId="ADAL" clId="{7AC768B7-C178-4EA0-9A37-7F12392ECCEC}" dt="2023-10-22T16:25:17.867" v="17839" actId="1076"/>
        <pc:sldMkLst>
          <pc:docMk/>
          <pc:sldMk cId="3678203988" sldId="333"/>
        </pc:sldMkLst>
        <pc:spChg chg="add mod">
          <ac:chgData name="SILVIA BALDASSARRE" userId="5d0d8235-012b-41b7-8f19-2638113f8301" providerId="ADAL" clId="{7AC768B7-C178-4EA0-9A37-7F12392ECCEC}" dt="2023-10-22T16:25:17.867" v="17839" actId="1076"/>
          <ac:spMkLst>
            <pc:docMk/>
            <pc:sldMk cId="3678203988" sldId="333"/>
            <ac:spMk id="2" creationId="{95E25932-13A7-1BF6-AA0A-6EE484586508}"/>
          </ac:spMkLst>
        </pc:spChg>
      </pc:sldChg>
      <pc:sldChg chg="addSp modSp new mod ord">
        <pc:chgData name="SILVIA BALDASSARRE" userId="5d0d8235-012b-41b7-8f19-2638113f8301" providerId="ADAL" clId="{7AC768B7-C178-4EA0-9A37-7F12392ECCEC}" dt="2023-10-22T16:25:47.569" v="17842" actId="113"/>
        <pc:sldMkLst>
          <pc:docMk/>
          <pc:sldMk cId="975367487" sldId="334"/>
        </pc:sldMkLst>
        <pc:spChg chg="add mod">
          <ac:chgData name="SILVIA BALDASSARRE" userId="5d0d8235-012b-41b7-8f19-2638113f8301" providerId="ADAL" clId="{7AC768B7-C178-4EA0-9A37-7F12392ECCEC}" dt="2023-10-15T15:26:45.676" v="16630" actId="113"/>
          <ac:spMkLst>
            <pc:docMk/>
            <pc:sldMk cId="975367487" sldId="334"/>
            <ac:spMk id="2" creationId="{51E1DBCD-C2AC-4393-103D-8209CAB70979}"/>
          </ac:spMkLst>
        </pc:spChg>
        <pc:spChg chg="add mod">
          <ac:chgData name="SILVIA BALDASSARRE" userId="5d0d8235-012b-41b7-8f19-2638113f8301" providerId="ADAL" clId="{7AC768B7-C178-4EA0-9A37-7F12392ECCEC}" dt="2023-10-22T16:25:47.569" v="17842" actId="113"/>
          <ac:spMkLst>
            <pc:docMk/>
            <pc:sldMk cId="975367487" sldId="334"/>
            <ac:spMk id="3" creationId="{03FE9F70-1B92-AD34-FE53-C5F629142CDF}"/>
          </ac:spMkLst>
        </pc:spChg>
      </pc:sldChg>
      <pc:sldChg chg="addSp modSp new mod ord">
        <pc:chgData name="SILVIA BALDASSARRE" userId="5d0d8235-012b-41b7-8f19-2638113f8301" providerId="ADAL" clId="{7AC768B7-C178-4EA0-9A37-7F12392ECCEC}" dt="2023-10-22T16:27:46.802" v="17897" actId="20577"/>
        <pc:sldMkLst>
          <pc:docMk/>
          <pc:sldMk cId="3657941814" sldId="335"/>
        </pc:sldMkLst>
        <pc:spChg chg="add mod">
          <ac:chgData name="SILVIA BALDASSARRE" userId="5d0d8235-012b-41b7-8f19-2638113f8301" providerId="ADAL" clId="{7AC768B7-C178-4EA0-9A37-7F12392ECCEC}" dt="2023-10-22T16:27:46.802" v="17897" actId="20577"/>
          <ac:spMkLst>
            <pc:docMk/>
            <pc:sldMk cId="3657941814" sldId="335"/>
            <ac:spMk id="2" creationId="{8EDD0B43-1F2A-E7E9-E3D7-F4D6C56B7B5D}"/>
          </ac:spMkLst>
        </pc:spChg>
        <pc:spChg chg="add mod">
          <ac:chgData name="SILVIA BALDASSARRE" userId="5d0d8235-012b-41b7-8f19-2638113f8301" providerId="ADAL" clId="{7AC768B7-C178-4EA0-9A37-7F12392ECCEC}" dt="2023-10-22T16:27:31.334" v="17891" actId="20577"/>
          <ac:spMkLst>
            <pc:docMk/>
            <pc:sldMk cId="3657941814" sldId="335"/>
            <ac:spMk id="3" creationId="{A986C87B-3FEB-590B-4EAC-09246E595959}"/>
          </ac:spMkLst>
        </pc:spChg>
      </pc:sldChg>
      <pc:sldChg chg="addSp modSp new mod ord">
        <pc:chgData name="SILVIA BALDASSARRE" userId="5d0d8235-012b-41b7-8f19-2638113f8301" providerId="ADAL" clId="{7AC768B7-C178-4EA0-9A37-7F12392ECCEC}" dt="2023-10-22T16:28:42.614" v="17937" actId="1076"/>
        <pc:sldMkLst>
          <pc:docMk/>
          <pc:sldMk cId="2048248640" sldId="336"/>
        </pc:sldMkLst>
        <pc:spChg chg="add mod">
          <ac:chgData name="SILVIA BALDASSARRE" userId="5d0d8235-012b-41b7-8f19-2638113f8301" providerId="ADAL" clId="{7AC768B7-C178-4EA0-9A37-7F12392ECCEC}" dt="2023-10-22T16:28:42.614" v="17937" actId="1076"/>
          <ac:spMkLst>
            <pc:docMk/>
            <pc:sldMk cId="2048248640" sldId="336"/>
            <ac:spMk id="2" creationId="{21025873-A18A-708A-22F1-6B396F6E33D9}"/>
          </ac:spMkLst>
        </pc:spChg>
      </pc:sldChg>
      <pc:sldChg chg="addSp modSp new mod ord">
        <pc:chgData name="SILVIA BALDASSARRE" userId="5d0d8235-012b-41b7-8f19-2638113f8301" providerId="ADAL" clId="{7AC768B7-C178-4EA0-9A37-7F12392ECCEC}" dt="2023-10-14T09:23:57.037" v="16393"/>
        <pc:sldMkLst>
          <pc:docMk/>
          <pc:sldMk cId="1783752382" sldId="337"/>
        </pc:sldMkLst>
        <pc:spChg chg="add mod">
          <ac:chgData name="SILVIA BALDASSARRE" userId="5d0d8235-012b-41b7-8f19-2638113f8301" providerId="ADAL" clId="{7AC768B7-C178-4EA0-9A37-7F12392ECCEC}" dt="2023-10-14T09:22:12.122" v="16379" actId="1076"/>
          <ac:spMkLst>
            <pc:docMk/>
            <pc:sldMk cId="1783752382" sldId="337"/>
            <ac:spMk id="2" creationId="{3C5B9C69-6875-82DF-6A3C-6018B6C4EECC}"/>
          </ac:spMkLst>
        </pc:spChg>
      </pc:sldChg>
      <pc:sldMasterChg chg="setBg modSldLayout">
        <pc:chgData name="SILVIA BALDASSARRE" userId="5d0d8235-012b-41b7-8f19-2638113f8301" providerId="ADAL" clId="{7AC768B7-C178-4EA0-9A37-7F12392ECCEC}" dt="2023-10-12T10:34:57.380" v="2119"/>
        <pc:sldMasterMkLst>
          <pc:docMk/>
          <pc:sldMasterMk cId="2636350684" sldId="2147483687"/>
        </pc:sldMasterMkLst>
        <pc:sldLayoutChg chg="setBg">
          <pc:chgData name="SILVIA BALDASSARRE" userId="5d0d8235-012b-41b7-8f19-2638113f8301" providerId="ADAL" clId="{7AC768B7-C178-4EA0-9A37-7F12392ECCEC}" dt="2023-10-12T10:34:57.380" v="2119"/>
          <pc:sldLayoutMkLst>
            <pc:docMk/>
            <pc:sldMasterMk cId="2636350684" sldId="2147483687"/>
            <pc:sldLayoutMk cId="3768467031" sldId="2147483688"/>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3739133878" sldId="2147483689"/>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3932300193" sldId="2147483690"/>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389157543" sldId="2147483691"/>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3319479954" sldId="2147483692"/>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2205888969" sldId="2147483693"/>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4109692335" sldId="2147483694"/>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1674032766" sldId="2147483695"/>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2923806881" sldId="2147483696"/>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596911342" sldId="2147483697"/>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3182427081" sldId="2147483698"/>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1576039474" sldId="2147483699"/>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3147777948" sldId="2147483700"/>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844310382" sldId="2147483701"/>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4121054782" sldId="2147483702"/>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1211424246" sldId="2147483703"/>
          </pc:sldLayoutMkLst>
        </pc:sldLayoutChg>
        <pc:sldLayoutChg chg="setBg">
          <pc:chgData name="SILVIA BALDASSARRE" userId="5d0d8235-012b-41b7-8f19-2638113f8301" providerId="ADAL" clId="{7AC768B7-C178-4EA0-9A37-7F12392ECCEC}" dt="2023-10-12T10:34:57.380" v="2119"/>
          <pc:sldLayoutMkLst>
            <pc:docMk/>
            <pc:sldMasterMk cId="2636350684" sldId="2147483687"/>
            <pc:sldLayoutMk cId="1895239820" sldId="2147483704"/>
          </pc:sldLayoutMkLst>
        </pc:sldLayoutChg>
      </pc:sldMasterChg>
      <pc:sldMasterChg chg="modSp modSldLayout">
        <pc:chgData name="SILVIA BALDASSARRE" userId="5d0d8235-012b-41b7-8f19-2638113f8301" providerId="ADAL" clId="{7AC768B7-C178-4EA0-9A37-7F12392ECCEC}" dt="2023-10-12T13:17:06.563" v="2707" actId="735"/>
        <pc:sldMasterMkLst>
          <pc:docMk/>
          <pc:sldMasterMk cId="323328146" sldId="2147483705"/>
        </pc:sldMasterMkLst>
        <pc:sldLayoutChg chg="modSp">
          <pc:chgData name="SILVIA BALDASSARRE" userId="5d0d8235-012b-41b7-8f19-2638113f8301" providerId="ADAL" clId="{7AC768B7-C178-4EA0-9A37-7F12392ECCEC}" dt="2023-10-12T13:14:33.214" v="2580" actId="735"/>
          <pc:sldLayoutMkLst>
            <pc:docMk/>
            <pc:sldMasterMk cId="323328146" sldId="2147483705"/>
            <pc:sldLayoutMk cId="2465923658" sldId="2147483712"/>
          </pc:sldLayoutMkLst>
        </pc:sldLayoutChg>
      </pc:sldMaster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771E0D-7DB2-C354-D6C4-AA16B97DB354}"/>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C28E2A7B-54E1-E9D8-E811-2FECFB8AEE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2F0E5F5-395B-D9E5-5CCE-10226516F47A}"/>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Segnaposto piè di pagina 4">
            <a:extLst>
              <a:ext uri="{FF2B5EF4-FFF2-40B4-BE49-F238E27FC236}">
                <a16:creationId xmlns:a16="http://schemas.microsoft.com/office/drawing/2014/main" id="{9687EE05-1600-EC1C-09F3-8A5906FFA1F6}"/>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F30AAB6B-6DC6-9017-8EBA-A19C195FC8CC}"/>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1365607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AE0523-FE36-8B4E-01D8-14850CBD6D71}"/>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21F8E5C8-9989-92E2-7BB3-12E9D1A2FF9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69D727-EB07-9AC2-BA36-0AB5EAB3D501}"/>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Segnaposto piè di pagina 4">
            <a:extLst>
              <a:ext uri="{FF2B5EF4-FFF2-40B4-BE49-F238E27FC236}">
                <a16:creationId xmlns:a16="http://schemas.microsoft.com/office/drawing/2014/main" id="{7499EFFC-ABDE-CF71-21DF-37C55E2CB384}"/>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9BD1B183-1BBF-D047-FDF7-3771203AA09F}"/>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562546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110CCF06-452F-4511-62AC-781C20C87124}"/>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6A624CEC-A2BD-F3BB-EA88-9E92843B8987}"/>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D081F2A-4C75-760F-2607-C817C392C195}"/>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Segnaposto piè di pagina 4">
            <a:extLst>
              <a:ext uri="{FF2B5EF4-FFF2-40B4-BE49-F238E27FC236}">
                <a16:creationId xmlns:a16="http://schemas.microsoft.com/office/drawing/2014/main" id="{3A2EAF38-4AA5-9AF8-1BFA-2FAD44030F9C}"/>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336855CB-C791-D9D8-781F-518E8C5E978E}"/>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15531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7983232" y="5037663"/>
            <a:ext cx="897467" cy="279400"/>
          </a:xfrm>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0553ECD-7F6D-420D-93CA-D8D15EB427AC}" type="slidenum">
              <a:rPr lang="en-US" smtClean="0"/>
              <a:pPr/>
              <a:t>‹N›</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4000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3260489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47060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3181918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65751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35198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1086094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228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07D225-FC63-FE96-1FB2-8AFE6FCB3052}"/>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6443C5C-6743-B533-1258-DA4F27B9AEA7}"/>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6F1DA5-BAE6-2B33-B88C-27B53EFA6508}"/>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Segnaposto piè di pagina 4">
            <a:extLst>
              <a:ext uri="{FF2B5EF4-FFF2-40B4-BE49-F238E27FC236}">
                <a16:creationId xmlns:a16="http://schemas.microsoft.com/office/drawing/2014/main" id="{2D1DE0B2-83FE-9D40-4961-4633881DB4DA}"/>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9AE6679E-F66D-0E98-F6E4-14AB67EEC2F2}"/>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967013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it-IT"/>
              <a:t>Fare clic per modificare lo stile del titolo dello schema</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188213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38931877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573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89321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475360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it-IT"/>
              <a:t>Fare clic per modificare lo stile del titolo dello schema</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0477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it-IT"/>
              <a:t>Fare clic per modificare lo stile del titolo dello schema</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609864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95697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208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0553ECD-7F6D-420D-93CA-D8D15EB427AC}" type="slidenum">
              <a:rPr lang="en-US" smtClean="0"/>
              <a:pPr/>
              <a:t>‹N›</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380947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0730B83-D830-15B0-A516-509490E66F1C}"/>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CB0000F7-32E9-80F8-204D-5800E025CA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8A5EEBB-2306-6D7D-B289-FA32B7220162}"/>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Segnaposto piè di pagina 4">
            <a:extLst>
              <a:ext uri="{FF2B5EF4-FFF2-40B4-BE49-F238E27FC236}">
                <a16:creationId xmlns:a16="http://schemas.microsoft.com/office/drawing/2014/main" id="{75F75574-4FA9-532D-7F39-AC03D1E5D64C}"/>
              </a:ext>
            </a:extLst>
          </p:cNvPr>
          <p:cNvSpPr>
            <a:spLocks noGrp="1"/>
          </p:cNvSpPr>
          <p:nvPr>
            <p:ph type="ftr" sz="quarter" idx="11"/>
          </p:nvPr>
        </p:nvSpPr>
        <p:spPr/>
        <p:txBody>
          <a:bodyPr/>
          <a:lstStyle/>
          <a:p>
            <a:endParaRPr lang="en-US" dirty="0"/>
          </a:p>
        </p:txBody>
      </p:sp>
      <p:sp>
        <p:nvSpPr>
          <p:cNvPr id="6" name="Segnaposto numero diapositiva 5">
            <a:extLst>
              <a:ext uri="{FF2B5EF4-FFF2-40B4-BE49-F238E27FC236}">
                <a16:creationId xmlns:a16="http://schemas.microsoft.com/office/drawing/2014/main" id="{22BB72AD-B17E-E4AA-3A16-3808A4A56F18}"/>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4497396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57422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83929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15034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447191" y="2824269"/>
            <a:ext cx="4645152" cy="2644457"/>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412362" y="2821491"/>
            <a:ext cx="4645152" cy="2637371"/>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733794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17895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586176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16121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81B8F32D-D8B6-4B9E-9CBF-DCAC30B7B93D}" type="datetimeFigureOut">
              <a:rPr lang="en-US" smtClean="0"/>
              <a:pPr/>
              <a:t>10/22/2023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955569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16652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553ECD-7F6D-420D-93CA-D8D15EB427AC}" type="slidenum">
              <a:rPr lang="en-US" smtClean="0"/>
              <a:pPr/>
              <a:t>‹N›</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2353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D83B23-F81F-C172-C4EC-2F66671DFD1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488F78B-E7A9-65A2-7C1A-AD5ED42023F3}"/>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3C27FF2-91CC-155B-5082-23573D42515F}"/>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484F036-5AC9-1919-6DD6-42B5337F4B97}"/>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Segnaposto piè di pagina 5">
            <a:extLst>
              <a:ext uri="{FF2B5EF4-FFF2-40B4-BE49-F238E27FC236}">
                <a16:creationId xmlns:a16="http://schemas.microsoft.com/office/drawing/2014/main" id="{F6AD86D3-81CD-22FF-0AC9-24D54224D552}"/>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711620D5-81D7-A421-D1B6-1BDA0E41C8C4}"/>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3019266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FB7BD5-3712-A7DE-C237-DC501FCC3C27}"/>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5FC6F1-606D-DA16-396A-BBDD56F7B8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0CD0CDC-6201-2356-00AD-A0515B3F5C08}"/>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D170FB66-F65D-EC95-69C7-BD2D1E81A0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262EA85-6BFF-2DF4-AD0F-78C3A10864A5}"/>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EAC0636D-AD6A-F42F-434C-EC6B8B1A2DC0}"/>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8" name="Segnaposto piè di pagina 7">
            <a:extLst>
              <a:ext uri="{FF2B5EF4-FFF2-40B4-BE49-F238E27FC236}">
                <a16:creationId xmlns:a16="http://schemas.microsoft.com/office/drawing/2014/main" id="{61AEBA3D-AD63-6AF9-64A8-B7D38D00602D}"/>
              </a:ext>
            </a:extLst>
          </p:cNvPr>
          <p:cNvSpPr>
            <a:spLocks noGrp="1"/>
          </p:cNvSpPr>
          <p:nvPr>
            <p:ph type="ftr" sz="quarter" idx="11"/>
          </p:nvPr>
        </p:nvSpPr>
        <p:spPr/>
        <p:txBody>
          <a:bodyPr/>
          <a:lstStyle/>
          <a:p>
            <a:endParaRPr lang="en-US" dirty="0"/>
          </a:p>
        </p:txBody>
      </p:sp>
      <p:sp>
        <p:nvSpPr>
          <p:cNvPr id="9" name="Segnaposto numero diapositiva 8">
            <a:extLst>
              <a:ext uri="{FF2B5EF4-FFF2-40B4-BE49-F238E27FC236}">
                <a16:creationId xmlns:a16="http://schemas.microsoft.com/office/drawing/2014/main" id="{38EA768D-7A9B-8371-60A7-C7C95F33FE38}"/>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63055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D464F-5922-9357-0256-1E939DEF4D0C}"/>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43C650AF-138E-868F-14B1-2B16B21C6C03}"/>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4" name="Segnaposto piè di pagina 3">
            <a:extLst>
              <a:ext uri="{FF2B5EF4-FFF2-40B4-BE49-F238E27FC236}">
                <a16:creationId xmlns:a16="http://schemas.microsoft.com/office/drawing/2014/main" id="{E2D45AC8-D1FC-D588-AC78-29ADAC707E8C}"/>
              </a:ext>
            </a:extLst>
          </p:cNvPr>
          <p:cNvSpPr>
            <a:spLocks noGrp="1"/>
          </p:cNvSpPr>
          <p:nvPr>
            <p:ph type="ftr" sz="quarter" idx="11"/>
          </p:nvPr>
        </p:nvSpPr>
        <p:spPr/>
        <p:txBody>
          <a:bodyPr/>
          <a:lstStyle/>
          <a:p>
            <a:endParaRPr lang="en-US" dirty="0"/>
          </a:p>
        </p:txBody>
      </p:sp>
      <p:sp>
        <p:nvSpPr>
          <p:cNvPr id="5" name="Segnaposto numero diapositiva 4">
            <a:extLst>
              <a:ext uri="{FF2B5EF4-FFF2-40B4-BE49-F238E27FC236}">
                <a16:creationId xmlns:a16="http://schemas.microsoft.com/office/drawing/2014/main" id="{22E8FE7E-9169-20AD-D763-5869474ED262}"/>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1603733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0131C4BE-2EA4-C5A6-A6F5-A31FE694E248}"/>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3" name="Segnaposto piè di pagina 2">
            <a:extLst>
              <a:ext uri="{FF2B5EF4-FFF2-40B4-BE49-F238E27FC236}">
                <a16:creationId xmlns:a16="http://schemas.microsoft.com/office/drawing/2014/main" id="{B53DB56E-A148-E1D4-42E0-D5AEA7291073}"/>
              </a:ext>
            </a:extLst>
          </p:cNvPr>
          <p:cNvSpPr>
            <a:spLocks noGrp="1"/>
          </p:cNvSpPr>
          <p:nvPr>
            <p:ph type="ftr" sz="quarter" idx="11"/>
          </p:nvPr>
        </p:nvSpPr>
        <p:spPr/>
        <p:txBody>
          <a:bodyPr/>
          <a:lstStyle/>
          <a:p>
            <a:endParaRPr lang="en-US" dirty="0"/>
          </a:p>
        </p:txBody>
      </p:sp>
      <p:sp>
        <p:nvSpPr>
          <p:cNvPr id="4" name="Segnaposto numero diapositiva 3">
            <a:extLst>
              <a:ext uri="{FF2B5EF4-FFF2-40B4-BE49-F238E27FC236}">
                <a16:creationId xmlns:a16="http://schemas.microsoft.com/office/drawing/2014/main" id="{2FB9FCD0-32EC-FF76-E8A7-D73D8FFB52BC}"/>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46592365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1079B5-281C-7565-560E-B426B57A7851}"/>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33928B9-E882-CAB1-7D68-A0DAFB080D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8A749AC3-1C72-18B5-EA2E-8BB3CD634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79C658C-8EAE-C0BF-9F5F-569D7F178F46}"/>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Segnaposto piè di pagina 5">
            <a:extLst>
              <a:ext uri="{FF2B5EF4-FFF2-40B4-BE49-F238E27FC236}">
                <a16:creationId xmlns:a16="http://schemas.microsoft.com/office/drawing/2014/main" id="{9771DA19-C83B-3116-292F-B4925CF9EFD8}"/>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6FC10D63-9836-1738-BA78-4F04A0FAA2CA}"/>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151126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391E77-B67B-9438-FD6F-20FAB345836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AA3A8CEC-383F-C4E7-8FA0-28DC1499A0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607472E3-7B51-0BA4-055D-9DC52E59B9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6A457AF-F30A-1893-F806-E0A7DFE92F36}"/>
              </a:ext>
            </a:extLst>
          </p:cNvPr>
          <p:cNvSpPr>
            <a:spLocks noGrp="1"/>
          </p:cNvSpPr>
          <p:nvPr>
            <p:ph type="dt" sz="half" idx="10"/>
          </p:nvPr>
        </p:nvSpPr>
        <p:spPr/>
        <p:txBody>
          <a:bodyPr/>
          <a:lstStyle/>
          <a:p>
            <a:fld id="{81B8F32D-D8B6-4B9E-9CBF-DCAC30B7B93D}" type="datetimeFigureOut">
              <a:rPr lang="en-US" smtClean="0"/>
              <a:pPr/>
              <a:t>10/22/2023</a:t>
            </a:fld>
            <a:endParaRPr lang="en-US" dirty="0"/>
          </a:p>
        </p:txBody>
      </p:sp>
      <p:sp>
        <p:nvSpPr>
          <p:cNvPr id="6" name="Segnaposto piè di pagina 5">
            <a:extLst>
              <a:ext uri="{FF2B5EF4-FFF2-40B4-BE49-F238E27FC236}">
                <a16:creationId xmlns:a16="http://schemas.microsoft.com/office/drawing/2014/main" id="{F0DBFA73-0D27-8D68-97AB-CC8D93FDA4EE}"/>
              </a:ext>
            </a:extLst>
          </p:cNvPr>
          <p:cNvSpPr>
            <a:spLocks noGrp="1"/>
          </p:cNvSpPr>
          <p:nvPr>
            <p:ph type="ftr" sz="quarter" idx="11"/>
          </p:nvPr>
        </p:nvSpPr>
        <p:spPr/>
        <p:txBody>
          <a:bodyPr/>
          <a:lstStyle/>
          <a:p>
            <a:endParaRPr lang="en-US" dirty="0"/>
          </a:p>
        </p:txBody>
      </p:sp>
      <p:sp>
        <p:nvSpPr>
          <p:cNvPr id="7" name="Segnaposto numero diapositiva 6">
            <a:extLst>
              <a:ext uri="{FF2B5EF4-FFF2-40B4-BE49-F238E27FC236}">
                <a16:creationId xmlns:a16="http://schemas.microsoft.com/office/drawing/2014/main" id="{7448667A-F022-C793-7A4B-2DACB92C0DB4}"/>
              </a:ext>
            </a:extLst>
          </p:cNvPr>
          <p:cNvSpPr>
            <a:spLocks noGrp="1"/>
          </p:cNvSpPr>
          <p:nvPr>
            <p:ph type="sldNum" sz="quarter" idx="12"/>
          </p:nvPr>
        </p:nvSpPr>
        <p:spPr/>
        <p:txBody>
          <a:body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2477117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7.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EE522F6-0BFF-24E9-0289-FFEB10714C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0CE37139-D5E9-FEA2-A08D-3680C781E2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B3604B37-F30C-5A64-DAC1-18619FE68FD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8F32D-D8B6-4B9E-9CBF-DCAC30B7B93D}" type="datetimeFigureOut">
              <a:rPr lang="en-US" smtClean="0"/>
              <a:pPr/>
              <a:t>10/22/2023</a:t>
            </a:fld>
            <a:endParaRPr lang="en-US" dirty="0"/>
          </a:p>
        </p:txBody>
      </p:sp>
      <p:sp>
        <p:nvSpPr>
          <p:cNvPr id="5" name="Segnaposto piè di pagina 4">
            <a:extLst>
              <a:ext uri="{FF2B5EF4-FFF2-40B4-BE49-F238E27FC236}">
                <a16:creationId xmlns:a16="http://schemas.microsoft.com/office/drawing/2014/main" id="{E93DCFAB-499E-676E-C77F-05DE0F3D41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egnaposto numero diapositiva 5">
            <a:extLst>
              <a:ext uri="{FF2B5EF4-FFF2-40B4-BE49-F238E27FC236}">
                <a16:creationId xmlns:a16="http://schemas.microsoft.com/office/drawing/2014/main" id="{B6B8BF84-B560-D2E3-5B0B-85413D9E0C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32332814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0553ECD-7F6D-420D-93CA-D8D15EB427AC}" type="slidenum">
              <a:rPr lang="en-US" smtClean="0"/>
              <a:pPr/>
              <a:t>‹N›</a:t>
            </a:fld>
            <a:endParaRPr lang="en-US" dirty="0"/>
          </a:p>
        </p:txBody>
      </p:sp>
    </p:spTree>
    <p:extLst>
      <p:ext uri="{BB962C8B-B14F-4D97-AF65-F5344CB8AC3E}">
        <p14:creationId xmlns:p14="http://schemas.microsoft.com/office/powerpoint/2010/main" val="353951419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1B8F32D-D8B6-4B9E-9CBF-DCAC30B7B93D}" type="datetimeFigureOut">
              <a:rPr lang="en-US" smtClean="0"/>
              <a:pPr/>
              <a:t>10/22/2023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0553ECD-7F6D-420D-93CA-D8D15EB427AC}" type="slidenum">
              <a:rPr lang="en-US" smtClean="0"/>
              <a:pPr/>
              <a:t>‹N›</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585299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microsoft.com/office/2017/06/relationships/model3d" Target="../media/model3d2.glb"/><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17/06/relationships/model3d" Target="../media/model3d1.glb"/><Relationship Id="rId7"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8">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BF88ECDF-B95C-280D-4FE4-ABBA570CB526}"/>
              </a:ext>
            </a:extLst>
          </p:cNvPr>
          <p:cNvSpPr>
            <a:spLocks noGrp="1"/>
          </p:cNvSpPr>
          <p:nvPr>
            <p:ph type="ctrTitle"/>
          </p:nvPr>
        </p:nvSpPr>
        <p:spPr>
          <a:xfrm>
            <a:off x="9267909" y="2023110"/>
            <a:ext cx="2469624" cy="2846070"/>
          </a:xfrm>
        </p:spPr>
        <p:txBody>
          <a:bodyPr anchor="ctr">
            <a:normAutofit/>
          </a:bodyPr>
          <a:lstStyle/>
          <a:p>
            <a:pPr algn="l"/>
            <a:r>
              <a:rPr lang="it-IT" sz="3700"/>
              <a:t>Libertà religiosa e relazioni familiari</a:t>
            </a:r>
          </a:p>
        </p:txBody>
      </p:sp>
      <p:sp>
        <p:nvSpPr>
          <p:cNvPr id="10"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magine 3">
            <a:extLst>
              <a:ext uri="{FF2B5EF4-FFF2-40B4-BE49-F238E27FC236}">
                <a16:creationId xmlns:a16="http://schemas.microsoft.com/office/drawing/2014/main" id="{07109D56-2E48-B5B6-42BF-ABD4049F0A95}"/>
              </a:ext>
            </a:extLst>
          </p:cNvPr>
          <p:cNvPicPr>
            <a:picLocks noChangeAspect="1"/>
          </p:cNvPicPr>
          <p:nvPr/>
        </p:nvPicPr>
        <p:blipFill rotWithShape="1">
          <a:blip r:embed="rId2"/>
          <a:srcRect l="8789" r="9733" b="-1"/>
          <a:stretch/>
        </p:blipFill>
        <p:spPr>
          <a:xfrm>
            <a:off x="545238" y="858525"/>
            <a:ext cx="7608304" cy="5211906"/>
          </a:xfrm>
          <a:prstGeom prst="rect">
            <a:avLst/>
          </a:prstGeom>
        </p:spPr>
      </p:pic>
      <p:sp>
        <p:nvSpPr>
          <p:cNvPr id="14"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733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DAAC21A-E226-D509-8958-7D26A1223080}"/>
              </a:ext>
            </a:extLst>
          </p:cNvPr>
          <p:cNvPicPr>
            <a:picLocks noChangeAspect="1"/>
          </p:cNvPicPr>
          <p:nvPr/>
        </p:nvPicPr>
        <p:blipFill>
          <a:blip r:embed="rId2"/>
          <a:stretch>
            <a:fillRect/>
          </a:stretch>
        </p:blipFill>
        <p:spPr>
          <a:xfrm>
            <a:off x="180975" y="435828"/>
            <a:ext cx="11830050" cy="4657726"/>
          </a:xfrm>
          <a:prstGeom prst="rect">
            <a:avLst/>
          </a:prstGeom>
        </p:spPr>
      </p:pic>
      <p:sp>
        <p:nvSpPr>
          <p:cNvPr id="3" name="CasellaDiTesto 2">
            <a:extLst>
              <a:ext uri="{FF2B5EF4-FFF2-40B4-BE49-F238E27FC236}">
                <a16:creationId xmlns:a16="http://schemas.microsoft.com/office/drawing/2014/main" id="{6F6F8972-4F19-3226-04D0-275C80B1FA87}"/>
              </a:ext>
            </a:extLst>
          </p:cNvPr>
          <p:cNvSpPr txBox="1"/>
          <p:nvPr/>
        </p:nvSpPr>
        <p:spPr>
          <a:xfrm>
            <a:off x="2219325" y="5591175"/>
            <a:ext cx="8772525" cy="830997"/>
          </a:xfrm>
          <a:prstGeom prst="rect">
            <a:avLst/>
          </a:prstGeom>
          <a:noFill/>
        </p:spPr>
        <p:txBody>
          <a:bodyPr wrap="square" rtlCol="0">
            <a:spAutoFit/>
          </a:bodyPr>
          <a:lstStyle/>
          <a:p>
            <a:r>
              <a:rPr lang="it-IT" sz="4800" dirty="0"/>
              <a:t>1929: matrimonio concordatario</a:t>
            </a:r>
          </a:p>
        </p:txBody>
      </p:sp>
    </p:spTree>
    <p:extLst>
      <p:ext uri="{BB962C8B-B14F-4D97-AF65-F5344CB8AC3E}">
        <p14:creationId xmlns:p14="http://schemas.microsoft.com/office/powerpoint/2010/main" val="20093723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EFEF0CB-C030-DBB8-FBA6-96EA68219BB0}"/>
              </a:ext>
            </a:extLst>
          </p:cNvPr>
          <p:cNvSpPr txBox="1"/>
          <p:nvPr/>
        </p:nvSpPr>
        <p:spPr>
          <a:xfrm>
            <a:off x="228599" y="809237"/>
            <a:ext cx="11327364" cy="1477328"/>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dirty="0"/>
              <a:t>il Concordato lateranense riconosce al matrimonio religioso cattolico gli stessi effetti del matrimonio civile (art. 5, l. 27.5.1929, n. 847). </a:t>
            </a:r>
          </a:p>
          <a:p>
            <a:endParaRPr lang="it-IT" dirty="0"/>
          </a:p>
          <a:p>
            <a:r>
              <a:rPr lang="it-IT" dirty="0"/>
              <a:t>Il matrimonio “concordatario” è accessibile soltanto ai cattolici ed è coerente con il più generale status privilegiato del cattolicesimo-religione di Stato.</a:t>
            </a:r>
          </a:p>
        </p:txBody>
      </p:sp>
      <p:sp>
        <p:nvSpPr>
          <p:cNvPr id="3" name="CasellaDiTesto 2">
            <a:extLst>
              <a:ext uri="{FF2B5EF4-FFF2-40B4-BE49-F238E27FC236}">
                <a16:creationId xmlns:a16="http://schemas.microsoft.com/office/drawing/2014/main" id="{9FF16C13-8FE2-45DC-50C9-8011B4832BF8}"/>
              </a:ext>
            </a:extLst>
          </p:cNvPr>
          <p:cNvSpPr txBox="1"/>
          <p:nvPr/>
        </p:nvSpPr>
        <p:spPr>
          <a:xfrm>
            <a:off x="3152775" y="3129887"/>
            <a:ext cx="8934450" cy="2585323"/>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r>
              <a:rPr lang="it-IT" dirty="0"/>
              <a:t>Nel 1929/30 la Legge sui culti ammessi (n. 1159/29) riconosce i matrimoni celebrati nelle forme previste dai culti non cattolici.</a:t>
            </a:r>
          </a:p>
          <a:p>
            <a:endParaRPr lang="it-IT" dirty="0"/>
          </a:p>
          <a:p>
            <a:r>
              <a:rPr lang="it-IT" dirty="0"/>
              <a:t>Il matrimonio concordatario configura un </a:t>
            </a:r>
            <a:r>
              <a:rPr lang="it-IT" b="1" dirty="0"/>
              <a:t>modello matrimoniale a sé</a:t>
            </a:r>
            <a:r>
              <a:rPr lang="it-IT" dirty="0"/>
              <a:t>; i matrimoni dei culti «acattolici» sono invece matrimoni </a:t>
            </a:r>
            <a:r>
              <a:rPr lang="it-IT" b="1" dirty="0"/>
              <a:t>civili celebrati in forma speciale </a:t>
            </a:r>
            <a:r>
              <a:rPr lang="it-IT" dirty="0"/>
              <a:t>(art. 83 c.c.): si tratta di matrimoni civili (l’atto è disciplinato dalla sola legge dello Stato) celebrati però da un ministro di culto che, per la funzione svolta, assume la qualifica di pubblico ufficiale</a:t>
            </a:r>
          </a:p>
          <a:p>
            <a:endParaRPr lang="it-IT" dirty="0"/>
          </a:p>
          <a:p>
            <a:r>
              <a:rPr lang="it-IT" dirty="0"/>
              <a:t>Oggi a questo impianto si sommano le intese.</a:t>
            </a:r>
          </a:p>
        </p:txBody>
      </p:sp>
    </p:spTree>
    <p:extLst>
      <p:ext uri="{BB962C8B-B14F-4D97-AF65-F5344CB8AC3E}">
        <p14:creationId xmlns:p14="http://schemas.microsoft.com/office/powerpoint/2010/main" val="62432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7D499F9-160A-ABC1-3646-4BA506441561}"/>
              </a:ext>
            </a:extLst>
          </p:cNvPr>
          <p:cNvSpPr txBox="1"/>
          <p:nvPr/>
        </p:nvSpPr>
        <p:spPr>
          <a:xfrm>
            <a:off x="1019175" y="3652867"/>
            <a:ext cx="7277100" cy="2062103"/>
          </a:xfrm>
          <a:prstGeom prst="rect">
            <a:avLst/>
          </a:prstGeom>
          <a:noFill/>
        </p:spPr>
        <p:txBody>
          <a:bodyPr wrap="square">
            <a:spAutoFit/>
          </a:bodyPr>
          <a:lstStyle/>
          <a:p>
            <a:pPr algn="just"/>
            <a:r>
              <a:rPr lang="it-IT" sz="3200" dirty="0"/>
              <a:t>Questo processo porterà al </a:t>
            </a:r>
            <a:r>
              <a:rPr lang="it-IT" sz="3200" dirty="0">
                <a:highlight>
                  <a:srgbClr val="FFFF00"/>
                </a:highlight>
              </a:rPr>
              <a:t>superamento</a:t>
            </a:r>
            <a:r>
              <a:rPr lang="it-IT" sz="3200" dirty="0"/>
              <a:t> del matrimonio </a:t>
            </a:r>
            <a:r>
              <a:rPr lang="it-IT" sz="3200" b="1" dirty="0"/>
              <a:t>come modello esclusivo della </a:t>
            </a:r>
            <a:r>
              <a:rPr lang="it-IT" sz="3200" b="1" dirty="0" err="1"/>
              <a:t>coniugalità</a:t>
            </a:r>
            <a:r>
              <a:rPr lang="it-IT" sz="3200" b="1" dirty="0"/>
              <a:t> </a:t>
            </a:r>
            <a:r>
              <a:rPr lang="it-IT" sz="3200" dirty="0"/>
              <a:t>e al ripensamento delle caratteristiche intrinseche del matrimonio</a:t>
            </a:r>
          </a:p>
        </p:txBody>
      </p:sp>
      <p:pic>
        <p:nvPicPr>
          <p:cNvPr id="6" name="Immagine 5">
            <a:extLst>
              <a:ext uri="{FF2B5EF4-FFF2-40B4-BE49-F238E27FC236}">
                <a16:creationId xmlns:a16="http://schemas.microsoft.com/office/drawing/2014/main" id="{380FFAFE-A891-B59A-2DE4-05507D4409D7}"/>
              </a:ext>
            </a:extLst>
          </p:cNvPr>
          <p:cNvPicPr>
            <a:picLocks noChangeAspect="1"/>
          </p:cNvPicPr>
          <p:nvPr/>
        </p:nvPicPr>
        <p:blipFill>
          <a:blip r:embed="rId3"/>
          <a:stretch>
            <a:fillRect/>
          </a:stretch>
        </p:blipFill>
        <p:spPr>
          <a:xfrm>
            <a:off x="8639175" y="3848100"/>
            <a:ext cx="3486149" cy="2914650"/>
          </a:xfrm>
          <a:prstGeom prst="rect">
            <a:avLst/>
          </a:prstGeom>
        </p:spPr>
      </p:pic>
      <p:sp>
        <p:nvSpPr>
          <p:cNvPr id="7" name="CasellaDiTesto 6">
            <a:extLst>
              <a:ext uri="{FF2B5EF4-FFF2-40B4-BE49-F238E27FC236}">
                <a16:creationId xmlns:a16="http://schemas.microsoft.com/office/drawing/2014/main" id="{B480EC7C-CDEB-4BEB-154B-AB881D411868}"/>
              </a:ext>
            </a:extLst>
          </p:cNvPr>
          <p:cNvSpPr txBox="1"/>
          <p:nvPr/>
        </p:nvSpPr>
        <p:spPr>
          <a:xfrm>
            <a:off x="819151" y="1038225"/>
            <a:ext cx="10668000" cy="1754326"/>
          </a:xfrm>
          <a:prstGeom prst="rect">
            <a:avLst/>
          </a:prstGeom>
          <a:noFill/>
        </p:spPr>
        <p:txBody>
          <a:bodyPr wrap="square" rtlCol="0">
            <a:spAutoFit/>
          </a:bodyPr>
          <a:lstStyle/>
          <a:p>
            <a:pPr algn="just"/>
            <a:r>
              <a:rPr lang="it-IT" sz="3600" dirty="0"/>
              <a:t>L’emancipazione e la maturazione di un modello matrimoniale civilistico indipendente da quello cattolico ha inizio con la svolta costituzionale del 1948. </a:t>
            </a:r>
          </a:p>
        </p:txBody>
      </p:sp>
    </p:spTree>
    <p:extLst>
      <p:ext uri="{BB962C8B-B14F-4D97-AF65-F5344CB8AC3E}">
        <p14:creationId xmlns:p14="http://schemas.microsoft.com/office/powerpoint/2010/main" val="26228636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09F544C-FCB9-D27F-2DBA-CEA7A39226F4}"/>
              </a:ext>
            </a:extLst>
          </p:cNvPr>
          <p:cNvSpPr txBox="1"/>
          <p:nvPr/>
        </p:nvSpPr>
        <p:spPr>
          <a:xfrm>
            <a:off x="438149" y="638175"/>
            <a:ext cx="11325225" cy="830997"/>
          </a:xfrm>
          <a:prstGeom prst="rect">
            <a:avLst/>
          </a:prstGeom>
          <a:noFill/>
        </p:spPr>
        <p:txBody>
          <a:bodyPr wrap="square" rtlCol="0">
            <a:spAutoFit/>
          </a:bodyPr>
          <a:lstStyle/>
          <a:p>
            <a:pPr algn="ctr"/>
            <a:r>
              <a:rPr lang="it-IT" sz="2400" b="1" cap="all" dirty="0">
                <a:latin typeface="Times New Roman" panose="02020603050405020304" pitchFamily="18" charset="0"/>
              </a:rPr>
              <a:t>La Costituzione pone le premesse di un nuovo diritto matrimoniale</a:t>
            </a:r>
          </a:p>
        </p:txBody>
      </p:sp>
      <p:sp>
        <p:nvSpPr>
          <p:cNvPr id="3" name="CasellaDiTesto 2">
            <a:extLst>
              <a:ext uri="{FF2B5EF4-FFF2-40B4-BE49-F238E27FC236}">
                <a16:creationId xmlns:a16="http://schemas.microsoft.com/office/drawing/2014/main" id="{14125A2C-A450-AEF0-2F45-A6BFF24AAEAD}"/>
              </a:ext>
            </a:extLst>
          </p:cNvPr>
          <p:cNvSpPr txBox="1"/>
          <p:nvPr/>
        </p:nvSpPr>
        <p:spPr>
          <a:xfrm>
            <a:off x="514349" y="1818620"/>
            <a:ext cx="11249025" cy="3539430"/>
          </a:xfrm>
          <a:prstGeom prst="rect">
            <a:avLst/>
          </a:prstGeom>
          <a:noFill/>
        </p:spPr>
        <p:txBody>
          <a:bodyPr wrap="square" rtlCol="0">
            <a:spAutoFit/>
          </a:bodyPr>
          <a:lstStyle/>
          <a:p>
            <a:r>
              <a:rPr lang="it-IT" sz="2800" dirty="0"/>
              <a:t>- Il principio dell’uguale libertà di tutte le confessioni religiose (art. 8 Cost.) supera il Cattolicesimo di Stato</a:t>
            </a:r>
          </a:p>
          <a:p>
            <a:endParaRPr lang="it-IT" sz="2800" dirty="0"/>
          </a:p>
          <a:p>
            <a:r>
              <a:rPr lang="it-IT" sz="2800" dirty="0"/>
              <a:t>- l’uguaglianza formale e sostanziale senza distinzioni «di sesso» e «di religione» (art. 3) </a:t>
            </a:r>
          </a:p>
          <a:p>
            <a:endParaRPr lang="it-IT" sz="2800" dirty="0"/>
          </a:p>
          <a:p>
            <a:r>
              <a:rPr lang="it-IT" sz="2800" dirty="0"/>
              <a:t>-Il matrimonio è «ordinato all’uguaglianza morale e giuridica dei coniugi» (art. 29 Cost.)</a:t>
            </a:r>
          </a:p>
        </p:txBody>
      </p:sp>
    </p:spTree>
    <p:extLst>
      <p:ext uri="{BB962C8B-B14F-4D97-AF65-F5344CB8AC3E}">
        <p14:creationId xmlns:p14="http://schemas.microsoft.com/office/powerpoint/2010/main" val="2835467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7EB4C80-3246-1166-3AF8-60341C307F21}"/>
              </a:ext>
            </a:extLst>
          </p:cNvPr>
          <p:cNvSpPr txBox="1"/>
          <p:nvPr/>
        </p:nvSpPr>
        <p:spPr>
          <a:xfrm>
            <a:off x="485775" y="676275"/>
            <a:ext cx="11077575" cy="3108543"/>
          </a:xfrm>
          <a:prstGeom prst="rect">
            <a:avLst/>
          </a:prstGeom>
          <a:noFill/>
        </p:spPr>
        <p:txBody>
          <a:bodyPr wrap="square" rtlCol="0">
            <a:spAutoFit/>
          </a:bodyPr>
          <a:lstStyle/>
          <a:p>
            <a:pPr algn="just"/>
            <a:r>
              <a:rPr lang="it-IT" sz="2800"/>
              <a:t>Ma l’impostazione del matrimonio resta tradizionale.</a:t>
            </a:r>
          </a:p>
          <a:p>
            <a:pPr algn="just"/>
            <a:endParaRPr lang="it-IT" sz="2800"/>
          </a:p>
          <a:p>
            <a:pPr algn="just"/>
            <a:r>
              <a:rPr lang="it-IT" sz="2800"/>
              <a:t>La famiglia è una «società naturale» dunque portatrice di valori pregiuridici, fondata sul matrimonio e grande enfasi è posta sulla procreazione (art. 30) </a:t>
            </a:r>
          </a:p>
          <a:p>
            <a:pPr algn="just"/>
            <a:endParaRPr lang="it-IT" sz="2800"/>
          </a:p>
          <a:p>
            <a:pPr algn="just"/>
            <a:r>
              <a:rPr lang="it-IT" sz="2800"/>
              <a:t>Il modello matrimoniale delineato da norme costituzionali e fonti subordinate è ancora eterosessuale, monogamico, indissolubile</a:t>
            </a:r>
            <a:endParaRPr lang="it-IT" sz="2800" dirty="0"/>
          </a:p>
        </p:txBody>
      </p:sp>
      <p:sp>
        <p:nvSpPr>
          <p:cNvPr id="3" name="CasellaDiTesto 2">
            <a:extLst>
              <a:ext uri="{FF2B5EF4-FFF2-40B4-BE49-F238E27FC236}">
                <a16:creationId xmlns:a16="http://schemas.microsoft.com/office/drawing/2014/main" id="{2BB037F0-AFF9-9559-78D2-EAD518EC9DAD}"/>
              </a:ext>
            </a:extLst>
          </p:cNvPr>
          <p:cNvSpPr txBox="1"/>
          <p:nvPr/>
        </p:nvSpPr>
        <p:spPr>
          <a:xfrm>
            <a:off x="400050" y="4648200"/>
            <a:ext cx="11077574" cy="1200329"/>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sz="3600" dirty="0"/>
              <a:t>Nuove basi verranno poste dalla </a:t>
            </a:r>
            <a:r>
              <a:rPr lang="it-IT" sz="3600" b="1" dirty="0"/>
              <a:t>giurisprudenza</a:t>
            </a:r>
            <a:r>
              <a:rPr lang="it-IT" sz="3600" dirty="0"/>
              <a:t> degli anni ’60 e dalla </a:t>
            </a:r>
            <a:r>
              <a:rPr lang="it-IT" sz="3600" b="1" dirty="0"/>
              <a:t>legislazione</a:t>
            </a:r>
            <a:r>
              <a:rPr lang="it-IT" sz="3600" dirty="0"/>
              <a:t> degli anni ’70 </a:t>
            </a:r>
          </a:p>
        </p:txBody>
      </p:sp>
    </p:spTree>
    <p:extLst>
      <p:ext uri="{BB962C8B-B14F-4D97-AF65-F5344CB8AC3E}">
        <p14:creationId xmlns:p14="http://schemas.microsoft.com/office/powerpoint/2010/main" val="39295103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1CE3D21-D57D-4C9A-740F-6954F0894C35}"/>
              </a:ext>
            </a:extLst>
          </p:cNvPr>
          <p:cNvPicPr>
            <a:picLocks noChangeAspect="1"/>
          </p:cNvPicPr>
          <p:nvPr/>
        </p:nvPicPr>
        <p:blipFill>
          <a:blip r:embed="rId2"/>
          <a:stretch>
            <a:fillRect/>
          </a:stretch>
        </p:blipFill>
        <p:spPr>
          <a:xfrm>
            <a:off x="8276253" y="2149412"/>
            <a:ext cx="3344247" cy="1918119"/>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2" name="CasellaDiTesto 1">
            <a:extLst>
              <a:ext uri="{FF2B5EF4-FFF2-40B4-BE49-F238E27FC236}">
                <a16:creationId xmlns:a16="http://schemas.microsoft.com/office/drawing/2014/main" id="{BD15CE6C-9291-E6ED-9FB1-94DF25F328D2}"/>
              </a:ext>
            </a:extLst>
          </p:cNvPr>
          <p:cNvSpPr txBox="1"/>
          <p:nvPr/>
        </p:nvSpPr>
        <p:spPr>
          <a:xfrm>
            <a:off x="571500" y="980836"/>
            <a:ext cx="7508810" cy="3970318"/>
          </a:xfrm>
          <a:prstGeom prst="rect">
            <a:avLst/>
          </a:prstGeom>
          <a:noFill/>
        </p:spPr>
        <p:txBody>
          <a:bodyPr wrap="square" rtlCol="0">
            <a:spAutoFit/>
          </a:bodyPr>
          <a:lstStyle/>
          <a:p>
            <a:pPr marL="285750" indent="-285750" algn="just">
              <a:buFont typeface="Arial" panose="020B0604020202020204" pitchFamily="34" charset="0"/>
              <a:buChar char="•"/>
            </a:pPr>
            <a:r>
              <a:rPr lang="it-IT" sz="2800" dirty="0"/>
              <a:t>C. cost. (19.12.1968, n. 126) si dichiara incostituzionale l’art. </a:t>
            </a:r>
            <a:r>
              <a:rPr lang="it-IT" sz="2800" b="1" dirty="0"/>
              <a:t>559 c.p. che considerava reato l’infedeltà della moglie e non l’infedeltà del marito</a:t>
            </a:r>
            <a:r>
              <a:rPr lang="it-IT" sz="2800" dirty="0"/>
              <a:t> </a:t>
            </a:r>
          </a:p>
          <a:p>
            <a:pPr marL="285750" indent="-285750" algn="just">
              <a:buFont typeface="Arial" panose="020B0604020202020204" pitchFamily="34" charset="0"/>
              <a:buChar char="•"/>
            </a:pPr>
            <a:endParaRPr lang="it-IT" sz="2800" dirty="0"/>
          </a:p>
          <a:p>
            <a:pPr marL="285750" indent="-285750" algn="just">
              <a:buFont typeface="Arial" panose="020B0604020202020204" pitchFamily="34" charset="0"/>
              <a:buChar char="•"/>
            </a:pPr>
            <a:r>
              <a:rPr lang="it-IT" sz="2800" dirty="0"/>
              <a:t>C. cost. (n. 127 del 1968): incostituzionalità dell’art. 151 c.c. che tra le </a:t>
            </a:r>
            <a:r>
              <a:rPr lang="it-IT" sz="2800" b="1" dirty="0"/>
              <a:t>cause di separazione </a:t>
            </a:r>
            <a:r>
              <a:rPr lang="it-IT" sz="2800" dirty="0"/>
              <a:t>non prevedeva l’adulterio del marito, ma includeva l’adulterio della moglie.</a:t>
            </a:r>
          </a:p>
        </p:txBody>
      </p:sp>
    </p:spTree>
    <p:extLst>
      <p:ext uri="{BB962C8B-B14F-4D97-AF65-F5344CB8AC3E}">
        <p14:creationId xmlns:p14="http://schemas.microsoft.com/office/powerpoint/2010/main" val="2829253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5DED64F-B0BB-9551-365E-68AC2CEE0A65}"/>
              </a:ext>
            </a:extLst>
          </p:cNvPr>
          <p:cNvSpPr txBox="1"/>
          <p:nvPr/>
        </p:nvSpPr>
        <p:spPr>
          <a:xfrm>
            <a:off x="363893" y="2030695"/>
            <a:ext cx="6179782" cy="3046988"/>
          </a:xfrm>
          <a:prstGeom prst="rect">
            <a:avLst/>
          </a:prstGeom>
          <a:noFill/>
        </p:spPr>
        <p:txBody>
          <a:bodyPr wrap="square" rtlCol="0">
            <a:spAutoFit/>
          </a:bodyPr>
          <a:lstStyle/>
          <a:p>
            <a:pPr algn="just"/>
            <a:endParaRPr lang="it-IT" sz="2400" dirty="0"/>
          </a:p>
          <a:p>
            <a:pPr algn="just"/>
            <a:r>
              <a:rPr lang="it-IT" sz="2400" dirty="0"/>
              <a:t>Lo scioglimento del matrimonio avviene non più soltanto con la morte di uno dei coniugi (art. 149 c.c.), ma anche quando:</a:t>
            </a:r>
          </a:p>
          <a:p>
            <a:pPr algn="just"/>
            <a:endParaRPr lang="it-IT" sz="2400" dirty="0"/>
          </a:p>
          <a:p>
            <a:pPr algn="just"/>
            <a:r>
              <a:rPr lang="it-IT" sz="2400" dirty="0"/>
              <a:t>sia accertata giudizialmente l’impossibilità di mantenere o ricostituire «la comunione materiale e spirituale tra i coniugi» (art. 1, l. n. 898/1970)</a:t>
            </a:r>
          </a:p>
        </p:txBody>
      </p:sp>
      <p:sp>
        <p:nvSpPr>
          <p:cNvPr id="4" name="CasellaDiTesto 3">
            <a:extLst>
              <a:ext uri="{FF2B5EF4-FFF2-40B4-BE49-F238E27FC236}">
                <a16:creationId xmlns:a16="http://schemas.microsoft.com/office/drawing/2014/main" id="{354D4984-25BD-BAA1-BAE4-3B4703396135}"/>
              </a:ext>
            </a:extLst>
          </p:cNvPr>
          <p:cNvSpPr txBox="1"/>
          <p:nvPr/>
        </p:nvSpPr>
        <p:spPr>
          <a:xfrm>
            <a:off x="363893" y="5713668"/>
            <a:ext cx="8204718" cy="646331"/>
          </a:xfrm>
          <a:prstGeom prst="rect">
            <a:avLst/>
          </a:prstGeom>
          <a:noFill/>
        </p:spPr>
        <p:txBody>
          <a:bodyPr wrap="square" rtlCol="0">
            <a:spAutoFit/>
          </a:bodyPr>
          <a:lstStyle/>
          <a:p>
            <a:pPr algn="just"/>
            <a:r>
              <a:rPr lang="it-IT" b="1" dirty="0"/>
              <a:t>Frattura tra i modelli giuridici del matrimonio civile, ormai dissolubile, e del matrimonio canonico, indissolubile</a:t>
            </a:r>
          </a:p>
        </p:txBody>
      </p:sp>
      <p:pic>
        <p:nvPicPr>
          <p:cNvPr id="5" name="Immagine 4">
            <a:extLst>
              <a:ext uri="{FF2B5EF4-FFF2-40B4-BE49-F238E27FC236}">
                <a16:creationId xmlns:a16="http://schemas.microsoft.com/office/drawing/2014/main" id="{45B2A583-ADE3-F6E6-BC9F-0142A7ADC9B3}"/>
              </a:ext>
            </a:extLst>
          </p:cNvPr>
          <p:cNvPicPr>
            <a:picLocks noChangeAspect="1"/>
          </p:cNvPicPr>
          <p:nvPr/>
        </p:nvPicPr>
        <p:blipFill>
          <a:blip r:embed="rId2"/>
          <a:stretch>
            <a:fillRect/>
          </a:stretch>
        </p:blipFill>
        <p:spPr>
          <a:xfrm>
            <a:off x="6897267" y="1393909"/>
            <a:ext cx="5143499" cy="4070181"/>
          </a:xfrm>
          <a:prstGeom prst="rect">
            <a:avLst/>
          </a:prstGeom>
        </p:spPr>
      </p:pic>
      <p:sp>
        <p:nvSpPr>
          <p:cNvPr id="6" name="CasellaDiTesto 5">
            <a:extLst>
              <a:ext uri="{FF2B5EF4-FFF2-40B4-BE49-F238E27FC236}">
                <a16:creationId xmlns:a16="http://schemas.microsoft.com/office/drawing/2014/main" id="{D1B2AFBE-8C99-4A60-D223-BA26A5A846A5}"/>
              </a:ext>
            </a:extLst>
          </p:cNvPr>
          <p:cNvSpPr txBox="1"/>
          <p:nvPr/>
        </p:nvSpPr>
        <p:spPr>
          <a:xfrm>
            <a:off x="363893" y="438123"/>
            <a:ext cx="9255968" cy="830997"/>
          </a:xfrm>
          <a:prstGeom prst="rect">
            <a:avLst/>
          </a:prstGeom>
          <a:noFill/>
        </p:spPr>
        <p:txBody>
          <a:bodyPr wrap="square">
            <a:spAutoFit/>
          </a:bodyPr>
          <a:lstStyle/>
          <a:p>
            <a:r>
              <a:rPr lang="it-IT" sz="2400" dirty="0"/>
              <a:t>(l. n. 898/1970 e l. 19.5.1975, n. 151): il matrimonio civile abbandona il dogma dell’indissolubilità</a:t>
            </a:r>
          </a:p>
        </p:txBody>
      </p:sp>
    </p:spTree>
    <p:extLst>
      <p:ext uri="{BB962C8B-B14F-4D97-AF65-F5344CB8AC3E}">
        <p14:creationId xmlns:p14="http://schemas.microsoft.com/office/powerpoint/2010/main" val="28924336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a:extLst>
              <a:ext uri="{FF2B5EF4-FFF2-40B4-BE49-F238E27FC236}">
                <a16:creationId xmlns:a16="http://schemas.microsoft.com/office/drawing/2014/main" id="{015A45E9-727A-266F-7AF9-EFF58EFC8B9F}"/>
              </a:ext>
            </a:extLst>
          </p:cNvPr>
          <p:cNvPicPr>
            <a:picLocks noChangeAspect="1"/>
          </p:cNvPicPr>
          <p:nvPr/>
        </p:nvPicPr>
        <p:blipFill>
          <a:blip r:embed="rId2"/>
          <a:stretch>
            <a:fillRect/>
          </a:stretch>
        </p:blipFill>
        <p:spPr>
          <a:xfrm>
            <a:off x="329027" y="2182118"/>
            <a:ext cx="3665795" cy="17345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CasellaDiTesto 1">
            <a:extLst>
              <a:ext uri="{FF2B5EF4-FFF2-40B4-BE49-F238E27FC236}">
                <a16:creationId xmlns:a16="http://schemas.microsoft.com/office/drawing/2014/main" id="{A411BCCE-8744-C517-0294-FD4059F017CE}"/>
              </a:ext>
            </a:extLst>
          </p:cNvPr>
          <p:cNvSpPr txBox="1"/>
          <p:nvPr/>
        </p:nvSpPr>
        <p:spPr>
          <a:xfrm>
            <a:off x="4567651" y="948686"/>
            <a:ext cx="7295322" cy="4503427"/>
          </a:xfrm>
          <a:prstGeom prst="rect">
            <a:avLst/>
          </a:prstGeom>
        </p:spPr>
        <p:txBody>
          <a:bodyPr vert="horz" lIns="91440" tIns="45720" rIns="91440" bIns="45720" rtlCol="0" anchor="t">
            <a:normAutofit/>
          </a:bodyPr>
          <a:lstStyle/>
          <a:p>
            <a:pPr algn="just">
              <a:lnSpc>
                <a:spcPct val="90000"/>
              </a:lnSpc>
              <a:spcAft>
                <a:spcPts val="600"/>
              </a:spcAft>
            </a:pPr>
            <a:endParaRPr lang="en-US" sz="2400" dirty="0"/>
          </a:p>
          <a:p>
            <a:pPr indent="-228600" algn="just">
              <a:lnSpc>
                <a:spcPct val="90000"/>
              </a:lnSpc>
              <a:spcAft>
                <a:spcPts val="600"/>
              </a:spcAft>
              <a:buFont typeface="Arial" panose="020B0604020202020204" pitchFamily="34" charset="0"/>
              <a:buChar char="•"/>
            </a:pPr>
            <a:endParaRPr lang="en-US" sz="2400" b="1" dirty="0"/>
          </a:p>
          <a:p>
            <a:pPr indent="-228600" algn="just">
              <a:lnSpc>
                <a:spcPct val="90000"/>
              </a:lnSpc>
              <a:spcAft>
                <a:spcPts val="600"/>
              </a:spcAft>
              <a:buFont typeface="Arial" panose="020B0604020202020204" pitchFamily="34" charset="0"/>
              <a:buChar char="•"/>
            </a:pPr>
            <a:endParaRPr lang="en-US" sz="2400" b="1" dirty="0"/>
          </a:p>
          <a:p>
            <a:pPr indent="-228600" algn="just">
              <a:lnSpc>
                <a:spcPct val="90000"/>
              </a:lnSpc>
              <a:spcAft>
                <a:spcPts val="600"/>
              </a:spcAft>
              <a:buFont typeface="Arial" panose="020B0604020202020204" pitchFamily="34" charset="0"/>
              <a:buChar char="•"/>
            </a:pPr>
            <a:r>
              <a:rPr lang="en-US" sz="2400" b="1" dirty="0"/>
              <a:t>(l. 20.5.2016, n. 76): </a:t>
            </a:r>
            <a:r>
              <a:rPr lang="en-US" sz="2400" dirty="0"/>
              <a:t>con il </a:t>
            </a:r>
            <a:r>
              <a:rPr lang="en-US" sz="2400" dirty="0" err="1"/>
              <a:t>riconoscimento</a:t>
            </a:r>
            <a:r>
              <a:rPr lang="en-US" sz="2400" dirty="0"/>
              <a:t> </a:t>
            </a:r>
            <a:r>
              <a:rPr lang="en-US" sz="2400" dirty="0" err="1"/>
              <a:t>delle</a:t>
            </a:r>
            <a:r>
              <a:rPr lang="en-US" sz="2400" dirty="0"/>
              <a:t> </a:t>
            </a:r>
            <a:r>
              <a:rPr lang="en-US" sz="2400" b="1" dirty="0" err="1"/>
              <a:t>unioni</a:t>
            </a:r>
            <a:r>
              <a:rPr lang="en-US" sz="2400" b="1" dirty="0"/>
              <a:t> </a:t>
            </a:r>
            <a:r>
              <a:rPr lang="en-US" sz="2400" b="1" dirty="0" err="1"/>
              <a:t>civili</a:t>
            </a:r>
            <a:r>
              <a:rPr lang="en-US" sz="2400" b="1" dirty="0"/>
              <a:t> </a:t>
            </a:r>
            <a:r>
              <a:rPr lang="en-US" sz="2400" b="1" dirty="0" err="1"/>
              <a:t>omosessuali</a:t>
            </a:r>
            <a:r>
              <a:rPr lang="en-US" sz="2400" b="1" dirty="0"/>
              <a:t> e </a:t>
            </a:r>
            <a:r>
              <a:rPr lang="en-US" sz="2400" b="1" dirty="0" err="1"/>
              <a:t>delle</a:t>
            </a:r>
            <a:r>
              <a:rPr lang="en-US" sz="2400" b="1" dirty="0"/>
              <a:t> </a:t>
            </a:r>
            <a:r>
              <a:rPr lang="en-US" sz="2400" b="1" dirty="0" err="1"/>
              <a:t>convivenze</a:t>
            </a:r>
            <a:r>
              <a:rPr lang="en-US" sz="2400" b="1" dirty="0"/>
              <a:t> </a:t>
            </a:r>
            <a:r>
              <a:rPr lang="en-US" sz="2400" dirty="0" err="1"/>
              <a:t>si</a:t>
            </a:r>
            <a:r>
              <a:rPr lang="en-US" sz="2400" dirty="0"/>
              <a:t> </a:t>
            </a:r>
            <a:r>
              <a:rPr lang="en-US" sz="2400" dirty="0" err="1"/>
              <a:t>supera</a:t>
            </a:r>
            <a:r>
              <a:rPr lang="en-US" sz="2400" dirty="0"/>
              <a:t> </a:t>
            </a:r>
            <a:r>
              <a:rPr lang="en-US" sz="2400" dirty="0" err="1">
                <a:highlight>
                  <a:srgbClr val="FFFF00"/>
                </a:highlight>
              </a:rPr>
              <a:t>l’eterosessualità</a:t>
            </a:r>
            <a:r>
              <a:rPr lang="en-US" sz="2400" dirty="0"/>
              <a:t> come </a:t>
            </a:r>
            <a:r>
              <a:rPr lang="en-US" sz="2400" dirty="0" err="1"/>
              <a:t>paradigma</a:t>
            </a:r>
            <a:r>
              <a:rPr lang="en-US" sz="2400" dirty="0"/>
              <a:t> </a:t>
            </a:r>
            <a:r>
              <a:rPr lang="en-US" sz="2400" dirty="0" err="1"/>
              <a:t>delle</a:t>
            </a:r>
            <a:r>
              <a:rPr lang="en-US" sz="2400" dirty="0"/>
              <a:t> </a:t>
            </a:r>
            <a:r>
              <a:rPr lang="en-US" sz="2400" dirty="0" err="1"/>
              <a:t>relazioni</a:t>
            </a:r>
            <a:r>
              <a:rPr lang="en-US" sz="2400" dirty="0"/>
              <a:t> </a:t>
            </a:r>
            <a:r>
              <a:rPr lang="en-US" sz="2400" dirty="0" err="1"/>
              <a:t>affettive</a:t>
            </a:r>
            <a:r>
              <a:rPr lang="en-US" sz="2400" dirty="0"/>
              <a:t> </a:t>
            </a:r>
            <a:r>
              <a:rPr lang="en-US" sz="2400" dirty="0" err="1"/>
              <a:t>giuridicamente</a:t>
            </a:r>
            <a:r>
              <a:rPr lang="en-US" sz="2400" dirty="0"/>
              <a:t> </a:t>
            </a:r>
            <a:r>
              <a:rPr lang="en-US" sz="2400" dirty="0" err="1"/>
              <a:t>riconosciute</a:t>
            </a:r>
            <a:r>
              <a:rPr lang="en-US" sz="2400" dirty="0"/>
              <a:t> e </a:t>
            </a:r>
            <a:r>
              <a:rPr lang="en-US" sz="2400" dirty="0" err="1"/>
              <a:t>si</a:t>
            </a:r>
            <a:r>
              <a:rPr lang="en-US" sz="2400" dirty="0"/>
              <a:t> </a:t>
            </a:r>
            <a:r>
              <a:rPr lang="en-US" sz="2400" dirty="0" err="1"/>
              <a:t>sancisce</a:t>
            </a:r>
            <a:r>
              <a:rPr lang="en-US" sz="2400" dirty="0"/>
              <a:t> la </a:t>
            </a:r>
            <a:r>
              <a:rPr lang="en-US" sz="2400" dirty="0" err="1"/>
              <a:t>crisi</a:t>
            </a:r>
            <a:r>
              <a:rPr lang="en-US" sz="2400" dirty="0"/>
              <a:t> del </a:t>
            </a:r>
            <a:r>
              <a:rPr lang="en-US" sz="2400" dirty="0" err="1"/>
              <a:t>matrimonio</a:t>
            </a:r>
            <a:r>
              <a:rPr lang="en-US" sz="2400" dirty="0"/>
              <a:t> </a:t>
            </a:r>
            <a:r>
              <a:rPr lang="en-US" sz="2400" dirty="0">
                <a:highlight>
                  <a:srgbClr val="FFFF00"/>
                </a:highlight>
              </a:rPr>
              <a:t>come </a:t>
            </a:r>
            <a:r>
              <a:rPr lang="en-US" sz="2400" dirty="0" err="1">
                <a:highlight>
                  <a:srgbClr val="FFFF00"/>
                </a:highlight>
              </a:rPr>
              <a:t>unico</a:t>
            </a:r>
            <a:r>
              <a:rPr lang="en-US" sz="2400" dirty="0">
                <a:highlight>
                  <a:srgbClr val="FFFF00"/>
                </a:highlight>
              </a:rPr>
              <a:t> </a:t>
            </a:r>
            <a:r>
              <a:rPr lang="en-US" sz="2400" dirty="0" err="1">
                <a:highlight>
                  <a:srgbClr val="FFFF00"/>
                </a:highlight>
              </a:rPr>
              <a:t>modello</a:t>
            </a:r>
            <a:r>
              <a:rPr lang="en-US" sz="2400" dirty="0">
                <a:highlight>
                  <a:srgbClr val="FFFF00"/>
                </a:highlight>
              </a:rPr>
              <a:t> </a:t>
            </a:r>
            <a:r>
              <a:rPr lang="en-US" sz="2400" dirty="0" err="1">
                <a:highlight>
                  <a:srgbClr val="FFFF00"/>
                </a:highlight>
              </a:rPr>
              <a:t>della</a:t>
            </a:r>
            <a:r>
              <a:rPr lang="en-US" sz="2400" dirty="0">
                <a:highlight>
                  <a:srgbClr val="FFFF00"/>
                </a:highlight>
              </a:rPr>
              <a:t> </a:t>
            </a:r>
            <a:r>
              <a:rPr lang="en-US" sz="2400" dirty="0" err="1">
                <a:highlight>
                  <a:srgbClr val="FFFF00"/>
                </a:highlight>
              </a:rPr>
              <a:t>coniugalità</a:t>
            </a:r>
            <a:endParaRPr lang="en-US" sz="2400" dirty="0">
              <a:highlight>
                <a:srgbClr val="FFFF00"/>
              </a:highlight>
            </a:endParaRPr>
          </a:p>
        </p:txBody>
      </p:sp>
      <p:sp>
        <p:nvSpPr>
          <p:cNvPr id="10" name="Rectangle 9">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90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50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9322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50A4ADE-CCDE-DE58-9CD4-64D3FC60ED3B}"/>
              </a:ext>
            </a:extLst>
          </p:cNvPr>
          <p:cNvSpPr txBox="1"/>
          <p:nvPr/>
        </p:nvSpPr>
        <p:spPr>
          <a:xfrm>
            <a:off x="559837" y="475861"/>
            <a:ext cx="10776857" cy="3785652"/>
          </a:xfrm>
          <a:prstGeom prst="rect">
            <a:avLst/>
          </a:prstGeom>
          <a:noFill/>
        </p:spPr>
        <p:txBody>
          <a:bodyPr wrap="square" rtlCol="0">
            <a:spAutoFit/>
          </a:bodyPr>
          <a:lstStyle/>
          <a:p>
            <a:pPr algn="just"/>
            <a:r>
              <a:rPr lang="it-IT" sz="2400" b="1" dirty="0"/>
              <a:t>La l. n. 151/1975. RIFORMA DEL DIRITTO DI FAMIGLIA</a:t>
            </a:r>
          </a:p>
          <a:p>
            <a:pPr algn="just"/>
            <a:endParaRPr lang="it-IT" sz="2400" b="1" dirty="0"/>
          </a:p>
          <a:p>
            <a:pPr algn="just"/>
            <a:r>
              <a:rPr lang="it-IT" sz="2400" dirty="0"/>
              <a:t>Introduzione della </a:t>
            </a:r>
            <a:r>
              <a:rPr lang="it-IT" sz="2400" dirty="0">
                <a:highlight>
                  <a:srgbClr val="FFFF00"/>
                </a:highlight>
              </a:rPr>
              <a:t>parità coniugale </a:t>
            </a:r>
            <a:r>
              <a:rPr lang="it-IT" sz="2400" dirty="0"/>
              <a:t>(si estingue la </a:t>
            </a:r>
            <a:r>
              <a:rPr lang="it-IT" sz="2400" i="1" dirty="0" err="1"/>
              <a:t>potestas</a:t>
            </a:r>
            <a:r>
              <a:rPr lang="it-IT" sz="2400" i="1" dirty="0"/>
              <a:t> </a:t>
            </a:r>
            <a:r>
              <a:rPr lang="it-IT" sz="2400" i="1" dirty="0" err="1"/>
              <a:t>maritalis</a:t>
            </a:r>
            <a:r>
              <a:rPr lang="it-IT" sz="2400" dirty="0"/>
              <a:t>); </a:t>
            </a:r>
            <a:r>
              <a:rPr lang="it-IT" sz="2400" dirty="0">
                <a:highlight>
                  <a:srgbClr val="FFFF00"/>
                </a:highlight>
              </a:rPr>
              <a:t>abolizione della patria potestà</a:t>
            </a:r>
            <a:r>
              <a:rPr lang="it-IT" sz="2400" dirty="0"/>
              <a:t>; abolizione della dote; introduzione del regime legale di comunione dei beni; attribuzione anche alla madre e al figlio della legittimazione ad agire per il disconoscimento della paternità; </a:t>
            </a:r>
            <a:r>
              <a:rPr lang="it-IT" sz="2400" dirty="0">
                <a:highlight>
                  <a:srgbClr val="FFFF00"/>
                </a:highlight>
              </a:rPr>
              <a:t>riconoscimento dei figli nati fuori dal matrimonio </a:t>
            </a:r>
            <a:r>
              <a:rPr lang="it-IT" sz="2400" dirty="0"/>
              <a:t>e  possibilità illimitata per la ricerca giudiziaria della paternità naturale; migliora la posizione successoria del coniuge e dei figli naturali; si prevede la possibilità di intervento della magistratura in casi di contrasto tra coniugi sulla conduzione di vita familiare</a:t>
            </a:r>
            <a:r>
              <a:rPr lang="it-IT" sz="2400" dirty="0">
                <a:highlight>
                  <a:srgbClr val="FFFF00"/>
                </a:highlight>
              </a:rPr>
              <a:t>; si sposta l’età per contrarre matrimonio da 16 a 18 anni.</a:t>
            </a:r>
          </a:p>
        </p:txBody>
      </p:sp>
      <p:pic>
        <p:nvPicPr>
          <p:cNvPr id="3" name="Immagine 2">
            <a:extLst>
              <a:ext uri="{FF2B5EF4-FFF2-40B4-BE49-F238E27FC236}">
                <a16:creationId xmlns:a16="http://schemas.microsoft.com/office/drawing/2014/main" id="{D56AB5A9-839F-2CDD-4E19-E7B9F5CFA5F0}"/>
              </a:ext>
            </a:extLst>
          </p:cNvPr>
          <p:cNvPicPr>
            <a:picLocks noChangeAspect="1"/>
          </p:cNvPicPr>
          <p:nvPr/>
        </p:nvPicPr>
        <p:blipFill>
          <a:blip r:embed="rId2"/>
          <a:stretch>
            <a:fillRect/>
          </a:stretch>
        </p:blipFill>
        <p:spPr>
          <a:xfrm>
            <a:off x="6896295" y="4556643"/>
            <a:ext cx="4307633" cy="2104248"/>
          </a:xfrm>
          <a:prstGeom prst="rect">
            <a:avLst/>
          </a:prstGeom>
        </p:spPr>
      </p:pic>
    </p:spTree>
    <p:extLst>
      <p:ext uri="{BB962C8B-B14F-4D97-AF65-F5344CB8AC3E}">
        <p14:creationId xmlns:p14="http://schemas.microsoft.com/office/powerpoint/2010/main" val="366151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446C0A9-4405-8D73-5BE7-62F9A3026A85}"/>
              </a:ext>
            </a:extLst>
          </p:cNvPr>
          <p:cNvSpPr txBox="1"/>
          <p:nvPr/>
        </p:nvSpPr>
        <p:spPr>
          <a:xfrm>
            <a:off x="857250" y="781050"/>
            <a:ext cx="10477500" cy="646331"/>
          </a:xfrm>
          <a:prstGeom prst="rect">
            <a:avLst/>
          </a:prstGeom>
          <a:noFill/>
        </p:spPr>
        <p:txBody>
          <a:bodyPr wrap="square" rtlCol="0">
            <a:spAutoFit/>
          </a:bodyPr>
          <a:lstStyle/>
          <a:p>
            <a:r>
              <a:rPr lang="it-IT" sz="3600" dirty="0">
                <a:latin typeface="Amasis MT Pro Black" panose="02040A04050005020304" pitchFamily="18" charset="0"/>
              </a:rPr>
              <a:t>DIFFERENZA FRA MATRIMONI E FAMIGLIE</a:t>
            </a:r>
          </a:p>
        </p:txBody>
      </p:sp>
      <p:pic>
        <p:nvPicPr>
          <p:cNvPr id="3" name="Immagine 2">
            <a:extLst>
              <a:ext uri="{FF2B5EF4-FFF2-40B4-BE49-F238E27FC236}">
                <a16:creationId xmlns:a16="http://schemas.microsoft.com/office/drawing/2014/main" id="{CD25E051-6968-2B40-2B02-902DDD2E8F53}"/>
              </a:ext>
            </a:extLst>
          </p:cNvPr>
          <p:cNvPicPr>
            <a:picLocks noChangeAspect="1"/>
          </p:cNvPicPr>
          <p:nvPr/>
        </p:nvPicPr>
        <p:blipFill>
          <a:blip r:embed="rId2"/>
          <a:stretch>
            <a:fillRect/>
          </a:stretch>
        </p:blipFill>
        <p:spPr>
          <a:xfrm>
            <a:off x="1581150" y="2166937"/>
            <a:ext cx="8896349" cy="3100388"/>
          </a:xfrm>
          <a:prstGeom prst="rect">
            <a:avLst/>
          </a:prstGeom>
        </p:spPr>
      </p:pic>
    </p:spTree>
    <p:extLst>
      <p:ext uri="{BB962C8B-B14F-4D97-AF65-F5344CB8AC3E}">
        <p14:creationId xmlns:p14="http://schemas.microsoft.com/office/powerpoint/2010/main" val="406933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C8908E2-EE49-44D2-9428-A28D2312A8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6" name="Group 9">
            <a:extLst>
              <a:ext uri="{FF2B5EF4-FFF2-40B4-BE49-F238E27FC236}">
                <a16:creationId xmlns:a16="http://schemas.microsoft.com/office/drawing/2014/main" id="{B29018A0-5DE6-4CC9-AB25-675616AF7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4724400" cy="6858000"/>
            <a:chOff x="7467600" y="0"/>
            <a:chExt cx="4724400" cy="6858000"/>
          </a:xfrm>
        </p:grpSpPr>
        <p:sp>
          <p:nvSpPr>
            <p:cNvPr id="11" name="Rectangle 10">
              <a:extLst>
                <a:ext uri="{FF2B5EF4-FFF2-40B4-BE49-F238E27FC236}">
                  <a16:creationId xmlns:a16="http://schemas.microsoft.com/office/drawing/2014/main" id="{BAD5C302-E4AF-4B3F-818D-17AEA68E7F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5">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11">
              <a:extLst>
                <a:ext uri="{FF2B5EF4-FFF2-40B4-BE49-F238E27FC236}">
                  <a16:creationId xmlns:a16="http://schemas.microsoft.com/office/drawing/2014/main" id="{7D27820F-8F33-4F10-AFA0-72D2722D2F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accent6">
                <a:lumMod val="20000"/>
                <a:lumOff val="8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9" name="Freeform: Shape 13">
            <a:extLst>
              <a:ext uri="{FF2B5EF4-FFF2-40B4-BE49-F238E27FC236}">
                <a16:creationId xmlns:a16="http://schemas.microsoft.com/office/drawing/2014/main" id="{8B88B599-C539-4F18-A32A-40207EC6E2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724401" cy="6858000"/>
          </a:xfrm>
          <a:custGeom>
            <a:avLst/>
            <a:gdLst>
              <a:gd name="connsiteX0" fmla="*/ 369702 w 4724401"/>
              <a:gd name="connsiteY0" fmla="*/ 6712169 h 6858000"/>
              <a:gd name="connsiteX1" fmla="*/ 366575 w 4724401"/>
              <a:gd name="connsiteY1" fmla="*/ 6715556 h 6858000"/>
              <a:gd name="connsiteX2" fmla="*/ 371637 w 4724401"/>
              <a:gd name="connsiteY2" fmla="*/ 6713954 h 6858000"/>
              <a:gd name="connsiteX3" fmla="*/ 1019354 w 4724401"/>
              <a:gd name="connsiteY3" fmla="*/ 6315006 h 6858000"/>
              <a:gd name="connsiteX4" fmla="*/ 441046 w 4724401"/>
              <a:gd name="connsiteY4" fmla="*/ 6691153 h 6858000"/>
              <a:gd name="connsiteX5" fmla="*/ 1019354 w 4724401"/>
              <a:gd name="connsiteY5" fmla="*/ 6315006 h 6858000"/>
              <a:gd name="connsiteX6" fmla="*/ 991680 w 4724401"/>
              <a:gd name="connsiteY6" fmla="*/ 6298413 h 6858000"/>
              <a:gd name="connsiteX7" fmla="*/ 409060 w 4724401"/>
              <a:gd name="connsiteY7" fmla="*/ 6671470 h 6858000"/>
              <a:gd name="connsiteX8" fmla="*/ 991680 w 4724401"/>
              <a:gd name="connsiteY8" fmla="*/ 6298413 h 6858000"/>
              <a:gd name="connsiteX9" fmla="*/ 4724401 w 4724401"/>
              <a:gd name="connsiteY9" fmla="*/ 6289099 h 6858000"/>
              <a:gd name="connsiteX10" fmla="*/ 4724401 w 4724401"/>
              <a:gd name="connsiteY10" fmla="*/ 6407899 h 6858000"/>
              <a:gd name="connsiteX11" fmla="*/ 4689678 w 4724401"/>
              <a:gd name="connsiteY11" fmla="*/ 6440241 h 6858000"/>
              <a:gd name="connsiteX12" fmla="*/ 4477543 w 4724401"/>
              <a:gd name="connsiteY12" fmla="*/ 6674836 h 6858000"/>
              <a:gd name="connsiteX13" fmla="*/ 4329957 w 4724401"/>
              <a:gd name="connsiteY13" fmla="*/ 6858000 h 6858000"/>
              <a:gd name="connsiteX14" fmla="*/ 4218595 w 4724401"/>
              <a:gd name="connsiteY14" fmla="*/ 6858000 h 6858000"/>
              <a:gd name="connsiteX15" fmla="*/ 4368888 w 4724401"/>
              <a:gd name="connsiteY15" fmla="*/ 6668412 h 6858000"/>
              <a:gd name="connsiteX16" fmla="*/ 4563091 w 4724401"/>
              <a:gd name="connsiteY16" fmla="*/ 6442508 h 6858000"/>
              <a:gd name="connsiteX17" fmla="*/ 4660205 w 4724401"/>
              <a:gd name="connsiteY17" fmla="*/ 6345369 h 6858000"/>
              <a:gd name="connsiteX18" fmla="*/ 4724401 w 4724401"/>
              <a:gd name="connsiteY18" fmla="*/ 6198577 h 6858000"/>
              <a:gd name="connsiteX19" fmla="*/ 4724401 w 4724401"/>
              <a:gd name="connsiteY19" fmla="*/ 6238480 h 6858000"/>
              <a:gd name="connsiteX20" fmla="*/ 4689789 w 4724401"/>
              <a:gd name="connsiteY20" fmla="*/ 6268382 h 6858000"/>
              <a:gd name="connsiteX21" fmla="*/ 4418722 w 4724401"/>
              <a:gd name="connsiteY21" fmla="*/ 6570886 h 6858000"/>
              <a:gd name="connsiteX22" fmla="*/ 4214944 w 4724401"/>
              <a:gd name="connsiteY22" fmla="*/ 6858000 h 6858000"/>
              <a:gd name="connsiteX23" fmla="*/ 4177898 w 4724401"/>
              <a:gd name="connsiteY23" fmla="*/ 6858000 h 6858000"/>
              <a:gd name="connsiteX24" fmla="*/ 4391597 w 4724401"/>
              <a:gd name="connsiteY24" fmla="*/ 6556370 h 6858000"/>
              <a:gd name="connsiteX25" fmla="*/ 4668889 w 4724401"/>
              <a:gd name="connsiteY25" fmla="*/ 6246399 h 6858000"/>
              <a:gd name="connsiteX26" fmla="*/ 4724401 w 4724401"/>
              <a:gd name="connsiteY26" fmla="*/ 5924240 h 6858000"/>
              <a:gd name="connsiteX27" fmla="*/ 4724401 w 4724401"/>
              <a:gd name="connsiteY27" fmla="*/ 6044002 h 6858000"/>
              <a:gd name="connsiteX28" fmla="*/ 4695216 w 4724401"/>
              <a:gd name="connsiteY28" fmla="*/ 6071545 h 6858000"/>
              <a:gd name="connsiteX29" fmla="*/ 4317146 w 4724401"/>
              <a:gd name="connsiteY29" fmla="*/ 6587716 h 6858000"/>
              <a:gd name="connsiteX30" fmla="*/ 4171627 w 4724401"/>
              <a:gd name="connsiteY30" fmla="*/ 6858000 h 6858000"/>
              <a:gd name="connsiteX31" fmla="*/ 4081585 w 4724401"/>
              <a:gd name="connsiteY31" fmla="*/ 6858000 h 6858000"/>
              <a:gd name="connsiteX32" fmla="*/ 4238603 w 4724401"/>
              <a:gd name="connsiteY32" fmla="*/ 6559341 h 6858000"/>
              <a:gd name="connsiteX33" fmla="*/ 4620848 w 4724401"/>
              <a:gd name="connsiteY33" fmla="*/ 6021419 h 6858000"/>
              <a:gd name="connsiteX34" fmla="*/ 103333 w 4724401"/>
              <a:gd name="connsiteY34" fmla="*/ 5699602 h 6858000"/>
              <a:gd name="connsiteX35" fmla="*/ 233938 w 4724401"/>
              <a:gd name="connsiteY35" fmla="*/ 5809416 h 6858000"/>
              <a:gd name="connsiteX36" fmla="*/ 883580 w 4724401"/>
              <a:gd name="connsiteY36" fmla="*/ 6180710 h 6858000"/>
              <a:gd name="connsiteX37" fmla="*/ 487337 w 4724401"/>
              <a:gd name="connsiteY37" fmla="*/ 5950182 h 6858000"/>
              <a:gd name="connsiteX38" fmla="*/ 354051 w 4724401"/>
              <a:gd name="connsiteY38" fmla="*/ 5854912 h 6858000"/>
              <a:gd name="connsiteX39" fmla="*/ 195436 w 4724401"/>
              <a:gd name="connsiteY39" fmla="*/ 5755068 h 6858000"/>
              <a:gd name="connsiteX40" fmla="*/ 51253 w 4724401"/>
              <a:gd name="connsiteY40" fmla="*/ 5631825 h 6858000"/>
              <a:gd name="connsiteX41" fmla="*/ 211622 w 4724401"/>
              <a:gd name="connsiteY41" fmla="*/ 5728803 h 6858000"/>
              <a:gd name="connsiteX42" fmla="*/ 371652 w 4724401"/>
              <a:gd name="connsiteY42" fmla="*/ 5829062 h 6858000"/>
              <a:gd name="connsiteX43" fmla="*/ 505903 w 4724401"/>
              <a:gd name="connsiteY43" fmla="*/ 5925221 h 6858000"/>
              <a:gd name="connsiteX44" fmla="*/ 899240 w 4724401"/>
              <a:gd name="connsiteY44" fmla="*/ 6153068 h 6858000"/>
              <a:gd name="connsiteX45" fmla="*/ 988114 w 4724401"/>
              <a:gd name="connsiteY45" fmla="*/ 6174204 h 6858000"/>
              <a:gd name="connsiteX46" fmla="*/ 845971 w 4724401"/>
              <a:gd name="connsiteY46" fmla="*/ 6067177 h 6858000"/>
              <a:gd name="connsiteX47" fmla="*/ 448057 w 4724401"/>
              <a:gd name="connsiteY47" fmla="*/ 5841376 h 6858000"/>
              <a:gd name="connsiteX48" fmla="*/ 51253 w 4724401"/>
              <a:gd name="connsiteY48" fmla="*/ 5631825 h 6858000"/>
              <a:gd name="connsiteX49" fmla="*/ 2606687 w 4724401"/>
              <a:gd name="connsiteY49" fmla="*/ 5630718 h 6858000"/>
              <a:gd name="connsiteX50" fmla="*/ 2645658 w 4724401"/>
              <a:gd name="connsiteY50" fmla="*/ 6640259 h 6858000"/>
              <a:gd name="connsiteX51" fmla="*/ 2606687 w 4724401"/>
              <a:gd name="connsiteY51" fmla="*/ 5630718 h 6858000"/>
              <a:gd name="connsiteX52" fmla="*/ 3642057 w 4724401"/>
              <a:gd name="connsiteY52" fmla="*/ 5573487 h 6858000"/>
              <a:gd name="connsiteX53" fmla="*/ 3632981 w 4724401"/>
              <a:gd name="connsiteY53" fmla="*/ 5579437 h 6858000"/>
              <a:gd name="connsiteX54" fmla="*/ 3382436 w 4724401"/>
              <a:gd name="connsiteY54" fmla="*/ 5952726 h 6858000"/>
              <a:gd name="connsiteX55" fmla="*/ 3191929 w 4724401"/>
              <a:gd name="connsiteY55" fmla="*/ 6662669 h 6858000"/>
              <a:gd name="connsiteX56" fmla="*/ 3369898 w 4724401"/>
              <a:gd name="connsiteY56" fmla="*/ 6081771 h 6858000"/>
              <a:gd name="connsiteX57" fmla="*/ 3642057 w 4724401"/>
              <a:gd name="connsiteY57" fmla="*/ 5573487 h 6858000"/>
              <a:gd name="connsiteX58" fmla="*/ 2650666 w 4724401"/>
              <a:gd name="connsiteY58" fmla="*/ 5530686 h 6858000"/>
              <a:gd name="connsiteX59" fmla="*/ 2650249 w 4724401"/>
              <a:gd name="connsiteY59" fmla="*/ 5532101 h 6858000"/>
              <a:gd name="connsiteX60" fmla="*/ 2663808 w 4724401"/>
              <a:gd name="connsiteY60" fmla="*/ 6535215 h 6858000"/>
              <a:gd name="connsiteX61" fmla="*/ 2665418 w 4724401"/>
              <a:gd name="connsiteY61" fmla="*/ 6132756 h 6858000"/>
              <a:gd name="connsiteX62" fmla="*/ 2650666 w 4724401"/>
              <a:gd name="connsiteY62" fmla="*/ 5530686 h 6858000"/>
              <a:gd name="connsiteX63" fmla="*/ 2680277 w 4724401"/>
              <a:gd name="connsiteY63" fmla="*/ 5479204 h 6858000"/>
              <a:gd name="connsiteX64" fmla="*/ 2678972 w 4724401"/>
              <a:gd name="connsiteY64" fmla="*/ 5481582 h 6858000"/>
              <a:gd name="connsiteX65" fmla="*/ 2696666 w 4724401"/>
              <a:gd name="connsiteY65" fmla="*/ 6133836 h 6858000"/>
              <a:gd name="connsiteX66" fmla="*/ 2695769 w 4724401"/>
              <a:gd name="connsiteY66" fmla="*/ 6390955 h 6858000"/>
              <a:gd name="connsiteX67" fmla="*/ 2739893 w 4724401"/>
              <a:gd name="connsiteY67" fmla="*/ 6108357 h 6858000"/>
              <a:gd name="connsiteX68" fmla="*/ 2680277 w 4724401"/>
              <a:gd name="connsiteY68" fmla="*/ 5479204 h 6858000"/>
              <a:gd name="connsiteX69" fmla="*/ 1132195 w 4724401"/>
              <a:gd name="connsiteY69" fmla="*/ 5467980 h 6858000"/>
              <a:gd name="connsiteX70" fmla="*/ 1679056 w 4724401"/>
              <a:gd name="connsiteY70" fmla="*/ 5516907 h 6858000"/>
              <a:gd name="connsiteX71" fmla="*/ 2128648 w 4724401"/>
              <a:gd name="connsiteY71" fmla="*/ 5474249 h 6858000"/>
              <a:gd name="connsiteX72" fmla="*/ 1825619 w 4724401"/>
              <a:gd name="connsiteY72" fmla="*/ 5478447 h 6858000"/>
              <a:gd name="connsiteX73" fmla="*/ 1737798 w 4724401"/>
              <a:gd name="connsiteY73" fmla="*/ 5483353 h 6858000"/>
              <a:gd name="connsiteX74" fmla="*/ 1132195 w 4724401"/>
              <a:gd name="connsiteY74" fmla="*/ 5467980 h 6858000"/>
              <a:gd name="connsiteX75" fmla="*/ 1456157 w 4724401"/>
              <a:gd name="connsiteY75" fmla="*/ 5371404 h 6858000"/>
              <a:gd name="connsiteX76" fmla="*/ 1244432 w 4724401"/>
              <a:gd name="connsiteY76" fmla="*/ 5385601 h 6858000"/>
              <a:gd name="connsiteX77" fmla="*/ 973990 w 4724401"/>
              <a:gd name="connsiteY77" fmla="*/ 5424940 h 6858000"/>
              <a:gd name="connsiteX78" fmla="*/ 1103809 w 4724401"/>
              <a:gd name="connsiteY78" fmla="*/ 5433720 h 6858000"/>
              <a:gd name="connsiteX79" fmla="*/ 1123454 w 4724401"/>
              <a:gd name="connsiteY79" fmla="*/ 5435727 h 6858000"/>
              <a:gd name="connsiteX80" fmla="*/ 1737017 w 4724401"/>
              <a:gd name="connsiteY80" fmla="*/ 5452183 h 6858000"/>
              <a:gd name="connsiteX81" fmla="*/ 1824397 w 4724401"/>
              <a:gd name="connsiteY81" fmla="*/ 5447757 h 6858000"/>
              <a:gd name="connsiteX82" fmla="*/ 2070059 w 4724401"/>
              <a:gd name="connsiteY82" fmla="*/ 5441660 h 6858000"/>
              <a:gd name="connsiteX83" fmla="*/ 1456157 w 4724401"/>
              <a:gd name="connsiteY83" fmla="*/ 5371404 h 6858000"/>
              <a:gd name="connsiteX84" fmla="*/ 4724401 w 4724401"/>
              <a:gd name="connsiteY84" fmla="*/ 5202141 h 6858000"/>
              <a:gd name="connsiteX85" fmla="*/ 4724401 w 4724401"/>
              <a:gd name="connsiteY85" fmla="*/ 5319690 h 6858000"/>
              <a:gd name="connsiteX86" fmla="*/ 4690088 w 4724401"/>
              <a:gd name="connsiteY86" fmla="*/ 5349711 h 6858000"/>
              <a:gd name="connsiteX87" fmla="*/ 4463413 w 4724401"/>
              <a:gd name="connsiteY87" fmla="*/ 5615162 h 6858000"/>
              <a:gd name="connsiteX88" fmla="*/ 4358134 w 4724401"/>
              <a:gd name="connsiteY88" fmla="*/ 5742791 h 6858000"/>
              <a:gd name="connsiteX89" fmla="*/ 4376219 w 4724401"/>
              <a:gd name="connsiteY89" fmla="*/ 5729027 h 6858000"/>
              <a:gd name="connsiteX90" fmla="*/ 4582340 w 4724401"/>
              <a:gd name="connsiteY90" fmla="*/ 5561037 h 6858000"/>
              <a:gd name="connsiteX91" fmla="*/ 4694684 w 4724401"/>
              <a:gd name="connsiteY91" fmla="*/ 5447098 h 6858000"/>
              <a:gd name="connsiteX92" fmla="*/ 4724401 w 4724401"/>
              <a:gd name="connsiteY92" fmla="*/ 5415874 h 6858000"/>
              <a:gd name="connsiteX93" fmla="*/ 4724401 w 4724401"/>
              <a:gd name="connsiteY93" fmla="*/ 5461678 h 6858000"/>
              <a:gd name="connsiteX94" fmla="*/ 4718341 w 4724401"/>
              <a:gd name="connsiteY94" fmla="*/ 5468043 h 6858000"/>
              <a:gd name="connsiteX95" fmla="*/ 4604655 w 4724401"/>
              <a:gd name="connsiteY95" fmla="*/ 5583434 h 6858000"/>
              <a:gd name="connsiteX96" fmla="*/ 4565074 w 4724401"/>
              <a:gd name="connsiteY96" fmla="*/ 5618550 h 6858000"/>
              <a:gd name="connsiteX97" fmla="*/ 4682209 w 4724401"/>
              <a:gd name="connsiteY97" fmla="*/ 5532923 h 6858000"/>
              <a:gd name="connsiteX98" fmla="*/ 4724401 w 4724401"/>
              <a:gd name="connsiteY98" fmla="*/ 5499248 h 6858000"/>
              <a:gd name="connsiteX99" fmla="*/ 4724401 w 4724401"/>
              <a:gd name="connsiteY99" fmla="*/ 5608295 h 6858000"/>
              <a:gd name="connsiteX100" fmla="*/ 4713577 w 4724401"/>
              <a:gd name="connsiteY100" fmla="*/ 5616803 h 6858000"/>
              <a:gd name="connsiteX101" fmla="*/ 3989559 w 4724401"/>
              <a:gd name="connsiteY101" fmla="*/ 6145945 h 6858000"/>
              <a:gd name="connsiteX102" fmla="*/ 3939824 w 4724401"/>
              <a:gd name="connsiteY102" fmla="*/ 6066900 h 6858000"/>
              <a:gd name="connsiteX103" fmla="*/ 4584537 w 4724401"/>
              <a:gd name="connsiteY103" fmla="*/ 5324826 h 6858000"/>
              <a:gd name="connsiteX104" fmla="*/ 4682005 w 4724401"/>
              <a:gd name="connsiteY104" fmla="*/ 5231398 h 6858000"/>
              <a:gd name="connsiteX105" fmla="*/ 1903353 w 4724401"/>
              <a:gd name="connsiteY105" fmla="*/ 5044827 h 6858000"/>
              <a:gd name="connsiteX106" fmla="*/ 1936931 w 4724401"/>
              <a:gd name="connsiteY106" fmla="*/ 5093954 h 6858000"/>
              <a:gd name="connsiteX107" fmla="*/ 2195868 w 4724401"/>
              <a:gd name="connsiteY107" fmla="*/ 5396574 h 6858000"/>
              <a:gd name="connsiteX108" fmla="*/ 2088852 w 4724401"/>
              <a:gd name="connsiteY108" fmla="*/ 5166123 h 6858000"/>
              <a:gd name="connsiteX109" fmla="*/ 1958241 w 4724401"/>
              <a:gd name="connsiteY109" fmla="*/ 5067955 h 6858000"/>
              <a:gd name="connsiteX110" fmla="*/ 1903353 w 4724401"/>
              <a:gd name="connsiteY110" fmla="*/ 5044827 h 6858000"/>
              <a:gd name="connsiteX111" fmla="*/ 1979378 w 4724401"/>
              <a:gd name="connsiteY111" fmla="*/ 4769504 h 6858000"/>
              <a:gd name="connsiteX112" fmla="*/ 2882120 w 4724401"/>
              <a:gd name="connsiteY112" fmla="*/ 5064547 h 6858000"/>
              <a:gd name="connsiteX113" fmla="*/ 2793103 w 4724401"/>
              <a:gd name="connsiteY113" fmla="*/ 5039699 h 6858000"/>
              <a:gd name="connsiteX114" fmla="*/ 2770041 w 4724401"/>
              <a:gd name="connsiteY114" fmla="*/ 5033634 h 6858000"/>
              <a:gd name="connsiteX115" fmla="*/ 1979378 w 4724401"/>
              <a:gd name="connsiteY115" fmla="*/ 4769504 h 6858000"/>
              <a:gd name="connsiteX116" fmla="*/ 1927410 w 4724401"/>
              <a:gd name="connsiteY116" fmla="*/ 4716164 h 6858000"/>
              <a:gd name="connsiteX117" fmla="*/ 1959587 w 4724401"/>
              <a:gd name="connsiteY117" fmla="*/ 4728849 h 6858000"/>
              <a:gd name="connsiteX118" fmla="*/ 2777707 w 4724401"/>
              <a:gd name="connsiteY118" fmla="*/ 5003991 h 6858000"/>
              <a:gd name="connsiteX119" fmla="*/ 2800768 w 4724401"/>
              <a:gd name="connsiteY119" fmla="*/ 5010056 h 6858000"/>
              <a:gd name="connsiteX120" fmla="*/ 2879408 w 4724401"/>
              <a:gd name="connsiteY120" fmla="*/ 5031590 h 6858000"/>
              <a:gd name="connsiteX121" fmla="*/ 2862295 w 4724401"/>
              <a:gd name="connsiteY121" fmla="*/ 5022958 h 6858000"/>
              <a:gd name="connsiteX122" fmla="*/ 2813343 w 4724401"/>
              <a:gd name="connsiteY122" fmla="*/ 4998369 h 6858000"/>
              <a:gd name="connsiteX123" fmla="*/ 2646245 w 4724401"/>
              <a:gd name="connsiteY123" fmla="*/ 4930999 h 6858000"/>
              <a:gd name="connsiteX124" fmla="*/ 1999243 w 4724401"/>
              <a:gd name="connsiteY124" fmla="*/ 4730524 h 6858000"/>
              <a:gd name="connsiteX125" fmla="*/ 1979527 w 4724401"/>
              <a:gd name="connsiteY125" fmla="*/ 4726651 h 6858000"/>
              <a:gd name="connsiteX126" fmla="*/ 1997014 w 4724401"/>
              <a:gd name="connsiteY126" fmla="*/ 4698007 h 6858000"/>
              <a:gd name="connsiteX127" fmla="*/ 2005458 w 4724401"/>
              <a:gd name="connsiteY127" fmla="*/ 4699540 h 6858000"/>
              <a:gd name="connsiteX128" fmla="*/ 2657186 w 4724401"/>
              <a:gd name="connsiteY128" fmla="*/ 4901687 h 6858000"/>
              <a:gd name="connsiteX129" fmla="*/ 2826662 w 4724401"/>
              <a:gd name="connsiteY129" fmla="*/ 4970362 h 6858000"/>
              <a:gd name="connsiteX130" fmla="*/ 2876100 w 4724401"/>
              <a:gd name="connsiteY130" fmla="*/ 4995397 h 6858000"/>
              <a:gd name="connsiteX131" fmla="*/ 3042600 w 4724401"/>
              <a:gd name="connsiteY131" fmla="*/ 5059532 h 6858000"/>
              <a:gd name="connsiteX132" fmla="*/ 1997014 w 4724401"/>
              <a:gd name="connsiteY132" fmla="*/ 4698007 h 6858000"/>
              <a:gd name="connsiteX133" fmla="*/ 2305292 w 4724401"/>
              <a:gd name="connsiteY133" fmla="*/ 4219492 h 6858000"/>
              <a:gd name="connsiteX134" fmla="*/ 3360922 w 4724401"/>
              <a:gd name="connsiteY134" fmla="*/ 4529373 h 6858000"/>
              <a:gd name="connsiteX135" fmla="*/ 3492420 w 4724401"/>
              <a:gd name="connsiteY135" fmla="*/ 4510145 h 6858000"/>
              <a:gd name="connsiteX136" fmla="*/ 3364086 w 4724401"/>
              <a:gd name="connsiteY136" fmla="*/ 4480340 h 6858000"/>
              <a:gd name="connsiteX137" fmla="*/ 3225818 w 4724401"/>
              <a:gd name="connsiteY137" fmla="*/ 4411822 h 6858000"/>
              <a:gd name="connsiteX138" fmla="*/ 3129696 w 4724401"/>
              <a:gd name="connsiteY138" fmla="*/ 4360704 h 6858000"/>
              <a:gd name="connsiteX139" fmla="*/ 2814545 w 4724401"/>
              <a:gd name="connsiteY139" fmla="*/ 4282955 h 6858000"/>
              <a:gd name="connsiteX140" fmla="*/ 2305292 w 4724401"/>
              <a:gd name="connsiteY140" fmla="*/ 4219492 h 6858000"/>
              <a:gd name="connsiteX141" fmla="*/ 2626982 w 4724401"/>
              <a:gd name="connsiteY141" fmla="*/ 4206450 h 6858000"/>
              <a:gd name="connsiteX142" fmla="*/ 2490617 w 4724401"/>
              <a:gd name="connsiteY142" fmla="*/ 4206951 h 6858000"/>
              <a:gd name="connsiteX143" fmla="*/ 2819869 w 4724401"/>
              <a:gd name="connsiteY143" fmla="*/ 4252936 h 6858000"/>
              <a:gd name="connsiteX144" fmla="*/ 3143018 w 4724401"/>
              <a:gd name="connsiteY144" fmla="*/ 4332698 h 6858000"/>
              <a:gd name="connsiteX145" fmla="*/ 3241520 w 4724401"/>
              <a:gd name="connsiteY145" fmla="*/ 4385112 h 6858000"/>
              <a:gd name="connsiteX146" fmla="*/ 3374575 w 4724401"/>
              <a:gd name="connsiteY146" fmla="*/ 4451517 h 6858000"/>
              <a:gd name="connsiteX147" fmla="*/ 3505221 w 4724401"/>
              <a:gd name="connsiteY147" fmla="*/ 4480757 h 6858000"/>
              <a:gd name="connsiteX148" fmla="*/ 2626982 w 4724401"/>
              <a:gd name="connsiteY148" fmla="*/ 4206450 h 6858000"/>
              <a:gd name="connsiteX149" fmla="*/ 1310106 w 4724401"/>
              <a:gd name="connsiteY149" fmla="*/ 3943217 h 6858000"/>
              <a:gd name="connsiteX150" fmla="*/ 854994 w 4724401"/>
              <a:gd name="connsiteY150" fmla="*/ 4399136 h 6858000"/>
              <a:gd name="connsiteX151" fmla="*/ 742462 w 4724401"/>
              <a:gd name="connsiteY151" fmla="*/ 4594648 h 6858000"/>
              <a:gd name="connsiteX152" fmla="*/ 820602 w 4724401"/>
              <a:gd name="connsiteY152" fmla="*/ 4485915 h 6858000"/>
              <a:gd name="connsiteX153" fmla="*/ 878295 w 4724401"/>
              <a:gd name="connsiteY153" fmla="*/ 4403594 h 6858000"/>
              <a:gd name="connsiteX154" fmla="*/ 1240607 w 4724401"/>
              <a:gd name="connsiteY154" fmla="*/ 4010401 h 6858000"/>
              <a:gd name="connsiteX155" fmla="*/ 1423113 w 4724401"/>
              <a:gd name="connsiteY155" fmla="*/ 3874565 h 6858000"/>
              <a:gd name="connsiteX156" fmla="*/ 1260565 w 4724401"/>
              <a:gd name="connsiteY156" fmla="*/ 4031982 h 6858000"/>
              <a:gd name="connsiteX157" fmla="*/ 901900 w 4724401"/>
              <a:gd name="connsiteY157" fmla="*/ 4421236 h 6858000"/>
              <a:gd name="connsiteX158" fmla="*/ 845044 w 4724401"/>
              <a:gd name="connsiteY158" fmla="*/ 4502436 h 6858000"/>
              <a:gd name="connsiteX159" fmla="*/ 685926 w 4724401"/>
              <a:gd name="connsiteY159" fmla="*/ 4703069 h 6858000"/>
              <a:gd name="connsiteX160" fmla="*/ 684248 w 4724401"/>
              <a:gd name="connsiteY160" fmla="*/ 4706721 h 6858000"/>
              <a:gd name="connsiteX161" fmla="*/ 1423113 w 4724401"/>
              <a:gd name="connsiteY161" fmla="*/ 3874565 h 6858000"/>
              <a:gd name="connsiteX162" fmla="*/ 3316479 w 4724401"/>
              <a:gd name="connsiteY162" fmla="*/ 3872136 h 6858000"/>
              <a:gd name="connsiteX163" fmla="*/ 3546806 w 4724401"/>
              <a:gd name="connsiteY163" fmla="*/ 4356139 h 6858000"/>
              <a:gd name="connsiteX164" fmla="*/ 3364433 w 4724401"/>
              <a:gd name="connsiteY164" fmla="*/ 3953121 h 6858000"/>
              <a:gd name="connsiteX165" fmla="*/ 3291335 w 4724401"/>
              <a:gd name="connsiteY165" fmla="*/ 3767420 h 6858000"/>
              <a:gd name="connsiteX166" fmla="*/ 3390805 w 4724401"/>
              <a:gd name="connsiteY166" fmla="*/ 3937163 h 6858000"/>
              <a:gd name="connsiteX167" fmla="*/ 3579062 w 4724401"/>
              <a:gd name="connsiteY167" fmla="*/ 4359040 h 6858000"/>
              <a:gd name="connsiteX168" fmla="*/ 3467355 w 4724401"/>
              <a:gd name="connsiteY168" fmla="*/ 3988130 h 6858000"/>
              <a:gd name="connsiteX169" fmla="*/ 3310753 w 4724401"/>
              <a:gd name="connsiteY169" fmla="*/ 3787140 h 6858000"/>
              <a:gd name="connsiteX170" fmla="*/ 3291335 w 4724401"/>
              <a:gd name="connsiteY170" fmla="*/ 3767420 h 6858000"/>
              <a:gd name="connsiteX171" fmla="*/ 1635889 w 4724401"/>
              <a:gd name="connsiteY171" fmla="*/ 3709494 h 6858000"/>
              <a:gd name="connsiteX172" fmla="*/ 1634800 w 4724401"/>
              <a:gd name="connsiteY172" fmla="*/ 3731111 h 6858000"/>
              <a:gd name="connsiteX173" fmla="*/ 1635889 w 4724401"/>
              <a:gd name="connsiteY173" fmla="*/ 3709494 h 6858000"/>
              <a:gd name="connsiteX174" fmla="*/ 1510397 w 4724401"/>
              <a:gd name="connsiteY174" fmla="*/ 3684705 h 6858000"/>
              <a:gd name="connsiteX175" fmla="*/ 1146550 w 4724401"/>
              <a:gd name="connsiteY175" fmla="*/ 3802012 h 6858000"/>
              <a:gd name="connsiteX176" fmla="*/ 698834 w 4724401"/>
              <a:gd name="connsiteY176" fmla="*/ 3952272 h 6858000"/>
              <a:gd name="connsiteX177" fmla="*/ 34256 w 4724401"/>
              <a:gd name="connsiteY177" fmla="*/ 4347603 h 6858000"/>
              <a:gd name="connsiteX178" fmla="*/ 527241 w 4724401"/>
              <a:gd name="connsiteY178" fmla="*/ 4065078 h 6858000"/>
              <a:gd name="connsiteX179" fmla="*/ 1510397 w 4724401"/>
              <a:gd name="connsiteY179" fmla="*/ 3684705 h 6858000"/>
              <a:gd name="connsiteX180" fmla="*/ 1313114 w 4724401"/>
              <a:gd name="connsiteY180" fmla="*/ 3655216 h 6858000"/>
              <a:gd name="connsiteX181" fmla="*/ 1109304 w 4724401"/>
              <a:gd name="connsiteY181" fmla="*/ 3669030 h 6858000"/>
              <a:gd name="connsiteX182" fmla="*/ 8129 w 4724401"/>
              <a:gd name="connsiteY182" fmla="*/ 4330519 h 6858000"/>
              <a:gd name="connsiteX183" fmla="*/ 687572 w 4724401"/>
              <a:gd name="connsiteY183" fmla="*/ 3925629 h 6858000"/>
              <a:gd name="connsiteX184" fmla="*/ 1138365 w 4724401"/>
              <a:gd name="connsiteY184" fmla="*/ 3774515 h 6858000"/>
              <a:gd name="connsiteX185" fmla="*/ 1505579 w 4724401"/>
              <a:gd name="connsiteY185" fmla="*/ 3655526 h 6858000"/>
              <a:gd name="connsiteX186" fmla="*/ 1313114 w 4724401"/>
              <a:gd name="connsiteY186" fmla="*/ 3655216 h 6858000"/>
              <a:gd name="connsiteX187" fmla="*/ 3655073 w 4724401"/>
              <a:gd name="connsiteY187" fmla="*/ 3650884 h 6858000"/>
              <a:gd name="connsiteX188" fmla="*/ 3989938 w 4724401"/>
              <a:gd name="connsiteY188" fmla="*/ 3991685 h 6858000"/>
              <a:gd name="connsiteX189" fmla="*/ 4393907 w 4724401"/>
              <a:gd name="connsiteY189" fmla="*/ 4261258 h 6858000"/>
              <a:gd name="connsiteX190" fmla="*/ 4648051 w 4724401"/>
              <a:gd name="connsiteY190" fmla="*/ 4374051 h 6858000"/>
              <a:gd name="connsiteX191" fmla="*/ 4383389 w 4724401"/>
              <a:gd name="connsiteY191" fmla="*/ 4184369 h 6858000"/>
              <a:gd name="connsiteX192" fmla="*/ 4165508 w 4724401"/>
              <a:gd name="connsiteY192" fmla="*/ 4035196 h 6858000"/>
              <a:gd name="connsiteX193" fmla="*/ 4068162 w 4724401"/>
              <a:gd name="connsiteY193" fmla="*/ 3953394 h 6858000"/>
              <a:gd name="connsiteX194" fmla="*/ 3981416 w 4724401"/>
              <a:gd name="connsiteY194" fmla="*/ 3880482 h 6858000"/>
              <a:gd name="connsiteX195" fmla="*/ 3800147 w 4724401"/>
              <a:gd name="connsiteY195" fmla="*/ 3749872 h 6858000"/>
              <a:gd name="connsiteX196" fmla="*/ 3670252 w 4724401"/>
              <a:gd name="connsiteY196" fmla="*/ 3622798 h 6858000"/>
              <a:gd name="connsiteX197" fmla="*/ 3817258 w 4724401"/>
              <a:gd name="connsiteY197" fmla="*/ 3723577 h 6858000"/>
              <a:gd name="connsiteX198" fmla="*/ 4000461 w 4724401"/>
              <a:gd name="connsiteY198" fmla="*/ 3855966 h 6858000"/>
              <a:gd name="connsiteX199" fmla="*/ 4088180 w 4724401"/>
              <a:gd name="connsiteY199" fmla="*/ 3929774 h 6858000"/>
              <a:gd name="connsiteX200" fmla="*/ 4184555 w 4724401"/>
              <a:gd name="connsiteY200" fmla="*/ 4010683 h 6858000"/>
              <a:gd name="connsiteX201" fmla="*/ 4399563 w 4724401"/>
              <a:gd name="connsiteY201" fmla="*/ 4158106 h 6858000"/>
              <a:gd name="connsiteX202" fmla="*/ 4684469 w 4724401"/>
              <a:gd name="connsiteY202" fmla="*/ 4364680 h 6858000"/>
              <a:gd name="connsiteX203" fmla="*/ 4690271 w 4724401"/>
              <a:gd name="connsiteY203" fmla="*/ 4370034 h 6858000"/>
              <a:gd name="connsiteX204" fmla="*/ 4136093 w 4724401"/>
              <a:gd name="connsiteY204" fmla="*/ 3858466 h 6858000"/>
              <a:gd name="connsiteX205" fmla="*/ 3670252 w 4724401"/>
              <a:gd name="connsiteY205" fmla="*/ 3622798 h 6858000"/>
              <a:gd name="connsiteX206" fmla="*/ 3174829 w 4724401"/>
              <a:gd name="connsiteY206" fmla="*/ 3620110 h 6858000"/>
              <a:gd name="connsiteX207" fmla="*/ 3189263 w 4724401"/>
              <a:gd name="connsiteY207" fmla="*/ 3625726 h 6858000"/>
              <a:gd name="connsiteX208" fmla="*/ 3560912 w 4724401"/>
              <a:gd name="connsiteY208" fmla="*/ 4079863 h 6858000"/>
              <a:gd name="connsiteX209" fmla="*/ 3626636 w 4724401"/>
              <a:gd name="connsiteY209" fmla="*/ 4512230 h 6858000"/>
              <a:gd name="connsiteX210" fmla="*/ 3653088 w 4724401"/>
              <a:gd name="connsiteY210" fmla="*/ 4521417 h 6858000"/>
              <a:gd name="connsiteX211" fmla="*/ 3988128 w 4724401"/>
              <a:gd name="connsiteY211" fmla="*/ 4817267 h 6858000"/>
              <a:gd name="connsiteX212" fmla="*/ 4618309 w 4724401"/>
              <a:gd name="connsiteY212" fmla="*/ 4699202 h 6858000"/>
              <a:gd name="connsiteX213" fmla="*/ 4724401 w 4724401"/>
              <a:gd name="connsiteY213" fmla="*/ 4687606 h 6858000"/>
              <a:gd name="connsiteX214" fmla="*/ 4724401 w 4724401"/>
              <a:gd name="connsiteY214" fmla="*/ 4773345 h 6858000"/>
              <a:gd name="connsiteX215" fmla="*/ 4671155 w 4724401"/>
              <a:gd name="connsiteY215" fmla="*/ 4778608 h 6858000"/>
              <a:gd name="connsiteX216" fmla="*/ 4086300 w 4724401"/>
              <a:gd name="connsiteY216" fmla="*/ 4884599 h 6858000"/>
              <a:gd name="connsiteX217" fmla="*/ 4085485 w 4724401"/>
              <a:gd name="connsiteY217" fmla="*/ 4899070 h 6858000"/>
              <a:gd name="connsiteX218" fmla="*/ 3871915 w 4724401"/>
              <a:gd name="connsiteY218" fmla="*/ 5253645 h 6858000"/>
              <a:gd name="connsiteX219" fmla="*/ 3799374 w 4724401"/>
              <a:gd name="connsiteY219" fmla="*/ 5466127 h 6858000"/>
              <a:gd name="connsiteX220" fmla="*/ 3498850 w 4724401"/>
              <a:gd name="connsiteY220" fmla="*/ 6661888 h 6858000"/>
              <a:gd name="connsiteX221" fmla="*/ 3399216 w 4724401"/>
              <a:gd name="connsiteY221" fmla="*/ 6858000 h 6858000"/>
              <a:gd name="connsiteX222" fmla="*/ 3303688 w 4724401"/>
              <a:gd name="connsiteY222" fmla="*/ 6858000 h 6858000"/>
              <a:gd name="connsiteX223" fmla="*/ 3391774 w 4724401"/>
              <a:gd name="connsiteY223" fmla="*/ 6697181 h 6858000"/>
              <a:gd name="connsiteX224" fmla="*/ 3735540 w 4724401"/>
              <a:gd name="connsiteY224" fmla="*/ 5546923 h 6858000"/>
              <a:gd name="connsiteX225" fmla="*/ 3729438 w 4724401"/>
              <a:gd name="connsiteY225" fmla="*/ 5569058 h 6858000"/>
              <a:gd name="connsiteX226" fmla="*/ 3707782 w 4724401"/>
              <a:gd name="connsiteY226" fmla="*/ 5644908 h 6858000"/>
              <a:gd name="connsiteX227" fmla="*/ 3583827 w 4724401"/>
              <a:gd name="connsiteY227" fmla="*/ 6039215 h 6858000"/>
              <a:gd name="connsiteX228" fmla="*/ 3547861 w 4724401"/>
              <a:gd name="connsiteY228" fmla="*/ 6129609 h 6858000"/>
              <a:gd name="connsiteX229" fmla="*/ 3490905 w 4724401"/>
              <a:gd name="connsiteY229" fmla="*/ 6277660 h 6858000"/>
              <a:gd name="connsiteX230" fmla="*/ 3455859 w 4724401"/>
              <a:gd name="connsiteY230" fmla="*/ 6391301 h 6858000"/>
              <a:gd name="connsiteX231" fmla="*/ 3429112 w 4724401"/>
              <a:gd name="connsiteY231" fmla="*/ 6479469 h 6858000"/>
              <a:gd name="connsiteX232" fmla="*/ 3304862 w 4724401"/>
              <a:gd name="connsiteY232" fmla="*/ 6796476 h 6858000"/>
              <a:gd name="connsiteX233" fmla="*/ 3276071 w 4724401"/>
              <a:gd name="connsiteY233" fmla="*/ 6858000 h 6858000"/>
              <a:gd name="connsiteX234" fmla="*/ 3240805 w 4724401"/>
              <a:gd name="connsiteY234" fmla="*/ 6858000 h 6858000"/>
              <a:gd name="connsiteX235" fmla="*/ 3275917 w 4724401"/>
              <a:gd name="connsiteY235" fmla="*/ 6783192 h 6858000"/>
              <a:gd name="connsiteX236" fmla="*/ 3399358 w 4724401"/>
              <a:gd name="connsiteY236" fmla="*/ 6469011 h 6858000"/>
              <a:gd name="connsiteX237" fmla="*/ 3425650 w 4724401"/>
              <a:gd name="connsiteY237" fmla="*/ 6381333 h 6858000"/>
              <a:gd name="connsiteX238" fmla="*/ 3460661 w 4724401"/>
              <a:gd name="connsiteY238" fmla="*/ 6266763 h 6858000"/>
              <a:gd name="connsiteX239" fmla="*/ 3518021 w 4724401"/>
              <a:gd name="connsiteY239" fmla="*/ 6117298 h 6858000"/>
              <a:gd name="connsiteX240" fmla="*/ 3554035 w 4724401"/>
              <a:gd name="connsiteY240" fmla="*/ 6027832 h 6858000"/>
              <a:gd name="connsiteX241" fmla="*/ 3677174 w 4724401"/>
              <a:gd name="connsiteY241" fmla="*/ 5636351 h 6858000"/>
              <a:gd name="connsiteX242" fmla="*/ 3698819 w 4724401"/>
              <a:gd name="connsiteY242" fmla="*/ 5560503 h 6858000"/>
              <a:gd name="connsiteX243" fmla="*/ 3702094 w 4724401"/>
              <a:gd name="connsiteY243" fmla="*/ 5549194 h 6858000"/>
              <a:gd name="connsiteX244" fmla="*/ 3398355 w 4724401"/>
              <a:gd name="connsiteY244" fmla="*/ 6094603 h 6858000"/>
              <a:gd name="connsiteX245" fmla="*/ 3193941 w 4724401"/>
              <a:gd name="connsiteY245" fmla="*/ 6798775 h 6858000"/>
              <a:gd name="connsiteX246" fmla="*/ 3184140 w 4724401"/>
              <a:gd name="connsiteY246" fmla="*/ 6858000 h 6858000"/>
              <a:gd name="connsiteX247" fmla="*/ 3099978 w 4724401"/>
              <a:gd name="connsiteY247" fmla="*/ 6858000 h 6858000"/>
              <a:gd name="connsiteX248" fmla="*/ 3101556 w 4724401"/>
              <a:gd name="connsiteY248" fmla="*/ 6843337 h 6858000"/>
              <a:gd name="connsiteX249" fmla="*/ 3370162 w 4724401"/>
              <a:gd name="connsiteY249" fmla="*/ 5785550 h 6858000"/>
              <a:gd name="connsiteX250" fmla="*/ 3746477 w 4724401"/>
              <a:gd name="connsiteY250" fmla="*/ 5377889 h 6858000"/>
              <a:gd name="connsiteX251" fmla="*/ 3863399 w 4724401"/>
              <a:gd name="connsiteY251" fmla="*/ 5087257 h 6858000"/>
              <a:gd name="connsiteX252" fmla="*/ 3968712 w 4724401"/>
              <a:gd name="connsiteY252" fmla="*/ 4913989 h 6858000"/>
              <a:gd name="connsiteX253" fmla="*/ 2792390 w 4724401"/>
              <a:gd name="connsiteY253" fmla="*/ 5382974 h 6858000"/>
              <a:gd name="connsiteX254" fmla="*/ 2714982 w 4724401"/>
              <a:gd name="connsiteY254" fmla="*/ 5427051 h 6858000"/>
              <a:gd name="connsiteX255" fmla="*/ 2813361 w 4724401"/>
              <a:gd name="connsiteY255" fmla="*/ 6023912 h 6858000"/>
              <a:gd name="connsiteX256" fmla="*/ 2688430 w 4724401"/>
              <a:gd name="connsiteY256" fmla="*/ 6801564 h 6858000"/>
              <a:gd name="connsiteX257" fmla="*/ 2629626 w 4724401"/>
              <a:gd name="connsiteY257" fmla="*/ 6763394 h 6858000"/>
              <a:gd name="connsiteX258" fmla="*/ 2565328 w 4724401"/>
              <a:gd name="connsiteY258" fmla="*/ 5516399 h 6858000"/>
              <a:gd name="connsiteX259" fmla="*/ 1922999 w 4724401"/>
              <a:gd name="connsiteY259" fmla="*/ 5980343 h 6858000"/>
              <a:gd name="connsiteX260" fmla="*/ 1950261 w 4724401"/>
              <a:gd name="connsiteY260" fmla="*/ 6405858 h 6858000"/>
              <a:gd name="connsiteX261" fmla="*/ 2365554 w 4724401"/>
              <a:gd name="connsiteY261" fmla="*/ 6759107 h 6858000"/>
              <a:gd name="connsiteX262" fmla="*/ 2424142 w 4724401"/>
              <a:gd name="connsiteY262" fmla="*/ 6858000 h 6858000"/>
              <a:gd name="connsiteX263" fmla="*/ 2395994 w 4724401"/>
              <a:gd name="connsiteY263" fmla="*/ 6858000 h 6858000"/>
              <a:gd name="connsiteX264" fmla="*/ 2392863 w 4724401"/>
              <a:gd name="connsiteY264" fmla="*/ 6852964 h 6858000"/>
              <a:gd name="connsiteX265" fmla="*/ 2017589 w 4724401"/>
              <a:gd name="connsiteY265" fmla="*/ 6493982 h 6858000"/>
              <a:gd name="connsiteX266" fmla="*/ 2147336 w 4724401"/>
              <a:gd name="connsiteY266" fmla="*/ 6594052 h 6858000"/>
              <a:gd name="connsiteX267" fmla="*/ 2207047 w 4724401"/>
              <a:gd name="connsiteY267" fmla="*/ 6654540 h 6858000"/>
              <a:gd name="connsiteX268" fmla="*/ 2299106 w 4724401"/>
              <a:gd name="connsiteY268" fmla="*/ 6778931 h 6858000"/>
              <a:gd name="connsiteX269" fmla="*/ 2314430 w 4724401"/>
              <a:gd name="connsiteY269" fmla="*/ 6801144 h 6858000"/>
              <a:gd name="connsiteX270" fmla="*/ 2352406 w 4724401"/>
              <a:gd name="connsiteY270" fmla="*/ 6858000 h 6858000"/>
              <a:gd name="connsiteX271" fmla="*/ 2314492 w 4724401"/>
              <a:gd name="connsiteY271" fmla="*/ 6858000 h 6858000"/>
              <a:gd name="connsiteX272" fmla="*/ 2288095 w 4724401"/>
              <a:gd name="connsiteY272" fmla="*/ 6818030 h 6858000"/>
              <a:gd name="connsiteX273" fmla="*/ 2272768 w 4724401"/>
              <a:gd name="connsiteY273" fmla="*/ 6795822 h 6858000"/>
              <a:gd name="connsiteX274" fmla="*/ 2182715 w 4724401"/>
              <a:gd name="connsiteY274" fmla="*/ 6675071 h 6858000"/>
              <a:gd name="connsiteX275" fmla="*/ 2032061 w 4724401"/>
              <a:gd name="connsiteY275" fmla="*/ 6541380 h 6858000"/>
              <a:gd name="connsiteX276" fmla="*/ 2257220 w 4724401"/>
              <a:gd name="connsiteY276" fmla="*/ 6826257 h 6858000"/>
              <a:gd name="connsiteX277" fmla="*/ 2281324 w 4724401"/>
              <a:gd name="connsiteY277" fmla="*/ 6858000 h 6858000"/>
              <a:gd name="connsiteX278" fmla="*/ 2242860 w 4724401"/>
              <a:gd name="connsiteY278" fmla="*/ 6858000 h 6858000"/>
              <a:gd name="connsiteX279" fmla="*/ 2232818 w 4724401"/>
              <a:gd name="connsiteY279" fmla="*/ 6844926 h 6858000"/>
              <a:gd name="connsiteX280" fmla="*/ 1990172 w 4724401"/>
              <a:gd name="connsiteY280" fmla="*/ 6542121 h 6858000"/>
              <a:gd name="connsiteX281" fmla="*/ 2124090 w 4724401"/>
              <a:gd name="connsiteY281" fmla="*/ 6761017 h 6858000"/>
              <a:gd name="connsiteX282" fmla="*/ 2200380 w 4724401"/>
              <a:gd name="connsiteY282" fmla="*/ 6858000 h 6858000"/>
              <a:gd name="connsiteX283" fmla="*/ 2147507 w 4724401"/>
              <a:gd name="connsiteY283" fmla="*/ 6858000 h 6858000"/>
              <a:gd name="connsiteX284" fmla="*/ 2070668 w 4724401"/>
              <a:gd name="connsiteY284" fmla="*/ 6761520 h 6858000"/>
              <a:gd name="connsiteX285" fmla="*/ 1975142 w 4724401"/>
              <a:gd name="connsiteY285" fmla="*/ 6585570 h 6858000"/>
              <a:gd name="connsiteX286" fmla="*/ 2050035 w 4724401"/>
              <a:gd name="connsiteY286" fmla="*/ 6813345 h 6858000"/>
              <a:gd name="connsiteX287" fmla="*/ 2063025 w 4724401"/>
              <a:gd name="connsiteY287" fmla="*/ 6858000 h 6858000"/>
              <a:gd name="connsiteX288" fmla="*/ 2021675 w 4724401"/>
              <a:gd name="connsiteY288" fmla="*/ 6858000 h 6858000"/>
              <a:gd name="connsiteX289" fmla="*/ 2019308 w 4724401"/>
              <a:gd name="connsiteY289" fmla="*/ 6847118 h 6858000"/>
              <a:gd name="connsiteX290" fmla="*/ 1938835 w 4724401"/>
              <a:gd name="connsiteY290" fmla="*/ 6551160 h 6858000"/>
              <a:gd name="connsiteX291" fmla="*/ 1953230 w 4724401"/>
              <a:gd name="connsiteY291" fmla="*/ 6759699 h 6858000"/>
              <a:gd name="connsiteX292" fmla="*/ 1956763 w 4724401"/>
              <a:gd name="connsiteY292" fmla="*/ 6778191 h 6858000"/>
              <a:gd name="connsiteX293" fmla="*/ 1967925 w 4724401"/>
              <a:gd name="connsiteY293" fmla="*/ 6858000 h 6858000"/>
              <a:gd name="connsiteX294" fmla="*/ 1936622 w 4724401"/>
              <a:gd name="connsiteY294" fmla="*/ 6858000 h 6858000"/>
              <a:gd name="connsiteX295" fmla="*/ 1926261 w 4724401"/>
              <a:gd name="connsiteY295" fmla="*/ 6784064 h 6858000"/>
              <a:gd name="connsiteX296" fmla="*/ 1922724 w 4724401"/>
              <a:gd name="connsiteY296" fmla="*/ 6765577 h 6858000"/>
              <a:gd name="connsiteX297" fmla="*/ 1904650 w 4724401"/>
              <a:gd name="connsiteY297" fmla="*/ 6639616 h 6858000"/>
              <a:gd name="connsiteX298" fmla="*/ 1885273 w 4724401"/>
              <a:gd name="connsiteY298" fmla="*/ 6858000 h 6858000"/>
              <a:gd name="connsiteX299" fmla="*/ 1854363 w 4724401"/>
              <a:gd name="connsiteY299" fmla="*/ 6858000 h 6858000"/>
              <a:gd name="connsiteX300" fmla="*/ 1880391 w 4724401"/>
              <a:gd name="connsiteY300" fmla="*/ 6603796 h 6858000"/>
              <a:gd name="connsiteX301" fmla="*/ 1818273 w 4724401"/>
              <a:gd name="connsiteY301" fmla="*/ 6715729 h 6858000"/>
              <a:gd name="connsiteX302" fmla="*/ 1794691 w 4724401"/>
              <a:gd name="connsiteY302" fmla="*/ 6843239 h 6858000"/>
              <a:gd name="connsiteX303" fmla="*/ 1794914 w 4724401"/>
              <a:gd name="connsiteY303" fmla="*/ 6858000 h 6858000"/>
              <a:gd name="connsiteX304" fmla="*/ 1746128 w 4724401"/>
              <a:gd name="connsiteY304" fmla="*/ 6858000 h 6858000"/>
              <a:gd name="connsiteX305" fmla="*/ 1753934 w 4724401"/>
              <a:gd name="connsiteY305" fmla="*/ 6724796 h 6858000"/>
              <a:gd name="connsiteX306" fmla="*/ 1792053 w 4724401"/>
              <a:gd name="connsiteY306" fmla="*/ 6572396 h 6858000"/>
              <a:gd name="connsiteX307" fmla="*/ 1862248 w 4724401"/>
              <a:gd name="connsiteY307" fmla="*/ 6266397 h 6858000"/>
              <a:gd name="connsiteX308" fmla="*/ 1862250 w 4724401"/>
              <a:gd name="connsiteY308" fmla="*/ 6033531 h 6858000"/>
              <a:gd name="connsiteX309" fmla="*/ 1211999 w 4724401"/>
              <a:gd name="connsiteY309" fmla="*/ 6683610 h 6858000"/>
              <a:gd name="connsiteX310" fmla="*/ 1213266 w 4724401"/>
              <a:gd name="connsiteY310" fmla="*/ 6691947 h 6858000"/>
              <a:gd name="connsiteX311" fmla="*/ 1203370 w 4724401"/>
              <a:gd name="connsiteY311" fmla="*/ 6850676 h 6858000"/>
              <a:gd name="connsiteX312" fmla="*/ 1203671 w 4724401"/>
              <a:gd name="connsiteY312" fmla="*/ 6858000 h 6858000"/>
              <a:gd name="connsiteX313" fmla="*/ 1143180 w 4724401"/>
              <a:gd name="connsiteY313" fmla="*/ 6858000 h 6858000"/>
              <a:gd name="connsiteX314" fmla="*/ 1142176 w 4724401"/>
              <a:gd name="connsiteY314" fmla="*/ 6766045 h 6858000"/>
              <a:gd name="connsiteX315" fmla="*/ 1067484 w 4724401"/>
              <a:gd name="connsiteY315" fmla="*/ 6858000 h 6858000"/>
              <a:gd name="connsiteX316" fmla="*/ 953928 w 4724401"/>
              <a:gd name="connsiteY316" fmla="*/ 6858000 h 6858000"/>
              <a:gd name="connsiteX317" fmla="*/ 959715 w 4724401"/>
              <a:gd name="connsiteY317" fmla="*/ 6850185 h 6858000"/>
              <a:gd name="connsiteX318" fmla="*/ 1483788 w 4724401"/>
              <a:gd name="connsiteY318" fmla="*/ 6259174 h 6858000"/>
              <a:gd name="connsiteX319" fmla="*/ 1100671 w 4724401"/>
              <a:gd name="connsiteY319" fmla="*/ 6252137 h 6858000"/>
              <a:gd name="connsiteX320" fmla="*/ 1090144 w 4724401"/>
              <a:gd name="connsiteY320" fmla="*/ 6256748 h 6858000"/>
              <a:gd name="connsiteX321" fmla="*/ 1095872 w 4724401"/>
              <a:gd name="connsiteY321" fmla="*/ 6271892 h 6858000"/>
              <a:gd name="connsiteX322" fmla="*/ 262785 w 4724401"/>
              <a:gd name="connsiteY322" fmla="*/ 6845450 h 6858000"/>
              <a:gd name="connsiteX323" fmla="*/ 209968 w 4724401"/>
              <a:gd name="connsiteY323" fmla="*/ 6770713 h 6858000"/>
              <a:gd name="connsiteX324" fmla="*/ 873460 w 4724401"/>
              <a:gd name="connsiteY324" fmla="*/ 6253768 h 6858000"/>
              <a:gd name="connsiteX325" fmla="*/ 192686 w 4724401"/>
              <a:gd name="connsiteY325" fmla="*/ 5849257 h 6858000"/>
              <a:gd name="connsiteX326" fmla="*/ 4696 w 4724401"/>
              <a:gd name="connsiteY326" fmla="*/ 5697668 h 6858000"/>
              <a:gd name="connsiteX327" fmla="*/ 0 w 4724401"/>
              <a:gd name="connsiteY327" fmla="*/ 5689984 h 6858000"/>
              <a:gd name="connsiteX328" fmla="*/ 0 w 4724401"/>
              <a:gd name="connsiteY328" fmla="*/ 5513472 h 6858000"/>
              <a:gd name="connsiteX329" fmla="*/ 174101 w 4724401"/>
              <a:gd name="connsiteY329" fmla="*/ 5620277 h 6858000"/>
              <a:gd name="connsiteX330" fmla="*/ 891800 w 4724401"/>
              <a:gd name="connsiteY330" fmla="*/ 6036935 h 6858000"/>
              <a:gd name="connsiteX331" fmla="*/ 1072219 w 4724401"/>
              <a:gd name="connsiteY331" fmla="*/ 6169443 h 6858000"/>
              <a:gd name="connsiteX332" fmla="*/ 1074117 w 4724401"/>
              <a:gd name="connsiteY332" fmla="*/ 6170301 h 6858000"/>
              <a:gd name="connsiteX333" fmla="*/ 1083114 w 4724401"/>
              <a:gd name="connsiteY333" fmla="*/ 6174131 h 6858000"/>
              <a:gd name="connsiteX334" fmla="*/ 1543010 w 4724401"/>
              <a:gd name="connsiteY334" fmla="*/ 6191140 h 6858000"/>
              <a:gd name="connsiteX335" fmla="*/ 1551080 w 4724401"/>
              <a:gd name="connsiteY335" fmla="*/ 6195006 h 6858000"/>
              <a:gd name="connsiteX336" fmla="*/ 2345443 w 4724401"/>
              <a:gd name="connsiteY336" fmla="*/ 5549882 h 6858000"/>
              <a:gd name="connsiteX337" fmla="*/ 1721499 w 4724401"/>
              <a:gd name="connsiteY337" fmla="*/ 5599969 h 6858000"/>
              <a:gd name="connsiteX338" fmla="*/ 767716 w 4724401"/>
              <a:gd name="connsiteY338" fmla="*/ 5472768 h 6858000"/>
              <a:gd name="connsiteX339" fmla="*/ 722147 w 4724401"/>
              <a:gd name="connsiteY339" fmla="*/ 5393091 h 6858000"/>
              <a:gd name="connsiteX340" fmla="*/ 1485552 w 4724401"/>
              <a:gd name="connsiteY340" fmla="*/ 5313202 h 6858000"/>
              <a:gd name="connsiteX341" fmla="*/ 2143004 w 4724401"/>
              <a:gd name="connsiteY341" fmla="*/ 5402420 h 6858000"/>
              <a:gd name="connsiteX342" fmla="*/ 1933391 w 4724401"/>
              <a:gd name="connsiteY342" fmla="*/ 5156971 h 6858000"/>
              <a:gd name="connsiteX343" fmla="*/ 1827118 w 4724401"/>
              <a:gd name="connsiteY343" fmla="*/ 4968410 h 6858000"/>
              <a:gd name="connsiteX344" fmla="*/ 1837349 w 4724401"/>
              <a:gd name="connsiteY344" fmla="*/ 4956357 h 6858000"/>
              <a:gd name="connsiteX345" fmla="*/ 2162835 w 4724401"/>
              <a:gd name="connsiteY345" fmla="*/ 5187853 h 6858000"/>
              <a:gd name="connsiteX346" fmla="*/ 2257167 w 4724401"/>
              <a:gd name="connsiteY346" fmla="*/ 5462123 h 6858000"/>
              <a:gd name="connsiteX347" fmla="*/ 2261598 w 4724401"/>
              <a:gd name="connsiteY347" fmla="*/ 5467998 h 6858000"/>
              <a:gd name="connsiteX348" fmla="*/ 2437177 w 4724401"/>
              <a:gd name="connsiteY348" fmla="*/ 5479608 h 6858000"/>
              <a:gd name="connsiteX349" fmla="*/ 2445247 w 4724401"/>
              <a:gd name="connsiteY349" fmla="*/ 5483476 h 6858000"/>
              <a:gd name="connsiteX350" fmla="*/ 2743626 w 4724401"/>
              <a:gd name="connsiteY350" fmla="*/ 5304819 h 6858000"/>
              <a:gd name="connsiteX351" fmla="*/ 3048102 w 4724401"/>
              <a:gd name="connsiteY351" fmla="*/ 5150595 h 6858000"/>
              <a:gd name="connsiteX352" fmla="*/ 1799414 w 4724401"/>
              <a:gd name="connsiteY352" fmla="*/ 4694732 h 6858000"/>
              <a:gd name="connsiteX353" fmla="*/ 1771735 w 4724401"/>
              <a:gd name="connsiteY353" fmla="*/ 4619929 h 6858000"/>
              <a:gd name="connsiteX354" fmla="*/ 3104273 w 4724401"/>
              <a:gd name="connsiteY354" fmla="*/ 5076159 h 6858000"/>
              <a:gd name="connsiteX355" fmla="*/ 3113245 w 4724401"/>
              <a:gd name="connsiteY355" fmla="*/ 5090705 h 6858000"/>
              <a:gd name="connsiteX356" fmla="*/ 3126294 w 4724401"/>
              <a:gd name="connsiteY356" fmla="*/ 5114400 h 6858000"/>
              <a:gd name="connsiteX357" fmla="*/ 3937433 w 4724401"/>
              <a:gd name="connsiteY357" fmla="*/ 4830473 h 6858000"/>
              <a:gd name="connsiteX358" fmla="*/ 3590475 w 4724401"/>
              <a:gd name="connsiteY358" fmla="*/ 4597974 h 6858000"/>
              <a:gd name="connsiteX359" fmla="*/ 3100264 w 4724401"/>
              <a:gd name="connsiteY359" fmla="*/ 4579845 h 6858000"/>
              <a:gd name="connsiteX360" fmla="*/ 2183576 w 4724401"/>
              <a:gd name="connsiteY360" fmla="*/ 4227150 h 6858000"/>
              <a:gd name="connsiteX361" fmla="*/ 2151029 w 4724401"/>
              <a:gd name="connsiteY361" fmla="*/ 4146947 h 6858000"/>
              <a:gd name="connsiteX362" fmla="*/ 3563434 w 4724401"/>
              <a:gd name="connsiteY362" fmla="*/ 4469115 h 6858000"/>
              <a:gd name="connsiteX363" fmla="*/ 3177952 w 4724401"/>
              <a:gd name="connsiteY363" fmla="*/ 3657386 h 6858000"/>
              <a:gd name="connsiteX364" fmla="*/ 3174829 w 4724401"/>
              <a:gd name="connsiteY364" fmla="*/ 3620110 h 6858000"/>
              <a:gd name="connsiteX365" fmla="*/ 3429186 w 4724401"/>
              <a:gd name="connsiteY365" fmla="*/ 3458784 h 6858000"/>
              <a:gd name="connsiteX366" fmla="*/ 3446761 w 4724401"/>
              <a:gd name="connsiteY366" fmla="*/ 3461278 h 6858000"/>
              <a:gd name="connsiteX367" fmla="*/ 4419733 w 4724401"/>
              <a:gd name="connsiteY367" fmla="*/ 3963555 h 6858000"/>
              <a:gd name="connsiteX368" fmla="*/ 4659448 w 4724401"/>
              <a:gd name="connsiteY368" fmla="*/ 4172746 h 6858000"/>
              <a:gd name="connsiteX369" fmla="*/ 4724401 w 4724401"/>
              <a:gd name="connsiteY369" fmla="*/ 4275524 h 6858000"/>
              <a:gd name="connsiteX370" fmla="*/ 4724401 w 4724401"/>
              <a:gd name="connsiteY370" fmla="*/ 4519331 h 6858000"/>
              <a:gd name="connsiteX371" fmla="*/ 4695727 w 4724401"/>
              <a:gd name="connsiteY371" fmla="*/ 4489837 h 6858000"/>
              <a:gd name="connsiteX372" fmla="*/ 4036318 w 4724401"/>
              <a:gd name="connsiteY372" fmla="*/ 4147013 h 6858000"/>
              <a:gd name="connsiteX373" fmla="*/ 3432098 w 4724401"/>
              <a:gd name="connsiteY373" fmla="*/ 3537312 h 6858000"/>
              <a:gd name="connsiteX374" fmla="*/ 3429186 w 4724401"/>
              <a:gd name="connsiteY374" fmla="*/ 3458784 h 6858000"/>
              <a:gd name="connsiteX375" fmla="*/ 4287835 w 4724401"/>
              <a:gd name="connsiteY375" fmla="*/ 3252276 h 6858000"/>
              <a:gd name="connsiteX376" fmla="*/ 4305321 w 4724401"/>
              <a:gd name="connsiteY376" fmla="*/ 3256953 h 6858000"/>
              <a:gd name="connsiteX377" fmla="*/ 4633631 w 4724401"/>
              <a:gd name="connsiteY377" fmla="*/ 3503706 h 6858000"/>
              <a:gd name="connsiteX378" fmla="*/ 4724401 w 4724401"/>
              <a:gd name="connsiteY378" fmla="*/ 3579225 h 6858000"/>
              <a:gd name="connsiteX379" fmla="*/ 4724401 w 4724401"/>
              <a:gd name="connsiteY379" fmla="*/ 3637622 h 6858000"/>
              <a:gd name="connsiteX380" fmla="*/ 4594837 w 4724401"/>
              <a:gd name="connsiteY380" fmla="*/ 3532274 h 6858000"/>
              <a:gd name="connsiteX381" fmla="*/ 4441737 w 4724401"/>
              <a:gd name="connsiteY381" fmla="*/ 3399734 h 6858000"/>
              <a:gd name="connsiteX382" fmla="*/ 4431236 w 4724401"/>
              <a:gd name="connsiteY382" fmla="*/ 3400954 h 6858000"/>
              <a:gd name="connsiteX383" fmla="*/ 4557150 w 4724401"/>
              <a:gd name="connsiteY383" fmla="*/ 3510023 h 6858000"/>
              <a:gd name="connsiteX384" fmla="*/ 4709959 w 4724401"/>
              <a:gd name="connsiteY384" fmla="*/ 3658245 h 6858000"/>
              <a:gd name="connsiteX385" fmla="*/ 4724401 w 4724401"/>
              <a:gd name="connsiteY385" fmla="*/ 3673072 h 6858000"/>
              <a:gd name="connsiteX386" fmla="*/ 4724401 w 4724401"/>
              <a:gd name="connsiteY386" fmla="*/ 3718516 h 6858000"/>
              <a:gd name="connsiteX387" fmla="*/ 4642986 w 4724401"/>
              <a:gd name="connsiteY387" fmla="*/ 3635718 h 6858000"/>
              <a:gd name="connsiteX388" fmla="*/ 4440129 w 4724401"/>
              <a:gd name="connsiteY388" fmla="*/ 3448571 h 6858000"/>
              <a:gd name="connsiteX389" fmla="*/ 4700658 w 4724401"/>
              <a:gd name="connsiteY389" fmla="*/ 3767518 h 6858000"/>
              <a:gd name="connsiteX390" fmla="*/ 4724401 w 4724401"/>
              <a:gd name="connsiteY390" fmla="*/ 3790032 h 6858000"/>
              <a:gd name="connsiteX391" fmla="*/ 4724401 w 4724401"/>
              <a:gd name="connsiteY391" fmla="*/ 3871856 h 6858000"/>
              <a:gd name="connsiteX392" fmla="*/ 4649232 w 4724401"/>
              <a:gd name="connsiteY392" fmla="*/ 3785028 h 6858000"/>
              <a:gd name="connsiteX393" fmla="*/ 4294126 w 4724401"/>
              <a:gd name="connsiteY393" fmla="*/ 3303048 h 6858000"/>
              <a:gd name="connsiteX394" fmla="*/ 4287835 w 4724401"/>
              <a:gd name="connsiteY394" fmla="*/ 3252276 h 6858000"/>
              <a:gd name="connsiteX395" fmla="*/ 1318687 w 4724401"/>
              <a:gd name="connsiteY395" fmla="*/ 3113840 h 6858000"/>
              <a:gd name="connsiteX396" fmla="*/ 1066793 w 4724401"/>
              <a:gd name="connsiteY396" fmla="*/ 3212171 h 6858000"/>
              <a:gd name="connsiteX397" fmla="*/ 993319 w 4724401"/>
              <a:gd name="connsiteY397" fmla="*/ 3247648 h 6858000"/>
              <a:gd name="connsiteX398" fmla="*/ 853081 w 4724401"/>
              <a:gd name="connsiteY398" fmla="*/ 3312410 h 6858000"/>
              <a:gd name="connsiteX399" fmla="*/ 805957 w 4724401"/>
              <a:gd name="connsiteY399" fmla="*/ 3330443 h 6858000"/>
              <a:gd name="connsiteX400" fmla="*/ 1318687 w 4724401"/>
              <a:gd name="connsiteY400" fmla="*/ 3113840 h 6858000"/>
              <a:gd name="connsiteX401" fmla="*/ 1238695 w 4724401"/>
              <a:gd name="connsiteY401" fmla="*/ 3076820 h 6858000"/>
              <a:gd name="connsiteX402" fmla="*/ 716371 w 4724401"/>
              <a:gd name="connsiteY402" fmla="*/ 3293249 h 6858000"/>
              <a:gd name="connsiteX403" fmla="*/ 579522 w 4724401"/>
              <a:gd name="connsiteY403" fmla="*/ 3371759 h 6858000"/>
              <a:gd name="connsiteX404" fmla="*/ 600288 w 4724401"/>
              <a:gd name="connsiteY404" fmla="*/ 3365555 h 6858000"/>
              <a:gd name="connsiteX405" fmla="*/ 840692 w 4724401"/>
              <a:gd name="connsiteY405" fmla="*/ 3284921 h 6858000"/>
              <a:gd name="connsiteX406" fmla="*/ 979248 w 4724401"/>
              <a:gd name="connsiteY406" fmla="*/ 3221003 h 6858000"/>
              <a:gd name="connsiteX407" fmla="*/ 1053282 w 4724401"/>
              <a:gd name="connsiteY407" fmla="*/ 3185247 h 6858000"/>
              <a:gd name="connsiteX408" fmla="*/ 1320603 w 4724401"/>
              <a:gd name="connsiteY408" fmla="*/ 3081281 h 6858000"/>
              <a:gd name="connsiteX409" fmla="*/ 1238695 w 4724401"/>
              <a:gd name="connsiteY409" fmla="*/ 3076820 h 6858000"/>
              <a:gd name="connsiteX410" fmla="*/ 2399523 w 4724401"/>
              <a:gd name="connsiteY410" fmla="*/ 1428234 h 6858000"/>
              <a:gd name="connsiteX411" fmla="*/ 2224982 w 4724401"/>
              <a:gd name="connsiteY411" fmla="*/ 1826201 h 6858000"/>
              <a:gd name="connsiteX412" fmla="*/ 2096099 w 4724401"/>
              <a:gd name="connsiteY412" fmla="*/ 2345900 h 6858000"/>
              <a:gd name="connsiteX413" fmla="*/ 2283317 w 4724401"/>
              <a:gd name="connsiteY413" fmla="*/ 1796925 h 6858000"/>
              <a:gd name="connsiteX414" fmla="*/ 2448558 w 4724401"/>
              <a:gd name="connsiteY414" fmla="*/ 1373435 h 6858000"/>
              <a:gd name="connsiteX415" fmla="*/ 2312521 w 4724401"/>
              <a:gd name="connsiteY415" fmla="*/ 1806140 h 6858000"/>
              <a:gd name="connsiteX416" fmla="*/ 2127533 w 4724401"/>
              <a:gd name="connsiteY416" fmla="*/ 2348380 h 6858000"/>
              <a:gd name="connsiteX417" fmla="*/ 2358080 w 4724401"/>
              <a:gd name="connsiteY417" fmla="*/ 1866134 h 6858000"/>
              <a:gd name="connsiteX418" fmla="*/ 2407436 w 4724401"/>
              <a:gd name="connsiteY418" fmla="*/ 1651070 h 6858000"/>
              <a:gd name="connsiteX419" fmla="*/ 2448558 w 4724401"/>
              <a:gd name="connsiteY419" fmla="*/ 1373435 h 6858000"/>
              <a:gd name="connsiteX420" fmla="*/ 278707 w 4724401"/>
              <a:gd name="connsiteY420" fmla="*/ 1352270 h 6858000"/>
              <a:gd name="connsiteX421" fmla="*/ 321570 w 4724401"/>
              <a:gd name="connsiteY421" fmla="*/ 1861610 h 6858000"/>
              <a:gd name="connsiteX422" fmla="*/ 294281 w 4724401"/>
              <a:gd name="connsiteY422" fmla="*/ 1440658 h 6858000"/>
              <a:gd name="connsiteX423" fmla="*/ 1423821 w 4724401"/>
              <a:gd name="connsiteY423" fmla="*/ 1351958 h 6858000"/>
              <a:gd name="connsiteX424" fmla="*/ 1638521 w 4724401"/>
              <a:gd name="connsiteY424" fmla="*/ 1908470 h 6858000"/>
              <a:gd name="connsiteX425" fmla="*/ 1754199 w 4724401"/>
              <a:gd name="connsiteY425" fmla="*/ 2149284 h 6858000"/>
              <a:gd name="connsiteX426" fmla="*/ 1908359 w 4724401"/>
              <a:gd name="connsiteY426" fmla="*/ 2364988 h 6858000"/>
              <a:gd name="connsiteX427" fmla="*/ 1647661 w 4724401"/>
              <a:gd name="connsiteY427" fmla="*/ 1825945 h 6858000"/>
              <a:gd name="connsiteX428" fmla="*/ 1423821 w 4724401"/>
              <a:gd name="connsiteY428" fmla="*/ 1351958 h 6858000"/>
              <a:gd name="connsiteX429" fmla="*/ 1431890 w 4724401"/>
              <a:gd name="connsiteY429" fmla="*/ 1306475 h 6858000"/>
              <a:gd name="connsiteX430" fmla="*/ 1507597 w 4724401"/>
              <a:gd name="connsiteY430" fmla="*/ 1446132 h 6858000"/>
              <a:gd name="connsiteX431" fmla="*/ 1674586 w 4724401"/>
              <a:gd name="connsiteY431" fmla="*/ 1813832 h 6858000"/>
              <a:gd name="connsiteX432" fmla="*/ 1815950 w 4724401"/>
              <a:gd name="connsiteY432" fmla="*/ 2128564 h 6858000"/>
              <a:gd name="connsiteX433" fmla="*/ 1984242 w 4724401"/>
              <a:gd name="connsiteY433" fmla="*/ 2430829 h 6858000"/>
              <a:gd name="connsiteX434" fmla="*/ 2014023 w 4724401"/>
              <a:gd name="connsiteY434" fmla="*/ 2450995 h 6858000"/>
              <a:gd name="connsiteX435" fmla="*/ 1747337 w 4724401"/>
              <a:gd name="connsiteY435" fmla="*/ 1855264 h 6858000"/>
              <a:gd name="connsiteX436" fmla="*/ 1533749 w 4724401"/>
              <a:gd name="connsiteY436" fmla="*/ 1478656 h 6858000"/>
              <a:gd name="connsiteX437" fmla="*/ 1431890 w 4724401"/>
              <a:gd name="connsiteY437" fmla="*/ 1306475 h 6858000"/>
              <a:gd name="connsiteX438" fmla="*/ 655236 w 4724401"/>
              <a:gd name="connsiteY438" fmla="*/ 1268632 h 6858000"/>
              <a:gd name="connsiteX439" fmla="*/ 839521 w 4724401"/>
              <a:gd name="connsiteY439" fmla="*/ 1685315 h 6858000"/>
              <a:gd name="connsiteX440" fmla="*/ 1109416 w 4724401"/>
              <a:gd name="connsiteY440" fmla="*/ 2061663 h 6858000"/>
              <a:gd name="connsiteX441" fmla="*/ 1298300 w 4724401"/>
              <a:gd name="connsiteY441" fmla="*/ 2247742 h 6858000"/>
              <a:gd name="connsiteX442" fmla="*/ 1125871 w 4724401"/>
              <a:gd name="connsiteY442" fmla="*/ 1989513 h 6858000"/>
              <a:gd name="connsiteX443" fmla="*/ 981574 w 4724401"/>
              <a:gd name="connsiteY443" fmla="*/ 1783157 h 6858000"/>
              <a:gd name="connsiteX444" fmla="*/ 922198 w 4724401"/>
              <a:gd name="connsiteY444" fmla="*/ 1677437 h 6858000"/>
              <a:gd name="connsiteX445" fmla="*/ 869293 w 4724401"/>
              <a:gd name="connsiteY445" fmla="*/ 1583214 h 6858000"/>
              <a:gd name="connsiteX446" fmla="*/ 751431 w 4724401"/>
              <a:gd name="connsiteY446" fmla="*/ 1405731 h 6858000"/>
              <a:gd name="connsiteX447" fmla="*/ 291466 w 4724401"/>
              <a:gd name="connsiteY447" fmla="*/ 1250369 h 6858000"/>
              <a:gd name="connsiteX448" fmla="*/ 323180 w 4724401"/>
              <a:gd name="connsiteY448" fmla="*/ 1435283 h 6858000"/>
              <a:gd name="connsiteX449" fmla="*/ 349381 w 4724401"/>
              <a:gd name="connsiteY449" fmla="*/ 1875041 h 6858000"/>
              <a:gd name="connsiteX450" fmla="*/ 374363 w 4724401"/>
              <a:gd name="connsiteY450" fmla="*/ 1506494 h 6858000"/>
              <a:gd name="connsiteX451" fmla="*/ 302168 w 4724401"/>
              <a:gd name="connsiteY451" fmla="*/ 1274495 h 6858000"/>
              <a:gd name="connsiteX452" fmla="*/ 291466 w 4724401"/>
              <a:gd name="connsiteY452" fmla="*/ 1250369 h 6858000"/>
              <a:gd name="connsiteX453" fmla="*/ 678222 w 4724401"/>
              <a:gd name="connsiteY453" fmla="*/ 1248670 h 6858000"/>
              <a:gd name="connsiteX454" fmla="*/ 775536 w 4724401"/>
              <a:gd name="connsiteY454" fmla="*/ 1388015 h 6858000"/>
              <a:gd name="connsiteX455" fmla="*/ 894529 w 4724401"/>
              <a:gd name="connsiteY455" fmla="*/ 1567739 h 6858000"/>
              <a:gd name="connsiteX456" fmla="*/ 948000 w 4724401"/>
              <a:gd name="connsiteY456" fmla="*/ 1663088 h 6858000"/>
              <a:gd name="connsiteX457" fmla="*/ 1006812 w 4724401"/>
              <a:gd name="connsiteY457" fmla="*/ 1767683 h 6858000"/>
              <a:gd name="connsiteX458" fmla="*/ 1149133 w 4724401"/>
              <a:gd name="connsiteY458" fmla="*/ 1971513 h 6858000"/>
              <a:gd name="connsiteX459" fmla="*/ 1333952 w 4724401"/>
              <a:gd name="connsiteY459" fmla="*/ 2251620 h 6858000"/>
              <a:gd name="connsiteX460" fmla="*/ 1337329 w 4724401"/>
              <a:gd name="connsiteY460" fmla="*/ 2258350 h 6858000"/>
              <a:gd name="connsiteX461" fmla="*/ 1014726 w 4724401"/>
              <a:gd name="connsiteY461" fmla="*/ 1615556 h 6858000"/>
              <a:gd name="connsiteX462" fmla="*/ 678222 w 4724401"/>
              <a:gd name="connsiteY462" fmla="*/ 1248670 h 6858000"/>
              <a:gd name="connsiteX463" fmla="*/ 4002475 w 4724401"/>
              <a:gd name="connsiteY463" fmla="*/ 1037802 h 6858000"/>
              <a:gd name="connsiteX464" fmla="*/ 4000324 w 4724401"/>
              <a:gd name="connsiteY464" fmla="*/ 1039362 h 6858000"/>
              <a:gd name="connsiteX465" fmla="*/ 4002862 w 4724401"/>
              <a:gd name="connsiteY465" fmla="*/ 1042866 h 6858000"/>
              <a:gd name="connsiteX466" fmla="*/ 4002475 w 4724401"/>
              <a:gd name="connsiteY466" fmla="*/ 1037802 h 6858000"/>
              <a:gd name="connsiteX467" fmla="*/ 506322 w 4724401"/>
              <a:gd name="connsiteY467" fmla="*/ 1020997 h 6858000"/>
              <a:gd name="connsiteX468" fmla="*/ 533068 w 4724401"/>
              <a:gd name="connsiteY468" fmla="*/ 1029409 h 6858000"/>
              <a:gd name="connsiteX469" fmla="*/ 1232525 w 4724401"/>
              <a:gd name="connsiteY469" fmla="*/ 1804675 h 6858000"/>
              <a:gd name="connsiteX470" fmla="*/ 1388858 w 4724401"/>
              <a:gd name="connsiteY470" fmla="*/ 2368011 h 6858000"/>
              <a:gd name="connsiteX471" fmla="*/ 1384098 w 4724401"/>
              <a:gd name="connsiteY471" fmla="*/ 2378125 h 6858000"/>
              <a:gd name="connsiteX472" fmla="*/ 1425393 w 4724401"/>
              <a:gd name="connsiteY472" fmla="*/ 2589124 h 6858000"/>
              <a:gd name="connsiteX473" fmla="*/ 1424001 w 4724401"/>
              <a:gd name="connsiteY473" fmla="*/ 2597541 h 6858000"/>
              <a:gd name="connsiteX474" fmla="*/ 2152729 w 4724401"/>
              <a:gd name="connsiteY474" fmla="*/ 2864487 h 6858000"/>
              <a:gd name="connsiteX475" fmla="*/ 2020609 w 4724401"/>
              <a:gd name="connsiteY475" fmla="*/ 2539671 h 6858000"/>
              <a:gd name="connsiteX476" fmla="*/ 2018920 w 4724401"/>
              <a:gd name="connsiteY476" fmla="*/ 2536309 h 6858000"/>
              <a:gd name="connsiteX477" fmla="*/ 1342441 w 4724401"/>
              <a:gd name="connsiteY477" fmla="*/ 1173017 h 6858000"/>
              <a:gd name="connsiteX478" fmla="*/ 1367925 w 4724401"/>
              <a:gd name="connsiteY478" fmla="*/ 1135648 h 6858000"/>
              <a:gd name="connsiteX479" fmla="*/ 1771401 w 4724401"/>
              <a:gd name="connsiteY479" fmla="*/ 1806673 h 6858000"/>
              <a:gd name="connsiteX480" fmla="*/ 1972385 w 4724401"/>
              <a:gd name="connsiteY480" fmla="*/ 2198735 h 6858000"/>
              <a:gd name="connsiteX481" fmla="*/ 2040892 w 4724401"/>
              <a:gd name="connsiteY481" fmla="*/ 2405205 h 6858000"/>
              <a:gd name="connsiteX482" fmla="*/ 2131689 w 4724401"/>
              <a:gd name="connsiteY482" fmla="*/ 1936926 h 6858000"/>
              <a:gd name="connsiteX483" fmla="*/ 2454820 w 4724401"/>
              <a:gd name="connsiteY483" fmla="*/ 1248808 h 6858000"/>
              <a:gd name="connsiteX484" fmla="*/ 2492512 w 4724401"/>
              <a:gd name="connsiteY484" fmla="*/ 1302920 h 6858000"/>
              <a:gd name="connsiteX485" fmla="*/ 2081216 w 4724401"/>
              <a:gd name="connsiteY485" fmla="*/ 2527513 h 6858000"/>
              <a:gd name="connsiteX486" fmla="*/ 2081211 w 4724401"/>
              <a:gd name="connsiteY486" fmla="*/ 2528916 h 6858000"/>
              <a:gd name="connsiteX487" fmla="*/ 2199067 w 4724401"/>
              <a:gd name="connsiteY487" fmla="*/ 2884061 h 6858000"/>
              <a:gd name="connsiteX488" fmla="*/ 3192586 w 4724401"/>
              <a:gd name="connsiteY488" fmla="*/ 3411496 h 6858000"/>
              <a:gd name="connsiteX489" fmla="*/ 3182620 w 4724401"/>
              <a:gd name="connsiteY489" fmla="*/ 3483279 h 6858000"/>
              <a:gd name="connsiteX490" fmla="*/ 2435119 w 4724401"/>
              <a:gd name="connsiteY490" fmla="*/ 3080173 h 6858000"/>
              <a:gd name="connsiteX491" fmla="*/ 2410152 w 4724401"/>
              <a:gd name="connsiteY491" fmla="*/ 3063751 h 6858000"/>
              <a:gd name="connsiteX492" fmla="*/ 2408099 w 4724401"/>
              <a:gd name="connsiteY492" fmla="*/ 3064403 h 6858000"/>
              <a:gd name="connsiteX493" fmla="*/ 2407218 w 4724401"/>
              <a:gd name="connsiteY493" fmla="*/ 3070324 h 6858000"/>
              <a:gd name="connsiteX494" fmla="*/ 2380138 w 4724401"/>
              <a:gd name="connsiteY494" fmla="*/ 3099341 h 6858000"/>
              <a:gd name="connsiteX495" fmla="*/ 1765923 w 4724401"/>
              <a:gd name="connsiteY495" fmla="*/ 3581043 h 6858000"/>
              <a:gd name="connsiteX496" fmla="*/ 1702258 w 4724401"/>
              <a:gd name="connsiteY496" fmla="*/ 3612286 h 6858000"/>
              <a:gd name="connsiteX497" fmla="*/ 1538370 w 4724401"/>
              <a:gd name="connsiteY497" fmla="*/ 3811804 h 6858000"/>
              <a:gd name="connsiteX498" fmla="*/ 542867 w 4724401"/>
              <a:gd name="connsiteY498" fmla="*/ 4944092 h 6858000"/>
              <a:gd name="connsiteX499" fmla="*/ 515800 w 4724401"/>
              <a:gd name="connsiteY499" fmla="*/ 4862180 h 6858000"/>
              <a:gd name="connsiteX500" fmla="*/ 909145 w 4724401"/>
              <a:gd name="connsiteY500" fmla="*/ 4199225 h 6858000"/>
              <a:gd name="connsiteX501" fmla="*/ 1214067 w 4724401"/>
              <a:gd name="connsiteY501" fmla="*/ 3908561 h 6858000"/>
              <a:gd name="connsiteX502" fmla="*/ 640967 w 4724401"/>
              <a:gd name="connsiteY502" fmla="*/ 4105601 h 6858000"/>
              <a:gd name="connsiteX503" fmla="*/ 112563 w 4724401"/>
              <a:gd name="connsiteY503" fmla="*/ 4396952 h 6858000"/>
              <a:gd name="connsiteX504" fmla="*/ 0 w 4724401"/>
              <a:gd name="connsiteY504" fmla="*/ 4466006 h 6858000"/>
              <a:gd name="connsiteX505" fmla="*/ 0 w 4724401"/>
              <a:gd name="connsiteY505" fmla="*/ 4233763 h 6858000"/>
              <a:gd name="connsiteX506" fmla="*/ 36881 w 4724401"/>
              <a:gd name="connsiteY506" fmla="*/ 4200118 h 6858000"/>
              <a:gd name="connsiteX507" fmla="*/ 910534 w 4724401"/>
              <a:gd name="connsiteY507" fmla="*/ 3629753 h 6858000"/>
              <a:gd name="connsiteX508" fmla="*/ 1578717 w 4724401"/>
              <a:gd name="connsiteY508" fmla="*/ 3575982 h 6858000"/>
              <a:gd name="connsiteX509" fmla="*/ 2338780 w 4724401"/>
              <a:gd name="connsiteY509" fmla="*/ 3033725 h 6858000"/>
              <a:gd name="connsiteX510" fmla="*/ 1807991 w 4724401"/>
              <a:gd name="connsiteY510" fmla="*/ 2807184 h 6858000"/>
              <a:gd name="connsiteX511" fmla="*/ 1416358 w 4724401"/>
              <a:gd name="connsiteY511" fmla="*/ 3112571 h 6858000"/>
              <a:gd name="connsiteX512" fmla="*/ 939066 w 4724401"/>
              <a:gd name="connsiteY512" fmla="*/ 3378798 h 6858000"/>
              <a:gd name="connsiteX513" fmla="*/ 115099 w 4724401"/>
              <a:gd name="connsiteY513" fmla="*/ 3607650 h 6858000"/>
              <a:gd name="connsiteX514" fmla="*/ 97284 w 4724401"/>
              <a:gd name="connsiteY514" fmla="*/ 3520393 h 6858000"/>
              <a:gd name="connsiteX515" fmla="*/ 922050 w 4724401"/>
              <a:gd name="connsiteY515" fmla="*/ 3074867 h 6858000"/>
              <a:gd name="connsiteX516" fmla="*/ 1405265 w 4724401"/>
              <a:gd name="connsiteY516" fmla="*/ 3016319 h 6858000"/>
              <a:gd name="connsiteX517" fmla="*/ 1407512 w 4724401"/>
              <a:gd name="connsiteY517" fmla="*/ 3018001 h 6858000"/>
              <a:gd name="connsiteX518" fmla="*/ 1726266 w 4724401"/>
              <a:gd name="connsiteY518" fmla="*/ 2777274 h 6858000"/>
              <a:gd name="connsiteX519" fmla="*/ 625390 w 4724401"/>
              <a:gd name="connsiteY519" fmla="*/ 2514541 h 6858000"/>
              <a:gd name="connsiteX520" fmla="*/ 619799 w 4724401"/>
              <a:gd name="connsiteY520" fmla="*/ 2527180 h 6858000"/>
              <a:gd name="connsiteX521" fmla="*/ 310030 w 4724401"/>
              <a:gd name="connsiteY521" fmla="*/ 2771818 h 6858000"/>
              <a:gd name="connsiteX522" fmla="*/ 173877 w 4724401"/>
              <a:gd name="connsiteY522" fmla="*/ 2937056 h 6858000"/>
              <a:gd name="connsiteX523" fmla="*/ 77889 w 4724401"/>
              <a:gd name="connsiteY523" fmla="*/ 3138440 h 6858000"/>
              <a:gd name="connsiteX524" fmla="*/ 0 w 4724401"/>
              <a:gd name="connsiteY524" fmla="*/ 3271395 h 6858000"/>
              <a:gd name="connsiteX525" fmla="*/ 0 w 4724401"/>
              <a:gd name="connsiteY525" fmla="*/ 3153002 h 6858000"/>
              <a:gd name="connsiteX526" fmla="*/ 2386 w 4724401"/>
              <a:gd name="connsiteY526" fmla="*/ 3149203 h 6858000"/>
              <a:gd name="connsiteX527" fmla="*/ 89753 w 4724401"/>
              <a:gd name="connsiteY527" fmla="*/ 2987702 h 6858000"/>
              <a:gd name="connsiteX528" fmla="*/ 76869 w 4724401"/>
              <a:gd name="connsiteY528" fmla="*/ 3005404 h 6858000"/>
              <a:gd name="connsiteX529" fmla="*/ 32049 w 4724401"/>
              <a:gd name="connsiteY529" fmla="*/ 3065814 h 6858000"/>
              <a:gd name="connsiteX530" fmla="*/ 0 w 4724401"/>
              <a:gd name="connsiteY530" fmla="*/ 3108744 h 6858000"/>
              <a:gd name="connsiteX531" fmla="*/ 0 w 4724401"/>
              <a:gd name="connsiteY531" fmla="*/ 3058059 h 6858000"/>
              <a:gd name="connsiteX532" fmla="*/ 7610 w 4724401"/>
              <a:gd name="connsiteY532" fmla="*/ 3047889 h 6858000"/>
              <a:gd name="connsiteX533" fmla="*/ 52419 w 4724401"/>
              <a:gd name="connsiteY533" fmla="*/ 2987479 h 6858000"/>
              <a:gd name="connsiteX534" fmla="*/ 59142 w 4724401"/>
              <a:gd name="connsiteY534" fmla="*/ 2978488 h 6858000"/>
              <a:gd name="connsiteX535" fmla="*/ 0 w 4724401"/>
              <a:gd name="connsiteY535" fmla="*/ 3015334 h 6858000"/>
              <a:gd name="connsiteX536" fmla="*/ 0 w 4724401"/>
              <a:gd name="connsiteY536" fmla="*/ 2914286 h 6858000"/>
              <a:gd name="connsiteX537" fmla="*/ 36383 w 4724401"/>
              <a:gd name="connsiteY537" fmla="*/ 2901128 h 6858000"/>
              <a:gd name="connsiteX538" fmla="*/ 156329 w 4724401"/>
              <a:gd name="connsiteY538" fmla="*/ 2840533 h 6858000"/>
              <a:gd name="connsiteX539" fmla="*/ 358355 w 4724401"/>
              <a:gd name="connsiteY539" fmla="*/ 2620471 h 6858000"/>
              <a:gd name="connsiteX540" fmla="*/ 510577 w 4724401"/>
              <a:gd name="connsiteY540" fmla="*/ 2501244 h 6858000"/>
              <a:gd name="connsiteX541" fmla="*/ 211967 w 4724401"/>
              <a:gd name="connsiteY541" fmla="*/ 2479171 h 6858000"/>
              <a:gd name="connsiteX542" fmla="*/ 0 w 4724401"/>
              <a:gd name="connsiteY542" fmla="*/ 2476398 h 6858000"/>
              <a:gd name="connsiteX543" fmla="*/ 0 w 4724401"/>
              <a:gd name="connsiteY543" fmla="*/ 2389189 h 6858000"/>
              <a:gd name="connsiteX544" fmla="*/ 103062 w 4724401"/>
              <a:gd name="connsiteY544" fmla="*/ 2389518 h 6858000"/>
              <a:gd name="connsiteX545" fmla="*/ 510734 w 4724401"/>
              <a:gd name="connsiteY545" fmla="*/ 2416201 h 6858000"/>
              <a:gd name="connsiteX546" fmla="*/ 279257 w 4724401"/>
              <a:gd name="connsiteY546" fmla="*/ 2092102 h 6858000"/>
              <a:gd name="connsiteX547" fmla="*/ 65265 w 4724401"/>
              <a:gd name="connsiteY547" fmla="*/ 2006049 h 6858000"/>
              <a:gd name="connsiteX548" fmla="*/ 0 w 4724401"/>
              <a:gd name="connsiteY548" fmla="*/ 1982532 h 6858000"/>
              <a:gd name="connsiteX549" fmla="*/ 0 w 4724401"/>
              <a:gd name="connsiteY549" fmla="*/ 1912789 h 6858000"/>
              <a:gd name="connsiteX550" fmla="*/ 97460 w 4724401"/>
              <a:gd name="connsiteY550" fmla="*/ 1953725 h 6858000"/>
              <a:gd name="connsiteX551" fmla="*/ 221272 w 4724401"/>
              <a:gd name="connsiteY551" fmla="*/ 1980766 h 6858000"/>
              <a:gd name="connsiteX552" fmla="*/ 116765 w 4724401"/>
              <a:gd name="connsiteY552" fmla="*/ 1911033 h 6858000"/>
              <a:gd name="connsiteX553" fmla="*/ 16405 w 4724401"/>
              <a:gd name="connsiteY553" fmla="*/ 1803412 h 6858000"/>
              <a:gd name="connsiteX554" fmla="*/ 0 w 4724401"/>
              <a:gd name="connsiteY554" fmla="*/ 1784777 h 6858000"/>
              <a:gd name="connsiteX555" fmla="*/ 0 w 4724401"/>
              <a:gd name="connsiteY555" fmla="*/ 1740082 h 6858000"/>
              <a:gd name="connsiteX556" fmla="*/ 39394 w 4724401"/>
              <a:gd name="connsiteY556" fmla="*/ 1784856 h 6858000"/>
              <a:gd name="connsiteX557" fmla="*/ 135813 w 4724401"/>
              <a:gd name="connsiteY557" fmla="*/ 1888838 h 6858000"/>
              <a:gd name="connsiteX558" fmla="*/ 242575 w 4724401"/>
              <a:gd name="connsiteY558" fmla="*/ 1958841 h 6858000"/>
              <a:gd name="connsiteX559" fmla="*/ 82197 w 4724401"/>
              <a:gd name="connsiteY559" fmla="*/ 1754826 h 6858000"/>
              <a:gd name="connsiteX560" fmla="*/ 0 w 4724401"/>
              <a:gd name="connsiteY560" fmla="*/ 1679650 h 6858000"/>
              <a:gd name="connsiteX561" fmla="*/ 0 w 4724401"/>
              <a:gd name="connsiteY561" fmla="*/ 1602463 h 6858000"/>
              <a:gd name="connsiteX562" fmla="*/ 84689 w 4724401"/>
              <a:gd name="connsiteY562" fmla="*/ 1677442 h 6858000"/>
              <a:gd name="connsiteX563" fmla="*/ 298437 w 4724401"/>
              <a:gd name="connsiteY563" fmla="*/ 1968019 h 6858000"/>
              <a:gd name="connsiteX564" fmla="*/ 227269 w 4724401"/>
              <a:gd name="connsiteY564" fmla="*/ 1114064 h 6858000"/>
              <a:gd name="connsiteX565" fmla="*/ 248003 w 4724401"/>
              <a:gd name="connsiteY565" fmla="*/ 1089613 h 6858000"/>
              <a:gd name="connsiteX566" fmla="*/ 427020 w 4724401"/>
              <a:gd name="connsiteY566" fmla="*/ 1619803 h 6858000"/>
              <a:gd name="connsiteX567" fmla="*/ 340345 w 4724401"/>
              <a:gd name="connsiteY567" fmla="*/ 2027739 h 6858000"/>
              <a:gd name="connsiteX568" fmla="*/ 360865 w 4724401"/>
              <a:gd name="connsiteY568" fmla="*/ 2044827 h 6858000"/>
              <a:gd name="connsiteX569" fmla="*/ 560414 w 4724401"/>
              <a:gd name="connsiteY569" fmla="*/ 2421457 h 6858000"/>
              <a:gd name="connsiteX570" fmla="*/ 1359703 w 4724401"/>
              <a:gd name="connsiteY570" fmla="*/ 2578554 h 6858000"/>
              <a:gd name="connsiteX571" fmla="*/ 1359422 w 4724401"/>
              <a:gd name="connsiteY571" fmla="*/ 2577994 h 6858000"/>
              <a:gd name="connsiteX572" fmla="*/ 828701 w 4724401"/>
              <a:gd name="connsiteY572" fmla="*/ 1839520 h 6858000"/>
              <a:gd name="connsiteX573" fmla="*/ 494427 w 4724401"/>
              <a:gd name="connsiteY573" fmla="*/ 1092333 h 6858000"/>
              <a:gd name="connsiteX574" fmla="*/ 506322 w 4724401"/>
              <a:gd name="connsiteY574" fmla="*/ 1020997 h 6858000"/>
              <a:gd name="connsiteX575" fmla="*/ 4570198 w 4724401"/>
              <a:gd name="connsiteY575" fmla="*/ 978081 h 6858000"/>
              <a:gd name="connsiteX576" fmla="*/ 4523691 w 4724401"/>
              <a:gd name="connsiteY576" fmla="*/ 1127776 h 6858000"/>
              <a:gd name="connsiteX577" fmla="*/ 4509875 w 4724401"/>
              <a:gd name="connsiteY577" fmla="*/ 1167552 h 6858000"/>
              <a:gd name="connsiteX578" fmla="*/ 4478168 w 4724401"/>
              <a:gd name="connsiteY578" fmla="*/ 1260735 h 6858000"/>
              <a:gd name="connsiteX579" fmla="*/ 4409309 w 4724401"/>
              <a:gd name="connsiteY579" fmla="*/ 1666996 h 6858000"/>
              <a:gd name="connsiteX580" fmla="*/ 4370031 w 4724401"/>
              <a:gd name="connsiteY580" fmla="*/ 1955666 h 6858000"/>
              <a:gd name="connsiteX581" fmla="*/ 4570198 w 4724401"/>
              <a:gd name="connsiteY581" fmla="*/ 978081 h 6858000"/>
              <a:gd name="connsiteX582" fmla="*/ 4557898 w 4724401"/>
              <a:gd name="connsiteY582" fmla="*/ 900011 h 6858000"/>
              <a:gd name="connsiteX583" fmla="*/ 4344840 w 4724401"/>
              <a:gd name="connsiteY583" fmla="*/ 1922038 h 6858000"/>
              <a:gd name="connsiteX584" fmla="*/ 4378710 w 4724401"/>
              <a:gd name="connsiteY584" fmla="*/ 1665516 h 6858000"/>
              <a:gd name="connsiteX585" fmla="*/ 4448798 w 4724401"/>
              <a:gd name="connsiteY585" fmla="*/ 1253024 h 6858000"/>
              <a:gd name="connsiteX586" fmla="*/ 4480315 w 4724401"/>
              <a:gd name="connsiteY586" fmla="*/ 1158454 h 6858000"/>
              <a:gd name="connsiteX587" fmla="*/ 4494133 w 4724401"/>
              <a:gd name="connsiteY587" fmla="*/ 1118676 h 6858000"/>
              <a:gd name="connsiteX588" fmla="*/ 4557898 w 4724401"/>
              <a:gd name="connsiteY588" fmla="*/ 900011 h 6858000"/>
              <a:gd name="connsiteX589" fmla="*/ 3607114 w 4724401"/>
              <a:gd name="connsiteY589" fmla="*/ 467441 h 6858000"/>
              <a:gd name="connsiteX590" fmla="*/ 3296242 w 4724401"/>
              <a:gd name="connsiteY590" fmla="*/ 807991 h 6858000"/>
              <a:gd name="connsiteX591" fmla="*/ 3174674 w 4724401"/>
              <a:gd name="connsiteY591" fmla="*/ 919759 h 6858000"/>
              <a:gd name="connsiteX592" fmla="*/ 3042978 w 4724401"/>
              <a:gd name="connsiteY592" fmla="*/ 1054894 h 6858000"/>
              <a:gd name="connsiteX593" fmla="*/ 2968914 w 4724401"/>
              <a:gd name="connsiteY593" fmla="*/ 1133756 h 6858000"/>
              <a:gd name="connsiteX594" fmla="*/ 3103823 w 4724401"/>
              <a:gd name="connsiteY594" fmla="*/ 1026814 h 6858000"/>
              <a:gd name="connsiteX595" fmla="*/ 3607114 w 4724401"/>
              <a:gd name="connsiteY595" fmla="*/ 467441 h 6858000"/>
              <a:gd name="connsiteX596" fmla="*/ 3744487 w 4724401"/>
              <a:gd name="connsiteY596" fmla="*/ 383136 h 6858000"/>
              <a:gd name="connsiteX597" fmla="*/ 3970213 w 4724401"/>
              <a:gd name="connsiteY597" fmla="*/ 995559 h 6858000"/>
              <a:gd name="connsiteX598" fmla="*/ 3744487 w 4724401"/>
              <a:gd name="connsiteY598" fmla="*/ 383136 h 6858000"/>
              <a:gd name="connsiteX599" fmla="*/ 3624562 w 4724401"/>
              <a:gd name="connsiteY599" fmla="*/ 367041 h 6858000"/>
              <a:gd name="connsiteX600" fmla="*/ 3489712 w 4724401"/>
              <a:gd name="connsiteY600" fmla="*/ 485386 h 6858000"/>
              <a:gd name="connsiteX601" fmla="*/ 3182994 w 4724401"/>
              <a:gd name="connsiteY601" fmla="*/ 828265 h 6858000"/>
              <a:gd name="connsiteX602" fmla="*/ 2892114 w 4724401"/>
              <a:gd name="connsiteY602" fmla="*/ 1172635 h 6858000"/>
              <a:gd name="connsiteX603" fmla="*/ 3021459 w 4724401"/>
              <a:gd name="connsiteY603" fmla="*/ 1035385 h 6858000"/>
              <a:gd name="connsiteX604" fmla="*/ 3153873 w 4724401"/>
              <a:gd name="connsiteY604" fmla="*/ 898971 h 6858000"/>
              <a:gd name="connsiteX605" fmla="*/ 3276511 w 4724401"/>
              <a:gd name="connsiteY605" fmla="*/ 786423 h 6858000"/>
              <a:gd name="connsiteX606" fmla="*/ 3584154 w 4724401"/>
              <a:gd name="connsiteY606" fmla="*/ 448218 h 6858000"/>
              <a:gd name="connsiteX607" fmla="*/ 3624562 w 4724401"/>
              <a:gd name="connsiteY607" fmla="*/ 367041 h 6858000"/>
              <a:gd name="connsiteX608" fmla="*/ 3766672 w 4724401"/>
              <a:gd name="connsiteY608" fmla="*/ 359429 h 6858000"/>
              <a:gd name="connsiteX609" fmla="*/ 3996338 w 4724401"/>
              <a:gd name="connsiteY609" fmla="*/ 968237 h 6858000"/>
              <a:gd name="connsiteX610" fmla="*/ 3766672 w 4724401"/>
              <a:gd name="connsiteY610" fmla="*/ 359429 h 6858000"/>
              <a:gd name="connsiteX611" fmla="*/ 3882765 w 4724401"/>
              <a:gd name="connsiteY611" fmla="*/ 0 h 6858000"/>
              <a:gd name="connsiteX612" fmla="*/ 3995099 w 4724401"/>
              <a:gd name="connsiteY612" fmla="*/ 0 h 6858000"/>
              <a:gd name="connsiteX613" fmla="*/ 4163818 w 4724401"/>
              <a:gd name="connsiteY613" fmla="*/ 234104 h 6858000"/>
              <a:gd name="connsiteX614" fmla="*/ 4172099 w 4724401"/>
              <a:gd name="connsiteY614" fmla="*/ 234207 h 6858000"/>
              <a:gd name="connsiteX615" fmla="*/ 4628589 w 4724401"/>
              <a:gd name="connsiteY615" fmla="*/ 289746 h 6858000"/>
              <a:gd name="connsiteX616" fmla="*/ 4724401 w 4724401"/>
              <a:gd name="connsiteY616" fmla="*/ 281632 h 6858000"/>
              <a:gd name="connsiteX617" fmla="*/ 4724401 w 4724401"/>
              <a:gd name="connsiteY617" fmla="*/ 330664 h 6858000"/>
              <a:gd name="connsiteX618" fmla="*/ 4657975 w 4724401"/>
              <a:gd name="connsiteY618" fmla="*/ 338772 h 6858000"/>
              <a:gd name="connsiteX619" fmla="*/ 4227047 w 4724401"/>
              <a:gd name="connsiteY619" fmla="*/ 313415 h 6858000"/>
              <a:gd name="connsiteX620" fmla="*/ 4346041 w 4724401"/>
              <a:gd name="connsiteY620" fmla="*/ 456086 h 6858000"/>
              <a:gd name="connsiteX621" fmla="*/ 4599604 w 4724401"/>
              <a:gd name="connsiteY621" fmla="*/ 723178 h 6858000"/>
              <a:gd name="connsiteX622" fmla="*/ 4724401 w 4724401"/>
              <a:gd name="connsiteY622" fmla="*/ 833497 h 6858000"/>
              <a:gd name="connsiteX623" fmla="*/ 4724401 w 4724401"/>
              <a:gd name="connsiteY623" fmla="*/ 950118 h 6858000"/>
              <a:gd name="connsiteX624" fmla="*/ 4655015 w 4724401"/>
              <a:gd name="connsiteY624" fmla="*/ 891426 h 6858000"/>
              <a:gd name="connsiteX625" fmla="*/ 4348002 w 4724401"/>
              <a:gd name="connsiteY625" fmla="*/ 2205895 h 6858000"/>
              <a:gd name="connsiteX626" fmla="*/ 4262250 w 4724401"/>
              <a:gd name="connsiteY626" fmla="*/ 2219972 h 6858000"/>
              <a:gd name="connsiteX627" fmla="*/ 4550611 w 4724401"/>
              <a:gd name="connsiteY627" fmla="*/ 817540 h 6858000"/>
              <a:gd name="connsiteX628" fmla="*/ 4564418 w 4724401"/>
              <a:gd name="connsiteY628" fmla="*/ 808293 h 6858000"/>
              <a:gd name="connsiteX629" fmla="*/ 4266388 w 4724401"/>
              <a:gd name="connsiteY629" fmla="*/ 500083 h 6858000"/>
              <a:gd name="connsiteX630" fmla="*/ 4032842 w 4724401"/>
              <a:gd name="connsiteY630" fmla="*/ 211809 h 6858000"/>
              <a:gd name="connsiteX631" fmla="*/ 3721337 w 4724401"/>
              <a:gd name="connsiteY631" fmla="*/ 0 h 6858000"/>
              <a:gd name="connsiteX632" fmla="*/ 3797544 w 4724401"/>
              <a:gd name="connsiteY632" fmla="*/ 0 h 6858000"/>
              <a:gd name="connsiteX633" fmla="*/ 3775734 w 4724401"/>
              <a:gd name="connsiteY633" fmla="*/ 95131 h 6858000"/>
              <a:gd name="connsiteX634" fmla="*/ 3724807 w 4724401"/>
              <a:gd name="connsiteY634" fmla="*/ 272257 h 6858000"/>
              <a:gd name="connsiteX635" fmla="*/ 3726844 w 4724401"/>
              <a:gd name="connsiteY635" fmla="*/ 282988 h 6858000"/>
              <a:gd name="connsiteX636" fmla="*/ 3742664 w 4724401"/>
              <a:gd name="connsiteY636" fmla="*/ 279918 h 6858000"/>
              <a:gd name="connsiteX637" fmla="*/ 4103910 w 4724401"/>
              <a:gd name="connsiteY637" fmla="*/ 1161917 h 6858000"/>
              <a:gd name="connsiteX638" fmla="*/ 4020269 w 4724401"/>
              <a:gd name="connsiteY638" fmla="*/ 1200406 h 6858000"/>
              <a:gd name="connsiteX639" fmla="*/ 3674882 w 4724401"/>
              <a:gd name="connsiteY639" fmla="*/ 488524 h 6858000"/>
              <a:gd name="connsiteX640" fmla="*/ 3132682 w 4724401"/>
              <a:gd name="connsiteY640" fmla="*/ 1072284 h 6858000"/>
              <a:gd name="connsiteX641" fmla="*/ 2716346 w 4724401"/>
              <a:gd name="connsiteY641" fmla="*/ 1276376 h 6858000"/>
              <a:gd name="connsiteX642" fmla="*/ 2716772 w 4724401"/>
              <a:gd name="connsiteY642" fmla="*/ 1255462 h 6858000"/>
              <a:gd name="connsiteX643" fmla="*/ 3471096 w 4724401"/>
              <a:gd name="connsiteY643" fmla="*/ 437072 h 6858000"/>
              <a:gd name="connsiteX644" fmla="*/ 3639057 w 4724401"/>
              <a:gd name="connsiteY644" fmla="*/ 286334 h 6858000"/>
              <a:gd name="connsiteX645" fmla="*/ 3640309 w 4724401"/>
              <a:gd name="connsiteY645" fmla="*/ 284664 h 6858000"/>
              <a:gd name="connsiteX646" fmla="*/ 3646022 w 4724401"/>
              <a:gd name="connsiteY646" fmla="*/ 276711 h 6858000"/>
              <a:gd name="connsiteX647" fmla="*/ 3707943 w 4724401"/>
              <a:gd name="connsiteY647" fmla="*/ 65958 h 6858000"/>
              <a:gd name="connsiteX648" fmla="*/ 2867960 w 4724401"/>
              <a:gd name="connsiteY648" fmla="*/ 0 h 6858000"/>
              <a:gd name="connsiteX649" fmla="*/ 2926351 w 4724401"/>
              <a:gd name="connsiteY649" fmla="*/ 0 h 6858000"/>
              <a:gd name="connsiteX650" fmla="*/ 2902823 w 4724401"/>
              <a:gd name="connsiteY650" fmla="*/ 262929 h 6858000"/>
              <a:gd name="connsiteX651" fmla="*/ 2940663 w 4724401"/>
              <a:gd name="connsiteY651" fmla="*/ 140884 h 6858000"/>
              <a:gd name="connsiteX652" fmla="*/ 2947039 w 4724401"/>
              <a:gd name="connsiteY652" fmla="*/ 122524 h 6858000"/>
              <a:gd name="connsiteX653" fmla="*/ 2984316 w 4724401"/>
              <a:gd name="connsiteY653" fmla="*/ 0 h 6858000"/>
              <a:gd name="connsiteX654" fmla="*/ 3016114 w 4724401"/>
              <a:gd name="connsiteY654" fmla="*/ 0 h 6858000"/>
              <a:gd name="connsiteX655" fmla="*/ 2979949 w 4724401"/>
              <a:gd name="connsiteY655" fmla="*/ 119274 h 6858000"/>
              <a:gd name="connsiteX656" fmla="*/ 3023879 w 4724401"/>
              <a:gd name="connsiteY656" fmla="*/ 0 h 6858000"/>
              <a:gd name="connsiteX657" fmla="*/ 3105400 w 4724401"/>
              <a:gd name="connsiteY657" fmla="*/ 0 h 6858000"/>
              <a:gd name="connsiteX658" fmla="*/ 3094669 w 4724401"/>
              <a:gd name="connsiteY658" fmla="*/ 30308 h 6858000"/>
              <a:gd name="connsiteX659" fmla="*/ 2901945 w 4724401"/>
              <a:gd name="connsiteY659" fmla="*/ 466538 h 6858000"/>
              <a:gd name="connsiteX660" fmla="*/ 2815209 w 4724401"/>
              <a:gd name="connsiteY660" fmla="*/ 497361 h 6858000"/>
              <a:gd name="connsiteX661" fmla="*/ 2844845 w 4724401"/>
              <a:gd name="connsiteY661" fmla="*/ 127638 h 6858000"/>
              <a:gd name="connsiteX662" fmla="*/ 1057230 w 4724401"/>
              <a:gd name="connsiteY662" fmla="*/ 0 h 6858000"/>
              <a:gd name="connsiteX663" fmla="*/ 1111003 w 4724401"/>
              <a:gd name="connsiteY663" fmla="*/ 0 h 6858000"/>
              <a:gd name="connsiteX664" fmla="*/ 1125553 w 4724401"/>
              <a:gd name="connsiteY664" fmla="*/ 52588 h 6858000"/>
              <a:gd name="connsiteX665" fmla="*/ 1304276 w 4724401"/>
              <a:gd name="connsiteY665" fmla="*/ 476275 h 6858000"/>
              <a:gd name="connsiteX666" fmla="*/ 1492066 w 4724401"/>
              <a:gd name="connsiteY666" fmla="*/ 886333 h 6858000"/>
              <a:gd name="connsiteX667" fmla="*/ 1423698 w 4724401"/>
              <a:gd name="connsiteY667" fmla="*/ 710817 h 6858000"/>
              <a:gd name="connsiteX668" fmla="*/ 1357609 w 4724401"/>
              <a:gd name="connsiteY668" fmla="*/ 532892 h 6858000"/>
              <a:gd name="connsiteX669" fmla="*/ 1309550 w 4724401"/>
              <a:gd name="connsiteY669" fmla="*/ 374031 h 6858000"/>
              <a:gd name="connsiteX670" fmla="*/ 1193673 w 4724401"/>
              <a:gd name="connsiteY670" fmla="*/ 49533 h 6858000"/>
              <a:gd name="connsiteX671" fmla="*/ 1164391 w 4724401"/>
              <a:gd name="connsiteY671" fmla="*/ 0 h 6858000"/>
              <a:gd name="connsiteX672" fmla="*/ 1200666 w 4724401"/>
              <a:gd name="connsiteY672" fmla="*/ 0 h 6858000"/>
              <a:gd name="connsiteX673" fmla="*/ 1223408 w 4724401"/>
              <a:gd name="connsiteY673" fmla="*/ 38996 h 6858000"/>
              <a:gd name="connsiteX674" fmla="*/ 1339635 w 4724401"/>
              <a:gd name="connsiteY674" fmla="*/ 365517 h 6858000"/>
              <a:gd name="connsiteX675" fmla="*/ 1387469 w 4724401"/>
              <a:gd name="connsiteY675" fmla="*/ 523079 h 6858000"/>
              <a:gd name="connsiteX676" fmla="*/ 1452685 w 4724401"/>
              <a:gd name="connsiteY676" fmla="*/ 699806 h 6858000"/>
              <a:gd name="connsiteX677" fmla="*/ 1492092 w 4724401"/>
              <a:gd name="connsiteY677" fmla="*/ 800424 h 6858000"/>
              <a:gd name="connsiteX678" fmla="*/ 1455302 w 4724401"/>
              <a:gd name="connsiteY678" fmla="*/ 632913 h 6858000"/>
              <a:gd name="connsiteX679" fmla="*/ 1222336 w 4724401"/>
              <a:gd name="connsiteY679" fmla="*/ 9480 h 6858000"/>
              <a:gd name="connsiteX680" fmla="*/ 1214634 w 4724401"/>
              <a:gd name="connsiteY680" fmla="*/ 0 h 6858000"/>
              <a:gd name="connsiteX681" fmla="*/ 1289827 w 4724401"/>
              <a:gd name="connsiteY681" fmla="*/ 0 h 6858000"/>
              <a:gd name="connsiteX682" fmla="*/ 1321076 w 4724401"/>
              <a:gd name="connsiteY682" fmla="*/ 59722 h 6858000"/>
              <a:gd name="connsiteX683" fmla="*/ 1512579 w 4724401"/>
              <a:gd name="connsiteY683" fmla="*/ 626441 h 6858000"/>
              <a:gd name="connsiteX684" fmla="*/ 1506076 w 4724401"/>
              <a:gd name="connsiteY684" fmla="*/ 1089289 h 6858000"/>
              <a:gd name="connsiteX685" fmla="*/ 1486346 w 4724401"/>
              <a:gd name="connsiteY685" fmla="*/ 1079919 h 6858000"/>
              <a:gd name="connsiteX686" fmla="*/ 1070511 w 4724401"/>
              <a:gd name="connsiteY686" fmla="*/ 48609 h 6858000"/>
              <a:gd name="connsiteX687" fmla="*/ 43151 w 4724401"/>
              <a:gd name="connsiteY687" fmla="*/ 0 h 6858000"/>
              <a:gd name="connsiteX688" fmla="*/ 95283 w 4724401"/>
              <a:gd name="connsiteY688" fmla="*/ 0 h 6858000"/>
              <a:gd name="connsiteX689" fmla="*/ 300708 w 4724401"/>
              <a:gd name="connsiteY689" fmla="*/ 154571 h 6858000"/>
              <a:gd name="connsiteX690" fmla="*/ 530414 w 4724401"/>
              <a:gd name="connsiteY690" fmla="*/ 354673 h 6858000"/>
              <a:gd name="connsiteX691" fmla="*/ 333785 w 4724401"/>
              <a:gd name="connsiteY691" fmla="*/ 161564 h 6858000"/>
              <a:gd name="connsiteX692" fmla="*/ 147005 w 4724401"/>
              <a:gd name="connsiteY692" fmla="*/ 0 h 6858000"/>
              <a:gd name="connsiteX693" fmla="*/ 272509 w 4724401"/>
              <a:gd name="connsiteY693" fmla="*/ 0 h 6858000"/>
              <a:gd name="connsiteX694" fmla="*/ 326276 w 4724401"/>
              <a:gd name="connsiteY694" fmla="*/ 45847 h 6858000"/>
              <a:gd name="connsiteX695" fmla="*/ 823759 w 4724401"/>
              <a:gd name="connsiteY695" fmla="*/ 574145 h 6858000"/>
              <a:gd name="connsiteX696" fmla="*/ 811254 w 4724401"/>
              <a:gd name="connsiteY696" fmla="*/ 665546 h 6858000"/>
              <a:gd name="connsiteX697" fmla="*/ 154042 w 4724401"/>
              <a:gd name="connsiteY697" fmla="*/ 261522 h 6858000"/>
              <a:gd name="connsiteX698" fmla="*/ 13550 w 4724401"/>
              <a:gd name="connsiteY698" fmla="*/ 158423 h 6858000"/>
              <a:gd name="connsiteX699" fmla="*/ 0 w 4724401"/>
              <a:gd name="connsiteY699" fmla="*/ 146618 h 6858000"/>
              <a:gd name="connsiteX700" fmla="*/ 0 w 4724401"/>
              <a:gd name="connsiteY700" fmla="*/ 59161 h 6858000"/>
              <a:gd name="connsiteX701" fmla="*/ 45427 w 4724401"/>
              <a:gd name="connsiteY701" fmla="*/ 101078 h 6858000"/>
              <a:gd name="connsiteX702" fmla="*/ 630103 w 4724401"/>
              <a:gd name="connsiteY702" fmla="*/ 485885 h 6858000"/>
              <a:gd name="connsiteX703" fmla="*/ 532040 w 4724401"/>
              <a:gd name="connsiteY703" fmla="*/ 399359 h 6858000"/>
              <a:gd name="connsiteX704" fmla="*/ 517618 w 4724401"/>
              <a:gd name="connsiteY704" fmla="*/ 385726 h 6858000"/>
              <a:gd name="connsiteX705" fmla="*/ 285074 w 4724401"/>
              <a:gd name="connsiteY705" fmla="*/ 18275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Lst>
            <a:rect l="l" t="t" r="r" b="b"/>
            <a:pathLst>
              <a:path w="4724401" h="6858000">
                <a:moveTo>
                  <a:pt x="369702" y="6712169"/>
                </a:moveTo>
                <a:lnTo>
                  <a:pt x="366575" y="6715556"/>
                </a:lnTo>
                <a:cubicBezTo>
                  <a:pt x="367954" y="6715031"/>
                  <a:pt x="369326" y="6714512"/>
                  <a:pt x="371637" y="6713954"/>
                </a:cubicBezTo>
                <a:close/>
                <a:moveTo>
                  <a:pt x="1019354" y="6315006"/>
                </a:moveTo>
                <a:cubicBezTo>
                  <a:pt x="847231" y="6483030"/>
                  <a:pt x="636234" y="6599053"/>
                  <a:pt x="441046" y="6691153"/>
                </a:cubicBezTo>
                <a:cubicBezTo>
                  <a:pt x="668934" y="6613112"/>
                  <a:pt x="947819" y="6494377"/>
                  <a:pt x="1019354" y="6315006"/>
                </a:cubicBezTo>
                <a:close/>
                <a:moveTo>
                  <a:pt x="991680" y="6298413"/>
                </a:moveTo>
                <a:cubicBezTo>
                  <a:pt x="775775" y="6396465"/>
                  <a:pt x="575302" y="6507871"/>
                  <a:pt x="409060" y="6671470"/>
                </a:cubicBezTo>
                <a:cubicBezTo>
                  <a:pt x="603834" y="6580783"/>
                  <a:pt x="817655" y="6465584"/>
                  <a:pt x="991680" y="6298413"/>
                </a:cubicBezTo>
                <a:close/>
                <a:moveTo>
                  <a:pt x="4724401" y="6289099"/>
                </a:moveTo>
                <a:lnTo>
                  <a:pt x="4724401" y="6407899"/>
                </a:lnTo>
                <a:lnTo>
                  <a:pt x="4689678" y="6440241"/>
                </a:lnTo>
                <a:cubicBezTo>
                  <a:pt x="4615724" y="6515503"/>
                  <a:pt x="4545518" y="6594166"/>
                  <a:pt x="4477543" y="6674836"/>
                </a:cubicBezTo>
                <a:lnTo>
                  <a:pt x="4329957" y="6858000"/>
                </a:lnTo>
                <a:lnTo>
                  <a:pt x="4218595" y="6858000"/>
                </a:lnTo>
                <a:lnTo>
                  <a:pt x="4368888" y="6668412"/>
                </a:lnTo>
                <a:cubicBezTo>
                  <a:pt x="4431654" y="6591444"/>
                  <a:pt x="4495926" y="6515754"/>
                  <a:pt x="4563091" y="6442508"/>
                </a:cubicBezTo>
                <a:cubicBezTo>
                  <a:pt x="4593999" y="6408904"/>
                  <a:pt x="4626518" y="6376648"/>
                  <a:pt x="4660205" y="6345369"/>
                </a:cubicBezTo>
                <a:close/>
                <a:moveTo>
                  <a:pt x="4724401" y="6198577"/>
                </a:moveTo>
                <a:lnTo>
                  <a:pt x="4724401" y="6238480"/>
                </a:lnTo>
                <a:lnTo>
                  <a:pt x="4689789" y="6268382"/>
                </a:lnTo>
                <a:cubicBezTo>
                  <a:pt x="4591303" y="6361972"/>
                  <a:pt x="4502007" y="6464046"/>
                  <a:pt x="4418722" y="6570886"/>
                </a:cubicBezTo>
                <a:lnTo>
                  <a:pt x="4214944" y="6858000"/>
                </a:lnTo>
                <a:lnTo>
                  <a:pt x="4177898" y="6858000"/>
                </a:lnTo>
                <a:lnTo>
                  <a:pt x="4391597" y="6556370"/>
                </a:lnTo>
                <a:cubicBezTo>
                  <a:pt x="4476641" y="6446900"/>
                  <a:pt x="4567929" y="6342186"/>
                  <a:pt x="4668889" y="6246399"/>
                </a:cubicBezTo>
                <a:close/>
                <a:moveTo>
                  <a:pt x="4724401" y="5924240"/>
                </a:moveTo>
                <a:lnTo>
                  <a:pt x="4724401" y="6044002"/>
                </a:lnTo>
                <a:lnTo>
                  <a:pt x="4695216" y="6071545"/>
                </a:lnTo>
                <a:cubicBezTo>
                  <a:pt x="4548599" y="6220767"/>
                  <a:pt x="4426366" y="6399245"/>
                  <a:pt x="4317146" y="6587716"/>
                </a:cubicBezTo>
                <a:lnTo>
                  <a:pt x="4171627" y="6858000"/>
                </a:lnTo>
                <a:lnTo>
                  <a:pt x="4081585" y="6858000"/>
                </a:lnTo>
                <a:lnTo>
                  <a:pt x="4238603" y="6559341"/>
                </a:lnTo>
                <a:cubicBezTo>
                  <a:pt x="4349147" y="6364728"/>
                  <a:pt x="4472301" y="6179172"/>
                  <a:pt x="4620848" y="6021419"/>
                </a:cubicBezTo>
                <a:close/>
                <a:moveTo>
                  <a:pt x="103333" y="5699602"/>
                </a:moveTo>
                <a:cubicBezTo>
                  <a:pt x="133282" y="5726353"/>
                  <a:pt x="175725" y="5762843"/>
                  <a:pt x="233938" y="5809416"/>
                </a:cubicBezTo>
                <a:cubicBezTo>
                  <a:pt x="390802" y="5935412"/>
                  <a:pt x="652575" y="6145703"/>
                  <a:pt x="883580" y="6180710"/>
                </a:cubicBezTo>
                <a:cubicBezTo>
                  <a:pt x="736829" y="6133021"/>
                  <a:pt x="610173" y="6040280"/>
                  <a:pt x="487337" y="5950182"/>
                </a:cubicBezTo>
                <a:cubicBezTo>
                  <a:pt x="443670" y="5917932"/>
                  <a:pt x="398584" y="5885270"/>
                  <a:pt x="354051" y="5854912"/>
                </a:cubicBezTo>
                <a:cubicBezTo>
                  <a:pt x="302352" y="5819720"/>
                  <a:pt x="247963" y="5787429"/>
                  <a:pt x="195436" y="5755068"/>
                </a:cubicBezTo>
                <a:close/>
                <a:moveTo>
                  <a:pt x="51253" y="5631825"/>
                </a:moveTo>
                <a:lnTo>
                  <a:pt x="211622" y="5728803"/>
                </a:lnTo>
                <a:cubicBezTo>
                  <a:pt x="264592" y="5760684"/>
                  <a:pt x="319013" y="5793908"/>
                  <a:pt x="371652" y="5829062"/>
                </a:cubicBezTo>
                <a:cubicBezTo>
                  <a:pt x="417589" y="5859824"/>
                  <a:pt x="462230" y="5892964"/>
                  <a:pt x="505903" y="5925221"/>
                </a:cubicBezTo>
                <a:cubicBezTo>
                  <a:pt x="628246" y="6014875"/>
                  <a:pt x="754907" y="6107611"/>
                  <a:pt x="899240" y="6153068"/>
                </a:cubicBezTo>
                <a:cubicBezTo>
                  <a:pt x="928476" y="6162153"/>
                  <a:pt x="958088" y="6168887"/>
                  <a:pt x="988114" y="6174204"/>
                </a:cubicBezTo>
                <a:cubicBezTo>
                  <a:pt x="943280" y="6136411"/>
                  <a:pt x="896194" y="6100100"/>
                  <a:pt x="845971" y="6067177"/>
                </a:cubicBezTo>
                <a:cubicBezTo>
                  <a:pt x="720131" y="5983257"/>
                  <a:pt x="580034" y="5915740"/>
                  <a:pt x="448057" y="5841376"/>
                </a:cubicBezTo>
                <a:cubicBezTo>
                  <a:pt x="341781" y="5780886"/>
                  <a:pt x="90319" y="5630263"/>
                  <a:pt x="51253" y="5631825"/>
                </a:cubicBezTo>
                <a:close/>
                <a:moveTo>
                  <a:pt x="2606687" y="5630718"/>
                </a:moveTo>
                <a:cubicBezTo>
                  <a:pt x="2484040" y="5952782"/>
                  <a:pt x="2550772" y="6305470"/>
                  <a:pt x="2645658" y="6640259"/>
                </a:cubicBezTo>
                <a:cubicBezTo>
                  <a:pt x="2605413" y="6320984"/>
                  <a:pt x="2566733" y="5970903"/>
                  <a:pt x="2606687" y="5630718"/>
                </a:cubicBezTo>
                <a:close/>
                <a:moveTo>
                  <a:pt x="3642057" y="5573487"/>
                </a:moveTo>
                <a:cubicBezTo>
                  <a:pt x="3639338" y="5575453"/>
                  <a:pt x="3635693" y="5577466"/>
                  <a:pt x="3632981" y="5579437"/>
                </a:cubicBezTo>
                <a:cubicBezTo>
                  <a:pt x="3509182" y="5674738"/>
                  <a:pt x="3441993" y="5811556"/>
                  <a:pt x="3382436" y="5952726"/>
                </a:cubicBezTo>
                <a:cubicBezTo>
                  <a:pt x="3286719" y="6179641"/>
                  <a:pt x="3231101" y="6419386"/>
                  <a:pt x="3191929" y="6662669"/>
                </a:cubicBezTo>
                <a:cubicBezTo>
                  <a:pt x="3237125" y="6465250"/>
                  <a:pt x="3296425" y="6271000"/>
                  <a:pt x="3369898" y="6081771"/>
                </a:cubicBezTo>
                <a:cubicBezTo>
                  <a:pt x="3454377" y="5865084"/>
                  <a:pt x="3540614" y="5703753"/>
                  <a:pt x="3642057" y="5573487"/>
                </a:cubicBezTo>
                <a:close/>
                <a:moveTo>
                  <a:pt x="2650666" y="5530686"/>
                </a:moveTo>
                <a:cubicBezTo>
                  <a:pt x="2650695" y="5531619"/>
                  <a:pt x="2650695" y="5531619"/>
                  <a:pt x="2650249" y="5532101"/>
                </a:cubicBezTo>
                <a:cubicBezTo>
                  <a:pt x="2594633" y="5864991"/>
                  <a:pt x="2624834" y="6212617"/>
                  <a:pt x="2663808" y="6535215"/>
                </a:cubicBezTo>
                <a:lnTo>
                  <a:pt x="2665418" y="6132756"/>
                </a:lnTo>
                <a:cubicBezTo>
                  <a:pt x="2666315" y="5945493"/>
                  <a:pt x="2661038" y="5743579"/>
                  <a:pt x="2650666" y="5530686"/>
                </a:cubicBezTo>
                <a:close/>
                <a:moveTo>
                  <a:pt x="2680277" y="5479204"/>
                </a:moveTo>
                <a:cubicBezTo>
                  <a:pt x="2679826" y="5479692"/>
                  <a:pt x="2679381" y="5480173"/>
                  <a:pt x="2678972" y="5481582"/>
                </a:cubicBezTo>
                <a:cubicBezTo>
                  <a:pt x="2691463" y="5712555"/>
                  <a:pt x="2697451" y="5932139"/>
                  <a:pt x="2696666" y="6133836"/>
                </a:cubicBezTo>
                <a:lnTo>
                  <a:pt x="2695769" y="6390955"/>
                </a:lnTo>
                <a:cubicBezTo>
                  <a:pt x="2712509" y="6297144"/>
                  <a:pt x="2727840" y="6202916"/>
                  <a:pt x="2739893" y="6108357"/>
                </a:cubicBezTo>
                <a:cubicBezTo>
                  <a:pt x="2767348" y="5886500"/>
                  <a:pt x="2737035" y="5687445"/>
                  <a:pt x="2680277" y="5479204"/>
                </a:cubicBezTo>
                <a:close/>
                <a:moveTo>
                  <a:pt x="1132195" y="5467980"/>
                </a:moveTo>
                <a:cubicBezTo>
                  <a:pt x="1313054" y="5495211"/>
                  <a:pt x="1494925" y="5512628"/>
                  <a:pt x="1679056" y="5516907"/>
                </a:cubicBezTo>
                <a:cubicBezTo>
                  <a:pt x="1838007" y="5520331"/>
                  <a:pt x="1983050" y="5490313"/>
                  <a:pt x="2128648" y="5474249"/>
                </a:cubicBezTo>
                <a:cubicBezTo>
                  <a:pt x="2028248" y="5467548"/>
                  <a:pt x="1925543" y="5473055"/>
                  <a:pt x="1825619" y="5478447"/>
                </a:cubicBezTo>
                <a:lnTo>
                  <a:pt x="1737798" y="5483353"/>
                </a:lnTo>
                <a:cubicBezTo>
                  <a:pt x="1536509" y="5492800"/>
                  <a:pt x="1332771" y="5487439"/>
                  <a:pt x="1132195" y="5467980"/>
                </a:cubicBezTo>
                <a:close/>
                <a:moveTo>
                  <a:pt x="1456157" y="5371404"/>
                </a:moveTo>
                <a:cubicBezTo>
                  <a:pt x="1385125" y="5373535"/>
                  <a:pt x="1314200" y="5378444"/>
                  <a:pt x="1244432" y="5385601"/>
                </a:cubicBezTo>
                <a:cubicBezTo>
                  <a:pt x="1151404" y="5395142"/>
                  <a:pt x="1060429" y="5408677"/>
                  <a:pt x="973990" y="5424940"/>
                </a:cubicBezTo>
                <a:cubicBezTo>
                  <a:pt x="1017323" y="5425535"/>
                  <a:pt x="1061253" y="5429367"/>
                  <a:pt x="1103809" y="5433720"/>
                </a:cubicBezTo>
                <a:lnTo>
                  <a:pt x="1123454" y="5435727"/>
                </a:lnTo>
                <a:cubicBezTo>
                  <a:pt x="1326373" y="5455563"/>
                  <a:pt x="1533386" y="5461253"/>
                  <a:pt x="1737017" y="5452183"/>
                </a:cubicBezTo>
                <a:cubicBezTo>
                  <a:pt x="1766288" y="5450544"/>
                  <a:pt x="1795121" y="5449390"/>
                  <a:pt x="1824397" y="5447757"/>
                </a:cubicBezTo>
                <a:cubicBezTo>
                  <a:pt x="1905266" y="5443590"/>
                  <a:pt x="1987993" y="5439352"/>
                  <a:pt x="2070059" y="5441660"/>
                </a:cubicBezTo>
                <a:cubicBezTo>
                  <a:pt x="1883310" y="5383634"/>
                  <a:pt x="1669251" y="5365013"/>
                  <a:pt x="1456157" y="5371404"/>
                </a:cubicBezTo>
                <a:close/>
                <a:moveTo>
                  <a:pt x="4724401" y="5202141"/>
                </a:moveTo>
                <a:lnTo>
                  <a:pt x="4724401" y="5319690"/>
                </a:lnTo>
                <a:lnTo>
                  <a:pt x="4690088" y="5349711"/>
                </a:lnTo>
                <a:cubicBezTo>
                  <a:pt x="4608685" y="5427949"/>
                  <a:pt x="4537495" y="5522778"/>
                  <a:pt x="4463413" y="5615162"/>
                </a:cubicBezTo>
                <a:cubicBezTo>
                  <a:pt x="4428815" y="5658459"/>
                  <a:pt x="4393697" y="5700384"/>
                  <a:pt x="4358134" y="5742791"/>
                </a:cubicBezTo>
                <a:cubicBezTo>
                  <a:pt x="4364015" y="5738366"/>
                  <a:pt x="4369890" y="5733933"/>
                  <a:pt x="4376219" y="5729027"/>
                </a:cubicBezTo>
                <a:cubicBezTo>
                  <a:pt x="4445817" y="5675939"/>
                  <a:pt x="4517680" y="5621374"/>
                  <a:pt x="4582340" y="5561037"/>
                </a:cubicBezTo>
                <a:cubicBezTo>
                  <a:pt x="4621394" y="5524545"/>
                  <a:pt x="4658482" y="5485345"/>
                  <a:pt x="4694684" y="5447098"/>
                </a:cubicBezTo>
                <a:lnTo>
                  <a:pt x="4724401" y="5415874"/>
                </a:lnTo>
                <a:lnTo>
                  <a:pt x="4724401" y="5461678"/>
                </a:lnTo>
                <a:lnTo>
                  <a:pt x="4718341" y="5468043"/>
                </a:lnTo>
                <a:cubicBezTo>
                  <a:pt x="4681696" y="5506771"/>
                  <a:pt x="4644162" y="5546455"/>
                  <a:pt x="4604655" y="5583434"/>
                </a:cubicBezTo>
                <a:cubicBezTo>
                  <a:pt x="4591636" y="5595592"/>
                  <a:pt x="4578581" y="5606832"/>
                  <a:pt x="4565074" y="5618550"/>
                </a:cubicBezTo>
                <a:cubicBezTo>
                  <a:pt x="4601957" y="5591693"/>
                  <a:pt x="4641858" y="5563143"/>
                  <a:pt x="4682209" y="5532923"/>
                </a:cubicBezTo>
                <a:lnTo>
                  <a:pt x="4724401" y="5499248"/>
                </a:lnTo>
                <a:lnTo>
                  <a:pt x="4724401" y="5608295"/>
                </a:lnTo>
                <a:lnTo>
                  <a:pt x="4713577" y="5616803"/>
                </a:lnTo>
                <a:cubicBezTo>
                  <a:pt x="4481263" y="5805403"/>
                  <a:pt x="4239092" y="5980417"/>
                  <a:pt x="3989559" y="6145945"/>
                </a:cubicBezTo>
                <a:cubicBezTo>
                  <a:pt x="3958721" y="6166743"/>
                  <a:pt x="3915645" y="6091150"/>
                  <a:pt x="3939824" y="6066900"/>
                </a:cubicBezTo>
                <a:cubicBezTo>
                  <a:pt x="4170724" y="5831323"/>
                  <a:pt x="4361787" y="5566131"/>
                  <a:pt x="4584537" y="5324826"/>
                </a:cubicBezTo>
                <a:cubicBezTo>
                  <a:pt x="4616120" y="5290612"/>
                  <a:pt x="4648400" y="5259282"/>
                  <a:pt x="4682005" y="5231398"/>
                </a:cubicBezTo>
                <a:close/>
                <a:moveTo>
                  <a:pt x="1903353" y="5044827"/>
                </a:moveTo>
                <a:cubicBezTo>
                  <a:pt x="1900901" y="5049058"/>
                  <a:pt x="1913196" y="5065331"/>
                  <a:pt x="1936931" y="5093954"/>
                </a:cubicBezTo>
                <a:cubicBezTo>
                  <a:pt x="2021149" y="5196773"/>
                  <a:pt x="2108079" y="5297623"/>
                  <a:pt x="2195868" y="5396574"/>
                </a:cubicBezTo>
                <a:cubicBezTo>
                  <a:pt x="2196092" y="5309013"/>
                  <a:pt x="2155695" y="5230515"/>
                  <a:pt x="2088852" y="5166123"/>
                </a:cubicBezTo>
                <a:cubicBezTo>
                  <a:pt x="2054441" y="5132572"/>
                  <a:pt x="2001584" y="5091839"/>
                  <a:pt x="1958241" y="5067955"/>
                </a:cubicBezTo>
                <a:cubicBezTo>
                  <a:pt x="1922998" y="5048408"/>
                  <a:pt x="1905803" y="5040595"/>
                  <a:pt x="1903353" y="5044827"/>
                </a:cubicBezTo>
                <a:close/>
                <a:moveTo>
                  <a:pt x="1979378" y="4769504"/>
                </a:moveTo>
                <a:cubicBezTo>
                  <a:pt x="2251008" y="4946802"/>
                  <a:pt x="2557265" y="5046794"/>
                  <a:pt x="2882120" y="5064547"/>
                </a:cubicBezTo>
                <a:cubicBezTo>
                  <a:pt x="2852884" y="5055476"/>
                  <a:pt x="2822307" y="5047842"/>
                  <a:pt x="2793103" y="5039699"/>
                </a:cubicBezTo>
                <a:lnTo>
                  <a:pt x="2770041" y="5033634"/>
                </a:lnTo>
                <a:cubicBezTo>
                  <a:pt x="2500352" y="4962917"/>
                  <a:pt x="2236095" y="4864963"/>
                  <a:pt x="1979378" y="4769504"/>
                </a:cubicBezTo>
                <a:close/>
                <a:moveTo>
                  <a:pt x="1927410" y="4716164"/>
                </a:moveTo>
                <a:cubicBezTo>
                  <a:pt x="1938311" y="4720848"/>
                  <a:pt x="1949172" y="4724604"/>
                  <a:pt x="1959587" y="4728849"/>
                </a:cubicBezTo>
                <a:cubicBezTo>
                  <a:pt x="2224818" y="4827692"/>
                  <a:pt x="2499050" y="4930367"/>
                  <a:pt x="2777707" y="5003991"/>
                </a:cubicBezTo>
                <a:lnTo>
                  <a:pt x="2800768" y="5010056"/>
                </a:lnTo>
                <a:cubicBezTo>
                  <a:pt x="2826662" y="5016937"/>
                  <a:pt x="2852553" y="5023818"/>
                  <a:pt x="2879408" y="5031590"/>
                </a:cubicBezTo>
                <a:cubicBezTo>
                  <a:pt x="2873718" y="5029024"/>
                  <a:pt x="2868475" y="5025973"/>
                  <a:pt x="2862295" y="5022958"/>
                </a:cubicBezTo>
                <a:cubicBezTo>
                  <a:pt x="2846112" y="5014292"/>
                  <a:pt x="2829972" y="5006555"/>
                  <a:pt x="2813343" y="4998369"/>
                </a:cubicBezTo>
                <a:cubicBezTo>
                  <a:pt x="2759214" y="4972589"/>
                  <a:pt x="2702010" y="4951123"/>
                  <a:pt x="2646245" y="4930999"/>
                </a:cubicBezTo>
                <a:cubicBezTo>
                  <a:pt x="2437298" y="4853662"/>
                  <a:pt x="2221285" y="4774272"/>
                  <a:pt x="1999243" y="4730524"/>
                </a:cubicBezTo>
                <a:lnTo>
                  <a:pt x="1979527" y="4726651"/>
                </a:lnTo>
                <a:close/>
                <a:moveTo>
                  <a:pt x="1997014" y="4698007"/>
                </a:moveTo>
                <a:lnTo>
                  <a:pt x="2005458" y="4699540"/>
                </a:lnTo>
                <a:cubicBezTo>
                  <a:pt x="2229844" y="4743659"/>
                  <a:pt x="2447268" y="4823456"/>
                  <a:pt x="2657186" y="4901687"/>
                </a:cubicBezTo>
                <a:cubicBezTo>
                  <a:pt x="2713431" y="4922259"/>
                  <a:pt x="2771565" y="4943688"/>
                  <a:pt x="2826662" y="4970362"/>
                </a:cubicBezTo>
                <a:cubicBezTo>
                  <a:pt x="2843286" y="4978544"/>
                  <a:pt x="2859914" y="4986729"/>
                  <a:pt x="2876100" y="4995397"/>
                </a:cubicBezTo>
                <a:cubicBezTo>
                  <a:pt x="2929811" y="5022592"/>
                  <a:pt x="2984941" y="5050189"/>
                  <a:pt x="3042600" y="5059532"/>
                </a:cubicBezTo>
                <a:cubicBezTo>
                  <a:pt x="2779645" y="4772909"/>
                  <a:pt x="2376891" y="4705645"/>
                  <a:pt x="1997014" y="4698007"/>
                </a:cubicBezTo>
                <a:close/>
                <a:moveTo>
                  <a:pt x="2305292" y="4219492"/>
                </a:moveTo>
                <a:cubicBezTo>
                  <a:pt x="2631112" y="4377847"/>
                  <a:pt x="3011879" y="4535878"/>
                  <a:pt x="3360922" y="4529373"/>
                </a:cubicBezTo>
                <a:cubicBezTo>
                  <a:pt x="3408391" y="4528405"/>
                  <a:pt x="3451278" y="4517839"/>
                  <a:pt x="3492420" y="4510145"/>
                </a:cubicBezTo>
                <a:cubicBezTo>
                  <a:pt x="3448862" y="4503966"/>
                  <a:pt x="3405674" y="4495449"/>
                  <a:pt x="3364086" y="4480340"/>
                </a:cubicBezTo>
                <a:cubicBezTo>
                  <a:pt x="3314946" y="4462747"/>
                  <a:pt x="3269673" y="4437082"/>
                  <a:pt x="3225818" y="4411822"/>
                </a:cubicBezTo>
                <a:cubicBezTo>
                  <a:pt x="3194830" y="4393966"/>
                  <a:pt x="3162431" y="4375699"/>
                  <a:pt x="3129696" y="4360704"/>
                </a:cubicBezTo>
                <a:cubicBezTo>
                  <a:pt x="3030558" y="4315774"/>
                  <a:pt x="2920899" y="4298731"/>
                  <a:pt x="2814545" y="4282955"/>
                </a:cubicBezTo>
                <a:cubicBezTo>
                  <a:pt x="2648192" y="4257474"/>
                  <a:pt x="2475773" y="4231762"/>
                  <a:pt x="2305292" y="4219492"/>
                </a:cubicBezTo>
                <a:close/>
                <a:moveTo>
                  <a:pt x="2626982" y="4206450"/>
                </a:moveTo>
                <a:cubicBezTo>
                  <a:pt x="2581807" y="4205467"/>
                  <a:pt x="2536327" y="4205706"/>
                  <a:pt x="2490617" y="4206951"/>
                </a:cubicBezTo>
                <a:cubicBezTo>
                  <a:pt x="2601507" y="4219748"/>
                  <a:pt x="2711611" y="4236309"/>
                  <a:pt x="2819869" y="4252936"/>
                </a:cubicBezTo>
                <a:cubicBezTo>
                  <a:pt x="2928115" y="4269564"/>
                  <a:pt x="3040565" y="4286495"/>
                  <a:pt x="3143018" y="4332698"/>
                </a:cubicBezTo>
                <a:cubicBezTo>
                  <a:pt x="3177162" y="4348099"/>
                  <a:pt x="3210046" y="4366808"/>
                  <a:pt x="3241520" y="4385112"/>
                </a:cubicBezTo>
                <a:cubicBezTo>
                  <a:pt x="3284409" y="4409477"/>
                  <a:pt x="3328265" y="4434739"/>
                  <a:pt x="3374575" y="4451517"/>
                </a:cubicBezTo>
                <a:cubicBezTo>
                  <a:pt x="3416609" y="4466134"/>
                  <a:pt x="3460730" y="4474620"/>
                  <a:pt x="3505221" y="4480757"/>
                </a:cubicBezTo>
                <a:cubicBezTo>
                  <a:pt x="3244537" y="4280088"/>
                  <a:pt x="2943211" y="4213332"/>
                  <a:pt x="2626982" y="4206450"/>
                </a:cubicBezTo>
                <a:close/>
                <a:moveTo>
                  <a:pt x="1310106" y="3943217"/>
                </a:moveTo>
                <a:cubicBezTo>
                  <a:pt x="1129544" y="4063332"/>
                  <a:pt x="976804" y="4212308"/>
                  <a:pt x="854994" y="4399136"/>
                </a:cubicBezTo>
                <a:cubicBezTo>
                  <a:pt x="813550" y="4462067"/>
                  <a:pt x="777442" y="4528637"/>
                  <a:pt x="742462" y="4594648"/>
                </a:cubicBezTo>
                <a:cubicBezTo>
                  <a:pt x="769633" y="4559245"/>
                  <a:pt x="795392" y="4522436"/>
                  <a:pt x="820602" y="4485915"/>
                </a:cubicBezTo>
                <a:cubicBezTo>
                  <a:pt x="839644" y="4458097"/>
                  <a:pt x="858127" y="4430568"/>
                  <a:pt x="878295" y="4403594"/>
                </a:cubicBezTo>
                <a:cubicBezTo>
                  <a:pt x="984168" y="4259170"/>
                  <a:pt x="1114491" y="4132679"/>
                  <a:pt x="1240607" y="4010401"/>
                </a:cubicBezTo>
                <a:close/>
                <a:moveTo>
                  <a:pt x="1423113" y="3874565"/>
                </a:moveTo>
                <a:lnTo>
                  <a:pt x="1260565" y="4031982"/>
                </a:lnTo>
                <a:cubicBezTo>
                  <a:pt x="1135292" y="4153135"/>
                  <a:pt x="1006090" y="4279065"/>
                  <a:pt x="901900" y="4421236"/>
                </a:cubicBezTo>
                <a:cubicBezTo>
                  <a:pt x="882292" y="4447928"/>
                  <a:pt x="863806" y="4475465"/>
                  <a:pt x="845044" y="4502436"/>
                </a:cubicBezTo>
                <a:cubicBezTo>
                  <a:pt x="797719" y="4571828"/>
                  <a:pt x="747866" y="4643196"/>
                  <a:pt x="685926" y="4703069"/>
                </a:cubicBezTo>
                <a:cubicBezTo>
                  <a:pt x="685087" y="4704192"/>
                  <a:pt x="684806" y="4705038"/>
                  <a:pt x="684248" y="4706721"/>
                </a:cubicBezTo>
                <a:cubicBezTo>
                  <a:pt x="955830" y="4450343"/>
                  <a:pt x="1215323" y="4185291"/>
                  <a:pt x="1423113" y="3874565"/>
                </a:cubicBezTo>
                <a:close/>
                <a:moveTo>
                  <a:pt x="3316479" y="3872136"/>
                </a:moveTo>
                <a:lnTo>
                  <a:pt x="3546806" y="4356139"/>
                </a:lnTo>
                <a:cubicBezTo>
                  <a:pt x="3510992" y="4217388"/>
                  <a:pt x="3440535" y="4086075"/>
                  <a:pt x="3364433" y="3953121"/>
                </a:cubicBezTo>
                <a:close/>
                <a:moveTo>
                  <a:pt x="3291335" y="3767420"/>
                </a:moveTo>
                <a:cubicBezTo>
                  <a:pt x="3324815" y="3824296"/>
                  <a:pt x="3358740" y="3880691"/>
                  <a:pt x="3390805" y="3937163"/>
                </a:cubicBezTo>
                <a:cubicBezTo>
                  <a:pt x="3469925" y="4075583"/>
                  <a:pt x="3543427" y="4213298"/>
                  <a:pt x="3579062" y="4359040"/>
                </a:cubicBezTo>
                <a:cubicBezTo>
                  <a:pt x="3585500" y="4228842"/>
                  <a:pt x="3547302" y="4112076"/>
                  <a:pt x="3467355" y="3988130"/>
                </a:cubicBezTo>
                <a:cubicBezTo>
                  <a:pt x="3420192" y="3915029"/>
                  <a:pt x="3371016" y="3849934"/>
                  <a:pt x="3310753" y="3787140"/>
                </a:cubicBezTo>
                <a:cubicBezTo>
                  <a:pt x="3303466" y="3779509"/>
                  <a:pt x="3297626" y="3773227"/>
                  <a:pt x="3291335" y="3767420"/>
                </a:cubicBezTo>
                <a:close/>
                <a:moveTo>
                  <a:pt x="1635889" y="3709494"/>
                </a:moveTo>
                <a:lnTo>
                  <a:pt x="1634800" y="3731111"/>
                </a:lnTo>
                <a:cubicBezTo>
                  <a:pt x="1634800" y="3731111"/>
                  <a:pt x="1635342" y="3716795"/>
                  <a:pt x="1635889" y="3709494"/>
                </a:cubicBezTo>
                <a:close/>
                <a:moveTo>
                  <a:pt x="1510397" y="3684705"/>
                </a:moveTo>
                <a:cubicBezTo>
                  <a:pt x="1390337" y="3729510"/>
                  <a:pt x="1267181" y="3766747"/>
                  <a:pt x="1146550" y="3802012"/>
                </a:cubicBezTo>
                <a:cubicBezTo>
                  <a:pt x="997862" y="3845736"/>
                  <a:pt x="843568" y="3890871"/>
                  <a:pt x="698834" y="3952272"/>
                </a:cubicBezTo>
                <a:cubicBezTo>
                  <a:pt x="460140" y="4053106"/>
                  <a:pt x="242842" y="4196577"/>
                  <a:pt x="34256" y="4347603"/>
                </a:cubicBezTo>
                <a:cubicBezTo>
                  <a:pt x="196048" y="4248849"/>
                  <a:pt x="358125" y="4150653"/>
                  <a:pt x="527241" y="4065078"/>
                </a:cubicBezTo>
                <a:cubicBezTo>
                  <a:pt x="838255" y="3908281"/>
                  <a:pt x="1212318" y="3863093"/>
                  <a:pt x="1510397" y="3684705"/>
                </a:cubicBezTo>
                <a:close/>
                <a:moveTo>
                  <a:pt x="1313114" y="3655216"/>
                </a:moveTo>
                <a:cubicBezTo>
                  <a:pt x="1247578" y="3654578"/>
                  <a:pt x="1180153" y="3656293"/>
                  <a:pt x="1109304" y="3669030"/>
                </a:cubicBezTo>
                <a:cubicBezTo>
                  <a:pt x="689821" y="3744031"/>
                  <a:pt x="334655" y="4032530"/>
                  <a:pt x="8129" y="4330519"/>
                </a:cubicBezTo>
                <a:cubicBezTo>
                  <a:pt x="220923" y="4176682"/>
                  <a:pt x="442983" y="4028720"/>
                  <a:pt x="687572" y="3925629"/>
                </a:cubicBezTo>
                <a:cubicBezTo>
                  <a:pt x="833705" y="3864223"/>
                  <a:pt x="989118" y="3818520"/>
                  <a:pt x="1138365" y="3774515"/>
                </a:cubicBezTo>
                <a:cubicBezTo>
                  <a:pt x="1260121" y="3738686"/>
                  <a:pt x="1384681" y="3701451"/>
                  <a:pt x="1505579" y="3655526"/>
                </a:cubicBezTo>
                <a:cubicBezTo>
                  <a:pt x="1442294" y="3658846"/>
                  <a:pt x="1378650" y="3655854"/>
                  <a:pt x="1313114" y="3655216"/>
                </a:cubicBezTo>
                <a:close/>
                <a:moveTo>
                  <a:pt x="3655073" y="3650884"/>
                </a:moveTo>
                <a:cubicBezTo>
                  <a:pt x="3768399" y="3765347"/>
                  <a:pt x="3873410" y="3884450"/>
                  <a:pt x="3989938" y="3991685"/>
                </a:cubicBezTo>
                <a:cubicBezTo>
                  <a:pt x="4106468" y="4098916"/>
                  <a:pt x="4234512" y="4194281"/>
                  <a:pt x="4393907" y="4261258"/>
                </a:cubicBezTo>
                <a:cubicBezTo>
                  <a:pt x="4484865" y="4299540"/>
                  <a:pt x="4571866" y="4332385"/>
                  <a:pt x="4648051" y="4374051"/>
                </a:cubicBezTo>
                <a:cubicBezTo>
                  <a:pt x="4566919" y="4301848"/>
                  <a:pt x="4474187" y="4242216"/>
                  <a:pt x="4383389" y="4184369"/>
                </a:cubicBezTo>
                <a:cubicBezTo>
                  <a:pt x="4310251" y="4137460"/>
                  <a:pt x="4234739" y="4089250"/>
                  <a:pt x="4165508" y="4035196"/>
                </a:cubicBezTo>
                <a:cubicBezTo>
                  <a:pt x="4131846" y="4008598"/>
                  <a:pt x="4099524" y="3980549"/>
                  <a:pt x="4068162" y="3953394"/>
                </a:cubicBezTo>
                <a:cubicBezTo>
                  <a:pt x="4039704" y="3928919"/>
                  <a:pt x="4010763" y="3903992"/>
                  <a:pt x="3981416" y="3880482"/>
                </a:cubicBezTo>
                <a:cubicBezTo>
                  <a:pt x="3923199" y="3833909"/>
                  <a:pt x="3860482" y="3791236"/>
                  <a:pt x="3800147" y="3749872"/>
                </a:cubicBezTo>
                <a:close/>
                <a:moveTo>
                  <a:pt x="3670252" y="3622798"/>
                </a:moveTo>
                <a:lnTo>
                  <a:pt x="3817258" y="3723577"/>
                </a:lnTo>
                <a:cubicBezTo>
                  <a:pt x="3878082" y="3765387"/>
                  <a:pt x="3941278" y="3808498"/>
                  <a:pt x="4000461" y="3855966"/>
                </a:cubicBezTo>
                <a:cubicBezTo>
                  <a:pt x="4030299" y="3879926"/>
                  <a:pt x="4059233" y="3904849"/>
                  <a:pt x="4088180" y="3929774"/>
                </a:cubicBezTo>
                <a:cubicBezTo>
                  <a:pt x="4119532" y="3956928"/>
                  <a:pt x="4151864" y="3984979"/>
                  <a:pt x="4184555" y="4010683"/>
                </a:cubicBezTo>
                <a:cubicBezTo>
                  <a:pt x="4252374" y="4064322"/>
                  <a:pt x="4327401" y="4112085"/>
                  <a:pt x="4399563" y="4158106"/>
                </a:cubicBezTo>
                <a:cubicBezTo>
                  <a:pt x="4497546" y="4220788"/>
                  <a:pt x="4597907" y="4284772"/>
                  <a:pt x="4684469" y="4364680"/>
                </a:cubicBezTo>
                <a:lnTo>
                  <a:pt x="4690271" y="4370034"/>
                </a:lnTo>
                <a:cubicBezTo>
                  <a:pt x="4617960" y="4134006"/>
                  <a:pt x="4326618" y="3976128"/>
                  <a:pt x="4136093" y="3858466"/>
                </a:cubicBezTo>
                <a:cubicBezTo>
                  <a:pt x="3985171" y="3764831"/>
                  <a:pt x="3831168" y="3687155"/>
                  <a:pt x="3670252" y="3622798"/>
                </a:cubicBezTo>
                <a:close/>
                <a:moveTo>
                  <a:pt x="3174829" y="3620110"/>
                </a:moveTo>
                <a:cubicBezTo>
                  <a:pt x="3177710" y="3619202"/>
                  <a:pt x="3182308" y="3620648"/>
                  <a:pt x="3189263" y="3625726"/>
                </a:cubicBezTo>
                <a:cubicBezTo>
                  <a:pt x="3348177" y="3744655"/>
                  <a:pt x="3463235" y="3908187"/>
                  <a:pt x="3560912" y="4079863"/>
                </a:cubicBezTo>
                <a:cubicBezTo>
                  <a:pt x="3646545" y="4229668"/>
                  <a:pt x="3658964" y="4353983"/>
                  <a:pt x="3626636" y="4512230"/>
                </a:cubicBezTo>
                <a:cubicBezTo>
                  <a:pt x="3635603" y="4515129"/>
                  <a:pt x="3644081" y="4517586"/>
                  <a:pt x="3653088" y="4521417"/>
                </a:cubicBezTo>
                <a:cubicBezTo>
                  <a:pt x="3765052" y="4572828"/>
                  <a:pt x="3892199" y="4724230"/>
                  <a:pt x="3988128" y="4817267"/>
                </a:cubicBezTo>
                <a:cubicBezTo>
                  <a:pt x="4195984" y="4765295"/>
                  <a:pt x="4406452" y="4726316"/>
                  <a:pt x="4618309" y="4699202"/>
                </a:cubicBezTo>
                <a:lnTo>
                  <a:pt x="4724401" y="4687606"/>
                </a:lnTo>
                <a:lnTo>
                  <a:pt x="4724401" y="4773345"/>
                </a:lnTo>
                <a:lnTo>
                  <a:pt x="4671155" y="4778608"/>
                </a:lnTo>
                <a:cubicBezTo>
                  <a:pt x="4474613" y="4803290"/>
                  <a:pt x="4279364" y="4838457"/>
                  <a:pt x="4086300" y="4884599"/>
                </a:cubicBezTo>
                <a:cubicBezTo>
                  <a:pt x="4087456" y="4890142"/>
                  <a:pt x="4087673" y="4895720"/>
                  <a:pt x="4085485" y="4899070"/>
                </a:cubicBezTo>
                <a:cubicBezTo>
                  <a:pt x="4003302" y="5010406"/>
                  <a:pt x="3928312" y="5126573"/>
                  <a:pt x="3871915" y="5253645"/>
                </a:cubicBezTo>
                <a:cubicBezTo>
                  <a:pt x="3845467" y="5314321"/>
                  <a:pt x="3832705" y="5402857"/>
                  <a:pt x="3799374" y="5466127"/>
                </a:cubicBezTo>
                <a:cubicBezTo>
                  <a:pt x="3785138" y="5845399"/>
                  <a:pt x="3675506" y="6277604"/>
                  <a:pt x="3498850" y="6661888"/>
                </a:cubicBezTo>
                <a:lnTo>
                  <a:pt x="3399216" y="6858000"/>
                </a:lnTo>
                <a:lnTo>
                  <a:pt x="3303688" y="6858000"/>
                </a:lnTo>
                <a:lnTo>
                  <a:pt x="3391774" y="6697181"/>
                </a:lnTo>
                <a:cubicBezTo>
                  <a:pt x="3573729" y="6337659"/>
                  <a:pt x="3697480" y="5922895"/>
                  <a:pt x="3735540" y="5546923"/>
                </a:cubicBezTo>
                <a:cubicBezTo>
                  <a:pt x="3733489" y="5553993"/>
                  <a:pt x="3731483" y="5561993"/>
                  <a:pt x="3729438" y="5569058"/>
                </a:cubicBezTo>
                <a:cubicBezTo>
                  <a:pt x="3722922" y="5592607"/>
                  <a:pt x="3715485" y="5616189"/>
                  <a:pt x="3707782" y="5644908"/>
                </a:cubicBezTo>
                <a:cubicBezTo>
                  <a:pt x="3671550" y="5775366"/>
                  <a:pt x="3633159" y="5910098"/>
                  <a:pt x="3583827" y="6039215"/>
                </a:cubicBezTo>
                <a:cubicBezTo>
                  <a:pt x="3571998" y="6069498"/>
                  <a:pt x="3559686" y="6099330"/>
                  <a:pt x="3547861" y="6129609"/>
                </a:cubicBezTo>
                <a:cubicBezTo>
                  <a:pt x="3528366" y="6177894"/>
                  <a:pt x="3507534" y="6227631"/>
                  <a:pt x="3490905" y="6277660"/>
                </a:cubicBezTo>
                <a:cubicBezTo>
                  <a:pt x="3477958" y="6314973"/>
                  <a:pt x="3466463" y="6353624"/>
                  <a:pt x="3455859" y="6391301"/>
                </a:cubicBezTo>
                <a:cubicBezTo>
                  <a:pt x="3447266" y="6420993"/>
                  <a:pt x="3438672" y="6450673"/>
                  <a:pt x="3429112" y="6479469"/>
                </a:cubicBezTo>
                <a:cubicBezTo>
                  <a:pt x="3394330" y="6587977"/>
                  <a:pt x="3348719" y="6693654"/>
                  <a:pt x="3304862" y="6796476"/>
                </a:cubicBezTo>
                <a:lnTo>
                  <a:pt x="3276071" y="6858000"/>
                </a:lnTo>
                <a:lnTo>
                  <a:pt x="3240805" y="6858000"/>
                </a:lnTo>
                <a:lnTo>
                  <a:pt x="3275917" y="6783192"/>
                </a:lnTo>
                <a:cubicBezTo>
                  <a:pt x="3319817" y="6681303"/>
                  <a:pt x="3364982" y="6576108"/>
                  <a:pt x="3399358" y="6469011"/>
                </a:cubicBezTo>
                <a:cubicBezTo>
                  <a:pt x="3408430" y="6439778"/>
                  <a:pt x="3417061" y="6411021"/>
                  <a:pt x="3425650" y="6381333"/>
                </a:cubicBezTo>
                <a:cubicBezTo>
                  <a:pt x="3436256" y="6343653"/>
                  <a:pt x="3448199" y="6304520"/>
                  <a:pt x="3460661" y="6266763"/>
                </a:cubicBezTo>
                <a:cubicBezTo>
                  <a:pt x="3477731" y="6216246"/>
                  <a:pt x="3498530" y="6165579"/>
                  <a:pt x="3518021" y="6117298"/>
                </a:cubicBezTo>
                <a:cubicBezTo>
                  <a:pt x="3530339" y="6087462"/>
                  <a:pt x="3542206" y="6058115"/>
                  <a:pt x="3554035" y="6027832"/>
                </a:cubicBezTo>
                <a:cubicBezTo>
                  <a:pt x="3602956" y="5900128"/>
                  <a:pt x="3640454" y="5766362"/>
                  <a:pt x="3677174" y="5636351"/>
                </a:cubicBezTo>
                <a:cubicBezTo>
                  <a:pt x="3685353" y="5608086"/>
                  <a:pt x="3692308" y="5584047"/>
                  <a:pt x="3698819" y="5560503"/>
                </a:cubicBezTo>
                <a:cubicBezTo>
                  <a:pt x="3699603" y="5556742"/>
                  <a:pt x="3701314" y="5552952"/>
                  <a:pt x="3702094" y="5549194"/>
                </a:cubicBezTo>
                <a:cubicBezTo>
                  <a:pt x="3586407" y="5684227"/>
                  <a:pt x="3491727" y="5855671"/>
                  <a:pt x="3398355" y="6094603"/>
                </a:cubicBezTo>
                <a:cubicBezTo>
                  <a:pt x="3309322" y="6322763"/>
                  <a:pt x="3241029" y="6558474"/>
                  <a:pt x="3193941" y="6798775"/>
                </a:cubicBezTo>
                <a:lnTo>
                  <a:pt x="3184140" y="6858000"/>
                </a:lnTo>
                <a:lnTo>
                  <a:pt x="3099978" y="6858000"/>
                </a:lnTo>
                <a:lnTo>
                  <a:pt x="3101556" y="6843337"/>
                </a:lnTo>
                <a:cubicBezTo>
                  <a:pt x="3144932" y="6479621"/>
                  <a:pt x="3209988" y="6112612"/>
                  <a:pt x="3370162" y="5785550"/>
                </a:cubicBezTo>
                <a:cubicBezTo>
                  <a:pt x="3467073" y="5588398"/>
                  <a:pt x="3627623" y="5538666"/>
                  <a:pt x="3746477" y="5377889"/>
                </a:cubicBezTo>
                <a:cubicBezTo>
                  <a:pt x="3800786" y="5303532"/>
                  <a:pt x="3818424" y="5173820"/>
                  <a:pt x="3863399" y="5087257"/>
                </a:cubicBezTo>
                <a:cubicBezTo>
                  <a:pt x="3894981" y="5026843"/>
                  <a:pt x="3930436" y="4970007"/>
                  <a:pt x="3968712" y="4913989"/>
                </a:cubicBezTo>
                <a:cubicBezTo>
                  <a:pt x="3564505" y="5020029"/>
                  <a:pt x="3170154" y="5174588"/>
                  <a:pt x="2792390" y="5382974"/>
                </a:cubicBezTo>
                <a:cubicBezTo>
                  <a:pt x="2766432" y="5397515"/>
                  <a:pt x="2740950" y="5412509"/>
                  <a:pt x="2714982" y="5427051"/>
                </a:cubicBezTo>
                <a:cubicBezTo>
                  <a:pt x="2773600" y="5623577"/>
                  <a:pt x="2823261" y="5817201"/>
                  <a:pt x="2813361" y="6023912"/>
                </a:cubicBezTo>
                <a:cubicBezTo>
                  <a:pt x="2800935" y="6283826"/>
                  <a:pt x="2738768" y="6546188"/>
                  <a:pt x="2688430" y="6801564"/>
                </a:cubicBezTo>
                <a:cubicBezTo>
                  <a:pt x="2680286" y="6842403"/>
                  <a:pt x="2633415" y="6776749"/>
                  <a:pt x="2629626" y="6763394"/>
                </a:cubicBezTo>
                <a:cubicBezTo>
                  <a:pt x="2507208" y="6357509"/>
                  <a:pt x="2389664" y="5910450"/>
                  <a:pt x="2565328" y="5516399"/>
                </a:cubicBezTo>
                <a:cubicBezTo>
                  <a:pt x="2340344" y="5655334"/>
                  <a:pt x="2126262" y="5810607"/>
                  <a:pt x="1922999" y="5980343"/>
                </a:cubicBezTo>
                <a:cubicBezTo>
                  <a:pt x="1913735" y="6121357"/>
                  <a:pt x="1951823" y="6270268"/>
                  <a:pt x="1950261" y="6405858"/>
                </a:cubicBezTo>
                <a:cubicBezTo>
                  <a:pt x="2095468" y="6403315"/>
                  <a:pt x="2243415" y="6568324"/>
                  <a:pt x="2365554" y="6759107"/>
                </a:cubicBezTo>
                <a:lnTo>
                  <a:pt x="2424142" y="6858000"/>
                </a:lnTo>
                <a:lnTo>
                  <a:pt x="2395994" y="6858000"/>
                </a:lnTo>
                <a:lnTo>
                  <a:pt x="2392863" y="6852964"/>
                </a:lnTo>
                <a:cubicBezTo>
                  <a:pt x="2286592" y="6697030"/>
                  <a:pt x="2128210" y="6530604"/>
                  <a:pt x="2017589" y="6493982"/>
                </a:cubicBezTo>
                <a:cubicBezTo>
                  <a:pt x="2065428" y="6525607"/>
                  <a:pt x="2108651" y="6558340"/>
                  <a:pt x="2147336" y="6594052"/>
                </a:cubicBezTo>
                <a:cubicBezTo>
                  <a:pt x="2168131" y="6613249"/>
                  <a:pt x="2188032" y="6633414"/>
                  <a:pt x="2207047" y="6654540"/>
                </a:cubicBezTo>
                <a:cubicBezTo>
                  <a:pt x="2240670" y="6691852"/>
                  <a:pt x="2268864" y="6733110"/>
                  <a:pt x="2299106" y="6778931"/>
                </a:cubicBezTo>
                <a:lnTo>
                  <a:pt x="2314430" y="6801144"/>
                </a:lnTo>
                <a:lnTo>
                  <a:pt x="2352406" y="6858000"/>
                </a:lnTo>
                <a:lnTo>
                  <a:pt x="2314492" y="6858000"/>
                </a:lnTo>
                <a:lnTo>
                  <a:pt x="2288095" y="6818030"/>
                </a:lnTo>
                <a:lnTo>
                  <a:pt x="2272768" y="6795822"/>
                </a:lnTo>
                <a:cubicBezTo>
                  <a:pt x="2242565" y="6750921"/>
                  <a:pt x="2214890" y="6711042"/>
                  <a:pt x="2182715" y="6675071"/>
                </a:cubicBezTo>
                <a:cubicBezTo>
                  <a:pt x="2139301" y="6626043"/>
                  <a:pt x="2090046" y="6582375"/>
                  <a:pt x="2032061" y="6541380"/>
                </a:cubicBezTo>
                <a:cubicBezTo>
                  <a:pt x="2113005" y="6632219"/>
                  <a:pt x="2185837" y="6729905"/>
                  <a:pt x="2257220" y="6826257"/>
                </a:cubicBezTo>
                <a:lnTo>
                  <a:pt x="2281324" y="6858000"/>
                </a:lnTo>
                <a:lnTo>
                  <a:pt x="2242860" y="6858000"/>
                </a:lnTo>
                <a:lnTo>
                  <a:pt x="2232818" y="6844926"/>
                </a:lnTo>
                <a:cubicBezTo>
                  <a:pt x="2156524" y="6742256"/>
                  <a:pt x="2077809" y="6637351"/>
                  <a:pt x="1990172" y="6542121"/>
                </a:cubicBezTo>
                <a:cubicBezTo>
                  <a:pt x="2025229" y="6615236"/>
                  <a:pt x="2072239" y="6690202"/>
                  <a:pt x="2124090" y="6761017"/>
                </a:cubicBezTo>
                <a:lnTo>
                  <a:pt x="2200380" y="6858000"/>
                </a:lnTo>
                <a:lnTo>
                  <a:pt x="2147507" y="6858000"/>
                </a:lnTo>
                <a:lnTo>
                  <a:pt x="2070668" y="6761520"/>
                </a:lnTo>
                <a:cubicBezTo>
                  <a:pt x="2050397" y="6732060"/>
                  <a:pt x="1955949" y="6524860"/>
                  <a:pt x="1975142" y="6585570"/>
                </a:cubicBezTo>
                <a:cubicBezTo>
                  <a:pt x="1998651" y="6661010"/>
                  <a:pt x="2025657" y="6736543"/>
                  <a:pt x="2050035" y="6813345"/>
                </a:cubicBezTo>
                <a:lnTo>
                  <a:pt x="2063025" y="6858000"/>
                </a:lnTo>
                <a:lnTo>
                  <a:pt x="2021675" y="6858000"/>
                </a:lnTo>
                <a:lnTo>
                  <a:pt x="2019308" y="6847118"/>
                </a:lnTo>
                <a:cubicBezTo>
                  <a:pt x="1994223" y="6748278"/>
                  <a:pt x="1963999" y="6650518"/>
                  <a:pt x="1938835" y="6551160"/>
                </a:cubicBezTo>
                <a:cubicBezTo>
                  <a:pt x="1929908" y="6619047"/>
                  <a:pt x="1941143" y="6690322"/>
                  <a:pt x="1953230" y="6759699"/>
                </a:cubicBezTo>
                <a:lnTo>
                  <a:pt x="1956763" y="6778191"/>
                </a:lnTo>
                <a:lnTo>
                  <a:pt x="1967925" y="6858000"/>
                </a:lnTo>
                <a:lnTo>
                  <a:pt x="1936622" y="6858000"/>
                </a:lnTo>
                <a:lnTo>
                  <a:pt x="1926261" y="6784064"/>
                </a:lnTo>
                <a:lnTo>
                  <a:pt x="1922724" y="6765577"/>
                </a:lnTo>
                <a:cubicBezTo>
                  <a:pt x="1915473" y="6723948"/>
                  <a:pt x="1907737" y="6681875"/>
                  <a:pt x="1904650" y="6639616"/>
                </a:cubicBezTo>
                <a:lnTo>
                  <a:pt x="1885273" y="6858000"/>
                </a:lnTo>
                <a:lnTo>
                  <a:pt x="1854363" y="6858000"/>
                </a:lnTo>
                <a:lnTo>
                  <a:pt x="1880391" y="6603796"/>
                </a:lnTo>
                <a:cubicBezTo>
                  <a:pt x="1857032" y="6636864"/>
                  <a:pt x="1833268" y="6671346"/>
                  <a:pt x="1818273" y="6715729"/>
                </a:cubicBezTo>
                <a:cubicBezTo>
                  <a:pt x="1804852" y="6755735"/>
                  <a:pt x="1797634" y="6798725"/>
                  <a:pt x="1794691" y="6843239"/>
                </a:cubicBezTo>
                <a:lnTo>
                  <a:pt x="1794914" y="6858000"/>
                </a:lnTo>
                <a:lnTo>
                  <a:pt x="1746128" y="6858000"/>
                </a:lnTo>
                <a:lnTo>
                  <a:pt x="1753934" y="6724796"/>
                </a:lnTo>
                <a:cubicBezTo>
                  <a:pt x="1761216" y="6674140"/>
                  <a:pt x="1773366" y="6623443"/>
                  <a:pt x="1792053" y="6572396"/>
                </a:cubicBezTo>
                <a:cubicBezTo>
                  <a:pt x="1831929" y="6463223"/>
                  <a:pt x="1865036" y="6394363"/>
                  <a:pt x="1862248" y="6266397"/>
                </a:cubicBezTo>
                <a:cubicBezTo>
                  <a:pt x="1860953" y="6187277"/>
                  <a:pt x="1859762" y="6110946"/>
                  <a:pt x="1862250" y="6033531"/>
                </a:cubicBezTo>
                <a:cubicBezTo>
                  <a:pt x="1629459" y="6233327"/>
                  <a:pt x="1412286" y="6451119"/>
                  <a:pt x="1211999" y="6683610"/>
                </a:cubicBezTo>
                <a:cubicBezTo>
                  <a:pt x="1212594" y="6686848"/>
                  <a:pt x="1213637" y="6689601"/>
                  <a:pt x="1213266" y="6691947"/>
                </a:cubicBezTo>
                <a:cubicBezTo>
                  <a:pt x="1207239" y="6745048"/>
                  <a:pt x="1203941" y="6797982"/>
                  <a:pt x="1203370" y="6850676"/>
                </a:cubicBezTo>
                <a:lnTo>
                  <a:pt x="1203671" y="6858000"/>
                </a:lnTo>
                <a:lnTo>
                  <a:pt x="1143180" y="6858000"/>
                </a:lnTo>
                <a:lnTo>
                  <a:pt x="1142176" y="6766045"/>
                </a:lnTo>
                <a:lnTo>
                  <a:pt x="1067484" y="6858000"/>
                </a:lnTo>
                <a:lnTo>
                  <a:pt x="953928" y="6858000"/>
                </a:lnTo>
                <a:lnTo>
                  <a:pt x="959715" y="6850185"/>
                </a:lnTo>
                <a:cubicBezTo>
                  <a:pt x="1122351" y="6642955"/>
                  <a:pt x="1297493" y="6445464"/>
                  <a:pt x="1483788" y="6259174"/>
                </a:cubicBezTo>
                <a:cubicBezTo>
                  <a:pt x="1354519" y="6252700"/>
                  <a:pt x="1219786" y="6272526"/>
                  <a:pt x="1100671" y="6252137"/>
                </a:cubicBezTo>
                <a:cubicBezTo>
                  <a:pt x="1097473" y="6253667"/>
                  <a:pt x="1093344" y="6255226"/>
                  <a:pt x="1090144" y="6256748"/>
                </a:cubicBezTo>
                <a:cubicBezTo>
                  <a:pt x="1093160" y="6262221"/>
                  <a:pt x="1095726" y="6268172"/>
                  <a:pt x="1095872" y="6271892"/>
                </a:cubicBezTo>
                <a:cubicBezTo>
                  <a:pt x="1117034" y="6614754"/>
                  <a:pt x="501310" y="6765589"/>
                  <a:pt x="262785" y="6845450"/>
                </a:cubicBezTo>
                <a:cubicBezTo>
                  <a:pt x="240730" y="6852851"/>
                  <a:pt x="197167" y="6788461"/>
                  <a:pt x="209968" y="6770713"/>
                </a:cubicBezTo>
                <a:cubicBezTo>
                  <a:pt x="383281" y="6527661"/>
                  <a:pt x="615742" y="6377713"/>
                  <a:pt x="873460" y="6253768"/>
                </a:cubicBezTo>
                <a:cubicBezTo>
                  <a:pt x="626943" y="6191900"/>
                  <a:pt x="365733" y="5960633"/>
                  <a:pt x="192686" y="5849257"/>
                </a:cubicBezTo>
                <a:cubicBezTo>
                  <a:pt x="116185" y="5799690"/>
                  <a:pt x="52073" y="5754165"/>
                  <a:pt x="4696" y="5697668"/>
                </a:cubicBezTo>
                <a:lnTo>
                  <a:pt x="0" y="5689984"/>
                </a:lnTo>
                <a:lnTo>
                  <a:pt x="0" y="5513472"/>
                </a:lnTo>
                <a:lnTo>
                  <a:pt x="174101" y="5620277"/>
                </a:lnTo>
                <a:cubicBezTo>
                  <a:pt x="413334" y="5759164"/>
                  <a:pt x="660435" y="5885160"/>
                  <a:pt x="891800" y="6036935"/>
                </a:cubicBezTo>
                <a:cubicBezTo>
                  <a:pt x="944884" y="6071606"/>
                  <a:pt x="1012106" y="6145300"/>
                  <a:pt x="1072219" y="6169443"/>
                </a:cubicBezTo>
                <a:cubicBezTo>
                  <a:pt x="1072700" y="6169886"/>
                  <a:pt x="1073629" y="6169850"/>
                  <a:pt x="1074117" y="6170301"/>
                </a:cubicBezTo>
                <a:cubicBezTo>
                  <a:pt x="1077423" y="6171567"/>
                  <a:pt x="1080285" y="6173315"/>
                  <a:pt x="1083114" y="6174131"/>
                </a:cubicBezTo>
                <a:cubicBezTo>
                  <a:pt x="1205686" y="6211148"/>
                  <a:pt x="1403553" y="6162717"/>
                  <a:pt x="1543010" y="6191140"/>
                </a:cubicBezTo>
                <a:cubicBezTo>
                  <a:pt x="1545352" y="6191516"/>
                  <a:pt x="1548218" y="6193258"/>
                  <a:pt x="1551080" y="6195006"/>
                </a:cubicBezTo>
                <a:cubicBezTo>
                  <a:pt x="1796784" y="5956970"/>
                  <a:pt x="2061981" y="5740521"/>
                  <a:pt x="2345443" y="5549882"/>
                </a:cubicBezTo>
                <a:cubicBezTo>
                  <a:pt x="2141371" y="5547786"/>
                  <a:pt x="1930334" y="5604666"/>
                  <a:pt x="1721499" y="5599969"/>
                </a:cubicBezTo>
                <a:cubicBezTo>
                  <a:pt x="1398951" y="5593309"/>
                  <a:pt x="1081337" y="5547329"/>
                  <a:pt x="767716" y="5472768"/>
                </a:cubicBezTo>
                <a:cubicBezTo>
                  <a:pt x="753133" y="5469162"/>
                  <a:pt x="700946" y="5398599"/>
                  <a:pt x="722147" y="5393091"/>
                </a:cubicBezTo>
                <a:cubicBezTo>
                  <a:pt x="968781" y="5329673"/>
                  <a:pt x="1232259" y="5326588"/>
                  <a:pt x="1485552" y="5313202"/>
                </a:cubicBezTo>
                <a:cubicBezTo>
                  <a:pt x="1722589" y="5300930"/>
                  <a:pt x="1934026" y="5312502"/>
                  <a:pt x="2143004" y="5402420"/>
                </a:cubicBezTo>
                <a:cubicBezTo>
                  <a:pt x="2072259" y="5321879"/>
                  <a:pt x="2001915" y="5239927"/>
                  <a:pt x="1933391" y="5156971"/>
                </a:cubicBezTo>
                <a:cubicBezTo>
                  <a:pt x="1884964" y="5098829"/>
                  <a:pt x="1830279" y="5047453"/>
                  <a:pt x="1827118" y="4968410"/>
                </a:cubicBezTo>
                <a:cubicBezTo>
                  <a:pt x="1826899" y="4962830"/>
                  <a:pt x="1831287" y="4956131"/>
                  <a:pt x="1837349" y="4956357"/>
                </a:cubicBezTo>
                <a:cubicBezTo>
                  <a:pt x="1954786" y="4958180"/>
                  <a:pt x="2095955" y="5099243"/>
                  <a:pt x="2162835" y="5187853"/>
                </a:cubicBezTo>
                <a:cubicBezTo>
                  <a:pt x="2223806" y="5268314"/>
                  <a:pt x="2261117" y="5362764"/>
                  <a:pt x="2257167" y="5462123"/>
                </a:cubicBezTo>
                <a:cubicBezTo>
                  <a:pt x="2258619" y="5463463"/>
                  <a:pt x="2260110" y="5465731"/>
                  <a:pt x="2261598" y="5467998"/>
                </a:cubicBezTo>
                <a:cubicBezTo>
                  <a:pt x="2319293" y="5466627"/>
                  <a:pt x="2377620" y="5469418"/>
                  <a:pt x="2437177" y="5479608"/>
                </a:cubicBezTo>
                <a:cubicBezTo>
                  <a:pt x="2440002" y="5480429"/>
                  <a:pt x="2442387" y="5481726"/>
                  <a:pt x="2445247" y="5483476"/>
                </a:cubicBezTo>
                <a:cubicBezTo>
                  <a:pt x="2542410" y="5420910"/>
                  <a:pt x="2642483" y="5361023"/>
                  <a:pt x="2743626" y="5304819"/>
                </a:cubicBezTo>
                <a:cubicBezTo>
                  <a:pt x="2843877" y="5249576"/>
                  <a:pt x="2945694" y="5198471"/>
                  <a:pt x="3048102" y="5150595"/>
                </a:cubicBezTo>
                <a:cubicBezTo>
                  <a:pt x="2585795" y="5154639"/>
                  <a:pt x="2153807" y="4996795"/>
                  <a:pt x="1799414" y="4694732"/>
                </a:cubicBezTo>
                <a:cubicBezTo>
                  <a:pt x="1791709" y="4688523"/>
                  <a:pt x="1742423" y="4620635"/>
                  <a:pt x="1771735" y="4619929"/>
                </a:cubicBezTo>
                <a:cubicBezTo>
                  <a:pt x="2256142" y="4609405"/>
                  <a:pt x="2784409" y="4670721"/>
                  <a:pt x="3104273" y="5076159"/>
                </a:cubicBezTo>
                <a:cubicBezTo>
                  <a:pt x="3108183" y="5080663"/>
                  <a:pt x="3110711" y="5085686"/>
                  <a:pt x="3113245" y="5090705"/>
                </a:cubicBezTo>
                <a:cubicBezTo>
                  <a:pt x="3118189" y="5097958"/>
                  <a:pt x="3122727" y="5106622"/>
                  <a:pt x="3126294" y="5114400"/>
                </a:cubicBezTo>
                <a:cubicBezTo>
                  <a:pt x="3390302" y="4996262"/>
                  <a:pt x="3661785" y="4902036"/>
                  <a:pt x="3937433" y="4830473"/>
                </a:cubicBezTo>
                <a:cubicBezTo>
                  <a:pt x="3836176" y="4732523"/>
                  <a:pt x="3721785" y="4620668"/>
                  <a:pt x="3590475" y="4597974"/>
                </a:cubicBezTo>
                <a:cubicBezTo>
                  <a:pt x="3435249" y="4571111"/>
                  <a:pt x="3264279" y="4616605"/>
                  <a:pt x="3100264" y="4579845"/>
                </a:cubicBezTo>
                <a:cubicBezTo>
                  <a:pt x="2787310" y="4510393"/>
                  <a:pt x="2468738" y="4370372"/>
                  <a:pt x="2183576" y="4227150"/>
                </a:cubicBezTo>
                <a:cubicBezTo>
                  <a:pt x="2170260" y="4220226"/>
                  <a:pt x="2115765" y="4150220"/>
                  <a:pt x="2151029" y="4146947"/>
                </a:cubicBezTo>
                <a:cubicBezTo>
                  <a:pt x="2677991" y="4094203"/>
                  <a:pt x="3159089" y="4117356"/>
                  <a:pt x="3563434" y="4469115"/>
                </a:cubicBezTo>
                <a:lnTo>
                  <a:pt x="3177952" y="3657386"/>
                </a:lnTo>
                <a:cubicBezTo>
                  <a:pt x="3172991" y="3646754"/>
                  <a:pt x="3166185" y="3622836"/>
                  <a:pt x="3174829" y="3620110"/>
                </a:cubicBezTo>
                <a:close/>
                <a:moveTo>
                  <a:pt x="3429186" y="3458784"/>
                </a:moveTo>
                <a:cubicBezTo>
                  <a:pt x="3434043" y="3458424"/>
                  <a:pt x="3439865" y="3459167"/>
                  <a:pt x="3446761" y="3461278"/>
                </a:cubicBezTo>
                <a:cubicBezTo>
                  <a:pt x="3801752" y="3568638"/>
                  <a:pt x="4119982" y="3746863"/>
                  <a:pt x="4419733" y="3963555"/>
                </a:cubicBezTo>
                <a:cubicBezTo>
                  <a:pt x="4508451" y="4027538"/>
                  <a:pt x="4593765" y="4093753"/>
                  <a:pt x="4659448" y="4172746"/>
                </a:cubicBezTo>
                <a:lnTo>
                  <a:pt x="4724401" y="4275524"/>
                </a:lnTo>
                <a:lnTo>
                  <a:pt x="4724401" y="4519331"/>
                </a:lnTo>
                <a:lnTo>
                  <a:pt x="4695727" y="4489837"/>
                </a:lnTo>
                <a:cubicBezTo>
                  <a:pt x="4513213" y="4341718"/>
                  <a:pt x="4213060" y="4286653"/>
                  <a:pt x="4036318" y="4147013"/>
                </a:cubicBezTo>
                <a:cubicBezTo>
                  <a:pt x="3810777" y="3969273"/>
                  <a:pt x="3654591" y="3720297"/>
                  <a:pt x="3432098" y="3537312"/>
                </a:cubicBezTo>
                <a:cubicBezTo>
                  <a:pt x="3408505" y="3517876"/>
                  <a:pt x="3395188" y="3461306"/>
                  <a:pt x="3429186" y="3458784"/>
                </a:cubicBezTo>
                <a:close/>
                <a:moveTo>
                  <a:pt x="4287835" y="3252276"/>
                </a:moveTo>
                <a:cubicBezTo>
                  <a:pt x="4291252" y="3250181"/>
                  <a:pt x="4296821" y="3251122"/>
                  <a:pt x="4305321" y="3256953"/>
                </a:cubicBezTo>
                <a:cubicBezTo>
                  <a:pt x="4417921" y="3335817"/>
                  <a:pt x="4526830" y="3418438"/>
                  <a:pt x="4633631" y="3503706"/>
                </a:cubicBezTo>
                <a:lnTo>
                  <a:pt x="4724401" y="3579225"/>
                </a:lnTo>
                <a:lnTo>
                  <a:pt x="4724401" y="3637622"/>
                </a:lnTo>
                <a:lnTo>
                  <a:pt x="4594837" y="3532274"/>
                </a:lnTo>
                <a:cubicBezTo>
                  <a:pt x="4562450" y="3507077"/>
                  <a:pt x="4474786" y="3410282"/>
                  <a:pt x="4441737" y="3399734"/>
                </a:cubicBezTo>
                <a:cubicBezTo>
                  <a:pt x="4437014" y="3398227"/>
                  <a:pt x="4433408" y="3398482"/>
                  <a:pt x="4431236" y="3400954"/>
                </a:cubicBezTo>
                <a:cubicBezTo>
                  <a:pt x="4474088" y="3436036"/>
                  <a:pt x="4516531" y="3472527"/>
                  <a:pt x="4557150" y="3510023"/>
                </a:cubicBezTo>
                <a:cubicBezTo>
                  <a:pt x="4609378" y="3558235"/>
                  <a:pt x="4660155" y="3608017"/>
                  <a:pt x="4709959" y="3658245"/>
                </a:cubicBezTo>
                <a:lnTo>
                  <a:pt x="4724401" y="3673072"/>
                </a:lnTo>
                <a:lnTo>
                  <a:pt x="4724401" y="3718516"/>
                </a:lnTo>
                <a:lnTo>
                  <a:pt x="4642986" y="3635718"/>
                </a:lnTo>
                <a:cubicBezTo>
                  <a:pt x="4577419" y="3571274"/>
                  <a:pt x="4510044" y="3508184"/>
                  <a:pt x="4440129" y="3448571"/>
                </a:cubicBezTo>
                <a:cubicBezTo>
                  <a:pt x="4477976" y="3543407"/>
                  <a:pt x="4595539" y="3666345"/>
                  <a:pt x="4700658" y="3767518"/>
                </a:cubicBezTo>
                <a:lnTo>
                  <a:pt x="4724401" y="3790032"/>
                </a:lnTo>
                <a:lnTo>
                  <a:pt x="4724401" y="3871856"/>
                </a:lnTo>
                <a:lnTo>
                  <a:pt x="4649232" y="3785028"/>
                </a:lnTo>
                <a:cubicBezTo>
                  <a:pt x="4512119" y="3616669"/>
                  <a:pt x="4392441" y="3442504"/>
                  <a:pt x="4294126" y="3303048"/>
                </a:cubicBezTo>
                <a:cubicBezTo>
                  <a:pt x="4286701" y="3292165"/>
                  <a:pt x="4277584" y="3258559"/>
                  <a:pt x="4287835" y="3252276"/>
                </a:cubicBezTo>
                <a:close/>
                <a:moveTo>
                  <a:pt x="1318687" y="3113840"/>
                </a:moveTo>
                <a:cubicBezTo>
                  <a:pt x="1233126" y="3142037"/>
                  <a:pt x="1148133" y="3174161"/>
                  <a:pt x="1066793" y="3212171"/>
                </a:cubicBezTo>
                <a:cubicBezTo>
                  <a:pt x="1042399" y="3223712"/>
                  <a:pt x="1017440" y="3235542"/>
                  <a:pt x="993319" y="3247648"/>
                </a:cubicBezTo>
                <a:cubicBezTo>
                  <a:pt x="947600" y="3269890"/>
                  <a:pt x="900765" y="3292688"/>
                  <a:pt x="853081" y="3312410"/>
                </a:cubicBezTo>
                <a:cubicBezTo>
                  <a:pt x="837376" y="3318884"/>
                  <a:pt x="821948" y="3324526"/>
                  <a:pt x="805957" y="3330443"/>
                </a:cubicBezTo>
                <a:cubicBezTo>
                  <a:pt x="973723" y="3284161"/>
                  <a:pt x="1193682" y="3229943"/>
                  <a:pt x="1318687" y="3113840"/>
                </a:cubicBezTo>
                <a:close/>
                <a:moveTo>
                  <a:pt x="1238695" y="3076820"/>
                </a:moveTo>
                <a:cubicBezTo>
                  <a:pt x="1051055" y="3082190"/>
                  <a:pt x="886407" y="3192548"/>
                  <a:pt x="716371" y="3293249"/>
                </a:cubicBezTo>
                <a:cubicBezTo>
                  <a:pt x="670943" y="3320259"/>
                  <a:pt x="625512" y="3345868"/>
                  <a:pt x="579522" y="3371759"/>
                </a:cubicBezTo>
                <a:cubicBezTo>
                  <a:pt x="586257" y="3369787"/>
                  <a:pt x="592991" y="3367806"/>
                  <a:pt x="600288" y="3365555"/>
                </a:cubicBezTo>
                <a:cubicBezTo>
                  <a:pt x="680240" y="3341573"/>
                  <a:pt x="762713" y="3317034"/>
                  <a:pt x="840692" y="3284921"/>
                </a:cubicBezTo>
                <a:cubicBezTo>
                  <a:pt x="887813" y="3265484"/>
                  <a:pt x="934087" y="3242968"/>
                  <a:pt x="979248" y="3221003"/>
                </a:cubicBezTo>
                <a:cubicBezTo>
                  <a:pt x="1004208" y="3209175"/>
                  <a:pt x="1028322" y="3197074"/>
                  <a:pt x="1053282" y="3185247"/>
                </a:cubicBezTo>
                <a:cubicBezTo>
                  <a:pt x="1139666" y="3144704"/>
                  <a:pt x="1229994" y="3110602"/>
                  <a:pt x="1320603" y="3081281"/>
                </a:cubicBezTo>
                <a:cubicBezTo>
                  <a:pt x="1292776" y="3077429"/>
                  <a:pt x="1265502" y="3076054"/>
                  <a:pt x="1238695" y="3076820"/>
                </a:cubicBezTo>
                <a:close/>
                <a:moveTo>
                  <a:pt x="2399523" y="1428234"/>
                </a:moveTo>
                <a:cubicBezTo>
                  <a:pt x="2324192" y="1539775"/>
                  <a:pt x="2267478" y="1713586"/>
                  <a:pt x="2224982" y="1826201"/>
                </a:cubicBezTo>
                <a:cubicBezTo>
                  <a:pt x="2161246" y="1995817"/>
                  <a:pt x="2120250" y="2168765"/>
                  <a:pt x="2096099" y="2345900"/>
                </a:cubicBezTo>
                <a:cubicBezTo>
                  <a:pt x="2166834" y="2165047"/>
                  <a:pt x="2226331" y="1978598"/>
                  <a:pt x="2283317" y="1796925"/>
                </a:cubicBezTo>
                <a:close/>
                <a:moveTo>
                  <a:pt x="2448558" y="1373435"/>
                </a:moveTo>
                <a:lnTo>
                  <a:pt x="2312521" y="1806140"/>
                </a:lnTo>
                <a:cubicBezTo>
                  <a:pt x="2255817" y="1985569"/>
                  <a:pt x="2197150" y="2169492"/>
                  <a:pt x="2127533" y="2348380"/>
                </a:cubicBezTo>
                <a:cubicBezTo>
                  <a:pt x="2230881" y="2201722"/>
                  <a:pt x="2307261" y="2041905"/>
                  <a:pt x="2358080" y="1866134"/>
                </a:cubicBezTo>
                <a:cubicBezTo>
                  <a:pt x="2378743" y="1795373"/>
                  <a:pt x="2394349" y="1722940"/>
                  <a:pt x="2407436" y="1651070"/>
                </a:cubicBezTo>
                <a:cubicBezTo>
                  <a:pt x="2417458" y="1596892"/>
                  <a:pt x="2466254" y="1384915"/>
                  <a:pt x="2448558" y="1373435"/>
                </a:cubicBezTo>
                <a:close/>
                <a:moveTo>
                  <a:pt x="278707" y="1352270"/>
                </a:moveTo>
                <a:lnTo>
                  <a:pt x="321570" y="1861610"/>
                </a:lnTo>
                <a:cubicBezTo>
                  <a:pt x="336248" y="1725752"/>
                  <a:pt x="317508" y="1584885"/>
                  <a:pt x="294281" y="1440658"/>
                </a:cubicBezTo>
                <a:close/>
                <a:moveTo>
                  <a:pt x="1423821" y="1351958"/>
                </a:moveTo>
                <a:cubicBezTo>
                  <a:pt x="1426859" y="1507722"/>
                  <a:pt x="1587831" y="1796280"/>
                  <a:pt x="1638521" y="1908470"/>
                </a:cubicBezTo>
                <a:cubicBezTo>
                  <a:pt x="1674424" y="1987707"/>
                  <a:pt x="1711105" y="2070587"/>
                  <a:pt x="1754199" y="2149284"/>
                </a:cubicBezTo>
                <a:cubicBezTo>
                  <a:pt x="1797295" y="2227981"/>
                  <a:pt x="1846801" y="2302493"/>
                  <a:pt x="1908359" y="2364988"/>
                </a:cubicBezTo>
                <a:cubicBezTo>
                  <a:pt x="1805946" y="2193096"/>
                  <a:pt x="1725953" y="2007134"/>
                  <a:pt x="1647661" y="1825945"/>
                </a:cubicBezTo>
                <a:cubicBezTo>
                  <a:pt x="1579500" y="1667751"/>
                  <a:pt x="1508533" y="1505355"/>
                  <a:pt x="1423821" y="1351958"/>
                </a:cubicBezTo>
                <a:close/>
                <a:moveTo>
                  <a:pt x="1431890" y="1306475"/>
                </a:moveTo>
                <a:cubicBezTo>
                  <a:pt x="1458339" y="1352187"/>
                  <a:pt x="1483952" y="1399016"/>
                  <a:pt x="1507597" y="1446132"/>
                </a:cubicBezTo>
                <a:cubicBezTo>
                  <a:pt x="1568403" y="1567288"/>
                  <a:pt x="1621917" y="1692101"/>
                  <a:pt x="1674586" y="1813832"/>
                </a:cubicBezTo>
                <a:cubicBezTo>
                  <a:pt x="1719648" y="1918315"/>
                  <a:pt x="1765554" y="2024477"/>
                  <a:pt x="1815950" y="2128564"/>
                </a:cubicBezTo>
                <a:cubicBezTo>
                  <a:pt x="1866346" y="2232648"/>
                  <a:pt x="1921228" y="2334658"/>
                  <a:pt x="1984242" y="2430829"/>
                </a:cubicBezTo>
                <a:cubicBezTo>
                  <a:pt x="1994073" y="2437830"/>
                  <a:pt x="2003908" y="2444836"/>
                  <a:pt x="2014023" y="2450995"/>
                </a:cubicBezTo>
                <a:cubicBezTo>
                  <a:pt x="1956448" y="2239741"/>
                  <a:pt x="1853160" y="2049325"/>
                  <a:pt x="1747337" y="1855264"/>
                </a:cubicBezTo>
                <a:cubicBezTo>
                  <a:pt x="1678102" y="1728504"/>
                  <a:pt x="1608870" y="1601753"/>
                  <a:pt x="1533749" y="1478656"/>
                </a:cubicBezTo>
                <a:cubicBezTo>
                  <a:pt x="1510398" y="1440515"/>
                  <a:pt x="1454048" y="1294657"/>
                  <a:pt x="1431890" y="1306475"/>
                </a:cubicBezTo>
                <a:close/>
                <a:moveTo>
                  <a:pt x="655236" y="1268632"/>
                </a:moveTo>
                <a:cubicBezTo>
                  <a:pt x="717895" y="1408869"/>
                  <a:pt x="771574" y="1550454"/>
                  <a:pt x="839521" y="1685315"/>
                </a:cubicBezTo>
                <a:cubicBezTo>
                  <a:pt x="907470" y="1820177"/>
                  <a:pt x="989683" y="1948318"/>
                  <a:pt x="1109416" y="2061663"/>
                </a:cubicBezTo>
                <a:cubicBezTo>
                  <a:pt x="1177718" y="2126399"/>
                  <a:pt x="1244319" y="2184954"/>
                  <a:pt x="1298300" y="2247742"/>
                </a:cubicBezTo>
                <a:cubicBezTo>
                  <a:pt x="1250168" y="2156040"/>
                  <a:pt x="1187457" y="2071655"/>
                  <a:pt x="1125871" y="1989513"/>
                </a:cubicBezTo>
                <a:cubicBezTo>
                  <a:pt x="1076370" y="1923070"/>
                  <a:pt x="1025189" y="1854667"/>
                  <a:pt x="981574" y="1783157"/>
                </a:cubicBezTo>
                <a:cubicBezTo>
                  <a:pt x="960475" y="1748106"/>
                  <a:pt x="941058" y="1712211"/>
                  <a:pt x="922198" y="1677437"/>
                </a:cubicBezTo>
                <a:cubicBezTo>
                  <a:pt x="905028" y="1646031"/>
                  <a:pt x="887579" y="1614059"/>
                  <a:pt x="869293" y="1583214"/>
                </a:cubicBezTo>
                <a:cubicBezTo>
                  <a:pt x="832994" y="1522086"/>
                  <a:pt x="791368" y="1462924"/>
                  <a:pt x="751431" y="1405731"/>
                </a:cubicBezTo>
                <a:close/>
                <a:moveTo>
                  <a:pt x="291466" y="1250369"/>
                </a:moveTo>
                <a:cubicBezTo>
                  <a:pt x="302228" y="1312380"/>
                  <a:pt x="313548" y="1374109"/>
                  <a:pt x="323180" y="1435283"/>
                </a:cubicBezTo>
                <a:cubicBezTo>
                  <a:pt x="347262" y="1585402"/>
                  <a:pt x="366566" y="1733005"/>
                  <a:pt x="349381" y="1875041"/>
                </a:cubicBezTo>
                <a:cubicBezTo>
                  <a:pt x="398887" y="1761016"/>
                  <a:pt x="404047" y="1643975"/>
                  <a:pt x="374363" y="1506494"/>
                </a:cubicBezTo>
                <a:cubicBezTo>
                  <a:pt x="356845" y="1425406"/>
                  <a:pt x="334841" y="1350786"/>
                  <a:pt x="302168" y="1274495"/>
                </a:cubicBezTo>
                <a:cubicBezTo>
                  <a:pt x="298229" y="1265236"/>
                  <a:pt x="295129" y="1257666"/>
                  <a:pt x="291466" y="1250369"/>
                </a:cubicBezTo>
                <a:close/>
                <a:moveTo>
                  <a:pt x="678222" y="1248670"/>
                </a:moveTo>
                <a:lnTo>
                  <a:pt x="775536" y="1388015"/>
                </a:lnTo>
                <a:cubicBezTo>
                  <a:pt x="815764" y="1445771"/>
                  <a:pt x="857669" y="1505484"/>
                  <a:pt x="894529" y="1567739"/>
                </a:cubicBezTo>
                <a:cubicBezTo>
                  <a:pt x="913103" y="1599148"/>
                  <a:pt x="930546" y="1631115"/>
                  <a:pt x="948000" y="1663088"/>
                </a:cubicBezTo>
                <a:cubicBezTo>
                  <a:pt x="966853" y="1697859"/>
                  <a:pt x="986277" y="1733757"/>
                  <a:pt x="1006812" y="1767683"/>
                </a:cubicBezTo>
                <a:cubicBezTo>
                  <a:pt x="1049303" y="1838347"/>
                  <a:pt x="1100205" y="1906189"/>
                  <a:pt x="1149133" y="1971513"/>
                </a:cubicBezTo>
                <a:cubicBezTo>
                  <a:pt x="1215506" y="2060384"/>
                  <a:pt x="1283561" y="2151216"/>
                  <a:pt x="1333952" y="2251620"/>
                </a:cubicBezTo>
                <a:lnTo>
                  <a:pt x="1337329" y="2258350"/>
                </a:lnTo>
                <a:cubicBezTo>
                  <a:pt x="1352131" y="2023413"/>
                  <a:pt x="1145204" y="1784597"/>
                  <a:pt x="1014726" y="1615556"/>
                </a:cubicBezTo>
                <a:cubicBezTo>
                  <a:pt x="911517" y="1481269"/>
                  <a:pt x="800192" y="1360189"/>
                  <a:pt x="678222" y="1248670"/>
                </a:cubicBezTo>
                <a:close/>
                <a:moveTo>
                  <a:pt x="4002475" y="1037802"/>
                </a:moveTo>
                <a:cubicBezTo>
                  <a:pt x="4001933" y="1038196"/>
                  <a:pt x="4000861" y="1038973"/>
                  <a:pt x="4000324" y="1039362"/>
                </a:cubicBezTo>
                <a:cubicBezTo>
                  <a:pt x="4001046" y="1040360"/>
                  <a:pt x="4002134" y="1041861"/>
                  <a:pt x="4002862" y="1042866"/>
                </a:cubicBezTo>
                <a:cubicBezTo>
                  <a:pt x="4002672" y="1041472"/>
                  <a:pt x="4002487" y="1040086"/>
                  <a:pt x="4002475" y="1037802"/>
                </a:cubicBezTo>
                <a:close/>
                <a:moveTo>
                  <a:pt x="506322" y="1020997"/>
                </a:moveTo>
                <a:cubicBezTo>
                  <a:pt x="513282" y="1018930"/>
                  <a:pt x="522180" y="1021005"/>
                  <a:pt x="533068" y="1029409"/>
                </a:cubicBezTo>
                <a:cubicBezTo>
                  <a:pt x="813777" y="1244537"/>
                  <a:pt x="1037861" y="1510547"/>
                  <a:pt x="1232525" y="1804675"/>
                </a:cubicBezTo>
                <a:cubicBezTo>
                  <a:pt x="1347857" y="1978510"/>
                  <a:pt x="1448039" y="2155739"/>
                  <a:pt x="1388858" y="2368011"/>
                </a:cubicBezTo>
                <a:cubicBezTo>
                  <a:pt x="1387462" y="2372226"/>
                  <a:pt x="1385496" y="2375314"/>
                  <a:pt x="1384098" y="2378125"/>
                </a:cubicBezTo>
                <a:cubicBezTo>
                  <a:pt x="1412260" y="2438425"/>
                  <a:pt x="1428077" y="2506324"/>
                  <a:pt x="1425393" y="2589124"/>
                </a:cubicBezTo>
                <a:cubicBezTo>
                  <a:pt x="1425681" y="2592488"/>
                  <a:pt x="1424559" y="2594453"/>
                  <a:pt x="1424001" y="2597541"/>
                </a:cubicBezTo>
                <a:cubicBezTo>
                  <a:pt x="1672217" y="2669579"/>
                  <a:pt x="1915127" y="2759032"/>
                  <a:pt x="2152729" y="2864487"/>
                </a:cubicBezTo>
                <a:cubicBezTo>
                  <a:pt x="2132903" y="2746636"/>
                  <a:pt x="2106350" y="2629357"/>
                  <a:pt x="2020609" y="2539671"/>
                </a:cubicBezTo>
                <a:cubicBezTo>
                  <a:pt x="2019486" y="2538832"/>
                  <a:pt x="2019482" y="2537426"/>
                  <a:pt x="2018920" y="2536309"/>
                </a:cubicBezTo>
                <a:cubicBezTo>
                  <a:pt x="1612986" y="2284320"/>
                  <a:pt x="1451410" y="1593008"/>
                  <a:pt x="1342441" y="1173017"/>
                </a:cubicBezTo>
                <a:cubicBezTo>
                  <a:pt x="1338482" y="1156742"/>
                  <a:pt x="1345418" y="1103405"/>
                  <a:pt x="1367925" y="1135648"/>
                </a:cubicBezTo>
                <a:cubicBezTo>
                  <a:pt x="1515878" y="1352095"/>
                  <a:pt x="1645605" y="1576999"/>
                  <a:pt x="1771401" y="1806673"/>
                </a:cubicBezTo>
                <a:cubicBezTo>
                  <a:pt x="1841477" y="1935111"/>
                  <a:pt x="1914363" y="2063547"/>
                  <a:pt x="1972385" y="2198735"/>
                </a:cubicBezTo>
                <a:cubicBezTo>
                  <a:pt x="1982518" y="2221738"/>
                  <a:pt x="2018367" y="2353316"/>
                  <a:pt x="2040892" y="2405205"/>
                </a:cubicBezTo>
                <a:cubicBezTo>
                  <a:pt x="2009600" y="2310668"/>
                  <a:pt x="2111587" y="2005996"/>
                  <a:pt x="2131689" y="1936926"/>
                </a:cubicBezTo>
                <a:cubicBezTo>
                  <a:pt x="2203731" y="1690111"/>
                  <a:pt x="2314813" y="1463729"/>
                  <a:pt x="2454820" y="1248808"/>
                </a:cubicBezTo>
                <a:cubicBezTo>
                  <a:pt x="2475264" y="1216788"/>
                  <a:pt x="2493340" y="1290570"/>
                  <a:pt x="2492512" y="1302920"/>
                </a:cubicBezTo>
                <a:cubicBezTo>
                  <a:pt x="2465675" y="1747535"/>
                  <a:pt x="2370053" y="2178216"/>
                  <a:pt x="2081216" y="2527513"/>
                </a:cubicBezTo>
                <a:cubicBezTo>
                  <a:pt x="2081497" y="2528073"/>
                  <a:pt x="2081211" y="2528916"/>
                  <a:pt x="2081211" y="2528916"/>
                </a:cubicBezTo>
                <a:cubicBezTo>
                  <a:pt x="2150699" y="2633778"/>
                  <a:pt x="2178105" y="2756954"/>
                  <a:pt x="2199067" y="2884061"/>
                </a:cubicBezTo>
                <a:cubicBezTo>
                  <a:pt x="2641128" y="3084915"/>
                  <a:pt x="3028660" y="3311628"/>
                  <a:pt x="3192586" y="3411496"/>
                </a:cubicBezTo>
                <a:cubicBezTo>
                  <a:pt x="3356510" y="3511368"/>
                  <a:pt x="3237401" y="3517312"/>
                  <a:pt x="3182620" y="3483279"/>
                </a:cubicBezTo>
                <a:cubicBezTo>
                  <a:pt x="3055506" y="3404310"/>
                  <a:pt x="2789863" y="3259545"/>
                  <a:pt x="2435119" y="3080173"/>
                </a:cubicBezTo>
                <a:lnTo>
                  <a:pt x="2410152" y="3063751"/>
                </a:lnTo>
                <a:lnTo>
                  <a:pt x="2408099" y="3064403"/>
                </a:lnTo>
                <a:lnTo>
                  <a:pt x="2407218" y="3070324"/>
                </a:lnTo>
                <a:cubicBezTo>
                  <a:pt x="2402612" y="3079171"/>
                  <a:pt x="2394080" y="3088906"/>
                  <a:pt x="2380138" y="3099341"/>
                </a:cubicBezTo>
                <a:cubicBezTo>
                  <a:pt x="2194333" y="3283170"/>
                  <a:pt x="1992503" y="3449064"/>
                  <a:pt x="1765923" y="3581043"/>
                </a:cubicBezTo>
                <a:cubicBezTo>
                  <a:pt x="1744896" y="3593696"/>
                  <a:pt x="1723857" y="3603555"/>
                  <a:pt x="1702258" y="3612286"/>
                </a:cubicBezTo>
                <a:cubicBezTo>
                  <a:pt x="1664333" y="3650747"/>
                  <a:pt x="1731601" y="3589836"/>
                  <a:pt x="1538370" y="3811804"/>
                </a:cubicBezTo>
                <a:cubicBezTo>
                  <a:pt x="1278852" y="4250311"/>
                  <a:pt x="915356" y="4600566"/>
                  <a:pt x="542867" y="4944092"/>
                </a:cubicBezTo>
                <a:cubicBezTo>
                  <a:pt x="521291" y="4964055"/>
                  <a:pt x="503482" y="4879596"/>
                  <a:pt x="515800" y="4862180"/>
                </a:cubicBezTo>
                <a:cubicBezTo>
                  <a:pt x="664236" y="4650055"/>
                  <a:pt x="747224" y="4402666"/>
                  <a:pt x="909145" y="4199225"/>
                </a:cubicBezTo>
                <a:cubicBezTo>
                  <a:pt x="998789" y="4086824"/>
                  <a:pt x="1101084" y="3991246"/>
                  <a:pt x="1214067" y="3908561"/>
                </a:cubicBezTo>
                <a:cubicBezTo>
                  <a:pt x="1023317" y="3973399"/>
                  <a:pt x="824392" y="4020568"/>
                  <a:pt x="640967" y="4105601"/>
                </a:cubicBezTo>
                <a:cubicBezTo>
                  <a:pt x="458381" y="4190213"/>
                  <a:pt x="284593" y="4292005"/>
                  <a:pt x="112563" y="4396952"/>
                </a:cubicBezTo>
                <a:lnTo>
                  <a:pt x="0" y="4466006"/>
                </a:lnTo>
                <a:lnTo>
                  <a:pt x="0" y="4233763"/>
                </a:lnTo>
                <a:lnTo>
                  <a:pt x="36881" y="4200118"/>
                </a:lnTo>
                <a:cubicBezTo>
                  <a:pt x="302143" y="3962792"/>
                  <a:pt x="585478" y="3740226"/>
                  <a:pt x="910534" y="3629753"/>
                </a:cubicBezTo>
                <a:cubicBezTo>
                  <a:pt x="1140280" y="3551663"/>
                  <a:pt x="1356783" y="3624873"/>
                  <a:pt x="1578717" y="3575982"/>
                </a:cubicBezTo>
                <a:cubicBezTo>
                  <a:pt x="1857881" y="3513822"/>
                  <a:pt x="2134207" y="3238918"/>
                  <a:pt x="2338780" y="3033725"/>
                </a:cubicBezTo>
                <a:cubicBezTo>
                  <a:pt x="2165203" y="2949506"/>
                  <a:pt x="1987990" y="2873430"/>
                  <a:pt x="1807991" y="2807184"/>
                </a:cubicBezTo>
                <a:cubicBezTo>
                  <a:pt x="1696192" y="2934214"/>
                  <a:pt x="1567238" y="3035444"/>
                  <a:pt x="1416358" y="3112571"/>
                </a:cubicBezTo>
                <a:cubicBezTo>
                  <a:pt x="1318658" y="3280278"/>
                  <a:pt x="1112986" y="3321000"/>
                  <a:pt x="939066" y="3378798"/>
                </a:cubicBezTo>
                <a:cubicBezTo>
                  <a:pt x="668357" y="3469020"/>
                  <a:pt x="393418" y="3543804"/>
                  <a:pt x="115099" y="3607650"/>
                </a:cubicBezTo>
                <a:cubicBezTo>
                  <a:pt x="80589" y="3615844"/>
                  <a:pt x="67554" y="3533906"/>
                  <a:pt x="97284" y="3520393"/>
                </a:cubicBezTo>
                <a:cubicBezTo>
                  <a:pt x="382521" y="3387774"/>
                  <a:pt x="642160" y="3215335"/>
                  <a:pt x="922050" y="3074867"/>
                </a:cubicBezTo>
                <a:cubicBezTo>
                  <a:pt x="1080787" y="2995199"/>
                  <a:pt x="1233979" y="2960447"/>
                  <a:pt x="1405265" y="3016319"/>
                </a:cubicBezTo>
                <a:cubicBezTo>
                  <a:pt x="1406106" y="3016600"/>
                  <a:pt x="1406671" y="3017724"/>
                  <a:pt x="1407512" y="3018001"/>
                </a:cubicBezTo>
                <a:cubicBezTo>
                  <a:pt x="1526420" y="2954115"/>
                  <a:pt x="1632390" y="2874245"/>
                  <a:pt x="1726266" y="2777274"/>
                </a:cubicBezTo>
                <a:cubicBezTo>
                  <a:pt x="1369635" y="2651515"/>
                  <a:pt x="1000990" y="2561972"/>
                  <a:pt x="625390" y="2514541"/>
                </a:cubicBezTo>
                <a:cubicBezTo>
                  <a:pt x="624559" y="2519877"/>
                  <a:pt x="622878" y="2524928"/>
                  <a:pt x="619799" y="2527180"/>
                </a:cubicBezTo>
                <a:cubicBezTo>
                  <a:pt x="509037" y="2598914"/>
                  <a:pt x="403069" y="2677377"/>
                  <a:pt x="310030" y="2771818"/>
                </a:cubicBezTo>
                <a:cubicBezTo>
                  <a:pt x="266034" y="2817076"/>
                  <a:pt x="224887" y="2891795"/>
                  <a:pt x="173877" y="2937056"/>
                </a:cubicBezTo>
                <a:cubicBezTo>
                  <a:pt x="145840" y="3003792"/>
                  <a:pt x="113686" y="3071134"/>
                  <a:pt x="77889" y="3138440"/>
                </a:cubicBezTo>
                <a:lnTo>
                  <a:pt x="0" y="3271395"/>
                </a:lnTo>
                <a:lnTo>
                  <a:pt x="0" y="3153002"/>
                </a:lnTo>
                <a:lnTo>
                  <a:pt x="2386" y="3149203"/>
                </a:lnTo>
                <a:cubicBezTo>
                  <a:pt x="33821" y="3095439"/>
                  <a:pt x="63030" y="3041490"/>
                  <a:pt x="89753" y="2987702"/>
                </a:cubicBezTo>
                <a:cubicBezTo>
                  <a:pt x="85546" y="2993322"/>
                  <a:pt x="81066" y="2999788"/>
                  <a:pt x="76869" y="3005404"/>
                </a:cubicBezTo>
                <a:cubicBezTo>
                  <a:pt x="63139" y="3024231"/>
                  <a:pt x="48575" y="3042776"/>
                  <a:pt x="32049" y="3065814"/>
                </a:cubicBezTo>
                <a:lnTo>
                  <a:pt x="0" y="3108744"/>
                </a:lnTo>
                <a:lnTo>
                  <a:pt x="0" y="3058059"/>
                </a:lnTo>
                <a:lnTo>
                  <a:pt x="7610" y="3047889"/>
                </a:lnTo>
                <a:cubicBezTo>
                  <a:pt x="24410" y="3025415"/>
                  <a:pt x="38695" y="3006301"/>
                  <a:pt x="52419" y="2987479"/>
                </a:cubicBezTo>
                <a:cubicBezTo>
                  <a:pt x="54382" y="2984385"/>
                  <a:pt x="57184" y="2981579"/>
                  <a:pt x="59142" y="2978488"/>
                </a:cubicBezTo>
                <a:lnTo>
                  <a:pt x="0" y="3015334"/>
                </a:lnTo>
                <a:lnTo>
                  <a:pt x="0" y="2914286"/>
                </a:lnTo>
                <a:lnTo>
                  <a:pt x="36383" y="2901128"/>
                </a:lnTo>
                <a:cubicBezTo>
                  <a:pt x="76283" y="2885228"/>
                  <a:pt x="116303" y="2866415"/>
                  <a:pt x="156329" y="2840533"/>
                </a:cubicBezTo>
                <a:cubicBezTo>
                  <a:pt x="229785" y="2792431"/>
                  <a:pt x="289125" y="2682604"/>
                  <a:pt x="358355" y="2620471"/>
                </a:cubicBezTo>
                <a:cubicBezTo>
                  <a:pt x="406846" y="2577174"/>
                  <a:pt x="457591" y="2538372"/>
                  <a:pt x="510577" y="2501244"/>
                </a:cubicBezTo>
                <a:cubicBezTo>
                  <a:pt x="411488" y="2490937"/>
                  <a:pt x="311929" y="2483543"/>
                  <a:pt x="211967" y="2479171"/>
                </a:cubicBezTo>
                <a:lnTo>
                  <a:pt x="0" y="2476398"/>
                </a:lnTo>
                <a:lnTo>
                  <a:pt x="0" y="2389189"/>
                </a:lnTo>
                <a:lnTo>
                  <a:pt x="103062" y="2389518"/>
                </a:lnTo>
                <a:cubicBezTo>
                  <a:pt x="239716" y="2392822"/>
                  <a:pt x="375712" y="2401808"/>
                  <a:pt x="510734" y="2416201"/>
                </a:cubicBezTo>
                <a:cubicBezTo>
                  <a:pt x="453295" y="2294758"/>
                  <a:pt x="388809" y="2156489"/>
                  <a:pt x="279257" y="2092102"/>
                </a:cubicBezTo>
                <a:cubicBezTo>
                  <a:pt x="214509" y="2054029"/>
                  <a:pt x="140169" y="2030776"/>
                  <a:pt x="65265" y="2006049"/>
                </a:cubicBezTo>
                <a:lnTo>
                  <a:pt x="0" y="1982532"/>
                </a:lnTo>
                <a:lnTo>
                  <a:pt x="0" y="1912789"/>
                </a:lnTo>
                <a:lnTo>
                  <a:pt x="97460" y="1953725"/>
                </a:lnTo>
                <a:cubicBezTo>
                  <a:pt x="140146" y="1968817"/>
                  <a:pt x="181972" y="1973804"/>
                  <a:pt x="221272" y="1980766"/>
                </a:cubicBezTo>
                <a:cubicBezTo>
                  <a:pt x="184478" y="1960612"/>
                  <a:pt x="148800" y="1938494"/>
                  <a:pt x="116765" y="1911033"/>
                </a:cubicBezTo>
                <a:cubicBezTo>
                  <a:pt x="78825" y="1878815"/>
                  <a:pt x="47051" y="1840696"/>
                  <a:pt x="16405" y="1803412"/>
                </a:cubicBezTo>
                <a:lnTo>
                  <a:pt x="0" y="1784777"/>
                </a:lnTo>
                <a:lnTo>
                  <a:pt x="0" y="1740082"/>
                </a:lnTo>
                <a:lnTo>
                  <a:pt x="39394" y="1784856"/>
                </a:lnTo>
                <a:cubicBezTo>
                  <a:pt x="69479" y="1821014"/>
                  <a:pt x="100126" y="1858299"/>
                  <a:pt x="135813" y="1888838"/>
                </a:cubicBezTo>
                <a:cubicBezTo>
                  <a:pt x="168411" y="1916009"/>
                  <a:pt x="204933" y="1938411"/>
                  <a:pt x="242575" y="1958841"/>
                </a:cubicBezTo>
                <a:cubicBezTo>
                  <a:pt x="195379" y="1882642"/>
                  <a:pt x="141547" y="1815083"/>
                  <a:pt x="82197" y="1754826"/>
                </a:cubicBezTo>
                <a:lnTo>
                  <a:pt x="0" y="1679650"/>
                </a:lnTo>
                <a:lnTo>
                  <a:pt x="0" y="1602463"/>
                </a:lnTo>
                <a:lnTo>
                  <a:pt x="84689" y="1677442"/>
                </a:lnTo>
                <a:cubicBezTo>
                  <a:pt x="165950" y="1759826"/>
                  <a:pt x="237786" y="1855565"/>
                  <a:pt x="298437" y="1968019"/>
                </a:cubicBezTo>
                <a:lnTo>
                  <a:pt x="227269" y="1114064"/>
                </a:lnTo>
                <a:cubicBezTo>
                  <a:pt x="226129" y="1099191"/>
                  <a:pt x="230003" y="1062136"/>
                  <a:pt x="248003" y="1089613"/>
                </a:cubicBezTo>
                <a:cubicBezTo>
                  <a:pt x="349844" y="1249160"/>
                  <a:pt x="397556" y="1433768"/>
                  <a:pt x="427020" y="1619803"/>
                </a:cubicBezTo>
                <a:cubicBezTo>
                  <a:pt x="453086" y="1782272"/>
                  <a:pt x="422387" y="1897385"/>
                  <a:pt x="340345" y="2027739"/>
                </a:cubicBezTo>
                <a:cubicBezTo>
                  <a:pt x="347373" y="2033339"/>
                  <a:pt x="354114" y="2038383"/>
                  <a:pt x="360865" y="2044827"/>
                </a:cubicBezTo>
                <a:cubicBezTo>
                  <a:pt x="443500" y="2128340"/>
                  <a:pt x="506078" y="2306190"/>
                  <a:pt x="560414" y="2421457"/>
                </a:cubicBezTo>
                <a:cubicBezTo>
                  <a:pt x="831022" y="2452769"/>
                  <a:pt x="1098019" y="2506255"/>
                  <a:pt x="1359703" y="2578554"/>
                </a:cubicBezTo>
                <a:lnTo>
                  <a:pt x="1359422" y="2577994"/>
                </a:lnTo>
                <a:cubicBezTo>
                  <a:pt x="1370467" y="2269807"/>
                  <a:pt x="976420" y="2084880"/>
                  <a:pt x="828701" y="1839520"/>
                </a:cubicBezTo>
                <a:cubicBezTo>
                  <a:pt x="687172" y="1605098"/>
                  <a:pt x="631475" y="1330413"/>
                  <a:pt x="494427" y="1092333"/>
                </a:cubicBezTo>
                <a:cubicBezTo>
                  <a:pt x="481980" y="1070671"/>
                  <a:pt x="485440" y="1027197"/>
                  <a:pt x="506322" y="1020997"/>
                </a:cubicBezTo>
                <a:close/>
                <a:moveTo>
                  <a:pt x="4570198" y="978081"/>
                </a:moveTo>
                <a:cubicBezTo>
                  <a:pt x="4555714" y="1028259"/>
                  <a:pt x="4540870" y="1077934"/>
                  <a:pt x="4523691" y="1127776"/>
                </a:cubicBezTo>
                <a:lnTo>
                  <a:pt x="4509875" y="1167552"/>
                </a:lnTo>
                <a:cubicBezTo>
                  <a:pt x="4498703" y="1198545"/>
                  <a:pt x="4488074" y="1229138"/>
                  <a:pt x="4478168" y="1260735"/>
                </a:cubicBezTo>
                <a:cubicBezTo>
                  <a:pt x="4437866" y="1392962"/>
                  <a:pt x="4423333" y="1532451"/>
                  <a:pt x="4409309" y="1666996"/>
                </a:cubicBezTo>
                <a:cubicBezTo>
                  <a:pt x="4399387" y="1761934"/>
                  <a:pt x="4389478" y="1859162"/>
                  <a:pt x="4370031" y="1955666"/>
                </a:cubicBezTo>
                <a:cubicBezTo>
                  <a:pt x="4495511" y="1636562"/>
                  <a:pt x="4590903" y="1311031"/>
                  <a:pt x="4570198" y="978081"/>
                </a:cubicBezTo>
                <a:close/>
                <a:moveTo>
                  <a:pt x="4557898" y="900011"/>
                </a:moveTo>
                <a:cubicBezTo>
                  <a:pt x="4330292" y="1199280"/>
                  <a:pt x="4335713" y="1567725"/>
                  <a:pt x="4344840" y="1922038"/>
                </a:cubicBezTo>
                <a:cubicBezTo>
                  <a:pt x="4360210" y="1836882"/>
                  <a:pt x="4369815" y="1750562"/>
                  <a:pt x="4378710" y="1665516"/>
                </a:cubicBezTo>
                <a:cubicBezTo>
                  <a:pt x="4393083" y="1529197"/>
                  <a:pt x="4407432" y="1388309"/>
                  <a:pt x="4448798" y="1253024"/>
                </a:cubicBezTo>
                <a:cubicBezTo>
                  <a:pt x="4458700" y="1221425"/>
                  <a:pt x="4469507" y="1189944"/>
                  <a:pt x="4480315" y="1158454"/>
                </a:cubicBezTo>
                <a:lnTo>
                  <a:pt x="4494133" y="1118676"/>
                </a:lnTo>
                <a:cubicBezTo>
                  <a:pt x="4518925" y="1046526"/>
                  <a:pt x="4539765" y="973431"/>
                  <a:pt x="4557898" y="900011"/>
                </a:cubicBezTo>
                <a:close/>
                <a:moveTo>
                  <a:pt x="3607114" y="467441"/>
                </a:moveTo>
                <a:cubicBezTo>
                  <a:pt x="3528124" y="599478"/>
                  <a:pt x="3410482" y="705343"/>
                  <a:pt x="3296242" y="807991"/>
                </a:cubicBezTo>
                <a:cubicBezTo>
                  <a:pt x="3255418" y="844446"/>
                  <a:pt x="3213877" y="882186"/>
                  <a:pt x="3174674" y="919759"/>
                </a:cubicBezTo>
                <a:cubicBezTo>
                  <a:pt x="3129209" y="963390"/>
                  <a:pt x="3085915" y="1010032"/>
                  <a:pt x="3042978" y="1054894"/>
                </a:cubicBezTo>
                <a:lnTo>
                  <a:pt x="2968914" y="1133756"/>
                </a:lnTo>
                <a:cubicBezTo>
                  <a:pt x="3001355" y="1109480"/>
                  <a:pt x="3045966" y="1074853"/>
                  <a:pt x="3103823" y="1026814"/>
                </a:cubicBezTo>
                <a:cubicBezTo>
                  <a:pt x="3260201" y="897449"/>
                  <a:pt x="3521192" y="681569"/>
                  <a:pt x="3607114" y="467441"/>
                </a:cubicBezTo>
                <a:close/>
                <a:moveTo>
                  <a:pt x="3744487" y="383136"/>
                </a:moveTo>
                <a:cubicBezTo>
                  <a:pt x="3789590" y="603780"/>
                  <a:pt x="3850997" y="811848"/>
                  <a:pt x="3970213" y="995559"/>
                </a:cubicBezTo>
                <a:cubicBezTo>
                  <a:pt x="3927384" y="796159"/>
                  <a:pt x="3865366" y="574806"/>
                  <a:pt x="3744487" y="383136"/>
                </a:cubicBezTo>
                <a:close/>
                <a:moveTo>
                  <a:pt x="3624562" y="367041"/>
                </a:moveTo>
                <a:cubicBezTo>
                  <a:pt x="3578160" y="403736"/>
                  <a:pt x="3532667" y="442805"/>
                  <a:pt x="3489712" y="485386"/>
                </a:cubicBezTo>
                <a:cubicBezTo>
                  <a:pt x="3380716" y="591858"/>
                  <a:pt x="3284219" y="714458"/>
                  <a:pt x="3182994" y="828265"/>
                </a:cubicBezTo>
                <a:cubicBezTo>
                  <a:pt x="3100902" y="919812"/>
                  <a:pt x="2899469" y="1135252"/>
                  <a:pt x="2892114" y="1172635"/>
                </a:cubicBezTo>
                <a:lnTo>
                  <a:pt x="3021459" y="1035385"/>
                </a:lnTo>
                <a:cubicBezTo>
                  <a:pt x="3064036" y="990026"/>
                  <a:pt x="3108229" y="943501"/>
                  <a:pt x="3153873" y="898971"/>
                </a:cubicBezTo>
                <a:cubicBezTo>
                  <a:pt x="3193783" y="860125"/>
                  <a:pt x="3235680" y="822883"/>
                  <a:pt x="3276511" y="786423"/>
                </a:cubicBezTo>
                <a:cubicBezTo>
                  <a:pt x="3390214" y="684175"/>
                  <a:pt x="3507852" y="578306"/>
                  <a:pt x="3584154" y="448218"/>
                </a:cubicBezTo>
                <a:cubicBezTo>
                  <a:pt x="3599491" y="421848"/>
                  <a:pt x="3612660" y="394752"/>
                  <a:pt x="3624562" y="367041"/>
                </a:cubicBezTo>
                <a:close/>
                <a:moveTo>
                  <a:pt x="3766672" y="359429"/>
                </a:moveTo>
                <a:cubicBezTo>
                  <a:pt x="3888797" y="549425"/>
                  <a:pt x="3952247" y="768223"/>
                  <a:pt x="3996338" y="968237"/>
                </a:cubicBezTo>
                <a:cubicBezTo>
                  <a:pt x="3973140" y="739339"/>
                  <a:pt x="3922473" y="455576"/>
                  <a:pt x="3766672" y="359429"/>
                </a:cubicBezTo>
                <a:close/>
                <a:moveTo>
                  <a:pt x="3882765" y="0"/>
                </a:moveTo>
                <a:lnTo>
                  <a:pt x="3995099" y="0"/>
                </a:lnTo>
                <a:lnTo>
                  <a:pt x="4163818" y="234104"/>
                </a:lnTo>
                <a:cubicBezTo>
                  <a:pt x="4167056" y="234046"/>
                  <a:pt x="4169933" y="233486"/>
                  <a:pt x="4172099" y="234207"/>
                </a:cubicBezTo>
                <a:cubicBezTo>
                  <a:pt x="4320772" y="276387"/>
                  <a:pt x="4473568" y="294979"/>
                  <a:pt x="4628589" y="289746"/>
                </a:cubicBezTo>
                <a:lnTo>
                  <a:pt x="4724401" y="281632"/>
                </a:lnTo>
                <a:lnTo>
                  <a:pt x="4724401" y="330664"/>
                </a:lnTo>
                <a:lnTo>
                  <a:pt x="4657975" y="338772"/>
                </a:lnTo>
                <a:cubicBezTo>
                  <a:pt x="4512264" y="350060"/>
                  <a:pt x="4368090" y="341672"/>
                  <a:pt x="4227047" y="313415"/>
                </a:cubicBezTo>
                <a:cubicBezTo>
                  <a:pt x="4265992" y="361495"/>
                  <a:pt x="4305481" y="409180"/>
                  <a:pt x="4346041" y="456086"/>
                </a:cubicBezTo>
                <a:cubicBezTo>
                  <a:pt x="4427343" y="550152"/>
                  <a:pt x="4511990" y="638932"/>
                  <a:pt x="4599604" y="723178"/>
                </a:cubicBezTo>
                <a:lnTo>
                  <a:pt x="4724401" y="833497"/>
                </a:lnTo>
                <a:lnTo>
                  <a:pt x="4724401" y="950118"/>
                </a:lnTo>
                <a:lnTo>
                  <a:pt x="4655015" y="891426"/>
                </a:lnTo>
                <a:cubicBezTo>
                  <a:pt x="4700834" y="1342763"/>
                  <a:pt x="4530476" y="1779853"/>
                  <a:pt x="4348002" y="2205895"/>
                </a:cubicBezTo>
                <a:cubicBezTo>
                  <a:pt x="4337873" y="2229260"/>
                  <a:pt x="4261560" y="2258626"/>
                  <a:pt x="4262250" y="2219972"/>
                </a:cubicBezTo>
                <a:cubicBezTo>
                  <a:pt x="4268663" y="1744520"/>
                  <a:pt x="4175629" y="1214471"/>
                  <a:pt x="4550611" y="817540"/>
                </a:cubicBezTo>
                <a:cubicBezTo>
                  <a:pt x="4554014" y="814312"/>
                  <a:pt x="4558850" y="810804"/>
                  <a:pt x="4564418" y="808293"/>
                </a:cubicBezTo>
                <a:cubicBezTo>
                  <a:pt x="4461330" y="711325"/>
                  <a:pt x="4361455" y="609738"/>
                  <a:pt x="4266388" y="500083"/>
                </a:cubicBezTo>
                <a:cubicBezTo>
                  <a:pt x="4185451" y="406519"/>
                  <a:pt x="4107556" y="310364"/>
                  <a:pt x="4032842" y="211809"/>
                </a:cubicBezTo>
                <a:close/>
                <a:moveTo>
                  <a:pt x="3721337" y="0"/>
                </a:moveTo>
                <a:lnTo>
                  <a:pt x="3797544" y="0"/>
                </a:lnTo>
                <a:lnTo>
                  <a:pt x="3775734" y="95131"/>
                </a:lnTo>
                <a:cubicBezTo>
                  <a:pt x="3762598" y="156923"/>
                  <a:pt x="3748081" y="217234"/>
                  <a:pt x="3724807" y="272257"/>
                </a:cubicBezTo>
                <a:cubicBezTo>
                  <a:pt x="3725550" y="275539"/>
                  <a:pt x="3726109" y="279707"/>
                  <a:pt x="3726844" y="282988"/>
                </a:cubicBezTo>
                <a:cubicBezTo>
                  <a:pt x="3732776" y="280979"/>
                  <a:pt x="3739065" y="279475"/>
                  <a:pt x="3742664" y="279918"/>
                </a:cubicBezTo>
                <a:cubicBezTo>
                  <a:pt x="4076263" y="313585"/>
                  <a:pt x="4081377" y="922622"/>
                  <a:pt x="4103910" y="1161917"/>
                </a:cubicBezTo>
                <a:cubicBezTo>
                  <a:pt x="4106010" y="1184045"/>
                  <a:pt x="4034389" y="1215360"/>
                  <a:pt x="4020269" y="1200406"/>
                </a:cubicBezTo>
                <a:cubicBezTo>
                  <a:pt x="3826459" y="997506"/>
                  <a:pt x="3735339" y="752983"/>
                  <a:pt x="3674882" y="488524"/>
                </a:cubicBezTo>
                <a:cubicBezTo>
                  <a:pt x="3559684" y="713184"/>
                  <a:pt x="3278706" y="925237"/>
                  <a:pt x="3132682" y="1072284"/>
                </a:cubicBezTo>
                <a:cubicBezTo>
                  <a:pt x="3002939" y="1202191"/>
                  <a:pt x="2899935" y="1287527"/>
                  <a:pt x="2716346" y="1276376"/>
                </a:cubicBezTo>
                <a:cubicBezTo>
                  <a:pt x="2700863" y="1275390"/>
                  <a:pt x="2710506" y="1261536"/>
                  <a:pt x="2716772" y="1255462"/>
                </a:cubicBezTo>
                <a:cubicBezTo>
                  <a:pt x="2980750" y="993927"/>
                  <a:pt x="3207119" y="698608"/>
                  <a:pt x="3471096" y="437072"/>
                </a:cubicBezTo>
                <a:cubicBezTo>
                  <a:pt x="3516376" y="392044"/>
                  <a:pt x="3602281" y="339698"/>
                  <a:pt x="3639057" y="286334"/>
                </a:cubicBezTo>
                <a:cubicBezTo>
                  <a:pt x="3639591" y="285947"/>
                  <a:pt x="3639767" y="285058"/>
                  <a:pt x="3640309" y="284664"/>
                </a:cubicBezTo>
                <a:cubicBezTo>
                  <a:pt x="3642272" y="281720"/>
                  <a:pt x="3644597" y="279273"/>
                  <a:pt x="3646022" y="276711"/>
                </a:cubicBezTo>
                <a:cubicBezTo>
                  <a:pt x="3677659" y="221350"/>
                  <a:pt x="3693078" y="144742"/>
                  <a:pt x="3707943" y="65958"/>
                </a:cubicBezTo>
                <a:close/>
                <a:moveTo>
                  <a:pt x="2867960" y="0"/>
                </a:moveTo>
                <a:lnTo>
                  <a:pt x="2926351" y="0"/>
                </a:lnTo>
                <a:lnTo>
                  <a:pt x="2902823" y="262929"/>
                </a:lnTo>
                <a:cubicBezTo>
                  <a:pt x="2913215" y="221824"/>
                  <a:pt x="2926844" y="180662"/>
                  <a:pt x="2940663" y="140884"/>
                </a:cubicBezTo>
                <a:lnTo>
                  <a:pt x="2947039" y="122524"/>
                </a:lnTo>
                <a:lnTo>
                  <a:pt x="2984316" y="0"/>
                </a:lnTo>
                <a:lnTo>
                  <a:pt x="3016114" y="0"/>
                </a:lnTo>
                <a:lnTo>
                  <a:pt x="2979949" y="119274"/>
                </a:lnTo>
                <a:lnTo>
                  <a:pt x="3023879" y="0"/>
                </a:lnTo>
                <a:lnTo>
                  <a:pt x="3105400" y="0"/>
                </a:lnTo>
                <a:lnTo>
                  <a:pt x="3094669" y="30308"/>
                </a:lnTo>
                <a:cubicBezTo>
                  <a:pt x="3037894" y="178003"/>
                  <a:pt x="2973232" y="323305"/>
                  <a:pt x="2901945" y="466538"/>
                </a:cubicBezTo>
                <a:cubicBezTo>
                  <a:pt x="2895180" y="479835"/>
                  <a:pt x="2815686" y="518381"/>
                  <a:pt x="2815209" y="497361"/>
                </a:cubicBezTo>
                <a:cubicBezTo>
                  <a:pt x="2812746" y="375148"/>
                  <a:pt x="2825702" y="251298"/>
                  <a:pt x="2844845" y="127638"/>
                </a:cubicBezTo>
                <a:close/>
                <a:moveTo>
                  <a:pt x="1057230" y="0"/>
                </a:moveTo>
                <a:lnTo>
                  <a:pt x="1111003" y="0"/>
                </a:lnTo>
                <a:lnTo>
                  <a:pt x="1125553" y="52588"/>
                </a:lnTo>
                <a:cubicBezTo>
                  <a:pt x="1174409" y="196547"/>
                  <a:pt x="1244674" y="336170"/>
                  <a:pt x="1304276" y="476275"/>
                </a:cubicBezTo>
                <a:cubicBezTo>
                  <a:pt x="1351896" y="589579"/>
                  <a:pt x="1459984" y="863646"/>
                  <a:pt x="1492066" y="886333"/>
                </a:cubicBezTo>
                <a:lnTo>
                  <a:pt x="1423698" y="710817"/>
                </a:lnTo>
                <a:cubicBezTo>
                  <a:pt x="1401022" y="652964"/>
                  <a:pt x="1378015" y="593152"/>
                  <a:pt x="1357609" y="532892"/>
                </a:cubicBezTo>
                <a:cubicBezTo>
                  <a:pt x="1339853" y="480241"/>
                  <a:pt x="1324587" y="426487"/>
                  <a:pt x="1309550" y="374031"/>
                </a:cubicBezTo>
                <a:cubicBezTo>
                  <a:pt x="1277632" y="264242"/>
                  <a:pt x="1244842" y="151584"/>
                  <a:pt x="1193673" y="49533"/>
                </a:cubicBezTo>
                <a:lnTo>
                  <a:pt x="1164391" y="0"/>
                </a:lnTo>
                <a:lnTo>
                  <a:pt x="1200666" y="0"/>
                </a:lnTo>
                <a:lnTo>
                  <a:pt x="1223408" y="38996"/>
                </a:lnTo>
                <a:cubicBezTo>
                  <a:pt x="1274817" y="142454"/>
                  <a:pt x="1307626" y="255236"/>
                  <a:pt x="1339635" y="365517"/>
                </a:cubicBezTo>
                <a:cubicBezTo>
                  <a:pt x="1354670" y="417965"/>
                  <a:pt x="1370587" y="471608"/>
                  <a:pt x="1387469" y="523079"/>
                </a:cubicBezTo>
                <a:cubicBezTo>
                  <a:pt x="1407105" y="582792"/>
                  <a:pt x="1430659" y="641842"/>
                  <a:pt x="1452685" y="699806"/>
                </a:cubicBezTo>
                <a:lnTo>
                  <a:pt x="1492092" y="800424"/>
                </a:lnTo>
                <a:cubicBezTo>
                  <a:pt x="1484618" y="760762"/>
                  <a:pt x="1473155" y="705686"/>
                  <a:pt x="1455302" y="632913"/>
                </a:cubicBezTo>
                <a:cubicBezTo>
                  <a:pt x="1413478" y="460985"/>
                  <a:pt x="1347194" y="188426"/>
                  <a:pt x="1222336" y="9480"/>
                </a:cubicBezTo>
                <a:lnTo>
                  <a:pt x="1214634" y="0"/>
                </a:lnTo>
                <a:lnTo>
                  <a:pt x="1289827" y="0"/>
                </a:lnTo>
                <a:lnTo>
                  <a:pt x="1321076" y="59722"/>
                </a:lnTo>
                <a:cubicBezTo>
                  <a:pt x="1409905" y="250193"/>
                  <a:pt x="1460341" y="480374"/>
                  <a:pt x="1512579" y="626441"/>
                </a:cubicBezTo>
                <a:cubicBezTo>
                  <a:pt x="1573756" y="799163"/>
                  <a:pt x="1605359" y="928641"/>
                  <a:pt x="1506076" y="1089289"/>
                </a:cubicBezTo>
                <a:cubicBezTo>
                  <a:pt x="1497659" y="1102817"/>
                  <a:pt x="1489109" y="1088176"/>
                  <a:pt x="1486346" y="1079919"/>
                </a:cubicBezTo>
                <a:cubicBezTo>
                  <a:pt x="1364522" y="729689"/>
                  <a:pt x="1192335" y="398839"/>
                  <a:pt x="1070511" y="48609"/>
                </a:cubicBezTo>
                <a:close/>
                <a:moveTo>
                  <a:pt x="43151" y="0"/>
                </a:moveTo>
                <a:lnTo>
                  <a:pt x="95283" y="0"/>
                </a:lnTo>
                <a:lnTo>
                  <a:pt x="300708" y="154571"/>
                </a:lnTo>
                <a:cubicBezTo>
                  <a:pt x="379729" y="218614"/>
                  <a:pt x="456466" y="285481"/>
                  <a:pt x="530414" y="354673"/>
                </a:cubicBezTo>
                <a:cubicBezTo>
                  <a:pt x="466701" y="288424"/>
                  <a:pt x="401285" y="223977"/>
                  <a:pt x="333785" y="161564"/>
                </a:cubicBezTo>
                <a:lnTo>
                  <a:pt x="147005" y="0"/>
                </a:lnTo>
                <a:lnTo>
                  <a:pt x="272509" y="0"/>
                </a:lnTo>
                <a:lnTo>
                  <a:pt x="326276" y="45847"/>
                </a:lnTo>
                <a:cubicBezTo>
                  <a:pt x="505803" y="208268"/>
                  <a:pt x="670600" y="385490"/>
                  <a:pt x="823759" y="574145"/>
                </a:cubicBezTo>
                <a:cubicBezTo>
                  <a:pt x="833168" y="585952"/>
                  <a:pt x="831522" y="674146"/>
                  <a:pt x="811254" y="665546"/>
                </a:cubicBezTo>
                <a:cubicBezTo>
                  <a:pt x="575890" y="564984"/>
                  <a:pt x="364063" y="406029"/>
                  <a:pt x="154042" y="261522"/>
                </a:cubicBezTo>
                <a:cubicBezTo>
                  <a:pt x="104946" y="227663"/>
                  <a:pt x="58037" y="193597"/>
                  <a:pt x="13550" y="158423"/>
                </a:cubicBezTo>
                <a:lnTo>
                  <a:pt x="0" y="146618"/>
                </a:lnTo>
                <a:lnTo>
                  <a:pt x="0" y="59161"/>
                </a:lnTo>
                <a:lnTo>
                  <a:pt x="45427" y="101078"/>
                </a:lnTo>
                <a:cubicBezTo>
                  <a:pt x="223783" y="254949"/>
                  <a:pt x="433006" y="385896"/>
                  <a:pt x="630103" y="485885"/>
                </a:cubicBezTo>
                <a:cubicBezTo>
                  <a:pt x="595938" y="458865"/>
                  <a:pt x="563284" y="428899"/>
                  <a:pt x="532040" y="399359"/>
                </a:cubicBezTo>
                <a:lnTo>
                  <a:pt x="517618" y="385726"/>
                </a:lnTo>
                <a:cubicBezTo>
                  <a:pt x="442853" y="315667"/>
                  <a:pt x="365106" y="247799"/>
                  <a:pt x="285074" y="182755"/>
                </a:cubicBezTo>
                <a:close/>
              </a:path>
            </a:pathLst>
          </a:cu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3" name="Rectangle 15">
            <a:extLst>
              <a:ext uri="{FF2B5EF4-FFF2-40B4-BE49-F238E27FC236}">
                <a16:creationId xmlns:a16="http://schemas.microsoft.com/office/drawing/2014/main" id="{ED888B23-07FA-482A-96DF-47E31AF1A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7" y="990600"/>
            <a:ext cx="6096003" cy="4876800"/>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asellaDiTesto 2">
            <a:extLst>
              <a:ext uri="{FF2B5EF4-FFF2-40B4-BE49-F238E27FC236}">
                <a16:creationId xmlns:a16="http://schemas.microsoft.com/office/drawing/2014/main" id="{BAAFEDFC-2BC1-A2C2-4DF4-AE2F5989D50B}"/>
              </a:ext>
            </a:extLst>
          </p:cNvPr>
          <p:cNvSpPr txBox="1"/>
          <p:nvPr/>
        </p:nvSpPr>
        <p:spPr>
          <a:xfrm>
            <a:off x="6667498" y="2228850"/>
            <a:ext cx="4953000" cy="1752599"/>
          </a:xfrm>
          <a:prstGeom prst="rect">
            <a:avLst/>
          </a:prstGeom>
        </p:spPr>
        <p:txBody>
          <a:bodyPr vert="horz" lIns="91440" tIns="45720" rIns="91440" bIns="45720" rtlCol="0">
            <a:noAutofit/>
          </a:bodyPr>
          <a:lstStyle/>
          <a:p>
            <a:pPr algn="just">
              <a:lnSpc>
                <a:spcPct val="90000"/>
              </a:lnSpc>
              <a:spcAft>
                <a:spcPts val="600"/>
              </a:spcAft>
            </a:pPr>
            <a:r>
              <a:rPr lang="en-US" sz="2800" dirty="0">
                <a:solidFill>
                  <a:schemeClr val="tx1">
                    <a:alpha val="55000"/>
                  </a:schemeClr>
                </a:solidFill>
              </a:rPr>
              <a:t>La </a:t>
            </a:r>
            <a:r>
              <a:rPr lang="en-US" sz="2800" dirty="0" err="1">
                <a:solidFill>
                  <a:schemeClr val="tx1">
                    <a:alpha val="55000"/>
                  </a:schemeClr>
                </a:solidFill>
              </a:rPr>
              <a:t>materia</a:t>
            </a:r>
            <a:r>
              <a:rPr lang="en-US" sz="2800" dirty="0">
                <a:solidFill>
                  <a:schemeClr val="tx1">
                    <a:alpha val="55000"/>
                  </a:schemeClr>
                </a:solidFill>
              </a:rPr>
              <a:t> </a:t>
            </a:r>
            <a:r>
              <a:rPr lang="en-US" sz="2800" dirty="0" err="1">
                <a:solidFill>
                  <a:schemeClr val="tx1">
                    <a:alpha val="55000"/>
                  </a:schemeClr>
                </a:solidFill>
              </a:rPr>
              <a:t>matrimoniale</a:t>
            </a:r>
            <a:r>
              <a:rPr lang="en-US" sz="2800" dirty="0">
                <a:solidFill>
                  <a:schemeClr val="tx1">
                    <a:alpha val="55000"/>
                  </a:schemeClr>
                </a:solidFill>
              </a:rPr>
              <a:t> (</a:t>
            </a:r>
            <a:r>
              <a:rPr lang="en-US" sz="2800" dirty="0" err="1">
                <a:solidFill>
                  <a:schemeClr val="tx1">
                    <a:alpha val="55000"/>
                  </a:schemeClr>
                </a:solidFill>
              </a:rPr>
              <a:t>matrimonio</a:t>
            </a:r>
            <a:r>
              <a:rPr lang="en-US" sz="2800" dirty="0">
                <a:solidFill>
                  <a:schemeClr val="tx1">
                    <a:alpha val="55000"/>
                  </a:schemeClr>
                </a:solidFill>
              </a:rPr>
              <a:t> </a:t>
            </a:r>
            <a:r>
              <a:rPr lang="en-US" sz="2800" dirty="0" err="1">
                <a:solidFill>
                  <a:schemeClr val="tx1">
                    <a:alpha val="55000"/>
                  </a:schemeClr>
                </a:solidFill>
              </a:rPr>
              <a:t>concordatario</a:t>
            </a:r>
            <a:r>
              <a:rPr lang="en-US" sz="2800" dirty="0">
                <a:solidFill>
                  <a:schemeClr val="tx1">
                    <a:alpha val="55000"/>
                  </a:schemeClr>
                </a:solidFill>
              </a:rPr>
              <a:t>) ha sempre </a:t>
            </a:r>
            <a:r>
              <a:rPr lang="en-US" sz="2800" dirty="0" err="1">
                <a:solidFill>
                  <a:schemeClr val="tx1">
                    <a:alpha val="55000"/>
                  </a:schemeClr>
                </a:solidFill>
              </a:rPr>
              <a:t>occupato</a:t>
            </a:r>
            <a:r>
              <a:rPr lang="en-US" sz="2800" dirty="0">
                <a:solidFill>
                  <a:schemeClr val="tx1">
                    <a:alpha val="55000"/>
                  </a:schemeClr>
                </a:solidFill>
              </a:rPr>
              <a:t> uno spazio </a:t>
            </a:r>
            <a:r>
              <a:rPr lang="en-US" sz="2800" dirty="0" err="1">
                <a:solidFill>
                  <a:schemeClr val="tx1">
                    <a:alpha val="55000"/>
                  </a:schemeClr>
                </a:solidFill>
              </a:rPr>
              <a:t>fondamentale</a:t>
            </a:r>
            <a:r>
              <a:rPr lang="en-US" sz="2800" dirty="0">
                <a:solidFill>
                  <a:schemeClr val="tx1">
                    <a:alpha val="55000"/>
                  </a:schemeClr>
                </a:solidFill>
              </a:rPr>
              <a:t> ed esteso </a:t>
            </a:r>
            <a:r>
              <a:rPr lang="en-US" sz="2800" dirty="0" err="1">
                <a:solidFill>
                  <a:schemeClr val="tx1">
                    <a:alpha val="55000"/>
                  </a:schemeClr>
                </a:solidFill>
              </a:rPr>
              <a:t>nella</a:t>
            </a:r>
            <a:r>
              <a:rPr lang="en-US" sz="2800" dirty="0">
                <a:solidFill>
                  <a:schemeClr val="tx1">
                    <a:alpha val="55000"/>
                  </a:schemeClr>
                </a:solidFill>
              </a:rPr>
              <a:t> </a:t>
            </a:r>
            <a:r>
              <a:rPr lang="en-US" sz="2800" dirty="0" err="1">
                <a:solidFill>
                  <a:schemeClr val="tx1">
                    <a:alpha val="55000"/>
                  </a:schemeClr>
                </a:solidFill>
              </a:rPr>
              <a:t>trattazione</a:t>
            </a:r>
            <a:r>
              <a:rPr lang="en-US" sz="2800" dirty="0">
                <a:solidFill>
                  <a:schemeClr val="tx1">
                    <a:alpha val="55000"/>
                  </a:schemeClr>
                </a:solidFill>
              </a:rPr>
              <a:t> </a:t>
            </a:r>
            <a:r>
              <a:rPr lang="en-US" sz="2800" dirty="0" err="1">
                <a:solidFill>
                  <a:schemeClr val="tx1">
                    <a:alpha val="55000"/>
                  </a:schemeClr>
                </a:solidFill>
              </a:rPr>
              <a:t>tradizionale</a:t>
            </a:r>
            <a:r>
              <a:rPr lang="en-US" sz="2800" dirty="0">
                <a:solidFill>
                  <a:schemeClr val="tx1">
                    <a:alpha val="55000"/>
                  </a:schemeClr>
                </a:solidFill>
              </a:rPr>
              <a:t> del </a:t>
            </a:r>
            <a:r>
              <a:rPr lang="en-US" sz="2800" dirty="0" err="1">
                <a:solidFill>
                  <a:schemeClr val="tx1">
                    <a:alpha val="55000"/>
                  </a:schemeClr>
                </a:solidFill>
              </a:rPr>
              <a:t>diritto</a:t>
            </a:r>
            <a:r>
              <a:rPr lang="en-US" sz="2800" dirty="0">
                <a:solidFill>
                  <a:schemeClr val="tx1">
                    <a:alpha val="55000"/>
                  </a:schemeClr>
                </a:solidFill>
              </a:rPr>
              <a:t> </a:t>
            </a:r>
            <a:r>
              <a:rPr lang="en-US" sz="2800" dirty="0" err="1">
                <a:solidFill>
                  <a:schemeClr val="tx1">
                    <a:alpha val="55000"/>
                  </a:schemeClr>
                </a:solidFill>
              </a:rPr>
              <a:t>ecclesiastico</a:t>
            </a:r>
            <a:endParaRPr lang="en-US" sz="2800" dirty="0">
              <a:solidFill>
                <a:schemeClr val="tx1">
                  <a:alpha val="55000"/>
                </a:schemeClr>
              </a:solidFill>
            </a:endParaRPr>
          </a:p>
        </p:txBody>
      </p:sp>
      <p:sp useBgFill="1">
        <p:nvSpPr>
          <p:cNvPr id="18" name="Rectangle 17">
            <a:extLst>
              <a:ext uri="{FF2B5EF4-FFF2-40B4-BE49-F238E27FC236}">
                <a16:creationId xmlns:a16="http://schemas.microsoft.com/office/drawing/2014/main" id="{A17BF396-6023-48D8-9C0C-893820872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197" y="457199"/>
            <a:ext cx="5638800" cy="5943599"/>
          </a:xfrm>
          <a:prstGeom prst="rect">
            <a:avLst/>
          </a:prstGeom>
          <a:ln w="12700" cap="flat" cmpd="sng" algn="ctr">
            <a:noFill/>
            <a:prstDash val="solid"/>
            <a:miter lim="800000"/>
          </a:ln>
          <a:effectLst>
            <a:outerShdw blurRad="317500" algn="ctr" rotWithShape="0">
              <a:schemeClr val="tx1">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2" name="Immagine 1">
            <a:extLst>
              <a:ext uri="{FF2B5EF4-FFF2-40B4-BE49-F238E27FC236}">
                <a16:creationId xmlns:a16="http://schemas.microsoft.com/office/drawing/2014/main" id="{D93C6CAF-BBD1-0A0E-DAC0-F91873C97268}"/>
              </a:ext>
            </a:extLst>
          </p:cNvPr>
          <p:cNvPicPr>
            <a:picLocks noChangeAspect="1"/>
          </p:cNvPicPr>
          <p:nvPr/>
        </p:nvPicPr>
        <p:blipFill rotWithShape="1">
          <a:blip r:embed="rId2"/>
          <a:srcRect l="15391" r="20143" b="-1"/>
          <a:stretch/>
        </p:blipFill>
        <p:spPr>
          <a:xfrm>
            <a:off x="914399" y="990597"/>
            <a:ext cx="4724400" cy="4876799"/>
          </a:xfrm>
          <a:prstGeom prst="rect">
            <a:avLst/>
          </a:prstGeom>
        </p:spPr>
      </p:pic>
    </p:spTree>
    <p:extLst>
      <p:ext uri="{BB962C8B-B14F-4D97-AF65-F5344CB8AC3E}">
        <p14:creationId xmlns:p14="http://schemas.microsoft.com/office/powerpoint/2010/main" val="5061716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E12A721-A0BD-B2D7-5CFC-A3EAACC12B86}"/>
              </a:ext>
            </a:extLst>
          </p:cNvPr>
          <p:cNvSpPr txBox="1"/>
          <p:nvPr/>
        </p:nvSpPr>
        <p:spPr>
          <a:xfrm>
            <a:off x="304800" y="397310"/>
            <a:ext cx="10896600" cy="1631216"/>
          </a:xfrm>
          <a:prstGeom prst="rect">
            <a:avLst/>
          </a:prstGeom>
          <a:noFill/>
        </p:spPr>
        <p:txBody>
          <a:bodyPr wrap="square" rtlCol="0">
            <a:spAutoFit/>
          </a:bodyPr>
          <a:lstStyle/>
          <a:p>
            <a:r>
              <a:rPr lang="it-IT" dirty="0"/>
              <a:t>ART. 29 COST.</a:t>
            </a:r>
          </a:p>
          <a:p>
            <a:endParaRPr lang="it-IT" dirty="0"/>
          </a:p>
          <a:p>
            <a:r>
              <a:rPr lang="it-IT" sz="3200" dirty="0"/>
              <a:t>La Repubblica riconosce i diritti della </a:t>
            </a:r>
            <a:r>
              <a:rPr lang="it-IT" sz="3200" b="1" dirty="0">
                <a:highlight>
                  <a:srgbClr val="FFFF00"/>
                </a:highlight>
              </a:rPr>
              <a:t>famiglia</a:t>
            </a:r>
            <a:r>
              <a:rPr lang="it-IT" sz="3200" dirty="0"/>
              <a:t> come </a:t>
            </a:r>
            <a:r>
              <a:rPr lang="it-IT" sz="3200" b="1" dirty="0"/>
              <a:t>società</a:t>
            </a:r>
            <a:r>
              <a:rPr lang="it-IT" sz="3200" dirty="0"/>
              <a:t> </a:t>
            </a:r>
            <a:r>
              <a:rPr lang="it-IT" sz="3200" b="1" dirty="0"/>
              <a:t>naturale</a:t>
            </a:r>
            <a:r>
              <a:rPr lang="it-IT" sz="3200" dirty="0"/>
              <a:t> </a:t>
            </a:r>
            <a:r>
              <a:rPr lang="it-IT" sz="3200" b="1" dirty="0"/>
              <a:t>fondata sul matrimonio (?)</a:t>
            </a:r>
            <a:endParaRPr lang="it-IT" sz="3200" dirty="0"/>
          </a:p>
        </p:txBody>
      </p:sp>
      <p:sp>
        <p:nvSpPr>
          <p:cNvPr id="3" name="CasellaDiTesto 2">
            <a:extLst>
              <a:ext uri="{FF2B5EF4-FFF2-40B4-BE49-F238E27FC236}">
                <a16:creationId xmlns:a16="http://schemas.microsoft.com/office/drawing/2014/main" id="{BE6FEF33-D56D-C230-5818-D3841BBCF862}"/>
              </a:ext>
            </a:extLst>
          </p:cNvPr>
          <p:cNvSpPr txBox="1"/>
          <p:nvPr/>
        </p:nvSpPr>
        <p:spPr>
          <a:xfrm>
            <a:off x="5924550" y="2535921"/>
            <a:ext cx="5772150" cy="2031325"/>
          </a:xfrm>
          <a:prstGeom prst="rect">
            <a:avLst/>
          </a:prstGeom>
          <a:noFill/>
          <a:ln>
            <a:solidFill>
              <a:schemeClr val="accent1"/>
            </a:solidFill>
          </a:ln>
        </p:spPr>
        <p:txBody>
          <a:bodyPr wrap="square" rtlCol="0">
            <a:spAutoFit/>
          </a:bodyPr>
          <a:lstStyle/>
          <a:p>
            <a:r>
              <a:rPr lang="it-IT" dirty="0"/>
              <a:t>legge 4 maggio 1983, n. 184, «Disciplina dell'adozione e dell’affidamento dei minori»</a:t>
            </a:r>
          </a:p>
          <a:p>
            <a:endParaRPr lang="it-IT" dirty="0"/>
          </a:p>
          <a:p>
            <a:r>
              <a:rPr lang="it-IT" dirty="0"/>
              <a:t>Inserimento del minore in «Comunità di tipo familiare, caratterizzate da organizzazione e da rapporti interpersonali analoghi a quelli di una famiglia»</a:t>
            </a:r>
          </a:p>
          <a:p>
            <a:endParaRPr lang="it-IT" dirty="0"/>
          </a:p>
        </p:txBody>
      </p:sp>
      <mc:AlternateContent xmlns:mc="http://schemas.openxmlformats.org/markup-compatibility/2006">
        <mc:Choice xmlns:am3d="http://schemas.microsoft.com/office/drawing/2017/model3d" Requires="am3d">
          <p:graphicFrame>
            <p:nvGraphicFramePr>
              <p:cNvPr id="5" name="Modello 3D 4" descr="Freccia spessa">
                <a:extLst>
                  <a:ext uri="{FF2B5EF4-FFF2-40B4-BE49-F238E27FC236}">
                    <a16:creationId xmlns:a16="http://schemas.microsoft.com/office/drawing/2014/main" id="{32ADD418-1A5B-E997-4A1A-F9378D7AE6C3}"/>
                  </a:ext>
                </a:extLst>
              </p:cNvPr>
              <p:cNvGraphicFramePr>
                <a:graphicFrameLocks noChangeAspect="1"/>
              </p:cNvGraphicFramePr>
              <p:nvPr>
                <p:extLst>
                  <p:ext uri="{D42A27DB-BD31-4B8C-83A1-F6EECF244321}">
                    <p14:modId xmlns:p14="http://schemas.microsoft.com/office/powerpoint/2010/main" val="2877017049"/>
                  </p:ext>
                </p:extLst>
              </p:nvPr>
            </p:nvGraphicFramePr>
            <p:xfrm rot="3938214">
              <a:off x="7325167" y="1873069"/>
              <a:ext cx="1201374" cy="558119"/>
            </p:xfrm>
            <a:graphic>
              <a:graphicData uri="http://schemas.microsoft.com/office/drawing/2017/model3d">
                <am3d:model3d r:embed="rId2">
                  <am3d:spPr>
                    <a:xfrm rot="3938214">
                      <a:off x="0" y="0"/>
                      <a:ext cx="1201374" cy="558119"/>
                    </a:xfrm>
                    <a:prstGeom prst="rect">
                      <a:avLst/>
                    </a:prstGeom>
                  </am3d:spPr>
                  <am3d:camera>
                    <am3d:pos x="0" y="0" z="52684168"/>
                    <am3d:up dx="0" dy="36000000" dz="0"/>
                    <am3d:lookAt x="0" y="0" z="0"/>
                    <am3d:perspective fov="2700000"/>
                  </am3d:camera>
                  <am3d:trans>
                    <am3d:meterPerModelUnit n="6808809" d="1000000"/>
                    <am3d:preTrans dx="0" dy="-8383130" dz="0"/>
                    <am3d:scale>
                      <am3d:sx n="1000000" d="1000000"/>
                      <am3d:sy n="1000000" d="1000000"/>
                      <am3d:sz n="1000000" d="1000000"/>
                    </am3d:scale>
                    <am3d:rot ax="-3635361" ay="-356569" az="624461"/>
                    <am3d:postTrans dx="0" dy="0" dz="0"/>
                  </am3d:trans>
                  <am3d:raster rName="Office3DRenderer" rVer="16.0.8326">
                    <am3d:blip r:embed="rId3"/>
                  </am3d:raster>
                  <am3d:objViewport viewportSz="127705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Modello 3D 4" descr="Freccia spessa">
                <a:extLst>
                  <a:ext uri="{FF2B5EF4-FFF2-40B4-BE49-F238E27FC236}">
                    <a16:creationId xmlns:a16="http://schemas.microsoft.com/office/drawing/2014/main" id="{32ADD418-1A5B-E997-4A1A-F9378D7AE6C3}"/>
                  </a:ext>
                </a:extLst>
              </p:cNvPr>
              <p:cNvPicPr>
                <a:picLocks noGrp="1" noRot="1" noChangeAspect="1" noMove="1" noResize="1" noEditPoints="1" noAdjustHandles="1" noChangeArrowheads="1" noChangeShapeType="1" noCrop="1"/>
              </p:cNvPicPr>
              <p:nvPr/>
            </p:nvPicPr>
            <p:blipFill>
              <a:blip r:embed="rId3"/>
              <a:stretch>
                <a:fillRect/>
              </a:stretch>
            </p:blipFill>
            <p:spPr>
              <a:xfrm rot="3938214">
                <a:off x="7325167" y="1873069"/>
                <a:ext cx="1201374" cy="558119"/>
              </a:xfrm>
              <a:prstGeom prst="rect">
                <a:avLst/>
              </a:prstGeom>
            </p:spPr>
          </p:pic>
        </mc:Fallback>
      </mc:AlternateContent>
      <p:pic>
        <p:nvPicPr>
          <p:cNvPr id="6" name="Immagine 5">
            <a:extLst>
              <a:ext uri="{FF2B5EF4-FFF2-40B4-BE49-F238E27FC236}">
                <a16:creationId xmlns:a16="http://schemas.microsoft.com/office/drawing/2014/main" id="{DCA981C3-1987-E3E9-A446-A6C2E6279E99}"/>
              </a:ext>
            </a:extLst>
          </p:cNvPr>
          <p:cNvPicPr>
            <a:picLocks noChangeAspect="1"/>
          </p:cNvPicPr>
          <p:nvPr/>
        </p:nvPicPr>
        <p:blipFill>
          <a:blip r:embed="rId4"/>
          <a:stretch>
            <a:fillRect/>
          </a:stretch>
        </p:blipFill>
        <p:spPr>
          <a:xfrm rot="6763240">
            <a:off x="4621574" y="3435722"/>
            <a:ext cx="896190" cy="1085182"/>
          </a:xfrm>
          <a:prstGeom prst="rect">
            <a:avLst/>
          </a:prstGeom>
        </p:spPr>
      </p:pic>
      <p:sp>
        <p:nvSpPr>
          <p:cNvPr id="7" name="CasellaDiTesto 6">
            <a:extLst>
              <a:ext uri="{FF2B5EF4-FFF2-40B4-BE49-F238E27FC236}">
                <a16:creationId xmlns:a16="http://schemas.microsoft.com/office/drawing/2014/main" id="{734C2639-3775-78C0-AB36-30CCB77D6819}"/>
              </a:ext>
            </a:extLst>
          </p:cNvPr>
          <p:cNvSpPr txBox="1"/>
          <p:nvPr/>
        </p:nvSpPr>
        <p:spPr>
          <a:xfrm>
            <a:off x="954789" y="3551583"/>
            <a:ext cx="3260001" cy="923330"/>
          </a:xfrm>
          <a:prstGeom prst="rect">
            <a:avLst/>
          </a:prstGeom>
          <a:noFill/>
          <a:ln>
            <a:solidFill>
              <a:schemeClr val="accent1"/>
            </a:solidFill>
          </a:ln>
        </p:spPr>
        <p:txBody>
          <a:bodyPr wrap="square" rtlCol="0">
            <a:spAutoFit/>
          </a:bodyPr>
          <a:lstStyle/>
          <a:p>
            <a:pPr algn="just"/>
            <a:r>
              <a:rPr lang="it-IT" dirty="0"/>
              <a:t>La famiglia oggi non nasce necessariamente dal vincolo matrimoniale</a:t>
            </a:r>
          </a:p>
        </p:txBody>
      </p:sp>
      <p:sp>
        <p:nvSpPr>
          <p:cNvPr id="8" name="CasellaDiTesto 7">
            <a:extLst>
              <a:ext uri="{FF2B5EF4-FFF2-40B4-BE49-F238E27FC236}">
                <a16:creationId xmlns:a16="http://schemas.microsoft.com/office/drawing/2014/main" id="{DD5FC611-B0F6-F27B-08A5-0513C2081F2F}"/>
              </a:ext>
            </a:extLst>
          </p:cNvPr>
          <p:cNvSpPr txBox="1"/>
          <p:nvPr/>
        </p:nvSpPr>
        <p:spPr>
          <a:xfrm>
            <a:off x="954790" y="5074641"/>
            <a:ext cx="10741910" cy="1200329"/>
          </a:xfrm>
          <a:prstGeom prst="rect">
            <a:avLst/>
          </a:prstGeom>
          <a:noFill/>
          <a:ln>
            <a:solidFill>
              <a:schemeClr val="accent1"/>
            </a:solidFill>
          </a:ln>
        </p:spPr>
        <p:txBody>
          <a:bodyPr wrap="square" rtlCol="0">
            <a:spAutoFit/>
          </a:bodyPr>
          <a:lstStyle/>
          <a:p>
            <a:pPr algn="just"/>
            <a:r>
              <a:rPr lang="it-IT" sz="2400" dirty="0"/>
              <a:t>La responsabilità genitoriale ha un rilievo giuridico indipendente dalla relazione di coniugio e dalla filiazione biologica; sussiste anche nei confronti dei figli adottati o affidati.</a:t>
            </a:r>
          </a:p>
        </p:txBody>
      </p:sp>
    </p:spTree>
    <p:extLst>
      <p:ext uri="{BB962C8B-B14F-4D97-AF65-F5344CB8AC3E}">
        <p14:creationId xmlns:p14="http://schemas.microsoft.com/office/powerpoint/2010/main" val="51091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BE0A54C-DAB6-EF8E-E841-AA7DA2D78627}"/>
              </a:ext>
            </a:extLst>
          </p:cNvPr>
          <p:cNvSpPr txBox="1"/>
          <p:nvPr/>
        </p:nvSpPr>
        <p:spPr>
          <a:xfrm>
            <a:off x="0" y="66675"/>
            <a:ext cx="12187237" cy="64633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dirty="0"/>
              <a:t>Con l’entrata in vigore della legge numero 76 del 20 maggio 2016, l'ordinamento italiano propone una scelta tra ormai tre forme tipizzate:</a:t>
            </a:r>
          </a:p>
        </p:txBody>
      </p:sp>
      <p:graphicFrame>
        <p:nvGraphicFramePr>
          <p:cNvPr id="3" name="Tabella 2">
            <a:extLst>
              <a:ext uri="{FF2B5EF4-FFF2-40B4-BE49-F238E27FC236}">
                <a16:creationId xmlns:a16="http://schemas.microsoft.com/office/drawing/2014/main" id="{56748108-2CBB-D697-22FE-63CEC83B09B8}"/>
              </a:ext>
            </a:extLst>
          </p:cNvPr>
          <p:cNvGraphicFramePr>
            <a:graphicFrameLocks noGrp="1"/>
          </p:cNvGraphicFramePr>
          <p:nvPr>
            <p:extLst>
              <p:ext uri="{D42A27DB-BD31-4B8C-83A1-F6EECF244321}">
                <p14:modId xmlns:p14="http://schemas.microsoft.com/office/powerpoint/2010/main" val="2698747286"/>
              </p:ext>
            </p:extLst>
          </p:nvPr>
        </p:nvGraphicFramePr>
        <p:xfrm>
          <a:off x="4764" y="713006"/>
          <a:ext cx="12187236" cy="5984507"/>
        </p:xfrm>
        <a:graphic>
          <a:graphicData uri="http://schemas.openxmlformats.org/drawingml/2006/table">
            <a:tbl>
              <a:tblPr firstRow="1" bandRow="1">
                <a:tableStyleId>{5C22544A-7EE6-4342-B048-85BDC9FD1C3A}</a:tableStyleId>
              </a:tblPr>
              <a:tblGrid>
                <a:gridCol w="1982656">
                  <a:extLst>
                    <a:ext uri="{9D8B030D-6E8A-4147-A177-3AD203B41FA5}">
                      <a16:colId xmlns:a16="http://schemas.microsoft.com/office/drawing/2014/main" val="1226706835"/>
                    </a:ext>
                  </a:extLst>
                </a:gridCol>
                <a:gridCol w="4360994">
                  <a:extLst>
                    <a:ext uri="{9D8B030D-6E8A-4147-A177-3AD203B41FA5}">
                      <a16:colId xmlns:a16="http://schemas.microsoft.com/office/drawing/2014/main" val="829509782"/>
                    </a:ext>
                  </a:extLst>
                </a:gridCol>
                <a:gridCol w="5843586">
                  <a:extLst>
                    <a:ext uri="{9D8B030D-6E8A-4147-A177-3AD203B41FA5}">
                      <a16:colId xmlns:a16="http://schemas.microsoft.com/office/drawing/2014/main" val="1824621677"/>
                    </a:ext>
                  </a:extLst>
                </a:gridCol>
              </a:tblGrid>
              <a:tr h="406667">
                <a:tc>
                  <a:txBody>
                    <a:bodyPr/>
                    <a:lstStyle/>
                    <a:p>
                      <a:r>
                        <a:rPr lang="it-IT" dirty="0"/>
                        <a:t>Matrimonio </a:t>
                      </a:r>
                    </a:p>
                  </a:txBody>
                  <a:tcPr>
                    <a:solidFill>
                      <a:srgbClr val="00B0F0"/>
                    </a:solidFill>
                  </a:tcPr>
                </a:tc>
                <a:tc>
                  <a:txBody>
                    <a:bodyPr/>
                    <a:lstStyle/>
                    <a:p>
                      <a:r>
                        <a:rPr lang="it-IT" dirty="0"/>
                        <a:t>Unione civile</a:t>
                      </a:r>
                    </a:p>
                  </a:txBody>
                  <a:tcPr>
                    <a:solidFill>
                      <a:srgbClr val="00B0F0"/>
                    </a:solidFill>
                  </a:tcPr>
                </a:tc>
                <a:tc>
                  <a:txBody>
                    <a:bodyPr/>
                    <a:lstStyle/>
                    <a:p>
                      <a:r>
                        <a:rPr lang="it-IT" dirty="0"/>
                        <a:t>Convivenza di fatto</a:t>
                      </a:r>
                    </a:p>
                  </a:txBody>
                  <a:tcPr>
                    <a:solidFill>
                      <a:srgbClr val="00B0F0"/>
                    </a:solidFill>
                  </a:tcPr>
                </a:tc>
                <a:extLst>
                  <a:ext uri="{0D108BD9-81ED-4DB2-BD59-A6C34878D82A}">
                    <a16:rowId xmlns:a16="http://schemas.microsoft.com/office/drawing/2014/main" val="2014266176"/>
                  </a:ext>
                </a:extLst>
              </a:tr>
              <a:tr h="5450806">
                <a:tc>
                  <a:txBody>
                    <a:bodyPr/>
                    <a:lstStyle/>
                    <a:p>
                      <a:r>
                        <a:rPr lang="it-IT" dirty="0"/>
                        <a:t>Per persone di sesso differente</a:t>
                      </a:r>
                    </a:p>
                  </a:txBody>
                  <a:tcPr/>
                </a:tc>
                <a:tc>
                  <a:txBody>
                    <a:bodyPr/>
                    <a:lstStyle/>
                    <a:p>
                      <a:r>
                        <a:rPr lang="it-IT" dirty="0"/>
                        <a:t>Per coppie dello stesso sesso</a:t>
                      </a:r>
                    </a:p>
                    <a:p>
                      <a:endParaRPr lang="it-IT" dirty="0"/>
                    </a:p>
                    <a:p>
                      <a:r>
                        <a:rPr lang="it-IT" dirty="0"/>
                        <a:t>«l’assenza del </a:t>
                      </a:r>
                      <a:r>
                        <a:rPr lang="it-IT" i="1" dirty="0" err="1"/>
                        <a:t>nomen</a:t>
                      </a:r>
                      <a:r>
                        <a:rPr lang="it-IT" i="1" dirty="0"/>
                        <a:t> </a:t>
                      </a:r>
                      <a:r>
                        <a:rPr lang="it-IT" b="1" i="0" dirty="0"/>
                        <a:t>matrimonio</a:t>
                      </a:r>
                      <a:r>
                        <a:rPr lang="it-IT" i="0" dirty="0"/>
                        <a:t> tradisce ‘l’ansia’ con cui il legislatore ha voluto mantenere l’ancoraggio alla tradizione, ma esse sono disciplinate come il matrimonio e del tutto equiparate ad esso</a:t>
                      </a:r>
                      <a:r>
                        <a:rPr lang="it-IT" i="1" dirty="0"/>
                        <a:t> </a:t>
                      </a:r>
                    </a:p>
                    <a:p>
                      <a:endParaRPr lang="it-IT" i="1" dirty="0"/>
                    </a:p>
                    <a:p>
                      <a:r>
                        <a:rPr lang="it-IT" i="0" dirty="0"/>
                        <a:t>Nonostante ciò l’unione civile non è «famiglia» ai sensi dell’art. 29 Cost, ma una «specifica formazione sociale»…però poi tra i doveri reciproci la legge riprende quelli di </a:t>
                      </a:r>
                      <a:r>
                        <a:rPr lang="it-IT" b="1" i="0" dirty="0"/>
                        <a:t>coabitazione, reciproca assistenza morale e materiale e il concordare l’indirizzo della vita </a:t>
                      </a:r>
                      <a:r>
                        <a:rPr lang="it-IT" b="1" i="0" dirty="0">
                          <a:highlight>
                            <a:srgbClr val="FFFF00"/>
                          </a:highlight>
                        </a:rPr>
                        <a:t>«familiare»</a:t>
                      </a:r>
                      <a:r>
                        <a:rPr lang="it-IT" b="1" i="0" dirty="0"/>
                        <a:t> </a:t>
                      </a:r>
                    </a:p>
                    <a:p>
                      <a:endParaRPr lang="it-IT" b="1" i="0" dirty="0"/>
                    </a:p>
                    <a:p>
                      <a:r>
                        <a:rPr lang="it-IT" i="0" dirty="0"/>
                        <a:t>No obbligo di fedeltà</a:t>
                      </a:r>
                    </a:p>
                    <a:p>
                      <a:endParaRPr lang="it-IT" i="0" dirty="0"/>
                    </a:p>
                    <a:p>
                      <a:r>
                        <a:rPr lang="it-IT" i="0" dirty="0"/>
                        <a:t>No adozione</a:t>
                      </a:r>
                    </a:p>
                  </a:txBody>
                  <a:tcPr/>
                </a:tc>
                <a:tc>
                  <a:txBody>
                    <a:bodyPr/>
                    <a:lstStyle/>
                    <a:p>
                      <a:pPr algn="just"/>
                      <a:r>
                        <a:rPr lang="it-IT" dirty="0"/>
                        <a:t>«Due persone maggiorenni unite stabilmente da legami affettivi di coppia e di reciproca assistenza morale e materiale, non vincolate da rapporti di parentela, affinità o adozione, da matrimonio o da un'unione civile» (art. 1, c. 36)</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 coppie eterosessuali o omosessuali</a:t>
                      </a:r>
                    </a:p>
                    <a:p>
                      <a:endParaRPr lang="it-IT" dirty="0"/>
                    </a:p>
                    <a:p>
                      <a:endParaRPr lang="it-IT" dirty="0"/>
                    </a:p>
                    <a:p>
                      <a:r>
                        <a:rPr lang="it-IT" dirty="0"/>
                        <a:t>- Nel caso in cui essa sia stabile, in capo ai conviventi si realizza la titolarità dei diritti e delle prerogative elencati nella legge in linea di massima tipizzati sul rapporto coniugale </a:t>
                      </a:r>
                    </a:p>
                    <a:p>
                      <a:endParaRPr lang="it-IT" dirty="0"/>
                    </a:p>
                    <a:p>
                      <a:r>
                        <a:rPr lang="it-IT" dirty="0"/>
                        <a:t>- È possibile stipulare un contratto di convivenza con cui regolare i rapporti patrimoniali</a:t>
                      </a:r>
                    </a:p>
                    <a:p>
                      <a:endParaRPr lang="it-IT" dirty="0"/>
                    </a:p>
                    <a:p>
                      <a:r>
                        <a:rPr lang="it-IT" dirty="0"/>
                        <a:t>- Vi rientrano anche i matrimoni religiosi</a:t>
                      </a:r>
                    </a:p>
                    <a:p>
                      <a:endParaRPr lang="it-IT" dirty="0"/>
                    </a:p>
                    <a:p>
                      <a:endParaRPr lang="it-IT" dirty="0"/>
                    </a:p>
                    <a:p>
                      <a:endParaRPr lang="it-IT" dirty="0"/>
                    </a:p>
                  </a:txBody>
                  <a:tcPr/>
                </a:tc>
                <a:extLst>
                  <a:ext uri="{0D108BD9-81ED-4DB2-BD59-A6C34878D82A}">
                    <a16:rowId xmlns:a16="http://schemas.microsoft.com/office/drawing/2014/main" val="3277427188"/>
                  </a:ext>
                </a:extLst>
              </a:tr>
            </a:tbl>
          </a:graphicData>
        </a:graphic>
      </p:graphicFrame>
    </p:spTree>
    <p:extLst>
      <p:ext uri="{BB962C8B-B14F-4D97-AF65-F5344CB8AC3E}">
        <p14:creationId xmlns:p14="http://schemas.microsoft.com/office/powerpoint/2010/main" val="42257250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36D4CA0-6FA2-E737-BBA0-784C2A71F4D9}"/>
              </a:ext>
            </a:extLst>
          </p:cNvPr>
          <p:cNvSpPr txBox="1"/>
          <p:nvPr/>
        </p:nvSpPr>
        <p:spPr>
          <a:xfrm>
            <a:off x="292455" y="1154932"/>
            <a:ext cx="11607088" cy="5262979"/>
          </a:xfrm>
          <a:prstGeom prst="rect">
            <a:avLst/>
          </a:prstGeom>
          <a:noFill/>
        </p:spPr>
        <p:txBody>
          <a:bodyPr wrap="square" rtlCol="0">
            <a:spAutoFit/>
          </a:bodyPr>
          <a:lstStyle/>
          <a:p>
            <a:pPr algn="just"/>
            <a:r>
              <a:rPr lang="it-IT" sz="2400" dirty="0"/>
              <a:t>nel caso di un progetto di legge favorevole al riconoscimento legale delle unioni omosessuali, </a:t>
            </a:r>
            <a:r>
              <a:rPr lang="it-IT" sz="2400" b="1" dirty="0"/>
              <a:t>il parlamentare cattolico ha il dovere morale di esprimere chiaramente e pubblicamente il suo disaccordo e votare contro tale progetto</a:t>
            </a:r>
            <a:r>
              <a:rPr lang="it-IT" sz="2400" dirty="0"/>
              <a:t>. Il cristiano è tenuto a formare la propria coscienza confrontandosi seriamente con l’insegnamento del Magistero; pertanto, come ribadisce la Congregazione, "non può appellarsi al principio del pluralismo e dell’autonomia dei laici in politica, favorendo soluzioni che compromettano o che attenuino la salvaguardia delle esigenze etiche fondamentali per il bene comune della società". "Comprendiamo la fatica e le tensioni sperimentate dai cattolici impegnati in politica in un contesto culturale" in cui "la visione autenticamente umana della persona è contestata in modo radicale ma è anche per questo che i cristiani sono chiamati a impegnarsi in politica". </a:t>
            </a:r>
          </a:p>
          <a:p>
            <a:pPr algn="just"/>
            <a:endParaRPr lang="it-IT" sz="2400" dirty="0"/>
          </a:p>
          <a:p>
            <a:pPr algn="just"/>
            <a:r>
              <a:rPr lang="it-IT" sz="2400" dirty="0"/>
              <a:t>Di qui l’invito conclusivo "</a:t>
            </a:r>
            <a:r>
              <a:rPr lang="it-IT" sz="2400" b="1" dirty="0"/>
              <a:t>alla coscienza di tutti e in particolare a quanti hanno la responsabilità di fare le leggi, affinché si interroghino sulle scelte coerenti da compiere e sulle conseguenze future delle loro decisioni</a:t>
            </a:r>
            <a:r>
              <a:rPr lang="it-IT" sz="2400" dirty="0"/>
              <a:t>".</a:t>
            </a:r>
          </a:p>
        </p:txBody>
      </p:sp>
      <p:sp>
        <p:nvSpPr>
          <p:cNvPr id="4" name="CasellaDiTesto 3">
            <a:extLst>
              <a:ext uri="{FF2B5EF4-FFF2-40B4-BE49-F238E27FC236}">
                <a16:creationId xmlns:a16="http://schemas.microsoft.com/office/drawing/2014/main" id="{7C9AF578-1F0D-AA9A-1284-DFEA2026FF6A}"/>
              </a:ext>
            </a:extLst>
          </p:cNvPr>
          <p:cNvSpPr txBox="1"/>
          <p:nvPr/>
        </p:nvSpPr>
        <p:spPr>
          <a:xfrm>
            <a:off x="157162" y="312658"/>
            <a:ext cx="11877675" cy="646331"/>
          </a:xfrm>
          <a:prstGeom prst="rect">
            <a:avLst/>
          </a:prstGeom>
          <a:noFill/>
        </p:spPr>
        <p:txBody>
          <a:bodyPr wrap="square" rtlCol="0">
            <a:spAutoFit/>
          </a:bodyPr>
          <a:lstStyle/>
          <a:p>
            <a:r>
              <a:rPr lang="it-IT" b="1" dirty="0"/>
              <a:t>2007 CEI: NOTA CONSIGLIO PERMANENTE SU FAMIGLIA E INIZIATIVE LEGISLATIVE SU UNIONI DI FATTO </a:t>
            </a:r>
          </a:p>
        </p:txBody>
      </p:sp>
    </p:spTree>
    <p:extLst>
      <p:ext uri="{BB962C8B-B14F-4D97-AF65-F5344CB8AC3E}">
        <p14:creationId xmlns:p14="http://schemas.microsoft.com/office/powerpoint/2010/main" val="2886817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789F6A6-C6E4-B663-2713-76FB2318D33B}"/>
              </a:ext>
            </a:extLst>
          </p:cNvPr>
          <p:cNvSpPr txBox="1"/>
          <p:nvPr/>
        </p:nvSpPr>
        <p:spPr>
          <a:xfrm>
            <a:off x="373224" y="522515"/>
            <a:ext cx="10049070" cy="369332"/>
          </a:xfrm>
          <a:prstGeom prst="rect">
            <a:avLst/>
          </a:prstGeom>
          <a:solidFill>
            <a:srgbClr val="FFFF00"/>
          </a:solidFill>
        </p:spPr>
        <p:txBody>
          <a:bodyPr wrap="square" rtlCol="0">
            <a:spAutoFit/>
          </a:bodyPr>
          <a:lstStyle/>
          <a:p>
            <a:r>
              <a:rPr lang="it-IT" dirty="0"/>
              <a:t>MATRIMONIO POLIGAMICO</a:t>
            </a:r>
          </a:p>
        </p:txBody>
      </p:sp>
      <p:pic>
        <p:nvPicPr>
          <p:cNvPr id="3" name="Immagine 2">
            <a:extLst>
              <a:ext uri="{FF2B5EF4-FFF2-40B4-BE49-F238E27FC236}">
                <a16:creationId xmlns:a16="http://schemas.microsoft.com/office/drawing/2014/main" id="{F9B3A4C6-35D1-6472-FA52-E4A703FCEC82}"/>
              </a:ext>
            </a:extLst>
          </p:cNvPr>
          <p:cNvPicPr>
            <a:picLocks noChangeAspect="1"/>
          </p:cNvPicPr>
          <p:nvPr/>
        </p:nvPicPr>
        <p:blipFill>
          <a:blip r:embed="rId2"/>
          <a:stretch>
            <a:fillRect/>
          </a:stretch>
        </p:blipFill>
        <p:spPr>
          <a:xfrm>
            <a:off x="4836366" y="1558989"/>
            <a:ext cx="5138057" cy="3447270"/>
          </a:xfrm>
          <a:prstGeom prst="rect">
            <a:avLst/>
          </a:prstGeom>
        </p:spPr>
      </p:pic>
      <p:pic>
        <p:nvPicPr>
          <p:cNvPr id="4" name="Immagine 3">
            <a:extLst>
              <a:ext uri="{FF2B5EF4-FFF2-40B4-BE49-F238E27FC236}">
                <a16:creationId xmlns:a16="http://schemas.microsoft.com/office/drawing/2014/main" id="{4692BE76-A951-D808-A1EC-090B5854FB39}"/>
              </a:ext>
            </a:extLst>
          </p:cNvPr>
          <p:cNvPicPr>
            <a:picLocks noChangeAspect="1"/>
          </p:cNvPicPr>
          <p:nvPr/>
        </p:nvPicPr>
        <p:blipFill>
          <a:blip r:embed="rId3"/>
          <a:stretch>
            <a:fillRect/>
          </a:stretch>
        </p:blipFill>
        <p:spPr>
          <a:xfrm>
            <a:off x="940597" y="3282624"/>
            <a:ext cx="3633787" cy="2886075"/>
          </a:xfrm>
          <a:prstGeom prst="rect">
            <a:avLst/>
          </a:prstGeom>
        </p:spPr>
      </p:pic>
    </p:spTree>
    <p:extLst>
      <p:ext uri="{BB962C8B-B14F-4D97-AF65-F5344CB8AC3E}">
        <p14:creationId xmlns:p14="http://schemas.microsoft.com/office/powerpoint/2010/main" val="35239146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66632E0-4A49-E368-C970-81354DE8166D}"/>
              </a:ext>
            </a:extLst>
          </p:cNvPr>
          <p:cNvSpPr txBox="1"/>
          <p:nvPr/>
        </p:nvSpPr>
        <p:spPr>
          <a:xfrm>
            <a:off x="438150" y="1249234"/>
            <a:ext cx="11277600" cy="3416320"/>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accent1"/>
            </a:solidFill>
          </a:ln>
        </p:spPr>
        <p:txBody>
          <a:bodyPr wrap="square">
            <a:spAutoFit/>
          </a:bodyPr>
          <a:lstStyle/>
          <a:p>
            <a:pPr algn="just"/>
            <a:r>
              <a:rPr lang="it-IT" sz="2400" dirty="0"/>
              <a:t>Art. 556 c.p. (Bigamia) </a:t>
            </a:r>
          </a:p>
          <a:p>
            <a:pPr algn="just"/>
            <a:r>
              <a:rPr lang="it-IT" sz="2400" dirty="0"/>
              <a:t> </a:t>
            </a:r>
          </a:p>
          <a:p>
            <a:pPr algn="just"/>
            <a:r>
              <a:rPr lang="it-IT" sz="2400" dirty="0"/>
              <a:t>  «Chiunque, essendo legato da matrimonio avente  effetti  civili,  ne contrae un altro,  pur  avente  effetti  civili,  è  punito  con  la reclusione da uno a cinque anni». </a:t>
            </a:r>
          </a:p>
          <a:p>
            <a:pPr algn="just"/>
            <a:endParaRPr lang="it-IT" sz="2400" dirty="0"/>
          </a:p>
          <a:p>
            <a:pPr algn="just"/>
            <a:r>
              <a:rPr lang="it-IT" sz="2400" dirty="0"/>
              <a:t>«Se  il  matrimonio,  contratto  precedentemente  dal   bigamo,   è dichiarato nullo, ovvero è annullato il secondo matrimonio per causa diversa dalla bigamia, il reato è estinto, anche rispetto  a  coloro che sono concorsi nel reato, e, se vi è stata condanna,  ne  cessano l’esecuzione e gli effetti penali». </a:t>
            </a:r>
          </a:p>
        </p:txBody>
      </p:sp>
      <p:sp>
        <p:nvSpPr>
          <p:cNvPr id="4" name="CasellaDiTesto 3">
            <a:extLst>
              <a:ext uri="{FF2B5EF4-FFF2-40B4-BE49-F238E27FC236}">
                <a16:creationId xmlns:a16="http://schemas.microsoft.com/office/drawing/2014/main" id="{90615A7B-87D4-F276-8353-998BEA713DA9}"/>
              </a:ext>
            </a:extLst>
          </p:cNvPr>
          <p:cNvSpPr txBox="1"/>
          <p:nvPr/>
        </p:nvSpPr>
        <p:spPr>
          <a:xfrm>
            <a:off x="438150" y="4867275"/>
            <a:ext cx="10687050" cy="1631216"/>
          </a:xfrm>
          <a:prstGeom prst="rect">
            <a:avLst/>
          </a:prstGeom>
          <a:noFill/>
        </p:spPr>
        <p:txBody>
          <a:bodyPr wrap="square" rtlCol="0">
            <a:spAutoFit/>
          </a:bodyPr>
          <a:lstStyle/>
          <a:p>
            <a:pPr algn="just"/>
            <a:r>
              <a:rPr lang="it-IT" sz="2000" dirty="0"/>
              <a:t>La monogamia è considerata un principio di ordine pubblico</a:t>
            </a:r>
          </a:p>
          <a:p>
            <a:pPr algn="just"/>
            <a:endParaRPr lang="it-IT" sz="2000" dirty="0"/>
          </a:p>
          <a:p>
            <a:pPr algn="just"/>
            <a:r>
              <a:rPr lang="it-IT" sz="2000" dirty="0"/>
              <a:t>Tuttavia ciò non esclude che persone sposate possano avere relazioni affettive o sessuali con persone diverse dal coniuge e possano anche convivere con queste. In altre parole è ben possibile dar vita a legami o convivenze che sono di fatto poligamiche</a:t>
            </a:r>
          </a:p>
        </p:txBody>
      </p:sp>
      <p:sp>
        <p:nvSpPr>
          <p:cNvPr id="5" name="CasellaDiTesto 4">
            <a:extLst>
              <a:ext uri="{FF2B5EF4-FFF2-40B4-BE49-F238E27FC236}">
                <a16:creationId xmlns:a16="http://schemas.microsoft.com/office/drawing/2014/main" id="{678D2FB7-3272-6BC1-090D-C67F88E482FD}"/>
              </a:ext>
            </a:extLst>
          </p:cNvPr>
          <p:cNvSpPr txBox="1"/>
          <p:nvPr/>
        </p:nvSpPr>
        <p:spPr>
          <a:xfrm>
            <a:off x="438150" y="563776"/>
            <a:ext cx="11039475" cy="461665"/>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chemeClr val="accent1"/>
            </a:solidFill>
          </a:ln>
        </p:spPr>
        <p:txBody>
          <a:bodyPr wrap="square" rtlCol="0">
            <a:spAutoFit/>
          </a:bodyPr>
          <a:lstStyle/>
          <a:p>
            <a:r>
              <a:rPr lang="it-IT" sz="2400" dirty="0"/>
              <a:t>ART. 86 c.c. la libertà di stato è un requisito necessario per sposarsi</a:t>
            </a:r>
          </a:p>
        </p:txBody>
      </p:sp>
    </p:spTree>
    <p:extLst>
      <p:ext uri="{BB962C8B-B14F-4D97-AF65-F5344CB8AC3E}">
        <p14:creationId xmlns:p14="http://schemas.microsoft.com/office/powerpoint/2010/main" val="148296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E25932-13A7-1BF6-AA0A-6EE484586508}"/>
              </a:ext>
            </a:extLst>
          </p:cNvPr>
          <p:cNvSpPr txBox="1"/>
          <p:nvPr/>
        </p:nvSpPr>
        <p:spPr>
          <a:xfrm>
            <a:off x="1030060" y="1938046"/>
            <a:ext cx="10296525" cy="2246769"/>
          </a:xfrm>
          <a:prstGeom prst="rect">
            <a:avLst/>
          </a:prstGeom>
          <a:noFill/>
        </p:spPr>
        <p:txBody>
          <a:bodyPr wrap="square" rtlCol="0">
            <a:spAutoFit/>
          </a:bodyPr>
          <a:lstStyle/>
          <a:p>
            <a:pPr algn="just"/>
            <a:r>
              <a:rPr lang="it-IT" sz="2800" dirty="0"/>
              <a:t>In dottrina si ritiene che gli interessi dei componenti di una famiglia in fatto poligamica siano giuridicamente tutelabili nella misura in cui anche tali relazioni familiari costituiscono </a:t>
            </a:r>
            <a:r>
              <a:rPr lang="it-IT" sz="2800" dirty="0">
                <a:highlight>
                  <a:srgbClr val="FFFF00"/>
                </a:highlight>
              </a:rPr>
              <a:t>formazioni sociali riconosciute dall’articolo 2 cost</a:t>
            </a:r>
            <a:r>
              <a:rPr lang="it-IT" sz="2800" dirty="0"/>
              <a:t>. </a:t>
            </a:r>
          </a:p>
          <a:p>
            <a:pPr algn="just"/>
            <a:endParaRPr lang="it-IT" sz="2800" dirty="0"/>
          </a:p>
        </p:txBody>
      </p:sp>
    </p:spTree>
    <p:extLst>
      <p:ext uri="{BB962C8B-B14F-4D97-AF65-F5344CB8AC3E}">
        <p14:creationId xmlns:p14="http://schemas.microsoft.com/office/powerpoint/2010/main" val="36782039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1E1DBCD-C2AC-4393-103D-8209CAB70979}"/>
              </a:ext>
            </a:extLst>
          </p:cNvPr>
          <p:cNvSpPr txBox="1"/>
          <p:nvPr/>
        </p:nvSpPr>
        <p:spPr>
          <a:xfrm>
            <a:off x="561974" y="1047750"/>
            <a:ext cx="10582275" cy="1200329"/>
          </a:xfrm>
          <a:prstGeom prst="rect">
            <a:avLst/>
          </a:prstGeom>
          <a:noFill/>
          <a:ln>
            <a:solidFill>
              <a:schemeClr val="accent1"/>
            </a:solidFill>
          </a:ln>
        </p:spPr>
        <p:txBody>
          <a:bodyPr wrap="square" rtlCol="0">
            <a:spAutoFit/>
          </a:bodyPr>
          <a:lstStyle/>
          <a:p>
            <a:r>
              <a:rPr lang="it-IT" sz="2400" dirty="0"/>
              <a:t>Per i matrimoni celebrati all'estero in base a una </a:t>
            </a:r>
            <a:r>
              <a:rPr lang="it-IT" sz="2400" i="1" dirty="0" err="1"/>
              <a:t>lex</a:t>
            </a:r>
            <a:r>
              <a:rPr lang="it-IT" sz="2400" i="1" dirty="0"/>
              <a:t> loci </a:t>
            </a:r>
            <a:r>
              <a:rPr lang="it-IT" sz="2400" dirty="0"/>
              <a:t>che consente ai matrimoni poligamici è prevista trascrizione nei registri di Stato civile </a:t>
            </a:r>
            <a:r>
              <a:rPr lang="it-IT" sz="2400" b="1" dirty="0"/>
              <a:t>solo per il primo </a:t>
            </a:r>
            <a:r>
              <a:rPr lang="it-IT" sz="2400" dirty="0"/>
              <a:t>matrimonio, mentre non possono essere trascritti quelli successivi.</a:t>
            </a:r>
          </a:p>
        </p:txBody>
      </p:sp>
      <p:sp>
        <p:nvSpPr>
          <p:cNvPr id="3" name="CasellaDiTesto 2">
            <a:extLst>
              <a:ext uri="{FF2B5EF4-FFF2-40B4-BE49-F238E27FC236}">
                <a16:creationId xmlns:a16="http://schemas.microsoft.com/office/drawing/2014/main" id="{03FE9F70-1B92-AD34-FE53-C5F629142CDF}"/>
              </a:ext>
            </a:extLst>
          </p:cNvPr>
          <p:cNvSpPr txBox="1"/>
          <p:nvPr/>
        </p:nvSpPr>
        <p:spPr>
          <a:xfrm>
            <a:off x="1047167" y="2742229"/>
            <a:ext cx="10582275" cy="2677656"/>
          </a:xfrm>
          <a:prstGeom prst="rect">
            <a:avLst/>
          </a:prstGeom>
          <a:noFill/>
          <a:ln>
            <a:solidFill>
              <a:schemeClr val="accent1"/>
            </a:solidFill>
          </a:ln>
        </p:spPr>
        <p:txBody>
          <a:bodyPr wrap="square" rtlCol="0">
            <a:spAutoFit/>
          </a:bodyPr>
          <a:lstStyle/>
          <a:p>
            <a:pPr algn="just"/>
            <a:r>
              <a:rPr lang="it-IT" sz="2400" dirty="0"/>
              <a:t>Sebbene non si dia riconoscimento diretto allo status di coniuge della moglie poligamica, si attribuisce </a:t>
            </a:r>
            <a:r>
              <a:rPr lang="it-IT" sz="2400" b="1" dirty="0"/>
              <a:t>rilevanza indiretta agli effetti prodotti da queste situazioni, al fine di tutelare i diritti fondamentali della persona</a:t>
            </a:r>
            <a:r>
              <a:rPr lang="it-IT" sz="2400" dirty="0"/>
              <a:t>.</a:t>
            </a:r>
          </a:p>
          <a:p>
            <a:pPr algn="just"/>
            <a:endParaRPr lang="it-IT" sz="2400" dirty="0"/>
          </a:p>
          <a:p>
            <a:pPr algn="just"/>
            <a:r>
              <a:rPr lang="it-IT" sz="2400" dirty="0"/>
              <a:t>Così sono stati riconosciuti alla moglie poligamica i diritti successori, gli alimenti, il risarcimento danni per morte del coniuge, assegni familiari aggiuntivi, prestazioni assistenziali</a:t>
            </a:r>
          </a:p>
        </p:txBody>
      </p:sp>
    </p:spTree>
    <p:extLst>
      <p:ext uri="{BB962C8B-B14F-4D97-AF65-F5344CB8AC3E}">
        <p14:creationId xmlns:p14="http://schemas.microsoft.com/office/powerpoint/2010/main" val="975367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EDD0B43-1F2A-E7E9-E3D7-F4D6C56B7B5D}"/>
              </a:ext>
            </a:extLst>
          </p:cNvPr>
          <p:cNvSpPr txBox="1"/>
          <p:nvPr/>
        </p:nvSpPr>
        <p:spPr>
          <a:xfrm>
            <a:off x="647700" y="1304925"/>
            <a:ext cx="10382250" cy="4524315"/>
          </a:xfrm>
          <a:prstGeom prst="rect">
            <a:avLst/>
          </a:prstGeom>
          <a:noFill/>
        </p:spPr>
        <p:txBody>
          <a:bodyPr wrap="square" rtlCol="0">
            <a:spAutoFit/>
          </a:bodyPr>
          <a:lstStyle/>
          <a:p>
            <a:pPr algn="just"/>
            <a:endParaRPr lang="it-IT" sz="2400" dirty="0"/>
          </a:p>
          <a:p>
            <a:pPr algn="just"/>
            <a:r>
              <a:rPr lang="it-IT" sz="2400" dirty="0"/>
              <a:t>La direttiva del Consiglio dell’Unione Europea 2003/86/CE sancisce che in caso di matrimonio poligamico:</a:t>
            </a:r>
          </a:p>
          <a:p>
            <a:pPr algn="just"/>
            <a:endParaRPr lang="it-IT" sz="2400" b="1" dirty="0"/>
          </a:p>
          <a:p>
            <a:pPr algn="just"/>
            <a:r>
              <a:rPr lang="it-IT" sz="2400" b="1" dirty="0"/>
              <a:t>se il soggiornante ha già un coniuge convivente sul territorio di uno stato membro, lo stato membro interessato non autorizza il ricongiungimento familiare di un altro coniuge, ma può autorizzare il ricongiungimento del figlio minorenne dell'altro coniuge.</a:t>
            </a:r>
            <a:r>
              <a:rPr lang="it-IT" sz="2400" dirty="0"/>
              <a:t> </a:t>
            </a:r>
          </a:p>
          <a:p>
            <a:pPr algn="just"/>
            <a:endParaRPr lang="it-IT" sz="2400" dirty="0"/>
          </a:p>
          <a:p>
            <a:pPr algn="just"/>
            <a:r>
              <a:rPr lang="it-IT" sz="2400" dirty="0"/>
              <a:t>Pertanto, il ricongiungimento familiare del coniuge poligamico, se non viene concesso in base al rapporto coniugale, può essere riconosciuto in base alla relazione genitoriale.</a:t>
            </a:r>
          </a:p>
        </p:txBody>
      </p:sp>
      <p:sp>
        <p:nvSpPr>
          <p:cNvPr id="3" name="CasellaDiTesto 2">
            <a:extLst>
              <a:ext uri="{FF2B5EF4-FFF2-40B4-BE49-F238E27FC236}">
                <a16:creationId xmlns:a16="http://schemas.microsoft.com/office/drawing/2014/main" id="{A986C87B-3FEB-590B-4EAC-09246E595959}"/>
              </a:ext>
            </a:extLst>
          </p:cNvPr>
          <p:cNvSpPr txBox="1"/>
          <p:nvPr/>
        </p:nvSpPr>
        <p:spPr>
          <a:xfrm>
            <a:off x="774441" y="391886"/>
            <a:ext cx="7417837" cy="646331"/>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sz="3600" dirty="0"/>
              <a:t>Ricongiungimento familiare</a:t>
            </a:r>
          </a:p>
        </p:txBody>
      </p:sp>
    </p:spTree>
    <p:extLst>
      <p:ext uri="{BB962C8B-B14F-4D97-AF65-F5344CB8AC3E}">
        <p14:creationId xmlns:p14="http://schemas.microsoft.com/office/powerpoint/2010/main" val="3657941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1025873-A18A-708A-22F1-6B396F6E33D9}"/>
              </a:ext>
            </a:extLst>
          </p:cNvPr>
          <p:cNvSpPr txBox="1"/>
          <p:nvPr/>
        </p:nvSpPr>
        <p:spPr>
          <a:xfrm>
            <a:off x="757237" y="1619250"/>
            <a:ext cx="10677525" cy="3046988"/>
          </a:xfrm>
          <a:prstGeom prst="rect">
            <a:avLst/>
          </a:prstGeom>
          <a:noFill/>
        </p:spPr>
        <p:txBody>
          <a:bodyPr wrap="square" rtlCol="0">
            <a:spAutoFit/>
          </a:bodyPr>
          <a:lstStyle/>
          <a:p>
            <a:pPr algn="just"/>
            <a:r>
              <a:rPr lang="it-IT" sz="2400" dirty="0"/>
              <a:t>La Corte d’Appello di Torino, 11 aprile 2001, ha autorizzato la permanenza in Italia della madre del minore, figlio di un immigrato marocchino poligamo di cui lei era la seconda moglie, perché:</a:t>
            </a:r>
          </a:p>
          <a:p>
            <a:pPr algn="just"/>
            <a:endParaRPr lang="it-IT" sz="2400" dirty="0"/>
          </a:p>
          <a:p>
            <a:pPr algn="just"/>
            <a:r>
              <a:rPr lang="it-IT" sz="2400" i="1" dirty="0"/>
              <a:t>Se il bambino cresciuto con entrambi i genitori sin dalla nascita in condizioni familiari, abitative e sociali positive venisse improvvisamente separato da uno di loro, verrebbe privato della bigenitorialità, vivendo una situazione senz'altro gravemente dannosa per lo sviluppo psicofisico</a:t>
            </a:r>
            <a:endParaRPr lang="it-IT" sz="2400" dirty="0"/>
          </a:p>
        </p:txBody>
      </p:sp>
    </p:spTree>
    <p:extLst>
      <p:ext uri="{BB962C8B-B14F-4D97-AF65-F5344CB8AC3E}">
        <p14:creationId xmlns:p14="http://schemas.microsoft.com/office/powerpoint/2010/main" val="20482486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C5B9C69-6875-82DF-6A3C-6018B6C4EECC}"/>
              </a:ext>
            </a:extLst>
          </p:cNvPr>
          <p:cNvSpPr txBox="1"/>
          <p:nvPr/>
        </p:nvSpPr>
        <p:spPr>
          <a:xfrm>
            <a:off x="676275" y="612844"/>
            <a:ext cx="10839450" cy="5632311"/>
          </a:xfrm>
          <a:prstGeom prst="rect">
            <a:avLst/>
          </a:prstGeom>
          <a:noFill/>
        </p:spPr>
        <p:txBody>
          <a:bodyPr wrap="square" rtlCol="0">
            <a:spAutoFit/>
          </a:bodyPr>
          <a:lstStyle/>
          <a:p>
            <a:pPr algn="just"/>
            <a:r>
              <a:rPr lang="it-IT" sz="2400" dirty="0"/>
              <a:t>Tribunale di Bologna, ordinanza 2003:</a:t>
            </a:r>
          </a:p>
          <a:p>
            <a:pPr algn="just"/>
            <a:endParaRPr lang="it-IT" sz="2400" dirty="0"/>
          </a:p>
          <a:p>
            <a:pPr algn="just"/>
            <a:r>
              <a:rPr lang="it-IT" sz="2400" dirty="0"/>
              <a:t>Su istanza del figlio maggiorenne il tribunale di Bologna ha permesso il ricongiungimento della madre, nonostante la presenza in territorio italiano della prima moglie del padre, sulla base dell'argomentazione che:</a:t>
            </a:r>
          </a:p>
          <a:p>
            <a:pPr algn="just"/>
            <a:endParaRPr lang="it-IT" sz="2400" dirty="0"/>
          </a:p>
          <a:p>
            <a:pPr algn="just"/>
            <a:r>
              <a:rPr lang="it-IT" sz="2400" i="1" dirty="0"/>
              <a:t>il reato di bigamia ai sensi dell'articolo 506 CP può essere commesso solo dal cittadino italiano, e sul territorio nazionale essendo irrilevante il comportamento tenuto, all’estero, dallo straniero la cui legge nazionale riconosce la possibilità di contrarre più matrimoni </a:t>
            </a:r>
          </a:p>
          <a:p>
            <a:pPr algn="just"/>
            <a:endParaRPr lang="it-IT" sz="2400" dirty="0"/>
          </a:p>
          <a:p>
            <a:pPr algn="just"/>
            <a:r>
              <a:rPr lang="it-IT" sz="2400" dirty="0"/>
              <a:t>e che:</a:t>
            </a:r>
          </a:p>
          <a:p>
            <a:pPr algn="just"/>
            <a:endParaRPr lang="it-IT" sz="2400" dirty="0"/>
          </a:p>
          <a:p>
            <a:pPr algn="just"/>
            <a:r>
              <a:rPr lang="it-IT" sz="2400" i="1" dirty="0"/>
              <a:t>nessun principio di ordine pubblico appare leso laddove i matrimoni contratti all’estero dal padre del ricorrente siano privi di effetti civili per l'ordinamento italiano</a:t>
            </a:r>
          </a:p>
        </p:txBody>
      </p:sp>
    </p:spTree>
    <p:extLst>
      <p:ext uri="{BB962C8B-B14F-4D97-AF65-F5344CB8AC3E}">
        <p14:creationId xmlns:p14="http://schemas.microsoft.com/office/powerpoint/2010/main" val="1783752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96BDFD9-09DB-D889-5873-17D2CF2095EF}"/>
              </a:ext>
            </a:extLst>
          </p:cNvPr>
          <p:cNvPicPr>
            <a:picLocks noChangeAspect="1"/>
          </p:cNvPicPr>
          <p:nvPr/>
        </p:nvPicPr>
        <p:blipFill>
          <a:blip r:embed="rId2"/>
          <a:stretch>
            <a:fillRect/>
          </a:stretch>
        </p:blipFill>
        <p:spPr>
          <a:xfrm>
            <a:off x="9070893" y="3086098"/>
            <a:ext cx="3025857" cy="3648076"/>
          </a:xfrm>
          <a:prstGeom prst="rect">
            <a:avLst/>
          </a:prstGeom>
        </p:spPr>
      </p:pic>
      <p:sp>
        <p:nvSpPr>
          <p:cNvPr id="2" name="CasellaDiTesto 1">
            <a:extLst>
              <a:ext uri="{FF2B5EF4-FFF2-40B4-BE49-F238E27FC236}">
                <a16:creationId xmlns:a16="http://schemas.microsoft.com/office/drawing/2014/main" id="{42FCCE7B-44D4-80CD-F5CD-1C87B7AC3230}"/>
              </a:ext>
            </a:extLst>
          </p:cNvPr>
          <p:cNvSpPr txBox="1"/>
          <p:nvPr/>
        </p:nvSpPr>
        <p:spPr>
          <a:xfrm>
            <a:off x="49171" y="842483"/>
            <a:ext cx="9021722" cy="83099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sz="2400" dirty="0"/>
              <a:t>Storicamente il matrimonio si considera un «</a:t>
            </a:r>
            <a:r>
              <a:rPr lang="it-IT" sz="2400" b="1" dirty="0"/>
              <a:t>fatto naturale</a:t>
            </a:r>
            <a:r>
              <a:rPr lang="it-IT" sz="2400" dirty="0"/>
              <a:t>», strettamente legato alla dimensione religiosa</a:t>
            </a:r>
          </a:p>
        </p:txBody>
      </p:sp>
      <p:sp>
        <p:nvSpPr>
          <p:cNvPr id="4" name="CasellaDiTesto 3">
            <a:extLst>
              <a:ext uri="{FF2B5EF4-FFF2-40B4-BE49-F238E27FC236}">
                <a16:creationId xmlns:a16="http://schemas.microsoft.com/office/drawing/2014/main" id="{EB56FA96-DD89-5CDD-8E93-47647FADA2F4}"/>
              </a:ext>
            </a:extLst>
          </p:cNvPr>
          <p:cNvSpPr txBox="1"/>
          <p:nvPr/>
        </p:nvSpPr>
        <p:spPr>
          <a:xfrm>
            <a:off x="2466975" y="2086237"/>
            <a:ext cx="9725025" cy="954107"/>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r>
              <a:rPr lang="it-IT" sz="2800" dirty="0"/>
              <a:t>Probabilmente non si è mai sentita l’esigenza di darne una definizione per legge. </a:t>
            </a:r>
          </a:p>
        </p:txBody>
      </p:sp>
      <p:sp>
        <p:nvSpPr>
          <p:cNvPr id="5" name="CasellaDiTesto 4">
            <a:extLst>
              <a:ext uri="{FF2B5EF4-FFF2-40B4-BE49-F238E27FC236}">
                <a16:creationId xmlns:a16="http://schemas.microsoft.com/office/drawing/2014/main" id="{84C9D4F2-682C-AE5C-77BC-AD4840438C97}"/>
              </a:ext>
            </a:extLst>
          </p:cNvPr>
          <p:cNvSpPr txBox="1"/>
          <p:nvPr/>
        </p:nvSpPr>
        <p:spPr>
          <a:xfrm>
            <a:off x="49171" y="3542640"/>
            <a:ext cx="7353300" cy="83099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sz="2400" dirty="0"/>
              <a:t>Codice civile: «Dei diritti e dei doveri che nascono dal </a:t>
            </a:r>
            <a:r>
              <a:rPr lang="it-IT" sz="2400" b="1" dirty="0"/>
              <a:t>matrimonio</a:t>
            </a:r>
            <a:r>
              <a:rPr lang="it-IT" sz="2400" dirty="0"/>
              <a:t>», Codice civile, Libro I, Titolo VI, Capo IV</a:t>
            </a:r>
          </a:p>
        </p:txBody>
      </p:sp>
      <p:sp>
        <p:nvSpPr>
          <p:cNvPr id="6" name="CasellaDiTesto 5">
            <a:extLst>
              <a:ext uri="{FF2B5EF4-FFF2-40B4-BE49-F238E27FC236}">
                <a16:creationId xmlns:a16="http://schemas.microsoft.com/office/drawing/2014/main" id="{6CA12966-C362-AFEF-6E8F-443A82466617}"/>
              </a:ext>
            </a:extLst>
          </p:cNvPr>
          <p:cNvSpPr txBox="1"/>
          <p:nvPr/>
        </p:nvSpPr>
        <p:spPr>
          <a:xfrm>
            <a:off x="765094" y="4683796"/>
            <a:ext cx="8305799" cy="1200329"/>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wrap="square" rtlCol="0">
            <a:spAutoFit/>
          </a:bodyPr>
          <a:lstStyle/>
          <a:p>
            <a:r>
              <a:rPr lang="it-IT" sz="2400" dirty="0"/>
              <a:t>Paradossalmente una definizione di matrimonio si trova nella legge n. 898 del 1970, art. 1: «comunione </a:t>
            </a:r>
            <a:r>
              <a:rPr lang="it-IT" sz="2400" b="1" dirty="0"/>
              <a:t>materiale</a:t>
            </a:r>
            <a:r>
              <a:rPr lang="it-IT" sz="2400" dirty="0"/>
              <a:t> e </a:t>
            </a:r>
            <a:r>
              <a:rPr lang="it-IT" sz="2400" b="1" dirty="0"/>
              <a:t>spirituale</a:t>
            </a:r>
            <a:r>
              <a:rPr lang="it-IT" sz="2400" dirty="0"/>
              <a:t> tra coniugi»</a:t>
            </a:r>
          </a:p>
        </p:txBody>
      </p:sp>
      <p:sp>
        <p:nvSpPr>
          <p:cNvPr id="7" name="CasellaDiTesto 6">
            <a:extLst>
              <a:ext uri="{FF2B5EF4-FFF2-40B4-BE49-F238E27FC236}">
                <a16:creationId xmlns:a16="http://schemas.microsoft.com/office/drawing/2014/main" id="{8BAB2876-79DB-2CA8-DB2F-D8C41D304F1F}"/>
              </a:ext>
            </a:extLst>
          </p:cNvPr>
          <p:cNvSpPr txBox="1"/>
          <p:nvPr/>
        </p:nvSpPr>
        <p:spPr>
          <a:xfrm>
            <a:off x="5029200" y="232466"/>
            <a:ext cx="2781300" cy="461665"/>
          </a:xfrm>
          <a:prstGeom prst="rect">
            <a:avLst/>
          </a:prstGeom>
          <a:noFill/>
        </p:spPr>
        <p:txBody>
          <a:bodyPr wrap="square" rtlCol="0">
            <a:spAutoFit/>
          </a:bodyPr>
          <a:lstStyle/>
          <a:p>
            <a:r>
              <a:rPr lang="it-IT" sz="2400" b="1" dirty="0"/>
              <a:t>DEFINIZIONE</a:t>
            </a:r>
          </a:p>
        </p:txBody>
      </p:sp>
    </p:spTree>
    <p:extLst>
      <p:ext uri="{BB962C8B-B14F-4D97-AF65-F5344CB8AC3E}">
        <p14:creationId xmlns:p14="http://schemas.microsoft.com/office/powerpoint/2010/main" val="2659806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9767435-165B-27AE-B057-DBF04128A6A1}"/>
              </a:ext>
            </a:extLst>
          </p:cNvPr>
          <p:cNvSpPr txBox="1"/>
          <p:nvPr/>
        </p:nvSpPr>
        <p:spPr>
          <a:xfrm>
            <a:off x="1962150" y="1927354"/>
            <a:ext cx="8481526" cy="923330"/>
          </a:xfrm>
          <a:prstGeom prst="rect">
            <a:avLst/>
          </a:prstGeom>
          <a:noFill/>
        </p:spPr>
        <p:txBody>
          <a:bodyPr wrap="square" rtlCol="0">
            <a:spAutoFit/>
          </a:bodyPr>
          <a:lstStyle/>
          <a:p>
            <a:r>
              <a:rPr lang="it-IT" sz="5400" dirty="0"/>
              <a:t>Il matrimonio concordatario</a:t>
            </a:r>
          </a:p>
        </p:txBody>
      </p:sp>
      <p:pic>
        <p:nvPicPr>
          <p:cNvPr id="3" name="Immagine 2">
            <a:extLst>
              <a:ext uri="{FF2B5EF4-FFF2-40B4-BE49-F238E27FC236}">
                <a16:creationId xmlns:a16="http://schemas.microsoft.com/office/drawing/2014/main" id="{BA343ED4-F63B-A6A5-5D87-91476ECA81F9}"/>
              </a:ext>
            </a:extLst>
          </p:cNvPr>
          <p:cNvPicPr>
            <a:picLocks noChangeAspect="1"/>
          </p:cNvPicPr>
          <p:nvPr/>
        </p:nvPicPr>
        <p:blipFill>
          <a:blip r:embed="rId2"/>
          <a:stretch>
            <a:fillRect/>
          </a:stretch>
        </p:blipFill>
        <p:spPr>
          <a:xfrm>
            <a:off x="3128962" y="3383489"/>
            <a:ext cx="5934075" cy="2623483"/>
          </a:xfrm>
          <a:prstGeom prst="rect">
            <a:avLst/>
          </a:prstGeom>
        </p:spPr>
      </p:pic>
    </p:spTree>
    <p:extLst>
      <p:ext uri="{BB962C8B-B14F-4D97-AF65-F5344CB8AC3E}">
        <p14:creationId xmlns:p14="http://schemas.microsoft.com/office/powerpoint/2010/main" val="2350067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B8D369E-629F-BF3E-578E-7511EC8B6737}"/>
              </a:ext>
            </a:extLst>
          </p:cNvPr>
          <p:cNvSpPr txBox="1"/>
          <p:nvPr/>
        </p:nvSpPr>
        <p:spPr>
          <a:xfrm>
            <a:off x="1287623" y="1380930"/>
            <a:ext cx="9862457" cy="3539430"/>
          </a:xfrm>
          <a:prstGeom prst="rect">
            <a:avLst/>
          </a:prstGeom>
          <a:noFill/>
        </p:spPr>
        <p:txBody>
          <a:bodyPr wrap="square" rtlCol="0">
            <a:spAutoFit/>
          </a:bodyPr>
          <a:lstStyle/>
          <a:p>
            <a:pPr algn="just"/>
            <a:r>
              <a:rPr lang="it-IT" sz="3200" dirty="0"/>
              <a:t>ART. 34, CONCORDATO DEL 1929:</a:t>
            </a:r>
          </a:p>
          <a:p>
            <a:pPr algn="just"/>
            <a:endParaRPr lang="it-IT" sz="3200" dirty="0"/>
          </a:p>
          <a:p>
            <a:pPr algn="just"/>
            <a:r>
              <a:rPr lang="it-IT" sz="3200" dirty="0"/>
              <a:t>«Lo Stato italiano, volendo ridonare all’istituto del matrimonio, che è base della famiglia, dignità conforme alle tradizioni cattoliche del suo popolo, riconosce al sacramento del matrimonio, disciplinato dal diritto canonico, gli effetti civili»</a:t>
            </a:r>
          </a:p>
        </p:txBody>
      </p:sp>
      <p:pic>
        <p:nvPicPr>
          <p:cNvPr id="3" name="Immagine 2">
            <a:extLst>
              <a:ext uri="{FF2B5EF4-FFF2-40B4-BE49-F238E27FC236}">
                <a16:creationId xmlns:a16="http://schemas.microsoft.com/office/drawing/2014/main" id="{065BF5F9-BB56-9C4D-83EA-1A5E089657BB}"/>
              </a:ext>
            </a:extLst>
          </p:cNvPr>
          <p:cNvPicPr>
            <a:picLocks noChangeAspect="1"/>
          </p:cNvPicPr>
          <p:nvPr/>
        </p:nvPicPr>
        <p:blipFill>
          <a:blip r:embed="rId2"/>
          <a:stretch>
            <a:fillRect/>
          </a:stretch>
        </p:blipFill>
        <p:spPr>
          <a:xfrm>
            <a:off x="8558212" y="4481512"/>
            <a:ext cx="2905125" cy="1571625"/>
          </a:xfrm>
          <a:prstGeom prst="rect">
            <a:avLst/>
          </a:prstGeom>
        </p:spPr>
      </p:pic>
    </p:spTree>
    <p:extLst>
      <p:ext uri="{BB962C8B-B14F-4D97-AF65-F5344CB8AC3E}">
        <p14:creationId xmlns:p14="http://schemas.microsoft.com/office/powerpoint/2010/main" val="14665348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EEECE74-A0C1-119D-0C74-7E3A01CBA788}"/>
              </a:ext>
            </a:extLst>
          </p:cNvPr>
          <p:cNvSpPr txBox="1"/>
          <p:nvPr/>
        </p:nvSpPr>
        <p:spPr>
          <a:xfrm>
            <a:off x="1159911" y="1241360"/>
            <a:ext cx="9614030" cy="3539430"/>
          </a:xfrm>
          <a:prstGeom prst="rect">
            <a:avLst/>
          </a:prstGeom>
          <a:noFill/>
        </p:spPr>
        <p:txBody>
          <a:bodyPr wrap="square" rtlCol="0">
            <a:spAutoFit/>
          </a:bodyPr>
          <a:lstStyle/>
          <a:p>
            <a:pPr algn="just"/>
            <a:r>
              <a:rPr lang="it-IT" sz="4000" dirty="0"/>
              <a:t>ART. 34.4</a:t>
            </a:r>
          </a:p>
          <a:p>
            <a:pPr algn="just"/>
            <a:endParaRPr lang="it-IT" sz="4000" dirty="0"/>
          </a:p>
          <a:p>
            <a:pPr algn="just"/>
            <a:r>
              <a:rPr lang="it-IT" sz="3600" dirty="0"/>
              <a:t>Le </a:t>
            </a:r>
            <a:r>
              <a:rPr lang="it-IT" sz="3600" b="1" dirty="0"/>
              <a:t>cause</a:t>
            </a:r>
            <a:r>
              <a:rPr lang="it-IT" sz="3600" dirty="0"/>
              <a:t> concernenti la </a:t>
            </a:r>
            <a:r>
              <a:rPr lang="it-IT" sz="3600" b="1" dirty="0"/>
              <a:t>nullità</a:t>
            </a:r>
            <a:r>
              <a:rPr lang="it-IT" sz="3600" dirty="0"/>
              <a:t> del matrimonio e la </a:t>
            </a:r>
            <a:r>
              <a:rPr lang="it-IT" sz="3600" b="1" dirty="0"/>
              <a:t>dispensa dal matrimonio rato e non consumato </a:t>
            </a:r>
            <a:r>
              <a:rPr lang="it-IT" sz="3600" dirty="0"/>
              <a:t>sono riservate alla </a:t>
            </a:r>
            <a:r>
              <a:rPr lang="it-IT" sz="3600" b="1" dirty="0"/>
              <a:t>competenza dei tribunali e dei dicasteri ecclesiastici</a:t>
            </a:r>
            <a:r>
              <a:rPr lang="it-IT" sz="3600" dirty="0"/>
              <a:t>.</a:t>
            </a:r>
          </a:p>
        </p:txBody>
      </p:sp>
      <p:sp>
        <p:nvSpPr>
          <p:cNvPr id="3" name="CasellaDiTesto 2">
            <a:extLst>
              <a:ext uri="{FF2B5EF4-FFF2-40B4-BE49-F238E27FC236}">
                <a16:creationId xmlns:a16="http://schemas.microsoft.com/office/drawing/2014/main" id="{CD778D54-8D04-CC81-E2AF-C7A177105292}"/>
              </a:ext>
            </a:extLst>
          </p:cNvPr>
          <p:cNvSpPr txBox="1"/>
          <p:nvPr/>
        </p:nvSpPr>
        <p:spPr>
          <a:xfrm>
            <a:off x="1159912" y="4924259"/>
            <a:ext cx="9614029" cy="923330"/>
          </a:xfrm>
          <a:prstGeom prst="rect">
            <a:avLst/>
          </a:prstGeom>
          <a:noFill/>
        </p:spPr>
        <p:txBody>
          <a:bodyPr wrap="square" rtlCol="0">
            <a:spAutoFit/>
          </a:bodyPr>
          <a:lstStyle/>
          <a:p>
            <a:pPr algn="just"/>
            <a:r>
              <a:rPr lang="it-IT" dirty="0"/>
              <a:t>Le loro decisioni erano trasmesse alla Corte d'appello competente per territorio che le rendeva esecutive anche agli effetti civili (procedimento quasi automatico: La Corte d’appello con ordinanza in camera di consiglio rendeva esecutiva la sentenza o il provvedimento di dispensa)</a:t>
            </a:r>
          </a:p>
        </p:txBody>
      </p:sp>
      <p:pic>
        <p:nvPicPr>
          <p:cNvPr id="4" name="Immagine 3">
            <a:extLst>
              <a:ext uri="{FF2B5EF4-FFF2-40B4-BE49-F238E27FC236}">
                <a16:creationId xmlns:a16="http://schemas.microsoft.com/office/drawing/2014/main" id="{C6CAFDAB-7BB5-4C9F-174F-1004DF0688CE}"/>
              </a:ext>
            </a:extLst>
          </p:cNvPr>
          <p:cNvPicPr>
            <a:picLocks noChangeAspect="1"/>
          </p:cNvPicPr>
          <p:nvPr/>
        </p:nvPicPr>
        <p:blipFill>
          <a:blip r:embed="rId2"/>
          <a:stretch>
            <a:fillRect/>
          </a:stretch>
        </p:blipFill>
        <p:spPr>
          <a:xfrm>
            <a:off x="8096250" y="174561"/>
            <a:ext cx="3995737" cy="1827634"/>
          </a:xfrm>
          <a:prstGeom prst="rect">
            <a:avLst/>
          </a:prstGeom>
        </p:spPr>
      </p:pic>
    </p:spTree>
    <p:extLst>
      <p:ext uri="{BB962C8B-B14F-4D97-AF65-F5344CB8AC3E}">
        <p14:creationId xmlns:p14="http://schemas.microsoft.com/office/powerpoint/2010/main" val="3818782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DE69CE8-BD3F-330B-486A-840D768CAF03}"/>
              </a:ext>
            </a:extLst>
          </p:cNvPr>
          <p:cNvSpPr txBox="1"/>
          <p:nvPr/>
        </p:nvSpPr>
        <p:spPr>
          <a:xfrm>
            <a:off x="735563" y="1091683"/>
            <a:ext cx="10720874" cy="1569660"/>
          </a:xfrm>
          <a:prstGeom prst="rect">
            <a:avLst/>
          </a:prstGeom>
          <a:noFill/>
        </p:spPr>
        <p:txBody>
          <a:bodyPr wrap="square" rtlCol="0">
            <a:spAutoFit/>
          </a:bodyPr>
          <a:lstStyle/>
          <a:p>
            <a:pPr algn="just"/>
            <a:r>
              <a:rPr lang="it-IT" sz="3200" dirty="0"/>
              <a:t>Lo Stato quindi si impegnava a registrare sia gli atti di matrimonio sia le eventuali dichiarazioni di nullità o gli scioglimenti che fossero stati definiti dai tribunali ecclesiastici. </a:t>
            </a:r>
          </a:p>
        </p:txBody>
      </p:sp>
      <p:sp>
        <p:nvSpPr>
          <p:cNvPr id="5" name="CasellaDiTesto 4">
            <a:extLst>
              <a:ext uri="{FF2B5EF4-FFF2-40B4-BE49-F238E27FC236}">
                <a16:creationId xmlns:a16="http://schemas.microsoft.com/office/drawing/2014/main" id="{8B75FEB0-769B-1019-83BC-D51148D21335}"/>
              </a:ext>
            </a:extLst>
          </p:cNvPr>
          <p:cNvSpPr txBox="1"/>
          <p:nvPr/>
        </p:nvSpPr>
        <p:spPr>
          <a:xfrm>
            <a:off x="735563" y="3387012"/>
            <a:ext cx="10720873" cy="193899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gn="just"/>
            <a:r>
              <a:rPr lang="it-IT" sz="2400" dirty="0"/>
              <a:t>Si apportava così una deroga notevole all’uguaglianza giuridica dei cittadini in materia di stato civile: </a:t>
            </a:r>
          </a:p>
          <a:p>
            <a:pPr algn="just"/>
            <a:endParaRPr lang="it-IT" sz="2400" dirty="0"/>
          </a:p>
          <a:p>
            <a:pPr algn="just"/>
            <a:r>
              <a:rPr lang="it-IT" sz="2400" b="1" dirty="0"/>
              <a:t>in materia matrimoniale era stato introdotto solo a favore dei cattolici il principio della rilevanza della legge personale confessionale</a:t>
            </a:r>
            <a:r>
              <a:rPr lang="it-IT" sz="2400" dirty="0"/>
              <a:t>. </a:t>
            </a:r>
          </a:p>
        </p:txBody>
      </p:sp>
    </p:spTree>
    <p:extLst>
      <p:ext uri="{BB962C8B-B14F-4D97-AF65-F5344CB8AC3E}">
        <p14:creationId xmlns:p14="http://schemas.microsoft.com/office/powerpoint/2010/main" val="17169914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46CD8A1-BDFA-8427-7C4F-F44EC3505257}"/>
              </a:ext>
            </a:extLst>
          </p:cNvPr>
          <p:cNvSpPr txBox="1"/>
          <p:nvPr/>
        </p:nvSpPr>
        <p:spPr>
          <a:xfrm>
            <a:off x="319087" y="304800"/>
            <a:ext cx="11553825" cy="5016758"/>
          </a:xfrm>
          <a:prstGeom prst="rect">
            <a:avLst/>
          </a:prstGeom>
          <a:noFill/>
        </p:spPr>
        <p:txBody>
          <a:bodyPr wrap="square" rtlCol="0">
            <a:spAutoFit/>
          </a:bodyPr>
          <a:lstStyle/>
          <a:p>
            <a:pPr algn="just"/>
            <a:r>
              <a:rPr lang="it-IT" sz="3200" dirty="0"/>
              <a:t>L’entrata in vigore della Costituzione mise in evidenza la disuguaglianza che questa situazione creava fra cittadini cattolici e non cattolici. </a:t>
            </a:r>
          </a:p>
          <a:p>
            <a:pPr algn="just"/>
            <a:endParaRPr lang="it-IT" sz="3200" dirty="0"/>
          </a:p>
          <a:p>
            <a:pPr algn="just"/>
            <a:r>
              <a:rPr lang="it-IT" sz="3200" dirty="0"/>
              <a:t>La Corte costituzionale è intervenuta più volte per smussare le asperità più evidenti (fondamentale la sentenza 18 del 1982)</a:t>
            </a:r>
          </a:p>
          <a:p>
            <a:pPr algn="just"/>
            <a:endParaRPr lang="it-IT" sz="3200" dirty="0"/>
          </a:p>
          <a:p>
            <a:pPr algn="just"/>
            <a:r>
              <a:rPr lang="it-IT" sz="3200" dirty="0"/>
              <a:t>L’accordo di Villa Madama del 1984 ha modificato, recependo i correttivi introdotti dalla Corte costituzionale, il giudizio di delibazione delle sentenze ecclesiastiche di nullità matrimoniale.</a:t>
            </a:r>
          </a:p>
        </p:txBody>
      </p:sp>
      <p:pic>
        <p:nvPicPr>
          <p:cNvPr id="3" name="Immagine 2">
            <a:extLst>
              <a:ext uri="{FF2B5EF4-FFF2-40B4-BE49-F238E27FC236}">
                <a16:creationId xmlns:a16="http://schemas.microsoft.com/office/drawing/2014/main" id="{F5179D5B-6EB1-B553-3548-56E01BC9EC3A}"/>
              </a:ext>
            </a:extLst>
          </p:cNvPr>
          <p:cNvPicPr>
            <a:picLocks noChangeAspect="1"/>
          </p:cNvPicPr>
          <p:nvPr/>
        </p:nvPicPr>
        <p:blipFill>
          <a:blip r:embed="rId2"/>
          <a:stretch>
            <a:fillRect/>
          </a:stretch>
        </p:blipFill>
        <p:spPr>
          <a:xfrm>
            <a:off x="9248775" y="5457825"/>
            <a:ext cx="2857500" cy="1219200"/>
          </a:xfrm>
          <a:prstGeom prst="rect">
            <a:avLst/>
          </a:prstGeom>
        </p:spPr>
      </p:pic>
    </p:spTree>
    <p:extLst>
      <p:ext uri="{BB962C8B-B14F-4D97-AF65-F5344CB8AC3E}">
        <p14:creationId xmlns:p14="http://schemas.microsoft.com/office/powerpoint/2010/main" val="7820414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2877C1D-CEE5-ABCE-6419-46B2473FAFAD}"/>
              </a:ext>
            </a:extLst>
          </p:cNvPr>
          <p:cNvSpPr txBox="1"/>
          <p:nvPr/>
        </p:nvSpPr>
        <p:spPr>
          <a:xfrm>
            <a:off x="1524001" y="657225"/>
            <a:ext cx="8686800" cy="830997"/>
          </a:xfrm>
          <a:prstGeom prst="rect">
            <a:avLst/>
          </a:prstGeom>
          <a:noFill/>
        </p:spPr>
        <p:txBody>
          <a:bodyPr wrap="square" rtlCol="0">
            <a:spAutoFit/>
          </a:bodyPr>
          <a:lstStyle/>
          <a:p>
            <a:pPr algn="ctr"/>
            <a:r>
              <a:rPr lang="it-IT" sz="2400" dirty="0"/>
              <a:t>EVOLUZIONE: </a:t>
            </a:r>
          </a:p>
          <a:p>
            <a:pPr algn="ctr"/>
            <a:r>
              <a:rPr lang="it-IT" sz="2400" dirty="0"/>
              <a:t>Lo Stato progressivamente </a:t>
            </a:r>
          </a:p>
        </p:txBody>
      </p:sp>
      <p:cxnSp>
        <p:nvCxnSpPr>
          <p:cNvPr id="4" name="Connettore 2 3">
            <a:extLst>
              <a:ext uri="{FF2B5EF4-FFF2-40B4-BE49-F238E27FC236}">
                <a16:creationId xmlns:a16="http://schemas.microsoft.com/office/drawing/2014/main" id="{DAA4F57E-9605-40ED-9048-B4563F5EFAFB}"/>
              </a:ext>
            </a:extLst>
          </p:cNvPr>
          <p:cNvCxnSpPr/>
          <p:nvPr/>
        </p:nvCxnSpPr>
        <p:spPr>
          <a:xfrm flipH="1">
            <a:off x="2662069" y="1327074"/>
            <a:ext cx="1524000" cy="542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Immagine 4">
            <a:extLst>
              <a:ext uri="{FF2B5EF4-FFF2-40B4-BE49-F238E27FC236}">
                <a16:creationId xmlns:a16="http://schemas.microsoft.com/office/drawing/2014/main" id="{D0143252-FD85-FB55-3690-12BD3BFB69F2}"/>
              </a:ext>
            </a:extLst>
          </p:cNvPr>
          <p:cNvPicPr>
            <a:picLocks noChangeAspect="1"/>
          </p:cNvPicPr>
          <p:nvPr/>
        </p:nvPicPr>
        <p:blipFill>
          <a:blip r:embed="rId2"/>
          <a:stretch>
            <a:fillRect/>
          </a:stretch>
        </p:blipFill>
        <p:spPr>
          <a:xfrm rot="14301666">
            <a:off x="7628146" y="1225071"/>
            <a:ext cx="1032089" cy="627942"/>
          </a:xfrm>
          <a:prstGeom prst="rect">
            <a:avLst/>
          </a:prstGeom>
        </p:spPr>
      </p:pic>
      <p:sp>
        <p:nvSpPr>
          <p:cNvPr id="6" name="CasellaDiTesto 5">
            <a:extLst>
              <a:ext uri="{FF2B5EF4-FFF2-40B4-BE49-F238E27FC236}">
                <a16:creationId xmlns:a16="http://schemas.microsoft.com/office/drawing/2014/main" id="{876B1759-05E9-4D18-6754-4840FFA27FD5}"/>
              </a:ext>
            </a:extLst>
          </p:cNvPr>
          <p:cNvSpPr txBox="1"/>
          <p:nvPr/>
        </p:nvSpPr>
        <p:spPr>
          <a:xfrm>
            <a:off x="200350" y="1790758"/>
            <a:ext cx="5052192" cy="1569660"/>
          </a:xfrm>
          <a:prstGeom prst="rect">
            <a:avLst/>
          </a:prstGeom>
          <a:noFill/>
        </p:spPr>
        <p:txBody>
          <a:bodyPr wrap="square" rtlCol="0">
            <a:spAutoFit/>
          </a:bodyPr>
          <a:lstStyle/>
          <a:p>
            <a:r>
              <a:rPr lang="it-IT" sz="2400" dirty="0"/>
              <a:t>Estende le disposizioni del diritto dello Stato per il matrimonio civile anche al matrimonio concordatario (es. limiti alla trascrizione previsti dal c.c.)</a:t>
            </a:r>
          </a:p>
        </p:txBody>
      </p:sp>
      <p:sp>
        <p:nvSpPr>
          <p:cNvPr id="7" name="CasellaDiTesto 6">
            <a:extLst>
              <a:ext uri="{FF2B5EF4-FFF2-40B4-BE49-F238E27FC236}">
                <a16:creationId xmlns:a16="http://schemas.microsoft.com/office/drawing/2014/main" id="{152F8A6C-CA68-EE07-CA97-3D185DA0D9DC}"/>
              </a:ext>
            </a:extLst>
          </p:cNvPr>
          <p:cNvSpPr txBox="1"/>
          <p:nvPr/>
        </p:nvSpPr>
        <p:spPr>
          <a:xfrm>
            <a:off x="6467475" y="1857375"/>
            <a:ext cx="5505450" cy="830997"/>
          </a:xfrm>
          <a:prstGeom prst="rect">
            <a:avLst/>
          </a:prstGeom>
          <a:noFill/>
        </p:spPr>
        <p:txBody>
          <a:bodyPr wrap="square" rtlCol="0">
            <a:spAutoFit/>
          </a:bodyPr>
          <a:lstStyle/>
          <a:p>
            <a:pPr algn="just"/>
            <a:r>
              <a:rPr lang="it-IT" sz="2400" dirty="0"/>
              <a:t>Si «intromette» nella giurisdizione sul matrimonio</a:t>
            </a:r>
          </a:p>
        </p:txBody>
      </p:sp>
      <p:cxnSp>
        <p:nvCxnSpPr>
          <p:cNvPr id="12" name="Connettore 2 11">
            <a:extLst>
              <a:ext uri="{FF2B5EF4-FFF2-40B4-BE49-F238E27FC236}">
                <a16:creationId xmlns:a16="http://schemas.microsoft.com/office/drawing/2014/main" id="{2BE5AC49-317E-6B17-658A-1A14ECF417D3}"/>
              </a:ext>
            </a:extLst>
          </p:cNvPr>
          <p:cNvCxnSpPr>
            <a:cxnSpLocks/>
          </p:cNvCxnSpPr>
          <p:nvPr/>
        </p:nvCxnSpPr>
        <p:spPr>
          <a:xfrm flipH="1">
            <a:off x="4901096" y="2400300"/>
            <a:ext cx="1471129" cy="1104900"/>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12">
            <a:extLst>
              <a:ext uri="{FF2B5EF4-FFF2-40B4-BE49-F238E27FC236}">
                <a16:creationId xmlns:a16="http://schemas.microsoft.com/office/drawing/2014/main" id="{1932C759-CA2C-AFB1-CD2F-DAF3DEA22A5C}"/>
              </a:ext>
            </a:extLst>
          </p:cNvPr>
          <p:cNvSpPr txBox="1"/>
          <p:nvPr/>
        </p:nvSpPr>
        <p:spPr>
          <a:xfrm>
            <a:off x="281808" y="3739096"/>
            <a:ext cx="11577795" cy="230832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rgbClr val="FF0000"/>
            </a:solidFill>
          </a:ln>
        </p:spPr>
        <p:txBody>
          <a:bodyPr wrap="square" rtlCol="0">
            <a:spAutoFit/>
          </a:bodyPr>
          <a:lstStyle/>
          <a:p>
            <a:r>
              <a:rPr lang="it-IT" dirty="0"/>
              <a:t>L'inizio del cambio di atteggiamento si ha con la legge sul divorzio (898 del 1970):</a:t>
            </a:r>
          </a:p>
          <a:p>
            <a:r>
              <a:rPr lang="it-IT" dirty="0"/>
              <a:t>- viene meno l’indissolubilità:</a:t>
            </a:r>
          </a:p>
          <a:p>
            <a:endParaRPr lang="it-IT" dirty="0"/>
          </a:p>
          <a:p>
            <a:r>
              <a:rPr lang="it-IT" dirty="0"/>
              <a:t>- non si riconosce più la competenza esclusiva della Chiesa a regolare il matrimonio, ma si instaura </a:t>
            </a:r>
            <a:r>
              <a:rPr lang="it-IT" b="1" dirty="0"/>
              <a:t>una diarchia di competenze:</a:t>
            </a:r>
            <a:r>
              <a:rPr lang="it-IT" dirty="0"/>
              <a:t> alla </a:t>
            </a:r>
            <a:r>
              <a:rPr lang="it-IT" dirty="0">
                <a:highlight>
                  <a:srgbClr val="FFFF00"/>
                </a:highlight>
              </a:rPr>
              <a:t>chiesa spetta la disciplina del momento costitutivo del matrimonio (matrimonio-atto</a:t>
            </a:r>
            <a:r>
              <a:rPr lang="it-IT" dirty="0"/>
              <a:t>); </a:t>
            </a:r>
            <a:r>
              <a:rPr lang="it-IT" dirty="0">
                <a:highlight>
                  <a:srgbClr val="00FFFF"/>
                </a:highlight>
              </a:rPr>
              <a:t>allo Stato spetta la disciplina delle conseguenze che tale matrimonio produce all’interno dell'ordinamento civile (matrimoni- rapporto)</a:t>
            </a:r>
          </a:p>
          <a:p>
            <a:r>
              <a:rPr lang="it-IT" dirty="0"/>
              <a:t>- i tribunali ecclesiastici hanno giurisdizione solo in merito alla validità/invalidità del matrimonio</a:t>
            </a:r>
          </a:p>
          <a:p>
            <a:r>
              <a:rPr lang="it-IT" dirty="0"/>
              <a:t>- i giudici civili sono competenti a sancire la cessazione degli effetti civili del matrimonio</a:t>
            </a:r>
          </a:p>
        </p:txBody>
      </p:sp>
    </p:spTree>
    <p:extLst>
      <p:ext uri="{BB962C8B-B14F-4D97-AF65-F5344CB8AC3E}">
        <p14:creationId xmlns:p14="http://schemas.microsoft.com/office/powerpoint/2010/main" val="19447447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6BEBCEA-4586-E583-B5D0-B810D7B696B1}"/>
              </a:ext>
            </a:extLst>
          </p:cNvPr>
          <p:cNvSpPr txBox="1"/>
          <p:nvPr/>
        </p:nvSpPr>
        <p:spPr>
          <a:xfrm>
            <a:off x="1038225" y="1371600"/>
            <a:ext cx="10115550" cy="4031873"/>
          </a:xfrm>
          <a:prstGeom prst="rect">
            <a:avLst/>
          </a:prstGeom>
          <a:blipFill>
            <a:blip r:embed="rId2"/>
            <a:tile tx="0" ty="0" sx="100000" sy="100000" flip="none" algn="tl"/>
          </a:blipFill>
        </p:spPr>
        <p:txBody>
          <a:bodyPr wrap="square" rtlCol="0">
            <a:spAutoFit/>
          </a:bodyPr>
          <a:lstStyle/>
          <a:p>
            <a:pPr algn="just"/>
            <a:r>
              <a:rPr lang="it-IT" sz="3200" dirty="0"/>
              <a:t>Con la legge del divorzio </a:t>
            </a:r>
            <a:r>
              <a:rPr lang="it-IT" sz="3200" b="1" dirty="0"/>
              <a:t>vengono meno le stesse finalità alla base del sistema del matrimonio concordatario</a:t>
            </a:r>
            <a:r>
              <a:rPr lang="it-IT" sz="3200" dirty="0"/>
              <a:t>: </a:t>
            </a:r>
          </a:p>
          <a:p>
            <a:pPr algn="just"/>
            <a:endParaRPr lang="it-IT" sz="3200" dirty="0"/>
          </a:p>
          <a:p>
            <a:pPr algn="just"/>
            <a:r>
              <a:rPr lang="it-IT" sz="3200" dirty="0"/>
              <a:t>non viene più garantita la corrispondenza dello Stato coniugale tra sfera religiosa e sfera civile </a:t>
            </a:r>
            <a:r>
              <a:rPr lang="it-IT" sz="3200" dirty="0">
                <a:highlight>
                  <a:srgbClr val="FFFF00"/>
                </a:highlight>
              </a:rPr>
              <a:t>due persone possono continuare a restare legate dal matrimonio per la chiesa mentre invece avere lo stato libero per l'ordinamento civile.</a:t>
            </a:r>
          </a:p>
        </p:txBody>
      </p:sp>
    </p:spTree>
    <p:extLst>
      <p:ext uri="{BB962C8B-B14F-4D97-AF65-F5344CB8AC3E}">
        <p14:creationId xmlns:p14="http://schemas.microsoft.com/office/powerpoint/2010/main" val="40904703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5285BCB-F944-3A71-8177-7973AF53B89C}"/>
              </a:ext>
            </a:extLst>
          </p:cNvPr>
          <p:cNvSpPr txBox="1"/>
          <p:nvPr/>
        </p:nvSpPr>
        <p:spPr>
          <a:xfrm>
            <a:off x="190500" y="223778"/>
            <a:ext cx="10839450" cy="2308324"/>
          </a:xfrm>
          <a:prstGeom prst="rect">
            <a:avLst/>
          </a:prstGeom>
          <a:noFill/>
        </p:spPr>
        <p:txBody>
          <a:bodyPr wrap="square" rtlCol="0">
            <a:spAutoFit/>
          </a:bodyPr>
          <a:lstStyle/>
          <a:p>
            <a:pPr algn="just"/>
            <a:r>
              <a:rPr lang="it-IT" sz="3600" dirty="0"/>
              <a:t>La Santa Sede ha denunciato la violazione degli impegni concordatari, tuttavia La Corte costituzionale ha confermato la legittimità della legge sul divorzio (</a:t>
            </a:r>
            <a:r>
              <a:rPr lang="it-IT" sz="3600" dirty="0" err="1"/>
              <a:t>sent</a:t>
            </a:r>
            <a:r>
              <a:rPr lang="it-IT" sz="3600" dirty="0"/>
              <a:t>. </a:t>
            </a:r>
            <a:r>
              <a:rPr lang="it-IT" sz="3600" dirty="0" err="1"/>
              <a:t>nn</a:t>
            </a:r>
            <a:r>
              <a:rPr lang="it-IT" sz="3600" dirty="0"/>
              <a:t>. 169/1971 e 176/1973)</a:t>
            </a:r>
          </a:p>
        </p:txBody>
      </p:sp>
      <p:sp>
        <p:nvSpPr>
          <p:cNvPr id="3" name="CasellaDiTesto 2">
            <a:extLst>
              <a:ext uri="{FF2B5EF4-FFF2-40B4-BE49-F238E27FC236}">
                <a16:creationId xmlns:a16="http://schemas.microsoft.com/office/drawing/2014/main" id="{D08554AE-8FA1-08FF-4CBB-5A3BC02160D2}"/>
              </a:ext>
            </a:extLst>
          </p:cNvPr>
          <p:cNvSpPr txBox="1"/>
          <p:nvPr/>
        </p:nvSpPr>
        <p:spPr>
          <a:xfrm>
            <a:off x="781051" y="2663904"/>
            <a:ext cx="11144250" cy="3970318"/>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pPr algn="just">
              <a:spcAft>
                <a:spcPts val="0"/>
              </a:spcAft>
            </a:pPr>
            <a:r>
              <a:rPr lang="it-IT" sz="1800" b="0" i="0" dirty="0">
                <a:solidFill>
                  <a:srgbClr val="666666"/>
                </a:solidFill>
                <a:effectLst/>
                <a:latin typeface="Times New Roman" panose="02020603050405020304" pitchFamily="18" charset="0"/>
              </a:rPr>
              <a:t>«gli effetti del matrimonio concordatario sono, e devono essere, gli stessi effetti che la legge attribuisce al matrimonio civile», «dalla separazione dei due ordinamenti deriva che nell'ordinamento statale il vincolo matrimoniale, con le sue caratteristiche di dissolubilità od indissolubilità, nasce dalla legge civile ed è da questa regolato. Del resto, poiché l'art. 7 della Costituzione afferma tanto per lo Stato quanto per la Chiesa i principi di indipendenza e di sovranità di ciascuno nel proprio ordine, </a:t>
            </a:r>
            <a:r>
              <a:rPr lang="it-IT" sz="1800" b="1" i="0" dirty="0">
                <a:solidFill>
                  <a:srgbClr val="666666"/>
                </a:solidFill>
                <a:effectLst/>
                <a:latin typeface="Times New Roman" panose="02020603050405020304" pitchFamily="18" charset="0"/>
              </a:rPr>
              <a:t>una limitazione della competenza statale su questo punto doveva risultare da norma espressa, e, in mancanza di questa, non è desumibile da incerti argomenti interpretativi: tanto più che, in materia di accordi internazionali, vale il criterio della interpretazione restrittiva degli impegni che comportino per uno dei contraenti l'accettazione di limiti alla propria sovranità»</a:t>
            </a:r>
            <a:r>
              <a:rPr lang="it-IT" sz="1800" b="0" i="0" dirty="0">
                <a:solidFill>
                  <a:srgbClr val="666666"/>
                </a:solidFill>
                <a:effectLst/>
                <a:latin typeface="Times New Roman" panose="02020603050405020304" pitchFamily="18" charset="0"/>
              </a:rPr>
              <a:t>.</a:t>
            </a:r>
          </a:p>
          <a:p>
            <a:pPr algn="just">
              <a:spcAft>
                <a:spcPts val="0"/>
              </a:spcAft>
            </a:pPr>
            <a:r>
              <a:rPr lang="it-IT" sz="1800" b="0" i="0" dirty="0">
                <a:solidFill>
                  <a:srgbClr val="666666"/>
                </a:solidFill>
                <a:effectLst/>
                <a:latin typeface="Times New Roman" panose="02020603050405020304" pitchFamily="18" charset="0"/>
              </a:rPr>
              <a:t> </a:t>
            </a:r>
          </a:p>
          <a:p>
            <a:pPr algn="just">
              <a:spcAft>
                <a:spcPts val="0"/>
              </a:spcAft>
            </a:pPr>
            <a:r>
              <a:rPr lang="it-IT" dirty="0">
                <a:solidFill>
                  <a:srgbClr val="666666"/>
                </a:solidFill>
                <a:latin typeface="Times New Roman" panose="02020603050405020304" pitchFamily="18" charset="0"/>
              </a:rPr>
              <a:t>«… </a:t>
            </a:r>
            <a:r>
              <a:rPr lang="it-IT" sz="1800" b="0" i="0" dirty="0">
                <a:solidFill>
                  <a:srgbClr val="666666"/>
                </a:solidFill>
                <a:effectLst/>
                <a:latin typeface="Times New Roman" panose="02020603050405020304" pitchFamily="18" charset="0"/>
              </a:rPr>
              <a:t>non essendosi apportata alcuna modificazione ai Patti Lateranensi neppure nella parte relativa all'art. 34, quarto comma, giacché la legge impugnata non sottrae ai tribunali ecclesiastici la giurisdizione sulla nullità dell'atto matrimoniale - l'estensione al matrimonio concordatario del nuovo regime di dissolubilità adottato per quello civile, non richiedeva l'apposita procedura della revisione costituzionale» (s. 169/1971).</a:t>
            </a:r>
          </a:p>
          <a:p>
            <a:endParaRPr lang="it-IT" dirty="0"/>
          </a:p>
        </p:txBody>
      </p:sp>
    </p:spTree>
    <p:extLst>
      <p:ext uri="{BB962C8B-B14F-4D97-AF65-F5344CB8AC3E}">
        <p14:creationId xmlns:p14="http://schemas.microsoft.com/office/powerpoint/2010/main" val="154496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8496BE6-DE4D-2EFB-7346-FB96E186284C}"/>
              </a:ext>
            </a:extLst>
          </p:cNvPr>
          <p:cNvSpPr txBox="1"/>
          <p:nvPr/>
        </p:nvSpPr>
        <p:spPr>
          <a:xfrm>
            <a:off x="314325" y="138113"/>
            <a:ext cx="8372475" cy="369332"/>
          </a:xfrm>
          <a:prstGeom prst="rect">
            <a:avLst/>
          </a:prstGeom>
          <a:solidFill>
            <a:schemeClr val="accent4"/>
          </a:solidFill>
          <a:ln>
            <a:solidFill>
              <a:schemeClr val="tx1"/>
            </a:solidFill>
          </a:ln>
        </p:spPr>
        <p:txBody>
          <a:bodyPr wrap="square" rtlCol="0">
            <a:spAutoFit/>
          </a:bodyPr>
          <a:lstStyle/>
          <a:p>
            <a:r>
              <a:rPr lang="it-IT" dirty="0"/>
              <a:t>PROCEDIMENTO PER IL MATRIMONIO CANONICO -ART. 8.1 L.N. 121/1985</a:t>
            </a:r>
          </a:p>
        </p:txBody>
      </p:sp>
      <p:pic>
        <p:nvPicPr>
          <p:cNvPr id="3" name="Immagine 2">
            <a:extLst>
              <a:ext uri="{FF2B5EF4-FFF2-40B4-BE49-F238E27FC236}">
                <a16:creationId xmlns:a16="http://schemas.microsoft.com/office/drawing/2014/main" id="{84C26DD0-1C44-240B-5D95-43F82DE4AF3C}"/>
              </a:ext>
            </a:extLst>
          </p:cNvPr>
          <p:cNvPicPr>
            <a:picLocks noChangeAspect="1"/>
          </p:cNvPicPr>
          <p:nvPr/>
        </p:nvPicPr>
        <p:blipFill>
          <a:blip r:embed="rId2"/>
          <a:stretch>
            <a:fillRect/>
          </a:stretch>
        </p:blipFill>
        <p:spPr>
          <a:xfrm>
            <a:off x="9820275" y="5553075"/>
            <a:ext cx="2266950" cy="1150143"/>
          </a:xfrm>
          <a:prstGeom prst="rect">
            <a:avLst/>
          </a:prstGeom>
        </p:spPr>
      </p:pic>
      <p:sp>
        <p:nvSpPr>
          <p:cNvPr id="4" name="CasellaDiTesto 3">
            <a:extLst>
              <a:ext uri="{FF2B5EF4-FFF2-40B4-BE49-F238E27FC236}">
                <a16:creationId xmlns:a16="http://schemas.microsoft.com/office/drawing/2014/main" id="{4CE53AC2-D6D2-9F6D-995F-CBCF2A467334}"/>
              </a:ext>
            </a:extLst>
          </p:cNvPr>
          <p:cNvSpPr txBox="1"/>
          <p:nvPr/>
        </p:nvSpPr>
        <p:spPr>
          <a:xfrm>
            <a:off x="190500" y="739378"/>
            <a:ext cx="10668000" cy="369332"/>
          </a:xfrm>
          <a:prstGeom prst="rect">
            <a:avLst/>
          </a:prstGeom>
          <a:noFill/>
        </p:spPr>
        <p:txBody>
          <a:bodyPr wrap="square" rtlCol="0">
            <a:spAutoFit/>
          </a:bodyPr>
          <a:lstStyle/>
          <a:p>
            <a:r>
              <a:rPr lang="it-IT" b="1" dirty="0"/>
              <a:t>PUBBLICAZIONE MATRIMONIALE, DPR 396/200 (ARTT. 93 ss.; 50 ss.9)</a:t>
            </a:r>
          </a:p>
        </p:txBody>
      </p:sp>
      <p:sp>
        <p:nvSpPr>
          <p:cNvPr id="5" name="CasellaDiTesto 4">
            <a:extLst>
              <a:ext uri="{FF2B5EF4-FFF2-40B4-BE49-F238E27FC236}">
                <a16:creationId xmlns:a16="http://schemas.microsoft.com/office/drawing/2014/main" id="{575832E9-59B9-587D-A40A-81F3FE6B87DA}"/>
              </a:ext>
            </a:extLst>
          </p:cNvPr>
          <p:cNvSpPr txBox="1"/>
          <p:nvPr/>
        </p:nvSpPr>
        <p:spPr>
          <a:xfrm>
            <a:off x="190500" y="1202677"/>
            <a:ext cx="9534525" cy="5262979"/>
          </a:xfrm>
          <a:prstGeom prst="rect">
            <a:avLst/>
          </a:prstGeom>
          <a:noFill/>
        </p:spPr>
        <p:txBody>
          <a:bodyPr wrap="square" rtlCol="0">
            <a:spAutoFit/>
          </a:bodyPr>
          <a:lstStyle/>
          <a:p>
            <a:pPr algn="just"/>
            <a:r>
              <a:rPr lang="it-IT" sz="2400" dirty="0"/>
              <a:t>La trascrizione del matrimonio canonico deve essere preceduta dall’</a:t>
            </a:r>
            <a:r>
              <a:rPr lang="it-IT" sz="2400" b="1" dirty="0"/>
              <a:t>adempimento civilistico della pubblicazione</a:t>
            </a:r>
          </a:p>
          <a:p>
            <a:pPr algn="just"/>
            <a:endParaRPr lang="it-IT" sz="2400" dirty="0"/>
          </a:p>
          <a:p>
            <a:pPr algn="just"/>
            <a:r>
              <a:rPr lang="it-IT" sz="2400" dirty="0"/>
              <a:t>La pubblicazione assolve il compito di </a:t>
            </a:r>
            <a:r>
              <a:rPr lang="it-IT" sz="2400" b="1" dirty="0"/>
              <a:t>pubblicità-notizia </a:t>
            </a:r>
            <a:r>
              <a:rPr lang="it-IT" sz="2400" dirty="0"/>
              <a:t>della volontà di due soggetti di celebrare un matrimonio religioso destinato a produrre effetti civili</a:t>
            </a:r>
          </a:p>
          <a:p>
            <a:pPr algn="just"/>
            <a:endParaRPr lang="it-IT" sz="2400" dirty="0"/>
          </a:p>
          <a:p>
            <a:pPr algn="just"/>
            <a:r>
              <a:rPr lang="it-IT" sz="2400" dirty="0"/>
              <a:t>Viene effettuata dall’</a:t>
            </a:r>
            <a:r>
              <a:rPr lang="it-IT" sz="2400" b="1" dirty="0"/>
              <a:t>ufficiale dello stato civile </a:t>
            </a:r>
            <a:r>
              <a:rPr lang="it-IT" sz="2400" dirty="0"/>
              <a:t>dopo che questi abbia accertato l’insussistenza di impedimenti al matrimonio e l’esattezza delle dichiarazioni rese dagli istanti</a:t>
            </a:r>
          </a:p>
          <a:p>
            <a:pPr algn="just"/>
            <a:endParaRPr lang="it-IT" sz="2400" dirty="0"/>
          </a:p>
          <a:p>
            <a:pPr algn="just"/>
            <a:r>
              <a:rPr lang="it-IT" sz="2400" dirty="0"/>
              <a:t>Il fine è anche quello di consentire eventuali opposizioni alla trascrizione da parte di chi vi abbia interesse (ma non alla celebrazione come per il matrimonio civile)</a:t>
            </a:r>
          </a:p>
        </p:txBody>
      </p:sp>
    </p:spTree>
    <p:extLst>
      <p:ext uri="{BB962C8B-B14F-4D97-AF65-F5344CB8AC3E}">
        <p14:creationId xmlns:p14="http://schemas.microsoft.com/office/powerpoint/2010/main" val="19048583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0A8217A-0AE1-7CD4-D69B-BAA348D5C7F8}"/>
              </a:ext>
            </a:extLst>
          </p:cNvPr>
          <p:cNvSpPr txBox="1"/>
          <p:nvPr/>
        </p:nvSpPr>
        <p:spPr>
          <a:xfrm>
            <a:off x="720109" y="1010156"/>
            <a:ext cx="10373989" cy="2677656"/>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a:spAutoFit/>
          </a:bodyPr>
          <a:lstStyle/>
          <a:p>
            <a:pPr algn="ctr"/>
            <a:r>
              <a:rPr lang="it-IT" sz="2400" b="1" dirty="0"/>
              <a:t>PUBBLICAZIONE RITARDATA</a:t>
            </a:r>
          </a:p>
          <a:p>
            <a:pPr algn="just"/>
            <a:endParaRPr lang="it-IT" sz="2400" dirty="0"/>
          </a:p>
          <a:p>
            <a:pPr algn="just"/>
            <a:r>
              <a:rPr lang="it-IT" sz="2400" dirty="0"/>
              <a:t>La pubblicazione precede la celebrazione </a:t>
            </a:r>
          </a:p>
          <a:p>
            <a:pPr algn="just"/>
            <a:endParaRPr lang="it-IT" sz="2400" dirty="0"/>
          </a:p>
          <a:p>
            <a:pPr algn="just"/>
            <a:r>
              <a:rPr lang="it-IT" sz="2400" b="1" dirty="0"/>
              <a:t>Ma</a:t>
            </a:r>
            <a:r>
              <a:rPr lang="it-IT" sz="2400" dirty="0"/>
              <a:t> può anche essere effettuata dopo la celebrazione religiosa – si parla in tal caso di trascrizione tempestiva ritardata: effettuabile solo dopo l’accertamento che non</a:t>
            </a:r>
          </a:p>
          <a:p>
            <a:pPr algn="just"/>
            <a:r>
              <a:rPr lang="it-IT" sz="2400" dirty="0"/>
              <a:t>esiste alcuna delle circostanze di </a:t>
            </a:r>
            <a:r>
              <a:rPr lang="it-IT" sz="2400" dirty="0" err="1"/>
              <a:t>intrascrivibilità</a:t>
            </a:r>
            <a:endParaRPr lang="it-IT" sz="2400" dirty="0"/>
          </a:p>
        </p:txBody>
      </p:sp>
      <p:pic>
        <p:nvPicPr>
          <p:cNvPr id="4" name="Immagine 3">
            <a:extLst>
              <a:ext uri="{FF2B5EF4-FFF2-40B4-BE49-F238E27FC236}">
                <a16:creationId xmlns:a16="http://schemas.microsoft.com/office/drawing/2014/main" id="{6DD34886-958E-5056-0B60-0B1BE2A6E5E0}"/>
              </a:ext>
            </a:extLst>
          </p:cNvPr>
          <p:cNvPicPr>
            <a:picLocks noChangeAspect="1"/>
          </p:cNvPicPr>
          <p:nvPr/>
        </p:nvPicPr>
        <p:blipFill>
          <a:blip r:embed="rId2"/>
          <a:stretch>
            <a:fillRect/>
          </a:stretch>
        </p:blipFill>
        <p:spPr>
          <a:xfrm>
            <a:off x="8534400" y="4324350"/>
            <a:ext cx="3481387" cy="2433637"/>
          </a:xfrm>
          <a:prstGeom prst="rect">
            <a:avLst/>
          </a:prstGeom>
        </p:spPr>
      </p:pic>
    </p:spTree>
    <p:extLst>
      <p:ext uri="{BB962C8B-B14F-4D97-AF65-F5344CB8AC3E}">
        <p14:creationId xmlns:p14="http://schemas.microsoft.com/office/powerpoint/2010/main" val="9561168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5A36150-95E5-05AE-724B-E27602ABF88C}"/>
              </a:ext>
            </a:extLst>
          </p:cNvPr>
          <p:cNvSpPr txBox="1"/>
          <p:nvPr/>
        </p:nvSpPr>
        <p:spPr>
          <a:xfrm>
            <a:off x="1308035" y="1385596"/>
            <a:ext cx="9429750" cy="2686050"/>
          </a:xfrm>
          <a:prstGeom prst="rect">
            <a:avLst/>
          </a:prstGeom>
          <a:noFill/>
        </p:spPr>
        <p:txBody>
          <a:bodyPr wrap="square" rtlCol="0">
            <a:spAutoFit/>
          </a:bodyPr>
          <a:lstStyle/>
          <a:p>
            <a:endParaRPr lang="it-IT" dirty="0"/>
          </a:p>
        </p:txBody>
      </p:sp>
      <p:sp>
        <p:nvSpPr>
          <p:cNvPr id="12" name="Titolo 11">
            <a:extLst>
              <a:ext uri="{FF2B5EF4-FFF2-40B4-BE49-F238E27FC236}">
                <a16:creationId xmlns:a16="http://schemas.microsoft.com/office/drawing/2014/main" id="{1B400C76-F050-82D8-9527-C4801901BFA8}"/>
              </a:ext>
            </a:extLst>
          </p:cNvPr>
          <p:cNvSpPr>
            <a:spLocks noGrp="1"/>
          </p:cNvSpPr>
          <p:nvPr>
            <p:ph type="title"/>
          </p:nvPr>
        </p:nvSpPr>
        <p:spPr>
          <a:xfrm>
            <a:off x="3962400" y="530727"/>
            <a:ext cx="4679885" cy="1021848"/>
          </a:xfrm>
        </p:spPr>
        <p:txBody>
          <a:bodyPr>
            <a:normAutofit fontScale="90000"/>
          </a:bodyPr>
          <a:lstStyle/>
          <a:p>
            <a:br>
              <a:rPr lang="it-IT" dirty="0"/>
            </a:br>
            <a:endParaRPr lang="it-IT" dirty="0"/>
          </a:p>
        </p:txBody>
      </p:sp>
      <p:sp>
        <p:nvSpPr>
          <p:cNvPr id="13" name="Segnaposto contenuto 12">
            <a:extLst>
              <a:ext uri="{FF2B5EF4-FFF2-40B4-BE49-F238E27FC236}">
                <a16:creationId xmlns:a16="http://schemas.microsoft.com/office/drawing/2014/main" id="{47E52A78-7C48-345E-69E1-766305454E97}"/>
              </a:ext>
            </a:extLst>
          </p:cNvPr>
          <p:cNvSpPr>
            <a:spLocks noGrp="1"/>
          </p:cNvSpPr>
          <p:nvPr>
            <p:ph idx="1"/>
          </p:nvPr>
        </p:nvSpPr>
        <p:spPr>
          <a:xfrm>
            <a:off x="909637" y="2741559"/>
            <a:ext cx="10372725" cy="2915473"/>
          </a:xfrm>
        </p:spPr>
        <p:txBody>
          <a:bodyPr>
            <a:normAutofit fontScale="92500" lnSpcReduction="10000"/>
          </a:bodyPr>
          <a:lstStyle/>
          <a:p>
            <a:pPr algn="just"/>
            <a:r>
              <a:rPr lang="it-IT" dirty="0"/>
              <a:t>Il matrimonio è radicato nella dimensione religiosa</a:t>
            </a:r>
          </a:p>
          <a:p>
            <a:pPr algn="just"/>
            <a:r>
              <a:rPr lang="it-IT" dirty="0"/>
              <a:t>In Italia il matrimonio come istituzione civile è stato introdotto con il primo codice unitario (</a:t>
            </a:r>
            <a:r>
              <a:rPr lang="it-IT" b="1" u="sng" dirty="0"/>
              <a:t>Codice Pisanelli </a:t>
            </a:r>
            <a:r>
              <a:rPr lang="it-IT" dirty="0"/>
              <a:t>del 1865). </a:t>
            </a:r>
          </a:p>
          <a:p>
            <a:pPr algn="just"/>
            <a:r>
              <a:rPr lang="it-IT" dirty="0"/>
              <a:t>Il matrimonio civile delle origini era la </a:t>
            </a:r>
            <a:r>
              <a:rPr lang="it-IT" b="1" dirty="0"/>
              <a:t>versione laica</a:t>
            </a:r>
            <a:r>
              <a:rPr lang="it-IT" dirty="0"/>
              <a:t>, nella forma e nella sostanza, del matrimonio cattolico: è </a:t>
            </a:r>
            <a:r>
              <a:rPr lang="it-IT" b="1" dirty="0">
                <a:highlight>
                  <a:srgbClr val="FFFF00"/>
                </a:highlight>
              </a:rPr>
              <a:t>indissolubile</a:t>
            </a:r>
            <a:r>
              <a:rPr lang="it-IT" dirty="0">
                <a:highlight>
                  <a:srgbClr val="FFFF00"/>
                </a:highlight>
              </a:rPr>
              <a:t>, </a:t>
            </a:r>
            <a:r>
              <a:rPr lang="it-IT" b="1" dirty="0">
                <a:highlight>
                  <a:srgbClr val="FFFF00"/>
                </a:highlight>
              </a:rPr>
              <a:t>monogamico</a:t>
            </a:r>
            <a:r>
              <a:rPr lang="it-IT" dirty="0">
                <a:highlight>
                  <a:srgbClr val="FFFF00"/>
                </a:highlight>
              </a:rPr>
              <a:t>, </a:t>
            </a:r>
            <a:r>
              <a:rPr lang="it-IT" b="1" dirty="0">
                <a:highlight>
                  <a:srgbClr val="FFFF00"/>
                </a:highlight>
              </a:rPr>
              <a:t>eterosessuale</a:t>
            </a:r>
            <a:r>
              <a:rPr lang="it-IT" b="1" dirty="0"/>
              <a:t>. </a:t>
            </a:r>
            <a:r>
              <a:rPr lang="it-IT" dirty="0"/>
              <a:t>La struttura dunque è quella del matrimonio canonico (a sua volta ereditata dal matrimonio nell’epoca romana). </a:t>
            </a:r>
          </a:p>
          <a:p>
            <a:pPr algn="just"/>
            <a:r>
              <a:rPr lang="it-IT" dirty="0"/>
              <a:t>(Dimensione etica del matrimonio civile: </a:t>
            </a:r>
            <a:r>
              <a:rPr lang="de-DE" dirty="0"/>
              <a:t>art. 1, l. 1.12.1970, n. 898)</a:t>
            </a:r>
            <a:endParaRPr lang="it-IT" dirty="0"/>
          </a:p>
          <a:p>
            <a:pPr marL="0" indent="0">
              <a:buNone/>
            </a:pPr>
            <a:endParaRPr lang="it-IT" dirty="0"/>
          </a:p>
        </p:txBody>
      </p:sp>
      <p:pic>
        <p:nvPicPr>
          <p:cNvPr id="14" name="Immagine 13">
            <a:extLst>
              <a:ext uri="{FF2B5EF4-FFF2-40B4-BE49-F238E27FC236}">
                <a16:creationId xmlns:a16="http://schemas.microsoft.com/office/drawing/2014/main" id="{A0278254-F6FE-B07D-7F1C-36366BE31B1D}"/>
              </a:ext>
            </a:extLst>
          </p:cNvPr>
          <p:cNvPicPr>
            <a:picLocks noChangeAspect="1"/>
          </p:cNvPicPr>
          <p:nvPr/>
        </p:nvPicPr>
        <p:blipFill>
          <a:blip r:embed="rId3"/>
          <a:stretch>
            <a:fillRect/>
          </a:stretch>
        </p:blipFill>
        <p:spPr>
          <a:xfrm>
            <a:off x="107981" y="81438"/>
            <a:ext cx="2095500" cy="2256657"/>
          </a:xfrm>
          <a:prstGeom prst="rect">
            <a:avLst/>
          </a:prstGeom>
          <a:ln>
            <a:solidFill>
              <a:schemeClr val="accent1"/>
            </a:solidFill>
          </a:ln>
        </p:spPr>
      </p:pic>
      <p:pic>
        <p:nvPicPr>
          <p:cNvPr id="15" name="Immagine 14">
            <a:extLst>
              <a:ext uri="{FF2B5EF4-FFF2-40B4-BE49-F238E27FC236}">
                <a16:creationId xmlns:a16="http://schemas.microsoft.com/office/drawing/2014/main" id="{B65290CD-5E0A-ADE0-5406-65B356D957DA}"/>
              </a:ext>
            </a:extLst>
          </p:cNvPr>
          <p:cNvPicPr>
            <a:picLocks noChangeAspect="1"/>
          </p:cNvPicPr>
          <p:nvPr/>
        </p:nvPicPr>
        <p:blipFill>
          <a:blip r:embed="rId4"/>
          <a:stretch>
            <a:fillRect/>
          </a:stretch>
        </p:blipFill>
        <p:spPr>
          <a:xfrm>
            <a:off x="10026521" y="125938"/>
            <a:ext cx="2095500" cy="2170643"/>
          </a:xfrm>
          <a:prstGeom prst="rect">
            <a:avLst/>
          </a:prstGeom>
          <a:ln>
            <a:solidFill>
              <a:schemeClr val="accent1"/>
            </a:solidFill>
          </a:ln>
        </p:spPr>
      </p:pic>
      <p:sp>
        <p:nvSpPr>
          <p:cNvPr id="17" name="CasellaDiTesto 16">
            <a:extLst>
              <a:ext uri="{FF2B5EF4-FFF2-40B4-BE49-F238E27FC236}">
                <a16:creationId xmlns:a16="http://schemas.microsoft.com/office/drawing/2014/main" id="{65C240FE-3768-8570-B72B-4004C86666E1}"/>
              </a:ext>
            </a:extLst>
          </p:cNvPr>
          <p:cNvSpPr txBox="1"/>
          <p:nvPr/>
        </p:nvSpPr>
        <p:spPr>
          <a:xfrm>
            <a:off x="4214764" y="1016243"/>
            <a:ext cx="3800474" cy="584775"/>
          </a:xfrm>
          <a:prstGeom prst="rect">
            <a:avLst/>
          </a:prstGeom>
          <a:noFill/>
        </p:spPr>
        <p:txBody>
          <a:bodyPr wrap="square">
            <a:spAutoFit/>
          </a:bodyPr>
          <a:lstStyle/>
          <a:p>
            <a:r>
              <a:rPr lang="it-IT" sz="3200" dirty="0"/>
              <a:t>UN PO’ DI STORIA</a:t>
            </a:r>
          </a:p>
        </p:txBody>
      </p:sp>
    </p:spTree>
    <p:extLst>
      <p:ext uri="{BB962C8B-B14F-4D97-AF65-F5344CB8AC3E}">
        <p14:creationId xmlns:p14="http://schemas.microsoft.com/office/powerpoint/2010/main" val="29483936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CCA629D-1693-9EA2-D113-25DCB5753A87}"/>
              </a:ext>
            </a:extLst>
          </p:cNvPr>
          <p:cNvSpPr txBox="1"/>
          <p:nvPr/>
        </p:nvSpPr>
        <p:spPr>
          <a:xfrm>
            <a:off x="342900" y="243073"/>
            <a:ext cx="11849100" cy="6001643"/>
          </a:xfrm>
          <a:prstGeom prst="rect">
            <a:avLst/>
          </a:prstGeom>
          <a:noFill/>
        </p:spPr>
        <p:txBody>
          <a:bodyPr wrap="square" rtlCol="0">
            <a:spAutoFit/>
          </a:bodyPr>
          <a:lstStyle/>
          <a:p>
            <a:pPr algn="ctr"/>
            <a:r>
              <a:rPr lang="it-IT" b="1" dirty="0"/>
              <a:t>LEGITTIMAZIONE A RICHIEDERE LA</a:t>
            </a:r>
          </a:p>
          <a:p>
            <a:pPr algn="ctr"/>
            <a:r>
              <a:rPr lang="it-IT" b="1" dirty="0"/>
              <a:t>PUBBLICAZIONE</a:t>
            </a:r>
          </a:p>
          <a:p>
            <a:pPr algn="ctr"/>
            <a:endParaRPr lang="it-IT" b="1" dirty="0"/>
          </a:p>
          <a:p>
            <a:pPr algn="ctr"/>
            <a:endParaRPr lang="it-IT" b="1" dirty="0"/>
          </a:p>
          <a:p>
            <a:r>
              <a:rPr lang="it-IT" sz="2400" dirty="0"/>
              <a:t>Legittimati sono i </a:t>
            </a:r>
            <a:r>
              <a:rPr lang="it-IT" sz="2400" b="1" dirty="0"/>
              <a:t>nubendi</a:t>
            </a:r>
            <a:r>
              <a:rPr lang="it-IT" sz="2400" dirty="0"/>
              <a:t> o </a:t>
            </a:r>
            <a:r>
              <a:rPr lang="it-IT" sz="2400" b="1" dirty="0"/>
              <a:t>persona che ne abbia ricevuto da essi speciale incarico. </a:t>
            </a:r>
            <a:r>
              <a:rPr lang="it-IT" sz="2400" dirty="0"/>
              <a:t>La richiesta va presentata all’ufficiale dello stato civile del luogo dove uno degli sposi ha la residenza (art. 94 c.c.)</a:t>
            </a:r>
          </a:p>
          <a:p>
            <a:endParaRPr lang="it-IT" sz="2400" dirty="0"/>
          </a:p>
          <a:p>
            <a:r>
              <a:rPr lang="it-IT" sz="2400" dirty="0"/>
              <a:t>Per il matrimonio canonico la richiesta di pubblicazione deve essere fatta anche dal parroco (art. 6 l. n. 847/1929), in quanto unico a conoscere gli impedimenti canonici alla celebrazione</a:t>
            </a:r>
          </a:p>
          <a:p>
            <a:endParaRPr lang="it-IT" sz="2400" dirty="0"/>
          </a:p>
          <a:p>
            <a:endParaRPr lang="it-IT" sz="2400" dirty="0"/>
          </a:p>
          <a:p>
            <a:r>
              <a:rPr lang="it-IT" sz="2400" dirty="0"/>
              <a:t>La richiesta costituisce il principio del procedimento di trascrizione</a:t>
            </a:r>
          </a:p>
          <a:p>
            <a:endParaRPr lang="it-IT" sz="2400" dirty="0"/>
          </a:p>
          <a:p>
            <a:endParaRPr lang="it-IT" sz="2400" dirty="0"/>
          </a:p>
          <a:p>
            <a:r>
              <a:rPr lang="it-IT" sz="2400" dirty="0"/>
              <a:t>La pubblicazione deve essere effettuata, oggi con modalità online, sull’albo pretorio comunale per almeno 8 giorni</a:t>
            </a:r>
          </a:p>
        </p:txBody>
      </p:sp>
    </p:spTree>
    <p:extLst>
      <p:ext uri="{BB962C8B-B14F-4D97-AF65-F5344CB8AC3E}">
        <p14:creationId xmlns:p14="http://schemas.microsoft.com/office/powerpoint/2010/main" val="35244754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0AC4C4E-4CCE-61CB-4ECD-6F9355EFDDAA}"/>
              </a:ext>
            </a:extLst>
          </p:cNvPr>
          <p:cNvSpPr txBox="1"/>
          <p:nvPr/>
        </p:nvSpPr>
        <p:spPr>
          <a:xfrm>
            <a:off x="257175" y="1000125"/>
            <a:ext cx="11677649" cy="3970318"/>
          </a:xfrm>
          <a:prstGeom prst="rect">
            <a:avLst/>
          </a:prstGeom>
          <a:noFill/>
        </p:spPr>
        <p:txBody>
          <a:bodyPr wrap="square" rtlCol="0">
            <a:spAutoFit/>
          </a:bodyPr>
          <a:lstStyle/>
          <a:p>
            <a:pPr algn="ctr"/>
            <a:r>
              <a:rPr lang="it-IT" b="1" dirty="0"/>
              <a:t>PERDITA DI EFFICACIA E NULLA OSTA</a:t>
            </a:r>
          </a:p>
          <a:p>
            <a:endParaRPr lang="it-IT" dirty="0"/>
          </a:p>
          <a:p>
            <a:r>
              <a:rPr lang="it-IT" sz="2400" dirty="0"/>
              <a:t>La pubblicazione perde efficacia qualora la celebrazione del matrimonio non segua entro </a:t>
            </a:r>
            <a:r>
              <a:rPr lang="it-IT" sz="2400" b="1" dirty="0"/>
              <a:t>180</a:t>
            </a:r>
            <a:r>
              <a:rPr lang="it-IT" sz="2400" dirty="0"/>
              <a:t> </a:t>
            </a:r>
            <a:r>
              <a:rPr lang="it-IT" sz="2400" b="1" dirty="0"/>
              <a:t>gg</a:t>
            </a:r>
          </a:p>
          <a:p>
            <a:endParaRPr lang="it-IT" sz="2400" dirty="0"/>
          </a:p>
          <a:p>
            <a:endParaRPr lang="it-IT" sz="2400" dirty="0"/>
          </a:p>
          <a:p>
            <a:pPr algn="just"/>
            <a:r>
              <a:rPr lang="it-IT" sz="2400" dirty="0"/>
              <a:t>Trascorsi 3 gg dalla scadenza del termine per il compimento della pubblicazione l’ufficiale di stato civile, qualora non siano state proposte opposizioni, rilascia il nulla osta alla celebrazione di un matrimonio valido agli effetti civili (art. 7, </a:t>
            </a:r>
            <a:r>
              <a:rPr lang="it-IT" sz="2400" dirty="0" err="1"/>
              <a:t>l.n</a:t>
            </a:r>
            <a:r>
              <a:rPr lang="it-IT" sz="2400" dirty="0"/>
              <a:t>. 847/1929)</a:t>
            </a:r>
          </a:p>
          <a:p>
            <a:endParaRPr lang="it-IT" sz="2400" dirty="0"/>
          </a:p>
          <a:p>
            <a:r>
              <a:rPr lang="it-IT" sz="2400" dirty="0"/>
              <a:t>Tale nulla osta dà ai nubendi il diritto soggettivo di veder trascritto il matrimonio religioso</a:t>
            </a:r>
          </a:p>
        </p:txBody>
      </p:sp>
      <p:pic>
        <p:nvPicPr>
          <p:cNvPr id="3" name="Immagine 2">
            <a:extLst>
              <a:ext uri="{FF2B5EF4-FFF2-40B4-BE49-F238E27FC236}">
                <a16:creationId xmlns:a16="http://schemas.microsoft.com/office/drawing/2014/main" id="{7AE0FEB3-44FC-348F-5630-8383CD90A1C3}"/>
              </a:ext>
            </a:extLst>
          </p:cNvPr>
          <p:cNvPicPr>
            <a:picLocks noChangeAspect="1"/>
          </p:cNvPicPr>
          <p:nvPr/>
        </p:nvPicPr>
        <p:blipFill>
          <a:blip r:embed="rId2"/>
          <a:stretch>
            <a:fillRect/>
          </a:stretch>
        </p:blipFill>
        <p:spPr>
          <a:xfrm>
            <a:off x="9496424" y="142875"/>
            <a:ext cx="2619375" cy="1366837"/>
          </a:xfrm>
          <a:prstGeom prst="rect">
            <a:avLst/>
          </a:prstGeom>
        </p:spPr>
      </p:pic>
    </p:spTree>
    <p:extLst>
      <p:ext uri="{BB962C8B-B14F-4D97-AF65-F5344CB8AC3E}">
        <p14:creationId xmlns:p14="http://schemas.microsoft.com/office/powerpoint/2010/main" val="3408701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6B00AF1-ABA6-671F-53DE-5BB07B9BF53C}"/>
              </a:ext>
            </a:extLst>
          </p:cNvPr>
          <p:cNvSpPr txBox="1"/>
          <p:nvPr/>
        </p:nvSpPr>
        <p:spPr>
          <a:xfrm>
            <a:off x="1057275" y="1026170"/>
            <a:ext cx="10315575" cy="4093428"/>
          </a:xfrm>
          <a:prstGeom prst="rect">
            <a:avLst/>
          </a:prstGeom>
          <a:blipFill>
            <a:blip r:embed="rId2"/>
            <a:tile tx="0" ty="0" sx="100000" sy="100000" flip="none" algn="tl"/>
          </a:blipFill>
        </p:spPr>
        <p:txBody>
          <a:bodyPr wrap="square" rtlCol="0">
            <a:spAutoFit/>
          </a:bodyPr>
          <a:lstStyle/>
          <a:p>
            <a:r>
              <a:rPr lang="it-IT" sz="2000" b="1" dirty="0"/>
              <a:t>Tra i  soggetti legittimati a fare opposizione (102 cc)</a:t>
            </a:r>
          </a:p>
          <a:p>
            <a:endParaRPr lang="it-IT" sz="2400" dirty="0"/>
          </a:p>
          <a:p>
            <a:r>
              <a:rPr lang="it-IT" sz="2400" dirty="0"/>
              <a:t>- i genitori o, in loro mancanza, gli altri ascendenti o collaterali entro il terzo grado; </a:t>
            </a:r>
          </a:p>
          <a:p>
            <a:r>
              <a:rPr lang="it-IT" sz="2400" dirty="0"/>
              <a:t>- il tutore o il curatore, se uno dei futuri sposi sia soggetto a tutela o curatela; </a:t>
            </a:r>
          </a:p>
          <a:p>
            <a:r>
              <a:rPr lang="it-IT" sz="2400" dirty="0"/>
              <a:t>- il procuratore della Repubblica quando sia a conoscenza della esistenza di qualche impedimento eventualmente segnalato dall'ufficiale dello stato civile (articolo 59.1, del Dpr 396/2000);</a:t>
            </a:r>
          </a:p>
          <a:p>
            <a:r>
              <a:rPr lang="it-IT" sz="2400" dirty="0"/>
              <a:t>- il coniuge della persona che vuole contrarre un altro matrimonio; i parenti del precedente marito, quando si tratta di matrimonio in violazione del divieto temporaneo di nuove nozze</a:t>
            </a:r>
          </a:p>
        </p:txBody>
      </p:sp>
    </p:spTree>
    <p:extLst>
      <p:ext uri="{BB962C8B-B14F-4D97-AF65-F5344CB8AC3E}">
        <p14:creationId xmlns:p14="http://schemas.microsoft.com/office/powerpoint/2010/main" val="3147601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028C812-2ECB-5E1C-1130-3FA5F9AD371A}"/>
              </a:ext>
            </a:extLst>
          </p:cNvPr>
          <p:cNvSpPr txBox="1"/>
          <p:nvPr/>
        </p:nvSpPr>
        <p:spPr>
          <a:xfrm>
            <a:off x="219075" y="1125399"/>
            <a:ext cx="11724109" cy="5355312"/>
          </a:xfrm>
          <a:prstGeom prst="rect">
            <a:avLst/>
          </a:prstGeom>
          <a:noFill/>
        </p:spPr>
        <p:txBody>
          <a:bodyPr wrap="square" rtlCol="0">
            <a:spAutoFit/>
          </a:bodyPr>
          <a:lstStyle/>
          <a:p>
            <a:pPr algn="just"/>
            <a:r>
              <a:rPr lang="it-IT" dirty="0"/>
              <a:t>L'atto di opposizione va proposto con ricorso al Presidente del Tribunale del luogo dove è stata eseguita la pubblicazione, che fissa la data di comparizione tra i tre e i dieci giorni successivi alla presentazione del ricorso (articolo 59.2, Dpr 396/2000). </a:t>
            </a:r>
          </a:p>
          <a:p>
            <a:pPr algn="just"/>
            <a:endParaRPr lang="it-IT" dirty="0"/>
          </a:p>
          <a:p>
            <a:pPr algn="just"/>
            <a:r>
              <a:rPr lang="it-IT" dirty="0"/>
              <a:t>L'opposizione al matrimonio può essere sempre proposta prima che questo sia celebrato, anche se è trascorso il termine durante il quale l'atto di pubblicazione deve rimanere affisso (articolo 60 del Dpr 396/2000). </a:t>
            </a:r>
          </a:p>
          <a:p>
            <a:pPr algn="just"/>
            <a:endParaRPr lang="it-IT" dirty="0"/>
          </a:p>
          <a:p>
            <a:pPr algn="just"/>
            <a:r>
              <a:rPr lang="it-IT" dirty="0"/>
              <a:t>La presentazione della domanda di opposizione non sospende automaticamente la celebrazione del matrimonio, tuttavia il presidente del tribunale può disporre la sospensione finché non sia stata rimossa l'opposizione. </a:t>
            </a:r>
          </a:p>
          <a:p>
            <a:pPr algn="just"/>
            <a:endParaRPr lang="it-IT" dirty="0"/>
          </a:p>
          <a:p>
            <a:pPr algn="just"/>
            <a:r>
              <a:rPr lang="it-IT" dirty="0"/>
              <a:t>L’ufficiale di stato civile cui venga notificata l’opposizione non può rilasciare il nulla osta previsto dall'articolo 7 – secondo comma - della legge n.847 del 27 maggio 1929. In questo caso deve comunicare al parroco l'opposizione proposta. </a:t>
            </a:r>
          </a:p>
          <a:p>
            <a:pPr algn="just"/>
            <a:endParaRPr lang="it-IT" dirty="0"/>
          </a:p>
          <a:p>
            <a:pPr algn="just"/>
            <a:r>
              <a:rPr lang="it-IT" dirty="0"/>
              <a:t>Sulla opposizione decide il Tribunale, quando essa è relativa al mancato rispetto delle norme del codice civile (articoli 84- 89 del c.c.). Se l’opposizione è relativa al mancato rispetto di una norma di rilevanza canonica (divieto di matrimonio per i sacerdoti, o perché uno dei futuri sposi non è battezzato), il Tribunale emette un decreto di “non luogo a procedere”, poiché l’opposizione non riguarda la legge dello Stato. </a:t>
            </a:r>
          </a:p>
          <a:p>
            <a:pPr algn="just"/>
            <a:endParaRPr lang="it-IT" dirty="0"/>
          </a:p>
          <a:p>
            <a:pPr algn="just"/>
            <a:r>
              <a:rPr lang="it-IT" dirty="0"/>
              <a:t>Art. 104 </a:t>
            </a:r>
            <a:r>
              <a:rPr lang="it-IT" dirty="0" err="1"/>
              <a:t>c.c</a:t>
            </a:r>
            <a:r>
              <a:rPr lang="it-IT" dirty="0"/>
              <a:t>: se l'opposizione è respinta, l'opponente, che non sia un ascendente o il Pubblico Ministero, può essere condannato al risarcimento dei danni. </a:t>
            </a:r>
          </a:p>
        </p:txBody>
      </p:sp>
      <p:sp>
        <p:nvSpPr>
          <p:cNvPr id="3" name="CasellaDiTesto 2">
            <a:extLst>
              <a:ext uri="{FF2B5EF4-FFF2-40B4-BE49-F238E27FC236}">
                <a16:creationId xmlns:a16="http://schemas.microsoft.com/office/drawing/2014/main" id="{C34C8BEC-C161-1686-37AF-917D0210A26A}"/>
              </a:ext>
            </a:extLst>
          </p:cNvPr>
          <p:cNvSpPr txBox="1"/>
          <p:nvPr/>
        </p:nvSpPr>
        <p:spPr>
          <a:xfrm>
            <a:off x="298579" y="377289"/>
            <a:ext cx="4460032" cy="369332"/>
          </a:xfrm>
          <a:prstGeom prst="rect">
            <a:avLst/>
          </a:prstGeom>
          <a:solidFill>
            <a:schemeClr val="accent1">
              <a:lumMod val="20000"/>
              <a:lumOff val="80000"/>
            </a:schemeClr>
          </a:solidFill>
        </p:spPr>
        <p:txBody>
          <a:bodyPr wrap="square" rtlCol="0">
            <a:spAutoFit/>
          </a:bodyPr>
          <a:lstStyle/>
          <a:p>
            <a:r>
              <a:rPr lang="it-IT" dirty="0"/>
              <a:t>PROCEDURA</a:t>
            </a:r>
          </a:p>
        </p:txBody>
      </p:sp>
    </p:spTree>
    <p:extLst>
      <p:ext uri="{BB962C8B-B14F-4D97-AF65-F5344CB8AC3E}">
        <p14:creationId xmlns:p14="http://schemas.microsoft.com/office/powerpoint/2010/main" val="4087739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506EECD-06F0-7EF9-2B6D-25E12598BB13}"/>
              </a:ext>
            </a:extLst>
          </p:cNvPr>
          <p:cNvSpPr txBox="1"/>
          <p:nvPr/>
        </p:nvSpPr>
        <p:spPr>
          <a:xfrm>
            <a:off x="338137" y="559832"/>
            <a:ext cx="11634787" cy="4401205"/>
          </a:xfrm>
          <a:prstGeom prst="rect">
            <a:avLst/>
          </a:prstGeom>
          <a:noFill/>
        </p:spPr>
        <p:txBody>
          <a:bodyPr wrap="square" rtlCol="0">
            <a:spAutoFit/>
          </a:bodyPr>
          <a:lstStyle/>
          <a:p>
            <a:r>
              <a:rPr lang="it-IT" sz="2000" b="1" dirty="0"/>
              <a:t>SUBITO DOPO LA CELEBRAZIONE</a:t>
            </a:r>
            <a:r>
              <a:rPr lang="it-IT" sz="2000" dirty="0"/>
              <a:t>: il parroco o il suo delegato spiegherà ai contraenti gli effetti civili del matrimonio, </a:t>
            </a:r>
            <a:r>
              <a:rPr lang="it-IT" sz="2000" dirty="0">
                <a:highlight>
                  <a:srgbClr val="FFFF00"/>
                </a:highlight>
              </a:rPr>
              <a:t>dando lettura degli articoli del codice civile riguardanti i diritti e i doveri dei coniugi </a:t>
            </a:r>
            <a:r>
              <a:rPr lang="it-IT" sz="2000" dirty="0"/>
              <a:t>(artt. 143, 144 e 145 c.c.)</a:t>
            </a:r>
          </a:p>
          <a:p>
            <a:endParaRPr lang="it-IT" sz="2000" dirty="0"/>
          </a:p>
          <a:p>
            <a:endParaRPr lang="it-IT" sz="2000" dirty="0"/>
          </a:p>
          <a:p>
            <a:r>
              <a:rPr lang="it-IT" sz="2000" dirty="0"/>
              <a:t>Redazione dell’atto di matrimonio in doppio originale nel quale</a:t>
            </a:r>
          </a:p>
          <a:p>
            <a:r>
              <a:rPr lang="it-IT" sz="2000" dirty="0"/>
              <a:t>- si deve menzionare l’avvenuta lettura degli articoli</a:t>
            </a:r>
          </a:p>
          <a:p>
            <a:r>
              <a:rPr lang="it-IT" sz="2000" dirty="0"/>
              <a:t>- si possono inserire le dichiarazioni dei coniugi relative alla scelta del regime patrimoniale</a:t>
            </a:r>
          </a:p>
          <a:p>
            <a:endParaRPr lang="it-IT" sz="2000" dirty="0"/>
          </a:p>
          <a:p>
            <a:pPr algn="just"/>
            <a:r>
              <a:rPr lang="it-IT" sz="2000" dirty="0"/>
              <a:t>Il parroco o il suo delegato </a:t>
            </a:r>
            <a:r>
              <a:rPr lang="it-IT" sz="2000" b="1" dirty="0"/>
              <a:t>quando compie gli adempimenti previsti dalla legge italiana </a:t>
            </a:r>
            <a:r>
              <a:rPr lang="it-IT" sz="2000" dirty="0"/>
              <a:t>perché il matrimonio possa essere trascritto agli effetti civili </a:t>
            </a:r>
            <a:r>
              <a:rPr lang="it-IT" sz="2000" b="1" u="sng" dirty="0"/>
              <a:t>pone in essere un'attività che produce effetti giuridici nell'ordinamento civile.</a:t>
            </a:r>
            <a:r>
              <a:rPr lang="it-IT" sz="2000" b="1" dirty="0"/>
              <a:t> Per tali motivi egli è considerato </a:t>
            </a:r>
            <a:r>
              <a:rPr lang="it-IT" sz="2000" b="1" dirty="0">
                <a:highlight>
                  <a:srgbClr val="FFFF00"/>
                </a:highlight>
              </a:rPr>
              <a:t>pubblico ufficiale</a:t>
            </a:r>
            <a:r>
              <a:rPr lang="it-IT" sz="2000" b="1" dirty="0"/>
              <a:t>, </a:t>
            </a:r>
            <a:r>
              <a:rPr lang="it-IT" sz="2000" dirty="0"/>
              <a:t>in quanto, nella veste di organo indiretto della pubblica amministrazione, </a:t>
            </a:r>
            <a:r>
              <a:rPr lang="it-IT" sz="2000" b="1" dirty="0"/>
              <a:t>esercita un potere di certificazione, e risponderà civilmente nei casi di omissione e di cattivo adempimento delle funzioni prescritte dalla legge </a:t>
            </a:r>
          </a:p>
        </p:txBody>
      </p:sp>
      <p:sp>
        <p:nvSpPr>
          <p:cNvPr id="3" name="CasellaDiTesto 2">
            <a:extLst>
              <a:ext uri="{FF2B5EF4-FFF2-40B4-BE49-F238E27FC236}">
                <a16:creationId xmlns:a16="http://schemas.microsoft.com/office/drawing/2014/main" id="{C5F6EBD7-607A-F900-B63C-3563F2B53EC5}"/>
              </a:ext>
            </a:extLst>
          </p:cNvPr>
          <p:cNvSpPr txBox="1"/>
          <p:nvPr/>
        </p:nvSpPr>
        <p:spPr>
          <a:xfrm>
            <a:off x="3457575" y="133656"/>
            <a:ext cx="5010150"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b="1" dirty="0"/>
              <a:t>ADEMPIMENTI DEL MINISTRO DI CULTO</a:t>
            </a:r>
          </a:p>
        </p:txBody>
      </p:sp>
      <p:pic>
        <p:nvPicPr>
          <p:cNvPr id="4" name="Immagine 3">
            <a:extLst>
              <a:ext uri="{FF2B5EF4-FFF2-40B4-BE49-F238E27FC236}">
                <a16:creationId xmlns:a16="http://schemas.microsoft.com/office/drawing/2014/main" id="{83DA6E6B-D4C8-6890-6ABB-0D504788920E}"/>
              </a:ext>
            </a:extLst>
          </p:cNvPr>
          <p:cNvPicPr>
            <a:picLocks noChangeAspect="1"/>
          </p:cNvPicPr>
          <p:nvPr/>
        </p:nvPicPr>
        <p:blipFill>
          <a:blip r:embed="rId2"/>
          <a:stretch>
            <a:fillRect/>
          </a:stretch>
        </p:blipFill>
        <p:spPr>
          <a:xfrm>
            <a:off x="9124949" y="5133872"/>
            <a:ext cx="2976563" cy="1600303"/>
          </a:xfrm>
          <a:prstGeom prst="rect">
            <a:avLst/>
          </a:prstGeom>
        </p:spPr>
      </p:pic>
      <p:pic>
        <p:nvPicPr>
          <p:cNvPr id="5" name="Immagine 4">
            <a:extLst>
              <a:ext uri="{FF2B5EF4-FFF2-40B4-BE49-F238E27FC236}">
                <a16:creationId xmlns:a16="http://schemas.microsoft.com/office/drawing/2014/main" id="{970121B2-EEB2-91B5-00DD-7FA1E242B7B3}"/>
              </a:ext>
            </a:extLst>
          </p:cNvPr>
          <p:cNvPicPr>
            <a:picLocks noChangeAspect="1"/>
          </p:cNvPicPr>
          <p:nvPr/>
        </p:nvPicPr>
        <p:blipFill>
          <a:blip r:embed="rId3"/>
          <a:stretch>
            <a:fillRect/>
          </a:stretch>
        </p:blipFill>
        <p:spPr>
          <a:xfrm>
            <a:off x="147637" y="5202547"/>
            <a:ext cx="2528888" cy="1531628"/>
          </a:xfrm>
          <a:prstGeom prst="rect">
            <a:avLst/>
          </a:prstGeom>
        </p:spPr>
      </p:pic>
    </p:spTree>
    <p:extLst>
      <p:ext uri="{BB962C8B-B14F-4D97-AF65-F5344CB8AC3E}">
        <p14:creationId xmlns:p14="http://schemas.microsoft.com/office/powerpoint/2010/main" val="17931216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BD10290-99CE-4957-3E61-E30AA16D6C1A}"/>
              </a:ext>
            </a:extLst>
          </p:cNvPr>
          <p:cNvSpPr txBox="1"/>
          <p:nvPr/>
        </p:nvSpPr>
        <p:spPr>
          <a:xfrm>
            <a:off x="542925" y="385107"/>
            <a:ext cx="10629900" cy="3877985"/>
          </a:xfrm>
          <a:prstGeom prst="rect">
            <a:avLst/>
          </a:prstGeom>
          <a:noFill/>
        </p:spPr>
        <p:txBody>
          <a:bodyPr wrap="square" rtlCol="0">
            <a:spAutoFit/>
          </a:bodyPr>
          <a:lstStyle/>
          <a:p>
            <a:pPr algn="ctr"/>
            <a:r>
              <a:rPr lang="it-IT" b="1" dirty="0">
                <a:highlight>
                  <a:srgbClr val="FFFF00"/>
                </a:highlight>
              </a:rPr>
              <a:t>TRASCRIZIONE</a:t>
            </a:r>
          </a:p>
          <a:p>
            <a:endParaRPr lang="it-IT" dirty="0"/>
          </a:p>
          <a:p>
            <a:endParaRPr lang="it-IT" dirty="0"/>
          </a:p>
          <a:p>
            <a:pPr algn="just"/>
            <a:r>
              <a:rPr lang="it-IT" sz="2400" dirty="0"/>
              <a:t>Entro 5 giorni dalla celebrazione – termine perentorio – il parroco trasmetterà all’ufficiale dello stato civile un originale dell’atto di matrimonio sottoscritto dagli sposi, dai testimoni e dal parroco, accompagnato dal nulla osta previamente rilasciato agli sposi dallo stesso ufficiale</a:t>
            </a:r>
          </a:p>
          <a:p>
            <a:pPr algn="just"/>
            <a:endParaRPr lang="it-IT" sz="2400" dirty="0"/>
          </a:p>
          <a:p>
            <a:pPr algn="just"/>
            <a:endParaRPr lang="it-IT" sz="2400" dirty="0"/>
          </a:p>
          <a:p>
            <a:pPr algn="just"/>
            <a:r>
              <a:rPr lang="it-IT" sz="2400" dirty="0"/>
              <a:t>L’ufficiale dello stato civile provvederà entro le 24 ore successive –  termine ordinatorio – alla trascrizione nei registri di stato civile</a:t>
            </a:r>
          </a:p>
        </p:txBody>
      </p:sp>
      <p:pic>
        <p:nvPicPr>
          <p:cNvPr id="3" name="Immagine 2">
            <a:extLst>
              <a:ext uri="{FF2B5EF4-FFF2-40B4-BE49-F238E27FC236}">
                <a16:creationId xmlns:a16="http://schemas.microsoft.com/office/drawing/2014/main" id="{BD490396-93F5-6CDF-635A-FC7C8A209DF4}"/>
              </a:ext>
            </a:extLst>
          </p:cNvPr>
          <p:cNvPicPr>
            <a:picLocks noChangeAspect="1"/>
          </p:cNvPicPr>
          <p:nvPr/>
        </p:nvPicPr>
        <p:blipFill>
          <a:blip r:embed="rId2"/>
          <a:stretch>
            <a:fillRect/>
          </a:stretch>
        </p:blipFill>
        <p:spPr>
          <a:xfrm>
            <a:off x="8801100" y="4533900"/>
            <a:ext cx="3233738" cy="2114550"/>
          </a:xfrm>
          <a:prstGeom prst="rect">
            <a:avLst/>
          </a:prstGeom>
        </p:spPr>
      </p:pic>
      <p:sp>
        <p:nvSpPr>
          <p:cNvPr id="4" name="CasellaDiTesto 3">
            <a:extLst>
              <a:ext uri="{FF2B5EF4-FFF2-40B4-BE49-F238E27FC236}">
                <a16:creationId xmlns:a16="http://schemas.microsoft.com/office/drawing/2014/main" id="{EF4A9C39-8841-48B3-D19C-B7AC83C8EAD7}"/>
              </a:ext>
            </a:extLst>
          </p:cNvPr>
          <p:cNvSpPr txBox="1"/>
          <p:nvPr/>
        </p:nvSpPr>
        <p:spPr>
          <a:xfrm>
            <a:off x="542925" y="5591175"/>
            <a:ext cx="7143750" cy="646331"/>
          </a:xfrm>
          <a:prstGeom prst="rect">
            <a:avLst/>
          </a:prstGeom>
          <a:noFill/>
        </p:spPr>
        <p:txBody>
          <a:bodyPr wrap="square" rtlCol="0">
            <a:spAutoFit/>
          </a:bodyPr>
          <a:lstStyle/>
          <a:p>
            <a:r>
              <a:rPr lang="it-IT" b="1" dirty="0"/>
              <a:t>EFFICACIA COSTITUTIVA </a:t>
            </a:r>
            <a:r>
              <a:rPr lang="it-IT" dirty="0"/>
              <a:t>(senza di essa non si hanno effetti civili) e </a:t>
            </a:r>
            <a:r>
              <a:rPr lang="it-IT" b="1" dirty="0">
                <a:highlight>
                  <a:srgbClr val="FFFF00"/>
                </a:highlight>
              </a:rPr>
              <a:t>RETROATTIVA</a:t>
            </a:r>
          </a:p>
        </p:txBody>
      </p:sp>
    </p:spTree>
    <p:extLst>
      <p:ext uri="{BB962C8B-B14F-4D97-AF65-F5344CB8AC3E}">
        <p14:creationId xmlns:p14="http://schemas.microsoft.com/office/powerpoint/2010/main" val="11040170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5AEB71-B61C-4D8C-7B10-CF1F9FC40CBF}"/>
              </a:ext>
            </a:extLst>
          </p:cNvPr>
          <p:cNvSpPr txBox="1"/>
          <p:nvPr/>
        </p:nvSpPr>
        <p:spPr>
          <a:xfrm>
            <a:off x="723899" y="323850"/>
            <a:ext cx="7696201" cy="36933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b="1" dirty="0"/>
              <a:t>TRASCRIZIONE TARDIVA</a:t>
            </a:r>
          </a:p>
        </p:txBody>
      </p:sp>
      <p:sp>
        <p:nvSpPr>
          <p:cNvPr id="4" name="CasellaDiTesto 3">
            <a:extLst>
              <a:ext uri="{FF2B5EF4-FFF2-40B4-BE49-F238E27FC236}">
                <a16:creationId xmlns:a16="http://schemas.microsoft.com/office/drawing/2014/main" id="{3B941676-2B2C-C0DE-5EF5-C59A13788509}"/>
              </a:ext>
            </a:extLst>
          </p:cNvPr>
          <p:cNvSpPr txBox="1"/>
          <p:nvPr/>
        </p:nvSpPr>
        <p:spPr>
          <a:xfrm>
            <a:off x="581024" y="1059923"/>
            <a:ext cx="10448926" cy="3785652"/>
          </a:xfrm>
          <a:prstGeom prst="rect">
            <a:avLst/>
          </a:prstGeom>
          <a:noFill/>
        </p:spPr>
        <p:txBody>
          <a:bodyPr wrap="square" rtlCol="0">
            <a:spAutoFit/>
          </a:bodyPr>
          <a:lstStyle/>
          <a:p>
            <a:r>
              <a:rPr lang="it-IT" sz="2400" dirty="0"/>
              <a:t>La trascrizione tardiva del matrimonio è ammessa dopo 5 giorni dalla celebrazione, quando:</a:t>
            </a:r>
          </a:p>
          <a:p>
            <a:endParaRPr lang="it-IT" sz="2400" dirty="0"/>
          </a:p>
          <a:p>
            <a:r>
              <a:rPr lang="it-IT" sz="2400" dirty="0"/>
              <a:t>Entrambi i coniugi lo richiedono o anche uno solo di essi, purché l’altro ne abbia conoscenza e non si opponga.</a:t>
            </a:r>
          </a:p>
          <a:p>
            <a:endParaRPr lang="it-IT" sz="2400" dirty="0"/>
          </a:p>
          <a:p>
            <a:r>
              <a:rPr lang="it-IT" sz="2400" dirty="0"/>
              <a:t>Gli sposi hanno conservato ininterrottamente lo stato libero per la legge civile dal momento della celebrazione a quello della richiesta di trascrizione.</a:t>
            </a:r>
          </a:p>
          <a:p>
            <a:endParaRPr lang="it-IT" sz="2400" dirty="0"/>
          </a:p>
          <a:p>
            <a:r>
              <a:rPr lang="it-IT" sz="2400" dirty="0"/>
              <a:t>L’efficacia è retroattiva.</a:t>
            </a:r>
          </a:p>
        </p:txBody>
      </p:sp>
      <p:pic>
        <p:nvPicPr>
          <p:cNvPr id="5" name="Immagine 4">
            <a:extLst>
              <a:ext uri="{FF2B5EF4-FFF2-40B4-BE49-F238E27FC236}">
                <a16:creationId xmlns:a16="http://schemas.microsoft.com/office/drawing/2014/main" id="{34149BDE-E085-F1D0-B7EE-48294EB2A352}"/>
              </a:ext>
            </a:extLst>
          </p:cNvPr>
          <p:cNvPicPr>
            <a:picLocks noChangeAspect="1"/>
          </p:cNvPicPr>
          <p:nvPr/>
        </p:nvPicPr>
        <p:blipFill>
          <a:blip r:embed="rId2"/>
          <a:stretch>
            <a:fillRect/>
          </a:stretch>
        </p:blipFill>
        <p:spPr>
          <a:xfrm>
            <a:off x="9372600" y="3905251"/>
            <a:ext cx="2638425" cy="2728912"/>
          </a:xfrm>
          <a:prstGeom prst="rect">
            <a:avLst/>
          </a:prstGeom>
        </p:spPr>
      </p:pic>
    </p:spTree>
    <p:extLst>
      <p:ext uri="{BB962C8B-B14F-4D97-AF65-F5344CB8AC3E}">
        <p14:creationId xmlns:p14="http://schemas.microsoft.com/office/powerpoint/2010/main" val="22037409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41C341-F714-5BF9-983F-15CA78CBEBEF}"/>
              </a:ext>
            </a:extLst>
          </p:cNvPr>
          <p:cNvSpPr txBox="1"/>
          <p:nvPr/>
        </p:nvSpPr>
        <p:spPr>
          <a:xfrm>
            <a:off x="685800" y="1536174"/>
            <a:ext cx="10820400" cy="3416320"/>
          </a:xfrm>
          <a:prstGeom prst="rect">
            <a:avLst/>
          </a:prstGeom>
          <a:noFill/>
        </p:spPr>
        <p:txBody>
          <a:bodyPr wrap="square" rtlCol="0">
            <a:spAutoFit/>
          </a:bodyPr>
          <a:lstStyle/>
          <a:p>
            <a:pPr algn="just"/>
            <a:r>
              <a:rPr lang="it-IT" sz="2400" dirty="0"/>
              <a:t>L'elemento della volontà è estremamente importante nella trascrizione: essa deve essere </a:t>
            </a:r>
            <a:r>
              <a:rPr lang="it-IT" sz="2400" b="1" dirty="0"/>
              <a:t>ATTUALE</a:t>
            </a:r>
            <a:r>
              <a:rPr lang="it-IT" sz="2400" dirty="0"/>
              <a:t>.</a:t>
            </a:r>
          </a:p>
          <a:p>
            <a:pPr algn="just"/>
            <a:endParaRPr lang="it-IT" sz="2400" dirty="0"/>
          </a:p>
          <a:p>
            <a:pPr algn="just"/>
            <a:r>
              <a:rPr lang="it-IT" sz="2400" dirty="0"/>
              <a:t>Non è ipotizzabile dichiarare la volontà di trascrivere per un momento </a:t>
            </a:r>
            <a:r>
              <a:rPr lang="it-IT" sz="2400" b="1" dirty="0"/>
              <a:t>futuro</a:t>
            </a:r>
            <a:r>
              <a:rPr lang="it-IT" sz="2400" dirty="0"/>
              <a:t> né è ammessa </a:t>
            </a:r>
            <a:r>
              <a:rPr lang="it-IT" sz="2400" b="1" dirty="0"/>
              <a:t>ora per allora</a:t>
            </a:r>
            <a:r>
              <a:rPr lang="it-IT" sz="2400" dirty="0"/>
              <a:t>.</a:t>
            </a:r>
          </a:p>
          <a:p>
            <a:pPr algn="just"/>
            <a:endParaRPr lang="it-IT" sz="2400" dirty="0"/>
          </a:p>
          <a:p>
            <a:pPr algn="just"/>
            <a:r>
              <a:rPr lang="it-IT" sz="2400" dirty="0"/>
              <a:t>Ciò esclude che la trascrizione tardiva possa essere legittimamente richiesta dopo la morte di uno dei coniugi salvo il caso in cui al momento della morte risulti che la richiesta di trascrizione era stata già inoltrata da entrambe le parti all'ufficiale di Stato civile.</a:t>
            </a:r>
          </a:p>
        </p:txBody>
      </p:sp>
      <p:pic>
        <p:nvPicPr>
          <p:cNvPr id="3" name="Immagine 2">
            <a:extLst>
              <a:ext uri="{FF2B5EF4-FFF2-40B4-BE49-F238E27FC236}">
                <a16:creationId xmlns:a16="http://schemas.microsoft.com/office/drawing/2014/main" id="{F84593A3-9DE8-B02E-7333-529C9103447B}"/>
              </a:ext>
            </a:extLst>
          </p:cNvPr>
          <p:cNvPicPr>
            <a:picLocks noChangeAspect="1"/>
          </p:cNvPicPr>
          <p:nvPr/>
        </p:nvPicPr>
        <p:blipFill>
          <a:blip r:embed="rId2"/>
          <a:stretch>
            <a:fillRect/>
          </a:stretch>
        </p:blipFill>
        <p:spPr>
          <a:xfrm>
            <a:off x="9124950" y="5091112"/>
            <a:ext cx="2952750" cy="1552575"/>
          </a:xfrm>
          <a:prstGeom prst="rect">
            <a:avLst/>
          </a:prstGeom>
          <a:ln>
            <a:solidFill>
              <a:schemeClr val="tx1"/>
            </a:solidFill>
          </a:ln>
        </p:spPr>
      </p:pic>
    </p:spTree>
    <p:extLst>
      <p:ext uri="{BB962C8B-B14F-4D97-AF65-F5344CB8AC3E}">
        <p14:creationId xmlns:p14="http://schemas.microsoft.com/office/powerpoint/2010/main" val="2121384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0A993E6-6D00-9319-EBA7-14E014769CDB}"/>
              </a:ext>
            </a:extLst>
          </p:cNvPr>
          <p:cNvSpPr txBox="1"/>
          <p:nvPr/>
        </p:nvSpPr>
        <p:spPr>
          <a:xfrm>
            <a:off x="2800350" y="466725"/>
            <a:ext cx="7553325" cy="369332"/>
          </a:xfrm>
          <a:prstGeom prst="rect">
            <a:avLst/>
          </a:prstGeom>
          <a:noFill/>
        </p:spPr>
        <p:txBody>
          <a:bodyPr wrap="square" rtlCol="0">
            <a:spAutoFit/>
          </a:bodyPr>
          <a:lstStyle/>
          <a:p>
            <a:r>
              <a:rPr lang="it-IT" dirty="0"/>
              <a:t>QUANDO IL MATRIMONIO </a:t>
            </a:r>
            <a:r>
              <a:rPr lang="it-IT" b="1" dirty="0"/>
              <a:t>NON</a:t>
            </a:r>
            <a:r>
              <a:rPr lang="it-IT" dirty="0"/>
              <a:t> Può ESSERE TRASCRITTO?</a:t>
            </a:r>
          </a:p>
        </p:txBody>
      </p:sp>
      <p:pic>
        <p:nvPicPr>
          <p:cNvPr id="3" name="Immagine 2">
            <a:extLst>
              <a:ext uri="{FF2B5EF4-FFF2-40B4-BE49-F238E27FC236}">
                <a16:creationId xmlns:a16="http://schemas.microsoft.com/office/drawing/2014/main" id="{D942AF8D-A5FB-2C75-39C4-C993E9679F0B}"/>
              </a:ext>
            </a:extLst>
          </p:cNvPr>
          <p:cNvPicPr>
            <a:picLocks noChangeAspect="1"/>
          </p:cNvPicPr>
          <p:nvPr/>
        </p:nvPicPr>
        <p:blipFill>
          <a:blip r:embed="rId2"/>
          <a:stretch>
            <a:fillRect/>
          </a:stretch>
        </p:blipFill>
        <p:spPr>
          <a:xfrm>
            <a:off x="4595812" y="1095375"/>
            <a:ext cx="2466975" cy="1847850"/>
          </a:xfrm>
          <a:prstGeom prst="rect">
            <a:avLst/>
          </a:prstGeom>
        </p:spPr>
      </p:pic>
      <p:sp>
        <p:nvSpPr>
          <p:cNvPr id="4" name="CasellaDiTesto 3">
            <a:extLst>
              <a:ext uri="{FF2B5EF4-FFF2-40B4-BE49-F238E27FC236}">
                <a16:creationId xmlns:a16="http://schemas.microsoft.com/office/drawing/2014/main" id="{6D90016C-F1A1-33D0-ED42-FDE70C0080B7}"/>
              </a:ext>
            </a:extLst>
          </p:cNvPr>
          <p:cNvSpPr txBox="1"/>
          <p:nvPr/>
        </p:nvSpPr>
        <p:spPr>
          <a:xfrm>
            <a:off x="1066800" y="3171825"/>
            <a:ext cx="10182225" cy="646331"/>
          </a:xfrm>
          <a:prstGeom prst="rect">
            <a:avLst/>
          </a:prstGeom>
          <a:noFill/>
        </p:spPr>
        <p:txBody>
          <a:bodyPr wrap="square" rtlCol="0">
            <a:spAutoFit/>
          </a:bodyPr>
          <a:lstStyle/>
          <a:p>
            <a:r>
              <a:rPr lang="it-IT" dirty="0"/>
              <a:t>- Gli sposi non hanno l’età richiesta per la celebrazione (art. 84 c.c.)</a:t>
            </a:r>
          </a:p>
          <a:p>
            <a:r>
              <a:rPr lang="it-IT" dirty="0"/>
              <a:t>- in presenza di impedimenti «inderogabili» per la legge civile:</a:t>
            </a:r>
          </a:p>
        </p:txBody>
      </p:sp>
      <p:cxnSp>
        <p:nvCxnSpPr>
          <p:cNvPr id="6" name="Connettore 2 5">
            <a:extLst>
              <a:ext uri="{FF2B5EF4-FFF2-40B4-BE49-F238E27FC236}">
                <a16:creationId xmlns:a16="http://schemas.microsoft.com/office/drawing/2014/main" id="{B17F7F03-A4C6-BB3E-7814-4E99C01F0A59}"/>
              </a:ext>
            </a:extLst>
          </p:cNvPr>
          <p:cNvCxnSpPr/>
          <p:nvPr/>
        </p:nvCxnSpPr>
        <p:spPr>
          <a:xfrm flipH="1">
            <a:off x="2228850" y="3818156"/>
            <a:ext cx="3724275" cy="4109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7" name="Immagine 6">
            <a:extLst>
              <a:ext uri="{FF2B5EF4-FFF2-40B4-BE49-F238E27FC236}">
                <a16:creationId xmlns:a16="http://schemas.microsoft.com/office/drawing/2014/main" id="{EEBDA716-4596-B517-5463-BB9A509BA237}"/>
              </a:ext>
            </a:extLst>
          </p:cNvPr>
          <p:cNvPicPr>
            <a:picLocks noChangeAspect="1"/>
          </p:cNvPicPr>
          <p:nvPr/>
        </p:nvPicPr>
        <p:blipFill>
          <a:blip r:embed="rId3"/>
          <a:stretch>
            <a:fillRect/>
          </a:stretch>
        </p:blipFill>
        <p:spPr>
          <a:xfrm rot="17677442">
            <a:off x="5459410" y="4122942"/>
            <a:ext cx="987431" cy="493819"/>
          </a:xfrm>
          <a:prstGeom prst="rect">
            <a:avLst/>
          </a:prstGeom>
        </p:spPr>
      </p:pic>
      <p:pic>
        <p:nvPicPr>
          <p:cNvPr id="9" name="Immagine 8">
            <a:extLst>
              <a:ext uri="{FF2B5EF4-FFF2-40B4-BE49-F238E27FC236}">
                <a16:creationId xmlns:a16="http://schemas.microsoft.com/office/drawing/2014/main" id="{A00A38A8-1B1D-18E6-1A2C-A3828325C964}"/>
              </a:ext>
            </a:extLst>
          </p:cNvPr>
          <p:cNvPicPr>
            <a:picLocks noChangeAspect="1"/>
          </p:cNvPicPr>
          <p:nvPr/>
        </p:nvPicPr>
        <p:blipFill>
          <a:blip r:embed="rId4"/>
          <a:stretch>
            <a:fillRect/>
          </a:stretch>
        </p:blipFill>
        <p:spPr>
          <a:xfrm rot="17271580">
            <a:off x="6129245" y="3388904"/>
            <a:ext cx="719390" cy="1024217"/>
          </a:xfrm>
          <a:prstGeom prst="rect">
            <a:avLst/>
          </a:prstGeom>
        </p:spPr>
      </p:pic>
      <p:sp>
        <p:nvSpPr>
          <p:cNvPr id="10" name="CasellaDiTesto 9">
            <a:extLst>
              <a:ext uri="{FF2B5EF4-FFF2-40B4-BE49-F238E27FC236}">
                <a16:creationId xmlns:a16="http://schemas.microsoft.com/office/drawing/2014/main" id="{A4C24AF8-5B5E-EDD4-0B34-AB9DEAEA96C0}"/>
              </a:ext>
            </a:extLst>
          </p:cNvPr>
          <p:cNvSpPr txBox="1"/>
          <p:nvPr/>
        </p:nvSpPr>
        <p:spPr>
          <a:xfrm>
            <a:off x="438150" y="4346138"/>
            <a:ext cx="3295650" cy="646331"/>
          </a:xfrm>
          <a:prstGeom prst="rect">
            <a:avLst/>
          </a:prstGeom>
          <a:noFill/>
          <a:ln>
            <a:solidFill>
              <a:schemeClr val="accent1"/>
            </a:solidFill>
          </a:ln>
        </p:spPr>
        <p:txBody>
          <a:bodyPr wrap="square" rtlCol="0">
            <a:spAutoFit/>
          </a:bodyPr>
          <a:lstStyle/>
          <a:p>
            <a:r>
              <a:rPr lang="it-IT" dirty="0"/>
              <a:t>Uno dei contraenti è interdetto per infermità di mente</a:t>
            </a:r>
          </a:p>
        </p:txBody>
      </p:sp>
      <p:sp>
        <p:nvSpPr>
          <p:cNvPr id="11" name="CasellaDiTesto 10">
            <a:extLst>
              <a:ext uri="{FF2B5EF4-FFF2-40B4-BE49-F238E27FC236}">
                <a16:creationId xmlns:a16="http://schemas.microsoft.com/office/drawing/2014/main" id="{74FA109F-8175-088C-C42E-D8A64A3CBEC1}"/>
              </a:ext>
            </a:extLst>
          </p:cNvPr>
          <p:cNvSpPr txBox="1"/>
          <p:nvPr/>
        </p:nvSpPr>
        <p:spPr>
          <a:xfrm>
            <a:off x="4290949" y="4982706"/>
            <a:ext cx="2771775" cy="646331"/>
          </a:xfrm>
          <a:prstGeom prst="rect">
            <a:avLst/>
          </a:prstGeom>
          <a:noFill/>
          <a:ln>
            <a:solidFill>
              <a:schemeClr val="accent1"/>
            </a:solidFill>
          </a:ln>
        </p:spPr>
        <p:txBody>
          <a:bodyPr wrap="square" rtlCol="0">
            <a:spAutoFit/>
          </a:bodyPr>
          <a:lstStyle/>
          <a:p>
            <a:r>
              <a:rPr lang="it-IT" dirty="0"/>
              <a:t>Delitto o affinità in linea retta</a:t>
            </a:r>
          </a:p>
        </p:txBody>
      </p:sp>
      <p:sp>
        <p:nvSpPr>
          <p:cNvPr id="12" name="CasellaDiTesto 11">
            <a:extLst>
              <a:ext uri="{FF2B5EF4-FFF2-40B4-BE49-F238E27FC236}">
                <a16:creationId xmlns:a16="http://schemas.microsoft.com/office/drawing/2014/main" id="{4CD28078-ABA1-F5F1-FBF8-BBCFB3A49A1B}"/>
              </a:ext>
            </a:extLst>
          </p:cNvPr>
          <p:cNvSpPr txBox="1"/>
          <p:nvPr/>
        </p:nvSpPr>
        <p:spPr>
          <a:xfrm>
            <a:off x="7034277" y="3556148"/>
            <a:ext cx="3868692" cy="646331"/>
          </a:xfrm>
          <a:prstGeom prst="rect">
            <a:avLst/>
          </a:prstGeom>
          <a:noFill/>
          <a:ln>
            <a:solidFill>
              <a:schemeClr val="accent1"/>
            </a:solidFill>
          </a:ln>
        </p:spPr>
        <p:txBody>
          <a:bodyPr wrap="square" rtlCol="0">
            <a:spAutoFit/>
          </a:bodyPr>
          <a:lstStyle/>
          <a:p>
            <a:r>
              <a:rPr lang="it-IT" dirty="0"/>
              <a:t>Sussiste tra gli sposi un altro matrimonio valido agli effetti civili</a:t>
            </a:r>
          </a:p>
        </p:txBody>
      </p:sp>
      <p:sp>
        <p:nvSpPr>
          <p:cNvPr id="13" name="CasellaDiTesto 12">
            <a:extLst>
              <a:ext uri="{FF2B5EF4-FFF2-40B4-BE49-F238E27FC236}">
                <a16:creationId xmlns:a16="http://schemas.microsoft.com/office/drawing/2014/main" id="{D510E030-0F51-C7EE-C176-0DC3BE5E2FF8}"/>
              </a:ext>
            </a:extLst>
          </p:cNvPr>
          <p:cNvSpPr txBox="1"/>
          <p:nvPr/>
        </p:nvSpPr>
        <p:spPr>
          <a:xfrm>
            <a:off x="8458199" y="4369851"/>
            <a:ext cx="3295651" cy="2308324"/>
          </a:xfrm>
          <a:prstGeom prst="rect">
            <a:avLst/>
          </a:prstGeom>
          <a:noFill/>
          <a:ln>
            <a:solidFill>
              <a:schemeClr val="accent1"/>
            </a:solidFill>
          </a:ln>
        </p:spPr>
        <p:txBody>
          <a:bodyPr wrap="square" rtlCol="0">
            <a:spAutoFit/>
          </a:bodyPr>
          <a:lstStyle/>
          <a:p>
            <a:pPr algn="just"/>
            <a:r>
              <a:rPr lang="it-IT" dirty="0"/>
              <a:t>Sebbene non specificati dalle disposizioni concordatarie, </a:t>
            </a:r>
            <a:r>
              <a:rPr lang="it-IT" b="1" dirty="0"/>
              <a:t>costituiscono impedimenti inderogabili anche le ipotesi di consanguineità in linea retta e nel secondo grado della linea collaterale, adozione e affiliazione</a:t>
            </a:r>
          </a:p>
        </p:txBody>
      </p:sp>
      <p:pic>
        <p:nvPicPr>
          <p:cNvPr id="15" name="Elemento grafico 14" descr="Punto esclamativo con riempimento a tinta unita">
            <a:extLst>
              <a:ext uri="{FF2B5EF4-FFF2-40B4-BE49-F238E27FC236}">
                <a16:creationId xmlns:a16="http://schemas.microsoft.com/office/drawing/2014/main" id="{4DF1A362-7461-8850-4446-696B483771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19765184">
            <a:off x="7642978" y="4883061"/>
            <a:ext cx="914400" cy="914400"/>
          </a:xfrm>
          <a:prstGeom prst="rect">
            <a:avLst/>
          </a:prstGeom>
        </p:spPr>
      </p:pic>
    </p:spTree>
    <p:extLst>
      <p:ext uri="{BB962C8B-B14F-4D97-AF65-F5344CB8AC3E}">
        <p14:creationId xmlns:p14="http://schemas.microsoft.com/office/powerpoint/2010/main" val="6757214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E8E54CF-CBA4-9504-E48C-7925B2DC6ECB}"/>
              </a:ext>
            </a:extLst>
          </p:cNvPr>
          <p:cNvSpPr txBox="1"/>
          <p:nvPr/>
        </p:nvSpPr>
        <p:spPr>
          <a:xfrm>
            <a:off x="3000375" y="188000"/>
            <a:ext cx="7038975" cy="830997"/>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chemeClr val="accent1"/>
            </a:solidFill>
          </a:ln>
        </p:spPr>
        <p:txBody>
          <a:bodyPr wrap="square" rtlCol="0">
            <a:spAutoFit/>
          </a:bodyPr>
          <a:lstStyle/>
          <a:p>
            <a:r>
              <a:rPr lang="it-IT" sz="2400" dirty="0"/>
              <a:t>MATRIMONI RELIGIOSI PER GLI ALTRI CULTI (senza intesa)</a:t>
            </a:r>
          </a:p>
        </p:txBody>
      </p:sp>
      <p:sp>
        <p:nvSpPr>
          <p:cNvPr id="3" name="CasellaDiTesto 2">
            <a:extLst>
              <a:ext uri="{FF2B5EF4-FFF2-40B4-BE49-F238E27FC236}">
                <a16:creationId xmlns:a16="http://schemas.microsoft.com/office/drawing/2014/main" id="{633676F5-CD78-D1D0-31B9-782709DBC1AB}"/>
              </a:ext>
            </a:extLst>
          </p:cNvPr>
          <p:cNvSpPr txBox="1"/>
          <p:nvPr/>
        </p:nvSpPr>
        <p:spPr>
          <a:xfrm>
            <a:off x="457200" y="1859340"/>
            <a:ext cx="11068050" cy="1569660"/>
          </a:xfrm>
          <a:prstGeom prst="rect">
            <a:avLst/>
          </a:prstGeom>
          <a:noFill/>
          <a:ln>
            <a:solidFill>
              <a:schemeClr val="accent1"/>
            </a:solidFill>
          </a:ln>
        </p:spPr>
        <p:txBody>
          <a:bodyPr wrap="square" rtlCol="0">
            <a:spAutoFit/>
          </a:bodyPr>
          <a:lstStyle/>
          <a:p>
            <a:pPr algn="just"/>
            <a:r>
              <a:rPr lang="it-IT" sz="2400" dirty="0"/>
              <a:t>La legge 1159 del 1929 ha esteso ai culti diversi da quello cattolico la possibilità di contrarre in forma religiosa un matrimonio valido agli effetti civili, seguendo lo schema della procedura di trascrizione del matrimonio concordatario, ma con alcune importanti differenze</a:t>
            </a:r>
          </a:p>
        </p:txBody>
      </p:sp>
      <p:sp>
        <p:nvSpPr>
          <p:cNvPr id="4" name="CasellaDiTesto 3">
            <a:extLst>
              <a:ext uri="{FF2B5EF4-FFF2-40B4-BE49-F238E27FC236}">
                <a16:creationId xmlns:a16="http://schemas.microsoft.com/office/drawing/2014/main" id="{A04BC99D-556B-373A-9309-5F6FE23CCCBF}"/>
              </a:ext>
            </a:extLst>
          </p:cNvPr>
          <p:cNvSpPr txBox="1"/>
          <p:nvPr/>
        </p:nvSpPr>
        <p:spPr>
          <a:xfrm>
            <a:off x="457200" y="3754993"/>
            <a:ext cx="11068050" cy="1569660"/>
          </a:xfrm>
          <a:prstGeom prst="rect">
            <a:avLst/>
          </a:prstGeom>
          <a:noFill/>
          <a:ln>
            <a:solidFill>
              <a:schemeClr val="accent1"/>
            </a:solidFill>
          </a:ln>
        </p:spPr>
        <p:txBody>
          <a:bodyPr wrap="square" rtlCol="0">
            <a:spAutoFit/>
          </a:bodyPr>
          <a:lstStyle/>
          <a:p>
            <a:pPr algn="just"/>
            <a:r>
              <a:rPr lang="it-IT" sz="2400" dirty="0"/>
              <a:t>A differenza del matrimonio concordatario, il rinvio alle norme confessionali è limitato al solo </a:t>
            </a:r>
            <a:r>
              <a:rPr lang="it-IT" sz="2400" b="1" dirty="0"/>
              <a:t>rito</a:t>
            </a:r>
            <a:r>
              <a:rPr lang="it-IT" sz="2400" dirty="0"/>
              <a:t> di celebrazione del matrimonio, non alla </a:t>
            </a:r>
            <a:r>
              <a:rPr lang="it-IT" sz="2400" b="1" dirty="0"/>
              <a:t>disciplina sostanziale </a:t>
            </a:r>
            <a:r>
              <a:rPr lang="it-IT" sz="2400" dirty="0"/>
              <a:t>del matrimonio che resta regolata dalle norme del codice civile.</a:t>
            </a:r>
          </a:p>
          <a:p>
            <a:pPr algn="just"/>
            <a:r>
              <a:rPr lang="it-IT" sz="2400" dirty="0">
                <a:highlight>
                  <a:srgbClr val="FFFF00"/>
                </a:highlight>
              </a:rPr>
              <a:t>Si tratta sostanzialmente di un matrimonio civile celebrato con rito religioso</a:t>
            </a:r>
          </a:p>
        </p:txBody>
      </p:sp>
      <p:pic>
        <p:nvPicPr>
          <p:cNvPr id="8" name="Immagine 7">
            <a:extLst>
              <a:ext uri="{FF2B5EF4-FFF2-40B4-BE49-F238E27FC236}">
                <a16:creationId xmlns:a16="http://schemas.microsoft.com/office/drawing/2014/main" id="{49129AA7-0A48-CCE6-7CB8-DFC8D13A9FC6}"/>
              </a:ext>
            </a:extLst>
          </p:cNvPr>
          <p:cNvPicPr>
            <a:picLocks noChangeAspect="1"/>
          </p:cNvPicPr>
          <p:nvPr/>
        </p:nvPicPr>
        <p:blipFill>
          <a:blip r:embed="rId2"/>
          <a:stretch>
            <a:fillRect/>
          </a:stretch>
        </p:blipFill>
        <p:spPr>
          <a:xfrm>
            <a:off x="10358437" y="5000625"/>
            <a:ext cx="1743075" cy="1696610"/>
          </a:xfrm>
          <a:prstGeom prst="rect">
            <a:avLst/>
          </a:prstGeom>
        </p:spPr>
      </p:pic>
    </p:spTree>
    <p:extLst>
      <p:ext uri="{BB962C8B-B14F-4D97-AF65-F5344CB8AC3E}">
        <p14:creationId xmlns:p14="http://schemas.microsoft.com/office/powerpoint/2010/main" val="323430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31D77A7-9846-3BC3-AD9D-D8512D2B4D81}"/>
              </a:ext>
            </a:extLst>
          </p:cNvPr>
          <p:cNvSpPr txBox="1"/>
          <p:nvPr/>
        </p:nvSpPr>
        <p:spPr>
          <a:xfrm>
            <a:off x="914400" y="1276350"/>
            <a:ext cx="9906000" cy="1384995"/>
          </a:xfrm>
          <a:prstGeom prst="rect">
            <a:avLst/>
          </a:prstGeom>
          <a:noFill/>
        </p:spPr>
        <p:txBody>
          <a:bodyPr wrap="square" rtlCol="0">
            <a:spAutoFit/>
          </a:bodyPr>
          <a:lstStyle/>
          <a:p>
            <a:pPr algn="just"/>
            <a:r>
              <a:rPr lang="it-IT" sz="2800" b="1" dirty="0"/>
              <a:t>Indissolubilità</a:t>
            </a:r>
            <a:r>
              <a:rPr lang="it-IT" sz="2800" dirty="0"/>
              <a:t>: nel 1865 «il matrimonio non si scioglie che con la morte di uno dei coniugi» (cfr. art. 148 c.c. 1865; anche successivamente art. 149 c.c. 1842)</a:t>
            </a:r>
          </a:p>
        </p:txBody>
      </p:sp>
      <p:sp>
        <p:nvSpPr>
          <p:cNvPr id="3" name="CasellaDiTesto 2">
            <a:extLst>
              <a:ext uri="{FF2B5EF4-FFF2-40B4-BE49-F238E27FC236}">
                <a16:creationId xmlns:a16="http://schemas.microsoft.com/office/drawing/2014/main" id="{6692A80D-B00E-16E8-D400-2EB979CED185}"/>
              </a:ext>
            </a:extLst>
          </p:cNvPr>
          <p:cNvSpPr txBox="1"/>
          <p:nvPr/>
        </p:nvSpPr>
        <p:spPr>
          <a:xfrm>
            <a:off x="1009650" y="3171825"/>
            <a:ext cx="10172700" cy="267765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pPr algn="just"/>
            <a:r>
              <a:rPr lang="it-IT" sz="2800" dirty="0"/>
              <a:t>Il codice Pisanelli non ammette il divorzio, ma ammette la separazione nei casi tassativi dell’art. 151, e rispecchia l’impostazione discriminatoria del rapporto coniugale. </a:t>
            </a:r>
          </a:p>
          <a:p>
            <a:pPr algn="just"/>
            <a:r>
              <a:rPr lang="it-IT" sz="2800" dirty="0"/>
              <a:t>«L’azione di separazione» era ammessa per l’infedeltà della moglie ma non «per l’adulterio del marito» se non quando «costituisca un’ingiuria grave alla moglie» (cfr. art. 150, co. 2, c.c. 1865). </a:t>
            </a:r>
          </a:p>
        </p:txBody>
      </p:sp>
    </p:spTree>
    <p:extLst>
      <p:ext uri="{BB962C8B-B14F-4D97-AF65-F5344CB8AC3E}">
        <p14:creationId xmlns:p14="http://schemas.microsoft.com/office/powerpoint/2010/main" val="154861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19FCB4D-2B50-9F68-7CA2-4CD710EC845F}"/>
              </a:ext>
            </a:extLst>
          </p:cNvPr>
          <p:cNvSpPr txBox="1"/>
          <p:nvPr/>
        </p:nvSpPr>
        <p:spPr>
          <a:xfrm>
            <a:off x="504825" y="240298"/>
            <a:ext cx="1028700" cy="369332"/>
          </a:xfrm>
          <a:prstGeom prst="rect">
            <a:avLst/>
          </a:prstGeom>
          <a:noFill/>
        </p:spPr>
        <p:txBody>
          <a:bodyPr wrap="square" rtlCol="0">
            <a:spAutoFit/>
          </a:bodyPr>
          <a:lstStyle/>
          <a:p>
            <a:r>
              <a:rPr lang="it-IT" i="1" dirty="0"/>
              <a:t>SEGUE</a:t>
            </a:r>
          </a:p>
        </p:txBody>
      </p:sp>
      <p:sp>
        <p:nvSpPr>
          <p:cNvPr id="3" name="CasellaDiTesto 2">
            <a:extLst>
              <a:ext uri="{FF2B5EF4-FFF2-40B4-BE49-F238E27FC236}">
                <a16:creationId xmlns:a16="http://schemas.microsoft.com/office/drawing/2014/main" id="{D23BC752-6796-62CC-F55E-1C895CF28C59}"/>
              </a:ext>
            </a:extLst>
          </p:cNvPr>
          <p:cNvSpPr txBox="1"/>
          <p:nvPr/>
        </p:nvSpPr>
        <p:spPr>
          <a:xfrm>
            <a:off x="923925" y="3714571"/>
            <a:ext cx="11068050" cy="1200329"/>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chemeClr val="accent1"/>
            </a:solidFill>
          </a:ln>
        </p:spPr>
        <p:txBody>
          <a:bodyPr wrap="square" rtlCol="0">
            <a:spAutoFit/>
          </a:bodyPr>
          <a:lstStyle/>
          <a:p>
            <a:pPr algn="just"/>
            <a:r>
              <a:rPr lang="it-IT" sz="2400" dirty="0"/>
              <a:t>La nomina del ministro di culto deve essere «</a:t>
            </a:r>
            <a:r>
              <a:rPr lang="it-IT" sz="2400" b="1" dirty="0"/>
              <a:t>approvata</a:t>
            </a:r>
            <a:r>
              <a:rPr lang="it-IT" sz="2400" dirty="0"/>
              <a:t>» dal Ministero dell’interno; deve avere inoltre cittadinanza italiana e sapere la lingua italiana (ed ha validità territorialmente circoscritta)</a:t>
            </a:r>
          </a:p>
        </p:txBody>
      </p:sp>
      <p:sp>
        <p:nvSpPr>
          <p:cNvPr id="4" name="CasellaDiTesto 3">
            <a:extLst>
              <a:ext uri="{FF2B5EF4-FFF2-40B4-BE49-F238E27FC236}">
                <a16:creationId xmlns:a16="http://schemas.microsoft.com/office/drawing/2014/main" id="{6EF59B1D-643D-3FF4-AA77-30CEF25DFB60}"/>
              </a:ext>
            </a:extLst>
          </p:cNvPr>
          <p:cNvSpPr txBox="1"/>
          <p:nvPr/>
        </p:nvSpPr>
        <p:spPr>
          <a:xfrm>
            <a:off x="238125" y="609630"/>
            <a:ext cx="11172825" cy="3046988"/>
          </a:xfrm>
          <a:prstGeom prst="rect">
            <a:avLst/>
          </a:prstGeom>
          <a:noFill/>
        </p:spPr>
        <p:txBody>
          <a:bodyPr wrap="square" rtlCol="0">
            <a:spAutoFit/>
          </a:bodyPr>
          <a:lstStyle/>
          <a:p>
            <a:pPr algn="just"/>
            <a:r>
              <a:rPr lang="it-IT" sz="2400" dirty="0"/>
              <a:t>I nubendi devono rivolgersi all'ufficiale di Stato civile per chiedere le pubblicazioni. L'ufficiale di Stato civile, dopo aver accertato che nulla si oppone alle nozze, rilascia un'autorizzazione scritta alla celebrazione del matrimonio, </a:t>
            </a:r>
            <a:r>
              <a:rPr lang="it-IT" sz="2400" b="1" dirty="0"/>
              <a:t>con l'indicazione del ministro di culto davanti al quale la celebrazione deve avere luogo</a:t>
            </a:r>
            <a:r>
              <a:rPr lang="it-IT" sz="2400" dirty="0"/>
              <a:t>. </a:t>
            </a:r>
          </a:p>
          <a:p>
            <a:pPr algn="just"/>
            <a:endParaRPr lang="it-IT" sz="2400" dirty="0"/>
          </a:p>
          <a:p>
            <a:pPr algn="just"/>
            <a:r>
              <a:rPr lang="it-IT" sz="2400" dirty="0"/>
              <a:t>Questa autorizzazione è un vero </a:t>
            </a:r>
            <a:r>
              <a:rPr lang="it-IT" sz="2400" b="1" dirty="0"/>
              <a:t>atto di delega</a:t>
            </a:r>
            <a:r>
              <a:rPr lang="it-IT" sz="2400" dirty="0"/>
              <a:t>, con cui l'ufficiale di Stato civile </a:t>
            </a:r>
            <a:r>
              <a:rPr lang="it-IT" sz="2400" dirty="0">
                <a:highlight>
                  <a:srgbClr val="FFFF00"/>
                </a:highlight>
              </a:rPr>
              <a:t>abilita</a:t>
            </a:r>
            <a:r>
              <a:rPr lang="it-IT" sz="2400" dirty="0"/>
              <a:t> il ministro di culto a svolgere la funzione pubblica di assistere alla celebrazione del matrimonio e di certificarne la formazione.</a:t>
            </a:r>
          </a:p>
        </p:txBody>
      </p:sp>
      <p:sp>
        <p:nvSpPr>
          <p:cNvPr id="5" name="CasellaDiTesto 4">
            <a:extLst>
              <a:ext uri="{FF2B5EF4-FFF2-40B4-BE49-F238E27FC236}">
                <a16:creationId xmlns:a16="http://schemas.microsoft.com/office/drawing/2014/main" id="{75900C5A-84EC-E181-75FA-41BF8E1E89AC}"/>
              </a:ext>
            </a:extLst>
          </p:cNvPr>
          <p:cNvSpPr txBox="1"/>
          <p:nvPr/>
        </p:nvSpPr>
        <p:spPr>
          <a:xfrm>
            <a:off x="171450" y="5048042"/>
            <a:ext cx="10972800" cy="156966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chemeClr val="accent1"/>
            </a:solidFill>
          </a:ln>
        </p:spPr>
        <p:txBody>
          <a:bodyPr wrap="square" rtlCol="0">
            <a:spAutoFit/>
          </a:bodyPr>
          <a:lstStyle/>
          <a:p>
            <a:r>
              <a:rPr lang="it-IT" sz="2400" b="1" dirty="0"/>
              <a:t>Non c’è trascrizione tardiva</a:t>
            </a:r>
          </a:p>
          <a:p>
            <a:r>
              <a:rPr lang="it-IT" sz="2400" dirty="0"/>
              <a:t>È invece data la possibilità che l'atto irregolare, smarrito o trasmesso con ritardo, possa essere </a:t>
            </a:r>
            <a:r>
              <a:rPr lang="it-IT" sz="2400" b="1" dirty="0"/>
              <a:t>regolarizzato o ricostruito </a:t>
            </a:r>
            <a:r>
              <a:rPr lang="it-IT" sz="2400" dirty="0"/>
              <a:t>con il procedimento di rettificazione, di competenza del tribunale (art. 95 ss. dpr 396/2000)</a:t>
            </a:r>
          </a:p>
        </p:txBody>
      </p:sp>
    </p:spTree>
    <p:extLst>
      <p:ext uri="{BB962C8B-B14F-4D97-AF65-F5344CB8AC3E}">
        <p14:creationId xmlns:p14="http://schemas.microsoft.com/office/powerpoint/2010/main" val="10735359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9B0F700-6F98-D18B-7D5F-9C79CA5AF638}"/>
              </a:ext>
            </a:extLst>
          </p:cNvPr>
          <p:cNvSpPr txBox="1"/>
          <p:nvPr/>
        </p:nvSpPr>
        <p:spPr>
          <a:xfrm>
            <a:off x="1666875" y="457200"/>
            <a:ext cx="9172575" cy="369332"/>
          </a:xfrm>
          <a:prstGeom prst="rect">
            <a:avLst/>
          </a:prstGeom>
          <a:solidFill>
            <a:schemeClr val="accent4"/>
          </a:solidFill>
          <a:ln>
            <a:solidFill>
              <a:schemeClr val="accent1"/>
            </a:solidFill>
          </a:ln>
        </p:spPr>
        <p:txBody>
          <a:bodyPr wrap="square" rtlCol="0">
            <a:spAutoFit/>
          </a:bodyPr>
          <a:lstStyle/>
          <a:p>
            <a:pPr algn="ctr"/>
            <a:r>
              <a:rPr lang="it-IT" b="1" dirty="0"/>
              <a:t>Confessioni con legge d’intesa</a:t>
            </a:r>
          </a:p>
        </p:txBody>
      </p:sp>
      <p:pic>
        <p:nvPicPr>
          <p:cNvPr id="3" name="Immagine 2">
            <a:extLst>
              <a:ext uri="{FF2B5EF4-FFF2-40B4-BE49-F238E27FC236}">
                <a16:creationId xmlns:a16="http://schemas.microsoft.com/office/drawing/2014/main" id="{E3EC93C2-7042-4D86-DA37-F9E16EC477C8}"/>
              </a:ext>
            </a:extLst>
          </p:cNvPr>
          <p:cNvPicPr>
            <a:picLocks noChangeAspect="1"/>
          </p:cNvPicPr>
          <p:nvPr/>
        </p:nvPicPr>
        <p:blipFill>
          <a:blip r:embed="rId2"/>
          <a:stretch>
            <a:fillRect/>
          </a:stretch>
        </p:blipFill>
        <p:spPr>
          <a:xfrm>
            <a:off x="9329737" y="4843462"/>
            <a:ext cx="2619375" cy="1743075"/>
          </a:xfrm>
          <a:prstGeom prst="rect">
            <a:avLst/>
          </a:prstGeom>
        </p:spPr>
      </p:pic>
      <p:sp>
        <p:nvSpPr>
          <p:cNvPr id="4" name="CasellaDiTesto 3">
            <a:extLst>
              <a:ext uri="{FF2B5EF4-FFF2-40B4-BE49-F238E27FC236}">
                <a16:creationId xmlns:a16="http://schemas.microsoft.com/office/drawing/2014/main" id="{44B3AE15-86C3-F175-E0F8-4B6B2BF04948}"/>
              </a:ext>
            </a:extLst>
          </p:cNvPr>
          <p:cNvSpPr txBox="1"/>
          <p:nvPr/>
        </p:nvSpPr>
        <p:spPr>
          <a:xfrm>
            <a:off x="552450" y="1462743"/>
            <a:ext cx="8181975" cy="369332"/>
          </a:xfrm>
          <a:prstGeom prst="rect">
            <a:avLst/>
          </a:prstGeom>
          <a:noFill/>
          <a:ln>
            <a:solidFill>
              <a:schemeClr val="accent1"/>
            </a:solidFill>
          </a:ln>
        </p:spPr>
        <p:txBody>
          <a:bodyPr wrap="square" rtlCol="0">
            <a:spAutoFit/>
          </a:bodyPr>
          <a:lstStyle/>
          <a:p>
            <a:r>
              <a:rPr lang="it-IT" dirty="0"/>
              <a:t>Il matrimonio religioso con effetti civili viene regolato dalla rispettiva intesa</a:t>
            </a:r>
          </a:p>
        </p:txBody>
      </p:sp>
      <p:sp>
        <p:nvSpPr>
          <p:cNvPr id="5" name="CasellaDiTesto 4">
            <a:extLst>
              <a:ext uri="{FF2B5EF4-FFF2-40B4-BE49-F238E27FC236}">
                <a16:creationId xmlns:a16="http://schemas.microsoft.com/office/drawing/2014/main" id="{048E5D46-DE28-00C5-BA11-1B2765E479ED}"/>
              </a:ext>
            </a:extLst>
          </p:cNvPr>
          <p:cNvSpPr txBox="1"/>
          <p:nvPr/>
        </p:nvSpPr>
        <p:spPr>
          <a:xfrm>
            <a:off x="552450" y="2117289"/>
            <a:ext cx="10810875" cy="92333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chemeClr val="accent1"/>
            </a:solidFill>
          </a:ln>
        </p:spPr>
        <p:txBody>
          <a:bodyPr wrap="square" rtlCol="0">
            <a:spAutoFit/>
          </a:bodyPr>
          <a:lstStyle/>
          <a:p>
            <a:r>
              <a:rPr lang="it-IT" dirty="0"/>
              <a:t>Il modello è in parte analogo a quello previsto dalla l. 1159 del 1929. Anche in questo caso si tratta di un matrimonio civile celebrato con rito religioso, ma a differenza dei culti «ammessi», le confessioni con legge d’intesa godono di maggiore autonomia: </a:t>
            </a:r>
          </a:p>
        </p:txBody>
      </p:sp>
      <p:sp>
        <p:nvSpPr>
          <p:cNvPr id="6" name="CasellaDiTesto 5">
            <a:extLst>
              <a:ext uri="{FF2B5EF4-FFF2-40B4-BE49-F238E27FC236}">
                <a16:creationId xmlns:a16="http://schemas.microsoft.com/office/drawing/2014/main" id="{CA2E9D34-696C-56B5-788F-A468A7397F88}"/>
              </a:ext>
            </a:extLst>
          </p:cNvPr>
          <p:cNvSpPr txBox="1"/>
          <p:nvPr/>
        </p:nvSpPr>
        <p:spPr>
          <a:xfrm>
            <a:off x="552450" y="3392507"/>
            <a:ext cx="8362950" cy="2246769"/>
          </a:xfrm>
          <a:prstGeom prst="rect">
            <a:avLst/>
          </a:prstGeom>
          <a:noFill/>
          <a:ln>
            <a:solidFill>
              <a:schemeClr val="accent1"/>
            </a:solidFill>
          </a:ln>
        </p:spPr>
        <p:txBody>
          <a:bodyPr wrap="square" rtlCol="0">
            <a:spAutoFit/>
          </a:bodyPr>
          <a:lstStyle/>
          <a:p>
            <a:r>
              <a:rPr lang="it-IT" sz="2000" dirty="0"/>
              <a:t>- il ministro di culto </a:t>
            </a:r>
            <a:r>
              <a:rPr lang="it-IT" sz="2000" b="1" dirty="0"/>
              <a:t>non deve avere l’approvazione governativa</a:t>
            </a:r>
            <a:r>
              <a:rPr lang="it-IT" sz="2000" dirty="0"/>
              <a:t>, ma è richiesta la </a:t>
            </a:r>
            <a:r>
              <a:rPr lang="it-IT" sz="2000" b="1" dirty="0"/>
              <a:t>mera cittadinanza italiana</a:t>
            </a:r>
          </a:p>
          <a:p>
            <a:r>
              <a:rPr lang="it-IT" sz="2000" dirty="0"/>
              <a:t>- </a:t>
            </a:r>
            <a:r>
              <a:rPr lang="it-IT" sz="2000" b="1" dirty="0"/>
              <a:t>la lettura degli articoli del codice civile viene fatta dall'ufficiale di Stato civile, </a:t>
            </a:r>
            <a:r>
              <a:rPr lang="it-IT" sz="2000" dirty="0"/>
              <a:t>prima di rilasciare il nullaosta alla celebrazione del matrimonio (tranne che nell'intesa con </a:t>
            </a:r>
            <a:r>
              <a:rPr lang="it-IT" sz="2000" u="sng" dirty="0"/>
              <a:t>l'unione delle comunità ebraiche</a:t>
            </a:r>
            <a:r>
              <a:rPr lang="it-IT" sz="2000" dirty="0"/>
              <a:t>, nella quale si continua a prevedere che la lettura sia fatta dal ministro di culto dopo la celebrazione del matrimonio)</a:t>
            </a:r>
          </a:p>
        </p:txBody>
      </p:sp>
      <p:sp>
        <p:nvSpPr>
          <p:cNvPr id="7" name="CasellaDiTesto 6">
            <a:extLst>
              <a:ext uri="{FF2B5EF4-FFF2-40B4-BE49-F238E27FC236}">
                <a16:creationId xmlns:a16="http://schemas.microsoft.com/office/drawing/2014/main" id="{C06803C5-54B1-CEF0-1E60-307B852EB862}"/>
              </a:ext>
            </a:extLst>
          </p:cNvPr>
          <p:cNvSpPr txBox="1"/>
          <p:nvPr/>
        </p:nvSpPr>
        <p:spPr>
          <a:xfrm>
            <a:off x="552450" y="5886389"/>
            <a:ext cx="7600950" cy="400110"/>
          </a:xfrm>
          <a:prstGeom prst="rect">
            <a:avLst/>
          </a:prstGeom>
          <a:noFill/>
          <a:ln>
            <a:solidFill>
              <a:schemeClr val="accent1"/>
            </a:solidFill>
          </a:ln>
        </p:spPr>
        <p:txBody>
          <a:bodyPr wrap="square" rtlCol="0">
            <a:spAutoFit/>
          </a:bodyPr>
          <a:lstStyle/>
          <a:p>
            <a:r>
              <a:rPr lang="it-IT" sz="2000" dirty="0"/>
              <a:t>Non c’è trascrizione tardiva</a:t>
            </a:r>
          </a:p>
        </p:txBody>
      </p:sp>
    </p:spTree>
    <p:extLst>
      <p:ext uri="{BB962C8B-B14F-4D97-AF65-F5344CB8AC3E}">
        <p14:creationId xmlns:p14="http://schemas.microsoft.com/office/powerpoint/2010/main" val="1459411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E0FCB1F-56A6-02B0-C524-CA5392A16014}"/>
              </a:ext>
            </a:extLst>
          </p:cNvPr>
          <p:cNvSpPr txBox="1"/>
          <p:nvPr/>
        </p:nvSpPr>
        <p:spPr>
          <a:xfrm>
            <a:off x="476250" y="1295983"/>
            <a:ext cx="11096625" cy="3416320"/>
          </a:xfrm>
          <a:prstGeom prst="rect">
            <a:avLst/>
          </a:prstGeom>
          <a:noFill/>
        </p:spPr>
        <p:txBody>
          <a:bodyPr wrap="square" rtlCol="0">
            <a:spAutoFit/>
          </a:bodyPr>
          <a:lstStyle/>
          <a:p>
            <a:pPr algn="just"/>
            <a:r>
              <a:rPr lang="it-IT" sz="2400" dirty="0"/>
              <a:t>14. 1. Sono riconosciuti gli effetti civili ai matrimoni celebrati in Italia secondo il </a:t>
            </a:r>
            <a:r>
              <a:rPr lang="it-IT" sz="2400" b="1" dirty="0">
                <a:highlight>
                  <a:srgbClr val="FFFF00"/>
                </a:highlight>
              </a:rPr>
              <a:t>rito</a:t>
            </a:r>
            <a:r>
              <a:rPr lang="it-IT" sz="2400" dirty="0"/>
              <a:t> ebraico davanti ad uno dei ministri di culto di cui all'articolo 3 che abbia la cittadinanza italiana, a condizione che l’atto relativo sia trascritto nei registri dello stato civile, previe pubblicazioni nella casa comunale.</a:t>
            </a:r>
          </a:p>
          <a:p>
            <a:pPr algn="just"/>
            <a:endParaRPr lang="it-IT" sz="2400" dirty="0"/>
          </a:p>
          <a:p>
            <a:pPr algn="just"/>
            <a:r>
              <a:rPr lang="it-IT" sz="2400" dirty="0"/>
              <a:t>(…)</a:t>
            </a:r>
          </a:p>
          <a:p>
            <a:pPr algn="just"/>
            <a:endParaRPr lang="it-IT" sz="2400" dirty="0"/>
          </a:p>
          <a:p>
            <a:pPr algn="just"/>
            <a:r>
              <a:rPr lang="it-IT" sz="2400" dirty="0"/>
              <a:t>9. Resta ferma la facoltà di celebrare e sciogliere matrimoni religiosi, </a:t>
            </a:r>
            <a:r>
              <a:rPr lang="it-IT" sz="2400" dirty="0">
                <a:highlight>
                  <a:srgbClr val="FFFF00"/>
                </a:highlight>
              </a:rPr>
              <a:t>senza alcun effetto o rilevanza civile</a:t>
            </a:r>
            <a:r>
              <a:rPr lang="it-IT" sz="2400" dirty="0"/>
              <a:t>, </a:t>
            </a:r>
            <a:r>
              <a:rPr lang="it-IT" sz="2400" dirty="0">
                <a:highlight>
                  <a:srgbClr val="FFFF00"/>
                </a:highlight>
              </a:rPr>
              <a:t>secondo la legge e la tradizione ebraiche</a:t>
            </a:r>
            <a:r>
              <a:rPr lang="it-IT" sz="2400" dirty="0"/>
              <a:t>. </a:t>
            </a:r>
          </a:p>
        </p:txBody>
      </p:sp>
      <p:sp>
        <p:nvSpPr>
          <p:cNvPr id="3" name="CasellaDiTesto 2">
            <a:extLst>
              <a:ext uri="{FF2B5EF4-FFF2-40B4-BE49-F238E27FC236}">
                <a16:creationId xmlns:a16="http://schemas.microsoft.com/office/drawing/2014/main" id="{6A36EED3-5B9F-446E-CB8C-B3F8DD3A3B0E}"/>
              </a:ext>
            </a:extLst>
          </p:cNvPr>
          <p:cNvSpPr txBox="1"/>
          <p:nvPr/>
        </p:nvSpPr>
        <p:spPr>
          <a:xfrm>
            <a:off x="476250" y="295275"/>
            <a:ext cx="11553825" cy="707886"/>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accent1"/>
            </a:solidFill>
          </a:ln>
        </p:spPr>
        <p:txBody>
          <a:bodyPr wrap="square" rtlCol="0">
            <a:spAutoFit/>
          </a:bodyPr>
          <a:lstStyle/>
          <a:p>
            <a:r>
              <a:rPr lang="it-IT" sz="2000" b="1" dirty="0"/>
              <a:t>L. 8 marzo 1989, n. 101 (1)</a:t>
            </a:r>
          </a:p>
          <a:p>
            <a:r>
              <a:rPr lang="it-IT" sz="2000" b="1" dirty="0"/>
              <a:t>Norme per la regolazione dei rapporti tra lo Stato e l'Unione delle Comunità ebraiche italiane</a:t>
            </a:r>
          </a:p>
        </p:txBody>
      </p:sp>
    </p:spTree>
    <p:extLst>
      <p:ext uri="{BB962C8B-B14F-4D97-AF65-F5344CB8AC3E}">
        <p14:creationId xmlns:p14="http://schemas.microsoft.com/office/powerpoint/2010/main" val="24121040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sellaDiTesto 4">
            <a:extLst>
              <a:ext uri="{FF2B5EF4-FFF2-40B4-BE49-F238E27FC236}">
                <a16:creationId xmlns:a16="http://schemas.microsoft.com/office/drawing/2014/main" id="{29E63710-9B87-6BE2-87A0-791A42B40EAE}"/>
              </a:ext>
            </a:extLst>
          </p:cNvPr>
          <p:cNvSpPr txBox="1"/>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200" dirty="0">
                <a:latin typeface="+mj-lt"/>
                <a:ea typeface="+mj-ea"/>
                <a:cs typeface="+mj-cs"/>
              </a:rPr>
              <a:t>Sono </a:t>
            </a:r>
            <a:r>
              <a:rPr lang="en-US" sz="4200" dirty="0" err="1">
                <a:latin typeface="+mj-lt"/>
                <a:ea typeface="+mj-ea"/>
                <a:cs typeface="+mj-cs"/>
              </a:rPr>
              <a:t>riconosciuti</a:t>
            </a:r>
            <a:r>
              <a:rPr lang="en-US" sz="4200" dirty="0">
                <a:latin typeface="+mj-lt"/>
                <a:ea typeface="+mj-ea"/>
                <a:cs typeface="+mj-cs"/>
              </a:rPr>
              <a:t> </a:t>
            </a:r>
            <a:r>
              <a:rPr lang="en-US" sz="4200" dirty="0" err="1">
                <a:latin typeface="+mj-lt"/>
                <a:ea typeface="+mj-ea"/>
                <a:cs typeface="+mj-cs"/>
              </a:rPr>
              <a:t>gli</a:t>
            </a:r>
            <a:r>
              <a:rPr lang="en-US" sz="4200" dirty="0">
                <a:latin typeface="+mj-lt"/>
                <a:ea typeface="+mj-ea"/>
                <a:cs typeface="+mj-cs"/>
              </a:rPr>
              <a:t> effetti </a:t>
            </a:r>
            <a:r>
              <a:rPr lang="en-US" sz="4200" dirty="0" err="1">
                <a:latin typeface="+mj-lt"/>
                <a:ea typeface="+mj-ea"/>
                <a:cs typeface="+mj-cs"/>
              </a:rPr>
              <a:t>civili</a:t>
            </a:r>
            <a:r>
              <a:rPr lang="en-US" sz="4200" dirty="0">
                <a:latin typeface="+mj-lt"/>
                <a:ea typeface="+mj-ea"/>
                <a:cs typeface="+mj-cs"/>
              </a:rPr>
              <a:t> ai </a:t>
            </a:r>
            <a:r>
              <a:rPr lang="en-US" sz="4200" dirty="0" err="1">
                <a:latin typeface="+mj-lt"/>
                <a:ea typeface="+mj-ea"/>
                <a:cs typeface="+mj-cs"/>
              </a:rPr>
              <a:t>matrimoni</a:t>
            </a:r>
            <a:r>
              <a:rPr lang="en-US" sz="4200" dirty="0">
                <a:latin typeface="+mj-lt"/>
                <a:ea typeface="+mj-ea"/>
                <a:cs typeface="+mj-cs"/>
              </a:rPr>
              <a:t> </a:t>
            </a:r>
            <a:r>
              <a:rPr lang="en-US" sz="4200" dirty="0" err="1">
                <a:latin typeface="+mj-lt"/>
                <a:ea typeface="+mj-ea"/>
                <a:cs typeface="+mj-cs"/>
              </a:rPr>
              <a:t>celebrati</a:t>
            </a:r>
            <a:r>
              <a:rPr lang="en-US" sz="4200" dirty="0">
                <a:latin typeface="+mj-lt"/>
                <a:ea typeface="+mj-ea"/>
                <a:cs typeface="+mj-cs"/>
              </a:rPr>
              <a:t> in Italia secondo il </a:t>
            </a:r>
            <a:r>
              <a:rPr lang="en-US" sz="4200" dirty="0" err="1">
                <a:highlight>
                  <a:srgbClr val="FFFF00"/>
                </a:highlight>
                <a:latin typeface="+mj-lt"/>
                <a:ea typeface="+mj-ea"/>
                <a:cs typeface="+mj-cs"/>
              </a:rPr>
              <a:t>rito</a:t>
            </a:r>
            <a:r>
              <a:rPr lang="en-US" sz="4200" dirty="0">
                <a:highlight>
                  <a:srgbClr val="FFFF00"/>
                </a:highlight>
                <a:latin typeface="+mj-lt"/>
                <a:ea typeface="+mj-ea"/>
                <a:cs typeface="+mj-cs"/>
              </a:rPr>
              <a:t> </a:t>
            </a:r>
            <a:r>
              <a:rPr lang="en-US" sz="4200" dirty="0" err="1">
                <a:highlight>
                  <a:srgbClr val="FFFF00"/>
                </a:highlight>
                <a:latin typeface="+mj-lt"/>
                <a:ea typeface="+mj-ea"/>
                <a:cs typeface="+mj-cs"/>
              </a:rPr>
              <a:t>ebraico</a:t>
            </a:r>
            <a:r>
              <a:rPr lang="en-US" sz="4200" dirty="0">
                <a:latin typeface="+mj-lt"/>
                <a:ea typeface="+mj-ea"/>
                <a:cs typeface="+mj-cs"/>
              </a:rPr>
              <a:t>….</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B4807BFB-75F1-8F38-860C-720007862578}"/>
              </a:ext>
            </a:extLst>
          </p:cNvPr>
          <p:cNvSpPr txBox="1"/>
          <p:nvPr/>
        </p:nvSpPr>
        <p:spPr>
          <a:xfrm>
            <a:off x="481053" y="1833191"/>
            <a:ext cx="8100972" cy="4786270"/>
          </a:xfrm>
          <a:prstGeom prst="rect">
            <a:avLst/>
          </a:prstGeom>
        </p:spPr>
        <p:txBody>
          <a:bodyPr vert="horz" lIns="91440" tIns="45720" rIns="91440" bIns="45720" rtlCol="0" anchor="t">
            <a:noAutofit/>
          </a:bodyPr>
          <a:lstStyle/>
          <a:p>
            <a:pPr algn="just">
              <a:lnSpc>
                <a:spcPct val="90000"/>
              </a:lnSpc>
              <a:spcAft>
                <a:spcPts val="600"/>
              </a:spcAft>
            </a:pPr>
            <a:r>
              <a:rPr lang="en-US" sz="2000" dirty="0"/>
              <a:t>Il riferimento al </a:t>
            </a:r>
            <a:r>
              <a:rPr lang="en-US" sz="2000" dirty="0" err="1"/>
              <a:t>rito</a:t>
            </a:r>
            <a:r>
              <a:rPr lang="en-US" sz="2000" dirty="0"/>
              <a:t> ha </a:t>
            </a:r>
            <a:r>
              <a:rPr lang="en-US" sz="2000" dirty="0" err="1"/>
              <a:t>posto</a:t>
            </a:r>
            <a:r>
              <a:rPr lang="en-US" sz="2000" dirty="0"/>
              <a:t> un </a:t>
            </a:r>
            <a:r>
              <a:rPr lang="en-US" sz="2000" dirty="0" err="1"/>
              <a:t>problema</a:t>
            </a:r>
            <a:r>
              <a:rPr lang="en-US" sz="2000" dirty="0"/>
              <a:t> </a:t>
            </a:r>
            <a:r>
              <a:rPr lang="en-US" sz="2000" dirty="0" err="1"/>
              <a:t>specifico</a:t>
            </a:r>
            <a:r>
              <a:rPr lang="en-US" sz="2000" dirty="0"/>
              <a:t> in </a:t>
            </a:r>
            <a:r>
              <a:rPr lang="en-US" sz="2000" dirty="0" err="1"/>
              <a:t>ordine</a:t>
            </a:r>
            <a:r>
              <a:rPr lang="en-US" sz="2000" dirty="0"/>
              <a:t> </a:t>
            </a:r>
            <a:r>
              <a:rPr lang="en-US" sz="2000" dirty="0" err="1"/>
              <a:t>all'</a:t>
            </a:r>
            <a:r>
              <a:rPr lang="en-US" sz="2000" b="1" dirty="0" err="1"/>
              <a:t>accertamento</a:t>
            </a:r>
            <a:r>
              <a:rPr lang="en-US" sz="2000" b="1" dirty="0"/>
              <a:t> </a:t>
            </a:r>
            <a:r>
              <a:rPr lang="en-US" sz="2000" b="1" dirty="0" err="1"/>
              <a:t>della</a:t>
            </a:r>
            <a:r>
              <a:rPr lang="en-US" sz="2000" b="1" dirty="0"/>
              <a:t> </a:t>
            </a:r>
            <a:r>
              <a:rPr lang="en-US" sz="2000" b="1" dirty="0" err="1"/>
              <a:t>volontà</a:t>
            </a:r>
            <a:r>
              <a:rPr lang="en-US" sz="2000" b="1" dirty="0"/>
              <a:t> </a:t>
            </a:r>
            <a:r>
              <a:rPr lang="en-US" sz="2000" b="1" dirty="0" err="1"/>
              <a:t>della</a:t>
            </a:r>
            <a:r>
              <a:rPr lang="en-US" sz="2000" b="1" dirty="0"/>
              <a:t> donna.</a:t>
            </a:r>
          </a:p>
          <a:p>
            <a:pPr indent="-228600" algn="just">
              <a:lnSpc>
                <a:spcPct val="90000"/>
              </a:lnSpc>
              <a:spcAft>
                <a:spcPts val="600"/>
              </a:spcAft>
              <a:buFont typeface="Arial" panose="020B0604020202020204" pitchFamily="34" charset="0"/>
              <a:buChar char="•"/>
            </a:pPr>
            <a:endParaRPr lang="en-US" sz="2000" b="1" dirty="0"/>
          </a:p>
          <a:p>
            <a:pPr algn="just">
              <a:lnSpc>
                <a:spcPct val="90000"/>
              </a:lnSpc>
              <a:spcAft>
                <a:spcPts val="600"/>
              </a:spcAft>
            </a:pPr>
            <a:r>
              <a:rPr lang="en-US" sz="2000" dirty="0"/>
              <a:t>Nel</a:t>
            </a:r>
            <a:r>
              <a:rPr lang="en-US" sz="2000" b="1" dirty="0"/>
              <a:t> </a:t>
            </a:r>
            <a:r>
              <a:rPr lang="en-US" sz="2000" dirty="0" err="1"/>
              <a:t>rito</a:t>
            </a:r>
            <a:r>
              <a:rPr lang="en-US" sz="2000" dirty="0"/>
              <a:t> </a:t>
            </a:r>
            <a:r>
              <a:rPr lang="en-US" sz="2000" dirty="0" err="1"/>
              <a:t>ebraico</a:t>
            </a:r>
            <a:r>
              <a:rPr lang="en-US" sz="2000" dirty="0"/>
              <a:t> il </a:t>
            </a:r>
            <a:r>
              <a:rPr lang="en-US" sz="2000" dirty="0" err="1"/>
              <a:t>consenso</a:t>
            </a:r>
            <a:r>
              <a:rPr lang="en-US" sz="2000" dirty="0"/>
              <a:t> </a:t>
            </a:r>
            <a:r>
              <a:rPr lang="en-US" sz="2000" dirty="0" err="1"/>
              <a:t>degli</a:t>
            </a:r>
            <a:r>
              <a:rPr lang="en-US" sz="2000" dirty="0"/>
              <a:t> </a:t>
            </a:r>
            <a:r>
              <a:rPr lang="en-US" sz="2000" dirty="0" err="1"/>
              <a:t>sposi</a:t>
            </a:r>
            <a:r>
              <a:rPr lang="en-US" sz="2000" dirty="0"/>
              <a:t> </a:t>
            </a:r>
            <a:r>
              <a:rPr lang="en-US" sz="2000" dirty="0" err="1"/>
              <a:t>viene</a:t>
            </a:r>
            <a:r>
              <a:rPr lang="en-US" sz="2000" dirty="0"/>
              <a:t> </a:t>
            </a:r>
            <a:r>
              <a:rPr lang="en-US" sz="2000" dirty="0" err="1"/>
              <a:t>mostrato</a:t>
            </a:r>
            <a:r>
              <a:rPr lang="en-US" sz="2000" dirty="0"/>
              <a:t> dal </a:t>
            </a:r>
            <a:r>
              <a:rPr lang="en-US" sz="2000" dirty="0" err="1"/>
              <a:t>marito</a:t>
            </a:r>
            <a:r>
              <a:rPr lang="en-US" sz="2000" dirty="0"/>
              <a:t> con la </a:t>
            </a:r>
            <a:r>
              <a:rPr lang="en-US" sz="2000" b="1" dirty="0" err="1"/>
              <a:t>recitazione</a:t>
            </a:r>
            <a:r>
              <a:rPr lang="en-US" sz="2000" b="1" dirty="0"/>
              <a:t> </a:t>
            </a:r>
            <a:r>
              <a:rPr lang="en-US" sz="2000" b="1" dirty="0" err="1"/>
              <a:t>della</a:t>
            </a:r>
            <a:r>
              <a:rPr lang="en-US" sz="2000" b="1" dirty="0"/>
              <a:t> formula </a:t>
            </a:r>
            <a:r>
              <a:rPr lang="en-US" sz="2000" b="1" dirty="0" err="1"/>
              <a:t>nuziale</a:t>
            </a:r>
            <a:r>
              <a:rPr lang="en-US" sz="2000" b="1" dirty="0"/>
              <a:t> </a:t>
            </a:r>
            <a:r>
              <a:rPr lang="en-US" sz="2000" b="1" dirty="0" err="1"/>
              <a:t>quando</a:t>
            </a:r>
            <a:r>
              <a:rPr lang="en-US" sz="2000" b="1" dirty="0"/>
              <a:t> </a:t>
            </a:r>
            <a:r>
              <a:rPr lang="en-US" sz="2000" b="1" dirty="0" err="1"/>
              <a:t>mette</a:t>
            </a:r>
            <a:r>
              <a:rPr lang="en-US" sz="2000" b="1" dirty="0"/>
              <a:t> </a:t>
            </a:r>
            <a:r>
              <a:rPr lang="en-US" sz="2000" b="1" dirty="0" err="1"/>
              <a:t>l’anello</a:t>
            </a:r>
            <a:r>
              <a:rPr lang="en-US" sz="2000" b="1" dirty="0"/>
              <a:t> al </a:t>
            </a:r>
            <a:r>
              <a:rPr lang="en-US" sz="2000" b="1" dirty="0" err="1"/>
              <a:t>dito</a:t>
            </a:r>
            <a:r>
              <a:rPr lang="en-US" sz="2000" b="1" dirty="0"/>
              <a:t> </a:t>
            </a:r>
            <a:r>
              <a:rPr lang="en-US" sz="2000" b="1" dirty="0" err="1"/>
              <a:t>mia</a:t>
            </a:r>
            <a:r>
              <a:rPr lang="en-US" sz="2000" b="1" dirty="0"/>
              <a:t> </a:t>
            </a:r>
            <a:r>
              <a:rPr lang="en-US" sz="2000" b="1" dirty="0" err="1"/>
              <a:t>moglie</a:t>
            </a:r>
            <a:r>
              <a:rPr lang="en-US" sz="2000" b="1" dirty="0"/>
              <a:t> </a:t>
            </a:r>
            <a:r>
              <a:rPr lang="en-US" sz="2000" dirty="0"/>
              <a:t>e </a:t>
            </a:r>
            <a:r>
              <a:rPr lang="en-US" sz="2000" b="1" dirty="0" err="1"/>
              <a:t>dalla</a:t>
            </a:r>
            <a:r>
              <a:rPr lang="en-US" sz="2000" b="1" dirty="0"/>
              <a:t> </a:t>
            </a:r>
            <a:r>
              <a:rPr lang="en-US" sz="2000" b="1" dirty="0" err="1"/>
              <a:t>moglie</a:t>
            </a:r>
            <a:r>
              <a:rPr lang="en-US" sz="2000" b="1" dirty="0"/>
              <a:t> con la </a:t>
            </a:r>
            <a:r>
              <a:rPr lang="en-US" sz="2000" b="1" dirty="0" err="1"/>
              <a:t>partecipazione</a:t>
            </a:r>
            <a:r>
              <a:rPr lang="en-US" sz="2000" b="1" dirty="0"/>
              <a:t> </a:t>
            </a:r>
            <a:r>
              <a:rPr lang="en-US" sz="2000" b="1" dirty="0" err="1"/>
              <a:t>alla</a:t>
            </a:r>
            <a:r>
              <a:rPr lang="en-US" sz="2000" b="1" dirty="0"/>
              <a:t> </a:t>
            </a:r>
            <a:r>
              <a:rPr lang="en-US" sz="2000" b="1" dirty="0" err="1"/>
              <a:t>cerimonia</a:t>
            </a:r>
            <a:r>
              <a:rPr lang="en-US" sz="2000" b="1" dirty="0"/>
              <a:t> e con il </a:t>
            </a:r>
            <a:r>
              <a:rPr lang="en-US" sz="2000" b="1" dirty="0" err="1"/>
              <a:t>lasciarsi</a:t>
            </a:r>
            <a:r>
              <a:rPr lang="en-US" sz="2000" b="1" dirty="0"/>
              <a:t> </a:t>
            </a:r>
            <a:r>
              <a:rPr lang="en-US" sz="2000" b="1" dirty="0" err="1"/>
              <a:t>mettere</a:t>
            </a:r>
            <a:r>
              <a:rPr lang="en-US" sz="2000" b="1" dirty="0"/>
              <a:t> </a:t>
            </a:r>
            <a:r>
              <a:rPr lang="en-US" sz="2000" b="1" dirty="0" err="1"/>
              <a:t>l’anello</a:t>
            </a:r>
            <a:r>
              <a:rPr lang="en-US" sz="2000" b="1" dirty="0"/>
              <a:t>, ma la </a:t>
            </a:r>
            <a:r>
              <a:rPr lang="en-US" sz="2000" b="1" dirty="0" err="1"/>
              <a:t>moglie</a:t>
            </a:r>
            <a:r>
              <a:rPr lang="en-US" sz="2000" b="1" dirty="0"/>
              <a:t> non </a:t>
            </a:r>
            <a:r>
              <a:rPr lang="en-US" sz="2000" b="1" dirty="0" err="1"/>
              <a:t>dichiara</a:t>
            </a:r>
            <a:r>
              <a:rPr lang="en-US" sz="2000" b="1" dirty="0"/>
              <a:t> </a:t>
            </a:r>
            <a:r>
              <a:rPr lang="en-US" sz="2000" b="1" i="1" dirty="0" err="1"/>
              <a:t>apertis</a:t>
            </a:r>
            <a:r>
              <a:rPr lang="en-US" sz="2000" b="1" i="1" dirty="0"/>
              <a:t> </a:t>
            </a:r>
            <a:r>
              <a:rPr lang="en-US" sz="2000" b="1" i="1" dirty="0" err="1"/>
              <a:t>verbis</a:t>
            </a:r>
            <a:r>
              <a:rPr lang="en-US" sz="2000" b="1" i="1" dirty="0"/>
              <a:t> </a:t>
            </a:r>
            <a:r>
              <a:rPr lang="en-US" sz="2000" b="1" dirty="0"/>
              <a:t>la </a:t>
            </a:r>
            <a:r>
              <a:rPr lang="en-US" sz="2000" b="1" dirty="0" err="1"/>
              <a:t>sua</a:t>
            </a:r>
            <a:r>
              <a:rPr lang="en-US" sz="2000" b="1" dirty="0"/>
              <a:t> </a:t>
            </a:r>
            <a:r>
              <a:rPr lang="en-US" sz="2000" b="1" dirty="0" err="1"/>
              <a:t>volontà</a:t>
            </a:r>
            <a:endParaRPr lang="en-US" sz="2000" b="1" dirty="0"/>
          </a:p>
          <a:p>
            <a:pPr indent="-228600" algn="just">
              <a:lnSpc>
                <a:spcPct val="90000"/>
              </a:lnSpc>
              <a:spcAft>
                <a:spcPts val="600"/>
              </a:spcAft>
              <a:buFont typeface="Arial" panose="020B0604020202020204" pitchFamily="34" charset="0"/>
              <a:buChar char="•"/>
            </a:pPr>
            <a:endParaRPr lang="en-US" sz="2000" dirty="0"/>
          </a:p>
          <a:p>
            <a:pPr algn="just">
              <a:lnSpc>
                <a:spcPct val="90000"/>
              </a:lnSpc>
              <a:spcAft>
                <a:spcPts val="600"/>
              </a:spcAft>
            </a:pPr>
            <a:r>
              <a:rPr lang="en-US" sz="2000" dirty="0"/>
              <a:t>Il </a:t>
            </a:r>
            <a:r>
              <a:rPr lang="en-US" sz="2000" dirty="0" err="1"/>
              <a:t>problema</a:t>
            </a:r>
            <a:r>
              <a:rPr lang="en-US" sz="2000" dirty="0"/>
              <a:t> del </a:t>
            </a:r>
            <a:r>
              <a:rPr lang="en-US" sz="2000" dirty="0" err="1"/>
              <a:t>silenzio</a:t>
            </a:r>
            <a:r>
              <a:rPr lang="en-US" sz="2000" dirty="0"/>
              <a:t> </a:t>
            </a:r>
            <a:r>
              <a:rPr lang="en-US" sz="2000" dirty="0" err="1"/>
              <a:t>della</a:t>
            </a:r>
            <a:r>
              <a:rPr lang="en-US" sz="2000" dirty="0"/>
              <a:t> donna è </a:t>
            </a:r>
            <a:r>
              <a:rPr lang="en-US" sz="2000" dirty="0" err="1"/>
              <a:t>stato</a:t>
            </a:r>
            <a:r>
              <a:rPr lang="en-US" sz="2000" dirty="0"/>
              <a:t> </a:t>
            </a:r>
            <a:r>
              <a:rPr lang="en-US" sz="2000" dirty="0" err="1"/>
              <a:t>risolto</a:t>
            </a:r>
            <a:r>
              <a:rPr lang="en-US" sz="2000" dirty="0"/>
              <a:t> </a:t>
            </a:r>
            <a:r>
              <a:rPr lang="en-US" sz="2000" dirty="0" err="1"/>
              <a:t>dalla</a:t>
            </a:r>
            <a:r>
              <a:rPr lang="en-US" sz="2000" dirty="0"/>
              <a:t> </a:t>
            </a:r>
            <a:r>
              <a:rPr lang="en-US" sz="2000" dirty="0" err="1"/>
              <a:t>dottrina</a:t>
            </a:r>
            <a:r>
              <a:rPr lang="en-US" sz="2000" dirty="0"/>
              <a:t>, </a:t>
            </a:r>
            <a:r>
              <a:rPr lang="en-US" sz="2000" dirty="0" err="1"/>
              <a:t>che</a:t>
            </a:r>
            <a:r>
              <a:rPr lang="en-US" sz="2000" dirty="0"/>
              <a:t> lo </a:t>
            </a:r>
            <a:r>
              <a:rPr lang="en-US" sz="2000" dirty="0" err="1"/>
              <a:t>considera</a:t>
            </a:r>
            <a:r>
              <a:rPr lang="en-US" sz="2000" dirty="0"/>
              <a:t> </a:t>
            </a:r>
            <a:r>
              <a:rPr lang="en-US" sz="2000" b="1" dirty="0" err="1"/>
              <a:t>espressione</a:t>
            </a:r>
            <a:r>
              <a:rPr lang="en-US" sz="2000" b="1" dirty="0"/>
              <a:t> </a:t>
            </a:r>
            <a:r>
              <a:rPr lang="en-US" sz="2000" b="1" dirty="0" err="1"/>
              <a:t>implicita</a:t>
            </a:r>
            <a:r>
              <a:rPr lang="en-US" sz="2000" b="1" dirty="0"/>
              <a:t> del </a:t>
            </a:r>
            <a:r>
              <a:rPr lang="en-US" sz="2000" b="1" dirty="0" err="1"/>
              <a:t>consenso</a:t>
            </a:r>
            <a:r>
              <a:rPr lang="en-US" sz="2000" dirty="0"/>
              <a:t>, </a:t>
            </a:r>
            <a:r>
              <a:rPr lang="en-US" sz="2000" dirty="0" err="1"/>
              <a:t>che</a:t>
            </a:r>
            <a:r>
              <a:rPr lang="en-US" sz="2000" dirty="0"/>
              <a:t> </a:t>
            </a:r>
            <a:r>
              <a:rPr lang="en-US" sz="2000" dirty="0" err="1"/>
              <a:t>viene</a:t>
            </a:r>
            <a:r>
              <a:rPr lang="en-US" sz="2000" dirty="0"/>
              <a:t> </a:t>
            </a:r>
            <a:r>
              <a:rPr lang="en-US" sz="2000" dirty="0" err="1"/>
              <a:t>comunque</a:t>
            </a:r>
            <a:r>
              <a:rPr lang="en-US" sz="2000" dirty="0"/>
              <a:t> </a:t>
            </a:r>
            <a:r>
              <a:rPr lang="en-US" sz="2000" dirty="0" err="1"/>
              <a:t>attestato</a:t>
            </a:r>
            <a:r>
              <a:rPr lang="en-US" sz="2000" dirty="0"/>
              <a:t> dal </a:t>
            </a:r>
            <a:r>
              <a:rPr lang="en-US" sz="2000" dirty="0" err="1"/>
              <a:t>rabbino-pubblico</a:t>
            </a:r>
            <a:r>
              <a:rPr lang="en-US" sz="2000" dirty="0"/>
              <a:t> </a:t>
            </a:r>
            <a:r>
              <a:rPr lang="en-US" sz="2000" dirty="0" err="1"/>
              <a:t>ufficiale</a:t>
            </a:r>
            <a:r>
              <a:rPr lang="en-US" sz="2000" dirty="0"/>
              <a:t>, ma </a:t>
            </a:r>
            <a:r>
              <a:rPr lang="en-US" sz="2000" dirty="0" err="1"/>
              <a:t>che</a:t>
            </a:r>
            <a:r>
              <a:rPr lang="en-US" sz="2000" dirty="0"/>
              <a:t> </a:t>
            </a:r>
            <a:r>
              <a:rPr lang="en-US" sz="2000" dirty="0" err="1"/>
              <a:t>potrebbe</a:t>
            </a:r>
            <a:r>
              <a:rPr lang="en-US" sz="2000" dirty="0"/>
              <a:t> </a:t>
            </a:r>
            <a:r>
              <a:rPr lang="en-US" sz="2000" dirty="0" err="1"/>
              <a:t>essere</a:t>
            </a:r>
            <a:r>
              <a:rPr lang="en-US" sz="2000" dirty="0"/>
              <a:t> </a:t>
            </a:r>
            <a:r>
              <a:rPr lang="en-US" sz="2000" dirty="0" err="1"/>
              <a:t>anche</a:t>
            </a:r>
            <a:r>
              <a:rPr lang="en-US" sz="2000" dirty="0"/>
              <a:t> </a:t>
            </a:r>
            <a:r>
              <a:rPr lang="en-US" sz="2000" dirty="0" err="1"/>
              <a:t>inteso</a:t>
            </a:r>
            <a:r>
              <a:rPr lang="en-US" sz="2000" dirty="0"/>
              <a:t> come </a:t>
            </a:r>
            <a:r>
              <a:rPr lang="en-US" sz="2000" dirty="0" err="1"/>
              <a:t>esplicitato</a:t>
            </a:r>
            <a:r>
              <a:rPr lang="en-US" sz="2000" dirty="0"/>
              <a:t> per </a:t>
            </a:r>
            <a:r>
              <a:rPr lang="en-US" sz="2000" dirty="0" err="1"/>
              <a:t>fatti</a:t>
            </a:r>
            <a:r>
              <a:rPr lang="en-US" sz="2000" dirty="0"/>
              <a:t> </a:t>
            </a:r>
            <a:r>
              <a:rPr lang="en-US" sz="2000" dirty="0" err="1"/>
              <a:t>concludenti</a:t>
            </a:r>
            <a:r>
              <a:rPr lang="en-US" sz="2000" dirty="0"/>
              <a:t>. Vale a dire </a:t>
            </a:r>
            <a:r>
              <a:rPr lang="en-US" sz="2000" dirty="0" err="1"/>
              <a:t>che</a:t>
            </a:r>
            <a:r>
              <a:rPr lang="en-US" sz="2000" dirty="0"/>
              <a:t> la </a:t>
            </a:r>
            <a:r>
              <a:rPr lang="en-US" sz="2000" dirty="0" err="1"/>
              <a:t>disponibilità</a:t>
            </a:r>
            <a:r>
              <a:rPr lang="en-US" sz="2000" dirty="0"/>
              <a:t> </a:t>
            </a:r>
            <a:r>
              <a:rPr lang="en-US" sz="2000" dirty="0" err="1"/>
              <a:t>della</a:t>
            </a:r>
            <a:r>
              <a:rPr lang="en-US" sz="2000" dirty="0"/>
              <a:t> donna a </a:t>
            </a:r>
            <a:r>
              <a:rPr lang="en-US" sz="2000" dirty="0" err="1"/>
              <a:t>ricevere</a:t>
            </a:r>
            <a:r>
              <a:rPr lang="en-US" sz="2000" dirty="0"/>
              <a:t> </a:t>
            </a:r>
            <a:r>
              <a:rPr lang="en-US" sz="2000" dirty="0" err="1"/>
              <a:t>l’anello</a:t>
            </a:r>
            <a:r>
              <a:rPr lang="en-US" sz="2000" dirty="0"/>
              <a:t>, senza </a:t>
            </a:r>
            <a:r>
              <a:rPr lang="en-US" sz="2000" dirty="0" err="1"/>
              <a:t>sottrarre</a:t>
            </a:r>
            <a:r>
              <a:rPr lang="en-US" sz="2000" dirty="0"/>
              <a:t> la mano, equivale ad un </a:t>
            </a:r>
            <a:r>
              <a:rPr lang="en-US" sz="2000" dirty="0" err="1"/>
              <a:t>suo</a:t>
            </a:r>
            <a:r>
              <a:rPr lang="en-US" sz="2000" dirty="0"/>
              <a:t> dire </a:t>
            </a:r>
            <a:r>
              <a:rPr lang="en-US" sz="2000" dirty="0" err="1"/>
              <a:t>sì</a:t>
            </a:r>
            <a:endParaRPr lang="en-US" sz="2000" dirty="0"/>
          </a:p>
        </p:txBody>
      </p:sp>
      <p:pic>
        <p:nvPicPr>
          <p:cNvPr id="2" name="Immagine 1">
            <a:extLst>
              <a:ext uri="{FF2B5EF4-FFF2-40B4-BE49-F238E27FC236}">
                <a16:creationId xmlns:a16="http://schemas.microsoft.com/office/drawing/2014/main" id="{C0C34C03-FCC2-8849-B9A8-642709B4722E}"/>
              </a:ext>
            </a:extLst>
          </p:cNvPr>
          <p:cNvPicPr>
            <a:picLocks noChangeAspect="1"/>
          </p:cNvPicPr>
          <p:nvPr/>
        </p:nvPicPr>
        <p:blipFill rotWithShape="1">
          <a:blip r:embed="rId2"/>
          <a:srcRect l="6130" r="12774" b="-1"/>
          <a:stretch/>
        </p:blipFill>
        <p:spPr>
          <a:xfrm>
            <a:off x="8886824" y="4029074"/>
            <a:ext cx="2729897" cy="2161413"/>
          </a:xfrm>
          <a:prstGeom prst="rect">
            <a:avLst/>
          </a:prstGeom>
        </p:spPr>
      </p:pic>
    </p:spTree>
    <p:extLst>
      <p:ext uri="{BB962C8B-B14F-4D97-AF65-F5344CB8AC3E}">
        <p14:creationId xmlns:p14="http://schemas.microsoft.com/office/powerpoint/2010/main" val="14269421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DA3666D-C354-20D5-2379-F41F2C58B819}"/>
              </a:ext>
            </a:extLst>
          </p:cNvPr>
          <p:cNvSpPr txBox="1"/>
          <p:nvPr/>
        </p:nvSpPr>
        <p:spPr>
          <a:xfrm>
            <a:off x="247648" y="161925"/>
            <a:ext cx="11258551" cy="646331"/>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a:t>9. Resta ferma la facoltà di celebrare e sciogliere matrimoni religiosi, senza alcun effetto o rilevanza civile, secondo la legge e la tradizione ebraiche. </a:t>
            </a:r>
            <a:endParaRPr lang="it-IT" dirty="0"/>
          </a:p>
        </p:txBody>
      </p:sp>
      <p:sp>
        <p:nvSpPr>
          <p:cNvPr id="3" name="CasellaDiTesto 2">
            <a:extLst>
              <a:ext uri="{FF2B5EF4-FFF2-40B4-BE49-F238E27FC236}">
                <a16:creationId xmlns:a16="http://schemas.microsoft.com/office/drawing/2014/main" id="{5DC7F7D8-C77F-F873-EC59-CB804CC7EBF7}"/>
              </a:ext>
            </a:extLst>
          </p:cNvPr>
          <p:cNvSpPr txBox="1"/>
          <p:nvPr/>
        </p:nvSpPr>
        <p:spPr>
          <a:xfrm>
            <a:off x="247648" y="1187856"/>
            <a:ext cx="11601451" cy="3416320"/>
          </a:xfrm>
          <a:prstGeom prst="rect">
            <a:avLst/>
          </a:prstGeom>
          <a:noFill/>
        </p:spPr>
        <p:txBody>
          <a:bodyPr wrap="square" rtlCol="0">
            <a:spAutoFit/>
          </a:bodyPr>
          <a:lstStyle/>
          <a:p>
            <a:pPr algn="just"/>
            <a:r>
              <a:rPr lang="it-IT" dirty="0"/>
              <a:t>Questa dichiarazione normativa serve per limitare l'influenza di decisioni religiose nel diritto dello Stato ma in realtà non mette completamente al riparo dalle conseguenze che possono sempre giungere.</a:t>
            </a:r>
          </a:p>
          <a:p>
            <a:pPr algn="just"/>
            <a:endParaRPr lang="it-IT" dirty="0"/>
          </a:p>
          <a:p>
            <a:pPr algn="just"/>
            <a:r>
              <a:rPr lang="it-IT" dirty="0"/>
              <a:t> </a:t>
            </a:r>
          </a:p>
          <a:p>
            <a:pPr algn="just"/>
            <a:r>
              <a:rPr lang="it-IT" dirty="0"/>
              <a:t>Criticità: </a:t>
            </a:r>
          </a:p>
          <a:p>
            <a:pPr algn="just"/>
            <a:r>
              <a:rPr lang="it-IT" dirty="0"/>
              <a:t>-per lo stato il matrimonio appare ancora saldo, ma appunto è solo un’apparenza: i coniugi in realtà non sono più tali (quindi vengono meno i diritti e doveri coniugali)</a:t>
            </a:r>
          </a:p>
          <a:p>
            <a:pPr algn="just"/>
            <a:r>
              <a:rPr lang="it-IT" dirty="0"/>
              <a:t> </a:t>
            </a:r>
          </a:p>
          <a:p>
            <a:pPr algn="just"/>
            <a:r>
              <a:rPr lang="it-IT" dirty="0"/>
              <a:t>- le separazioni apparentemente private possono essere anche il frutto di divorzi non consensuali stabiliti da un tribunale rabbinico che quindi decide nel merito del rapporto, senza che il giudice dello stato possa intervenire, ad esempio, a tutela dei diritti della parte discorde o di eventuali figli;</a:t>
            </a:r>
          </a:p>
          <a:p>
            <a:pPr algn="just"/>
            <a:endParaRPr lang="it-IT" dirty="0"/>
          </a:p>
        </p:txBody>
      </p:sp>
      <p:pic>
        <p:nvPicPr>
          <p:cNvPr id="4" name="Immagine 3">
            <a:extLst>
              <a:ext uri="{FF2B5EF4-FFF2-40B4-BE49-F238E27FC236}">
                <a16:creationId xmlns:a16="http://schemas.microsoft.com/office/drawing/2014/main" id="{9A61F0DE-8BE7-296D-32B3-1790E058F2E5}"/>
              </a:ext>
            </a:extLst>
          </p:cNvPr>
          <p:cNvPicPr>
            <a:picLocks noChangeAspect="1"/>
          </p:cNvPicPr>
          <p:nvPr/>
        </p:nvPicPr>
        <p:blipFill>
          <a:blip r:embed="rId2"/>
          <a:stretch>
            <a:fillRect/>
          </a:stretch>
        </p:blipFill>
        <p:spPr>
          <a:xfrm>
            <a:off x="8667751" y="4429779"/>
            <a:ext cx="3028950" cy="1969592"/>
          </a:xfrm>
          <a:prstGeom prst="rect">
            <a:avLst/>
          </a:prstGeom>
        </p:spPr>
      </p:pic>
      <p:sp>
        <p:nvSpPr>
          <p:cNvPr id="5" name="CasellaDiTesto 4">
            <a:extLst>
              <a:ext uri="{FF2B5EF4-FFF2-40B4-BE49-F238E27FC236}">
                <a16:creationId xmlns:a16="http://schemas.microsoft.com/office/drawing/2014/main" id="{C925C9CD-E664-75E4-2D0F-1B991F79AD78}"/>
              </a:ext>
            </a:extLst>
          </p:cNvPr>
          <p:cNvSpPr txBox="1"/>
          <p:nvPr/>
        </p:nvSpPr>
        <p:spPr>
          <a:xfrm>
            <a:off x="247648" y="4604176"/>
            <a:ext cx="7886700" cy="2031325"/>
          </a:xfrm>
          <a:prstGeom prst="rect">
            <a:avLst/>
          </a:prstGeom>
          <a:noFill/>
        </p:spPr>
        <p:txBody>
          <a:bodyPr wrap="square" rtlCol="0">
            <a:spAutoFit/>
          </a:bodyPr>
          <a:lstStyle/>
          <a:p>
            <a:pPr algn="just"/>
            <a:r>
              <a:rPr lang="it-IT" dirty="0"/>
              <a:t>- le decisioni di scioglimento del matrimonio religioso ebraico assunte in Italia dai tribunali rabbinici (ripudi ebraici, </a:t>
            </a:r>
            <a:r>
              <a:rPr lang="it-IT" dirty="0" err="1"/>
              <a:t>ghet</a:t>
            </a:r>
            <a:r>
              <a:rPr lang="it-IT" dirty="0"/>
              <a:t>) possono essere poi riconosciute dai tribunali dello Stato di Israele, e quindi essere delibate come tali in Italia secondo le ordinarie procedure di diritto internazionale privato. </a:t>
            </a:r>
            <a:r>
              <a:rPr lang="it-IT" b="1" dirty="0"/>
              <a:t>In questo modo decisioni e di carattere solo religioso, e quindi apparentemente senza effetti giuridici per il diritto italiano, finiscono per avere ugualmente rilievo</a:t>
            </a:r>
            <a:r>
              <a:rPr lang="it-IT" dirty="0"/>
              <a:t>.</a:t>
            </a:r>
          </a:p>
          <a:p>
            <a:endParaRPr lang="it-IT" dirty="0"/>
          </a:p>
        </p:txBody>
      </p:sp>
    </p:spTree>
    <p:extLst>
      <p:ext uri="{BB962C8B-B14F-4D97-AF65-F5344CB8AC3E}">
        <p14:creationId xmlns:p14="http://schemas.microsoft.com/office/powerpoint/2010/main" val="27215788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5AA85C0-62CC-90E8-F841-FA6E123F6105}"/>
              </a:ext>
            </a:extLst>
          </p:cNvPr>
          <p:cNvSpPr txBox="1"/>
          <p:nvPr/>
        </p:nvSpPr>
        <p:spPr>
          <a:xfrm>
            <a:off x="1476375" y="2162175"/>
            <a:ext cx="9239250" cy="2123658"/>
          </a:xfrm>
          <a:prstGeom prst="rect">
            <a:avLst/>
          </a:prstGeom>
          <a:noFill/>
          <a:ln>
            <a:solidFill>
              <a:schemeClr val="accent1"/>
            </a:solidFill>
          </a:ln>
        </p:spPr>
        <p:txBody>
          <a:bodyPr wrap="square" rtlCol="0">
            <a:spAutoFit/>
          </a:bodyPr>
          <a:lstStyle/>
          <a:p>
            <a:r>
              <a:rPr lang="it-IT" sz="4400" dirty="0">
                <a:highlight>
                  <a:srgbClr val="FFFF00"/>
                </a:highlight>
              </a:rPr>
              <a:t>DELIBAZIONE</a:t>
            </a:r>
            <a:r>
              <a:rPr lang="it-IT" sz="4400" dirty="0"/>
              <a:t> DELLE SENTENZE ECCLESIASTICHE DI </a:t>
            </a:r>
            <a:r>
              <a:rPr lang="it-IT" sz="4400" dirty="0" err="1"/>
              <a:t>NULLIT</a:t>
            </a:r>
            <a:r>
              <a:rPr lang="it-IT" sz="4400" cap="all" dirty="0" err="1"/>
              <a:t>à</a:t>
            </a:r>
            <a:r>
              <a:rPr lang="it-IT" sz="4400" cap="all" dirty="0"/>
              <a:t> </a:t>
            </a:r>
            <a:r>
              <a:rPr lang="it-IT" sz="4400" dirty="0"/>
              <a:t> MATRIMONIALE</a:t>
            </a:r>
          </a:p>
        </p:txBody>
      </p:sp>
    </p:spTree>
    <p:extLst>
      <p:ext uri="{BB962C8B-B14F-4D97-AF65-F5344CB8AC3E}">
        <p14:creationId xmlns:p14="http://schemas.microsoft.com/office/powerpoint/2010/main" val="2112793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1B1518F-96FC-ACE3-5173-ED1640DBC17E}"/>
              </a:ext>
            </a:extLst>
          </p:cNvPr>
          <p:cNvSpPr txBox="1"/>
          <p:nvPr/>
        </p:nvSpPr>
        <p:spPr>
          <a:xfrm>
            <a:off x="1343025" y="1305461"/>
            <a:ext cx="3019425" cy="3785652"/>
          </a:xfrm>
          <a:prstGeom prst="rect">
            <a:avLst/>
          </a:prstGeom>
          <a:noFill/>
        </p:spPr>
        <p:txBody>
          <a:bodyPr wrap="square" rtlCol="0">
            <a:spAutoFit/>
          </a:bodyPr>
          <a:lstStyle/>
          <a:p>
            <a:r>
              <a:rPr lang="it-IT" sz="4000" dirty="0"/>
              <a:t>Il matrimonio nullo si considera come mai esistito ab origine….</a:t>
            </a:r>
          </a:p>
        </p:txBody>
      </p:sp>
      <p:pic>
        <p:nvPicPr>
          <p:cNvPr id="3" name="Immagine 2">
            <a:extLst>
              <a:ext uri="{FF2B5EF4-FFF2-40B4-BE49-F238E27FC236}">
                <a16:creationId xmlns:a16="http://schemas.microsoft.com/office/drawing/2014/main" id="{FC80AB9A-8227-0692-E984-5870723D169A}"/>
              </a:ext>
            </a:extLst>
          </p:cNvPr>
          <p:cNvPicPr>
            <a:picLocks noChangeAspect="1"/>
          </p:cNvPicPr>
          <p:nvPr/>
        </p:nvPicPr>
        <p:blipFill rotWithShape="1">
          <a:blip r:embed="rId2"/>
          <a:srcRect b="3342"/>
          <a:stretch/>
        </p:blipFill>
        <p:spPr>
          <a:xfrm>
            <a:off x="5276849" y="933451"/>
            <a:ext cx="5762625" cy="4962524"/>
          </a:xfrm>
          <a:prstGeom prst="rect">
            <a:avLst/>
          </a:prstGeom>
          <a:ln>
            <a:solidFill>
              <a:schemeClr val="accent1"/>
            </a:solidFill>
          </a:ln>
        </p:spPr>
      </p:pic>
    </p:spTree>
    <p:extLst>
      <p:ext uri="{BB962C8B-B14F-4D97-AF65-F5344CB8AC3E}">
        <p14:creationId xmlns:p14="http://schemas.microsoft.com/office/powerpoint/2010/main" val="358874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E03E754-204B-2897-E094-BF3335F64380}"/>
              </a:ext>
            </a:extLst>
          </p:cNvPr>
          <p:cNvSpPr txBox="1"/>
          <p:nvPr/>
        </p:nvSpPr>
        <p:spPr>
          <a:xfrm>
            <a:off x="400050" y="254079"/>
            <a:ext cx="10848975" cy="646331"/>
          </a:xfrm>
          <a:prstGeom prst="rect">
            <a:avLst/>
          </a:prstGeom>
          <a:noFill/>
        </p:spPr>
        <p:txBody>
          <a:bodyPr wrap="square" rtlCol="0">
            <a:spAutoFit/>
          </a:bodyPr>
          <a:lstStyle/>
          <a:p>
            <a:r>
              <a:rPr lang="it-IT" dirty="0"/>
              <a:t>L’ART. 8.2 L.N. 121/1985 disciplina il procedimento col quale vengono dichiarate efficaci nell'ordinamento statuale le sentenze di nullità pronunciate dai tribunali della Chiesa</a:t>
            </a:r>
          </a:p>
        </p:txBody>
      </p:sp>
      <p:sp>
        <p:nvSpPr>
          <p:cNvPr id="3" name="CasellaDiTesto 2">
            <a:extLst>
              <a:ext uri="{FF2B5EF4-FFF2-40B4-BE49-F238E27FC236}">
                <a16:creationId xmlns:a16="http://schemas.microsoft.com/office/drawing/2014/main" id="{8F5C6050-BBF8-CD12-36E4-460C5F38D218}"/>
              </a:ext>
            </a:extLst>
          </p:cNvPr>
          <p:cNvSpPr txBox="1"/>
          <p:nvPr/>
        </p:nvSpPr>
        <p:spPr>
          <a:xfrm>
            <a:off x="400050" y="1217831"/>
            <a:ext cx="11630024" cy="538609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pPr algn="just"/>
            <a:r>
              <a:rPr lang="it-IT" sz="2800" dirty="0"/>
              <a:t>Questo procedimento ha recepito i dettami della Corte costituzionale, sentenza n 18 del 1982, che ha individuato due principi supremi ai quali devono attenersi i procedimenti di delibazione: </a:t>
            </a:r>
          </a:p>
          <a:p>
            <a:pPr algn="just"/>
            <a:endParaRPr lang="it-IT" sz="2800" dirty="0"/>
          </a:p>
          <a:p>
            <a:pPr algn="just"/>
            <a:r>
              <a:rPr lang="it-IT" sz="2800" dirty="0"/>
              <a:t>La Corte d’Appello territorialmente competente dovrà infatti verificare che:</a:t>
            </a:r>
          </a:p>
          <a:p>
            <a:pPr algn="just"/>
            <a:endParaRPr lang="it-IT" sz="2800" dirty="0"/>
          </a:p>
          <a:p>
            <a:pPr algn="just"/>
            <a:r>
              <a:rPr lang="it-IT" sz="2800" dirty="0"/>
              <a:t>- nel processo canonico sia stato rispettato il diritto delle parti di agire e resistere in giudizio in modo non difforme dai principi fondamentali dell'ordinamento italiano </a:t>
            </a:r>
          </a:p>
          <a:p>
            <a:pPr algn="just"/>
            <a:endParaRPr lang="it-IT" sz="2800" dirty="0"/>
          </a:p>
          <a:p>
            <a:pPr algn="just"/>
            <a:r>
              <a:rPr lang="it-IT" sz="2800" dirty="0"/>
              <a:t>- che la sentenza ecclesiastica non sia contraria all'ordine pubblico interno.</a:t>
            </a:r>
          </a:p>
          <a:p>
            <a:endParaRPr lang="it-IT" dirty="0"/>
          </a:p>
          <a:p>
            <a:endParaRPr lang="it-IT" dirty="0"/>
          </a:p>
        </p:txBody>
      </p:sp>
    </p:spTree>
    <p:extLst>
      <p:ext uri="{BB962C8B-B14F-4D97-AF65-F5344CB8AC3E}">
        <p14:creationId xmlns:p14="http://schemas.microsoft.com/office/powerpoint/2010/main" val="25750225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51757E6-0C4A-1A81-35DE-5677DB2D8E16}"/>
              </a:ext>
            </a:extLst>
          </p:cNvPr>
          <p:cNvSpPr txBox="1"/>
          <p:nvPr/>
        </p:nvSpPr>
        <p:spPr>
          <a:xfrm>
            <a:off x="209550" y="295275"/>
            <a:ext cx="11982450" cy="369332"/>
          </a:xfrm>
          <a:prstGeom prst="rect">
            <a:avLst/>
          </a:prstGeom>
          <a:solidFill>
            <a:srgbClr val="FFC000"/>
          </a:solidFill>
        </p:spPr>
        <p:txBody>
          <a:bodyPr wrap="square" rtlCol="0">
            <a:spAutoFit/>
          </a:bodyPr>
          <a:lstStyle/>
          <a:p>
            <a:r>
              <a:rPr lang="it-IT" dirty="0"/>
              <a:t>PROCEDURA</a:t>
            </a:r>
          </a:p>
        </p:txBody>
      </p:sp>
      <p:pic>
        <p:nvPicPr>
          <p:cNvPr id="3" name="Immagine 2">
            <a:extLst>
              <a:ext uri="{FF2B5EF4-FFF2-40B4-BE49-F238E27FC236}">
                <a16:creationId xmlns:a16="http://schemas.microsoft.com/office/drawing/2014/main" id="{C27DD84A-37F9-9F90-F03F-2125F3E8FB2F}"/>
              </a:ext>
            </a:extLst>
          </p:cNvPr>
          <p:cNvPicPr>
            <a:picLocks noChangeAspect="1"/>
          </p:cNvPicPr>
          <p:nvPr/>
        </p:nvPicPr>
        <p:blipFill>
          <a:blip r:embed="rId2"/>
          <a:stretch>
            <a:fillRect/>
          </a:stretch>
        </p:blipFill>
        <p:spPr>
          <a:xfrm>
            <a:off x="4443412" y="295275"/>
            <a:ext cx="3633788" cy="1257300"/>
          </a:xfrm>
          <a:prstGeom prst="rect">
            <a:avLst/>
          </a:prstGeom>
        </p:spPr>
      </p:pic>
      <p:sp>
        <p:nvSpPr>
          <p:cNvPr id="4" name="CasellaDiTesto 3">
            <a:extLst>
              <a:ext uri="{FF2B5EF4-FFF2-40B4-BE49-F238E27FC236}">
                <a16:creationId xmlns:a16="http://schemas.microsoft.com/office/drawing/2014/main" id="{17CA3E7E-D963-A2A9-0D4E-02D5468B3798}"/>
              </a:ext>
            </a:extLst>
          </p:cNvPr>
          <p:cNvSpPr txBox="1"/>
          <p:nvPr/>
        </p:nvSpPr>
        <p:spPr>
          <a:xfrm>
            <a:off x="1709737" y="1552575"/>
            <a:ext cx="8982075" cy="707886"/>
          </a:xfrm>
          <a:prstGeom prst="rect">
            <a:avLst/>
          </a:prstGeom>
          <a:noFill/>
          <a:ln>
            <a:solidFill>
              <a:schemeClr val="accent1"/>
            </a:solidFill>
          </a:ln>
        </p:spPr>
        <p:txBody>
          <a:bodyPr wrap="square" rtlCol="0">
            <a:spAutoFit/>
          </a:bodyPr>
          <a:lstStyle/>
          <a:p>
            <a:pPr algn="just"/>
            <a:r>
              <a:rPr lang="it-IT" sz="2000" dirty="0"/>
              <a:t>È competente la Corte d’Appello nel cui distretto si trova il comune dove è trascritto il matrimonio</a:t>
            </a:r>
          </a:p>
        </p:txBody>
      </p:sp>
      <p:sp>
        <p:nvSpPr>
          <p:cNvPr id="5" name="CasellaDiTesto 4">
            <a:extLst>
              <a:ext uri="{FF2B5EF4-FFF2-40B4-BE49-F238E27FC236}">
                <a16:creationId xmlns:a16="http://schemas.microsoft.com/office/drawing/2014/main" id="{626CE067-2678-7050-F090-F63FC2227DF0}"/>
              </a:ext>
            </a:extLst>
          </p:cNvPr>
          <p:cNvSpPr txBox="1"/>
          <p:nvPr/>
        </p:nvSpPr>
        <p:spPr>
          <a:xfrm>
            <a:off x="4233861" y="2596992"/>
            <a:ext cx="3933825"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dirty="0"/>
              <a:t>Deve compiere una serie di accertamenti</a:t>
            </a:r>
          </a:p>
        </p:txBody>
      </p:sp>
      <p:sp>
        <p:nvSpPr>
          <p:cNvPr id="6" name="CasellaDiTesto 5">
            <a:extLst>
              <a:ext uri="{FF2B5EF4-FFF2-40B4-BE49-F238E27FC236}">
                <a16:creationId xmlns:a16="http://schemas.microsoft.com/office/drawing/2014/main" id="{141A60DB-1040-D879-2871-FF74D92EC32F}"/>
              </a:ext>
            </a:extLst>
          </p:cNvPr>
          <p:cNvSpPr txBox="1"/>
          <p:nvPr/>
        </p:nvSpPr>
        <p:spPr>
          <a:xfrm>
            <a:off x="466725" y="3304878"/>
            <a:ext cx="7315200" cy="2585323"/>
          </a:xfrm>
          <a:prstGeom prst="rect">
            <a:avLst/>
          </a:prstGeom>
          <a:noFill/>
          <a:ln>
            <a:solidFill>
              <a:schemeClr val="accent1"/>
            </a:solidFill>
          </a:ln>
        </p:spPr>
        <p:txBody>
          <a:bodyPr wrap="square" rtlCol="0">
            <a:spAutoFit/>
          </a:bodyPr>
          <a:lstStyle/>
          <a:p>
            <a:r>
              <a:rPr lang="it-IT" dirty="0"/>
              <a:t>Deve accertare che si tratti di una sentenza ecclesiastica delibabile e quindi; </a:t>
            </a:r>
          </a:p>
          <a:p>
            <a:r>
              <a:rPr lang="it-IT" dirty="0"/>
              <a:t>- che il </a:t>
            </a:r>
            <a:r>
              <a:rPr lang="it-IT" b="1" dirty="0"/>
              <a:t>giudice ecclesiastico </a:t>
            </a:r>
            <a:r>
              <a:rPr lang="it-IT" dirty="0"/>
              <a:t>fosse </a:t>
            </a:r>
            <a:r>
              <a:rPr lang="it-IT" b="1" dirty="0"/>
              <a:t>competente</a:t>
            </a:r>
            <a:r>
              <a:rPr lang="it-IT" dirty="0"/>
              <a:t> (nel senso che la decisione riguardi la nullità di un matrimonio concordatario e non un altro tipo di causa o un altro tipo di matrimonio)</a:t>
            </a:r>
          </a:p>
          <a:p>
            <a:endParaRPr lang="it-IT" dirty="0"/>
          </a:p>
          <a:p>
            <a:r>
              <a:rPr lang="it-IT" dirty="0"/>
              <a:t>- che la sentenza sia </a:t>
            </a:r>
            <a:r>
              <a:rPr lang="it-IT" b="1" dirty="0"/>
              <a:t>esecutiva</a:t>
            </a:r>
            <a:r>
              <a:rPr lang="it-IT" dirty="0"/>
              <a:t> secondo il diritto canonico, ossia sia munita del decreto di esecutività della Segnatura apostolica, un decreto che attesta che per l'ordinamento della Chiesa la sentenza è stata emanata a seguito di un regolare processo e non è soggetta ai mezzi ordinari di impugnazione.</a:t>
            </a:r>
          </a:p>
        </p:txBody>
      </p:sp>
      <p:sp>
        <p:nvSpPr>
          <p:cNvPr id="7" name="CasellaDiTesto 6">
            <a:extLst>
              <a:ext uri="{FF2B5EF4-FFF2-40B4-BE49-F238E27FC236}">
                <a16:creationId xmlns:a16="http://schemas.microsoft.com/office/drawing/2014/main" id="{48375B29-20F2-C348-ACAA-A8317C52370F}"/>
              </a:ext>
            </a:extLst>
          </p:cNvPr>
          <p:cNvSpPr txBox="1"/>
          <p:nvPr/>
        </p:nvSpPr>
        <p:spPr>
          <a:xfrm>
            <a:off x="8167686" y="3302855"/>
            <a:ext cx="2933705" cy="923330"/>
          </a:xfrm>
          <a:prstGeom prst="rect">
            <a:avLst/>
          </a:prstGeom>
          <a:noFill/>
          <a:ln>
            <a:solidFill>
              <a:schemeClr val="accent1"/>
            </a:solidFill>
          </a:ln>
        </p:spPr>
        <p:txBody>
          <a:bodyPr wrap="square" rtlCol="0">
            <a:spAutoFit/>
          </a:bodyPr>
          <a:lstStyle/>
          <a:p>
            <a:r>
              <a:rPr lang="it-IT" dirty="0"/>
              <a:t>- che la sentenza sia conforme ai principi di ordine pubblico</a:t>
            </a:r>
          </a:p>
        </p:txBody>
      </p:sp>
    </p:spTree>
    <p:extLst>
      <p:ext uri="{BB962C8B-B14F-4D97-AF65-F5344CB8AC3E}">
        <p14:creationId xmlns:p14="http://schemas.microsoft.com/office/powerpoint/2010/main" val="41650256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7B3B5B1-54C2-271D-1C2B-2D3C43E057B8}"/>
              </a:ext>
            </a:extLst>
          </p:cNvPr>
          <p:cNvSpPr txBox="1"/>
          <p:nvPr/>
        </p:nvSpPr>
        <p:spPr>
          <a:xfrm>
            <a:off x="619125" y="523875"/>
            <a:ext cx="9477375"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ln>
            <a:solidFill>
              <a:schemeClr val="accent1"/>
            </a:solidFill>
          </a:ln>
        </p:spPr>
        <p:txBody>
          <a:bodyPr wrap="square" rtlCol="0">
            <a:spAutoFit/>
          </a:bodyPr>
          <a:lstStyle/>
          <a:p>
            <a:r>
              <a:rPr lang="it-IT" dirty="0"/>
              <a:t>Il principio supremo di tutela dell’ordine pubblico</a:t>
            </a:r>
          </a:p>
        </p:txBody>
      </p:sp>
      <p:sp>
        <p:nvSpPr>
          <p:cNvPr id="4" name="CasellaDiTesto 3">
            <a:extLst>
              <a:ext uri="{FF2B5EF4-FFF2-40B4-BE49-F238E27FC236}">
                <a16:creationId xmlns:a16="http://schemas.microsoft.com/office/drawing/2014/main" id="{5DF196C5-1451-4715-E20D-22A737140A78}"/>
              </a:ext>
            </a:extLst>
          </p:cNvPr>
          <p:cNvSpPr txBox="1"/>
          <p:nvPr/>
        </p:nvSpPr>
        <p:spPr>
          <a:xfrm>
            <a:off x="542925" y="1536174"/>
            <a:ext cx="10715625" cy="3785652"/>
          </a:xfrm>
          <a:prstGeom prst="rect">
            <a:avLst/>
          </a:prstGeom>
          <a:noFill/>
        </p:spPr>
        <p:txBody>
          <a:bodyPr wrap="square" rtlCol="0">
            <a:spAutoFit/>
          </a:bodyPr>
          <a:lstStyle/>
          <a:p>
            <a:pPr algn="just"/>
            <a:r>
              <a:rPr lang="it-IT" sz="2400" dirty="0"/>
              <a:t>È un punto estremamente dibattuto </a:t>
            </a:r>
          </a:p>
          <a:p>
            <a:pPr algn="just"/>
            <a:endParaRPr lang="it-IT" sz="2400" dirty="0"/>
          </a:p>
          <a:p>
            <a:pPr algn="just"/>
            <a:r>
              <a:rPr lang="it-IT" sz="2400" dirty="0"/>
              <a:t>Secondo gli orientamenti più recenti le sentenze ecclesiastiche possono essere deliberate solo se la fattispecie canonica di nullità non è incompatibile con i requisiti essenziali stabiliti dalla fattispecie civilistica (</a:t>
            </a:r>
            <a:r>
              <a:rPr lang="it-IT" sz="2400" b="1" dirty="0"/>
              <a:t>ordine pubblico interno</a:t>
            </a:r>
            <a:r>
              <a:rPr lang="it-IT" sz="2400" dirty="0"/>
              <a:t>).</a:t>
            </a:r>
          </a:p>
          <a:p>
            <a:pPr algn="just"/>
            <a:endParaRPr lang="it-IT" sz="2400" dirty="0"/>
          </a:p>
          <a:p>
            <a:pPr algn="just"/>
            <a:r>
              <a:rPr lang="it-IT" sz="2400" dirty="0"/>
              <a:t>Questo determina un ulteriore potere in capo alla Corte di appello, la quale è chiamata a svolgere una nuova valutazione dei fatti su cui si fonda la decisione per verificare se sussistano gli elementi essenziali richiesti dal codice civile per l'analoga fattispecie civilistica</a:t>
            </a:r>
          </a:p>
        </p:txBody>
      </p:sp>
    </p:spTree>
    <p:extLst>
      <p:ext uri="{BB962C8B-B14F-4D97-AF65-F5344CB8AC3E}">
        <p14:creationId xmlns:p14="http://schemas.microsoft.com/office/powerpoint/2010/main" val="1519319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imo piano di pagine di un libro">
            <a:extLst>
              <a:ext uri="{FF2B5EF4-FFF2-40B4-BE49-F238E27FC236}">
                <a16:creationId xmlns:a16="http://schemas.microsoft.com/office/drawing/2014/main" id="{6140FDDB-8266-36C2-FC09-B85AD03A4FE7}"/>
              </a:ext>
            </a:extLst>
          </p:cNvPr>
          <p:cNvPicPr>
            <a:picLocks noChangeAspect="1"/>
          </p:cNvPicPr>
          <p:nvPr/>
        </p:nvPicPr>
        <p:blipFill rotWithShape="1">
          <a:blip r:embed="rId2"/>
          <a:srcRect t="5436"/>
          <a:stretch/>
        </p:blipFill>
        <p:spPr>
          <a:xfrm>
            <a:off x="1" y="1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asellaDiTesto 1">
            <a:extLst>
              <a:ext uri="{FF2B5EF4-FFF2-40B4-BE49-F238E27FC236}">
                <a16:creationId xmlns:a16="http://schemas.microsoft.com/office/drawing/2014/main" id="{B2307088-38C9-F24C-BC5B-0911DD21D5B1}"/>
              </a:ext>
            </a:extLst>
          </p:cNvPr>
          <p:cNvSpPr txBox="1"/>
          <p:nvPr/>
        </p:nvSpPr>
        <p:spPr>
          <a:xfrm>
            <a:off x="7839723" y="794244"/>
            <a:ext cx="4123677" cy="5130306"/>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000" dirty="0"/>
              <a:t>Il </a:t>
            </a:r>
            <a:r>
              <a:rPr lang="en-US" sz="2000" dirty="0" err="1"/>
              <a:t>codice</a:t>
            </a:r>
            <a:r>
              <a:rPr lang="en-US" sz="2000" dirty="0"/>
              <a:t> civile del 1942 </a:t>
            </a:r>
            <a:r>
              <a:rPr lang="en-US" sz="2000" dirty="0" err="1"/>
              <a:t>si</a:t>
            </a:r>
            <a:r>
              <a:rPr lang="en-US" sz="2000" dirty="0"/>
              <a:t> </a:t>
            </a:r>
            <a:r>
              <a:rPr lang="en-US" sz="2000" dirty="0" err="1"/>
              <a:t>colloca</a:t>
            </a:r>
            <a:r>
              <a:rPr lang="en-US" sz="2000" dirty="0"/>
              <a:t> in stretta </a:t>
            </a:r>
            <a:r>
              <a:rPr lang="en-US" sz="2000" dirty="0" err="1"/>
              <a:t>continuità</a:t>
            </a:r>
            <a:r>
              <a:rPr lang="en-US" sz="2000" dirty="0"/>
              <a:t> con la </a:t>
            </a:r>
            <a:r>
              <a:rPr lang="en-US" sz="2000" dirty="0" err="1"/>
              <a:t>legislazione</a:t>
            </a:r>
            <a:r>
              <a:rPr lang="en-US" sz="2000" dirty="0"/>
              <a:t> del 1865</a:t>
            </a:r>
            <a:br>
              <a:rPr lang="en-US" sz="2000" dirty="0"/>
            </a:br>
            <a:endParaRPr lang="en-US" sz="2000" dirty="0"/>
          </a:p>
          <a:p>
            <a:pPr indent="-228600">
              <a:lnSpc>
                <a:spcPct val="90000"/>
              </a:lnSpc>
              <a:spcAft>
                <a:spcPts val="600"/>
              </a:spcAft>
              <a:buFont typeface="Arial" panose="020B0604020202020204" pitchFamily="34" charset="0"/>
              <a:buChar char="•"/>
            </a:pPr>
            <a:r>
              <a:rPr lang="en-US" sz="2000" dirty="0"/>
              <a:t>Il </a:t>
            </a:r>
            <a:r>
              <a:rPr lang="en-US" sz="2000" dirty="0" err="1"/>
              <a:t>matrimonio</a:t>
            </a:r>
            <a:r>
              <a:rPr lang="en-US" sz="2000" dirty="0"/>
              <a:t> civile continua ad </a:t>
            </a:r>
            <a:r>
              <a:rPr lang="en-US" sz="2000" dirty="0" err="1"/>
              <a:t>essere</a:t>
            </a:r>
            <a:r>
              <a:rPr lang="en-US" sz="2000" dirty="0"/>
              <a:t> </a:t>
            </a:r>
            <a:r>
              <a:rPr lang="en-US" sz="2000" dirty="0" err="1"/>
              <a:t>eterosessuale</a:t>
            </a:r>
            <a:r>
              <a:rPr lang="en-US" sz="2000" dirty="0"/>
              <a:t>, </a:t>
            </a:r>
            <a:r>
              <a:rPr lang="en-US" sz="2000" dirty="0" err="1"/>
              <a:t>monogamico</a:t>
            </a:r>
            <a:r>
              <a:rPr lang="en-US" sz="2000" dirty="0"/>
              <a:t>, </a:t>
            </a:r>
            <a:r>
              <a:rPr lang="en-US" sz="2000" dirty="0" err="1"/>
              <a:t>indissolubile</a:t>
            </a:r>
            <a:br>
              <a:rPr lang="en-US" sz="2000" dirty="0"/>
            </a:br>
            <a:endParaRPr lang="en-US" sz="2000" dirty="0"/>
          </a:p>
          <a:p>
            <a:pPr indent="-228600">
              <a:lnSpc>
                <a:spcPct val="90000"/>
              </a:lnSpc>
              <a:spcAft>
                <a:spcPts val="600"/>
              </a:spcAft>
              <a:buFont typeface="Arial" panose="020B0604020202020204" pitchFamily="34" charset="0"/>
              <a:buChar char="•"/>
            </a:pPr>
            <a:r>
              <a:rPr lang="en-US" sz="2000" dirty="0"/>
              <a:t>Il </a:t>
            </a:r>
            <a:r>
              <a:rPr lang="en-US" sz="2000" dirty="0" err="1"/>
              <a:t>marito</a:t>
            </a:r>
            <a:r>
              <a:rPr lang="en-US" sz="2000" dirty="0"/>
              <a:t> è il capo </a:t>
            </a:r>
            <a:r>
              <a:rPr lang="en-US" sz="2000" dirty="0" err="1"/>
              <a:t>della</a:t>
            </a:r>
            <a:r>
              <a:rPr lang="en-US" sz="2000" dirty="0"/>
              <a:t> </a:t>
            </a:r>
            <a:r>
              <a:rPr lang="en-US" sz="2000" dirty="0" err="1"/>
              <a:t>famiglia</a:t>
            </a:r>
            <a:r>
              <a:rPr lang="en-US" sz="2000" dirty="0"/>
              <a:t>, la </a:t>
            </a:r>
            <a:r>
              <a:rPr lang="en-US" sz="2000" dirty="0" err="1"/>
              <a:t>moglie</a:t>
            </a:r>
            <a:r>
              <a:rPr lang="en-US" sz="2000" dirty="0"/>
              <a:t> </a:t>
            </a:r>
            <a:r>
              <a:rPr lang="en-US" sz="2000" dirty="0" err="1"/>
              <a:t>prende</a:t>
            </a:r>
            <a:r>
              <a:rPr lang="en-US" sz="2000" dirty="0"/>
              <a:t> il </a:t>
            </a:r>
            <a:r>
              <a:rPr lang="en-US" sz="2000" dirty="0" err="1"/>
              <a:t>suo</a:t>
            </a:r>
            <a:r>
              <a:rPr lang="en-US" sz="2000" dirty="0"/>
              <a:t> cognomen e lo </a:t>
            </a:r>
            <a:r>
              <a:rPr lang="en-US" sz="2000" dirty="0" err="1"/>
              <a:t>accompagna</a:t>
            </a:r>
            <a:r>
              <a:rPr lang="en-US" sz="2000" dirty="0"/>
              <a:t> </a:t>
            </a:r>
            <a:r>
              <a:rPr lang="en-US" sz="2000" dirty="0" err="1"/>
              <a:t>dovunque</a:t>
            </a:r>
            <a:r>
              <a:rPr lang="en-US" sz="2000" dirty="0"/>
              <a:t> </a:t>
            </a:r>
            <a:r>
              <a:rPr lang="en-US" sz="2000" dirty="0" err="1"/>
              <a:t>egli</a:t>
            </a:r>
            <a:r>
              <a:rPr lang="en-US" sz="2000" dirty="0"/>
              <a:t> </a:t>
            </a:r>
            <a:r>
              <a:rPr lang="en-US" sz="2000" dirty="0" err="1"/>
              <a:t>crede</a:t>
            </a:r>
            <a:r>
              <a:rPr lang="en-US" sz="2000" dirty="0"/>
              <a:t> </a:t>
            </a:r>
            <a:r>
              <a:rPr lang="en-US" sz="2000" dirty="0" err="1"/>
              <a:t>opportuno</a:t>
            </a:r>
            <a:r>
              <a:rPr lang="en-US" sz="2000" dirty="0"/>
              <a:t> </a:t>
            </a:r>
            <a:r>
              <a:rPr lang="en-US" sz="2000" dirty="0" err="1"/>
              <a:t>fissare</a:t>
            </a:r>
            <a:r>
              <a:rPr lang="en-US" sz="2000" dirty="0"/>
              <a:t> la </a:t>
            </a:r>
            <a:r>
              <a:rPr lang="en-US" sz="2000" dirty="0" err="1"/>
              <a:t>residenza</a:t>
            </a:r>
            <a:br>
              <a:rPr lang="en-US" sz="2000" dirty="0"/>
            </a:br>
            <a:endParaRPr lang="en-US" sz="2000" dirty="0"/>
          </a:p>
          <a:p>
            <a:pPr indent="-228600">
              <a:lnSpc>
                <a:spcPct val="90000"/>
              </a:lnSpc>
              <a:spcAft>
                <a:spcPts val="600"/>
              </a:spcAft>
              <a:buFont typeface="Arial" panose="020B0604020202020204" pitchFamily="34" charset="0"/>
              <a:buChar char="•"/>
            </a:pPr>
            <a:r>
              <a:rPr lang="en-US" sz="2000" dirty="0"/>
              <a:t>Solo </a:t>
            </a:r>
            <a:r>
              <a:rPr lang="en-US" sz="2000" dirty="0" err="1"/>
              <a:t>l'adulterio</a:t>
            </a:r>
            <a:r>
              <a:rPr lang="en-US" sz="2000" dirty="0"/>
              <a:t> </a:t>
            </a:r>
            <a:r>
              <a:rPr lang="en-US" sz="2000" dirty="0" err="1"/>
              <a:t>della</a:t>
            </a:r>
            <a:r>
              <a:rPr lang="en-US" sz="2000" dirty="0"/>
              <a:t> </a:t>
            </a:r>
            <a:r>
              <a:rPr lang="en-US" sz="2000" dirty="0" err="1"/>
              <a:t>moglie</a:t>
            </a:r>
            <a:r>
              <a:rPr lang="en-US" sz="2000" dirty="0"/>
              <a:t> è causa di </a:t>
            </a:r>
            <a:r>
              <a:rPr lang="en-US" sz="2000" dirty="0" err="1"/>
              <a:t>separazione</a:t>
            </a:r>
            <a:r>
              <a:rPr lang="en-US" sz="2000" dirty="0"/>
              <a:t>; </a:t>
            </a:r>
            <a:r>
              <a:rPr lang="en-US" sz="2000" dirty="0" err="1"/>
              <a:t>nei</a:t>
            </a:r>
            <a:r>
              <a:rPr lang="en-US" sz="2000" dirty="0"/>
              <a:t> </a:t>
            </a:r>
            <a:r>
              <a:rPr lang="en-US" sz="2000" dirty="0" err="1"/>
              <a:t>confronti</a:t>
            </a:r>
            <a:r>
              <a:rPr lang="en-US" sz="2000" dirty="0"/>
              <a:t> </a:t>
            </a:r>
            <a:r>
              <a:rPr lang="en-US" sz="2000" dirty="0" err="1"/>
              <a:t>dei</a:t>
            </a:r>
            <a:r>
              <a:rPr lang="en-US" sz="2000" dirty="0"/>
              <a:t> </a:t>
            </a:r>
            <a:r>
              <a:rPr lang="en-US" sz="2000" dirty="0" err="1"/>
              <a:t>figli</a:t>
            </a:r>
            <a:r>
              <a:rPr lang="en-US" sz="2000" dirty="0"/>
              <a:t> </a:t>
            </a:r>
            <a:r>
              <a:rPr lang="en-US" sz="2000" dirty="0" err="1"/>
              <a:t>si</a:t>
            </a:r>
            <a:r>
              <a:rPr lang="en-US" sz="2000" dirty="0"/>
              <a:t> </a:t>
            </a:r>
            <a:r>
              <a:rPr lang="en-US" sz="2000" dirty="0" err="1"/>
              <a:t>esercitava</a:t>
            </a:r>
            <a:r>
              <a:rPr lang="en-US" sz="2000" dirty="0"/>
              <a:t> la sola patria </a:t>
            </a:r>
            <a:r>
              <a:rPr lang="en-US" sz="2000" dirty="0" err="1"/>
              <a:t>potestà</a:t>
            </a:r>
            <a:endParaRPr lang="en-US" sz="2000" dirty="0"/>
          </a:p>
        </p:txBody>
      </p:sp>
    </p:spTree>
    <p:extLst>
      <p:ext uri="{BB962C8B-B14F-4D97-AF65-F5344CB8AC3E}">
        <p14:creationId xmlns:p14="http://schemas.microsoft.com/office/powerpoint/2010/main" val="39921452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0E2B883-A0C3-917D-3DDA-FB9722DCCD5A}"/>
              </a:ext>
            </a:extLst>
          </p:cNvPr>
          <p:cNvSpPr txBox="1"/>
          <p:nvPr/>
        </p:nvSpPr>
        <p:spPr>
          <a:xfrm>
            <a:off x="628650" y="685800"/>
            <a:ext cx="8239125"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dirty="0"/>
              <a:t>I motivi di contrasto con l'ordine pubblico</a:t>
            </a:r>
          </a:p>
        </p:txBody>
      </p:sp>
      <p:sp>
        <p:nvSpPr>
          <p:cNvPr id="3" name="CasellaDiTesto 2">
            <a:extLst>
              <a:ext uri="{FF2B5EF4-FFF2-40B4-BE49-F238E27FC236}">
                <a16:creationId xmlns:a16="http://schemas.microsoft.com/office/drawing/2014/main" id="{B260848E-75B1-7CB2-669A-AEE62E2809D6}"/>
              </a:ext>
            </a:extLst>
          </p:cNvPr>
          <p:cNvSpPr txBox="1"/>
          <p:nvPr/>
        </p:nvSpPr>
        <p:spPr>
          <a:xfrm>
            <a:off x="628649" y="1323975"/>
            <a:ext cx="11229976" cy="1569660"/>
          </a:xfrm>
          <a:prstGeom prst="rect">
            <a:avLst/>
          </a:prstGeom>
          <a:noFill/>
        </p:spPr>
        <p:txBody>
          <a:bodyPr wrap="square" rtlCol="0">
            <a:spAutoFit/>
          </a:bodyPr>
          <a:lstStyle/>
          <a:p>
            <a:pPr algn="just"/>
            <a:r>
              <a:rPr lang="it-IT" sz="2400" dirty="0"/>
              <a:t>Al fine di accertare eventuali violazioni, la Corte d'appello deve svolgere un controllo sulla base della sentenza canonica e degli atti processuali, tenendo conto non solo della regolarità formale dello svolgimento del giudizio canonico, ma guardando alla possibilità effettiva garantita alle parti di esercitare il diritto di difesa.</a:t>
            </a:r>
          </a:p>
        </p:txBody>
      </p:sp>
      <p:sp>
        <p:nvSpPr>
          <p:cNvPr id="4" name="CasellaDiTesto 3">
            <a:extLst>
              <a:ext uri="{FF2B5EF4-FFF2-40B4-BE49-F238E27FC236}">
                <a16:creationId xmlns:a16="http://schemas.microsoft.com/office/drawing/2014/main" id="{6E08EE10-D06B-556C-F1C8-EF0525F4019C}"/>
              </a:ext>
            </a:extLst>
          </p:cNvPr>
          <p:cNvSpPr txBox="1"/>
          <p:nvPr/>
        </p:nvSpPr>
        <p:spPr>
          <a:xfrm>
            <a:off x="628649" y="3432274"/>
            <a:ext cx="10267950" cy="2308324"/>
          </a:xfrm>
          <a:prstGeom prst="rect">
            <a:avLst/>
          </a:prstGeom>
          <a:noFill/>
          <a:ln>
            <a:solidFill>
              <a:schemeClr val="accent1"/>
            </a:solidFill>
          </a:ln>
        </p:spPr>
        <p:txBody>
          <a:bodyPr wrap="square" rtlCol="0">
            <a:spAutoFit/>
          </a:bodyPr>
          <a:lstStyle/>
          <a:p>
            <a:r>
              <a:rPr lang="it-IT" sz="2400" dirty="0"/>
              <a:t>Questo controllo è divenuto più puntuale dopo che la Corte europea ha condannato l'Italia perché in un procedimento di delibazione sia la Corte d'appello sia la Corte di Cassazione non hanno accertato con la necessaria accuratezza se nel processo canonico fosse stato realmente garantito alla parte convenuta il diritto di esaminare le prove prodotte dalla controparte e le fosse altresì assicurata la possibilità di avvalersi di un difensore legale</a:t>
            </a:r>
          </a:p>
        </p:txBody>
      </p:sp>
      <p:sp>
        <p:nvSpPr>
          <p:cNvPr id="5" name="CasellaDiTesto 4">
            <a:extLst>
              <a:ext uri="{FF2B5EF4-FFF2-40B4-BE49-F238E27FC236}">
                <a16:creationId xmlns:a16="http://schemas.microsoft.com/office/drawing/2014/main" id="{09DD51D3-1F04-EE65-ED25-58ED93B8CAA3}"/>
              </a:ext>
            </a:extLst>
          </p:cNvPr>
          <p:cNvSpPr txBox="1"/>
          <p:nvPr/>
        </p:nvSpPr>
        <p:spPr>
          <a:xfrm>
            <a:off x="8374855" y="6131362"/>
            <a:ext cx="3328989" cy="369332"/>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b="1" dirty="0"/>
              <a:t>CASO PELLEGRINI</a:t>
            </a:r>
          </a:p>
        </p:txBody>
      </p:sp>
    </p:spTree>
    <p:extLst>
      <p:ext uri="{BB962C8B-B14F-4D97-AF65-F5344CB8AC3E}">
        <p14:creationId xmlns:p14="http://schemas.microsoft.com/office/powerpoint/2010/main" val="17317128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7DDFD97-9568-8330-87E4-C84B5ED9D5F5}"/>
              </a:ext>
            </a:extLst>
          </p:cNvPr>
          <p:cNvSpPr txBox="1"/>
          <p:nvPr/>
        </p:nvSpPr>
        <p:spPr>
          <a:xfrm>
            <a:off x="180975" y="1263417"/>
            <a:ext cx="11544300" cy="4893647"/>
          </a:xfrm>
          <a:prstGeom prst="rect">
            <a:avLst/>
          </a:prstGeom>
          <a:noFill/>
        </p:spPr>
        <p:txBody>
          <a:bodyPr wrap="square" rtlCol="0">
            <a:spAutoFit/>
          </a:bodyPr>
          <a:lstStyle/>
          <a:p>
            <a:pPr algn="just"/>
            <a:r>
              <a:rPr lang="it-IT" sz="2400" dirty="0"/>
              <a:t>La Signora Pellegrini, dopo 25 anni di matrimonio, </a:t>
            </a:r>
          </a:p>
          <a:p>
            <a:pPr algn="just"/>
            <a:r>
              <a:rPr lang="it-IT" sz="2400" dirty="0"/>
              <a:t>decide di separarsi per poi divorziare</a:t>
            </a:r>
          </a:p>
          <a:p>
            <a:pPr algn="just"/>
            <a:endParaRPr lang="it-IT" sz="2400" dirty="0"/>
          </a:p>
          <a:p>
            <a:pPr algn="just"/>
            <a:r>
              <a:rPr lang="it-IT" sz="2400" dirty="0"/>
              <a:t>Il marito reagisce facendo dichiarare nullo il matrimonio dinanzi ai tribunali ecclesiastici, che gestiscono il processo in una maniera che non assicura il diritto di agire e difendersi in giudizio</a:t>
            </a:r>
          </a:p>
          <a:p>
            <a:pPr algn="just"/>
            <a:endParaRPr lang="it-IT" sz="2400" dirty="0"/>
          </a:p>
          <a:p>
            <a:pPr algn="just"/>
            <a:r>
              <a:rPr lang="it-IT" sz="2400" dirty="0"/>
              <a:t>La Corte d’appello di Firenze deliba la sentenza (sentenza confermata dalla Cassazione)</a:t>
            </a:r>
          </a:p>
          <a:p>
            <a:pPr algn="just"/>
            <a:endParaRPr lang="it-IT" sz="2400" dirty="0"/>
          </a:p>
          <a:p>
            <a:pPr algn="just"/>
            <a:r>
              <a:rPr lang="it-IT" sz="2400" dirty="0"/>
              <a:t>La Pellegrini ricorre alla </a:t>
            </a:r>
            <a:r>
              <a:rPr lang="it-IT" sz="2400" dirty="0" err="1"/>
              <a:t>Cedu</a:t>
            </a:r>
            <a:r>
              <a:rPr lang="it-IT" sz="2400" dirty="0"/>
              <a:t> che le dà ragione e condanna lo Stato italiano al risarcimento del danno di 10 milioni di lire per violazione dell’art. 6 della </a:t>
            </a:r>
            <a:r>
              <a:rPr lang="it-IT" sz="2400" dirty="0" err="1"/>
              <a:t>Cedu</a:t>
            </a:r>
            <a:r>
              <a:rPr lang="it-IT" sz="2400" dirty="0"/>
              <a:t>, dal momento che si era dato ingresso nell’ordinamento italiano ad un atto di un ordinamento esterno che non aveva assicurato i requisiti minimi del giusto processo.</a:t>
            </a:r>
          </a:p>
        </p:txBody>
      </p:sp>
      <p:sp>
        <p:nvSpPr>
          <p:cNvPr id="3" name="CasellaDiTesto 2">
            <a:extLst>
              <a:ext uri="{FF2B5EF4-FFF2-40B4-BE49-F238E27FC236}">
                <a16:creationId xmlns:a16="http://schemas.microsoft.com/office/drawing/2014/main" id="{F885EC8A-13BC-7466-C659-2073B52DFDBA}"/>
              </a:ext>
            </a:extLst>
          </p:cNvPr>
          <p:cNvSpPr txBox="1"/>
          <p:nvPr/>
        </p:nvSpPr>
        <p:spPr>
          <a:xfrm>
            <a:off x="1109662" y="331604"/>
            <a:ext cx="4562475" cy="369332"/>
          </a:xfrm>
          <a:prstGeom prst="rect">
            <a:avLst/>
          </a:prstGeom>
          <a:noFill/>
        </p:spPr>
        <p:txBody>
          <a:bodyPr wrap="square" rtlCol="0">
            <a:spAutoFit/>
          </a:bodyPr>
          <a:lstStyle/>
          <a:p>
            <a:r>
              <a:rPr lang="it-IT" b="1" dirty="0" err="1"/>
              <a:t>C.e.d.u</a:t>
            </a:r>
            <a:r>
              <a:rPr lang="it-IT" b="1" dirty="0"/>
              <a:t>. Pellegrini c. Italia, 20 luglio 2001</a:t>
            </a:r>
          </a:p>
        </p:txBody>
      </p:sp>
      <p:pic>
        <p:nvPicPr>
          <p:cNvPr id="4" name="Immagine 3">
            <a:extLst>
              <a:ext uri="{FF2B5EF4-FFF2-40B4-BE49-F238E27FC236}">
                <a16:creationId xmlns:a16="http://schemas.microsoft.com/office/drawing/2014/main" id="{AF93D11E-A1F9-5B36-5D6D-E0EE22CBC5AE}"/>
              </a:ext>
            </a:extLst>
          </p:cNvPr>
          <p:cNvPicPr>
            <a:picLocks noChangeAspect="1"/>
          </p:cNvPicPr>
          <p:nvPr/>
        </p:nvPicPr>
        <p:blipFill>
          <a:blip r:embed="rId2"/>
          <a:stretch>
            <a:fillRect/>
          </a:stretch>
        </p:blipFill>
        <p:spPr>
          <a:xfrm>
            <a:off x="8610600" y="157193"/>
            <a:ext cx="3400425" cy="1895326"/>
          </a:xfrm>
          <a:prstGeom prst="rect">
            <a:avLst/>
          </a:prstGeom>
        </p:spPr>
      </p:pic>
    </p:spTree>
    <p:extLst>
      <p:ext uri="{BB962C8B-B14F-4D97-AF65-F5344CB8AC3E}">
        <p14:creationId xmlns:p14="http://schemas.microsoft.com/office/powerpoint/2010/main" val="30972732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5D0CB4F-49A1-1A8F-078D-59125870ACAA}"/>
              </a:ext>
            </a:extLst>
          </p:cNvPr>
          <p:cNvSpPr txBox="1"/>
          <p:nvPr/>
        </p:nvSpPr>
        <p:spPr>
          <a:xfrm>
            <a:off x="276225" y="444966"/>
            <a:ext cx="11220451" cy="830997"/>
          </a:xfrm>
          <a:prstGeom prst="rect">
            <a:avLst/>
          </a:prstGeom>
          <a:noFill/>
          <a:ln>
            <a:solidFill>
              <a:schemeClr val="accent1"/>
            </a:solidFill>
          </a:ln>
        </p:spPr>
        <p:txBody>
          <a:bodyPr wrap="square" rtlCol="0">
            <a:spAutoFit/>
          </a:bodyPr>
          <a:lstStyle/>
          <a:p>
            <a:r>
              <a:rPr lang="it-IT" sz="2400" dirty="0"/>
              <a:t>Un principio di ordine pubblico evidenziato da una giurisprudenza consolidata concerne la tutela della buona fede e dell'affidamento incolpevole nella validità del matrimonio.</a:t>
            </a:r>
          </a:p>
        </p:txBody>
      </p:sp>
      <p:sp>
        <p:nvSpPr>
          <p:cNvPr id="3" name="CasellaDiTesto 2">
            <a:extLst>
              <a:ext uri="{FF2B5EF4-FFF2-40B4-BE49-F238E27FC236}">
                <a16:creationId xmlns:a16="http://schemas.microsoft.com/office/drawing/2014/main" id="{16BE498B-0F6E-3CE1-A760-2641D0DAA055}"/>
              </a:ext>
            </a:extLst>
          </p:cNvPr>
          <p:cNvSpPr txBox="1"/>
          <p:nvPr/>
        </p:nvSpPr>
        <p:spPr>
          <a:xfrm>
            <a:off x="64293" y="1582340"/>
            <a:ext cx="11930063" cy="369332"/>
          </a:xfrm>
          <a:prstGeom prst="rect">
            <a:avLst/>
          </a:prstGeom>
          <a:solidFill>
            <a:schemeClr val="accent4"/>
          </a:solidFill>
        </p:spPr>
        <p:txBody>
          <a:bodyPr wrap="square" rtlCol="0">
            <a:spAutoFit/>
          </a:bodyPr>
          <a:lstStyle/>
          <a:p>
            <a:pPr algn="ctr"/>
            <a:r>
              <a:rPr lang="it-IT" b="1" dirty="0"/>
              <a:t>È IL CASO DELLA SIMULAZIONE UNILATERALE</a:t>
            </a:r>
          </a:p>
        </p:txBody>
      </p:sp>
      <p:sp>
        <p:nvSpPr>
          <p:cNvPr id="5" name="CasellaDiTesto 4">
            <a:extLst>
              <a:ext uri="{FF2B5EF4-FFF2-40B4-BE49-F238E27FC236}">
                <a16:creationId xmlns:a16="http://schemas.microsoft.com/office/drawing/2014/main" id="{5CACB1FB-BD3F-160A-8D82-CFFFC9223C64}"/>
              </a:ext>
            </a:extLst>
          </p:cNvPr>
          <p:cNvSpPr txBox="1"/>
          <p:nvPr/>
        </p:nvSpPr>
        <p:spPr>
          <a:xfrm>
            <a:off x="197644" y="2258050"/>
            <a:ext cx="11796712" cy="4154984"/>
          </a:xfrm>
          <a:prstGeom prst="rect">
            <a:avLst/>
          </a:prstGeom>
          <a:noFill/>
          <a:ln>
            <a:solidFill>
              <a:schemeClr val="accent1"/>
            </a:solidFill>
          </a:ln>
        </p:spPr>
        <p:txBody>
          <a:bodyPr wrap="square" rtlCol="0">
            <a:spAutoFit/>
          </a:bodyPr>
          <a:lstStyle/>
          <a:p>
            <a:r>
              <a:rPr lang="it-IT" sz="2400" dirty="0"/>
              <a:t>Si ha simulazione unilaterale quando una parte ha unilateralmente simulato il matrimonio, cioè ha formalmente manifestato il consenso, pur avendo in cuor suo espresso una volontà contraria.</a:t>
            </a:r>
          </a:p>
          <a:p>
            <a:endParaRPr lang="it-IT" sz="2400" dirty="0"/>
          </a:p>
          <a:p>
            <a:pPr algn="just"/>
            <a:r>
              <a:rPr lang="it-IT" sz="2400" dirty="0"/>
              <a:t>Per il diritto canonico questa circostanza rende il matrimonio nullo per assenza del consenso della parte che ha simulato, ma per il diritto civile vale la regola opposta che fa prevalere l'effettiva dichiarazione di volontà sull'inferno volere.</a:t>
            </a:r>
          </a:p>
          <a:p>
            <a:pPr algn="just"/>
            <a:endParaRPr lang="it-IT" sz="2400" dirty="0"/>
          </a:p>
          <a:p>
            <a:pPr algn="just"/>
            <a:r>
              <a:rPr lang="it-IT" sz="2400" dirty="0"/>
              <a:t>Il matrimonio dichiarato nullo dalla chiesa per simulazione unilaterale continua invece a essere considerato valido  per lo Stato (in caso contrario si andrebbe contro il principio, di ordine pubblico, che tutela l'affidamento incolpevole)</a:t>
            </a:r>
          </a:p>
        </p:txBody>
      </p:sp>
    </p:spTree>
    <p:extLst>
      <p:ext uri="{BB962C8B-B14F-4D97-AF65-F5344CB8AC3E}">
        <p14:creationId xmlns:p14="http://schemas.microsoft.com/office/powerpoint/2010/main" val="33839860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910A453-BF30-5F64-56BA-A937B21BFA41}"/>
              </a:ext>
            </a:extLst>
          </p:cNvPr>
          <p:cNvSpPr txBox="1"/>
          <p:nvPr/>
        </p:nvSpPr>
        <p:spPr>
          <a:xfrm>
            <a:off x="380999" y="243512"/>
            <a:ext cx="9348788" cy="6370975"/>
          </a:xfrm>
          <a:prstGeom prst="rect">
            <a:avLst/>
          </a:prstGeom>
          <a:noFill/>
        </p:spPr>
        <p:txBody>
          <a:bodyPr wrap="square" rtlCol="0">
            <a:spAutoFit/>
          </a:bodyPr>
          <a:lstStyle/>
          <a:p>
            <a:pPr algn="just"/>
            <a:r>
              <a:rPr lang="it-IT" sz="2400" dirty="0"/>
              <a:t>Dopo che per molti anni si era tollerata la possibilità di delibare sentenze di nullità che arrivavano dopo molti anni di matrimonio recentemente la Cassazione ha dapprima stabilito che:</a:t>
            </a:r>
          </a:p>
          <a:p>
            <a:pPr algn="just"/>
            <a:endParaRPr lang="it-IT" sz="2400" dirty="0"/>
          </a:p>
          <a:p>
            <a:pPr algn="just"/>
            <a:r>
              <a:rPr lang="it-IT" sz="2400" dirty="0"/>
              <a:t>- La prolungata convivenza dei coniugi, se effettiva, significativa di una instaurata </a:t>
            </a:r>
            <a:r>
              <a:rPr lang="it-IT" sz="2400" i="1" dirty="0" err="1"/>
              <a:t>affectio</a:t>
            </a:r>
            <a:r>
              <a:rPr lang="it-IT" sz="2400" i="1" dirty="0"/>
              <a:t> </a:t>
            </a:r>
            <a:r>
              <a:rPr lang="it-IT" sz="2400" i="1" dirty="0" err="1"/>
              <a:t>familiae</a:t>
            </a:r>
            <a:r>
              <a:rPr lang="it-IT" sz="2400" i="1" dirty="0"/>
              <a:t> </a:t>
            </a:r>
            <a:r>
              <a:rPr lang="it-IT" sz="2400" dirty="0"/>
              <a:t>è espressiva della volontà di accettazione del rapporto che ne è seguito e questa volontà è incompatibile la volontà di far dichiarare nullo il vincolo</a:t>
            </a:r>
          </a:p>
          <a:p>
            <a:pPr algn="just"/>
            <a:endParaRPr lang="it-IT" sz="2400" dirty="0"/>
          </a:p>
          <a:p>
            <a:pPr algn="just"/>
            <a:r>
              <a:rPr lang="it-IT" sz="2400" dirty="0"/>
              <a:t>- Cass. SS.UU., n. 16379-16380/2014: la convivenza come coniugi deve intendersi quale elemento essenziale del matrimonio-rapporto, che si manifesta come consuetudine di vita coniugale comune, stabile e continua nel tempo – e oltre i 3 anni rende la nullità canonica non delibabile per violazione dell’ordine pubblico italiano </a:t>
            </a:r>
          </a:p>
          <a:p>
            <a:pPr algn="just"/>
            <a:endParaRPr lang="it-IT" sz="2400" dirty="0"/>
          </a:p>
          <a:p>
            <a:pPr algn="just"/>
            <a:r>
              <a:rPr lang="it-IT" sz="2400" dirty="0"/>
              <a:t>La convivenza </a:t>
            </a:r>
            <a:r>
              <a:rPr lang="it-IT" sz="2400" dirty="0" err="1"/>
              <a:t>ultratriennale</a:t>
            </a:r>
            <a:r>
              <a:rPr lang="it-IT" sz="2400" dirty="0"/>
              <a:t> va però eccepita dalla parte convenuta -che si oppone alla delibazione-, non può essere sollevata d’ufficio)</a:t>
            </a:r>
          </a:p>
        </p:txBody>
      </p:sp>
      <p:pic>
        <p:nvPicPr>
          <p:cNvPr id="3" name="Immagine 2">
            <a:extLst>
              <a:ext uri="{FF2B5EF4-FFF2-40B4-BE49-F238E27FC236}">
                <a16:creationId xmlns:a16="http://schemas.microsoft.com/office/drawing/2014/main" id="{C23A715D-89A9-6D8D-366C-6CA9454A0B7B}"/>
              </a:ext>
            </a:extLst>
          </p:cNvPr>
          <p:cNvPicPr>
            <a:picLocks noChangeAspect="1"/>
          </p:cNvPicPr>
          <p:nvPr/>
        </p:nvPicPr>
        <p:blipFill>
          <a:blip r:embed="rId2"/>
          <a:stretch>
            <a:fillRect/>
          </a:stretch>
        </p:blipFill>
        <p:spPr>
          <a:xfrm>
            <a:off x="9720262" y="2357437"/>
            <a:ext cx="2143125" cy="2143125"/>
          </a:xfrm>
          <a:prstGeom prst="rect">
            <a:avLst/>
          </a:prstGeom>
        </p:spPr>
      </p:pic>
    </p:spTree>
    <p:extLst>
      <p:ext uri="{BB962C8B-B14F-4D97-AF65-F5344CB8AC3E}">
        <p14:creationId xmlns:p14="http://schemas.microsoft.com/office/powerpoint/2010/main" val="32463755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8053888-2FCA-F8E6-6E70-E7482EEC915C}"/>
              </a:ext>
            </a:extLst>
          </p:cNvPr>
          <p:cNvSpPr txBox="1"/>
          <p:nvPr/>
        </p:nvSpPr>
        <p:spPr>
          <a:xfrm>
            <a:off x="390524" y="285750"/>
            <a:ext cx="11039475" cy="461665"/>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sz="2400" dirty="0"/>
              <a:t>SI è voluto scongiurare l’uso pretestuoso della dichiarazione di nullità matrimoniale: </a:t>
            </a:r>
          </a:p>
        </p:txBody>
      </p:sp>
      <p:pic>
        <p:nvPicPr>
          <p:cNvPr id="3" name="Immagine 2">
            <a:extLst>
              <a:ext uri="{FF2B5EF4-FFF2-40B4-BE49-F238E27FC236}">
                <a16:creationId xmlns:a16="http://schemas.microsoft.com/office/drawing/2014/main" id="{052132FF-D84B-CFB6-8049-8E3C871FB0F3}"/>
              </a:ext>
            </a:extLst>
          </p:cNvPr>
          <p:cNvPicPr>
            <a:picLocks noChangeAspect="1"/>
          </p:cNvPicPr>
          <p:nvPr/>
        </p:nvPicPr>
        <p:blipFill>
          <a:blip r:embed="rId2"/>
          <a:stretch>
            <a:fillRect/>
          </a:stretch>
        </p:blipFill>
        <p:spPr>
          <a:xfrm>
            <a:off x="9610725" y="4495800"/>
            <a:ext cx="2286000" cy="2000250"/>
          </a:xfrm>
          <a:prstGeom prst="rect">
            <a:avLst/>
          </a:prstGeom>
        </p:spPr>
      </p:pic>
      <p:sp>
        <p:nvSpPr>
          <p:cNvPr id="4" name="CasellaDiTesto 3">
            <a:extLst>
              <a:ext uri="{FF2B5EF4-FFF2-40B4-BE49-F238E27FC236}">
                <a16:creationId xmlns:a16="http://schemas.microsoft.com/office/drawing/2014/main" id="{33D5B969-BAA3-C235-EE38-91C22AF59FCE}"/>
              </a:ext>
            </a:extLst>
          </p:cNvPr>
          <p:cNvSpPr txBox="1"/>
          <p:nvPr/>
        </p:nvSpPr>
        <p:spPr>
          <a:xfrm>
            <a:off x="390524" y="1181100"/>
            <a:ext cx="9944101" cy="3970318"/>
          </a:xfrm>
          <a:prstGeom prst="rect">
            <a:avLst/>
          </a:prstGeom>
          <a:noFill/>
        </p:spPr>
        <p:txBody>
          <a:bodyPr wrap="square" rtlCol="0">
            <a:spAutoFit/>
          </a:bodyPr>
          <a:lstStyle/>
          <a:p>
            <a:pPr algn="just"/>
            <a:r>
              <a:rPr lang="it-IT" sz="2800" dirty="0"/>
              <a:t>Le richieste di delibazione delle sentenze canoniche sono spesso avanzate quando il matrimonio </a:t>
            </a:r>
            <a:r>
              <a:rPr lang="it-IT" sz="2800" b="1" dirty="0"/>
              <a:t>è già fallito </a:t>
            </a:r>
            <a:r>
              <a:rPr lang="it-IT" sz="2800" dirty="0"/>
              <a:t>e in molti casi i coniugi hanno già ottenuto il divorzio in sede civile con la delibazione si mirava a ottenere la dichiarazione di nullità del matrimonio anche in sede civile per rendere superflua la decisione già data sul divorzio ed evitare così il pagamento delle provvidenze economiche che un coniuge doveva all'altro in ragione del progresso vincolo matrimoniale, ma che non sarebbero più dovute se si accertasse che il matrimonio è nullo ab origine.</a:t>
            </a:r>
          </a:p>
        </p:txBody>
      </p:sp>
    </p:spTree>
    <p:extLst>
      <p:ext uri="{BB962C8B-B14F-4D97-AF65-F5344CB8AC3E}">
        <p14:creationId xmlns:p14="http://schemas.microsoft.com/office/powerpoint/2010/main" val="35224036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E28E9DD-3DF7-5B3F-9AB5-B6E2A37D6EAB}"/>
              </a:ext>
            </a:extLst>
          </p:cNvPr>
          <p:cNvSpPr txBox="1"/>
          <p:nvPr/>
        </p:nvSpPr>
        <p:spPr>
          <a:xfrm>
            <a:off x="514350" y="457200"/>
            <a:ext cx="9572625" cy="5693866"/>
          </a:xfrm>
          <a:prstGeom prst="rect">
            <a:avLst/>
          </a:prstGeom>
          <a:noFill/>
        </p:spPr>
        <p:txBody>
          <a:bodyPr wrap="square" rtlCol="0">
            <a:spAutoFit/>
          </a:bodyPr>
          <a:lstStyle/>
          <a:p>
            <a:pPr algn="just"/>
            <a:r>
              <a:rPr lang="it-IT" sz="2800" dirty="0"/>
              <a:t>Per evitare questa pratica molto diffusa, la Corte di Cassazione ha opportunamente precisato che </a:t>
            </a:r>
            <a:r>
              <a:rPr lang="it-IT" sz="2800" b="1" dirty="0"/>
              <a:t>la delibazione di una sentenza ecclesiastica di nullità del matrimonio canonico, resa dopo che sia passata in giudicato una precedente sentenza di divorzio, non pregiudica gli effetti economici stabiliti da quest'ultima </a:t>
            </a:r>
            <a:r>
              <a:rPr lang="it-IT" sz="2800" dirty="0"/>
              <a:t>(Corte di </a:t>
            </a:r>
            <a:r>
              <a:rPr lang="it-IT" sz="2800" dirty="0" err="1"/>
              <a:t>cass</a:t>
            </a:r>
            <a:r>
              <a:rPr lang="it-IT" sz="2800" dirty="0"/>
              <a:t>., sez. I civ., </a:t>
            </a:r>
            <a:r>
              <a:rPr lang="it-IT" sz="2800" dirty="0" err="1"/>
              <a:t>sent</a:t>
            </a:r>
            <a:r>
              <a:rPr lang="it-IT" sz="2800" dirty="0"/>
              <a:t>. n. 3345 del 1997, n. 4202 del 2001, n. 1882 del 2019) né preclude la prosecuzione del giudizio sulle questioni patrimoniali. </a:t>
            </a:r>
          </a:p>
          <a:p>
            <a:pPr algn="just"/>
            <a:endParaRPr lang="it-IT" sz="2800" dirty="0"/>
          </a:p>
          <a:p>
            <a:pPr algn="just"/>
            <a:r>
              <a:rPr lang="it-IT" sz="2800" dirty="0"/>
              <a:t>In caso contrario il giudizio canonico inciderebbe sulle questioni di natura patrimoniale decise dal giudice italiano, il solo cui spetta la definizione degli aspetti relativi al rapporto matrimoniale.</a:t>
            </a:r>
          </a:p>
        </p:txBody>
      </p:sp>
      <p:pic>
        <p:nvPicPr>
          <p:cNvPr id="5" name="Immagine 4">
            <a:extLst>
              <a:ext uri="{FF2B5EF4-FFF2-40B4-BE49-F238E27FC236}">
                <a16:creationId xmlns:a16="http://schemas.microsoft.com/office/drawing/2014/main" id="{802438BB-7CAB-3264-5D15-FEE3278F2212}"/>
              </a:ext>
            </a:extLst>
          </p:cNvPr>
          <p:cNvPicPr>
            <a:picLocks noChangeAspect="1"/>
          </p:cNvPicPr>
          <p:nvPr/>
        </p:nvPicPr>
        <p:blipFill>
          <a:blip r:embed="rId2"/>
          <a:stretch>
            <a:fillRect/>
          </a:stretch>
        </p:blipFill>
        <p:spPr>
          <a:xfrm>
            <a:off x="10086975" y="4438650"/>
            <a:ext cx="1876425" cy="2247900"/>
          </a:xfrm>
          <a:prstGeom prst="rect">
            <a:avLst/>
          </a:prstGeom>
        </p:spPr>
      </p:pic>
    </p:spTree>
    <p:extLst>
      <p:ext uri="{BB962C8B-B14F-4D97-AF65-F5344CB8AC3E}">
        <p14:creationId xmlns:p14="http://schemas.microsoft.com/office/powerpoint/2010/main" val="581620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DA5C932-BC06-F3B4-6EBD-FAE69640A34C}"/>
              </a:ext>
            </a:extLst>
          </p:cNvPr>
          <p:cNvSpPr txBox="1"/>
          <p:nvPr/>
        </p:nvSpPr>
        <p:spPr>
          <a:xfrm>
            <a:off x="1743075" y="2486025"/>
            <a:ext cx="8705850" cy="1323439"/>
          </a:xfrm>
          <a:prstGeom prst="rect">
            <a:avLst/>
          </a:prstGeom>
          <a:noFill/>
        </p:spPr>
        <p:txBody>
          <a:bodyPr wrap="square" rtlCol="0">
            <a:spAutoFit/>
          </a:bodyPr>
          <a:lstStyle/>
          <a:p>
            <a:r>
              <a:rPr lang="it-IT" sz="4000" dirty="0"/>
              <a:t>La rivendicazione del diritto individuale di libertà religiosa nei rapporti tra coniugi</a:t>
            </a:r>
          </a:p>
        </p:txBody>
      </p:sp>
    </p:spTree>
    <p:extLst>
      <p:ext uri="{BB962C8B-B14F-4D97-AF65-F5344CB8AC3E}">
        <p14:creationId xmlns:p14="http://schemas.microsoft.com/office/powerpoint/2010/main" val="20446783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2B3DBBB-E4D5-5EE7-1B69-27BD11F53403}"/>
              </a:ext>
            </a:extLst>
          </p:cNvPr>
          <p:cNvSpPr txBox="1"/>
          <p:nvPr/>
        </p:nvSpPr>
        <p:spPr>
          <a:xfrm>
            <a:off x="557212" y="419100"/>
            <a:ext cx="11172825" cy="830997"/>
          </a:xfrm>
          <a:prstGeom prst="rect">
            <a:avLst/>
          </a:prstGeom>
          <a:noFill/>
          <a:ln>
            <a:solidFill>
              <a:schemeClr val="accent1"/>
            </a:solidFill>
          </a:ln>
        </p:spPr>
        <p:txBody>
          <a:bodyPr wrap="square" rtlCol="0">
            <a:spAutoFit/>
          </a:bodyPr>
          <a:lstStyle/>
          <a:p>
            <a:r>
              <a:rPr lang="it-IT" sz="2400" dirty="0"/>
              <a:t>L'appartenenza religiosa dei componenti della famiglia può incidere significativamente sull’armonia dei rapporti familiari</a:t>
            </a:r>
          </a:p>
        </p:txBody>
      </p:sp>
      <p:sp>
        <p:nvSpPr>
          <p:cNvPr id="3" name="CasellaDiTesto 2">
            <a:extLst>
              <a:ext uri="{FF2B5EF4-FFF2-40B4-BE49-F238E27FC236}">
                <a16:creationId xmlns:a16="http://schemas.microsoft.com/office/drawing/2014/main" id="{95E220D7-6E3F-C923-8A21-84D0E2B0907E}"/>
              </a:ext>
            </a:extLst>
          </p:cNvPr>
          <p:cNvSpPr txBox="1"/>
          <p:nvPr/>
        </p:nvSpPr>
        <p:spPr>
          <a:xfrm>
            <a:off x="557212" y="3182362"/>
            <a:ext cx="11077575" cy="3046988"/>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1"/>
            </a:solidFill>
          </a:ln>
        </p:spPr>
        <p:txBody>
          <a:bodyPr wrap="square" rtlCol="0">
            <a:spAutoFit/>
          </a:bodyPr>
          <a:lstStyle/>
          <a:p>
            <a:pPr algn="just"/>
            <a:r>
              <a:rPr lang="it-IT" sz="3200" dirty="0"/>
              <a:t>L'ordinamento giuridico riconosce e protegge il diritto alla libertà religiosa come diritto individuale, indisponibile incoercibile </a:t>
            </a:r>
            <a:r>
              <a:rPr lang="it-IT" sz="3200" b="1" dirty="0"/>
              <a:t>anche all'interno del sistema delle relazioni familiari. </a:t>
            </a:r>
            <a:r>
              <a:rPr lang="it-IT" sz="3200" dirty="0"/>
              <a:t>Di conseguenza ciascun coniuge è libero di professare una fede religiosa, di seguirne le pratiche e di mutare il proprio credo successivamente alla celebrazione del matrimonio.</a:t>
            </a:r>
          </a:p>
        </p:txBody>
      </p:sp>
      <p:pic>
        <p:nvPicPr>
          <p:cNvPr id="4" name="Immagine 3">
            <a:extLst>
              <a:ext uri="{FF2B5EF4-FFF2-40B4-BE49-F238E27FC236}">
                <a16:creationId xmlns:a16="http://schemas.microsoft.com/office/drawing/2014/main" id="{BCE3D2C1-980C-3271-6ECE-EE0AAC1FC08C}"/>
              </a:ext>
            </a:extLst>
          </p:cNvPr>
          <p:cNvPicPr>
            <a:picLocks noChangeAspect="1"/>
          </p:cNvPicPr>
          <p:nvPr/>
        </p:nvPicPr>
        <p:blipFill>
          <a:blip r:embed="rId2"/>
          <a:stretch>
            <a:fillRect/>
          </a:stretch>
        </p:blipFill>
        <p:spPr>
          <a:xfrm>
            <a:off x="4433887" y="1430417"/>
            <a:ext cx="2905125" cy="1571625"/>
          </a:xfrm>
          <a:prstGeom prst="rect">
            <a:avLst/>
          </a:prstGeom>
        </p:spPr>
      </p:pic>
    </p:spTree>
    <p:extLst>
      <p:ext uri="{BB962C8B-B14F-4D97-AF65-F5344CB8AC3E}">
        <p14:creationId xmlns:p14="http://schemas.microsoft.com/office/powerpoint/2010/main" val="2964995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73EEFB9-5AA3-BE97-A69A-A5373A8FF312}"/>
              </a:ext>
            </a:extLst>
          </p:cNvPr>
          <p:cNvSpPr txBox="1"/>
          <p:nvPr/>
        </p:nvSpPr>
        <p:spPr>
          <a:xfrm>
            <a:off x="762000" y="685800"/>
            <a:ext cx="5667375" cy="5262979"/>
          </a:xfrm>
          <a:prstGeom prst="rect">
            <a:avLst/>
          </a:prstGeom>
          <a:noFill/>
        </p:spPr>
        <p:txBody>
          <a:bodyPr wrap="square" rtlCol="0">
            <a:spAutoFit/>
          </a:bodyPr>
          <a:lstStyle/>
          <a:p>
            <a:pPr algn="just"/>
            <a:r>
              <a:rPr lang="it-IT" sz="2400" dirty="0"/>
              <a:t>Fino al 1950 il cambiamento di fede di uno dei coniugi era ritenuto anche dalla giurisprudenza un tradimento spirituale.</a:t>
            </a:r>
          </a:p>
          <a:p>
            <a:pPr algn="just"/>
            <a:endParaRPr lang="it-IT" sz="2400" dirty="0"/>
          </a:p>
          <a:p>
            <a:pPr algn="just"/>
            <a:r>
              <a:rPr lang="it-IT" sz="2400" dirty="0"/>
              <a:t>Tribunale di Ferrara, 31 agosto 1948: il mutamento di fede è un adulterio spirituale, un'ingiuria, una lesione nella sfera personale dell'altro coniuge.</a:t>
            </a:r>
          </a:p>
          <a:p>
            <a:pPr algn="just"/>
            <a:endParaRPr lang="it-IT" sz="2400" dirty="0"/>
          </a:p>
          <a:p>
            <a:pPr algn="just"/>
            <a:r>
              <a:rPr lang="it-IT" sz="2400" dirty="0"/>
              <a:t>Tribunale di Roma, 30 marzo 1957: il mutamento di fede ha determinato una situazione </a:t>
            </a:r>
            <a:r>
              <a:rPr lang="it-IT" sz="2400" b="1" dirty="0"/>
              <a:t>insostenibile e assolutamente incompatibile con la sostanza e la dignità del matrimonio</a:t>
            </a:r>
          </a:p>
        </p:txBody>
      </p:sp>
      <p:pic>
        <p:nvPicPr>
          <p:cNvPr id="3" name="Immagine 2">
            <a:extLst>
              <a:ext uri="{FF2B5EF4-FFF2-40B4-BE49-F238E27FC236}">
                <a16:creationId xmlns:a16="http://schemas.microsoft.com/office/drawing/2014/main" id="{3EC88A4E-DD26-0730-AB72-9F44417781F3}"/>
              </a:ext>
            </a:extLst>
          </p:cNvPr>
          <p:cNvPicPr>
            <a:picLocks noChangeAspect="1"/>
          </p:cNvPicPr>
          <p:nvPr/>
        </p:nvPicPr>
        <p:blipFill>
          <a:blip r:embed="rId2"/>
          <a:stretch>
            <a:fillRect/>
          </a:stretch>
        </p:blipFill>
        <p:spPr>
          <a:xfrm>
            <a:off x="7648576" y="1876632"/>
            <a:ext cx="2957512" cy="2881313"/>
          </a:xfrm>
          <a:prstGeom prst="rect">
            <a:avLst/>
          </a:prstGeom>
        </p:spPr>
      </p:pic>
    </p:spTree>
    <p:extLst>
      <p:ext uri="{BB962C8B-B14F-4D97-AF65-F5344CB8AC3E}">
        <p14:creationId xmlns:p14="http://schemas.microsoft.com/office/powerpoint/2010/main" val="12327511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3130508-A7AE-B0B5-98D9-6CEBA6796309}"/>
              </a:ext>
            </a:extLst>
          </p:cNvPr>
          <p:cNvSpPr txBox="1"/>
          <p:nvPr/>
        </p:nvSpPr>
        <p:spPr>
          <a:xfrm>
            <a:off x="695325" y="1543050"/>
            <a:ext cx="11029950" cy="3539430"/>
          </a:xfrm>
          <a:prstGeom prst="rect">
            <a:avLst/>
          </a:prstGeom>
          <a:noFill/>
        </p:spPr>
        <p:txBody>
          <a:bodyPr wrap="square" rtlCol="0">
            <a:spAutoFit/>
          </a:bodyPr>
          <a:lstStyle/>
          <a:p>
            <a:pPr algn="just"/>
            <a:r>
              <a:rPr lang="it-IT" sz="2800" dirty="0"/>
              <a:t>Nelle pronunce successive la conversione è ritenuta </a:t>
            </a:r>
            <a:r>
              <a:rPr lang="it-IT" sz="2800" b="1" dirty="0"/>
              <a:t>espressione del diritto soggettivo di libertà religiosa individuale</a:t>
            </a:r>
            <a:r>
              <a:rPr lang="it-IT" sz="2800" dirty="0"/>
              <a:t>, tanto da ritenere nulli anche eventuali accordi tra i coniugi tendenti a condizionarne o restringerne l'esercizio.</a:t>
            </a:r>
          </a:p>
          <a:p>
            <a:pPr algn="just"/>
            <a:endParaRPr lang="it-IT" sz="2800" dirty="0"/>
          </a:p>
          <a:p>
            <a:pPr algn="just"/>
            <a:r>
              <a:rPr lang="it-IT" sz="2800" dirty="0"/>
              <a:t>Costituisce violazione dei doveri coniugali l'intolleranza dell'altro coniuge verso la nuova fede del convertito, ponendo ostacoli alle sue pratiche religiose.</a:t>
            </a:r>
          </a:p>
        </p:txBody>
      </p:sp>
    </p:spTree>
    <p:extLst>
      <p:ext uri="{BB962C8B-B14F-4D97-AF65-F5344CB8AC3E}">
        <p14:creationId xmlns:p14="http://schemas.microsoft.com/office/powerpoint/2010/main" val="3743544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otoò">
            <a:hlinkClick r:id="" action="ppaction://media"/>
            <a:extLst>
              <a:ext uri="{FF2B5EF4-FFF2-40B4-BE49-F238E27FC236}">
                <a16:creationId xmlns:a16="http://schemas.microsoft.com/office/drawing/2014/main" id="{A2915501-AE41-FA0F-9A4F-ECC32DDA3BB0}"/>
              </a:ext>
            </a:extLst>
          </p:cNvPr>
          <p:cNvPicPr preferRelativeResize="0">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2399" y="171052"/>
            <a:ext cx="11687175" cy="5954495"/>
          </a:xfrm>
          <a:prstGeom prst="rect">
            <a:avLst/>
          </a:prstGeom>
        </p:spPr>
      </p:pic>
    </p:spTree>
    <p:extLst>
      <p:ext uri="{BB962C8B-B14F-4D97-AF65-F5344CB8AC3E}">
        <p14:creationId xmlns:p14="http://schemas.microsoft.com/office/powerpoint/2010/main" val="3292346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79DB23B-F2ED-5E6D-8051-A81AE777DBBA}"/>
              </a:ext>
            </a:extLst>
          </p:cNvPr>
          <p:cNvSpPr txBox="1"/>
          <p:nvPr/>
        </p:nvSpPr>
        <p:spPr>
          <a:xfrm>
            <a:off x="476250" y="1919287"/>
            <a:ext cx="10163175" cy="1200329"/>
          </a:xfrm>
          <a:prstGeom prst="rect">
            <a:avLst/>
          </a:prstGeom>
          <a:noFill/>
          <a:ln>
            <a:solidFill>
              <a:schemeClr val="accent1"/>
            </a:solidFill>
          </a:ln>
        </p:spPr>
        <p:txBody>
          <a:bodyPr wrap="square" rtlCol="0">
            <a:spAutoFit/>
          </a:bodyPr>
          <a:lstStyle/>
          <a:p>
            <a:pPr algn="just"/>
            <a:r>
              <a:rPr lang="it-IT" sz="2400" dirty="0"/>
              <a:t>La Cassazione ha chiarito che il mutamento di religione da parte di uno dei coniugi </a:t>
            </a:r>
            <a:r>
              <a:rPr lang="it-IT" sz="2400" dirty="0">
                <a:highlight>
                  <a:srgbClr val="FFFF00"/>
                </a:highlight>
              </a:rPr>
              <a:t>non può essere considerato, di per sé solo</a:t>
            </a:r>
            <a:r>
              <a:rPr lang="it-IT" sz="2400" dirty="0"/>
              <a:t>, come causa di addebito della separazione (Cass. 14728 del 2016)</a:t>
            </a:r>
          </a:p>
        </p:txBody>
      </p:sp>
      <p:sp>
        <p:nvSpPr>
          <p:cNvPr id="3" name="CasellaDiTesto 2">
            <a:extLst>
              <a:ext uri="{FF2B5EF4-FFF2-40B4-BE49-F238E27FC236}">
                <a16:creationId xmlns:a16="http://schemas.microsoft.com/office/drawing/2014/main" id="{9BC92E70-36D5-7B5C-5A7D-92A612ED7DD1}"/>
              </a:ext>
            </a:extLst>
          </p:cNvPr>
          <p:cNvSpPr txBox="1"/>
          <p:nvPr/>
        </p:nvSpPr>
        <p:spPr>
          <a:xfrm>
            <a:off x="1885950" y="3552646"/>
            <a:ext cx="10163175" cy="2677656"/>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p>
            <a:r>
              <a:rPr lang="it-IT" sz="2800" dirty="0"/>
              <a:t>Cass. 14728 del 2016: la Corte ha rigettato il ricorso presentato da una donna volto a ottenere </a:t>
            </a:r>
            <a:r>
              <a:rPr lang="it-IT" sz="2800" b="1" dirty="0"/>
              <a:t>la pronuncia dell'addebito</a:t>
            </a:r>
            <a:r>
              <a:rPr lang="it-IT" sz="2800" dirty="0"/>
              <a:t> in capo all'ex marito perché aveva aderito alla confessione religiosa dei testimoni di Geova, e ha respinto la tesi del moglie che lamentava un disconoscimento da parte dell'uomo dei valori accettati con il matrimonio concordatario </a:t>
            </a:r>
          </a:p>
        </p:txBody>
      </p:sp>
    </p:spTree>
    <p:extLst>
      <p:ext uri="{BB962C8B-B14F-4D97-AF65-F5344CB8AC3E}">
        <p14:creationId xmlns:p14="http://schemas.microsoft.com/office/powerpoint/2010/main" val="12654282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614A9AA-BB3D-D1F3-04DD-83A35BF162EC}"/>
              </a:ext>
            </a:extLst>
          </p:cNvPr>
          <p:cNvSpPr txBox="1"/>
          <p:nvPr/>
        </p:nvSpPr>
        <p:spPr>
          <a:xfrm>
            <a:off x="476250" y="280511"/>
            <a:ext cx="10210800" cy="2308324"/>
          </a:xfrm>
          <a:prstGeom prst="rect">
            <a:avLst/>
          </a:prstGeom>
          <a:noFill/>
        </p:spPr>
        <p:txBody>
          <a:bodyPr wrap="square">
            <a:spAutoFit/>
          </a:bodyPr>
          <a:lstStyle/>
          <a:p>
            <a:r>
              <a:rPr lang="it-IT" sz="2400" dirty="0"/>
              <a:t>… Ma può essere causa di addebito </a:t>
            </a:r>
          </a:p>
          <a:p>
            <a:endParaRPr lang="it-IT" sz="2400" dirty="0"/>
          </a:p>
          <a:p>
            <a:pPr algn="just"/>
            <a:r>
              <a:rPr lang="it-IT" sz="2400" dirty="0"/>
              <a:t>soltanto ove  l’adesione al nuovo credo religioso si traduca in comportamenti incompatibili con i doveri coniugali (o genitoriali) tali da dar luogo ad una situazione di in proseguita della convivenza o di grave pregiudizio per il coniuge o per la prole. </a:t>
            </a:r>
          </a:p>
        </p:txBody>
      </p:sp>
      <p:sp>
        <p:nvSpPr>
          <p:cNvPr id="5" name="CasellaDiTesto 4">
            <a:extLst>
              <a:ext uri="{FF2B5EF4-FFF2-40B4-BE49-F238E27FC236}">
                <a16:creationId xmlns:a16="http://schemas.microsoft.com/office/drawing/2014/main" id="{5E0CA498-A71D-8748-78BD-C14AC0626F53}"/>
              </a:ext>
            </a:extLst>
          </p:cNvPr>
          <p:cNvSpPr txBox="1"/>
          <p:nvPr/>
        </p:nvSpPr>
        <p:spPr>
          <a:xfrm>
            <a:off x="2085975" y="3086100"/>
            <a:ext cx="10039349" cy="3416320"/>
          </a:xfrm>
          <a:prstGeom prst="rect">
            <a:avLst/>
          </a:prstGeom>
          <a:gradFill>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txBody>
          <a:bodyPr wrap="square" rtlCol="0">
            <a:spAutoFit/>
          </a:bodyPr>
          <a:lstStyle/>
          <a:p>
            <a:r>
              <a:rPr lang="it-IT" sz="2400" dirty="0"/>
              <a:t>Esempi tratti dalla giurisprudenza:</a:t>
            </a:r>
          </a:p>
          <a:p>
            <a:endParaRPr lang="it-IT" sz="2400" dirty="0"/>
          </a:p>
          <a:p>
            <a:r>
              <a:rPr lang="it-IT" sz="2400" b="1" dirty="0"/>
              <a:t>Atteggiamenti prevaricatori </a:t>
            </a:r>
            <a:r>
              <a:rPr lang="it-IT" sz="2400" dirty="0"/>
              <a:t>che vogliono imporre il proprio credo agli altri membri della famiglia in modo oppressivo e violento costituiscono una violazione degli obblighi ex articoli 143 147</a:t>
            </a:r>
          </a:p>
          <a:p>
            <a:endParaRPr lang="it-IT" sz="2400" dirty="0"/>
          </a:p>
          <a:p>
            <a:r>
              <a:rPr lang="it-IT" sz="2400" dirty="0"/>
              <a:t>gravi violazioni dei doveri di assistenza e di collaborazione verso il/la coniuge per atteggiamenti di intransigenza religiosa del coniuge appartenente al movimento </a:t>
            </a:r>
            <a:r>
              <a:rPr lang="it-IT" sz="2400" dirty="0" err="1"/>
              <a:t>Lubavitch</a:t>
            </a:r>
            <a:endParaRPr lang="it-IT" sz="2400" dirty="0"/>
          </a:p>
        </p:txBody>
      </p:sp>
    </p:spTree>
    <p:extLst>
      <p:ext uri="{BB962C8B-B14F-4D97-AF65-F5344CB8AC3E}">
        <p14:creationId xmlns:p14="http://schemas.microsoft.com/office/powerpoint/2010/main" val="2239172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CF9144F7-BF57-450F-4105-9907396F79ED}"/>
              </a:ext>
            </a:extLst>
          </p:cNvPr>
          <p:cNvSpPr txBox="1"/>
          <p:nvPr/>
        </p:nvSpPr>
        <p:spPr>
          <a:xfrm>
            <a:off x="1638300" y="2183368"/>
            <a:ext cx="5934075" cy="1938992"/>
          </a:xfrm>
          <a:prstGeom prst="rect">
            <a:avLst/>
          </a:prstGeom>
          <a:noFill/>
        </p:spPr>
        <p:txBody>
          <a:bodyPr wrap="square" rtlCol="0">
            <a:spAutoFit/>
          </a:bodyPr>
          <a:lstStyle/>
          <a:p>
            <a:r>
              <a:rPr lang="it-IT" sz="6000" dirty="0"/>
              <a:t>Affidamento dei figli minori</a:t>
            </a:r>
          </a:p>
        </p:txBody>
      </p:sp>
      <p:pic>
        <p:nvPicPr>
          <p:cNvPr id="3" name="Immagine 2">
            <a:extLst>
              <a:ext uri="{FF2B5EF4-FFF2-40B4-BE49-F238E27FC236}">
                <a16:creationId xmlns:a16="http://schemas.microsoft.com/office/drawing/2014/main" id="{541534FE-00F3-F9CC-EB4F-E9CCD49399C4}"/>
              </a:ext>
            </a:extLst>
          </p:cNvPr>
          <p:cNvPicPr>
            <a:picLocks noChangeAspect="1"/>
          </p:cNvPicPr>
          <p:nvPr/>
        </p:nvPicPr>
        <p:blipFill>
          <a:blip r:embed="rId2"/>
          <a:stretch>
            <a:fillRect/>
          </a:stretch>
        </p:blipFill>
        <p:spPr>
          <a:xfrm>
            <a:off x="8786812" y="4122360"/>
            <a:ext cx="2466975" cy="1847850"/>
          </a:xfrm>
          <a:prstGeom prst="rect">
            <a:avLst/>
          </a:prstGeom>
        </p:spPr>
      </p:pic>
    </p:spTree>
    <p:extLst>
      <p:ext uri="{BB962C8B-B14F-4D97-AF65-F5344CB8AC3E}">
        <p14:creationId xmlns:p14="http://schemas.microsoft.com/office/powerpoint/2010/main" val="21093096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7AEB485-FEAB-DEAE-D437-12EDC77E34DB}"/>
              </a:ext>
            </a:extLst>
          </p:cNvPr>
          <p:cNvSpPr txBox="1"/>
          <p:nvPr/>
        </p:nvSpPr>
        <p:spPr>
          <a:xfrm>
            <a:off x="1333500" y="1181100"/>
            <a:ext cx="8058150" cy="3108543"/>
          </a:xfrm>
          <a:prstGeom prst="rect">
            <a:avLst/>
          </a:prstGeom>
          <a:noFill/>
        </p:spPr>
        <p:txBody>
          <a:bodyPr wrap="square" rtlCol="0">
            <a:spAutoFit/>
          </a:bodyPr>
          <a:lstStyle/>
          <a:p>
            <a:pPr algn="just"/>
            <a:r>
              <a:rPr lang="it-IT" sz="2800" dirty="0"/>
              <a:t>In seguito alla riforma del 2006 l'affidamento dei figli è di regola </a:t>
            </a:r>
            <a:r>
              <a:rPr lang="it-IT" sz="2800" b="1" dirty="0"/>
              <a:t>condiviso</a:t>
            </a:r>
            <a:r>
              <a:rPr lang="it-IT" sz="2800" dirty="0"/>
              <a:t> tra i genitori, che ne esercitano </a:t>
            </a:r>
            <a:r>
              <a:rPr lang="it-IT" sz="2800" b="1" dirty="0"/>
              <a:t>congiuntamente</a:t>
            </a:r>
            <a:r>
              <a:rPr lang="it-IT" sz="2800" dirty="0"/>
              <a:t> la responsabilità genitoriale. Solo in ipotesi eccezionali la prole può essere affidata ad uno dei genitori, con provvedimento motivato, che evidenzi le ragioni che hanno condotto a ritenere l'affidamento condiviso contrario al preminente interesse dei figli.</a:t>
            </a:r>
          </a:p>
        </p:txBody>
      </p:sp>
      <p:sp>
        <p:nvSpPr>
          <p:cNvPr id="4" name="CasellaDiTesto 3">
            <a:extLst>
              <a:ext uri="{FF2B5EF4-FFF2-40B4-BE49-F238E27FC236}">
                <a16:creationId xmlns:a16="http://schemas.microsoft.com/office/drawing/2014/main" id="{3D0A8288-EB40-716E-55F9-BE828700777B}"/>
              </a:ext>
            </a:extLst>
          </p:cNvPr>
          <p:cNvSpPr txBox="1"/>
          <p:nvPr/>
        </p:nvSpPr>
        <p:spPr>
          <a:xfrm>
            <a:off x="8823960" y="688892"/>
            <a:ext cx="2600960" cy="369332"/>
          </a:xfrm>
          <a:prstGeom prst="rect">
            <a:avLst/>
          </a:prstGeom>
          <a:solidFill>
            <a:srgbClr val="FFFF00"/>
          </a:solidFill>
        </p:spPr>
        <p:txBody>
          <a:bodyPr wrap="square" rtlCol="0">
            <a:spAutoFit/>
          </a:bodyPr>
          <a:lstStyle/>
          <a:p>
            <a:r>
              <a:rPr lang="it-IT" dirty="0"/>
              <a:t>INTERESSE DEI FIGLI</a:t>
            </a:r>
          </a:p>
        </p:txBody>
      </p:sp>
    </p:spTree>
    <p:extLst>
      <p:ext uri="{BB962C8B-B14F-4D97-AF65-F5344CB8AC3E}">
        <p14:creationId xmlns:p14="http://schemas.microsoft.com/office/powerpoint/2010/main" val="3571521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98935E5-228A-8D81-30A0-6C15BC0131DB}"/>
              </a:ext>
            </a:extLst>
          </p:cNvPr>
          <p:cNvSpPr txBox="1"/>
          <p:nvPr/>
        </p:nvSpPr>
        <p:spPr>
          <a:xfrm>
            <a:off x="894522" y="1276350"/>
            <a:ext cx="10217425" cy="4154984"/>
          </a:xfrm>
          <a:prstGeom prst="rect">
            <a:avLst/>
          </a:prstGeom>
          <a:noFill/>
        </p:spPr>
        <p:txBody>
          <a:bodyPr wrap="square" rtlCol="0">
            <a:spAutoFit/>
          </a:bodyPr>
          <a:lstStyle/>
          <a:p>
            <a:pPr algn="just"/>
            <a:r>
              <a:rPr lang="it-IT" sz="2400" dirty="0"/>
              <a:t>Anche in questo settore la giurisprudenza ha mostrato un andamento evolutivo. Prima della riforma del diritto di famiglia i giudici nell'individuare il coniuge al quale i figli dovevano essere affidati </a:t>
            </a:r>
            <a:r>
              <a:rPr lang="it-IT" sz="2400" b="1" dirty="0"/>
              <a:t>tendevano a privilegiare il genitore religioso rispetto a quello ateo o agnostico</a:t>
            </a:r>
            <a:r>
              <a:rPr lang="it-IT" sz="2400" dirty="0"/>
              <a:t>, in quanto garantiva migliori condizioni di adeguata educazione</a:t>
            </a:r>
          </a:p>
          <a:p>
            <a:pPr algn="just"/>
            <a:endParaRPr lang="it-IT" sz="2400" dirty="0"/>
          </a:p>
          <a:p>
            <a:pPr algn="just"/>
            <a:r>
              <a:rPr lang="it-IT" sz="2400" dirty="0"/>
              <a:t>(Tribunale di Ferrara, 31 agosto 1948)</a:t>
            </a:r>
          </a:p>
          <a:p>
            <a:pPr algn="just"/>
            <a:endParaRPr lang="it-IT" sz="2400" dirty="0"/>
          </a:p>
          <a:p>
            <a:pPr algn="just"/>
            <a:r>
              <a:rPr lang="it-IT" sz="2400" dirty="0"/>
              <a:t>Oppure si privilegiava il genitore </a:t>
            </a:r>
            <a:r>
              <a:rPr lang="it-IT" sz="2400" b="1" dirty="0"/>
              <a:t>capace di fornire maggiori garanzie che la prole continuasse il percorso educativo e religioso intrapreso </a:t>
            </a:r>
            <a:r>
              <a:rPr lang="it-IT" sz="2400" dirty="0"/>
              <a:t>(</a:t>
            </a:r>
            <a:r>
              <a:rPr lang="it-IT" sz="2400" dirty="0" err="1"/>
              <a:t>Trib</a:t>
            </a:r>
            <a:r>
              <a:rPr lang="it-IT" sz="2400" dirty="0"/>
              <a:t>. Trani, 16 giugno; </a:t>
            </a:r>
            <a:r>
              <a:rPr lang="it-IT" sz="2400" dirty="0" err="1"/>
              <a:t>trib</a:t>
            </a:r>
            <a:r>
              <a:rPr lang="it-IT" sz="2400" dirty="0"/>
              <a:t>. Venezia, 17 agosto 1953)</a:t>
            </a:r>
          </a:p>
        </p:txBody>
      </p:sp>
    </p:spTree>
    <p:extLst>
      <p:ext uri="{BB962C8B-B14F-4D97-AF65-F5344CB8AC3E}">
        <p14:creationId xmlns:p14="http://schemas.microsoft.com/office/powerpoint/2010/main" val="16216479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5778C30-D541-B516-461E-0D1C2DB99DD6}"/>
              </a:ext>
            </a:extLst>
          </p:cNvPr>
          <p:cNvSpPr txBox="1"/>
          <p:nvPr/>
        </p:nvSpPr>
        <p:spPr>
          <a:xfrm>
            <a:off x="742949" y="843498"/>
            <a:ext cx="10706100" cy="707886"/>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r>
              <a:rPr lang="it-IT" sz="2000" dirty="0"/>
              <a:t>La giurisprudenza odierna ritiene che la scelta del genitore affidatario </a:t>
            </a:r>
            <a:r>
              <a:rPr lang="it-IT" sz="2000" dirty="0">
                <a:highlight>
                  <a:srgbClr val="FFFF00"/>
                </a:highlight>
              </a:rPr>
              <a:t>non possa essere influenzata dalla sua professione religiosa neppure nell'ipotesi di conversione successiva alla celebrazione del matrimonio</a:t>
            </a:r>
          </a:p>
        </p:txBody>
      </p:sp>
      <p:sp>
        <p:nvSpPr>
          <p:cNvPr id="3" name="CasellaDiTesto 2">
            <a:extLst>
              <a:ext uri="{FF2B5EF4-FFF2-40B4-BE49-F238E27FC236}">
                <a16:creationId xmlns:a16="http://schemas.microsoft.com/office/drawing/2014/main" id="{D55B8D42-CB13-5A43-3AF5-33FEE1B8A5BC}"/>
              </a:ext>
            </a:extLst>
          </p:cNvPr>
          <p:cNvSpPr txBox="1"/>
          <p:nvPr/>
        </p:nvSpPr>
        <p:spPr>
          <a:xfrm>
            <a:off x="1038225" y="1924050"/>
            <a:ext cx="10296525" cy="3785652"/>
          </a:xfrm>
          <a:prstGeom prst="rect">
            <a:avLst/>
          </a:prstGeom>
          <a:noFill/>
        </p:spPr>
        <p:txBody>
          <a:bodyPr wrap="square" rtlCol="0">
            <a:spAutoFit/>
          </a:bodyPr>
          <a:lstStyle/>
          <a:p>
            <a:pPr algn="just"/>
            <a:r>
              <a:rPr lang="it-IT" sz="2400" dirty="0">
                <a:highlight>
                  <a:srgbClr val="00FFFF"/>
                </a:highlight>
              </a:rPr>
              <a:t>L'interesse superiore del minore </a:t>
            </a:r>
            <a:r>
              <a:rPr lang="it-IT" sz="2400" dirty="0"/>
              <a:t>è l'unico faro a cui il giudice deve orientare le scelte che lo riguardano. </a:t>
            </a:r>
          </a:p>
          <a:p>
            <a:pPr algn="just"/>
            <a:endParaRPr lang="it-IT" sz="2400" dirty="0"/>
          </a:p>
          <a:p>
            <a:pPr algn="just"/>
            <a:r>
              <a:rPr lang="it-IT" sz="2400" dirty="0"/>
              <a:t>Tuttavia nel valutare tale interesse e la capacità dei genitori di assolvere ai doveri di educazione e cura, </a:t>
            </a:r>
            <a:r>
              <a:rPr lang="it-IT" sz="2400" dirty="0">
                <a:highlight>
                  <a:srgbClr val="00FFFF"/>
                </a:highlight>
              </a:rPr>
              <a:t>il fattore religioso può assumere </a:t>
            </a:r>
            <a:r>
              <a:rPr lang="it-IT" sz="2400" dirty="0"/>
              <a:t>rilevanza.</a:t>
            </a:r>
          </a:p>
          <a:p>
            <a:pPr algn="just"/>
            <a:endParaRPr lang="it-IT" sz="2400" dirty="0"/>
          </a:p>
          <a:p>
            <a:pPr algn="just"/>
            <a:endParaRPr lang="it-IT" sz="2400" dirty="0"/>
          </a:p>
          <a:p>
            <a:pPr algn="just"/>
            <a:r>
              <a:rPr lang="it-IT" sz="2400" dirty="0"/>
              <a:t>Questo accade essenzialmente quando l'appartenenza confessionale del genitore </a:t>
            </a:r>
            <a:r>
              <a:rPr lang="it-IT" sz="2400" b="1" dirty="0">
                <a:highlight>
                  <a:srgbClr val="FFFF00"/>
                </a:highlight>
              </a:rPr>
              <a:t>si traduce in condotte pregiudizievoli per il figlio o in un'indebita compressione dei suoi diritti e libertà o in un pericolo per la sua crescita</a:t>
            </a:r>
          </a:p>
        </p:txBody>
      </p:sp>
    </p:spTree>
    <p:extLst>
      <p:ext uri="{BB962C8B-B14F-4D97-AF65-F5344CB8AC3E}">
        <p14:creationId xmlns:p14="http://schemas.microsoft.com/office/powerpoint/2010/main" val="12401518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4ED9C1A-8650-D173-7701-52DCA1AB6494}"/>
              </a:ext>
            </a:extLst>
          </p:cNvPr>
          <p:cNvSpPr txBox="1"/>
          <p:nvPr/>
        </p:nvSpPr>
        <p:spPr>
          <a:xfrm>
            <a:off x="976312" y="1104900"/>
            <a:ext cx="10010775" cy="1938992"/>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ln>
            <a:solidFill>
              <a:schemeClr val="accent1"/>
            </a:solidFill>
          </a:ln>
        </p:spPr>
        <p:txBody>
          <a:bodyPr wrap="square" rtlCol="0">
            <a:spAutoFit/>
          </a:bodyPr>
          <a:lstStyle/>
          <a:p>
            <a:pPr algn="just"/>
            <a:r>
              <a:rPr lang="it-IT" sz="2400" b="1" dirty="0"/>
              <a:t>Tribunale di Bologna, 5 Febbraio, n. 247</a:t>
            </a:r>
            <a:r>
              <a:rPr lang="it-IT" sz="2400" dirty="0"/>
              <a:t>: il padre convertito al movimento ebreo ultra ortodosso </a:t>
            </a:r>
            <a:r>
              <a:rPr lang="it-IT" sz="2400" dirty="0" err="1"/>
              <a:t>Lubavitch</a:t>
            </a:r>
            <a:r>
              <a:rPr lang="it-IT" sz="2400" dirty="0"/>
              <a:t> ha posto in essere un atteggiamento di separazione dalla società, ritenuto inidoneo a garantire un equilibrato e sano sviluppo della personalità del figlio. Il tribunale dispone l'affidamento del minore alla madre</a:t>
            </a:r>
          </a:p>
        </p:txBody>
      </p:sp>
      <p:sp>
        <p:nvSpPr>
          <p:cNvPr id="3" name="CasellaDiTesto 2">
            <a:extLst>
              <a:ext uri="{FF2B5EF4-FFF2-40B4-BE49-F238E27FC236}">
                <a16:creationId xmlns:a16="http://schemas.microsoft.com/office/drawing/2014/main" id="{7EB7C184-A8F4-82C9-3254-174125B1E853}"/>
              </a:ext>
            </a:extLst>
          </p:cNvPr>
          <p:cNvSpPr txBox="1"/>
          <p:nvPr/>
        </p:nvSpPr>
        <p:spPr>
          <a:xfrm>
            <a:off x="976311" y="3926265"/>
            <a:ext cx="10010775" cy="1200329"/>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solidFill>
              <a:schemeClr val="accent1"/>
            </a:solidFill>
          </a:ln>
        </p:spPr>
        <p:txBody>
          <a:bodyPr wrap="square" rtlCol="0">
            <a:spAutoFit/>
          </a:bodyPr>
          <a:lstStyle/>
          <a:p>
            <a:pPr algn="just"/>
            <a:r>
              <a:rPr lang="it-IT" sz="2400" dirty="0"/>
              <a:t>Tribunale di Genova 16 agosto, n. 504: la madre appartenente al movimento ebreo ultraortodosso </a:t>
            </a:r>
            <a:r>
              <a:rPr lang="it-IT" sz="2400" dirty="0" err="1"/>
              <a:t>Lubavitch</a:t>
            </a:r>
            <a:r>
              <a:rPr lang="it-IT" sz="2400" dirty="0"/>
              <a:t> rapisce le figlie e si trasferisce in Israele, spingendole ad aderire al suo credo senza che potessero avere contatti col padre</a:t>
            </a:r>
          </a:p>
        </p:txBody>
      </p:sp>
    </p:spTree>
    <p:extLst>
      <p:ext uri="{BB962C8B-B14F-4D97-AF65-F5344CB8AC3E}">
        <p14:creationId xmlns:p14="http://schemas.microsoft.com/office/powerpoint/2010/main" val="69072982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5A83707-D4D8-521E-B4FB-D1C99DB4944F}"/>
              </a:ext>
            </a:extLst>
          </p:cNvPr>
          <p:cNvSpPr txBox="1"/>
          <p:nvPr/>
        </p:nvSpPr>
        <p:spPr>
          <a:xfrm>
            <a:off x="1266825" y="2124075"/>
            <a:ext cx="9086850" cy="2062103"/>
          </a:xfrm>
          <a:prstGeom prst="rect">
            <a:avLst/>
          </a:prstGeom>
          <a:noFill/>
        </p:spPr>
        <p:txBody>
          <a:bodyPr wrap="square" rtlCol="0">
            <a:spAutoFit/>
          </a:bodyPr>
          <a:lstStyle/>
          <a:p>
            <a:pPr algn="just"/>
            <a:r>
              <a:rPr lang="it-IT" sz="3200" dirty="0"/>
              <a:t>Tribunale di Agrigento, 24 maggio 2017: in presenza di contrasto viene inibito ai genitori di impartire un'educazione religiosa ai figli fino al raggiungimento dell'età scolare</a:t>
            </a:r>
          </a:p>
        </p:txBody>
      </p:sp>
    </p:spTree>
    <p:extLst>
      <p:ext uri="{BB962C8B-B14F-4D97-AF65-F5344CB8AC3E}">
        <p14:creationId xmlns:p14="http://schemas.microsoft.com/office/powerpoint/2010/main" val="939308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Cement/>
                    </a14:imgEffect>
                  </a14:imgLayer>
                </a14:imgProps>
              </a:ext>
            </a:extLst>
          </a:blip>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092FA418-67F6-C8E7-8957-6DCD8AEFAFB5}"/>
              </a:ext>
            </a:extLst>
          </p:cNvPr>
          <p:cNvSpPr txBox="1"/>
          <p:nvPr/>
        </p:nvSpPr>
        <p:spPr>
          <a:xfrm>
            <a:off x="1562100" y="1997839"/>
            <a:ext cx="7924800" cy="2862322"/>
          </a:xfrm>
          <a:prstGeom prst="rect">
            <a:avLst/>
          </a:prstGeom>
          <a:noFill/>
        </p:spPr>
        <p:txBody>
          <a:bodyPr wrap="square" rtlCol="0">
            <a:spAutoFit/>
          </a:bodyPr>
          <a:lstStyle/>
          <a:p>
            <a:r>
              <a:rPr lang="it-IT" sz="6000" dirty="0"/>
              <a:t>Il contrasto tra i genitori sugli orientamenti educativi</a:t>
            </a:r>
          </a:p>
        </p:txBody>
      </p:sp>
    </p:spTree>
    <p:extLst>
      <p:ext uri="{BB962C8B-B14F-4D97-AF65-F5344CB8AC3E}">
        <p14:creationId xmlns:p14="http://schemas.microsoft.com/office/powerpoint/2010/main" val="18268990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PaintStrokes/>
                    </a14:imgEffect>
                  </a14:imgLayer>
                </a14:imgProps>
              </a:ext>
            </a:extLst>
          </a:blip>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7917BD1-B894-A345-E3D3-36076AAED1FE}"/>
              </a:ext>
            </a:extLst>
          </p:cNvPr>
          <p:cNvSpPr txBox="1"/>
          <p:nvPr/>
        </p:nvSpPr>
        <p:spPr>
          <a:xfrm>
            <a:off x="1543050" y="1838325"/>
            <a:ext cx="9258300" cy="2554545"/>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p:spPr>
        <p:txBody>
          <a:bodyPr wrap="square" rtlCol="0">
            <a:spAutoFit/>
          </a:bodyPr>
          <a:lstStyle/>
          <a:p>
            <a:r>
              <a:rPr lang="it-IT" sz="3200" dirty="0"/>
              <a:t>Nella versione originaria del codice civile del 1942 l'ipotesi di contrasto sulle scelte educative e religiose della prole non era contemplata, in quanto si delineava una famiglia soggetta alla patria potestà, che riconosceva al marito-padre ogni potere decisionale</a:t>
            </a:r>
          </a:p>
        </p:txBody>
      </p:sp>
    </p:spTree>
    <p:extLst>
      <p:ext uri="{BB962C8B-B14F-4D97-AF65-F5344CB8AC3E}">
        <p14:creationId xmlns:p14="http://schemas.microsoft.com/office/powerpoint/2010/main" val="189676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2B17930-C4F5-9769-AC67-3FCA4B96DFB3}"/>
              </a:ext>
            </a:extLst>
          </p:cNvPr>
          <p:cNvSpPr txBox="1"/>
          <p:nvPr/>
        </p:nvSpPr>
        <p:spPr>
          <a:xfrm>
            <a:off x="4358652" y="1013755"/>
            <a:ext cx="6867526" cy="1200329"/>
          </a:xfrm>
          <a:prstGeom prst="rect">
            <a:avLst/>
          </a:prstGeom>
          <a:noFill/>
        </p:spPr>
        <p:txBody>
          <a:bodyPr wrap="square" rtlCol="0">
            <a:spAutoFit/>
          </a:bodyPr>
          <a:lstStyle/>
          <a:p>
            <a:pPr algn="just"/>
            <a:r>
              <a:rPr lang="it-IT" sz="2400" dirty="0"/>
              <a:t>I principi del 1791 informano il Codice napoleonico del 1804: «la </a:t>
            </a:r>
            <a:r>
              <a:rPr lang="it-IT" sz="2400" dirty="0" err="1"/>
              <a:t>loi</a:t>
            </a:r>
            <a:r>
              <a:rPr lang="it-IT" sz="2400" dirty="0"/>
              <a:t> ne </a:t>
            </a:r>
            <a:r>
              <a:rPr lang="it-IT" sz="2400" dirty="0" err="1"/>
              <a:t>considère</a:t>
            </a:r>
            <a:r>
              <a:rPr lang="it-IT" sz="2400" dirty="0"/>
              <a:t> </a:t>
            </a:r>
            <a:r>
              <a:rPr lang="it-IT" sz="2400" dirty="0" err="1"/>
              <a:t>pas</a:t>
            </a:r>
            <a:r>
              <a:rPr lang="it-IT" sz="2400" dirty="0"/>
              <a:t> le </a:t>
            </a:r>
            <a:r>
              <a:rPr lang="it-IT" sz="2400" dirty="0" err="1"/>
              <a:t>mariage</a:t>
            </a:r>
            <a:r>
              <a:rPr lang="it-IT" sz="2400" dirty="0"/>
              <a:t> </a:t>
            </a:r>
            <a:r>
              <a:rPr lang="it-IT" sz="2400" dirty="0" err="1"/>
              <a:t>que</a:t>
            </a:r>
            <a:r>
              <a:rPr lang="it-IT" sz="2400" dirty="0"/>
              <a:t> </a:t>
            </a:r>
            <a:r>
              <a:rPr lang="it-IT" sz="2400" dirty="0" err="1"/>
              <a:t>comme</a:t>
            </a:r>
            <a:r>
              <a:rPr lang="it-IT" sz="2400" dirty="0"/>
              <a:t> un </a:t>
            </a:r>
            <a:r>
              <a:rPr lang="it-IT" sz="2400" dirty="0" err="1"/>
              <a:t>contrat</a:t>
            </a:r>
            <a:r>
              <a:rPr lang="it-IT" sz="2400" dirty="0"/>
              <a:t> </a:t>
            </a:r>
            <a:r>
              <a:rPr lang="it-IT" sz="2400" dirty="0" err="1"/>
              <a:t>civil</a:t>
            </a:r>
            <a:r>
              <a:rPr lang="it-IT" sz="2400" dirty="0"/>
              <a:t>».</a:t>
            </a:r>
          </a:p>
        </p:txBody>
      </p:sp>
      <p:pic>
        <p:nvPicPr>
          <p:cNvPr id="3" name="Immagine 2">
            <a:extLst>
              <a:ext uri="{FF2B5EF4-FFF2-40B4-BE49-F238E27FC236}">
                <a16:creationId xmlns:a16="http://schemas.microsoft.com/office/drawing/2014/main" id="{B716B887-9A8C-74FB-834B-63E717DE89C0}"/>
              </a:ext>
            </a:extLst>
          </p:cNvPr>
          <p:cNvPicPr>
            <a:picLocks noChangeAspect="1"/>
          </p:cNvPicPr>
          <p:nvPr/>
        </p:nvPicPr>
        <p:blipFill>
          <a:blip r:embed="rId2"/>
          <a:stretch>
            <a:fillRect/>
          </a:stretch>
        </p:blipFill>
        <p:spPr>
          <a:xfrm>
            <a:off x="1005121" y="771526"/>
            <a:ext cx="2166703" cy="2386014"/>
          </a:xfrm>
          <a:prstGeom prst="rect">
            <a:avLst/>
          </a:prstGeom>
        </p:spPr>
      </p:pic>
      <mc:AlternateContent xmlns:mc="http://schemas.openxmlformats.org/markup-compatibility/2006">
        <mc:Choice xmlns:am3d="http://schemas.microsoft.com/office/drawing/2017/model3d" Requires="am3d">
          <p:graphicFrame>
            <p:nvGraphicFramePr>
              <p:cNvPr id="4" name="Modello 3D 3" descr="Freccia puntata">
                <a:extLst>
                  <a:ext uri="{FF2B5EF4-FFF2-40B4-BE49-F238E27FC236}">
                    <a16:creationId xmlns:a16="http://schemas.microsoft.com/office/drawing/2014/main" id="{DF0B8846-63F6-1CBC-B97A-DDE63919316D}"/>
                  </a:ext>
                </a:extLst>
              </p:cNvPr>
              <p:cNvGraphicFramePr>
                <a:graphicFrameLocks/>
              </p:cNvGraphicFramePr>
              <p:nvPr>
                <p:extLst>
                  <p:ext uri="{D42A27DB-BD31-4B8C-83A1-F6EECF244321}">
                    <p14:modId xmlns:p14="http://schemas.microsoft.com/office/powerpoint/2010/main" val="2134459738"/>
                  </p:ext>
                </p:extLst>
              </p:nvPr>
            </p:nvGraphicFramePr>
            <p:xfrm rot="14892101">
              <a:off x="3376579" y="966960"/>
              <a:ext cx="777319" cy="1296933"/>
            </p:xfrm>
            <a:graphic>
              <a:graphicData uri="http://schemas.microsoft.com/office/drawing/2017/model3d">
                <am3d:model3d r:embed="rId3">
                  <am3d:spPr>
                    <a:xfrm rot="14892101">
                      <a:off x="0" y="0"/>
                      <a:ext cx="777319" cy="1296933"/>
                    </a:xfrm>
                    <a:prstGeom prst="rect">
                      <a:avLst/>
                    </a:prstGeom>
                    <a:effectLst>
                      <a:reflection stA="45000" endPos="5000" dist="50800" dir="5400000" sy="-100000" algn="bl" rotWithShape="0"/>
                    </a:effectLst>
                  </am3d:spPr>
                  <am3d:camera>
                    <am3d:pos x="0" y="0" z="53229038"/>
                    <am3d:up dx="0" dy="36000000" dz="0"/>
                    <am3d:lookAt x="0" y="0" z="0"/>
                    <am3d:perspective fov="2402604"/>
                  </am3d:camera>
                  <am3d:trans>
                    <am3d:meterPerModelUnit n="121206" d="1000000"/>
                    <am3d:preTrans dx="0" dy="-18000000" dz="0"/>
                    <am3d:scale>
                      <am3d:sx n="1000000" d="1000000"/>
                      <am3d:sy n="1000000" d="1000000"/>
                      <am3d:sz n="1000000" d="1000000"/>
                    </am3d:scale>
                    <am3d:rot ax="-8317938" ay="264089" az="-10568009"/>
                    <am3d:postTrans dx="0" dy="0" dz="0"/>
                  </am3d:trans>
                  <am3d:raster rName="Office3DRenderer" rVer="16.0.8326">
                    <am3d:blip r:embed="rId4"/>
                  </am3d:raster>
                  <am3d:winViewport/>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Modello 3D 3" descr="Freccia puntata">
                <a:extLst>
                  <a:ext uri="{FF2B5EF4-FFF2-40B4-BE49-F238E27FC236}">
                    <a16:creationId xmlns:a16="http://schemas.microsoft.com/office/drawing/2014/main" id="{DF0B8846-63F6-1CBC-B97A-DDE63919316D}"/>
                  </a:ext>
                </a:extLst>
              </p:cNvPr>
              <p:cNvPicPr>
                <a:picLocks noGrp="1" noRot="1" noChangeAspect="1" noMove="1" noResize="1" noEditPoints="1" noAdjustHandles="1" noChangeArrowheads="1" noChangeShapeType="1" noCrop="1"/>
              </p:cNvPicPr>
              <p:nvPr/>
            </p:nvPicPr>
            <p:blipFill>
              <a:blip r:embed="rId4"/>
              <a:stretch>
                <a:fillRect/>
              </a:stretch>
            </p:blipFill>
            <p:spPr>
              <a:xfrm rot="14892101">
                <a:off x="3376579" y="966960"/>
                <a:ext cx="777319" cy="1296933"/>
              </a:xfrm>
              <a:prstGeom prst="rect">
                <a:avLst/>
              </a:prstGeom>
              <a:effectLst>
                <a:reflection stA="45000" endPos="5000" dist="50800" dir="5400000" sy="-100000" algn="bl" rotWithShape="0"/>
              </a:effectLst>
            </p:spPr>
          </p:pic>
        </mc:Fallback>
      </mc:AlternateContent>
      <p:pic>
        <p:nvPicPr>
          <p:cNvPr id="5" name="Immagine 4">
            <a:extLst>
              <a:ext uri="{FF2B5EF4-FFF2-40B4-BE49-F238E27FC236}">
                <a16:creationId xmlns:a16="http://schemas.microsoft.com/office/drawing/2014/main" id="{8A2B2311-CB03-4D1C-4722-40CEEBD209A6}"/>
              </a:ext>
            </a:extLst>
          </p:cNvPr>
          <p:cNvPicPr>
            <a:picLocks noChangeAspect="1"/>
          </p:cNvPicPr>
          <p:nvPr/>
        </p:nvPicPr>
        <p:blipFill>
          <a:blip r:embed="rId5"/>
          <a:stretch>
            <a:fillRect/>
          </a:stretch>
        </p:blipFill>
        <p:spPr>
          <a:xfrm>
            <a:off x="8165788" y="2016147"/>
            <a:ext cx="2878801" cy="1886963"/>
          </a:xfrm>
          <a:prstGeom prst="rect">
            <a:avLst/>
          </a:prstGeom>
        </p:spPr>
      </p:pic>
      <p:pic>
        <p:nvPicPr>
          <p:cNvPr id="6" name="Immagine 5">
            <a:extLst>
              <a:ext uri="{FF2B5EF4-FFF2-40B4-BE49-F238E27FC236}">
                <a16:creationId xmlns:a16="http://schemas.microsoft.com/office/drawing/2014/main" id="{5D744F42-2B96-0FB4-EA6A-A81878A03135}"/>
              </a:ext>
            </a:extLst>
          </p:cNvPr>
          <p:cNvPicPr>
            <a:picLocks noChangeAspect="1"/>
          </p:cNvPicPr>
          <p:nvPr/>
        </p:nvPicPr>
        <p:blipFill>
          <a:blip r:embed="rId6">
            <a:extLst>
              <a:ext uri="{BEBA8EAE-BF5A-486C-A8C5-ECC9F3942E4B}">
                <a14:imgProps xmlns:a14="http://schemas.microsoft.com/office/drawing/2010/main">
                  <a14:imgLayer r:embed="rId7">
                    <a14:imgEffect>
                      <a14:artisticLightScreen/>
                    </a14:imgEffect>
                  </a14:imgLayer>
                </a14:imgProps>
              </a:ext>
            </a:extLst>
          </a:blip>
          <a:stretch>
            <a:fillRect/>
          </a:stretch>
        </p:blipFill>
        <p:spPr>
          <a:xfrm rot="10178076">
            <a:off x="6629166" y="3001014"/>
            <a:ext cx="1438781" cy="1218084"/>
          </a:xfrm>
          <a:prstGeom prst="rect">
            <a:avLst/>
          </a:prstGeom>
          <a:ln>
            <a:noFill/>
          </a:ln>
        </p:spPr>
      </p:pic>
      <p:sp>
        <p:nvSpPr>
          <p:cNvPr id="7" name="CasellaDiTesto 6">
            <a:extLst>
              <a:ext uri="{FF2B5EF4-FFF2-40B4-BE49-F238E27FC236}">
                <a16:creationId xmlns:a16="http://schemas.microsoft.com/office/drawing/2014/main" id="{DDDC50DF-35A1-BF57-040C-87F164C225CA}"/>
              </a:ext>
            </a:extLst>
          </p:cNvPr>
          <p:cNvSpPr txBox="1"/>
          <p:nvPr/>
        </p:nvSpPr>
        <p:spPr>
          <a:xfrm>
            <a:off x="4096716" y="4194790"/>
            <a:ext cx="7215187" cy="1200329"/>
          </a:xfrm>
          <a:prstGeom prst="rect">
            <a:avLst/>
          </a:prstGeom>
          <a:noFill/>
        </p:spPr>
        <p:txBody>
          <a:bodyPr wrap="square" rtlCol="0">
            <a:spAutoFit/>
          </a:bodyPr>
          <a:lstStyle/>
          <a:p>
            <a:pPr algn="just"/>
            <a:r>
              <a:rPr lang="it-IT" sz="2400" dirty="0"/>
              <a:t>Per la Costituzione francese del 14.9.1791, titolo II, art. 7, il matrimonio è un contratto, è indipendente dalle convinzioni religiose dei nubendi e ha fine con il divorzio.</a:t>
            </a:r>
          </a:p>
        </p:txBody>
      </p:sp>
      <p:pic>
        <p:nvPicPr>
          <p:cNvPr id="8" name="Immagine 7">
            <a:extLst>
              <a:ext uri="{FF2B5EF4-FFF2-40B4-BE49-F238E27FC236}">
                <a16:creationId xmlns:a16="http://schemas.microsoft.com/office/drawing/2014/main" id="{F21C305F-C9FA-041C-FE0E-BE61CEB25C91}"/>
              </a:ext>
            </a:extLst>
          </p:cNvPr>
          <p:cNvPicPr>
            <a:picLocks noChangeAspect="1"/>
          </p:cNvPicPr>
          <p:nvPr/>
        </p:nvPicPr>
        <p:blipFill>
          <a:blip r:embed="rId8"/>
          <a:stretch>
            <a:fillRect/>
          </a:stretch>
        </p:blipFill>
        <p:spPr>
          <a:xfrm>
            <a:off x="1005122" y="3903110"/>
            <a:ext cx="2754976" cy="1783688"/>
          </a:xfrm>
          <a:prstGeom prst="rect">
            <a:avLst/>
          </a:prstGeom>
        </p:spPr>
      </p:pic>
    </p:spTree>
    <p:extLst>
      <p:ext uri="{BB962C8B-B14F-4D97-AF65-F5344CB8AC3E}">
        <p14:creationId xmlns:p14="http://schemas.microsoft.com/office/powerpoint/2010/main" val="3638057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a:blip r:embed="rId2">
            <a:extLst>
              <a:ext uri="{BEBA8EAE-BF5A-486C-A8C5-ECC9F3942E4B}">
                <a14:imgProps xmlns:a14="http://schemas.microsoft.com/office/drawing/2010/main">
                  <a14:imgLayer r:embed="rId3">
                    <a14:imgEffect>
                      <a14:artisticPencilGrayscale/>
                    </a14:imgEffect>
                  </a14:imgLayer>
                </a14:imgProps>
              </a:ext>
            </a:extLst>
          </a:blip>
          <a:stretch/>
        </a:blipFill>
        <a:effectLst/>
      </p:bgPr>
    </p:bg>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B792B86-EB72-EC1F-1347-5DC202A003CB}"/>
              </a:ext>
            </a:extLst>
          </p:cNvPr>
          <p:cNvSpPr txBox="1"/>
          <p:nvPr/>
        </p:nvSpPr>
        <p:spPr>
          <a:xfrm>
            <a:off x="1066800" y="885825"/>
            <a:ext cx="10191750" cy="2677656"/>
          </a:xfrm>
          <a:prstGeom prst="rect">
            <a:avLst/>
          </a:prstGeom>
          <a:noFill/>
        </p:spPr>
        <p:txBody>
          <a:bodyPr wrap="square" rtlCol="0">
            <a:spAutoFit/>
          </a:bodyPr>
          <a:lstStyle/>
          <a:p>
            <a:pPr algn="just"/>
            <a:r>
              <a:rPr lang="it-IT" sz="2400" dirty="0"/>
              <a:t>L'esercizio della patria potestà poteva proseguire anche </a:t>
            </a:r>
            <a:r>
              <a:rPr lang="it-IT" sz="2400" i="1" dirty="0"/>
              <a:t>post </a:t>
            </a:r>
            <a:r>
              <a:rPr lang="it-IT" sz="2400" i="1" dirty="0" err="1"/>
              <a:t>mortem</a:t>
            </a:r>
            <a:r>
              <a:rPr lang="it-IT" sz="2400" i="1" dirty="0"/>
              <a:t>.</a:t>
            </a:r>
          </a:p>
          <a:p>
            <a:pPr algn="just"/>
            <a:r>
              <a:rPr lang="it-IT" sz="2400" dirty="0"/>
              <a:t>Il padre infatti poteva impartire per testamento alla madre superstite le condizioni per l'educazione dei figli. </a:t>
            </a:r>
          </a:p>
          <a:p>
            <a:pPr algn="just"/>
            <a:endParaRPr lang="it-IT" sz="2400" dirty="0"/>
          </a:p>
          <a:p>
            <a:pPr algn="just"/>
            <a:r>
              <a:rPr lang="it-IT" sz="2400" dirty="0"/>
              <a:t>Il diritto educativo della madre era sostanzialmente disconosciuto e i figli non avevano alcun ruolo attivo nella formazione delle scelte che li riguardano poiché il rapporto tra genitore e figlio era inteso nel senso di potestà soggezione</a:t>
            </a:r>
          </a:p>
        </p:txBody>
      </p:sp>
      <p:sp>
        <p:nvSpPr>
          <p:cNvPr id="3" name="CasellaDiTesto 2">
            <a:extLst>
              <a:ext uri="{FF2B5EF4-FFF2-40B4-BE49-F238E27FC236}">
                <a16:creationId xmlns:a16="http://schemas.microsoft.com/office/drawing/2014/main" id="{9E6BAC7B-9901-7D19-9100-D0D36C0E4A41}"/>
              </a:ext>
            </a:extLst>
          </p:cNvPr>
          <p:cNvSpPr txBox="1"/>
          <p:nvPr/>
        </p:nvSpPr>
        <p:spPr>
          <a:xfrm>
            <a:off x="1066800" y="3892524"/>
            <a:ext cx="9629775" cy="369332"/>
          </a:xfrm>
          <a:prstGeom prst="rect">
            <a:avLst/>
          </a:prstGeom>
          <a:noFill/>
        </p:spPr>
        <p:txBody>
          <a:bodyPr wrap="square" rtlCol="0">
            <a:spAutoFit/>
          </a:bodyPr>
          <a:lstStyle/>
          <a:p>
            <a:r>
              <a:rPr lang="it-IT" dirty="0"/>
              <a:t>Art. 338 c.c. oggi abrogato</a:t>
            </a:r>
          </a:p>
        </p:txBody>
      </p:sp>
      <p:sp>
        <p:nvSpPr>
          <p:cNvPr id="4" name="CasellaDiTesto 3">
            <a:extLst>
              <a:ext uri="{FF2B5EF4-FFF2-40B4-BE49-F238E27FC236}">
                <a16:creationId xmlns:a16="http://schemas.microsoft.com/office/drawing/2014/main" id="{BBEBB023-12F2-5452-16B7-1A9F1A09AF8F}"/>
              </a:ext>
            </a:extLst>
          </p:cNvPr>
          <p:cNvSpPr txBox="1"/>
          <p:nvPr/>
        </p:nvSpPr>
        <p:spPr>
          <a:xfrm>
            <a:off x="1104900" y="4714835"/>
            <a:ext cx="9267825" cy="923330"/>
          </a:xfrm>
          <a:prstGeom prst="rect">
            <a:avLst/>
          </a:prstGeom>
          <a:gradFill>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gradFill>
          <a:ln>
            <a:solidFill>
              <a:schemeClr val="accent1"/>
            </a:solidFill>
          </a:ln>
        </p:spPr>
        <p:txBody>
          <a:bodyPr wrap="square" rtlCol="0">
            <a:spAutoFit/>
          </a:bodyPr>
          <a:lstStyle/>
          <a:p>
            <a:r>
              <a:rPr lang="it-IT" dirty="0"/>
              <a:t>App. Torino 9 giugno 1888: è legittima la disposizione testamentaria con cui il padre di religione ebraica impartisce alla madre di religione cattolica di educare la figlia all'ebraismo, nonostante la madre esercente in via esclusiva la potestà genitoriale sulla minore volesse disattendere la prescrizione</a:t>
            </a:r>
          </a:p>
        </p:txBody>
      </p:sp>
    </p:spTree>
    <p:extLst>
      <p:ext uri="{BB962C8B-B14F-4D97-AF65-F5344CB8AC3E}">
        <p14:creationId xmlns:p14="http://schemas.microsoft.com/office/powerpoint/2010/main" val="1468372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5445C69-30A3-F5FC-36D4-A20F53D57AA5}"/>
              </a:ext>
            </a:extLst>
          </p:cNvPr>
          <p:cNvSpPr txBox="1"/>
          <p:nvPr/>
        </p:nvSpPr>
        <p:spPr>
          <a:xfrm>
            <a:off x="962025" y="772090"/>
            <a:ext cx="9944100" cy="2246769"/>
          </a:xfrm>
          <a:prstGeom prst="rect">
            <a:avLst/>
          </a:prstGeom>
          <a:noFill/>
        </p:spPr>
        <p:txBody>
          <a:bodyPr wrap="square" rtlCol="0">
            <a:spAutoFit/>
          </a:bodyPr>
          <a:lstStyle/>
          <a:p>
            <a:pPr algn="just"/>
            <a:r>
              <a:rPr lang="it-IT" sz="2800" dirty="0"/>
              <a:t>Dopo la riforma del diritto di famiglia del 1975 l'educazione religiosa della prole incombe su ciascuno dei genitori. Tendenzialmente la giurisprudenza è ormai costante nel ritenere illecita e sanzionabile ex articolo 709 ter c.p.c. la condotta del genitore che unilateralmente assume tali decisioni.</a:t>
            </a:r>
          </a:p>
        </p:txBody>
      </p:sp>
      <p:sp>
        <p:nvSpPr>
          <p:cNvPr id="3" name="CasellaDiTesto 2">
            <a:extLst>
              <a:ext uri="{FF2B5EF4-FFF2-40B4-BE49-F238E27FC236}">
                <a16:creationId xmlns:a16="http://schemas.microsoft.com/office/drawing/2014/main" id="{291E39FA-D80D-3686-5763-23E3534AE60B}"/>
              </a:ext>
            </a:extLst>
          </p:cNvPr>
          <p:cNvSpPr txBox="1"/>
          <p:nvPr/>
        </p:nvSpPr>
        <p:spPr>
          <a:xfrm>
            <a:off x="835404" y="3470830"/>
            <a:ext cx="10521192" cy="2308324"/>
          </a:xfrm>
          <a:prstGeom prst="rect">
            <a:avLst/>
          </a:prstGeom>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spPr>
        <p:txBody>
          <a:bodyPr wrap="square" rtlCol="0">
            <a:spAutoFit/>
          </a:bodyPr>
          <a:lstStyle/>
          <a:p>
            <a:r>
              <a:rPr lang="it-IT" sz="2400" dirty="0"/>
              <a:t>Corte d'appello di Catania, 2 luglio 2015, è astrattamente passibile di sanzione la condotta della madre che aveva iscritto il figlio a una scuola cattolica parificata senza il consenso del padre musulmano, ma in concreto la sanzione non è stata comminata in quanto la scelta era stata giustificata alla luce dell'orario maggiormente esteso di frequenza che, in assenza di una fattiva collaborazione del padre, le consentiva di svolgere attività lavorativa a tempo pieno.</a:t>
            </a:r>
          </a:p>
        </p:txBody>
      </p:sp>
    </p:spTree>
    <p:extLst>
      <p:ext uri="{BB962C8B-B14F-4D97-AF65-F5344CB8AC3E}">
        <p14:creationId xmlns:p14="http://schemas.microsoft.com/office/powerpoint/2010/main" val="2156835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A040662-86B7-983C-E74C-7BBCA166EC92}"/>
              </a:ext>
            </a:extLst>
          </p:cNvPr>
          <p:cNvSpPr txBox="1"/>
          <p:nvPr/>
        </p:nvSpPr>
        <p:spPr>
          <a:xfrm>
            <a:off x="509587" y="2276474"/>
            <a:ext cx="11172825" cy="3539430"/>
          </a:xfrm>
          <a:prstGeom prst="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a:outerShdw blurRad="50800" dist="50800" dir="5400000" algn="ctr" rotWithShape="0">
              <a:schemeClr val="accent1">
                <a:lumMod val="40000"/>
                <a:lumOff val="60000"/>
              </a:schemeClr>
            </a:outerShdw>
          </a:effectLst>
        </p:spPr>
        <p:txBody>
          <a:bodyPr wrap="square" rtlCol="0">
            <a:spAutoFit/>
          </a:bodyPr>
          <a:lstStyle/>
          <a:p>
            <a:pPr algn="just"/>
            <a:r>
              <a:rPr lang="it-IT" sz="3200" dirty="0"/>
              <a:t>Negli Stati preunitari (tranne per qualche breve eccezione) vigeva il solo matrimonio canonico, dunque lo </a:t>
            </a:r>
            <a:r>
              <a:rPr lang="it-IT" sz="3200" i="1" dirty="0"/>
              <a:t>ius </a:t>
            </a:r>
            <a:r>
              <a:rPr lang="it-IT" sz="3200" i="1" dirty="0" err="1"/>
              <a:t>connubii</a:t>
            </a:r>
            <a:r>
              <a:rPr lang="it-IT" sz="3200" i="1" dirty="0"/>
              <a:t> </a:t>
            </a:r>
            <a:r>
              <a:rPr lang="it-IT" sz="3200" dirty="0"/>
              <a:t>era riservato ai soli cattolici. </a:t>
            </a:r>
          </a:p>
          <a:p>
            <a:pPr algn="just"/>
            <a:endParaRPr lang="it-IT" sz="3200" dirty="0"/>
          </a:p>
          <a:p>
            <a:pPr algn="just"/>
            <a:r>
              <a:rPr lang="it-IT" sz="3200" dirty="0"/>
              <a:t>Il rito civile non richiede alcuna appartenenza confessionale:  la libertà matrimoniale diventa un diritto di tutti, cattolici, non cattolici, atei.</a:t>
            </a:r>
          </a:p>
        </p:txBody>
      </p:sp>
      <p:sp>
        <p:nvSpPr>
          <p:cNvPr id="3" name="CasellaDiTesto 2">
            <a:extLst>
              <a:ext uri="{FF2B5EF4-FFF2-40B4-BE49-F238E27FC236}">
                <a16:creationId xmlns:a16="http://schemas.microsoft.com/office/drawing/2014/main" id="{0B24CB81-DDC0-D05C-6536-47E105F6CEB7}"/>
              </a:ext>
            </a:extLst>
          </p:cNvPr>
          <p:cNvSpPr txBox="1"/>
          <p:nvPr/>
        </p:nvSpPr>
        <p:spPr>
          <a:xfrm>
            <a:off x="509587" y="663356"/>
            <a:ext cx="10696575" cy="646331"/>
          </a:xfrm>
          <a:prstGeom prst="rect">
            <a:avLst/>
          </a:prstGeom>
          <a:solidFill>
            <a:schemeClr val="accent4"/>
          </a:solidFill>
        </p:spPr>
        <p:txBody>
          <a:bodyPr wrap="square" rtlCol="0">
            <a:spAutoFit/>
          </a:bodyPr>
          <a:lstStyle/>
          <a:p>
            <a:r>
              <a:rPr lang="it-IT" sz="3600" dirty="0"/>
              <a:t>Codice Pisanelli: la «‘carta’ del nuovo ordine sociale»</a:t>
            </a:r>
          </a:p>
        </p:txBody>
      </p:sp>
      <p:sp>
        <p:nvSpPr>
          <p:cNvPr id="4" name="CasellaDiTesto 3">
            <a:extLst>
              <a:ext uri="{FF2B5EF4-FFF2-40B4-BE49-F238E27FC236}">
                <a16:creationId xmlns:a16="http://schemas.microsoft.com/office/drawing/2014/main" id="{FF4283E4-ED14-785C-732A-9160D52DE3A8}"/>
              </a:ext>
            </a:extLst>
          </p:cNvPr>
          <p:cNvSpPr txBox="1"/>
          <p:nvPr/>
        </p:nvSpPr>
        <p:spPr>
          <a:xfrm>
            <a:off x="6095999" y="1384190"/>
            <a:ext cx="5876924" cy="646331"/>
          </a:xfrm>
          <a:prstGeom prst="rect">
            <a:avLst/>
          </a:prstGeom>
          <a:noFill/>
        </p:spPr>
        <p:txBody>
          <a:bodyPr wrap="square" rtlCol="0">
            <a:spAutoFit/>
          </a:bodyPr>
          <a:lstStyle/>
          <a:p>
            <a:r>
              <a:rPr lang="it-IT"/>
              <a:t>(Ungari, P., Storia del diritto di famiglia in Italia (1796-1975), Bologna 2002, 94)</a:t>
            </a:r>
            <a:endParaRPr lang="it-IT" dirty="0"/>
          </a:p>
        </p:txBody>
      </p:sp>
    </p:spTree>
    <p:extLst>
      <p:ext uri="{BB962C8B-B14F-4D97-AF65-F5344CB8AC3E}">
        <p14:creationId xmlns:p14="http://schemas.microsoft.com/office/powerpoint/2010/main" val="4293647479"/>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ersonalizzato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o">
  <a:themeElements>
    <a:clrScheme name="Organico">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o">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Raccolta">
  <a:themeElements>
    <a:clrScheme name="Raccolta">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Raccolta">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accolta">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
  <TotalTime>2233</TotalTime>
  <Words>7301</Words>
  <Application>Microsoft Office PowerPoint</Application>
  <PresentationFormat>Widescreen</PresentationFormat>
  <Paragraphs>407</Paragraphs>
  <Slides>81</Slides>
  <Notes>0</Notes>
  <HiddenSlides>0</HiddenSlides>
  <MMClips>1</MMClips>
  <ScaleCrop>false</ScaleCrop>
  <HeadingPairs>
    <vt:vector size="6" baseType="variant">
      <vt:variant>
        <vt:lpstr>Caratteri utilizzati</vt:lpstr>
      </vt:variant>
      <vt:variant>
        <vt:i4>6</vt:i4>
      </vt:variant>
      <vt:variant>
        <vt:lpstr>Tema</vt:lpstr>
      </vt:variant>
      <vt:variant>
        <vt:i4>3</vt:i4>
      </vt:variant>
      <vt:variant>
        <vt:lpstr>Titoli diapositive</vt:lpstr>
      </vt:variant>
      <vt:variant>
        <vt:i4>81</vt:i4>
      </vt:variant>
    </vt:vector>
  </HeadingPairs>
  <TitlesOfParts>
    <vt:vector size="90" baseType="lpstr">
      <vt:lpstr>Amasis MT Pro Black</vt:lpstr>
      <vt:lpstr>Arial</vt:lpstr>
      <vt:lpstr>Calibri</vt:lpstr>
      <vt:lpstr>Garamond</vt:lpstr>
      <vt:lpstr>Gill Sans MT</vt:lpstr>
      <vt:lpstr>Times New Roman</vt:lpstr>
      <vt:lpstr>Tema di Office</vt:lpstr>
      <vt:lpstr>Organico</vt:lpstr>
      <vt:lpstr>Raccolta</vt:lpstr>
      <vt:lpstr>Libertà religiosa e relazioni familiari</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Libertà religiosa e relazioni familiari</dc:title>
  <dc:creator>SILVIA BALDASSARRE</dc:creator>
  <cp:lastModifiedBy>SILVIA BALDASSARRE</cp:lastModifiedBy>
  <cp:revision>1</cp:revision>
  <dcterms:created xsi:type="dcterms:W3CDTF">2023-10-11T08:16:39Z</dcterms:created>
  <dcterms:modified xsi:type="dcterms:W3CDTF">2023-10-22T18:02:55Z</dcterms:modified>
</cp:coreProperties>
</file>