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41" r:id="rId5"/>
    <p:sldId id="386" r:id="rId6"/>
    <p:sldId id="374" r:id="rId7"/>
    <p:sldId id="325" r:id="rId8"/>
    <p:sldId id="308" r:id="rId9"/>
    <p:sldId id="355" r:id="rId10"/>
    <p:sldId id="327" r:id="rId11"/>
    <p:sldId id="299" r:id="rId12"/>
    <p:sldId id="307" r:id="rId13"/>
    <p:sldId id="314" r:id="rId14"/>
    <p:sldId id="315" r:id="rId15"/>
    <p:sldId id="317" r:id="rId16"/>
    <p:sldId id="313" r:id="rId17"/>
    <p:sldId id="318" r:id="rId18"/>
    <p:sldId id="319" r:id="rId19"/>
    <p:sldId id="320" r:id="rId20"/>
    <p:sldId id="382" r:id="rId21"/>
    <p:sldId id="3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2343" userDrawn="1">
          <p15:clr>
            <a:srgbClr val="A4A3A4"/>
          </p15:clr>
        </p15:guide>
        <p15:guide id="3" pos="588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pos="7151" userDrawn="1">
          <p15:clr>
            <a:srgbClr val="A4A3A4"/>
          </p15:clr>
        </p15:guide>
        <p15:guide id="6" orient="horz" pos="2659" userDrawn="1">
          <p15:clr>
            <a:srgbClr val="A4A3A4"/>
          </p15:clr>
        </p15:guide>
        <p15:guide id="7" orient="horz" pos="3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1"/>
    <a:srgbClr val="FFBA1C"/>
    <a:srgbClr val="FFE6AF"/>
    <a:srgbClr val="007FA3"/>
    <a:srgbClr val="F0F0F0"/>
    <a:srgbClr val="224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F4AC1-9E3B-40AA-AAAF-66B5E08273F8}" v="8" dt="2024-09-16T09:34:2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>
        <p:guide orient="horz" pos="3997"/>
        <p:guide pos="2343"/>
        <p:guide pos="5881"/>
        <p:guide orient="horz" pos="1502"/>
        <p:guide pos="7151"/>
        <p:guide orient="horz" pos="2659"/>
        <p:guide orient="horz" pos="3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taneo Donatella" userId="6c73c4d0-9952-4256-8b47-7b83334bc120" providerId="ADAL" clId="{859645FA-417F-48E9-A372-AC39405F0B01}"/>
    <pc:docChg chg="undo custSel addSld delSld modSld">
      <pc:chgData name="Cattaneo Donatella" userId="6c73c4d0-9952-4256-8b47-7b83334bc120" providerId="ADAL" clId="{859645FA-417F-48E9-A372-AC39405F0B01}" dt="2024-09-10T10:07:37.852" v="419" actId="1038"/>
      <pc:docMkLst>
        <pc:docMk/>
      </pc:docMkLst>
      <pc:sldChg chg="addSp delSp modSp mod">
        <pc:chgData name="Cattaneo Donatella" userId="6c73c4d0-9952-4256-8b47-7b83334bc120" providerId="ADAL" clId="{859645FA-417F-48E9-A372-AC39405F0B01}" dt="2024-09-10T10:07:37.852" v="419" actId="1038"/>
        <pc:sldMkLst>
          <pc:docMk/>
          <pc:sldMk cId="2556709312" sldId="308"/>
        </pc:sldMkLst>
        <pc:spChg chg="mod">
          <ac:chgData name="Cattaneo Donatella" userId="6c73c4d0-9952-4256-8b47-7b83334bc120" providerId="ADAL" clId="{859645FA-417F-48E9-A372-AC39405F0B01}" dt="2024-09-10T10:07:37.852" v="419" actId="1038"/>
          <ac:spMkLst>
            <pc:docMk/>
            <pc:sldMk cId="2556709312" sldId="308"/>
            <ac:spMk id="6" creationId="{9965F720-FE64-92CC-CA46-09EFC812FC82}"/>
          </ac:spMkLst>
        </pc:spChg>
        <pc:spChg chg="mod">
          <ac:chgData name="Cattaneo Donatella" userId="6c73c4d0-9952-4256-8b47-7b83334bc120" providerId="ADAL" clId="{859645FA-417F-48E9-A372-AC39405F0B01}" dt="2024-09-10T10:06:32.459" v="333" actId="14100"/>
          <ac:spMkLst>
            <pc:docMk/>
            <pc:sldMk cId="2556709312" sldId="308"/>
            <ac:spMk id="11" creationId="{306206BA-6DA5-40D8-8AE0-07A8C609D32A}"/>
          </ac:spMkLst>
        </pc:spChg>
        <pc:spChg chg="mod">
          <ac:chgData name="Cattaneo Donatella" userId="6c73c4d0-9952-4256-8b47-7b83334bc120" providerId="ADAL" clId="{859645FA-417F-48E9-A372-AC39405F0B01}" dt="2024-09-10T10:07:26.567" v="411" actId="1037"/>
          <ac:spMkLst>
            <pc:docMk/>
            <pc:sldMk cId="2556709312" sldId="308"/>
            <ac:spMk id="16" creationId="{B0CECA6D-9645-F257-B15E-D2622E8829A5}"/>
          </ac:spMkLst>
        </pc:spChg>
        <pc:picChg chg="add del mod ord">
          <ac:chgData name="Cattaneo Donatella" userId="6c73c4d0-9952-4256-8b47-7b83334bc120" providerId="ADAL" clId="{859645FA-417F-48E9-A372-AC39405F0B01}" dt="2024-09-10T10:00:30.354" v="315" actId="478"/>
          <ac:picMkLst>
            <pc:docMk/>
            <pc:sldMk cId="2556709312" sldId="308"/>
            <ac:picMk id="2" creationId="{60C9F939-47E6-45FB-E421-DF4A1E28E73B}"/>
          </ac:picMkLst>
        </pc:picChg>
        <pc:picChg chg="del">
          <ac:chgData name="Cattaneo Donatella" userId="6c73c4d0-9952-4256-8b47-7b83334bc120" providerId="ADAL" clId="{859645FA-417F-48E9-A372-AC39405F0B01}" dt="2024-09-10T10:00:17.979" v="311" actId="478"/>
          <ac:picMkLst>
            <pc:docMk/>
            <pc:sldMk cId="2556709312" sldId="308"/>
            <ac:picMk id="3" creationId="{0BC452B2-2498-B00A-118F-016073241363}"/>
          </ac:picMkLst>
        </pc:picChg>
        <pc:picChg chg="add del mod ord">
          <ac:chgData name="Cattaneo Donatella" userId="6c73c4d0-9952-4256-8b47-7b83334bc120" providerId="ADAL" clId="{859645FA-417F-48E9-A372-AC39405F0B01}" dt="2024-09-10T10:06:00.732" v="326" actId="478"/>
          <ac:picMkLst>
            <pc:docMk/>
            <pc:sldMk cId="2556709312" sldId="308"/>
            <ac:picMk id="3" creationId="{27EEEBF9-0AF9-30DA-492E-D2364F618412}"/>
          </ac:picMkLst>
        </pc:picChg>
        <pc:picChg chg="mod">
          <ac:chgData name="Cattaneo Donatella" userId="6c73c4d0-9952-4256-8b47-7b83334bc120" providerId="ADAL" clId="{859645FA-417F-48E9-A372-AC39405F0B01}" dt="2024-09-10T10:07:26.567" v="411" actId="1037"/>
          <ac:picMkLst>
            <pc:docMk/>
            <pc:sldMk cId="2556709312" sldId="308"/>
            <ac:picMk id="8" creationId="{BEA6C09C-73B8-88E3-E0C5-3E55ED5FF811}"/>
          </ac:picMkLst>
        </pc:picChg>
        <pc:picChg chg="add mod ord">
          <ac:chgData name="Cattaneo Donatella" userId="6c73c4d0-9952-4256-8b47-7b83334bc120" providerId="ADAL" clId="{859645FA-417F-48E9-A372-AC39405F0B01}" dt="2024-09-10T10:06:15.932" v="330" actId="167"/>
          <ac:picMkLst>
            <pc:docMk/>
            <pc:sldMk cId="2556709312" sldId="308"/>
            <ac:picMk id="9" creationId="{50A5EFD8-7658-6348-D77E-F751E401F331}"/>
          </ac:picMkLst>
        </pc:picChg>
      </pc:sldChg>
      <pc:sldChg chg="addSp delSp modSp">
        <pc:chgData name="Cattaneo Donatella" userId="6c73c4d0-9952-4256-8b47-7b83334bc120" providerId="ADAL" clId="{859645FA-417F-48E9-A372-AC39405F0B01}" dt="2024-09-10T09:59:16.801" v="310" actId="1076"/>
        <pc:sldMkLst>
          <pc:docMk/>
          <pc:sldMk cId="841512754" sldId="325"/>
        </pc:sldMkLst>
        <pc:picChg chg="add mod">
          <ac:chgData name="Cattaneo Donatella" userId="6c73c4d0-9952-4256-8b47-7b83334bc120" providerId="ADAL" clId="{859645FA-417F-48E9-A372-AC39405F0B01}" dt="2024-09-10T09:59:16.801" v="310" actId="1076"/>
          <ac:picMkLst>
            <pc:docMk/>
            <pc:sldMk cId="841512754" sldId="325"/>
            <ac:picMk id="2" creationId="{2523D78B-3AA2-710D-1127-4E8A6B4569C9}"/>
          </ac:picMkLst>
        </pc:picChg>
        <pc:picChg chg="del">
          <ac:chgData name="Cattaneo Donatella" userId="6c73c4d0-9952-4256-8b47-7b83334bc120" providerId="ADAL" clId="{859645FA-417F-48E9-A372-AC39405F0B01}" dt="2024-09-10T09:58:50.922" v="305" actId="478"/>
          <ac:picMkLst>
            <pc:docMk/>
            <pc:sldMk cId="841512754" sldId="325"/>
            <ac:picMk id="1026" creationId="{2CD292D5-5BF4-BA26-9E3C-BCF139FD8930}"/>
          </ac:picMkLst>
        </pc:picChg>
      </pc:sldChg>
      <pc:sldChg chg="modSp mod">
        <pc:chgData name="Cattaneo Donatella" userId="6c73c4d0-9952-4256-8b47-7b83334bc120" providerId="ADAL" clId="{859645FA-417F-48E9-A372-AC39405F0B01}" dt="2024-09-10T09:46:37.089" v="50" actId="20577"/>
        <pc:sldMkLst>
          <pc:docMk/>
          <pc:sldMk cId="2822011795" sldId="341"/>
        </pc:sldMkLst>
        <pc:spChg chg="mod">
          <ac:chgData name="Cattaneo Donatella" userId="6c73c4d0-9952-4256-8b47-7b83334bc120" providerId="ADAL" clId="{859645FA-417F-48E9-A372-AC39405F0B01}" dt="2024-09-10T09:46:37.089" v="50" actId="20577"/>
          <ac:spMkLst>
            <pc:docMk/>
            <pc:sldMk cId="2822011795" sldId="341"/>
            <ac:spMk id="10" creationId="{3C33935C-69D0-B1EF-9907-B7973687CA82}"/>
          </ac:spMkLst>
        </pc:spChg>
      </pc:sldChg>
      <pc:sldChg chg="addSp delSp modSp mod">
        <pc:chgData name="Cattaneo Donatella" userId="6c73c4d0-9952-4256-8b47-7b83334bc120" providerId="ADAL" clId="{859645FA-417F-48E9-A372-AC39405F0B01}" dt="2024-09-10T09:56:08.561" v="242" actId="1036"/>
        <pc:sldMkLst>
          <pc:docMk/>
          <pc:sldMk cId="50518513" sldId="350"/>
        </pc:sldMkLst>
        <pc:spChg chg="mod ord">
          <ac:chgData name="Cattaneo Donatella" userId="6c73c4d0-9952-4256-8b47-7b83334bc120" providerId="ADAL" clId="{859645FA-417F-48E9-A372-AC39405F0B01}" dt="2024-09-10T09:55:24.131" v="210" actId="14100"/>
          <ac:spMkLst>
            <pc:docMk/>
            <pc:sldMk cId="50518513" sldId="350"/>
            <ac:spMk id="2" creationId="{E193FA62-9356-7FB2-95B3-618B089AE84C}"/>
          </ac:spMkLst>
        </pc:spChg>
        <pc:spChg chg="add del">
          <ac:chgData name="Cattaneo Donatella" userId="6c73c4d0-9952-4256-8b47-7b83334bc120" providerId="ADAL" clId="{859645FA-417F-48E9-A372-AC39405F0B01}" dt="2024-09-10T09:49:02.130" v="121" actId="22"/>
          <ac:spMkLst>
            <pc:docMk/>
            <pc:sldMk cId="50518513" sldId="350"/>
            <ac:spMk id="5" creationId="{EB619A36-2F44-9F61-15B3-2F0A30A43619}"/>
          </ac:spMkLst>
        </pc:spChg>
        <pc:spChg chg="mod">
          <ac:chgData name="Cattaneo Donatella" userId="6c73c4d0-9952-4256-8b47-7b83334bc120" providerId="ADAL" clId="{859645FA-417F-48E9-A372-AC39405F0B01}" dt="2024-09-10T09:54:51.534" v="208" actId="6549"/>
          <ac:spMkLst>
            <pc:docMk/>
            <pc:sldMk cId="50518513" sldId="350"/>
            <ac:spMk id="11" creationId="{D0F7DF90-FF03-49E5-B5C3-2B25BE2CB300}"/>
          </ac:spMkLst>
        </pc:spChg>
        <pc:spChg chg="mod ord">
          <ac:chgData name="Cattaneo Donatella" userId="6c73c4d0-9952-4256-8b47-7b83334bc120" providerId="ADAL" clId="{859645FA-417F-48E9-A372-AC39405F0B01}" dt="2024-09-10T09:56:08.561" v="242" actId="1036"/>
          <ac:spMkLst>
            <pc:docMk/>
            <pc:sldMk cId="50518513" sldId="350"/>
            <ac:spMk id="12" creationId="{ED53352D-38FF-4AF7-B7E7-95F7243A4F2F}"/>
          </ac:spMkLst>
        </pc:spChg>
        <pc:spChg chg="mod">
          <ac:chgData name="Cattaneo Donatella" userId="6c73c4d0-9952-4256-8b47-7b83334bc120" providerId="ADAL" clId="{859645FA-417F-48E9-A372-AC39405F0B01}" dt="2024-09-10T09:55:03.003" v="209" actId="3626"/>
          <ac:spMkLst>
            <pc:docMk/>
            <pc:sldMk cId="50518513" sldId="350"/>
            <ac:spMk id="17" creationId="{F3094E22-4F98-3D78-EF66-C193CBE9E390}"/>
          </ac:spMkLst>
        </pc:spChg>
        <pc:picChg chg="del">
          <ac:chgData name="Cattaneo Donatella" userId="6c73c4d0-9952-4256-8b47-7b83334bc120" providerId="ADAL" clId="{859645FA-417F-48E9-A372-AC39405F0B01}" dt="2024-09-10T09:49:08.788" v="122" actId="478"/>
          <ac:picMkLst>
            <pc:docMk/>
            <pc:sldMk cId="50518513" sldId="350"/>
            <ac:picMk id="3" creationId="{5CA17376-B54E-1827-D05E-10EF8B23633B}"/>
          </ac:picMkLst>
        </pc:picChg>
        <pc:picChg chg="add mod">
          <ac:chgData name="Cattaneo Donatella" userId="6c73c4d0-9952-4256-8b47-7b83334bc120" providerId="ADAL" clId="{859645FA-417F-48E9-A372-AC39405F0B01}" dt="2024-09-10T09:49:49.370" v="136" actId="14861"/>
          <ac:picMkLst>
            <pc:docMk/>
            <pc:sldMk cId="50518513" sldId="350"/>
            <ac:picMk id="1026" creationId="{675A85FA-70AE-F379-89C8-60B0E07E01CF}"/>
          </ac:picMkLst>
        </pc:picChg>
      </pc:sldChg>
      <pc:sldChg chg="addSp delSp modSp mod">
        <pc:chgData name="Cattaneo Donatella" userId="6c73c4d0-9952-4256-8b47-7b83334bc120" providerId="ADAL" clId="{859645FA-417F-48E9-A372-AC39405F0B01}" dt="2024-09-10T09:58:09.972" v="304" actId="1036"/>
        <pc:sldMkLst>
          <pc:docMk/>
          <pc:sldMk cId="413203695" sldId="353"/>
        </pc:sldMkLst>
        <pc:spChg chg="mod">
          <ac:chgData name="Cattaneo Donatella" userId="6c73c4d0-9952-4256-8b47-7b83334bc120" providerId="ADAL" clId="{859645FA-417F-48E9-A372-AC39405F0B01}" dt="2024-09-10T09:58:02.446" v="300" actId="1037"/>
          <ac:spMkLst>
            <pc:docMk/>
            <pc:sldMk cId="413203695" sldId="353"/>
            <ac:spMk id="8" creationId="{1B4E4CB1-96CB-E7E9-13A6-F20CF962B69C}"/>
          </ac:spMkLst>
        </pc:spChg>
        <pc:spChg chg="mod">
          <ac:chgData name="Cattaneo Donatella" userId="6c73c4d0-9952-4256-8b47-7b83334bc120" providerId="ADAL" clId="{859645FA-417F-48E9-A372-AC39405F0B01}" dt="2024-09-10T09:58:09.972" v="304" actId="1036"/>
          <ac:spMkLst>
            <pc:docMk/>
            <pc:sldMk cId="413203695" sldId="353"/>
            <ac:spMk id="13" creationId="{5FAA67E9-4D24-7C41-5B82-5AC0A3AE834D}"/>
          </ac:spMkLst>
        </pc:spChg>
        <pc:picChg chg="del">
          <ac:chgData name="Cattaneo Donatella" userId="6c73c4d0-9952-4256-8b47-7b83334bc120" providerId="ADAL" clId="{859645FA-417F-48E9-A372-AC39405F0B01}" dt="2024-09-10T09:57:16.553" v="243" actId="478"/>
          <ac:picMkLst>
            <pc:docMk/>
            <pc:sldMk cId="413203695" sldId="353"/>
            <ac:picMk id="3" creationId="{3CE9DDB2-1D90-C233-7626-335FFC898134}"/>
          </ac:picMkLst>
        </pc:picChg>
        <pc:picChg chg="add mod ord">
          <ac:chgData name="Cattaneo Donatella" userId="6c73c4d0-9952-4256-8b47-7b83334bc120" providerId="ADAL" clId="{859645FA-417F-48E9-A372-AC39405F0B01}" dt="2024-09-10T09:57:48.865" v="251" actId="14100"/>
          <ac:picMkLst>
            <pc:docMk/>
            <pc:sldMk cId="413203695" sldId="353"/>
            <ac:picMk id="4" creationId="{FA6BE683-70B7-AA3D-5FDC-6D9AA55A1C38}"/>
          </ac:picMkLst>
        </pc:picChg>
        <pc:cxnChg chg="mod">
          <ac:chgData name="Cattaneo Donatella" userId="6c73c4d0-9952-4256-8b47-7b83334bc120" providerId="ADAL" clId="{859645FA-417F-48E9-A372-AC39405F0B01}" dt="2024-09-10T09:58:09.972" v="304" actId="1036"/>
          <ac:cxnSpMkLst>
            <pc:docMk/>
            <pc:sldMk cId="413203695" sldId="353"/>
            <ac:cxnSpMk id="12" creationId="{A746100F-5E2E-48FD-B22A-47FB749A05DB}"/>
          </ac:cxnSpMkLst>
        </pc:cxnChg>
      </pc:sldChg>
      <pc:sldChg chg="delSp add del mod">
        <pc:chgData name="Cattaneo Donatella" userId="6c73c4d0-9952-4256-8b47-7b83334bc120" providerId="ADAL" clId="{859645FA-417F-48E9-A372-AC39405F0B01}" dt="2024-09-10T09:53:49.602" v="193" actId="47"/>
        <pc:sldMkLst>
          <pc:docMk/>
          <pc:sldMk cId="2622137706" sldId="363"/>
        </pc:sldMkLst>
        <pc:spChg chg="del">
          <ac:chgData name="Cattaneo Donatella" userId="6c73c4d0-9952-4256-8b47-7b83334bc120" providerId="ADAL" clId="{859645FA-417F-48E9-A372-AC39405F0B01}" dt="2024-09-10T09:52:53.568" v="178" actId="478"/>
          <ac:spMkLst>
            <pc:docMk/>
            <pc:sldMk cId="2622137706" sldId="363"/>
            <ac:spMk id="2" creationId="{E193FA62-9356-7FB2-95B3-618B089AE84C}"/>
          </ac:spMkLst>
        </pc:spChg>
        <pc:spChg chg="del">
          <ac:chgData name="Cattaneo Donatella" userId="6c73c4d0-9952-4256-8b47-7b83334bc120" providerId="ADAL" clId="{859645FA-417F-48E9-A372-AC39405F0B01}" dt="2024-09-10T09:52:51.231" v="177" actId="478"/>
          <ac:spMkLst>
            <pc:docMk/>
            <pc:sldMk cId="2622137706" sldId="363"/>
            <ac:spMk id="12" creationId="{ED53352D-38FF-4AF7-B7E7-95F7243A4F2F}"/>
          </ac:spMkLst>
        </pc:spChg>
      </pc:sldChg>
    </pc:docChg>
  </pc:docChgLst>
  <pc:docChgLst>
    <pc:chgData name="Francesca Ferrari" userId="8835ed76-b07c-4e65-af19-2311c4e4c38c" providerId="ADAL" clId="{1B7B785F-01F2-4728-8F88-48F5563EBEE2}"/>
    <pc:docChg chg="modSld">
      <pc:chgData name="Francesca Ferrari" userId="8835ed76-b07c-4e65-af19-2311c4e4c38c" providerId="ADAL" clId="{1B7B785F-01F2-4728-8F88-48F5563EBEE2}" dt="2024-09-10T10:38:14.426" v="17" actId="20577"/>
      <pc:docMkLst>
        <pc:docMk/>
      </pc:docMkLst>
      <pc:sldChg chg="modSp mod">
        <pc:chgData name="Francesca Ferrari" userId="8835ed76-b07c-4e65-af19-2311c4e4c38c" providerId="ADAL" clId="{1B7B785F-01F2-4728-8F88-48F5563EBEE2}" dt="2024-09-10T10:38:14.426" v="17" actId="20577"/>
        <pc:sldMkLst>
          <pc:docMk/>
          <pc:sldMk cId="50518513" sldId="350"/>
        </pc:sldMkLst>
        <pc:spChg chg="mod">
          <ac:chgData name="Francesca Ferrari" userId="8835ed76-b07c-4e65-af19-2311c4e4c38c" providerId="ADAL" clId="{1B7B785F-01F2-4728-8F88-48F5563EBEE2}" dt="2024-09-10T10:38:14.426" v="17" actId="20577"/>
          <ac:spMkLst>
            <pc:docMk/>
            <pc:sldMk cId="50518513" sldId="350"/>
            <ac:spMk id="12" creationId="{ED53352D-38FF-4AF7-B7E7-95F7243A4F2F}"/>
          </ac:spMkLst>
        </pc:spChg>
      </pc:sldChg>
    </pc:docChg>
  </pc:docChgLst>
  <pc:docChgLst>
    <pc:chgData name="Elisa Guzzi" userId="10f10575-6de4-4bb1-a871-7cd8eb71014b" providerId="ADAL" clId="{AF3F4AC1-9E3B-40AA-AAAF-66B5E08273F8}"/>
    <pc:docChg chg="undo custSel delSld modSld">
      <pc:chgData name="Elisa Guzzi" userId="10f10575-6de4-4bb1-a871-7cd8eb71014b" providerId="ADAL" clId="{AF3F4AC1-9E3B-40AA-AAAF-66B5E08273F8}" dt="2024-09-16T09:34:54.962" v="52" actId="20577"/>
      <pc:docMkLst>
        <pc:docMk/>
      </pc:docMkLst>
      <pc:sldChg chg="modSp mod">
        <pc:chgData name="Elisa Guzzi" userId="10f10575-6de4-4bb1-a871-7cd8eb71014b" providerId="ADAL" clId="{AF3F4AC1-9E3B-40AA-AAAF-66B5E08273F8}" dt="2024-09-16T09:34:54.962" v="52" actId="20577"/>
        <pc:sldMkLst>
          <pc:docMk/>
          <pc:sldMk cId="2704118137" sldId="299"/>
        </pc:sldMkLst>
        <pc:spChg chg="mod">
          <ac:chgData name="Elisa Guzzi" userId="10f10575-6de4-4bb1-a871-7cd8eb71014b" providerId="ADAL" clId="{AF3F4AC1-9E3B-40AA-AAAF-66B5E08273F8}" dt="2024-09-16T09:34:36.032" v="48" actId="20577"/>
          <ac:spMkLst>
            <pc:docMk/>
            <pc:sldMk cId="2704118137" sldId="299"/>
            <ac:spMk id="4" creationId="{3E817D3F-CBB0-415E-963E-77A6175DDD18}"/>
          </ac:spMkLst>
        </pc:spChg>
        <pc:spChg chg="mod">
          <ac:chgData name="Elisa Guzzi" userId="10f10575-6de4-4bb1-a871-7cd8eb71014b" providerId="ADAL" clId="{AF3F4AC1-9E3B-40AA-AAAF-66B5E08273F8}" dt="2024-09-16T09:34:54.962" v="52" actId="20577"/>
          <ac:spMkLst>
            <pc:docMk/>
            <pc:sldMk cId="2704118137" sldId="299"/>
            <ac:spMk id="8" creationId="{136A6085-B681-49AD-81F6-21A9DE7AC96D}"/>
          </ac:spMkLst>
        </pc:spChg>
      </pc:sldChg>
      <pc:sldChg chg="del">
        <pc:chgData name="Elisa Guzzi" userId="10f10575-6de4-4bb1-a871-7cd8eb71014b" providerId="ADAL" clId="{AF3F4AC1-9E3B-40AA-AAAF-66B5E08273F8}" dt="2024-09-16T09:34:47.729" v="49" actId="47"/>
        <pc:sldMkLst>
          <pc:docMk/>
          <pc:sldMk cId="597427604" sldId="306"/>
        </pc:sldMkLst>
      </pc:sldChg>
      <pc:sldChg chg="addSp delSp modSp mod">
        <pc:chgData name="Elisa Guzzi" userId="10f10575-6de4-4bb1-a871-7cd8eb71014b" providerId="ADAL" clId="{AF3F4AC1-9E3B-40AA-AAAF-66B5E08273F8}" dt="2024-09-16T09:33:53.696" v="37" actId="1076"/>
        <pc:sldMkLst>
          <pc:docMk/>
          <pc:sldMk cId="2556709312" sldId="308"/>
        </pc:sldMkLst>
        <pc:spChg chg="mod">
          <ac:chgData name="Elisa Guzzi" userId="10f10575-6de4-4bb1-a871-7cd8eb71014b" providerId="ADAL" clId="{AF3F4AC1-9E3B-40AA-AAAF-66B5E08273F8}" dt="2024-09-16T09:33:27.392" v="22" actId="1076"/>
          <ac:spMkLst>
            <pc:docMk/>
            <pc:sldMk cId="2556709312" sldId="308"/>
            <ac:spMk id="10" creationId="{AF435A9E-93AF-4FB6-89FF-34DE046E5CE6}"/>
          </ac:spMkLst>
        </pc:spChg>
        <pc:spChg chg="mod">
          <ac:chgData name="Elisa Guzzi" userId="10f10575-6de4-4bb1-a871-7cd8eb71014b" providerId="ADAL" clId="{AF3F4AC1-9E3B-40AA-AAAF-66B5E08273F8}" dt="2024-09-16T09:33:46.856" v="35" actId="1035"/>
          <ac:spMkLst>
            <pc:docMk/>
            <pc:sldMk cId="2556709312" sldId="308"/>
            <ac:spMk id="11" creationId="{306206BA-6DA5-40D8-8AE0-07A8C609D32A}"/>
          </ac:spMkLst>
        </pc:spChg>
        <pc:picChg chg="del">
          <ac:chgData name="Elisa Guzzi" userId="10f10575-6de4-4bb1-a871-7cd8eb71014b" providerId="ADAL" clId="{AF3F4AC1-9E3B-40AA-AAAF-66B5E08273F8}" dt="2024-09-16T09:32:30.093" v="10" actId="478"/>
          <ac:picMkLst>
            <pc:docMk/>
            <pc:sldMk cId="2556709312" sldId="308"/>
            <ac:picMk id="3" creationId="{51A66671-4B18-9743-3C46-9D7630F179D4}"/>
          </ac:picMkLst>
        </pc:picChg>
        <pc:picChg chg="add del mod ord">
          <ac:chgData name="Elisa Guzzi" userId="10f10575-6de4-4bb1-a871-7cd8eb71014b" providerId="ADAL" clId="{AF3F4AC1-9E3B-40AA-AAAF-66B5E08273F8}" dt="2024-09-16T09:32:40.472" v="14" actId="478"/>
          <ac:picMkLst>
            <pc:docMk/>
            <pc:sldMk cId="2556709312" sldId="308"/>
            <ac:picMk id="4" creationId="{71057928-F909-3798-42C9-D9665A5DA21E}"/>
          </ac:picMkLst>
        </pc:picChg>
        <pc:picChg chg="add mod ord">
          <ac:chgData name="Elisa Guzzi" userId="10f10575-6de4-4bb1-a871-7cd8eb71014b" providerId="ADAL" clId="{AF3F4AC1-9E3B-40AA-AAAF-66B5E08273F8}" dt="2024-09-16T09:33:53.696" v="37" actId="1076"/>
          <ac:picMkLst>
            <pc:docMk/>
            <pc:sldMk cId="2556709312" sldId="308"/>
            <ac:picMk id="12" creationId="{B57CF67E-B547-8F32-2C0A-2AD14F9AB2B5}"/>
          </ac:picMkLst>
        </pc:picChg>
      </pc:sldChg>
      <pc:sldChg chg="addSp delSp modSp mod">
        <pc:chgData name="Elisa Guzzi" userId="10f10575-6de4-4bb1-a871-7cd8eb71014b" providerId="ADAL" clId="{AF3F4AC1-9E3B-40AA-AAAF-66B5E08273F8}" dt="2024-09-16T09:31:48.820" v="9" actId="1076"/>
        <pc:sldMkLst>
          <pc:docMk/>
          <pc:sldMk cId="841512754" sldId="325"/>
        </pc:sldMkLst>
        <pc:picChg chg="add mod">
          <ac:chgData name="Elisa Guzzi" userId="10f10575-6de4-4bb1-a871-7cd8eb71014b" providerId="ADAL" clId="{AF3F4AC1-9E3B-40AA-AAAF-66B5E08273F8}" dt="2024-09-16T09:31:48.820" v="9" actId="1076"/>
          <ac:picMkLst>
            <pc:docMk/>
            <pc:sldMk cId="841512754" sldId="325"/>
            <ac:picMk id="2" creationId="{A24C4F71-8B33-4439-74D4-EF3C8F45EC29}"/>
          </ac:picMkLst>
        </pc:picChg>
        <pc:picChg chg="del">
          <ac:chgData name="Elisa Guzzi" userId="10f10575-6de4-4bb1-a871-7cd8eb71014b" providerId="ADAL" clId="{AF3F4AC1-9E3B-40AA-AAAF-66B5E08273F8}" dt="2024-09-16T09:31:26.187" v="1" actId="478"/>
          <ac:picMkLst>
            <pc:docMk/>
            <pc:sldMk cId="841512754" sldId="325"/>
            <ac:picMk id="3" creationId="{509B23B1-B4FC-D673-71CD-87A40B1AF35A}"/>
          </ac:picMkLst>
        </pc:picChg>
        <pc:cxnChg chg="mod ord">
          <ac:chgData name="Elisa Guzzi" userId="10f10575-6de4-4bb1-a871-7cd8eb71014b" providerId="ADAL" clId="{AF3F4AC1-9E3B-40AA-AAAF-66B5E08273F8}" dt="2024-09-16T09:31:46.191" v="8" actId="14100"/>
          <ac:cxnSpMkLst>
            <pc:docMk/>
            <pc:sldMk cId="841512754" sldId="325"/>
            <ac:cxnSpMk id="5" creationId="{689D6C65-45E7-5E7E-EC02-E859E5133E82}"/>
          </ac:cxnSpMkLst>
        </pc:cxnChg>
      </pc:sldChg>
      <pc:sldChg chg="del">
        <pc:chgData name="Elisa Guzzi" userId="10f10575-6de4-4bb1-a871-7cd8eb71014b" providerId="ADAL" clId="{AF3F4AC1-9E3B-40AA-AAAF-66B5E08273F8}" dt="2024-09-16T09:31:06.504" v="0" actId="47"/>
        <pc:sldMkLst>
          <pc:docMk/>
          <pc:sldMk cId="3398607251" sldId="384"/>
        </pc:sldMkLst>
      </pc:sldChg>
      <pc:sldChg chg="del">
        <pc:chgData name="Elisa Guzzi" userId="10f10575-6de4-4bb1-a871-7cd8eb71014b" providerId="ADAL" clId="{AF3F4AC1-9E3B-40AA-AAAF-66B5E08273F8}" dt="2024-09-16T09:34:01.823" v="38" actId="47"/>
        <pc:sldMkLst>
          <pc:docMk/>
          <pc:sldMk cId="793371778" sldId="385"/>
        </pc:sldMkLst>
      </pc:sldChg>
    </pc:docChg>
  </pc:docChgLst>
  <pc:docChgLst>
    <pc:chgData name="Elisa Guzzi" userId="10f10575-6de4-4bb1-a871-7cd8eb71014b" providerId="ADAL" clId="{A89189E8-057E-4F1F-834E-488086642D99}"/>
    <pc:docChg chg="custSel addSld delSld modSld">
      <pc:chgData name="Elisa Guzzi" userId="10f10575-6de4-4bb1-a871-7cd8eb71014b" providerId="ADAL" clId="{A89189E8-057E-4F1F-834E-488086642D99}" dt="2024-09-12T14:33:11.938" v="144" actId="20577"/>
      <pc:docMkLst>
        <pc:docMk/>
      </pc:docMkLst>
      <pc:sldChg chg="addSp delSp modSp mod">
        <pc:chgData name="Elisa Guzzi" userId="10f10575-6de4-4bb1-a871-7cd8eb71014b" providerId="ADAL" clId="{A89189E8-057E-4F1F-834E-488086642D99}" dt="2024-09-12T13:46:36.453" v="50" actId="1076"/>
        <pc:sldMkLst>
          <pc:docMk/>
          <pc:sldMk cId="2556709312" sldId="308"/>
        </pc:sldMkLst>
        <pc:picChg chg="add mod ord">
          <ac:chgData name="Elisa Guzzi" userId="10f10575-6de4-4bb1-a871-7cd8eb71014b" providerId="ADAL" clId="{A89189E8-057E-4F1F-834E-488086642D99}" dt="2024-09-12T13:46:36.453" v="50" actId="1076"/>
          <ac:picMkLst>
            <pc:docMk/>
            <pc:sldMk cId="2556709312" sldId="308"/>
            <ac:picMk id="3" creationId="{51A66671-4B18-9743-3C46-9D7630F179D4}"/>
          </ac:picMkLst>
        </pc:picChg>
        <pc:picChg chg="del">
          <ac:chgData name="Elisa Guzzi" userId="10f10575-6de4-4bb1-a871-7cd8eb71014b" providerId="ADAL" clId="{A89189E8-057E-4F1F-834E-488086642D99}" dt="2024-09-12T13:46:06.099" v="45" actId="478"/>
          <ac:picMkLst>
            <pc:docMk/>
            <pc:sldMk cId="2556709312" sldId="308"/>
            <ac:picMk id="9" creationId="{50A5EFD8-7658-6348-D77E-F751E401F331}"/>
          </ac:picMkLst>
        </pc:picChg>
      </pc:sldChg>
      <pc:sldChg chg="addSp delSp modSp mod">
        <pc:chgData name="Elisa Guzzi" userId="10f10575-6de4-4bb1-a871-7cd8eb71014b" providerId="ADAL" clId="{A89189E8-057E-4F1F-834E-488086642D99}" dt="2024-09-12T13:45:13.898" v="44" actId="1076"/>
        <pc:sldMkLst>
          <pc:docMk/>
          <pc:sldMk cId="841512754" sldId="325"/>
        </pc:sldMkLst>
        <pc:spChg chg="mod">
          <ac:chgData name="Elisa Guzzi" userId="10f10575-6de4-4bb1-a871-7cd8eb71014b" providerId="ADAL" clId="{A89189E8-057E-4F1F-834E-488086642D99}" dt="2024-09-12T13:44:54.281" v="40" actId="20577"/>
          <ac:spMkLst>
            <pc:docMk/>
            <pc:sldMk cId="841512754" sldId="325"/>
            <ac:spMk id="6" creationId="{AC500193-9C87-DDE5-0AC0-DD1CBB76641F}"/>
          </ac:spMkLst>
        </pc:spChg>
        <pc:picChg chg="del">
          <ac:chgData name="Elisa Guzzi" userId="10f10575-6de4-4bb1-a871-7cd8eb71014b" providerId="ADAL" clId="{A89189E8-057E-4F1F-834E-488086642D99}" dt="2024-09-12T13:44:28.007" v="1" actId="478"/>
          <ac:picMkLst>
            <pc:docMk/>
            <pc:sldMk cId="841512754" sldId="325"/>
            <ac:picMk id="2" creationId="{2523D78B-3AA2-710D-1127-4E8A6B4569C9}"/>
          </ac:picMkLst>
        </pc:picChg>
        <pc:picChg chg="add mod">
          <ac:chgData name="Elisa Guzzi" userId="10f10575-6de4-4bb1-a871-7cd8eb71014b" providerId="ADAL" clId="{A89189E8-057E-4F1F-834E-488086642D99}" dt="2024-09-12T13:44:40.627" v="6" actId="14100"/>
          <ac:picMkLst>
            <pc:docMk/>
            <pc:sldMk cId="841512754" sldId="325"/>
            <ac:picMk id="3" creationId="{509B23B1-B4FC-D673-71CD-87A40B1AF35A}"/>
          </ac:picMkLst>
        </pc:picChg>
        <pc:cxnChg chg="add mod">
          <ac:chgData name="Elisa Guzzi" userId="10f10575-6de4-4bb1-a871-7cd8eb71014b" providerId="ADAL" clId="{A89189E8-057E-4F1F-834E-488086642D99}" dt="2024-09-12T13:45:13.898" v="44" actId="1076"/>
          <ac:cxnSpMkLst>
            <pc:docMk/>
            <pc:sldMk cId="841512754" sldId="325"/>
            <ac:cxnSpMk id="5" creationId="{689D6C65-45E7-5E7E-EC02-E859E5133E82}"/>
          </ac:cxnSpMkLst>
        </pc:cxnChg>
      </pc:sldChg>
      <pc:sldChg chg="del">
        <pc:chgData name="Elisa Guzzi" userId="10f10575-6de4-4bb1-a871-7cd8eb71014b" providerId="ADAL" clId="{A89189E8-057E-4F1F-834E-488086642D99}" dt="2024-09-12T13:50:21.354" v="52" actId="47"/>
        <pc:sldMkLst>
          <pc:docMk/>
          <pc:sldMk cId="3273426702" sldId="363"/>
        </pc:sldMkLst>
      </pc:sldChg>
      <pc:sldChg chg="del">
        <pc:chgData name="Elisa Guzzi" userId="10f10575-6de4-4bb1-a871-7cd8eb71014b" providerId="ADAL" clId="{A89189E8-057E-4F1F-834E-488086642D99}" dt="2024-09-12T13:43:34.210" v="0" actId="47"/>
        <pc:sldMkLst>
          <pc:docMk/>
          <pc:sldMk cId="2768759767" sldId="364"/>
        </pc:sldMkLst>
      </pc:sldChg>
      <pc:sldChg chg="del">
        <pc:chgData name="Elisa Guzzi" userId="10f10575-6de4-4bb1-a871-7cd8eb71014b" providerId="ADAL" clId="{A89189E8-057E-4F1F-834E-488086642D99}" dt="2024-09-12T13:50:19.972" v="51" actId="47"/>
        <pc:sldMkLst>
          <pc:docMk/>
          <pc:sldMk cId="3023850161" sldId="365"/>
        </pc:sldMkLst>
      </pc:sldChg>
      <pc:sldChg chg="del">
        <pc:chgData name="Elisa Guzzi" userId="10f10575-6de4-4bb1-a871-7cd8eb71014b" providerId="ADAL" clId="{A89189E8-057E-4F1F-834E-488086642D99}" dt="2024-09-12T13:50:22.518" v="53" actId="47"/>
        <pc:sldMkLst>
          <pc:docMk/>
          <pc:sldMk cId="493424837" sldId="366"/>
        </pc:sldMkLst>
      </pc:sldChg>
      <pc:sldChg chg="del">
        <pc:chgData name="Elisa Guzzi" userId="10f10575-6de4-4bb1-a871-7cd8eb71014b" providerId="ADAL" clId="{A89189E8-057E-4F1F-834E-488086642D99}" dt="2024-09-12T13:50:23.855" v="54" actId="47"/>
        <pc:sldMkLst>
          <pc:docMk/>
          <pc:sldMk cId="1845308278" sldId="367"/>
        </pc:sldMkLst>
      </pc:sldChg>
      <pc:sldChg chg="del">
        <pc:chgData name="Elisa Guzzi" userId="10f10575-6de4-4bb1-a871-7cd8eb71014b" providerId="ADAL" clId="{A89189E8-057E-4F1F-834E-488086642D99}" dt="2024-09-12T13:50:25.901" v="55" actId="47"/>
        <pc:sldMkLst>
          <pc:docMk/>
          <pc:sldMk cId="555652987" sldId="368"/>
        </pc:sldMkLst>
      </pc:sldChg>
      <pc:sldChg chg="del">
        <pc:chgData name="Elisa Guzzi" userId="10f10575-6de4-4bb1-a871-7cd8eb71014b" providerId="ADAL" clId="{A89189E8-057E-4F1F-834E-488086642D99}" dt="2024-09-12T13:50:27.524" v="56" actId="47"/>
        <pc:sldMkLst>
          <pc:docMk/>
          <pc:sldMk cId="6986562" sldId="369"/>
        </pc:sldMkLst>
      </pc:sldChg>
      <pc:sldChg chg="del">
        <pc:chgData name="Elisa Guzzi" userId="10f10575-6de4-4bb1-a871-7cd8eb71014b" providerId="ADAL" clId="{A89189E8-057E-4F1F-834E-488086642D99}" dt="2024-09-12T13:50:28.452" v="57" actId="47"/>
        <pc:sldMkLst>
          <pc:docMk/>
          <pc:sldMk cId="2209341698" sldId="381"/>
        </pc:sldMkLst>
      </pc:sldChg>
      <pc:sldChg chg="addSp delSp modSp new mod">
        <pc:chgData name="Elisa Guzzi" userId="10f10575-6de4-4bb1-a871-7cd8eb71014b" providerId="ADAL" clId="{A89189E8-057E-4F1F-834E-488086642D99}" dt="2024-09-12T14:33:11.938" v="144" actId="20577"/>
        <pc:sldMkLst>
          <pc:docMk/>
          <pc:sldMk cId="793371778" sldId="385"/>
        </pc:sldMkLst>
        <pc:spChg chg="del">
          <ac:chgData name="Elisa Guzzi" userId="10f10575-6de4-4bb1-a871-7cd8eb71014b" providerId="ADAL" clId="{A89189E8-057E-4F1F-834E-488086642D99}" dt="2024-09-12T13:56:45.327" v="60" actId="478"/>
          <ac:spMkLst>
            <pc:docMk/>
            <pc:sldMk cId="793371778" sldId="385"/>
            <ac:spMk id="3" creationId="{00670E24-4F38-C083-85D1-3D39133C4CB9}"/>
          </ac:spMkLst>
        </pc:spChg>
        <pc:spChg chg="del">
          <ac:chgData name="Elisa Guzzi" userId="10f10575-6de4-4bb1-a871-7cd8eb71014b" providerId="ADAL" clId="{A89189E8-057E-4F1F-834E-488086642D99}" dt="2024-09-12T13:56:42.795" v="59" actId="478"/>
          <ac:spMkLst>
            <pc:docMk/>
            <pc:sldMk cId="793371778" sldId="385"/>
            <ac:spMk id="4" creationId="{BBD7C995-1B78-9D13-9B0F-6EB222A35F2C}"/>
          </ac:spMkLst>
        </pc:spChg>
        <pc:spChg chg="mod">
          <ac:chgData name="Elisa Guzzi" userId="10f10575-6de4-4bb1-a871-7cd8eb71014b" providerId="ADAL" clId="{A89189E8-057E-4F1F-834E-488086642D99}" dt="2024-09-12T13:57:02.112" v="65"/>
          <ac:spMkLst>
            <pc:docMk/>
            <pc:sldMk cId="793371778" sldId="385"/>
            <ac:spMk id="5" creationId="{2CE72996-DC12-B931-9B7A-FA7F63346B07}"/>
          </ac:spMkLst>
        </pc:spChg>
        <pc:spChg chg="add mod">
          <ac:chgData name="Elisa Guzzi" userId="10f10575-6de4-4bb1-a871-7cd8eb71014b" providerId="ADAL" clId="{A89189E8-057E-4F1F-834E-488086642D99}" dt="2024-09-12T14:33:11.938" v="144" actId="20577"/>
          <ac:spMkLst>
            <pc:docMk/>
            <pc:sldMk cId="793371778" sldId="385"/>
            <ac:spMk id="9" creationId="{E012BAE7-FBD8-6B8D-4FDA-10D935C79559}"/>
          </ac:spMkLst>
        </pc:spChg>
        <pc:spChg chg="add del mod">
          <ac:chgData name="Elisa Guzzi" userId="10f10575-6de4-4bb1-a871-7cd8eb71014b" providerId="ADAL" clId="{A89189E8-057E-4F1F-834E-488086642D99}" dt="2024-09-12T13:59:03.792" v="130" actId="478"/>
          <ac:spMkLst>
            <pc:docMk/>
            <pc:sldMk cId="793371778" sldId="385"/>
            <ac:spMk id="10" creationId="{214FCB5A-6331-31CD-A0C8-8C6CDF0D6D64}"/>
          </ac:spMkLst>
        </pc:spChg>
        <pc:spChg chg="add mod">
          <ac:chgData name="Elisa Guzzi" userId="10f10575-6de4-4bb1-a871-7cd8eb71014b" providerId="ADAL" clId="{A89189E8-057E-4F1F-834E-488086642D99}" dt="2024-09-12T14:31:47.240" v="138" actId="1076"/>
          <ac:spMkLst>
            <pc:docMk/>
            <pc:sldMk cId="793371778" sldId="385"/>
            <ac:spMk id="11" creationId="{93821C32-CF75-9F25-39FC-38E3ECEAD2E6}"/>
          </ac:spMkLst>
        </pc:spChg>
        <pc:picChg chg="add mod">
          <ac:chgData name="Elisa Guzzi" userId="10f10575-6de4-4bb1-a871-7cd8eb71014b" providerId="ADAL" clId="{A89189E8-057E-4F1F-834E-488086642D99}" dt="2024-09-12T13:57:15.024" v="69" actId="1037"/>
          <ac:picMkLst>
            <pc:docMk/>
            <pc:sldMk cId="793371778" sldId="385"/>
            <ac:picMk id="7" creationId="{4C9EDF55-9255-5CFB-85B8-00F6A063EE0B}"/>
          </ac:picMkLst>
        </pc:picChg>
      </pc:sldChg>
    </pc:docChg>
  </pc:docChgLst>
  <pc:docChgLst>
    <pc:chgData name="Elisa Guzzi" userId="10f10575-6de4-4bb1-a871-7cd8eb71014b" providerId="ADAL" clId="{4B733157-962F-4B39-8D0D-312A202F3750}"/>
    <pc:docChg chg="undo custSel delSld modSld">
      <pc:chgData name="Elisa Guzzi" userId="10f10575-6de4-4bb1-a871-7cd8eb71014b" providerId="ADAL" clId="{4B733157-962F-4B39-8D0D-312A202F3750}" dt="2024-09-12T13:36:54.768" v="38" actId="47"/>
      <pc:docMkLst>
        <pc:docMk/>
      </pc:docMkLst>
      <pc:sldChg chg="del">
        <pc:chgData name="Elisa Guzzi" userId="10f10575-6de4-4bb1-a871-7cd8eb71014b" providerId="ADAL" clId="{4B733157-962F-4B39-8D0D-312A202F3750}" dt="2024-09-12T13:34:27.141" v="35" actId="47"/>
        <pc:sldMkLst>
          <pc:docMk/>
          <pc:sldMk cId="0" sldId="273"/>
        </pc:sldMkLst>
      </pc:sldChg>
      <pc:sldChg chg="del">
        <pc:chgData name="Elisa Guzzi" userId="10f10575-6de4-4bb1-a871-7cd8eb71014b" providerId="ADAL" clId="{4B733157-962F-4B39-8D0D-312A202F3750}" dt="2024-09-12T13:34:25.614" v="34" actId="47"/>
        <pc:sldMkLst>
          <pc:docMk/>
          <pc:sldMk cId="2624066507" sldId="294"/>
        </pc:sldMkLst>
      </pc:sldChg>
      <pc:sldChg chg="delSp mod">
        <pc:chgData name="Elisa Guzzi" userId="10f10575-6de4-4bb1-a871-7cd8eb71014b" providerId="ADAL" clId="{4B733157-962F-4B39-8D0D-312A202F3750}" dt="2024-09-12T13:28:46.503" v="4" actId="478"/>
        <pc:sldMkLst>
          <pc:docMk/>
          <pc:sldMk cId="841512754" sldId="325"/>
        </pc:sldMkLst>
        <pc:spChg chg="del">
          <ac:chgData name="Elisa Guzzi" userId="10f10575-6de4-4bb1-a871-7cd8eb71014b" providerId="ADAL" clId="{4B733157-962F-4B39-8D0D-312A202F3750}" dt="2024-09-12T13:28:44.994" v="3" actId="478"/>
          <ac:spMkLst>
            <pc:docMk/>
            <pc:sldMk cId="841512754" sldId="325"/>
            <ac:spMk id="8" creationId="{F8874410-DF00-9964-95EA-DA5D8BFDE4C3}"/>
          </ac:spMkLst>
        </pc:spChg>
        <pc:picChg chg="del">
          <ac:chgData name="Elisa Guzzi" userId="10f10575-6de4-4bb1-a871-7cd8eb71014b" providerId="ADAL" clId="{4B733157-962F-4B39-8D0D-312A202F3750}" dt="2024-09-12T13:28:46.503" v="4" actId="478"/>
          <ac:picMkLst>
            <pc:docMk/>
            <pc:sldMk cId="841512754" sldId="325"/>
            <ac:picMk id="2052" creationId="{19052C94-5562-3F19-3F03-CD8D86D00462}"/>
          </ac:picMkLst>
        </pc:picChg>
      </pc:sldChg>
      <pc:sldChg chg="modSp mod">
        <pc:chgData name="Elisa Guzzi" userId="10f10575-6de4-4bb1-a871-7cd8eb71014b" providerId="ADAL" clId="{4B733157-962F-4B39-8D0D-312A202F3750}" dt="2024-09-12T13:35:21.562" v="37" actId="14100"/>
        <pc:sldMkLst>
          <pc:docMk/>
          <pc:sldMk cId="6516905" sldId="327"/>
        </pc:sldMkLst>
        <pc:spChg chg="mod">
          <ac:chgData name="Elisa Guzzi" userId="10f10575-6de4-4bb1-a871-7cd8eb71014b" providerId="ADAL" clId="{4B733157-962F-4B39-8D0D-312A202F3750}" dt="2024-09-12T13:35:17.077" v="36" actId="20577"/>
          <ac:spMkLst>
            <pc:docMk/>
            <pc:sldMk cId="6516905" sldId="327"/>
            <ac:spMk id="9" creationId="{6C44020E-CB58-4DDA-B4CC-1DB43D840E7C}"/>
          </ac:spMkLst>
        </pc:spChg>
        <pc:spChg chg="mod">
          <ac:chgData name="Elisa Guzzi" userId="10f10575-6de4-4bb1-a871-7cd8eb71014b" providerId="ADAL" clId="{4B733157-962F-4B39-8D0D-312A202F3750}" dt="2024-09-12T13:35:21.562" v="37" actId="14100"/>
          <ac:spMkLst>
            <pc:docMk/>
            <pc:sldMk cId="6516905" sldId="327"/>
            <ac:spMk id="20" creationId="{4970E054-51B3-E37E-07AE-9C0129622428}"/>
          </ac:spMkLst>
        </pc:spChg>
        <pc:cxnChg chg="mod">
          <ac:chgData name="Elisa Guzzi" userId="10f10575-6de4-4bb1-a871-7cd8eb71014b" providerId="ADAL" clId="{4B733157-962F-4B39-8D0D-312A202F3750}" dt="2024-09-12T13:35:21.562" v="37" actId="14100"/>
          <ac:cxnSpMkLst>
            <pc:docMk/>
            <pc:sldMk cId="6516905" sldId="327"/>
            <ac:cxnSpMk id="18" creationId="{5C441590-2C7E-1FFE-5BF8-D846FC6AEC73}"/>
          </ac:cxnSpMkLst>
        </pc:cxnChg>
      </pc:sldChg>
      <pc:sldChg chg="del">
        <pc:chgData name="Elisa Guzzi" userId="10f10575-6de4-4bb1-a871-7cd8eb71014b" providerId="ADAL" clId="{4B733157-962F-4B39-8D0D-312A202F3750}" dt="2024-09-12T13:36:54.768" v="38" actId="47"/>
        <pc:sldMkLst>
          <pc:docMk/>
          <pc:sldMk cId="861583952" sldId="328"/>
        </pc:sldMkLst>
      </pc:sldChg>
      <pc:sldChg chg="del">
        <pc:chgData name="Elisa Guzzi" userId="10f10575-6de4-4bb1-a871-7cd8eb71014b" providerId="ADAL" clId="{4B733157-962F-4B39-8D0D-312A202F3750}" dt="2024-09-12T13:27:38.108" v="0" actId="47"/>
        <pc:sldMkLst>
          <pc:docMk/>
          <pc:sldMk cId="2822011795" sldId="341"/>
        </pc:sldMkLst>
      </pc:sldChg>
      <pc:sldChg chg="del">
        <pc:chgData name="Elisa Guzzi" userId="10f10575-6de4-4bb1-a871-7cd8eb71014b" providerId="ADAL" clId="{4B733157-962F-4B39-8D0D-312A202F3750}" dt="2024-09-12T13:27:39.505" v="1" actId="47"/>
        <pc:sldMkLst>
          <pc:docMk/>
          <pc:sldMk cId="50518513" sldId="350"/>
        </pc:sldMkLst>
      </pc:sldChg>
      <pc:sldChg chg="del">
        <pc:chgData name="Elisa Guzzi" userId="10f10575-6de4-4bb1-a871-7cd8eb71014b" providerId="ADAL" clId="{4B733157-962F-4B39-8D0D-312A202F3750}" dt="2024-09-12T13:28:38.969" v="2" actId="47"/>
        <pc:sldMkLst>
          <pc:docMk/>
          <pc:sldMk cId="413203695" sldId="353"/>
        </pc:sldMkLst>
      </pc:sldChg>
      <pc:sldChg chg="del">
        <pc:chgData name="Elisa Guzzi" userId="10f10575-6de4-4bb1-a871-7cd8eb71014b" providerId="ADAL" clId="{4B733157-962F-4B39-8D0D-312A202F3750}" dt="2024-09-12T13:34:18.771" v="28" actId="47"/>
        <pc:sldMkLst>
          <pc:docMk/>
          <pc:sldMk cId="3954522098" sldId="354"/>
        </pc:sldMkLst>
      </pc:sldChg>
      <pc:sldChg chg="addSp delSp modSp mod">
        <pc:chgData name="Elisa Guzzi" userId="10f10575-6de4-4bb1-a871-7cd8eb71014b" providerId="ADAL" clId="{4B733157-962F-4B39-8D0D-312A202F3750}" dt="2024-09-12T13:31:11.385" v="27" actId="20577"/>
        <pc:sldMkLst>
          <pc:docMk/>
          <pc:sldMk cId="927165916" sldId="355"/>
        </pc:sldMkLst>
        <pc:spChg chg="mod">
          <ac:chgData name="Elisa Guzzi" userId="10f10575-6de4-4bb1-a871-7cd8eb71014b" providerId="ADAL" clId="{4B733157-962F-4B39-8D0D-312A202F3750}" dt="2024-09-12T13:31:11.385" v="27" actId="20577"/>
          <ac:spMkLst>
            <pc:docMk/>
            <pc:sldMk cId="927165916" sldId="355"/>
            <ac:spMk id="7" creationId="{4555D697-0464-4AE0-8FCB-BCA6450875DA}"/>
          </ac:spMkLst>
        </pc:spChg>
        <pc:picChg chg="add mod ord">
          <ac:chgData name="Elisa Guzzi" userId="10f10575-6de4-4bb1-a871-7cd8eb71014b" providerId="ADAL" clId="{4B733157-962F-4B39-8D0D-312A202F3750}" dt="2024-09-12T13:29:51.153" v="16" actId="167"/>
          <ac:picMkLst>
            <pc:docMk/>
            <pc:sldMk cId="927165916" sldId="355"/>
            <ac:picMk id="2" creationId="{029B6E3E-B611-D407-6BC4-C328C34408CF}"/>
          </ac:picMkLst>
        </pc:picChg>
        <pc:picChg chg="add mod">
          <ac:chgData name="Elisa Guzzi" userId="10f10575-6de4-4bb1-a871-7cd8eb71014b" providerId="ADAL" clId="{4B733157-962F-4B39-8D0D-312A202F3750}" dt="2024-09-12T13:29:49.894" v="14" actId="1076"/>
          <ac:picMkLst>
            <pc:docMk/>
            <pc:sldMk cId="927165916" sldId="355"/>
            <ac:picMk id="3" creationId="{511015F2-7192-0AFD-91DC-76C1E5581BE9}"/>
          </ac:picMkLst>
        </pc:picChg>
        <pc:picChg chg="add del mod">
          <ac:chgData name="Elisa Guzzi" userId="10f10575-6de4-4bb1-a871-7cd8eb71014b" providerId="ADAL" clId="{4B733157-962F-4B39-8D0D-312A202F3750}" dt="2024-09-12T13:30:55.611" v="20" actId="478"/>
          <ac:picMkLst>
            <pc:docMk/>
            <pc:sldMk cId="927165916" sldId="355"/>
            <ac:picMk id="4" creationId="{D3D1E8AD-557A-C30D-3A9B-3270A92224AF}"/>
          </ac:picMkLst>
        </pc:picChg>
        <pc:picChg chg="add del">
          <ac:chgData name="Elisa Guzzi" userId="10f10575-6de4-4bb1-a871-7cd8eb71014b" providerId="ADAL" clId="{4B733157-962F-4B39-8D0D-312A202F3750}" dt="2024-09-12T13:30:55.170" v="19" actId="22"/>
          <ac:picMkLst>
            <pc:docMk/>
            <pc:sldMk cId="927165916" sldId="355"/>
            <ac:picMk id="9" creationId="{3CA5CE68-E07B-7C0C-A46C-C0AE26E5E333}"/>
          </ac:picMkLst>
        </pc:picChg>
      </pc:sldChg>
      <pc:sldChg chg="del">
        <pc:chgData name="Elisa Guzzi" userId="10f10575-6de4-4bb1-a871-7cd8eb71014b" providerId="ADAL" clId="{4B733157-962F-4B39-8D0D-312A202F3750}" dt="2024-09-12T13:34:20.612" v="29" actId="47"/>
        <pc:sldMkLst>
          <pc:docMk/>
          <pc:sldMk cId="573508560" sldId="358"/>
        </pc:sldMkLst>
      </pc:sldChg>
      <pc:sldChg chg="del">
        <pc:chgData name="Elisa Guzzi" userId="10f10575-6de4-4bb1-a871-7cd8eb71014b" providerId="ADAL" clId="{4B733157-962F-4B39-8D0D-312A202F3750}" dt="2024-09-12T13:34:21.649" v="30" actId="47"/>
        <pc:sldMkLst>
          <pc:docMk/>
          <pc:sldMk cId="218196457" sldId="359"/>
        </pc:sldMkLst>
      </pc:sldChg>
      <pc:sldChg chg="del">
        <pc:chgData name="Elisa Guzzi" userId="10f10575-6de4-4bb1-a871-7cd8eb71014b" providerId="ADAL" clId="{4B733157-962F-4B39-8D0D-312A202F3750}" dt="2024-09-12T13:34:22.641" v="31" actId="47"/>
        <pc:sldMkLst>
          <pc:docMk/>
          <pc:sldMk cId="3625552143" sldId="360"/>
        </pc:sldMkLst>
      </pc:sldChg>
      <pc:sldChg chg="del">
        <pc:chgData name="Elisa Guzzi" userId="10f10575-6de4-4bb1-a871-7cd8eb71014b" providerId="ADAL" clId="{4B733157-962F-4B39-8D0D-312A202F3750}" dt="2024-09-12T13:34:23.695" v="32" actId="47"/>
        <pc:sldMkLst>
          <pc:docMk/>
          <pc:sldMk cId="2839322032" sldId="361"/>
        </pc:sldMkLst>
      </pc:sldChg>
      <pc:sldChg chg="del">
        <pc:chgData name="Elisa Guzzi" userId="10f10575-6de4-4bb1-a871-7cd8eb71014b" providerId="ADAL" clId="{4B733157-962F-4B39-8D0D-312A202F3750}" dt="2024-09-12T13:34:24.387" v="33" actId="47"/>
        <pc:sldMkLst>
          <pc:docMk/>
          <pc:sldMk cId="2126468662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0" y="3027681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6" y="700405"/>
            <a:ext cx="3822834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0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2291787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1"/>
            <a:ext cx="8922774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0" y="0"/>
            <a:ext cx="1983179" cy="16981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992848" y="1678330"/>
            <a:ext cx="4684490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997754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0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5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211133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69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6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2020888" y="6350"/>
            <a:ext cx="10280650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7" y="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29" y="1873405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4056063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5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11151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468313" y="1695450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07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0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87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757238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2" y="4702288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49" y="2421629"/>
            <a:ext cx="3978222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3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8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7550150" y="568325"/>
            <a:ext cx="3589338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4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4" y="791737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3"/>
            <a:ext cx="8731250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earson.com/getsupport/s/contactsupport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earson.it/catalogo/13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earson.i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hyperlink" Target="https://login.pearson.com/v1/piapi/piui/signin?client_id=QVOQVNLRD7yOO232E1oJuIaJEvFaucyk&amp;login_success_url=https:%2F%2Fhe.pearson.it%2F%3FiesCode%3DGrZ9mJHg8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15" descr="Immagine che contiene persona, sedendo&#10;&#10;Descrizione generata automaticamente">
            <a:extLst>
              <a:ext uri="{FF2B5EF4-FFF2-40B4-BE49-F238E27FC236}">
                <a16:creationId xmlns:a16="http://schemas.microsoft.com/office/drawing/2014/main" id="{150098A9-4EA0-4D64-97CE-44C344B2E3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5" b="135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6BF1B-BBB4-1843-8563-48832F7C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1BD45-F546-314D-A112-F46526F084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FF527-A030-E14A-AD6A-566B1AAB68AD}"/>
              </a:ext>
            </a:extLst>
          </p:cNvPr>
          <p:cNvSpPr/>
          <p:nvPr/>
        </p:nvSpPr>
        <p:spPr>
          <a:xfrm>
            <a:off x="-11113" y="2244725"/>
            <a:ext cx="4041776" cy="4613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DFABF2-4165-A341-ABE8-542FE69831D1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2595C95-83FA-0042-A797-D7A18A962311}"/>
              </a:ext>
            </a:extLst>
          </p:cNvPr>
          <p:cNvSpPr/>
          <p:nvPr/>
        </p:nvSpPr>
        <p:spPr>
          <a:xfrm>
            <a:off x="433388" y="1695450"/>
            <a:ext cx="433591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77B119-2065-4846-BE55-3EFC99A235DC}"/>
              </a:ext>
            </a:extLst>
          </p:cNvPr>
          <p:cNvSpPr txBox="1">
            <a:spLocks/>
          </p:cNvSpPr>
          <p:nvPr/>
        </p:nvSpPr>
        <p:spPr>
          <a:xfrm>
            <a:off x="580550" y="2310573"/>
            <a:ext cx="3333528" cy="1551141"/>
          </a:xfrm>
          <a:prstGeom prst="rect">
            <a:avLst/>
          </a:prstGeom>
          <a:noFill/>
        </p:spPr>
        <p:txBody>
          <a:bodyPr anchor="t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/>
              <a:t>Pearson </a:t>
            </a:r>
            <a:r>
              <a:rPr lang="en-US" err="1"/>
              <a:t>MyLab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1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E77F38-767E-6B02-9DA5-A7B70576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956152"/>
            <a:ext cx="3565071" cy="2545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9" y="1799355"/>
            <a:ext cx="9805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Esercizi con feedback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ogni esercizio è corredato di un sistema di feedback ragionati e di report </a:t>
            </a:r>
            <a:b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risultati</a:t>
            </a:r>
          </a:p>
          <a:p>
            <a:pPr marL="0" indent="0">
              <a:buNone/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35EEFA8-F586-31E9-09F6-CCFE10E4C097}"/>
              </a:ext>
            </a:extLst>
          </p:cNvPr>
          <p:cNvCxnSpPr/>
          <p:nvPr/>
        </p:nvCxnSpPr>
        <p:spPr>
          <a:xfrm>
            <a:off x="1604071" y="3848774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AD975F2A-2C11-445F-A5F2-60EACBC6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4" y="2179392"/>
            <a:ext cx="5437901" cy="4673655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33912302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A3D94D-E856-6B27-4254-049748F9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956152"/>
            <a:ext cx="3565071" cy="254540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2021923-FD31-7208-79CC-51D1898D261A}"/>
              </a:ext>
            </a:extLst>
          </p:cNvPr>
          <p:cNvCxnSpPr/>
          <p:nvPr/>
        </p:nvCxnSpPr>
        <p:spPr>
          <a:xfrm>
            <a:off x="1604071" y="3848774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9" y="1799355"/>
            <a:ext cx="9805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Esercizi guidati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caso di difficoltà è possibile ricorrere alla risoluzione guidata</a:t>
            </a:r>
          </a:p>
          <a:p>
            <a:pPr marL="0" indent="0">
              <a:buNone/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E3BE207-3655-473E-B37C-40844F52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24" y="2122714"/>
            <a:ext cx="5497292" cy="4770682"/>
          </a:xfrm>
          <a:prstGeom prst="rect">
            <a:avLst/>
          </a:prstGeom>
          <a:ln>
            <a:solidFill>
              <a:srgbClr val="FF7479"/>
            </a:solidFill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B3ABC70-5F83-4A19-BF08-1B6B9725B6D8}"/>
              </a:ext>
            </a:extLst>
          </p:cNvPr>
          <p:cNvSpPr/>
          <p:nvPr/>
        </p:nvSpPr>
        <p:spPr>
          <a:xfrm>
            <a:off x="6010382" y="3780891"/>
            <a:ext cx="1366463" cy="328768"/>
          </a:xfrm>
          <a:prstGeom prst="rect">
            <a:avLst/>
          </a:prstGeom>
          <a:noFill/>
          <a:ln w="28575">
            <a:solidFill>
              <a:srgbClr val="FF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177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6FBE74-A14C-FA5D-7715-3ABCDEAC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956152"/>
            <a:ext cx="3565071" cy="2545400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6F73210-8CCF-D5F4-AF6A-575A89BB78A2}"/>
              </a:ext>
            </a:extLst>
          </p:cNvPr>
          <p:cNvCxnSpPr/>
          <p:nvPr/>
        </p:nvCxnSpPr>
        <p:spPr>
          <a:xfrm>
            <a:off x="1604071" y="3848774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9" y="1799355"/>
            <a:ext cx="9805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Esempi svolti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ciascun esercizio potrai visualizzare un esempio svolto </a:t>
            </a:r>
          </a:p>
          <a:p>
            <a:pPr marL="0" indent="0">
              <a:buNone/>
            </a:pPr>
            <a:endParaRPr lang="it-IT" sz="1600" dirty="0">
              <a:solidFill>
                <a:srgbClr val="FF74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1124E0-48EA-424A-9B72-3A2FDB7F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31" y="2166257"/>
            <a:ext cx="5530040" cy="4686981"/>
          </a:xfrm>
          <a:prstGeom prst="rect">
            <a:avLst/>
          </a:prstGeom>
          <a:ln>
            <a:solidFill>
              <a:srgbClr val="FF7479"/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2F83207-3483-4B3A-A68E-100178F534BB}"/>
              </a:ext>
            </a:extLst>
          </p:cNvPr>
          <p:cNvSpPr/>
          <p:nvPr/>
        </p:nvSpPr>
        <p:spPr>
          <a:xfrm>
            <a:off x="6010382" y="3780891"/>
            <a:ext cx="1366463" cy="328768"/>
          </a:xfrm>
          <a:prstGeom prst="rect">
            <a:avLst/>
          </a:prstGeom>
          <a:noFill/>
          <a:ln w="28575">
            <a:solidFill>
              <a:srgbClr val="FF7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474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445AC1E-3ACD-980A-A721-A79C6429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956152"/>
            <a:ext cx="3565071" cy="2545400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38E94A0-A267-025A-F20B-4D5C66E71E1A}"/>
              </a:ext>
            </a:extLst>
          </p:cNvPr>
          <p:cNvCxnSpPr/>
          <p:nvPr/>
        </p:nvCxnSpPr>
        <p:spPr>
          <a:xfrm>
            <a:off x="1604071" y="5351003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312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MyMathLab</a:t>
            </a: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RISULTATI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monitorare costantemente i propri progressi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D151ED-7E1B-4380-ACCD-329D253A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2225997"/>
            <a:ext cx="5329043" cy="4609174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372504111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C2D33BB-09FE-071D-841E-59FB2AE3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86" y="2902530"/>
            <a:ext cx="3828267" cy="11564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312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Console in R </a:t>
            </a:r>
            <a:b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accessibile previa registrazione</a:t>
            </a:r>
          </a:p>
          <a:p>
            <a:pPr marL="0" indent="0">
              <a:buNone/>
            </a:pPr>
            <a:endParaRPr lang="it-IT" sz="1600" dirty="0" err="1">
              <a:solidFill>
                <a:srgbClr val="FF74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624722" y="3905301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17583E2-67DB-1DE0-8D79-0771F2A43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44" y="1392782"/>
            <a:ext cx="6576332" cy="5332408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23388457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B68401B-87EC-C817-E905-31550D40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91" y="2298409"/>
            <a:ext cx="6379710" cy="45684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312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Soluzioni degli esercizi e Laboratori in R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presenti per ciascun capitolo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609555" y="5874123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D2E18D0A-5BB9-479F-B416-A8DB0E009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23" y="2310203"/>
            <a:ext cx="5152928" cy="4049482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36607847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312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Capitoli integrativi</a:t>
            </a: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5BCF4C5-8C24-487F-9857-41D3EB78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93" y="1794881"/>
            <a:ext cx="5423257" cy="5063119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344371413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Immagine che contiene finestra, interni, tavolo, parete&#10;&#10;Descrizione generata automaticamente">
            <a:extLst>
              <a:ext uri="{FF2B5EF4-FFF2-40B4-BE49-F238E27FC236}">
                <a16:creationId xmlns:a16="http://schemas.microsoft.com/office/drawing/2014/main" id="{8087E6D3-D551-4B30-9DCB-622BF6A66D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086" b="2086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6E607-4660-C146-9E6B-43F59E81E4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901B88-A952-2044-9F37-BB636F0880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537E2-C151-2C49-90EB-42DA58A8FB34}"/>
              </a:ext>
            </a:extLst>
          </p:cNvPr>
          <p:cNvSpPr/>
          <p:nvPr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FFBA1C"/>
          </a:solidFill>
          <a:ln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86B5D-BE6C-6347-B03B-452BD6474954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rgbClr val="FFBA1C"/>
          </a:solidFill>
          <a:ln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CC5CF-6046-384C-A105-A96A0634D783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2C6E-E988-9C46-8C7C-58BD6478F376}"/>
              </a:ext>
            </a:extLst>
          </p:cNvPr>
          <p:cNvCxnSpPr/>
          <p:nvPr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C6593CD-A221-1645-A43B-E3FC6C0A0681}"/>
              </a:ext>
            </a:extLst>
          </p:cNvPr>
          <p:cNvSpPr txBox="1">
            <a:spLocks/>
          </p:cNvSpPr>
          <p:nvPr/>
        </p:nvSpPr>
        <p:spPr>
          <a:xfrm>
            <a:off x="839449" y="3429000"/>
            <a:ext cx="4146890" cy="28379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Supporto Tecnico e Assistenza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sz="1600" b="1" i="0">
                <a:solidFill>
                  <a:srgbClr val="FFBA1C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Support (pearson.com)</a:t>
            </a:r>
            <a:endParaRPr lang="it-IT" altLang="en-US" sz="1600" b="1">
              <a:solidFill>
                <a:srgbClr val="FFBA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D8B343-3666-8541-9615-5FDB40678D65}"/>
              </a:ext>
            </a:extLst>
          </p:cNvPr>
          <p:cNvSpPr txBox="1">
            <a:spLocks/>
          </p:cNvSpPr>
          <p:nvPr/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err="1"/>
              <a:t>Contatti</a:t>
            </a:r>
            <a:r>
              <a:rPr lang="en-US"/>
              <a:t> &amp; </a:t>
            </a:r>
            <a:r>
              <a:rPr lang="en-US" err="1"/>
              <a:t>Supporto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B6D73F-D16A-452F-BE88-75331660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/>
              <a:t>Dove </a:t>
            </a:r>
            <a:r>
              <a:rPr lang="en-US" err="1"/>
              <a:t>acquistare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0F7DF90-FF03-49E5-B5C3-2B25BE2CB3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379537" y="2611190"/>
            <a:ext cx="9972676" cy="3476804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STATISTICA: L'ARTE E LA SCIENZA D'IMPARARE DAI DATI</a:t>
            </a:r>
            <a:b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L'arte e la scienza d'imparare dai dati</a:t>
            </a:r>
            <a:b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it-IT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eTextbook</a:t>
            </a:r>
            <a:b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Alan Agresti - Christine A. Franklin</a:t>
            </a:r>
            <a:b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ISBN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9788891912459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PREZZO </a:t>
            </a:r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29,90 €</a:t>
            </a:r>
          </a:p>
        </p:txBody>
      </p:sp>
      <p:sp>
        <p:nvSpPr>
          <p:cNvPr id="17" name="CasellaDiTesto 16">
            <a:hlinkClick r:id="rId3"/>
            <a:extLst>
              <a:ext uri="{FF2B5EF4-FFF2-40B4-BE49-F238E27FC236}">
                <a16:creationId xmlns:a16="http://schemas.microsoft.com/office/drawing/2014/main" id="{F3094E22-4F98-3D78-EF66-C193CBE9E390}"/>
              </a:ext>
            </a:extLst>
          </p:cNvPr>
          <p:cNvSpPr txBox="1"/>
          <p:nvPr/>
        </p:nvSpPr>
        <p:spPr>
          <a:xfrm>
            <a:off x="1375819" y="5109735"/>
            <a:ext cx="9980112" cy="923330"/>
          </a:xfrm>
          <a:prstGeom prst="rect">
            <a:avLst/>
          </a:prstGeom>
          <a:solidFill>
            <a:srgbClr val="FFBA1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Acquista </a:t>
            </a:r>
            <a:r>
              <a:rPr lang="it-IT" sz="2000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ora</a:t>
            </a:r>
            <a:br>
              <a:rPr lang="it-IT" sz="2000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Accesso valido per 18 mesi</a:t>
            </a:r>
          </a:p>
          <a:p>
            <a:pPr algn="ctr"/>
            <a:endParaRPr lang="it-IT" sz="2000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878285A-C077-6362-F065-12C475F3DE80}"/>
              </a:ext>
            </a:extLst>
          </p:cNvPr>
          <p:cNvSpPr/>
          <p:nvPr/>
        </p:nvSpPr>
        <p:spPr>
          <a:xfrm>
            <a:off x="1379537" y="2110717"/>
            <a:ext cx="9771063" cy="480084"/>
          </a:xfrm>
          <a:prstGeom prst="rect">
            <a:avLst/>
          </a:prstGeom>
          <a:solidFill>
            <a:srgbClr val="FFF6E1"/>
          </a:solidFill>
          <a:ln w="38100"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BA1C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53352D-38FF-4AF7-B7E7-95F7243A4F2F}"/>
              </a:ext>
            </a:extLst>
          </p:cNvPr>
          <p:cNvSpPr txBox="1"/>
          <p:nvPr/>
        </p:nvSpPr>
        <p:spPr>
          <a:xfrm>
            <a:off x="1379952" y="2110604"/>
            <a:ext cx="9771063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 disponibile in </a:t>
            </a:r>
            <a:r>
              <a:rPr lang="it-IT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versione digitale </a:t>
            </a:r>
            <a:r>
              <a:rPr lang="it-IT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oppure in </a:t>
            </a:r>
            <a:r>
              <a:rPr lang="it-IT" b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versione cartacea con digitale</a:t>
            </a:r>
          </a:p>
        </p:txBody>
      </p:sp>
      <p:sp>
        <p:nvSpPr>
          <p:cNvPr id="8" name="Ovale 7">
            <a:hlinkClick r:id="rId3"/>
            <a:extLst>
              <a:ext uri="{FF2B5EF4-FFF2-40B4-BE49-F238E27FC236}">
                <a16:creationId xmlns:a16="http://schemas.microsoft.com/office/drawing/2014/main" id="{7014BB93-C3DD-955A-D70A-7BB8B6FD5846}"/>
              </a:ext>
            </a:extLst>
          </p:cNvPr>
          <p:cNvSpPr/>
          <p:nvPr/>
        </p:nvSpPr>
        <p:spPr>
          <a:xfrm>
            <a:off x="9336088" y="3465197"/>
            <a:ext cx="2448232" cy="2448232"/>
          </a:xfrm>
          <a:prstGeom prst="ellipse">
            <a:avLst/>
          </a:prstGeom>
          <a:solidFill>
            <a:srgbClr val="FFE6AF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SHOP online Pearson</a:t>
            </a:r>
          </a:p>
          <a:p>
            <a:pPr algn="ctr"/>
            <a:r>
              <a:rPr lang="it-IT" b="1" dirty="0">
                <a:solidFill>
                  <a:srgbClr val="007FA3"/>
                </a:solidFill>
              </a:rPr>
              <a:t>APPROFITTA DELLO SCONTO del 10%</a:t>
            </a:r>
            <a:br>
              <a:rPr lang="it-IT" b="1" dirty="0">
                <a:solidFill>
                  <a:srgbClr val="007FA3"/>
                </a:solidFill>
              </a:rPr>
            </a:br>
            <a:r>
              <a:rPr lang="it-IT" sz="1600" dirty="0">
                <a:solidFill>
                  <a:srgbClr val="007FA3"/>
                </a:solidFill>
              </a:rPr>
              <a:t>fino al 14 Ottobre</a:t>
            </a:r>
          </a:p>
        </p:txBody>
      </p:sp>
      <p:pic>
        <p:nvPicPr>
          <p:cNvPr id="2050" name="Picture 2" descr="STATISTICA: L'ARTE E LA SCIENZA D'IMPARARE DAI DATI">
            <a:extLst>
              <a:ext uri="{FF2B5EF4-FFF2-40B4-BE49-F238E27FC236}">
                <a16:creationId xmlns:a16="http://schemas.microsoft.com/office/drawing/2014/main" id="{A97AEA77-150C-2B88-1941-EF3011D1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97" y="2879463"/>
            <a:ext cx="1912674" cy="2550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C323F-5CE4-4F6E-9DA1-7B7346D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Partecipa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nostra survey!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043E49-057A-55E2-564E-B675EB2A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72" y="1536157"/>
            <a:ext cx="7569589" cy="5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F378E3-A0D8-439A-BC76-0626A0A8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err="1"/>
              <a:t>Accedere</a:t>
            </a:r>
            <a:r>
              <a:rPr lang="en-US"/>
              <a:t> a </a:t>
            </a:r>
            <a:r>
              <a:rPr lang="en-US" err="1"/>
              <a:t>MyLab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29AFAB-1922-4617-A3A0-637A0104682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309737" y="2379934"/>
            <a:ext cx="7719496" cy="4618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Accedere a </a:t>
            </a:r>
            <a:r>
              <a:rPr lang="it-IT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</a:t>
            </a:r>
            <a:r>
              <a:rPr lang="it-IT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semplicissimo</a:t>
            </a:r>
            <a:r>
              <a:rPr 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ti serviranno </a:t>
            </a:r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C15BD40-7775-727B-0FD7-1EBE9EFA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6" y="2719093"/>
            <a:ext cx="2065930" cy="10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5E334D-8D54-5E2D-3B7B-11E19B6F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6" y="3688269"/>
            <a:ext cx="2065930" cy="10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861967-CA0E-8122-29CA-5CD4A2EA104B}"/>
              </a:ext>
            </a:extLst>
          </p:cNvPr>
          <p:cNvSpPr txBox="1"/>
          <p:nvPr/>
        </p:nvSpPr>
        <p:spPr>
          <a:xfrm>
            <a:off x="2317521" y="3050476"/>
            <a:ext cx="2564221" cy="46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it-IT" sz="1400" b="1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 e-mail </a:t>
            </a:r>
            <a:r>
              <a: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valido</a:t>
            </a:r>
            <a:endParaRPr lang="it-IT" sz="1400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500193-9C87-DDE5-0AC0-DD1CBB76641F}"/>
              </a:ext>
            </a:extLst>
          </p:cNvPr>
          <p:cNvSpPr txBox="1"/>
          <p:nvPr/>
        </p:nvSpPr>
        <p:spPr>
          <a:xfrm>
            <a:off x="2317521" y="4128657"/>
            <a:ext cx="38823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400" b="1" dirty="0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di accesso a MYLAB </a:t>
            </a:r>
            <a:br>
              <a:rPr lang="it-IT" sz="1400" b="1" dirty="0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hai appena acquistato sul sito Pearson oppure che trovi in copertina</a:t>
            </a:r>
            <a:endParaRPr lang="it-IT" sz="1400" dirty="0"/>
          </a:p>
        </p:txBody>
      </p:sp>
      <p:pic>
        <p:nvPicPr>
          <p:cNvPr id="2" name="Picture 2" descr="STATISTICA: L'ARTE E LA SCIENZA D'IMPARARE DAI DATI">
            <a:extLst>
              <a:ext uri="{FF2B5EF4-FFF2-40B4-BE49-F238E27FC236}">
                <a16:creationId xmlns:a16="http://schemas.microsoft.com/office/drawing/2014/main" id="{A24C4F71-8B33-4439-74D4-EF3C8F45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3" y="2551528"/>
            <a:ext cx="2365693" cy="3154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89D6C65-45E7-5E7E-EC02-E859E5133E82}"/>
              </a:ext>
            </a:extLst>
          </p:cNvPr>
          <p:cNvCxnSpPr>
            <a:cxnSpLocks/>
          </p:cNvCxnSpPr>
          <p:nvPr/>
        </p:nvCxnSpPr>
        <p:spPr>
          <a:xfrm>
            <a:off x="4997152" y="4684763"/>
            <a:ext cx="3694480" cy="3647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1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57CF67E-B547-8F32-2C0A-2AD14F9A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55" y="1929266"/>
            <a:ext cx="9850645" cy="48479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D697-0464-4AE0-8FCB-BCA6450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err="1"/>
              <a:t>Accedere</a:t>
            </a:r>
            <a:r>
              <a:rPr lang="en-US"/>
              <a:t> a </a:t>
            </a:r>
            <a:r>
              <a:rPr lang="en-US" err="1"/>
              <a:t>MyLab</a:t>
            </a:r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435A9E-93AF-4FB6-89FF-34DE046E5CE6}"/>
              </a:ext>
            </a:extLst>
          </p:cNvPr>
          <p:cNvSpPr txBox="1"/>
          <p:nvPr/>
        </p:nvSpPr>
        <p:spPr>
          <a:xfrm>
            <a:off x="1835684" y="1534696"/>
            <a:ext cx="96609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t-IT" sz="2800" b="1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it-IT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 alla pagina </a:t>
            </a:r>
            <a:r>
              <a:rPr lang="it-IT" sz="1600" b="1" u="sng">
                <a:solidFill>
                  <a:srgbClr val="007E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he.pearson.it</a:t>
            </a:r>
            <a:r>
              <a:rPr lang="it-IT" sz="1600" b="1" u="sng">
                <a:solidFill>
                  <a:srgbClr val="007E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clicca su </a:t>
            </a:r>
            <a:r>
              <a:rPr lang="it-IT" sz="1600" b="1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Login/Registrati</a:t>
            </a:r>
            <a:endParaRPr lang="it-IT" sz="1600" b="1">
              <a:solidFill>
                <a:srgbClr val="007F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06206BA-6DA5-40D8-8AE0-07A8C609D32A}"/>
              </a:ext>
            </a:extLst>
          </p:cNvPr>
          <p:cNvSpPr/>
          <p:nvPr/>
        </p:nvSpPr>
        <p:spPr>
          <a:xfrm>
            <a:off x="9497960" y="2134997"/>
            <a:ext cx="1093100" cy="213102"/>
          </a:xfrm>
          <a:prstGeom prst="rect">
            <a:avLst/>
          </a:prstGeom>
          <a:noFill/>
          <a:ln w="38100"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E98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65F720-FE64-92CC-CA46-09EFC812FC82}"/>
              </a:ext>
            </a:extLst>
          </p:cNvPr>
          <p:cNvSpPr/>
          <p:nvPr/>
        </p:nvSpPr>
        <p:spPr>
          <a:xfrm>
            <a:off x="8497373" y="2559423"/>
            <a:ext cx="3542741" cy="1899687"/>
          </a:xfrm>
          <a:prstGeom prst="rect">
            <a:avLst/>
          </a:prstGeom>
          <a:solidFill>
            <a:srgbClr val="FFE6AF"/>
          </a:solidFill>
          <a:ln w="38100">
            <a:solidFill>
              <a:srgbClr val="FFBA1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hai un account Pearson </a:t>
            </a:r>
            <a:b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Effettua il login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non hai un account Pearson </a:t>
            </a:r>
            <a:r>
              <a:rPr lang="it-IT" sz="1600" b="1" i="1" dirty="0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kumimoji="0" 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egistrati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DAC342-186E-3EF9-32E5-40E5B68C41CF}"/>
              </a:ext>
            </a:extLst>
          </p:cNvPr>
          <p:cNvSpPr txBox="1"/>
          <p:nvPr/>
        </p:nvSpPr>
        <p:spPr>
          <a:xfrm>
            <a:off x="11494852" y="4453831"/>
            <a:ext cx="511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endParaRPr lang="it-IT" sz="2800">
              <a:solidFill>
                <a:srgbClr val="FFBA1C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EA6C09C-73B8-88E3-E0C5-3E55ED5FF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407" y="3921597"/>
            <a:ext cx="1856806" cy="2752199"/>
          </a:xfrm>
          <a:prstGeom prst="rect">
            <a:avLst/>
          </a:prstGeom>
          <a:ln w="38100">
            <a:solidFill>
              <a:srgbClr val="FFBA1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0CECA6D-9645-F257-B15E-D2622E8829A5}"/>
              </a:ext>
            </a:extLst>
          </p:cNvPr>
          <p:cNvSpPr txBox="1"/>
          <p:nvPr/>
        </p:nvSpPr>
        <p:spPr>
          <a:xfrm>
            <a:off x="5867778" y="6254007"/>
            <a:ext cx="511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>
                <a:solidFill>
                  <a:srgbClr val="FFBA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endParaRPr lang="it-IT" sz="2800">
              <a:solidFill>
                <a:srgbClr val="FFB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0931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D1E8AD-557A-C30D-3A9B-3270A922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29" y="1526729"/>
            <a:ext cx="9807790" cy="51439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D697-0464-4AE0-8FCB-BCA6450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FAA67E9-4D24-7C41-5B82-5AC0A3AE834D}"/>
              </a:ext>
            </a:extLst>
          </p:cNvPr>
          <p:cNvSpPr/>
          <p:nvPr/>
        </p:nvSpPr>
        <p:spPr>
          <a:xfrm>
            <a:off x="7114232" y="1650496"/>
            <a:ext cx="854110" cy="338554"/>
          </a:xfrm>
          <a:prstGeom prst="rect">
            <a:avLst/>
          </a:prstGeom>
          <a:noFill/>
          <a:ln w="38100"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BA1C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4E4CB1-96CB-E7E9-13A6-F20CF962B69C}"/>
              </a:ext>
            </a:extLst>
          </p:cNvPr>
          <p:cNvSpPr txBox="1"/>
          <p:nvPr/>
        </p:nvSpPr>
        <p:spPr>
          <a:xfrm>
            <a:off x="7511141" y="2865547"/>
            <a:ext cx="4051518" cy="338554"/>
          </a:xfrm>
          <a:prstGeom prst="rect">
            <a:avLst/>
          </a:prstGeom>
          <a:solidFill>
            <a:srgbClr val="FFF6E1"/>
          </a:solidFill>
          <a:ln w="38100">
            <a:solidFill>
              <a:srgbClr val="FFBA1C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 ora alla sezione </a:t>
            </a:r>
            <a:r>
              <a:rPr lang="it-IT" sz="1600" b="1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miei prodotti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46100F-5E2E-48FD-B22A-47FB749A05DB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>
            <a:off x="7541287" y="1989050"/>
            <a:ext cx="1995613" cy="8764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659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D00D0D4-B2A9-728D-0164-E0594C63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402517"/>
            <a:ext cx="9282793" cy="40775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F4064-A3BF-4484-A468-043090C10E9D}"/>
              </a:ext>
            </a:extLst>
          </p:cNvPr>
          <p:cNvSpPr txBox="1"/>
          <p:nvPr/>
        </p:nvSpPr>
        <p:spPr>
          <a:xfrm>
            <a:off x="1165845" y="2045597"/>
            <a:ext cx="10068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 l’accesso fai clic su </a:t>
            </a:r>
            <a:r>
              <a:rPr lang="it-IT" sz="1600" b="1">
                <a:solidFill>
                  <a:srgbClr val="007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Attiva Prodotto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44020E-CB58-4DDA-B4CC-1DB43D840E7C}"/>
              </a:ext>
            </a:extLst>
          </p:cNvPr>
          <p:cNvSpPr txBox="1"/>
          <p:nvPr/>
        </p:nvSpPr>
        <p:spPr>
          <a:xfrm>
            <a:off x="8923655" y="4449862"/>
            <a:ext cx="2537733" cy="11610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Inserisci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 </a:t>
            </a:r>
          </a:p>
          <a:p>
            <a:pPr>
              <a:lnSpc>
                <a:spcPct val="150000"/>
              </a:lnSpc>
            </a:pP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codice di accesso a </a:t>
            </a:r>
            <a:r>
              <a:rPr lang="it-IT" sz="1600" b="1" i="0" dirty="0" err="1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MyLab</a:t>
            </a: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6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 clicca </a:t>
            </a:r>
            <a:r>
              <a:rPr lang="it-IT" sz="1600" b="1" i="0" dirty="0">
                <a:solidFill>
                  <a:srgbClr val="007FA3"/>
                </a:solidFill>
                <a:effectLst/>
                <a:latin typeface="Open Sans" panose="020B0606030504020204" pitchFamily="34" charset="0"/>
              </a:rPr>
              <a:t>Attiva</a:t>
            </a:r>
            <a:endParaRPr lang="it-IT" sz="1600" b="1" dirty="0">
              <a:solidFill>
                <a:srgbClr val="007FA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64884-8BD2-45F8-845F-EFE2324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2EF4F36-CE9E-7A0B-B96D-B9A381B33FA5}"/>
              </a:ext>
            </a:extLst>
          </p:cNvPr>
          <p:cNvSpPr/>
          <p:nvPr/>
        </p:nvSpPr>
        <p:spPr>
          <a:xfrm>
            <a:off x="7837718" y="2507653"/>
            <a:ext cx="827312" cy="372978"/>
          </a:xfrm>
          <a:prstGeom prst="rect">
            <a:avLst/>
          </a:prstGeom>
          <a:noFill/>
          <a:ln w="38100"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BA1C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C441590-2C7E-1FFE-5BF8-D846FC6AEC7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215743" y="5123525"/>
            <a:ext cx="2617221" cy="700332"/>
          </a:xfrm>
          <a:prstGeom prst="line">
            <a:avLst/>
          </a:prstGeom>
          <a:ln w="19050">
            <a:solidFill>
              <a:srgbClr val="FFB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4970E054-51B3-E37E-07AE-9C0129622428}"/>
              </a:ext>
            </a:extLst>
          </p:cNvPr>
          <p:cNvSpPr/>
          <p:nvPr/>
        </p:nvSpPr>
        <p:spPr>
          <a:xfrm>
            <a:off x="8832964" y="4449931"/>
            <a:ext cx="2628424" cy="1347187"/>
          </a:xfrm>
          <a:prstGeom prst="rect">
            <a:avLst/>
          </a:prstGeom>
          <a:noFill/>
          <a:ln w="38100">
            <a:solidFill>
              <a:srgbClr val="FFB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BA1C"/>
              </a:solidFill>
              <a:highlight>
                <a:srgbClr val="FFBA1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1690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817D3F-CBB0-415E-963E-77A6175D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DentroMyLab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36A6085-B681-49AD-81F6-21A9DE7AC96D}"/>
              </a:ext>
            </a:extLst>
          </p:cNvPr>
          <p:cNvSpPr txBox="1">
            <a:spLocks/>
          </p:cNvSpPr>
          <p:nvPr/>
        </p:nvSpPr>
        <p:spPr>
          <a:xfrm>
            <a:off x="1183729" y="2643561"/>
            <a:ext cx="4748720" cy="3372353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Libro digitale</a:t>
            </a:r>
          </a:p>
          <a:p>
            <a:r>
              <a:rPr lang="it-IT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MyMathLab</a:t>
            </a:r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Console di R</a:t>
            </a:r>
          </a:p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Soluzione degli esercizi</a:t>
            </a:r>
          </a:p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Capitoli integrativi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1813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03B7D1-0921-874F-A806-BE40B7C4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956152"/>
            <a:ext cx="3565071" cy="2545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9" y="1799355"/>
            <a:ext cx="9805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MyMathLab</a:t>
            </a:r>
            <a:r>
              <a:rPr lang="it-IT" sz="1600" dirty="0">
                <a:solidFill>
                  <a:srgbClr val="FF74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PIANO DI STUDI - ESERCIZI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serie di esercizi con feedback, suddivisi per capitolo, su cui è possibile esercitarsi illimitatamente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604071" y="3848774"/>
            <a:ext cx="5817476" cy="0"/>
          </a:xfrm>
          <a:prstGeom prst="line">
            <a:avLst/>
          </a:prstGeom>
          <a:ln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31A8FE9-EF30-6709-B3BE-3CC01E49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67" y="2384130"/>
            <a:ext cx="6018804" cy="4381689"/>
          </a:xfrm>
          <a:prstGeom prst="rect">
            <a:avLst/>
          </a:prstGeom>
          <a:ln>
            <a:solidFill>
              <a:srgbClr val="FF7479"/>
            </a:solidFill>
          </a:ln>
        </p:spPr>
      </p:pic>
    </p:spTree>
    <p:extLst>
      <p:ext uri="{BB962C8B-B14F-4D97-AF65-F5344CB8AC3E}">
        <p14:creationId xmlns:p14="http://schemas.microsoft.com/office/powerpoint/2010/main" val="11791120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5189d2-649d-4a90-9487-fe90d4c68930">
      <UserInfo>
        <DisplayName>Fraylick, Courtney</DisplayName>
        <AccountId>4248</AccountId>
        <AccountType/>
      </UserInfo>
      <UserInfo>
        <DisplayName>Dalla Betta, Stephen</DisplayName>
        <AccountId>1505</AccountId>
        <AccountType/>
      </UserInfo>
      <UserInfo>
        <DisplayName>Smagula, David</DisplayName>
        <AccountId>6645</AccountId>
        <AccountType/>
      </UserInfo>
      <UserInfo>
        <DisplayName>Sharp, Lucy</DisplayName>
        <AccountId>6701</AccountId>
        <AccountType/>
      </UserInfo>
      <UserInfo>
        <DisplayName>Jefferson, Venessa</DisplayName>
        <AccountId>5373</AccountId>
        <AccountType/>
      </UserInfo>
    </SharedWithUsers>
    <lcf76f155ced4ddcb4097134ff3c332f xmlns="26db6966-f3fd-4af5-b0a7-d007abc40ee2">
      <Terms xmlns="http://schemas.microsoft.com/office/infopath/2007/PartnerControls"/>
    </lcf76f155ced4ddcb4097134ff3c332f>
    <TaxCatchAll xmlns="065189d2-649d-4a90-9487-fe90d4c689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4CC3B2859904F8569D01CA39DD11C" ma:contentTypeVersion="17" ma:contentTypeDescription="Create a new document." ma:contentTypeScope="" ma:versionID="c643c9ed32d7795e23c9e6455d0ddffd">
  <xsd:schema xmlns:xsd="http://www.w3.org/2001/XMLSchema" xmlns:xs="http://www.w3.org/2001/XMLSchema" xmlns:p="http://schemas.microsoft.com/office/2006/metadata/properties" xmlns:ns2="26db6966-f3fd-4af5-b0a7-d007abc40ee2" xmlns:ns3="065189d2-649d-4a90-9487-fe90d4c68930" targetNamespace="http://schemas.microsoft.com/office/2006/metadata/properties" ma:root="true" ma:fieldsID="608e9038634946f627ef013faebc807f" ns2:_="" ns3:_="">
    <xsd:import namespace="26db6966-f3fd-4af5-b0a7-d007abc40ee2"/>
    <xsd:import namespace="065189d2-649d-4a90-9487-fe90d4c68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6966-f3fd-4af5-b0a7-d007abc40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89d2-649d-4a90-9487-fe90d4c68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4b14a0-0f4c-4e97-a0fb-1018636286dc}" ma:internalName="TaxCatchAll" ma:showField="CatchAllData" ma:web="065189d2-649d-4a90-9487-fe90d4c6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A3EDF-21A0-4F7E-8570-4C88D8DEFF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1AC26F-2BF9-4C25-B7B5-AAD7B98C2A27}">
  <ds:schemaRefs>
    <ds:schemaRef ds:uri="065189d2-649d-4a90-9487-fe90d4c68930"/>
    <ds:schemaRef ds:uri="26db6966-f3fd-4af5-b0a7-d007abc40e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8A807D-F449-4A7C-830C-A5EDC837A16D}">
  <ds:schemaRefs>
    <ds:schemaRef ds:uri="065189d2-649d-4a90-9487-fe90d4c68930"/>
    <ds:schemaRef ds:uri="26db6966-f3fd-4af5-b0a7-d007abc40e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cc434d7-97d0-47d3-b5c5-14fe0e33e34b}" enabled="0" method="" siteId="{8cc434d7-97d0-47d3-b5c5-14fe0e33e3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351</Words>
  <Application>Microsoft Office PowerPoint</Application>
  <PresentationFormat>Widescreen</PresentationFormat>
  <Paragraphs>73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Open Sans Semibold</vt:lpstr>
      <vt:lpstr>Office Theme</vt:lpstr>
      <vt:lpstr>Presentazione standard di PowerPoint</vt:lpstr>
      <vt:lpstr>Dove acquistare</vt:lpstr>
      <vt:lpstr>Partecipa alla nostra survey!</vt:lpstr>
      <vt:lpstr>Accedere a MyLab</vt:lpstr>
      <vt:lpstr>Accedere a MyLab</vt:lpstr>
      <vt:lpstr>Accedere a MyLab</vt:lpstr>
      <vt:lpstr>Accedere a MyLab</vt:lpstr>
      <vt:lpstr>DentroMyLab</vt:lpstr>
      <vt:lpstr>Dentro la piattaforma</vt:lpstr>
      <vt:lpstr>Dentro la piattaforma</vt:lpstr>
      <vt:lpstr>Dentro la piattaforma</vt:lpstr>
      <vt:lpstr>Dentro la piattaforma</vt:lpstr>
      <vt:lpstr>Dentro la piattaforma</vt:lpstr>
      <vt:lpstr>Dentro la piattaforma</vt:lpstr>
      <vt:lpstr>Dentro la piattaforma</vt:lpstr>
      <vt:lpstr>Dentro la piattaforma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Elisa Guzzi</cp:lastModifiedBy>
  <cp:revision>1</cp:revision>
  <dcterms:created xsi:type="dcterms:W3CDTF">2021-02-03T20:14:39Z</dcterms:created>
  <dcterms:modified xsi:type="dcterms:W3CDTF">2024-09-16T09:35:01Z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0x010100F434CC3B2859904F8569D01CA39DD11C</vt:lpwstr>
  </property>
  <property fmtid="{D5CDD505-2E9C-101B-9397-08002B2CF9AE}" pid="3" name="MediaServiceImageTags">
    <vt:lpwstr/>
  </property>
</Properties>
</file>