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58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54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947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065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20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47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629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38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13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33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48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8567C-DAF6-4A65-A740-3CAB0BFD5AF3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69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8567C-DAF6-4A65-A740-3CAB0BFD5AF3}" type="datetimeFigureOut">
              <a:rPr lang="it-IT" smtClean="0"/>
              <a:t>15/10/2020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DC4AB-3A8C-477E-9976-D5B2F5CCE7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28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GIS </a:t>
            </a:r>
            <a:r>
              <a:rPr lang="it-IT" dirty="0" err="1" smtClean="0"/>
              <a:t>exe</a:t>
            </a:r>
            <a:r>
              <a:rPr lang="it-IT" dirty="0" smtClean="0"/>
              <a:t> 1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Visualizzare dati areali</a:t>
            </a:r>
          </a:p>
          <a:p>
            <a:r>
              <a:rPr lang="it-IT" dirty="0" smtClean="0"/>
              <a:t>Join di tabelle</a:t>
            </a:r>
          </a:p>
          <a:p>
            <a:r>
              <a:rPr lang="it-IT" dirty="0" smtClean="0"/>
              <a:t>Visualizzazione tematica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71600" y="640447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Giuseppe Borruso 069EC </a:t>
            </a:r>
            <a:r>
              <a:rPr lang="it-IT" dirty="0" smtClean="0"/>
              <a:t>2020-2021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89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35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4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964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794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496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378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86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556792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972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134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197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questa esercitazione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Si lavorerà con dati areali. Sezioni di Censimento relative al Comune di Cagliari</a:t>
            </a:r>
          </a:p>
          <a:p>
            <a:r>
              <a:rPr lang="it-IT" dirty="0" smtClean="0"/>
              <a:t>Visualizzazione di dati areali</a:t>
            </a:r>
          </a:p>
          <a:p>
            <a:r>
              <a:rPr lang="it-IT" dirty="0" smtClean="0"/>
              <a:t>Visualizzazione di tabelle esterne</a:t>
            </a:r>
          </a:p>
          <a:p>
            <a:r>
              <a:rPr lang="it-IT" dirty="0" smtClean="0"/>
              <a:t>Join tra tabelle</a:t>
            </a:r>
          </a:p>
          <a:p>
            <a:r>
              <a:rPr lang="it-IT" dirty="0" smtClean="0"/>
              <a:t>Visualizzazione tematica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610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511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373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286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102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609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376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782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388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601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15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000" dirty="0" smtClean="0"/>
              <a:t>1. Avviare QGIS. Una volta aperto il programma, caricare un </a:t>
            </a:r>
            <a:r>
              <a:rPr lang="it-IT" sz="2000" dirty="0" err="1" smtClean="0"/>
              <a:t>Layer</a:t>
            </a:r>
            <a:r>
              <a:rPr lang="it-IT" sz="2000" dirty="0" smtClean="0"/>
              <a:t>:</a:t>
            </a:r>
            <a:br>
              <a:rPr lang="it-IT" sz="2000" dirty="0" smtClean="0"/>
            </a:br>
            <a:r>
              <a:rPr lang="it-IT" sz="2000" i="1" dirty="0" err="1" smtClean="0"/>
              <a:t>Layer</a:t>
            </a:r>
            <a:r>
              <a:rPr lang="it-IT" sz="2000" i="1" dirty="0" smtClean="0"/>
              <a:t> -&gt; Aggiungi </a:t>
            </a:r>
            <a:r>
              <a:rPr lang="it-IT" sz="2000" i="1" dirty="0" err="1" smtClean="0"/>
              <a:t>Layer</a:t>
            </a:r>
            <a:r>
              <a:rPr lang="it-IT" sz="2000" i="1" dirty="0" smtClean="0"/>
              <a:t> -&gt; Aggiungi vettore</a:t>
            </a:r>
            <a:endParaRPr lang="it-IT" sz="2000" i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49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058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229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150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680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209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 smtClean="0"/>
              <a:t>2. Selezionare «sezioni_censuarie_2011.geojson». Fare </a:t>
            </a:r>
            <a:r>
              <a:rPr lang="it-IT" sz="2800" i="1" dirty="0" smtClean="0"/>
              <a:t>click sul file -&gt; ‘Apri’</a:t>
            </a:r>
            <a:endParaRPr lang="it-IT" sz="2800" i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14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/>
              <a:t>2. Selezionare «sezioni_censuarie_2011.geojson». </a:t>
            </a:r>
            <a:r>
              <a:rPr lang="it-IT" sz="3600" i="1" dirty="0" smtClean="0"/>
              <a:t>click ‘Open</a:t>
            </a:r>
            <a:r>
              <a:rPr lang="it-IT" i="1" dirty="0" smtClean="0"/>
              <a:t>’</a:t>
            </a:r>
            <a:endParaRPr lang="it-IT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dirty="0" smtClean="0"/>
              <a:t>Le geometrie del file «sezioni_censimento_2011.geojson» appariranno sulla mappa</a:t>
            </a:r>
            <a:endParaRPr lang="it-IT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 smtClean="0"/>
              <a:t>3. Definire il SR (Sistema di Riferimento) del progetto</a:t>
            </a:r>
            <a:endParaRPr lang="it-IT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12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49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8093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114</Words>
  <Application>Microsoft Office PowerPoint</Application>
  <PresentationFormat>Presentazione su schermo (4:3)</PresentationFormat>
  <Paragraphs>17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7" baseType="lpstr">
      <vt:lpstr>Arial</vt:lpstr>
      <vt:lpstr>Calibri</vt:lpstr>
      <vt:lpstr>Tema di Office</vt:lpstr>
      <vt:lpstr>GIS exe 1</vt:lpstr>
      <vt:lpstr>In questa esercitazione</vt:lpstr>
      <vt:lpstr>1. Avviare QGIS. Una volta aperto il programma, caricare un Layer: Layer -&gt; Aggiungi Layer -&gt; Aggiungi vettore</vt:lpstr>
      <vt:lpstr>2. Selezionare «sezioni_censuarie_2011.geojson». Fare click sul file -&gt; ‘Apri’</vt:lpstr>
      <vt:lpstr>2. Selezionare «sezioni_censuarie_2011.geojson». click ‘Open’</vt:lpstr>
      <vt:lpstr>Le geometrie del file «sezioni_censimento_2011.geojson» appariranno sulla mappa</vt:lpstr>
      <vt:lpstr>3. Definire il SR (Sistema di Riferimento) del progetto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9373</dc:creator>
  <cp:lastModifiedBy>Giuseppe Borruso</cp:lastModifiedBy>
  <cp:revision>9</cp:revision>
  <dcterms:created xsi:type="dcterms:W3CDTF">2018-05-02T13:33:36Z</dcterms:created>
  <dcterms:modified xsi:type="dcterms:W3CDTF">2020-10-15T11:20:14Z</dcterms:modified>
</cp:coreProperties>
</file>