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468" r:id="rId5"/>
    <p:sldId id="542" r:id="rId6"/>
    <p:sldId id="541" r:id="rId7"/>
    <p:sldId id="471" r:id="rId8"/>
    <p:sldId id="472" r:id="rId9"/>
    <p:sldId id="474" r:id="rId10"/>
    <p:sldId id="475" r:id="rId11"/>
    <p:sldId id="477" r:id="rId12"/>
    <p:sldId id="478" r:id="rId13"/>
    <p:sldId id="476" r:id="rId14"/>
    <p:sldId id="479" r:id="rId15"/>
    <p:sldId id="480" r:id="rId16"/>
  </p:sldIdLst>
  <p:sldSz cx="9144000" cy="6858000" type="screen4x3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F00"/>
    <a:srgbClr val="000074"/>
    <a:srgbClr val="0000CC"/>
    <a:srgbClr val="F23A00"/>
    <a:srgbClr val="CC3100"/>
    <a:srgbClr val="FF6600"/>
    <a:srgbClr val="293315"/>
    <a:srgbClr val="F3F1F3"/>
    <a:srgbClr val="336699"/>
    <a:srgbClr val="D7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CFE863-0991-4F31-B4F5-B1C29EA0D2A5}" v="233" dt="2024-02-18T13:06:59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6" autoAdjust="0"/>
    <p:restoredTop sz="97459" autoAdjust="0"/>
  </p:normalViewPr>
  <p:slideViewPr>
    <p:cSldViewPr>
      <p:cViewPr varScale="1">
        <p:scale>
          <a:sx n="80" d="100"/>
          <a:sy n="80" d="100"/>
        </p:scale>
        <p:origin x="157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85" d="100"/>
          <a:sy n="85" d="100"/>
        </p:scale>
        <p:origin x="-2208" y="-7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OFOLO ILARIA" userId="3b094b60-c214-4504-8c18-1bd7e03e5e88" providerId="ADAL" clId="{43CFE863-0991-4F31-B4F5-B1C29EA0D2A5}"/>
    <pc:docChg chg="undo custSel addSld delSld modSld">
      <pc:chgData name="GAROFOLO ILARIA" userId="3b094b60-c214-4504-8c18-1bd7e03e5e88" providerId="ADAL" clId="{43CFE863-0991-4F31-B4F5-B1C29EA0D2A5}" dt="2024-02-18T13:06:42.479" v="672" actId="1076"/>
      <pc:docMkLst>
        <pc:docMk/>
      </pc:docMkLst>
      <pc:sldChg chg="addSp delSp modSp mod modAnim">
        <pc:chgData name="GAROFOLO ILARIA" userId="3b094b60-c214-4504-8c18-1bd7e03e5e88" providerId="ADAL" clId="{43CFE863-0991-4F31-B4F5-B1C29EA0D2A5}" dt="2024-02-18T13:06:42.479" v="672" actId="1076"/>
        <pc:sldMkLst>
          <pc:docMk/>
          <pc:sldMk cId="771969237" sldId="468"/>
        </pc:sldMkLst>
        <pc:spChg chg="del">
          <ac:chgData name="GAROFOLO ILARIA" userId="3b094b60-c214-4504-8c18-1bd7e03e5e88" providerId="ADAL" clId="{43CFE863-0991-4F31-B4F5-B1C29EA0D2A5}" dt="2024-02-18T13:05:19.406" v="657" actId="478"/>
          <ac:spMkLst>
            <pc:docMk/>
            <pc:sldMk cId="771969237" sldId="468"/>
            <ac:spMk id="2" creationId="{00000000-0000-0000-0000-000000000000}"/>
          </ac:spMkLst>
        </pc:spChg>
        <pc:spChg chg="add del mod">
          <ac:chgData name="GAROFOLO ILARIA" userId="3b094b60-c214-4504-8c18-1bd7e03e5e88" providerId="ADAL" clId="{43CFE863-0991-4F31-B4F5-B1C29EA0D2A5}" dt="2024-02-18T12:10:15.090" v="4"/>
          <ac:spMkLst>
            <pc:docMk/>
            <pc:sldMk cId="771969237" sldId="468"/>
            <ac:spMk id="3" creationId="{923C85B0-A3FD-147E-61E0-DF36DCDF8553}"/>
          </ac:spMkLst>
        </pc:spChg>
        <pc:spChg chg="add del mod">
          <ac:chgData name="GAROFOLO ILARIA" userId="3b094b60-c214-4504-8c18-1bd7e03e5e88" providerId="ADAL" clId="{43CFE863-0991-4F31-B4F5-B1C29EA0D2A5}" dt="2024-02-18T13:05:22.701" v="658" actId="478"/>
          <ac:spMkLst>
            <pc:docMk/>
            <pc:sldMk cId="771969237" sldId="468"/>
            <ac:spMk id="3" creationId="{AF59745D-BAF7-99D8-166D-AA205AE6634F}"/>
          </ac:spMkLst>
        </pc:spChg>
        <pc:spChg chg="add mod">
          <ac:chgData name="GAROFOLO ILARIA" userId="3b094b60-c214-4504-8c18-1bd7e03e5e88" providerId="ADAL" clId="{43CFE863-0991-4F31-B4F5-B1C29EA0D2A5}" dt="2024-02-18T12:10:36.138" v="10" actId="14100"/>
          <ac:spMkLst>
            <pc:docMk/>
            <pc:sldMk cId="771969237" sldId="468"/>
            <ac:spMk id="4" creationId="{F29CC126-F1B4-2AD6-03D4-EE9D2B100B13}"/>
          </ac:spMkLst>
        </pc:spChg>
        <pc:spChg chg="del">
          <ac:chgData name="GAROFOLO ILARIA" userId="3b094b60-c214-4504-8c18-1bd7e03e5e88" providerId="ADAL" clId="{43CFE863-0991-4F31-B4F5-B1C29EA0D2A5}" dt="2024-02-18T12:10:01.565" v="0" actId="478"/>
          <ac:spMkLst>
            <pc:docMk/>
            <pc:sldMk cId="771969237" sldId="468"/>
            <ac:spMk id="5" creationId="{00000000-0000-0000-0000-000000000000}"/>
          </ac:spMkLst>
        </pc:spChg>
        <pc:spChg chg="add mod">
          <ac:chgData name="GAROFOLO ILARIA" userId="3b094b60-c214-4504-8c18-1bd7e03e5e88" providerId="ADAL" clId="{43CFE863-0991-4F31-B4F5-B1C29EA0D2A5}" dt="2024-02-18T13:05:47.138" v="662"/>
          <ac:spMkLst>
            <pc:docMk/>
            <pc:sldMk cId="771969237" sldId="468"/>
            <ac:spMk id="5" creationId="{16EFBDA5-72A2-8E54-624A-0C9B5993106E}"/>
          </ac:spMkLst>
        </pc:spChg>
        <pc:spChg chg="del">
          <ac:chgData name="GAROFOLO ILARIA" userId="3b094b60-c214-4504-8c18-1bd7e03e5e88" providerId="ADAL" clId="{43CFE863-0991-4F31-B4F5-B1C29EA0D2A5}" dt="2024-02-18T13:05:19.406" v="657" actId="478"/>
          <ac:spMkLst>
            <pc:docMk/>
            <pc:sldMk cId="771969237" sldId="468"/>
            <ac:spMk id="13315" creationId="{00000000-0000-0000-0000-000000000000}"/>
          </ac:spMkLst>
        </pc:spChg>
        <pc:picChg chg="add mod">
          <ac:chgData name="GAROFOLO ILARIA" userId="3b094b60-c214-4504-8c18-1bd7e03e5e88" providerId="ADAL" clId="{43CFE863-0991-4F31-B4F5-B1C29EA0D2A5}" dt="2024-02-18T13:06:42.479" v="672" actId="1076"/>
          <ac:picMkLst>
            <pc:docMk/>
            <pc:sldMk cId="771969237" sldId="468"/>
            <ac:picMk id="1026" creationId="{6301F4A4-0098-C11D-0EA0-6C22B0278648}"/>
          </ac:picMkLst>
        </pc:picChg>
      </pc:sldChg>
      <pc:sldChg chg="modSp del mod">
        <pc:chgData name="GAROFOLO ILARIA" userId="3b094b60-c214-4504-8c18-1bd7e03e5e88" providerId="ADAL" clId="{43CFE863-0991-4F31-B4F5-B1C29EA0D2A5}" dt="2024-02-18T12:13:53.566" v="52" actId="47"/>
        <pc:sldMkLst>
          <pc:docMk/>
          <pc:sldMk cId="2160914819" sldId="469"/>
        </pc:sldMkLst>
        <pc:spChg chg="mod">
          <ac:chgData name="GAROFOLO ILARIA" userId="3b094b60-c214-4504-8c18-1bd7e03e5e88" providerId="ADAL" clId="{43CFE863-0991-4F31-B4F5-B1C29EA0D2A5}" dt="2024-02-18T12:12:24.976" v="17" actId="368"/>
          <ac:spMkLst>
            <pc:docMk/>
            <pc:sldMk cId="2160914819" sldId="469"/>
            <ac:spMk id="6" creationId="{00000000-0000-0000-0000-000000000000}"/>
          </ac:spMkLst>
        </pc:spChg>
      </pc:sldChg>
      <pc:sldChg chg="addSp delSp modSp mod modAnim">
        <pc:chgData name="GAROFOLO ILARIA" userId="3b094b60-c214-4504-8c18-1bd7e03e5e88" providerId="ADAL" clId="{43CFE863-0991-4F31-B4F5-B1C29EA0D2A5}" dt="2024-02-18T12:18:33.675" v="84"/>
        <pc:sldMkLst>
          <pc:docMk/>
          <pc:sldMk cId="2980487652" sldId="471"/>
        </pc:sldMkLst>
        <pc:spChg chg="add mod">
          <ac:chgData name="GAROFOLO ILARIA" userId="3b094b60-c214-4504-8c18-1bd7e03e5e88" providerId="ADAL" clId="{43CFE863-0991-4F31-B4F5-B1C29EA0D2A5}" dt="2024-02-18T12:14:32.845" v="54"/>
          <ac:spMkLst>
            <pc:docMk/>
            <pc:sldMk cId="2980487652" sldId="471"/>
            <ac:spMk id="3" creationId="{CFED4420-949B-E21F-E268-8E9FD92C0778}"/>
          </ac:spMkLst>
        </pc:spChg>
        <pc:spChg chg="mod">
          <ac:chgData name="GAROFOLO ILARIA" userId="3b094b60-c214-4504-8c18-1bd7e03e5e88" providerId="ADAL" clId="{43CFE863-0991-4F31-B4F5-B1C29EA0D2A5}" dt="2024-02-18T12:16:39.524" v="75" actId="1076"/>
          <ac:spMkLst>
            <pc:docMk/>
            <pc:sldMk cId="2980487652" sldId="471"/>
            <ac:spMk id="6" creationId="{84E4AF6A-8EE7-DA32-A6C7-CB3C29AAA736}"/>
          </ac:spMkLst>
        </pc:spChg>
        <pc:spChg chg="mod">
          <ac:chgData name="GAROFOLO ILARIA" userId="3b094b60-c214-4504-8c18-1bd7e03e5e88" providerId="ADAL" clId="{43CFE863-0991-4F31-B4F5-B1C29EA0D2A5}" dt="2024-02-18T12:16:39.524" v="75" actId="1076"/>
          <ac:spMkLst>
            <pc:docMk/>
            <pc:sldMk cId="2980487652" sldId="471"/>
            <ac:spMk id="7" creationId="{664E8416-BA38-9975-8C3C-275E84143F40}"/>
          </ac:spMkLst>
        </pc:spChg>
        <pc:spChg chg="mod">
          <ac:chgData name="GAROFOLO ILARIA" userId="3b094b60-c214-4504-8c18-1bd7e03e5e88" providerId="ADAL" clId="{43CFE863-0991-4F31-B4F5-B1C29EA0D2A5}" dt="2024-02-18T12:16:39.524" v="75" actId="1076"/>
          <ac:spMkLst>
            <pc:docMk/>
            <pc:sldMk cId="2980487652" sldId="471"/>
            <ac:spMk id="8" creationId="{CA0750C7-88FB-8BA0-4547-FE9236A52F55}"/>
          </ac:spMkLst>
        </pc:spChg>
        <pc:spChg chg="del mod">
          <ac:chgData name="GAROFOLO ILARIA" userId="3b094b60-c214-4504-8c18-1bd7e03e5e88" providerId="ADAL" clId="{43CFE863-0991-4F31-B4F5-B1C29EA0D2A5}" dt="2024-02-18T12:16:07.609" v="68" actId="478"/>
          <ac:spMkLst>
            <pc:docMk/>
            <pc:sldMk cId="2980487652" sldId="471"/>
            <ac:spMk id="9" creationId="{394D7486-9497-F983-602F-7624D97E4DFE}"/>
          </ac:spMkLst>
        </pc:spChg>
        <pc:spChg chg="del">
          <ac:chgData name="GAROFOLO ILARIA" userId="3b094b60-c214-4504-8c18-1bd7e03e5e88" providerId="ADAL" clId="{43CFE863-0991-4F31-B4F5-B1C29EA0D2A5}" dt="2024-02-18T12:14:32.289" v="53" actId="478"/>
          <ac:spMkLst>
            <pc:docMk/>
            <pc:sldMk cId="2980487652" sldId="471"/>
            <ac:spMk id="10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15:56.993" v="64" actId="14100"/>
          <ac:spMkLst>
            <pc:docMk/>
            <pc:sldMk cId="2980487652" sldId="471"/>
            <ac:spMk id="11" creationId="{00000000-0000-0000-0000-000000000000}"/>
          </ac:spMkLst>
        </pc:spChg>
        <pc:spChg chg="del mod">
          <ac:chgData name="GAROFOLO ILARIA" userId="3b094b60-c214-4504-8c18-1bd7e03e5e88" providerId="ADAL" clId="{43CFE863-0991-4F31-B4F5-B1C29EA0D2A5}" dt="2024-02-18T12:15:50.302" v="63" actId="478"/>
          <ac:spMkLst>
            <pc:docMk/>
            <pc:sldMk cId="2980487652" sldId="471"/>
            <ac:spMk id="15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14:41.091" v="55" actId="2711"/>
          <ac:spMkLst>
            <pc:docMk/>
            <pc:sldMk cId="2980487652" sldId="471"/>
            <ac:spMk id="9219" creationId="{00000000-0000-0000-0000-000000000000}"/>
          </ac:spMkLst>
        </pc:spChg>
        <pc:spChg chg="del">
          <ac:chgData name="GAROFOLO ILARIA" userId="3b094b60-c214-4504-8c18-1bd7e03e5e88" providerId="ADAL" clId="{43CFE863-0991-4F31-B4F5-B1C29EA0D2A5}" dt="2024-02-18T12:15:48.346" v="62" actId="478"/>
          <ac:spMkLst>
            <pc:docMk/>
            <pc:sldMk cId="2980487652" sldId="471"/>
            <ac:spMk id="9222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16:23.980" v="72" actId="403"/>
          <ac:spMkLst>
            <pc:docMk/>
            <pc:sldMk cId="2980487652" sldId="471"/>
            <ac:spMk id="9224" creationId="{00000000-0000-0000-0000-000000000000}"/>
          </ac:spMkLst>
        </pc:spChg>
        <pc:grpChg chg="mod">
          <ac:chgData name="GAROFOLO ILARIA" userId="3b094b60-c214-4504-8c18-1bd7e03e5e88" providerId="ADAL" clId="{43CFE863-0991-4F31-B4F5-B1C29EA0D2A5}" dt="2024-02-18T12:15:56.993" v="64" actId="14100"/>
          <ac:grpSpMkLst>
            <pc:docMk/>
            <pc:sldMk cId="2980487652" sldId="471"/>
            <ac:grpSpMk id="2" creationId="{00000000-0000-0000-0000-000000000000}"/>
          </ac:grpSpMkLst>
        </pc:grpChg>
        <pc:grpChg chg="add mod">
          <ac:chgData name="GAROFOLO ILARIA" userId="3b094b60-c214-4504-8c18-1bd7e03e5e88" providerId="ADAL" clId="{43CFE863-0991-4F31-B4F5-B1C29EA0D2A5}" dt="2024-02-18T12:16:39.524" v="75" actId="1076"/>
          <ac:grpSpMkLst>
            <pc:docMk/>
            <pc:sldMk cId="2980487652" sldId="471"/>
            <ac:grpSpMk id="5" creationId="{1998EC31-1CE4-8BFB-B359-958CE5CC49C6}"/>
          </ac:grpSpMkLst>
        </pc:grpChg>
        <pc:cxnChg chg="add mod">
          <ac:chgData name="GAROFOLO ILARIA" userId="3b094b60-c214-4504-8c18-1bd7e03e5e88" providerId="ADAL" clId="{43CFE863-0991-4F31-B4F5-B1C29EA0D2A5}" dt="2024-02-18T12:17:43.320" v="81" actId="208"/>
          <ac:cxnSpMkLst>
            <pc:docMk/>
            <pc:sldMk cId="2980487652" sldId="471"/>
            <ac:cxnSpMk id="13" creationId="{F75BC137-8F47-D39B-9D3A-F0E6FA7BE749}"/>
          </ac:cxnSpMkLst>
        </pc:cxnChg>
      </pc:sldChg>
      <pc:sldChg chg="addSp delSp modSp mod">
        <pc:chgData name="GAROFOLO ILARIA" userId="3b094b60-c214-4504-8c18-1bd7e03e5e88" providerId="ADAL" clId="{43CFE863-0991-4F31-B4F5-B1C29EA0D2A5}" dt="2024-02-18T12:46:47.324" v="454" actId="403"/>
        <pc:sldMkLst>
          <pc:docMk/>
          <pc:sldMk cId="3908216674" sldId="472"/>
        </pc:sldMkLst>
        <pc:spChg chg="add mod">
          <ac:chgData name="GAROFOLO ILARIA" userId="3b094b60-c214-4504-8c18-1bd7e03e5e88" providerId="ADAL" clId="{43CFE863-0991-4F31-B4F5-B1C29EA0D2A5}" dt="2024-02-18T12:19:21.598" v="86"/>
          <ac:spMkLst>
            <pc:docMk/>
            <pc:sldMk cId="3908216674" sldId="472"/>
            <ac:spMk id="2" creationId="{D59C77B9-8D58-2D14-8805-53B3A0E98204}"/>
          </ac:spMkLst>
        </pc:spChg>
        <pc:spChg chg="add mod">
          <ac:chgData name="GAROFOLO ILARIA" userId="3b094b60-c214-4504-8c18-1bd7e03e5e88" providerId="ADAL" clId="{43CFE863-0991-4F31-B4F5-B1C29EA0D2A5}" dt="2024-02-18T12:20:46.407" v="95" actId="1076"/>
          <ac:spMkLst>
            <pc:docMk/>
            <pc:sldMk cId="3908216674" sldId="472"/>
            <ac:spMk id="3" creationId="{2AC71AB4-6BA1-0BFC-A99A-996C10353464}"/>
          </ac:spMkLst>
        </pc:spChg>
        <pc:spChg chg="del">
          <ac:chgData name="GAROFOLO ILARIA" userId="3b094b60-c214-4504-8c18-1bd7e03e5e88" providerId="ADAL" clId="{43CFE863-0991-4F31-B4F5-B1C29EA0D2A5}" dt="2024-02-18T12:19:20.861" v="85" actId="478"/>
          <ac:spMkLst>
            <pc:docMk/>
            <pc:sldMk cId="3908216674" sldId="472"/>
            <ac:spMk id="5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46:47.324" v="454" actId="403"/>
          <ac:spMkLst>
            <pc:docMk/>
            <pc:sldMk cId="3908216674" sldId="472"/>
            <ac:spMk id="11266" creationId="{00000000-0000-0000-0000-000000000000}"/>
          </ac:spMkLst>
        </pc:spChg>
      </pc:sldChg>
      <pc:sldChg chg="addSp delSp modSp mod">
        <pc:chgData name="GAROFOLO ILARIA" userId="3b094b60-c214-4504-8c18-1bd7e03e5e88" providerId="ADAL" clId="{43CFE863-0991-4F31-B4F5-B1C29EA0D2A5}" dt="2024-02-18T12:35:04.520" v="220" actId="14100"/>
        <pc:sldMkLst>
          <pc:docMk/>
          <pc:sldMk cId="2657487620" sldId="474"/>
        </pc:sldMkLst>
        <pc:spChg chg="add mod">
          <ac:chgData name="GAROFOLO ILARIA" userId="3b094b60-c214-4504-8c18-1bd7e03e5e88" providerId="ADAL" clId="{43CFE863-0991-4F31-B4F5-B1C29EA0D2A5}" dt="2024-02-18T12:22:17.767" v="162"/>
          <ac:spMkLst>
            <pc:docMk/>
            <pc:sldMk cId="2657487620" sldId="474"/>
            <ac:spMk id="2" creationId="{B1C8F542-FA79-4DD5-9C01-E063D444A4C7}"/>
          </ac:spMkLst>
        </pc:spChg>
        <pc:spChg chg="del">
          <ac:chgData name="GAROFOLO ILARIA" userId="3b094b60-c214-4504-8c18-1bd7e03e5e88" providerId="ADAL" clId="{43CFE863-0991-4F31-B4F5-B1C29EA0D2A5}" dt="2024-02-18T12:22:17.126" v="161" actId="478"/>
          <ac:spMkLst>
            <pc:docMk/>
            <pc:sldMk cId="2657487620" sldId="474"/>
            <ac:spMk id="5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35:04.520" v="220" actId="14100"/>
          <ac:spMkLst>
            <pc:docMk/>
            <pc:sldMk cId="2657487620" sldId="474"/>
            <ac:spMk id="13314" creationId="{00000000-0000-0000-0000-000000000000}"/>
          </ac:spMkLst>
        </pc:spChg>
      </pc:sldChg>
      <pc:sldChg chg="addSp delSp modSp mod">
        <pc:chgData name="GAROFOLO ILARIA" userId="3b094b60-c214-4504-8c18-1bd7e03e5e88" providerId="ADAL" clId="{43CFE863-0991-4F31-B4F5-B1C29EA0D2A5}" dt="2024-02-18T12:36:44.997" v="245" actId="20577"/>
        <pc:sldMkLst>
          <pc:docMk/>
          <pc:sldMk cId="1285136547" sldId="475"/>
        </pc:sldMkLst>
        <pc:spChg chg="add mod">
          <ac:chgData name="GAROFOLO ILARIA" userId="3b094b60-c214-4504-8c18-1bd7e03e5e88" providerId="ADAL" clId="{43CFE863-0991-4F31-B4F5-B1C29EA0D2A5}" dt="2024-02-18T12:35:14.435" v="222"/>
          <ac:spMkLst>
            <pc:docMk/>
            <pc:sldMk cId="1285136547" sldId="475"/>
            <ac:spMk id="2" creationId="{5F4C5EE1-DD15-51C7-BC61-3AAE366B1AE2}"/>
          </ac:spMkLst>
        </pc:spChg>
        <pc:spChg chg="del">
          <ac:chgData name="GAROFOLO ILARIA" userId="3b094b60-c214-4504-8c18-1bd7e03e5e88" providerId="ADAL" clId="{43CFE863-0991-4F31-B4F5-B1C29EA0D2A5}" dt="2024-02-18T12:35:14.058" v="221" actId="478"/>
          <ac:spMkLst>
            <pc:docMk/>
            <pc:sldMk cId="1285136547" sldId="475"/>
            <ac:spMk id="4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36:44.997" v="245" actId="20577"/>
          <ac:spMkLst>
            <pc:docMk/>
            <pc:sldMk cId="1285136547" sldId="475"/>
            <ac:spMk id="5" creationId="{00000000-0000-0000-0000-000000000000}"/>
          </ac:spMkLst>
        </pc:spChg>
      </pc:sldChg>
      <pc:sldChg chg="addSp delSp modSp mod modAnim">
        <pc:chgData name="GAROFOLO ILARIA" userId="3b094b60-c214-4504-8c18-1bd7e03e5e88" providerId="ADAL" clId="{43CFE863-0991-4F31-B4F5-B1C29EA0D2A5}" dt="2024-02-18T12:55:07.715" v="560"/>
        <pc:sldMkLst>
          <pc:docMk/>
          <pc:sldMk cId="3974763111" sldId="476"/>
        </pc:sldMkLst>
        <pc:spChg chg="add mod">
          <ac:chgData name="GAROFOLO ILARIA" userId="3b094b60-c214-4504-8c18-1bd7e03e5e88" providerId="ADAL" clId="{43CFE863-0991-4F31-B4F5-B1C29EA0D2A5}" dt="2024-02-18T12:47:40.392" v="471"/>
          <ac:spMkLst>
            <pc:docMk/>
            <pc:sldMk cId="3974763111" sldId="476"/>
            <ac:spMk id="2" creationId="{2183EB91-9084-E447-C9DE-E745A987A0DC}"/>
          </ac:spMkLst>
        </pc:spChg>
        <pc:spChg chg="mod">
          <ac:chgData name="GAROFOLO ILARIA" userId="3b094b60-c214-4504-8c18-1bd7e03e5e88" providerId="ADAL" clId="{43CFE863-0991-4F31-B4F5-B1C29EA0D2A5}" dt="2024-02-18T12:51:50.504" v="547" actId="403"/>
          <ac:spMkLst>
            <pc:docMk/>
            <pc:sldMk cId="3974763111" sldId="476"/>
            <ac:spMk id="3" creationId="{00000000-0000-0000-0000-000000000000}"/>
          </ac:spMkLst>
        </pc:spChg>
        <pc:spChg chg="add mod">
          <ac:chgData name="GAROFOLO ILARIA" userId="3b094b60-c214-4504-8c18-1bd7e03e5e88" providerId="ADAL" clId="{43CFE863-0991-4F31-B4F5-B1C29EA0D2A5}" dt="2024-02-18T12:48:14.530" v="482" actId="20577"/>
          <ac:spMkLst>
            <pc:docMk/>
            <pc:sldMk cId="3974763111" sldId="476"/>
            <ac:spMk id="4" creationId="{E80A61CD-4F9E-D9C5-F568-87B7ACC0CFE8}"/>
          </ac:spMkLst>
        </pc:spChg>
        <pc:spChg chg="del">
          <ac:chgData name="GAROFOLO ILARIA" userId="3b094b60-c214-4504-8c18-1bd7e03e5e88" providerId="ADAL" clId="{43CFE863-0991-4F31-B4F5-B1C29EA0D2A5}" dt="2024-02-18T12:47:39.919" v="470" actId="478"/>
          <ac:spMkLst>
            <pc:docMk/>
            <pc:sldMk cId="3974763111" sldId="476"/>
            <ac:spMk id="5" creationId="{00000000-0000-0000-0000-000000000000}"/>
          </ac:spMkLst>
        </pc:spChg>
        <pc:spChg chg="add mod">
          <ac:chgData name="GAROFOLO ILARIA" userId="3b094b60-c214-4504-8c18-1bd7e03e5e88" providerId="ADAL" clId="{43CFE863-0991-4F31-B4F5-B1C29EA0D2A5}" dt="2024-02-18T12:48:18.865" v="493" actId="20577"/>
          <ac:spMkLst>
            <pc:docMk/>
            <pc:sldMk cId="3974763111" sldId="476"/>
            <ac:spMk id="6" creationId="{BC9C68FB-DB0B-DEDA-3D53-3889C511C6F2}"/>
          </ac:spMkLst>
        </pc:spChg>
        <pc:spChg chg="add mod">
          <ac:chgData name="GAROFOLO ILARIA" userId="3b094b60-c214-4504-8c18-1bd7e03e5e88" providerId="ADAL" clId="{43CFE863-0991-4F31-B4F5-B1C29EA0D2A5}" dt="2024-02-18T12:48:31.500" v="495" actId="1076"/>
          <ac:spMkLst>
            <pc:docMk/>
            <pc:sldMk cId="3974763111" sldId="476"/>
            <ac:spMk id="7" creationId="{17D09A99-AFDB-A924-103F-2966FB2919D3}"/>
          </ac:spMkLst>
        </pc:spChg>
        <pc:spChg chg="add mod">
          <ac:chgData name="GAROFOLO ILARIA" userId="3b094b60-c214-4504-8c18-1bd7e03e5e88" providerId="ADAL" clId="{43CFE863-0991-4F31-B4F5-B1C29EA0D2A5}" dt="2024-02-18T12:48:56.506" v="500" actId="1076"/>
          <ac:spMkLst>
            <pc:docMk/>
            <pc:sldMk cId="3974763111" sldId="476"/>
            <ac:spMk id="8" creationId="{F66093E8-366D-3CFC-246A-12C525C09296}"/>
          </ac:spMkLst>
        </pc:spChg>
      </pc:sldChg>
      <pc:sldChg chg="addSp delSp modSp mod modAnim">
        <pc:chgData name="GAROFOLO ILARIA" userId="3b094b60-c214-4504-8c18-1bd7e03e5e88" providerId="ADAL" clId="{43CFE863-0991-4F31-B4F5-B1C29EA0D2A5}" dt="2024-02-18T12:45:28.229" v="442" actId="1076"/>
        <pc:sldMkLst>
          <pc:docMk/>
          <pc:sldMk cId="3898005332" sldId="477"/>
        </pc:sldMkLst>
        <pc:spChg chg="mod">
          <ac:chgData name="GAROFOLO ILARIA" userId="3b094b60-c214-4504-8c18-1bd7e03e5e88" providerId="ADAL" clId="{43CFE863-0991-4F31-B4F5-B1C29EA0D2A5}" dt="2024-02-18T12:44:28.646" v="436" actId="208"/>
          <ac:spMkLst>
            <pc:docMk/>
            <pc:sldMk cId="3898005332" sldId="477"/>
            <ac:spMk id="2" creationId="{00000000-0000-0000-0000-000000000000}"/>
          </ac:spMkLst>
        </pc:spChg>
        <pc:spChg chg="add mod">
          <ac:chgData name="GAROFOLO ILARIA" userId="3b094b60-c214-4504-8c18-1bd7e03e5e88" providerId="ADAL" clId="{43CFE863-0991-4F31-B4F5-B1C29EA0D2A5}" dt="2024-02-18T12:36:57.471" v="247"/>
          <ac:spMkLst>
            <pc:docMk/>
            <pc:sldMk cId="3898005332" sldId="477"/>
            <ac:spMk id="3" creationId="{11A83D4D-9B2F-E4A5-B370-6EF639A6722E}"/>
          </ac:spMkLst>
        </pc:spChg>
        <pc:spChg chg="mod topLvl">
          <ac:chgData name="GAROFOLO ILARIA" userId="3b094b60-c214-4504-8c18-1bd7e03e5e88" providerId="ADAL" clId="{43CFE863-0991-4F31-B4F5-B1C29EA0D2A5}" dt="2024-02-18T12:38:39.510" v="284" actId="165"/>
          <ac:spMkLst>
            <pc:docMk/>
            <pc:sldMk cId="3898005332" sldId="477"/>
            <ac:spMk id="4" creationId="{00000000-0000-0000-0000-000000000000}"/>
          </ac:spMkLst>
        </pc:spChg>
        <pc:spChg chg="add mod">
          <ac:chgData name="GAROFOLO ILARIA" userId="3b094b60-c214-4504-8c18-1bd7e03e5e88" providerId="ADAL" clId="{43CFE863-0991-4F31-B4F5-B1C29EA0D2A5}" dt="2024-02-18T12:44:20.832" v="434" actId="1076"/>
          <ac:spMkLst>
            <pc:docMk/>
            <pc:sldMk cId="3898005332" sldId="477"/>
            <ac:spMk id="7" creationId="{F7238F77-595E-551C-5F5B-8F56E233D362}"/>
          </ac:spMkLst>
        </pc:spChg>
        <pc:spChg chg="del">
          <ac:chgData name="GAROFOLO ILARIA" userId="3b094b60-c214-4504-8c18-1bd7e03e5e88" providerId="ADAL" clId="{43CFE863-0991-4F31-B4F5-B1C29EA0D2A5}" dt="2024-02-18T12:36:57.155" v="246" actId="478"/>
          <ac:spMkLst>
            <pc:docMk/>
            <pc:sldMk cId="3898005332" sldId="477"/>
            <ac:spMk id="20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44:14.818" v="433" actId="403"/>
          <ac:spMkLst>
            <pc:docMk/>
            <pc:sldMk cId="3898005332" sldId="477"/>
            <ac:spMk id="16387" creationId="{00000000-0000-0000-0000-000000000000}"/>
          </ac:spMkLst>
        </pc:spChg>
        <pc:spChg chg="mod topLvl">
          <ac:chgData name="GAROFOLO ILARIA" userId="3b094b60-c214-4504-8c18-1bd7e03e5e88" providerId="ADAL" clId="{43CFE863-0991-4F31-B4F5-B1C29EA0D2A5}" dt="2024-02-18T12:40:09.281" v="296" actId="1076"/>
          <ac:spMkLst>
            <pc:docMk/>
            <pc:sldMk cId="3898005332" sldId="477"/>
            <ac:spMk id="16391" creationId="{00000000-0000-0000-0000-000000000000}"/>
          </ac:spMkLst>
        </pc:spChg>
        <pc:spChg chg="mod topLvl">
          <ac:chgData name="GAROFOLO ILARIA" userId="3b094b60-c214-4504-8c18-1bd7e03e5e88" providerId="ADAL" clId="{43CFE863-0991-4F31-B4F5-B1C29EA0D2A5}" dt="2024-02-18T12:44:40.920" v="437" actId="207"/>
          <ac:spMkLst>
            <pc:docMk/>
            <pc:sldMk cId="3898005332" sldId="477"/>
            <ac:spMk id="16392" creationId="{00000000-0000-0000-0000-000000000000}"/>
          </ac:spMkLst>
        </pc:spChg>
        <pc:spChg chg="mod topLvl">
          <ac:chgData name="GAROFOLO ILARIA" userId="3b094b60-c214-4504-8c18-1bd7e03e5e88" providerId="ADAL" clId="{43CFE863-0991-4F31-B4F5-B1C29EA0D2A5}" dt="2024-02-18T12:44:45.525" v="438" actId="207"/>
          <ac:spMkLst>
            <pc:docMk/>
            <pc:sldMk cId="3898005332" sldId="477"/>
            <ac:spMk id="16395" creationId="{00000000-0000-0000-0000-000000000000}"/>
          </ac:spMkLst>
        </pc:spChg>
        <pc:spChg chg="mod topLvl">
          <ac:chgData name="GAROFOLO ILARIA" userId="3b094b60-c214-4504-8c18-1bd7e03e5e88" providerId="ADAL" clId="{43CFE863-0991-4F31-B4F5-B1C29EA0D2A5}" dt="2024-02-18T12:38:39.510" v="284" actId="165"/>
          <ac:spMkLst>
            <pc:docMk/>
            <pc:sldMk cId="3898005332" sldId="477"/>
            <ac:spMk id="16398" creationId="{00000000-0000-0000-0000-000000000000}"/>
          </ac:spMkLst>
        </pc:spChg>
        <pc:spChg chg="mod topLvl">
          <ac:chgData name="GAROFOLO ILARIA" userId="3b094b60-c214-4504-8c18-1bd7e03e5e88" providerId="ADAL" clId="{43CFE863-0991-4F31-B4F5-B1C29EA0D2A5}" dt="2024-02-18T12:45:22.499" v="441" actId="404"/>
          <ac:spMkLst>
            <pc:docMk/>
            <pc:sldMk cId="3898005332" sldId="477"/>
            <ac:spMk id="16399" creationId="{00000000-0000-0000-0000-000000000000}"/>
          </ac:spMkLst>
        </pc:spChg>
        <pc:spChg chg="mod topLvl">
          <ac:chgData name="GAROFOLO ILARIA" userId="3b094b60-c214-4504-8c18-1bd7e03e5e88" providerId="ADAL" clId="{43CFE863-0991-4F31-B4F5-B1C29EA0D2A5}" dt="2024-02-18T12:45:28.229" v="442" actId="1076"/>
          <ac:spMkLst>
            <pc:docMk/>
            <pc:sldMk cId="3898005332" sldId="477"/>
            <ac:spMk id="16400" creationId="{00000000-0000-0000-0000-000000000000}"/>
          </ac:spMkLst>
        </pc:spChg>
        <pc:grpChg chg="add mod">
          <ac:chgData name="GAROFOLO ILARIA" userId="3b094b60-c214-4504-8c18-1bd7e03e5e88" providerId="ADAL" clId="{43CFE863-0991-4F31-B4F5-B1C29EA0D2A5}" dt="2024-02-18T12:42:43.605" v="424" actId="164"/>
          <ac:grpSpMkLst>
            <pc:docMk/>
            <pc:sldMk cId="3898005332" sldId="477"/>
            <ac:grpSpMk id="5" creationId="{6936A7B8-AB99-92DF-D261-67E59BDCF48C}"/>
          </ac:grpSpMkLst>
        </pc:grpChg>
        <pc:grpChg chg="add mod">
          <ac:chgData name="GAROFOLO ILARIA" userId="3b094b60-c214-4504-8c18-1bd7e03e5e88" providerId="ADAL" clId="{43CFE863-0991-4F31-B4F5-B1C29EA0D2A5}" dt="2024-02-18T12:42:43.605" v="424" actId="164"/>
          <ac:grpSpMkLst>
            <pc:docMk/>
            <pc:sldMk cId="3898005332" sldId="477"/>
            <ac:grpSpMk id="8" creationId="{E9B94BEE-0892-DA9E-5EA2-C8B383B856BC}"/>
          </ac:grpSpMkLst>
        </pc:grpChg>
        <pc:grpChg chg="add mod">
          <ac:chgData name="GAROFOLO ILARIA" userId="3b094b60-c214-4504-8c18-1bd7e03e5e88" providerId="ADAL" clId="{43CFE863-0991-4F31-B4F5-B1C29EA0D2A5}" dt="2024-02-18T12:44:14.818" v="433" actId="403"/>
          <ac:grpSpMkLst>
            <pc:docMk/>
            <pc:sldMk cId="3898005332" sldId="477"/>
            <ac:grpSpMk id="9" creationId="{CBDE70B6-B749-1DE5-3E64-938E5BC0717B}"/>
          </ac:grpSpMkLst>
        </pc:grpChg>
        <pc:grpChg chg="del mod">
          <ac:chgData name="GAROFOLO ILARIA" userId="3b094b60-c214-4504-8c18-1bd7e03e5e88" providerId="ADAL" clId="{43CFE863-0991-4F31-B4F5-B1C29EA0D2A5}" dt="2024-02-18T12:38:39.510" v="284" actId="165"/>
          <ac:grpSpMkLst>
            <pc:docMk/>
            <pc:sldMk cId="3898005332" sldId="477"/>
            <ac:grpSpMk id="16386" creationId="{00000000-0000-0000-0000-000000000000}"/>
          </ac:grpSpMkLst>
        </pc:grpChg>
        <pc:grpChg chg="del mod">
          <ac:chgData name="GAROFOLO ILARIA" userId="3b094b60-c214-4504-8c18-1bd7e03e5e88" providerId="ADAL" clId="{43CFE863-0991-4F31-B4F5-B1C29EA0D2A5}" dt="2024-02-18T12:39:43.438" v="293" actId="165"/>
          <ac:grpSpMkLst>
            <pc:docMk/>
            <pc:sldMk cId="3898005332" sldId="477"/>
            <ac:grpSpMk id="16388" creationId="{00000000-0000-0000-0000-000000000000}"/>
          </ac:grpSpMkLst>
        </pc:grpChg>
        <pc:grpChg chg="mod topLvl">
          <ac:chgData name="GAROFOLO ILARIA" userId="3b094b60-c214-4504-8c18-1bd7e03e5e88" providerId="ADAL" clId="{43CFE863-0991-4F31-B4F5-B1C29EA0D2A5}" dt="2024-02-18T12:42:43.605" v="424" actId="164"/>
          <ac:grpSpMkLst>
            <pc:docMk/>
            <pc:sldMk cId="3898005332" sldId="477"/>
            <ac:grpSpMk id="16390" creationId="{00000000-0000-0000-0000-000000000000}"/>
          </ac:grpSpMkLst>
        </pc:grpChg>
        <pc:cxnChg chg="mod">
          <ac:chgData name="GAROFOLO ILARIA" userId="3b094b60-c214-4504-8c18-1bd7e03e5e88" providerId="ADAL" clId="{43CFE863-0991-4F31-B4F5-B1C29EA0D2A5}" dt="2024-02-18T12:39:43.438" v="293" actId="165"/>
          <ac:cxnSpMkLst>
            <pc:docMk/>
            <pc:sldMk cId="3898005332" sldId="477"/>
            <ac:cxnSpMk id="12" creationId="{00000000-0000-0000-0000-000000000000}"/>
          </ac:cxnSpMkLst>
        </pc:cxnChg>
        <pc:cxnChg chg="mod">
          <ac:chgData name="GAROFOLO ILARIA" userId="3b094b60-c214-4504-8c18-1bd7e03e5e88" providerId="ADAL" clId="{43CFE863-0991-4F31-B4F5-B1C29EA0D2A5}" dt="2024-02-18T12:39:43.438" v="293" actId="165"/>
          <ac:cxnSpMkLst>
            <pc:docMk/>
            <pc:sldMk cId="3898005332" sldId="477"/>
            <ac:cxnSpMk id="14" creationId="{00000000-0000-0000-0000-000000000000}"/>
          </ac:cxnSpMkLst>
        </pc:cxnChg>
        <pc:cxnChg chg="mod topLvl">
          <ac:chgData name="GAROFOLO ILARIA" userId="3b094b60-c214-4504-8c18-1bd7e03e5e88" providerId="ADAL" clId="{43CFE863-0991-4F31-B4F5-B1C29EA0D2A5}" dt="2024-02-18T12:39:51.107" v="294" actId="164"/>
          <ac:cxnSpMkLst>
            <pc:docMk/>
            <pc:sldMk cId="3898005332" sldId="477"/>
            <ac:cxnSpMk id="19" creationId="{00000000-0000-0000-0000-000000000000}"/>
          </ac:cxnSpMkLst>
        </pc:cxnChg>
        <pc:cxnChg chg="mod topLvl">
          <ac:chgData name="GAROFOLO ILARIA" userId="3b094b60-c214-4504-8c18-1bd7e03e5e88" providerId="ADAL" clId="{43CFE863-0991-4F31-B4F5-B1C29EA0D2A5}" dt="2024-02-18T12:39:51.107" v="294" actId="164"/>
          <ac:cxnSpMkLst>
            <pc:docMk/>
            <pc:sldMk cId="3898005332" sldId="477"/>
            <ac:cxnSpMk id="22" creationId="{00000000-0000-0000-0000-000000000000}"/>
          </ac:cxnSpMkLst>
        </pc:cxnChg>
      </pc:sldChg>
      <pc:sldChg chg="addSp delSp modSp mod">
        <pc:chgData name="GAROFOLO ILARIA" userId="3b094b60-c214-4504-8c18-1bd7e03e5e88" providerId="ADAL" clId="{43CFE863-0991-4F31-B4F5-B1C29EA0D2A5}" dt="2024-02-18T12:47:27.717" v="469" actId="113"/>
        <pc:sldMkLst>
          <pc:docMk/>
          <pc:sldMk cId="4188257532" sldId="478"/>
        </pc:sldMkLst>
        <pc:spChg chg="add mod">
          <ac:chgData name="GAROFOLO ILARIA" userId="3b094b60-c214-4504-8c18-1bd7e03e5e88" providerId="ADAL" clId="{43CFE863-0991-4F31-B4F5-B1C29EA0D2A5}" dt="2024-02-18T12:45:45.329" v="444"/>
          <ac:spMkLst>
            <pc:docMk/>
            <pc:sldMk cId="4188257532" sldId="478"/>
            <ac:spMk id="2" creationId="{8DD2B1AB-57D6-628E-18B6-8E24665ECF1B}"/>
          </ac:spMkLst>
        </pc:spChg>
        <pc:spChg chg="add mod">
          <ac:chgData name="GAROFOLO ILARIA" userId="3b094b60-c214-4504-8c18-1bd7e03e5e88" providerId="ADAL" clId="{43CFE863-0991-4F31-B4F5-B1C29EA0D2A5}" dt="2024-02-18T12:46:02.843" v="446" actId="20577"/>
          <ac:spMkLst>
            <pc:docMk/>
            <pc:sldMk cId="4188257532" sldId="478"/>
            <ac:spMk id="3" creationId="{5CA7F302-70E8-0E79-9CE5-26312E718F19}"/>
          </ac:spMkLst>
        </pc:spChg>
        <pc:spChg chg="del">
          <ac:chgData name="GAROFOLO ILARIA" userId="3b094b60-c214-4504-8c18-1bd7e03e5e88" providerId="ADAL" clId="{43CFE863-0991-4F31-B4F5-B1C29EA0D2A5}" dt="2024-02-18T12:45:44.869" v="443" actId="478"/>
          <ac:spMkLst>
            <pc:docMk/>
            <pc:sldMk cId="4188257532" sldId="478"/>
            <ac:spMk id="5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47:27.717" v="469" actId="113"/>
          <ac:spMkLst>
            <pc:docMk/>
            <pc:sldMk cId="4188257532" sldId="478"/>
            <ac:spMk id="17410" creationId="{00000000-0000-0000-0000-000000000000}"/>
          </ac:spMkLst>
        </pc:spChg>
      </pc:sldChg>
      <pc:sldChg chg="addSp delSp modSp mod">
        <pc:chgData name="GAROFOLO ILARIA" userId="3b094b60-c214-4504-8c18-1bd7e03e5e88" providerId="ADAL" clId="{43CFE863-0991-4F31-B4F5-B1C29EA0D2A5}" dt="2024-02-18T12:57:00.860" v="638" actId="1076"/>
        <pc:sldMkLst>
          <pc:docMk/>
          <pc:sldMk cId="1251164208" sldId="479"/>
        </pc:sldMkLst>
        <pc:spChg chg="add mod">
          <ac:chgData name="GAROFOLO ILARIA" userId="3b094b60-c214-4504-8c18-1bd7e03e5e88" providerId="ADAL" clId="{43CFE863-0991-4F31-B4F5-B1C29EA0D2A5}" dt="2024-02-18T12:55:22.081" v="562"/>
          <ac:spMkLst>
            <pc:docMk/>
            <pc:sldMk cId="1251164208" sldId="479"/>
            <ac:spMk id="2" creationId="{0F3EDD35-89BB-3435-B48A-C928B71E644F}"/>
          </ac:spMkLst>
        </pc:spChg>
        <pc:spChg chg="add mod">
          <ac:chgData name="GAROFOLO ILARIA" userId="3b094b60-c214-4504-8c18-1bd7e03e5e88" providerId="ADAL" clId="{43CFE863-0991-4F31-B4F5-B1C29EA0D2A5}" dt="2024-02-18T12:55:33.850" v="564" actId="20577"/>
          <ac:spMkLst>
            <pc:docMk/>
            <pc:sldMk cId="1251164208" sldId="479"/>
            <ac:spMk id="3" creationId="{55E6C9DB-0B5F-B6DA-A645-68A277E0C502}"/>
          </ac:spMkLst>
        </pc:spChg>
        <pc:spChg chg="mod">
          <ac:chgData name="GAROFOLO ILARIA" userId="3b094b60-c214-4504-8c18-1bd7e03e5e88" providerId="ADAL" clId="{43CFE863-0991-4F31-B4F5-B1C29EA0D2A5}" dt="2024-02-18T12:57:00.860" v="638" actId="1076"/>
          <ac:spMkLst>
            <pc:docMk/>
            <pc:sldMk cId="1251164208" sldId="479"/>
            <ac:spMk id="6" creationId="{00000000-0000-0000-0000-000000000000}"/>
          </ac:spMkLst>
        </pc:spChg>
        <pc:spChg chg="del">
          <ac:chgData name="GAROFOLO ILARIA" userId="3b094b60-c214-4504-8c18-1bd7e03e5e88" providerId="ADAL" clId="{43CFE863-0991-4F31-B4F5-B1C29EA0D2A5}" dt="2024-02-18T12:55:21.642" v="561" actId="478"/>
          <ac:spMkLst>
            <pc:docMk/>
            <pc:sldMk cId="1251164208" sldId="479"/>
            <ac:spMk id="7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56:55.845" v="637" actId="1076"/>
          <ac:spMkLst>
            <pc:docMk/>
            <pc:sldMk cId="1251164208" sldId="479"/>
            <ac:spMk id="8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56:51.232" v="636" actId="20577"/>
          <ac:spMkLst>
            <pc:docMk/>
            <pc:sldMk cId="1251164208" sldId="479"/>
            <ac:spMk id="18434" creationId="{00000000-0000-0000-0000-000000000000}"/>
          </ac:spMkLst>
        </pc:spChg>
      </pc:sldChg>
      <pc:sldChg chg="addSp delSp modSp mod">
        <pc:chgData name="GAROFOLO ILARIA" userId="3b094b60-c214-4504-8c18-1bd7e03e5e88" providerId="ADAL" clId="{43CFE863-0991-4F31-B4F5-B1C29EA0D2A5}" dt="2024-02-18T12:58:03.516" v="650" actId="14100"/>
        <pc:sldMkLst>
          <pc:docMk/>
          <pc:sldMk cId="2674787874" sldId="480"/>
        </pc:sldMkLst>
        <pc:spChg chg="add mod">
          <ac:chgData name="GAROFOLO ILARIA" userId="3b094b60-c214-4504-8c18-1bd7e03e5e88" providerId="ADAL" clId="{43CFE863-0991-4F31-B4F5-B1C29EA0D2A5}" dt="2024-02-18T12:57:20.404" v="640"/>
          <ac:spMkLst>
            <pc:docMk/>
            <pc:sldMk cId="2674787874" sldId="480"/>
            <ac:spMk id="2" creationId="{1829A21A-9C83-48CC-94F2-74F1A23BDEF0}"/>
          </ac:spMkLst>
        </pc:spChg>
        <pc:spChg chg="del">
          <ac:chgData name="GAROFOLO ILARIA" userId="3b094b60-c214-4504-8c18-1bd7e03e5e88" providerId="ADAL" clId="{43CFE863-0991-4F31-B4F5-B1C29EA0D2A5}" dt="2024-02-18T12:57:19.964" v="639" actId="478"/>
          <ac:spMkLst>
            <pc:docMk/>
            <pc:sldMk cId="2674787874" sldId="480"/>
            <ac:spMk id="4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58:03.516" v="650" actId="14100"/>
          <ac:spMkLst>
            <pc:docMk/>
            <pc:sldMk cId="2674787874" sldId="480"/>
            <ac:spMk id="5" creationId="{00000000-0000-0000-0000-000000000000}"/>
          </ac:spMkLst>
        </pc:spChg>
      </pc:sldChg>
      <pc:sldChg chg="del">
        <pc:chgData name="GAROFOLO ILARIA" userId="3b094b60-c214-4504-8c18-1bd7e03e5e88" providerId="ADAL" clId="{43CFE863-0991-4F31-B4F5-B1C29EA0D2A5}" dt="2024-02-18T12:10:45.327" v="11" actId="47"/>
        <pc:sldMkLst>
          <pc:docMk/>
          <pc:sldMk cId="2206969459" sldId="481"/>
        </pc:sldMkLst>
      </pc:sldChg>
      <pc:sldChg chg="del">
        <pc:chgData name="GAROFOLO ILARIA" userId="3b094b60-c214-4504-8c18-1bd7e03e5e88" providerId="ADAL" clId="{43CFE863-0991-4F31-B4F5-B1C29EA0D2A5}" dt="2024-02-18T12:58:21.359" v="652" actId="47"/>
        <pc:sldMkLst>
          <pc:docMk/>
          <pc:sldMk cId="909719837" sldId="482"/>
        </pc:sldMkLst>
      </pc:sldChg>
      <pc:sldChg chg="del">
        <pc:chgData name="GAROFOLO ILARIA" userId="3b094b60-c214-4504-8c18-1bd7e03e5e88" providerId="ADAL" clId="{43CFE863-0991-4F31-B4F5-B1C29EA0D2A5}" dt="2024-02-18T12:58:19.873" v="651" actId="47"/>
        <pc:sldMkLst>
          <pc:docMk/>
          <pc:sldMk cId="2004235597" sldId="484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600926509" sldId="490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2577132005" sldId="491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3504252621" sldId="493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2014072786" sldId="494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3282647320" sldId="495"/>
        </pc:sldMkLst>
      </pc:sldChg>
      <pc:sldChg chg="del">
        <pc:chgData name="GAROFOLO ILARIA" userId="3b094b60-c214-4504-8c18-1bd7e03e5e88" providerId="ADAL" clId="{43CFE863-0991-4F31-B4F5-B1C29EA0D2A5}" dt="2024-02-18T12:58:22.238" v="653" actId="47"/>
        <pc:sldMkLst>
          <pc:docMk/>
          <pc:sldMk cId="961482660" sldId="508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3127058891" sldId="509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558751142" sldId="510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2090525379" sldId="511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48360838" sldId="512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250414844" sldId="513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2505811994" sldId="514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3762096333" sldId="518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3805055600" sldId="522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190981107" sldId="524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487603455" sldId="526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4273747958" sldId="527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413131443" sldId="528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439189225" sldId="529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991854825" sldId="530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091721779" sldId="531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703856632" sldId="532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2001131265" sldId="533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464779404" sldId="534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258094030" sldId="535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1431223665" sldId="536"/>
        </pc:sldMkLst>
      </pc:sldChg>
      <pc:sldChg chg="del">
        <pc:chgData name="GAROFOLO ILARIA" userId="3b094b60-c214-4504-8c18-1bd7e03e5e88" providerId="ADAL" clId="{43CFE863-0991-4F31-B4F5-B1C29EA0D2A5}" dt="2024-02-18T13:01:44.764" v="654" actId="47"/>
        <pc:sldMkLst>
          <pc:docMk/>
          <pc:sldMk cId="883203561" sldId="539"/>
        </pc:sldMkLst>
      </pc:sldChg>
      <pc:sldChg chg="addSp delSp modSp del mod">
        <pc:chgData name="GAROFOLO ILARIA" userId="3b094b60-c214-4504-8c18-1bd7e03e5e88" providerId="ADAL" clId="{43CFE863-0991-4F31-B4F5-B1C29EA0D2A5}" dt="2024-02-18T13:01:48.373" v="655" actId="47"/>
        <pc:sldMkLst>
          <pc:docMk/>
          <pc:sldMk cId="2784235522" sldId="540"/>
        </pc:sldMkLst>
        <pc:spChg chg="add mod">
          <ac:chgData name="GAROFOLO ILARIA" userId="3b094b60-c214-4504-8c18-1bd7e03e5e88" providerId="ADAL" clId="{43CFE863-0991-4F31-B4F5-B1C29EA0D2A5}" dt="2024-02-18T12:11:02.251" v="13"/>
          <ac:spMkLst>
            <pc:docMk/>
            <pc:sldMk cId="2784235522" sldId="540"/>
            <ac:spMk id="4" creationId="{7372CF3F-FF03-60F0-EA73-A1918E016D83}"/>
          </ac:spMkLst>
        </pc:spChg>
        <pc:spChg chg="del">
          <ac:chgData name="GAROFOLO ILARIA" userId="3b094b60-c214-4504-8c18-1bd7e03e5e88" providerId="ADAL" clId="{43CFE863-0991-4F31-B4F5-B1C29EA0D2A5}" dt="2024-02-18T12:11:00.788" v="12" actId="478"/>
          <ac:spMkLst>
            <pc:docMk/>
            <pc:sldMk cId="2784235522" sldId="540"/>
            <ac:spMk id="12" creationId="{00000000-0000-0000-0000-000000000000}"/>
          </ac:spMkLst>
        </pc:spChg>
      </pc:sldChg>
      <pc:sldChg chg="modSp add mod modAnim modNotesTx">
        <pc:chgData name="GAROFOLO ILARIA" userId="3b094b60-c214-4504-8c18-1bd7e03e5e88" providerId="ADAL" clId="{43CFE863-0991-4F31-B4F5-B1C29EA0D2A5}" dt="2024-02-18T12:13:51.225" v="51"/>
        <pc:sldMkLst>
          <pc:docMk/>
          <pc:sldMk cId="1900427687" sldId="541"/>
        </pc:sldMkLst>
        <pc:spChg chg="mod">
          <ac:chgData name="GAROFOLO ILARIA" userId="3b094b60-c214-4504-8c18-1bd7e03e5e88" providerId="ADAL" clId="{43CFE863-0991-4F31-B4F5-B1C29EA0D2A5}" dt="2024-02-18T12:12:54.770" v="46" actId="20577"/>
          <ac:spMkLst>
            <pc:docMk/>
            <pc:sldMk cId="1900427687" sldId="541"/>
            <ac:spMk id="2" creationId="{00000000-0000-0000-0000-000000000000}"/>
          </ac:spMkLst>
        </pc:spChg>
        <pc:spChg chg="mod">
          <ac:chgData name="GAROFOLO ILARIA" userId="3b094b60-c214-4504-8c18-1bd7e03e5e88" providerId="ADAL" clId="{43CFE863-0991-4F31-B4F5-B1C29EA0D2A5}" dt="2024-02-18T12:13:37.700" v="50"/>
          <ac:spMkLst>
            <pc:docMk/>
            <pc:sldMk cId="1900427687" sldId="541"/>
            <ac:spMk id="13315" creationId="{00000000-0000-0000-0000-000000000000}"/>
          </ac:spMkLst>
        </pc:spChg>
      </pc:sldChg>
      <pc:sldChg chg="add">
        <pc:chgData name="GAROFOLO ILARIA" userId="3b094b60-c214-4504-8c18-1bd7e03e5e88" providerId="ADAL" clId="{43CFE863-0991-4F31-B4F5-B1C29EA0D2A5}" dt="2024-02-18T13:05:13.481" v="656" actId="2890"/>
        <pc:sldMkLst>
          <pc:docMk/>
          <pc:sldMk cId="3371061885" sldId="54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C50BC-F8FC-4F89-BEEF-553EEF9B6ECC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A00D8-4636-4209-A556-58D35166E2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58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18753C-A92E-4828-AB8C-DFD98C02E147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8957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749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775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47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18753C-A92E-4828-AB8C-DFD98C02E147}" type="slidenum">
              <a:rPr lang="it-IT" altLang="it-IT" smtClean="0"/>
              <a:pPr>
                <a:spcBef>
                  <a:spcPct val="0"/>
                </a:spcBef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91657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altLang="it-IT" dirty="0"/>
              <a:t>La descrizione dell’approccio prestazionale evidenzia che la progettazione di un’opera edilizia, in particolare quando essa presenta caratteri di “complessità” o soluzioni tecnologiche “non tradizionali” consolidate nella pratica progettuale e costruttiva, è caratterizzata da: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• AMPIEZZA AMBITI DISCIPLINARI;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• QUANTITA’ E PECULIARIETA’ DELLE TEMATICHE SPECIALISTICHE;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• MOLTEPLICITA’ DEI MODELLI DI CALCOLO.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Implicazioni dell’approccio</a:t>
            </a:r>
          </a:p>
          <a:p>
            <a:pPr algn="just" eaLnBrk="1" hangingPunct="1"/>
            <a:r>
              <a:rPr lang="it-IT" altLang="it-IT" dirty="0"/>
              <a:t>la </a:t>
            </a:r>
            <a:r>
              <a:rPr lang="it-IT" altLang="it-IT" b="1" dirty="0"/>
              <a:t>centralità dell’utente-destinatario </a:t>
            </a:r>
            <a:r>
              <a:rPr lang="it-IT" altLang="it-IT" dirty="0"/>
              <a:t>del progetto come soggetto connotato da un sistema </a:t>
            </a:r>
            <a:r>
              <a:rPr lang="it-IT" altLang="it-IT" dirty="0" err="1"/>
              <a:t>multidi-mensionale</a:t>
            </a:r>
            <a:r>
              <a:rPr lang="it-IT" altLang="it-IT" dirty="0"/>
              <a:t> di bisogni (contro la spersonalizzazione dell'utente interpretato semplicemente come attore di comportamenti  standard);</a:t>
            </a:r>
          </a:p>
          <a:p>
            <a:pPr algn="just" eaLnBrk="1" hangingPunct="1"/>
            <a:r>
              <a:rPr lang="it-IT" altLang="it-IT" dirty="0"/>
              <a:t>• la </a:t>
            </a:r>
            <a:r>
              <a:rPr lang="it-IT" altLang="it-IT" b="1" dirty="0"/>
              <a:t>specificità del contesto </a:t>
            </a:r>
            <a:r>
              <a:rPr lang="it-IT" altLang="it-IT" dirty="0"/>
              <a:t>(fisico, umano, produttivo) del progetto e delle sue componenti e la necessità di individuare e specificare l'intorno e i parametri dell'osservazione;</a:t>
            </a:r>
          </a:p>
          <a:p>
            <a:pPr algn="just" eaLnBrk="1" hangingPunct="1"/>
            <a:r>
              <a:rPr lang="it-IT" altLang="it-IT" dirty="0"/>
              <a:t>• la componente </a:t>
            </a:r>
            <a:r>
              <a:rPr lang="it-IT" altLang="it-IT" i="1" dirty="0"/>
              <a:t>antropologica, </a:t>
            </a:r>
            <a:r>
              <a:rPr lang="it-IT" altLang="it-IT" dirty="0"/>
              <a:t>ossia l'importanza - nella configurazione e nel dimensionamento degli spazi, nella individuazione degli elementi costruttivi e nella scelta dei materiali - della </a:t>
            </a:r>
            <a:r>
              <a:rPr lang="it-IT" altLang="it-IT" i="1" dirty="0"/>
              <a:t>componente soggettiva, biologica, Comportamentale, simbolica e culturale </a:t>
            </a:r>
            <a:r>
              <a:rPr lang="it-IT" altLang="it-IT" dirty="0"/>
              <a:t>del destinatario del progetto e del suo  ambito sociale e ambientale.</a:t>
            </a:r>
          </a:p>
          <a:p>
            <a:pPr eaLnBrk="1" hangingPunct="1"/>
            <a:r>
              <a:rPr lang="it-IT" altLang="it-IT" dirty="0"/>
              <a:t>Di contro, l’impiego del requisito come fulcro delle decisioni e l’articolazione metaprogettuale del sistema dei requisiti comportano: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• NECESSITA’ DI UNA VISIONE SISTEMICA DEI FENOMENI LEGATI ALL’INSIEME DEI REQUISITI, I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QUALI VANNO ARTICOLATI (METAPROGETTO) IN MODO DA OTTENERE COERENZA INTERNA E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COMPATIBILITA’ RECIPROCA;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dirty="0"/>
              <a:t>• POSSIBILITA’ DI OPERARE PER SISTEMI DI REQUISITI AL LIVELLO DI REGOLE GENERALI, INDIVIDUANDO PRIORITA’, CRITERI DI SCELTA E AMBITI DI COMPETENZA SPECIALISTICA.</a:t>
            </a:r>
          </a:p>
          <a:p>
            <a:endParaRPr lang="it-IT" altLang="it-IT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18753C-A92E-4828-AB8C-DFD98C02E147}" type="slidenum">
              <a:rPr lang="it-IT" altLang="it-IT" smtClean="0"/>
              <a:pPr>
                <a:spcBef>
                  <a:spcPct val="0"/>
                </a:spcBef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4527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it-IT" altLang="it-IT"/>
              <a:t>L’insieme delle </a:t>
            </a:r>
            <a:r>
              <a:rPr lang="it-IT" altLang="it-IT" b="1"/>
              <a:t>attività </a:t>
            </a:r>
            <a:r>
              <a:rPr lang="it-IT" altLang="it-IT"/>
              <a:t>deriva dagli </a:t>
            </a:r>
            <a:r>
              <a:rPr lang="it-IT" altLang="it-IT" b="1"/>
              <a:t>obiettivi </a:t>
            </a:r>
            <a:r>
              <a:rPr lang="it-IT" altLang="it-IT"/>
              <a:t>fondativi del progetto a cui corrispondono le relative </a:t>
            </a:r>
            <a:r>
              <a:rPr lang="it-IT" altLang="it-IT" b="1"/>
              <a:t>funzioni</a:t>
            </a:r>
            <a:r>
              <a:rPr lang="it-IT" altLang="it-IT"/>
              <a:t>. A ciascuna attività connessa con gli obiettivi posti dal progetto e con le funzioni che da questi derivano corrisponde un insieme (estremamente vasto ed eterogeneo) di </a:t>
            </a:r>
            <a:r>
              <a:rPr lang="it-IT" altLang="it-IT" b="1"/>
              <a:t>esigenze </a:t>
            </a:r>
            <a:r>
              <a:rPr lang="it-IT" altLang="it-IT"/>
              <a:t>traducibili in </a:t>
            </a:r>
            <a:r>
              <a:rPr lang="it-IT" altLang="it-IT" b="1"/>
              <a:t>requisiti</a:t>
            </a:r>
            <a:r>
              <a:rPr lang="it-IT" altLang="it-IT"/>
              <a:t>.</a:t>
            </a:r>
          </a:p>
          <a:p>
            <a:pPr eaLnBrk="1" hangingPunct="1"/>
            <a:endParaRPr lang="it-IT" altLang="it-IT"/>
          </a:p>
          <a:p>
            <a:pPr eaLnBrk="1" hangingPunct="1"/>
            <a:endParaRPr lang="it-IT" altLang="it-IT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EB509B-50B1-4556-8EE1-E61AD7733CF1}" type="slidenum">
              <a:rPr lang="it-IT" altLang="it-IT" smtClean="0"/>
              <a:pPr>
                <a:spcBef>
                  <a:spcPct val="0"/>
                </a:spcBef>
              </a:pPr>
              <a:t>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4997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Le esigenze non hanno sempre e ovunque lo stesso valore ma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it-IT" sz="1400" dirty="0">
              <a:solidFill>
                <a:srgbClr val="0000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1400" b="1" dirty="0">
                <a:solidFill>
                  <a:srgbClr val="000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CONDIZIONATE DAI FATTORI DI CONTESTO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it-IT" sz="1400" b="1" dirty="0">
              <a:solidFill>
                <a:srgbClr val="0000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1200" b="1" dirty="0">
                <a:solidFill>
                  <a:srgbClr val="000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Ambiente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1200" b="1" dirty="0">
                <a:solidFill>
                  <a:srgbClr val="000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Condizioni socio economiche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1200" b="1" dirty="0">
                <a:solidFill>
                  <a:srgbClr val="000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Condizioni tecnologiche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it-IT" sz="1400" dirty="0">
              <a:solidFill>
                <a:srgbClr val="0000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col progredire della società le esigenze si modificano, si ridimensionano, mutano la rilevanza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121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554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459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2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96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55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09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83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32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227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72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29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43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38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07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B56A4-14F3-4055-96C6-0AF81D197DD7}" type="datetimeFigureOut">
              <a:rPr lang="it-IT" smtClean="0"/>
              <a:pPr/>
              <a:t>29/09/2024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93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1026" name="Picture 2" descr="Shop Accessori | Nanban">
            <a:extLst>
              <a:ext uri="{FF2B5EF4-FFF2-40B4-BE49-F238E27FC236}">
                <a16:creationId xmlns:a16="http://schemas.microsoft.com/office/drawing/2014/main" id="{6301F4A4-0098-C11D-0EA0-6C22B02786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35299" y="1692614"/>
            <a:ext cx="5473402" cy="497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EFBDA5-72A2-8E54-624A-0C9B5993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1127125"/>
            <a:ext cx="896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C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APPROCCIO ESIGENZIALE- PRESTAZIONALE</a:t>
            </a:r>
          </a:p>
        </p:txBody>
      </p:sp>
    </p:spTree>
    <p:extLst>
      <p:ext uri="{BB962C8B-B14F-4D97-AF65-F5344CB8AC3E}">
        <p14:creationId xmlns:p14="http://schemas.microsoft.com/office/powerpoint/2010/main" val="771969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8599" y="2708920"/>
            <a:ext cx="8686801" cy="3288889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Scelta della </a:t>
            </a:r>
            <a:r>
              <a:rPr lang="it-IT" b="1" dirty="0">
                <a:solidFill>
                  <a:srgbClr val="002060"/>
                </a:solidFill>
                <a:cs typeface="Arial" panose="020B0604020202020204" pitchFamily="34" charset="0"/>
              </a:rPr>
              <a:t>soluzione tecnica</a:t>
            </a:r>
            <a:r>
              <a:rPr 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, che è espressione di 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it-IT" sz="1400" b="1" dirty="0">
              <a:solidFill>
                <a:srgbClr val="C42F00"/>
              </a:solidFill>
              <a:cs typeface="Arial" panose="020B0604020202020204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600" b="1" dirty="0">
                <a:solidFill>
                  <a:srgbClr val="C42F00"/>
                </a:solidFill>
                <a:cs typeface="Arial" panose="020B0604020202020204" pitchFamily="34" charset="0"/>
              </a:rPr>
              <a:t>PRESTAZIONI</a:t>
            </a:r>
            <a:endParaRPr lang="it-IT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CONTROLLABILI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MISURABILI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it-IT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che essa deve garantire per rispondere alle </a:t>
            </a:r>
            <a:r>
              <a:rPr lang="it-IT" sz="2800" b="1" dirty="0">
                <a:solidFill>
                  <a:srgbClr val="002060"/>
                </a:solidFill>
                <a:cs typeface="Arial" panose="020B0604020202020204" pitchFamily="34" charset="0"/>
              </a:rPr>
              <a:t>ESIGENZE</a:t>
            </a:r>
            <a:r>
              <a:rPr lang="it-IT" sz="2800" dirty="0">
                <a:solidFill>
                  <a:srgbClr val="002060"/>
                </a:solidFill>
                <a:cs typeface="Arial" panose="020B0604020202020204" pitchFamily="34" charset="0"/>
              </a:rPr>
              <a:t> dell’uomo</a:t>
            </a:r>
            <a:endParaRPr lang="it-IT" sz="40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E80A61CD-4F9E-D9C5-F568-87B7ACC0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860191"/>
            <a:ext cx="6840760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0074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passaggio da </a:t>
            </a:r>
            <a:r>
              <a:rPr lang="it-IT" altLang="it-IT" sz="3600" b="1" dirty="0">
                <a:solidFill>
                  <a:srgbClr val="000074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requisiti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9C68FB-DB0B-DEDA-3D53-3889C511C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213" y="860191"/>
            <a:ext cx="3341649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a</a:t>
            </a:r>
            <a:r>
              <a:rPr lang="it-IT" altLang="it-IT" sz="3600" b="1" dirty="0">
                <a:solidFill>
                  <a:srgbClr val="C0000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 prestazioni</a:t>
            </a:r>
          </a:p>
        </p:txBody>
      </p:sp>
      <p:sp>
        <p:nvSpPr>
          <p:cNvPr id="7" name="Right Arrow 3">
            <a:extLst>
              <a:ext uri="{FF2B5EF4-FFF2-40B4-BE49-F238E27FC236}">
                <a16:creationId xmlns:a16="http://schemas.microsoft.com/office/drawing/2014/main" id="{17D09A99-AFDB-A924-103F-2966FB2919D3}"/>
              </a:ext>
            </a:extLst>
          </p:cNvPr>
          <p:cNvSpPr/>
          <p:nvPr/>
        </p:nvSpPr>
        <p:spPr bwMode="auto">
          <a:xfrm>
            <a:off x="4211960" y="1047868"/>
            <a:ext cx="1358900" cy="354012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600">
              <a:solidFill>
                <a:srgbClr val="000074"/>
              </a:solidFill>
              <a:cs typeface="Arial" panose="020B0604020202020204" pitchFamily="34" charset="0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F66093E8-366D-3CFC-246A-12C525C09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018" y="1844824"/>
            <a:ext cx="39399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solidFill>
                  <a:srgbClr val="000074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COME?</a:t>
            </a:r>
          </a:p>
        </p:txBody>
      </p:sp>
      <p:sp>
        <p:nvSpPr>
          <p:cNvPr id="10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476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323528" y="1340768"/>
            <a:ext cx="8784976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it-IT" altLang="it-IT" sz="4400" b="1" dirty="0">
                <a:solidFill>
                  <a:srgbClr val="C0000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PRESTAZIONE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dirty="0">
              <a:solidFill>
                <a:srgbClr val="002060"/>
              </a:solidFill>
              <a:latin typeface="+mn-lt"/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dirty="0">
              <a:solidFill>
                <a:srgbClr val="002060"/>
              </a:solidFill>
              <a:latin typeface="+mn-lt"/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it-IT" altLang="it-IT" sz="2000" b="1" dirty="0">
                <a:solidFill>
                  <a:srgbClr val="C0000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[</a:t>
            </a:r>
            <a:r>
              <a:rPr lang="it-IT" altLang="it-IT" sz="2000" b="1" dirty="0" err="1">
                <a:solidFill>
                  <a:srgbClr val="C0000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def</a:t>
            </a:r>
            <a:r>
              <a:rPr lang="it-IT" altLang="it-IT" sz="2000" b="1" dirty="0">
                <a:solidFill>
                  <a:srgbClr val="C0000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Comportamento caratteristico di un determinato elemento edilizio all’atto dell’impiego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chemeClr val="bg1"/>
              </a:solidFill>
              <a:latin typeface="+mn-lt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it-IT" altLang="it-IT" b="1" dirty="0">
                <a:solidFill>
                  <a:srgbClr val="C0000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SPECIFICA DI PRESTAZIONE</a:t>
            </a:r>
          </a:p>
          <a:p>
            <a:pPr algn="ctr">
              <a:spcBef>
                <a:spcPct val="0"/>
              </a:spcBef>
              <a:buNone/>
            </a:pPr>
            <a:r>
              <a:rPr lang="it-IT" altLang="it-IT" sz="18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Parametrizzazione della prestazione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400" dirty="0">
              <a:solidFill>
                <a:schemeClr val="bg1"/>
              </a:solidFill>
              <a:latin typeface="+mn-lt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it-IT" altLang="it-IT" sz="24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Parametro </a:t>
            </a:r>
            <a:r>
              <a:rPr lang="it-IT" altLang="it-IT" sz="24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quantitativo</a:t>
            </a:r>
            <a:r>
              <a:rPr lang="it-IT" altLang="it-IT" sz="24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                              </a:t>
            </a:r>
            <a:r>
              <a:rPr lang="it-IT" altLang="it-IT" sz="24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Variabile</a:t>
            </a:r>
            <a:r>
              <a:rPr lang="it-IT" altLang="it-IT" sz="24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 prestazionale</a:t>
            </a:r>
          </a:p>
          <a:p>
            <a:pPr algn="ctr">
              <a:spcBef>
                <a:spcPct val="0"/>
              </a:spcBef>
              <a:buNone/>
            </a:pPr>
            <a:endParaRPr lang="it-IT" altLang="it-IT" sz="2000" dirty="0">
              <a:solidFill>
                <a:srgbClr val="002060"/>
              </a:solidFill>
              <a:latin typeface="+mn-lt"/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it-IT" altLang="it-IT" sz="2000" dirty="0">
              <a:solidFill>
                <a:srgbClr val="002060"/>
              </a:solidFill>
              <a:latin typeface="+mn-lt"/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it-IT" altLang="it-IT" sz="24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Parametro </a:t>
            </a:r>
            <a:r>
              <a:rPr lang="it-IT" altLang="it-IT" sz="24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qualitativo</a:t>
            </a:r>
            <a:r>
              <a:rPr lang="it-IT" altLang="it-IT" sz="24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                                 </a:t>
            </a:r>
            <a:r>
              <a:rPr lang="it-IT" altLang="it-IT" sz="24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Attributo</a:t>
            </a:r>
            <a:r>
              <a:rPr lang="it-IT" altLang="it-IT" sz="24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 prestazionale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072178" y="5382932"/>
            <a:ext cx="1012371" cy="10873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Right Arrow 5"/>
          <p:cNvSpPr/>
          <p:nvPr/>
        </p:nvSpPr>
        <p:spPr>
          <a:xfrm>
            <a:off x="4065814" y="6309320"/>
            <a:ext cx="1012371" cy="10873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Rettangolo 6">
            <a:extLst>
              <a:ext uri="{FF2B5EF4-FFF2-40B4-BE49-F238E27FC236}">
                <a16:creationId xmlns:a16="http://schemas.microsoft.com/office/drawing/2014/main" id="{55E6C9DB-0B5F-B6DA-A645-68A277E0C502}"/>
              </a:ext>
            </a:extLst>
          </p:cNvPr>
          <p:cNvSpPr/>
          <p:nvPr/>
        </p:nvSpPr>
        <p:spPr>
          <a:xfrm>
            <a:off x="278165" y="908720"/>
            <a:ext cx="63511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66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</a:t>
            </a:r>
          </a:p>
        </p:txBody>
      </p:sp>
      <p:sp>
        <p:nvSpPr>
          <p:cNvPr id="9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116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idx="1"/>
          </p:nvPr>
        </p:nvSpPr>
        <p:spPr>
          <a:xfrm>
            <a:off x="0" y="908720"/>
            <a:ext cx="9144000" cy="5616575"/>
          </a:xfrm>
        </p:spPr>
        <p:txBody>
          <a:bodyPr rtlCol="0" anchor="ctr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600" b="1" dirty="0">
                <a:solidFill>
                  <a:srgbClr val="C00000"/>
                </a:solidFill>
                <a:cs typeface="Arial" panose="020B0604020202020204" pitchFamily="34" charset="0"/>
              </a:rPr>
              <a:t>ESIGENZA</a:t>
            </a:r>
            <a:endParaRPr lang="it-IT" sz="24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240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Ciò che è necessario per il corretto svolgimento di una attività dell’utente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sz="2400" dirty="0">
              <a:solidFill>
                <a:srgbClr val="002060"/>
              </a:solidFill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3600" b="1" dirty="0">
                <a:solidFill>
                  <a:srgbClr val="C00000"/>
                </a:solidFill>
                <a:cs typeface="Arial" panose="020B0604020202020204" pitchFamily="34" charset="0"/>
              </a:rPr>
              <a:t>REQUISITO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240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Traduzione di un’esigenza in fattori atti ad individuarne le condizioni di soddisfacimento da parte di un organismo edilizio o di sue componenti in determinate condizioni d’uso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sz="2400" dirty="0">
              <a:solidFill>
                <a:srgbClr val="002060"/>
              </a:solidFill>
              <a:ea typeface="+mj-ea"/>
              <a:cs typeface="Arial" panose="020B0604020202020204" pitchFamily="34" charset="0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it-IT" sz="3600" b="1" dirty="0">
                <a:solidFill>
                  <a:srgbClr val="C00000"/>
                </a:solidFill>
                <a:cs typeface="Arial" panose="020B0604020202020204" pitchFamily="34" charset="0"/>
              </a:rPr>
              <a:t>PRESTAZIONE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240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Comportamento reale dell’organismo edilizio o di sue parti nelle effettive condizioni d’uso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sz="1800" dirty="0">
              <a:solidFill>
                <a:srgbClr val="002060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478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2082541"/>
            <a:ext cx="8353425" cy="3664322"/>
          </a:xfrm>
        </p:spPr>
        <p:txBody>
          <a:bodyPr rtlCol="0" anchor="ctr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Nell’impostazione di un problema si parte sempre dalle </a:t>
            </a: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ESIGENZE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soddisfare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Ogni soluzione che soddisfa le esigenze individuate </a:t>
            </a: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 VALIDA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Ogni problema progettuale può essere </a:t>
            </a: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SCOMPOSTO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termini sistemici in sotto-problemi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8900" y="1127125"/>
            <a:ext cx="896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C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APPROCCIO ESIGENZIALE- PRESTAZIONALE</a:t>
            </a: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106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2082541"/>
            <a:ext cx="8353425" cy="3664322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centralità dell’utente-destinatario del progetto come soggetto connotato da un sistema multidimensionale di bisogni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componente antropologica, ossia l'importanza della componente soggettiva, biologica, comportamentale, simbolica e culturale del destinatario del progetto e del suo  ambito sociale e ambientale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necessità di individuare e specificare l'intorno e i parametri dell'osservazione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8900" y="1127125"/>
            <a:ext cx="896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C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IMPLICAZIONI DELL’APPROCCIO</a:t>
            </a: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042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879475" y="2473325"/>
            <a:ext cx="7488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298468" y="763145"/>
            <a:ext cx="903605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L’insieme delle </a:t>
            </a:r>
            <a:r>
              <a:rPr lang="it-IT" altLang="it-IT" sz="20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attività </a:t>
            </a:r>
            <a:r>
              <a:rPr lang="it-IT" altLang="it-IT" sz="18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deriva dagli </a:t>
            </a:r>
            <a:r>
              <a:rPr lang="it-IT" altLang="it-IT" sz="20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obiettivi </a:t>
            </a:r>
            <a:r>
              <a:rPr lang="it-IT" altLang="it-IT" sz="18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del progetto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a cui corrispondono le relative </a:t>
            </a:r>
            <a:r>
              <a:rPr lang="it-IT" altLang="it-IT" sz="20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funzioni</a:t>
            </a:r>
            <a:endParaRPr lang="it-IT" altLang="it-IT" sz="1800" dirty="0">
              <a:solidFill>
                <a:srgbClr val="002060"/>
              </a:solidFill>
              <a:latin typeface="+mn-lt"/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2060"/>
              </a:solidFill>
              <a:latin typeface="+mn-lt"/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attività                          esigenze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2060"/>
              </a:solidFill>
              <a:latin typeface="+mn-lt"/>
              <a:ea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3813691" y="1806808"/>
            <a:ext cx="1746002" cy="239713"/>
          </a:xfrm>
          <a:prstGeom prst="rightArrow">
            <a:avLst/>
          </a:prstGeom>
          <a:solidFill>
            <a:srgbClr val="C00000"/>
          </a:solidFill>
          <a:ln>
            <a:solidFill>
              <a:srgbClr val="C42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382588" y="2189163"/>
            <a:ext cx="8137525" cy="2968029"/>
            <a:chOff x="382588" y="2189163"/>
            <a:chExt cx="8137525" cy="2968029"/>
          </a:xfrm>
        </p:grpSpPr>
        <p:sp>
          <p:nvSpPr>
            <p:cNvPr id="11" name="Rectangle 6"/>
            <p:cNvSpPr txBox="1">
              <a:spLocks noChangeArrowheads="1"/>
            </p:cNvSpPr>
            <p:nvPr/>
          </p:nvSpPr>
          <p:spPr bwMode="auto">
            <a:xfrm>
              <a:off x="382588" y="2189163"/>
              <a:ext cx="3438525" cy="2968029"/>
            </a:xfrm>
            <a:prstGeom prst="rect">
              <a:avLst/>
            </a:prstGeom>
            <a:noFill/>
            <a:ln w="12700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fontAlgn="auto" hangingPunct="1">
                <a:spcAft>
                  <a:spcPts val="0"/>
                </a:spcAft>
                <a:buFontTx/>
                <a:buNone/>
                <a:defRPr/>
              </a:pPr>
              <a:r>
                <a:rPr lang="it-IT" sz="3600" b="1" dirty="0">
                  <a:solidFill>
                    <a:srgbClr val="002060"/>
                  </a:solidFill>
                  <a:cs typeface="Arial" panose="020B0604020202020204" pitchFamily="34" charset="0"/>
                </a:rPr>
                <a:t>ESIGENZA</a:t>
              </a:r>
            </a:p>
            <a:p>
              <a:pPr eaLnBrk="1" fontAlgn="auto" hangingPunct="1">
                <a:spcAft>
                  <a:spcPts val="0"/>
                </a:spcAft>
                <a:buFontTx/>
                <a:buNone/>
                <a:defRPr/>
              </a:pPr>
              <a:endParaRPr lang="it-IT" sz="36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it-IT" sz="3600" dirty="0">
                <a:solidFill>
                  <a:srgbClr val="002060"/>
                </a:solidFill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9224" name="TextBox 2"/>
            <p:cNvSpPr txBox="1">
              <a:spLocks noChangeArrowheads="1"/>
            </p:cNvSpPr>
            <p:nvPr/>
          </p:nvSpPr>
          <p:spPr bwMode="auto">
            <a:xfrm>
              <a:off x="4441825" y="2843213"/>
              <a:ext cx="40782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  <a:cs typeface="Arial" panose="020B0604020202020204" pitchFamily="34" charset="0"/>
                </a:rPr>
                <a:t>riferita </a:t>
              </a:r>
              <a:r>
                <a:rPr lang="it-IT" altLang="it-IT" sz="28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  <a:cs typeface="Arial" panose="020B0604020202020204" pitchFamily="34" charset="0"/>
                </a:rPr>
                <a:t>all’uomo</a:t>
              </a:r>
              <a:endParaRPr lang="it-IT" altLang="it-IT" sz="24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uppo 1">
            <a:extLst>
              <a:ext uri="{FF2B5EF4-FFF2-40B4-BE49-F238E27FC236}">
                <a16:creationId xmlns:a16="http://schemas.microsoft.com/office/drawing/2014/main" id="{1998EC31-1CE4-8BFB-B359-958CE5CC49C6}"/>
              </a:ext>
            </a:extLst>
          </p:cNvPr>
          <p:cNvGrpSpPr/>
          <p:nvPr/>
        </p:nvGrpSpPr>
        <p:grpSpPr>
          <a:xfrm>
            <a:off x="373062" y="2780928"/>
            <a:ext cx="8137526" cy="4247207"/>
            <a:chOff x="382588" y="2189163"/>
            <a:chExt cx="8137526" cy="4967287"/>
          </a:xfrm>
        </p:grpSpPr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84E4AF6A-8EE7-DA32-A6C7-CB3C29AAA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588" y="2189163"/>
              <a:ext cx="3438525" cy="4967287"/>
            </a:xfrm>
            <a:prstGeom prst="rect">
              <a:avLst/>
            </a:prstGeom>
            <a:noFill/>
            <a:ln w="12700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fontAlgn="auto" hangingPunct="1">
                <a:spcAft>
                  <a:spcPts val="0"/>
                </a:spcAft>
                <a:buFontTx/>
                <a:buNone/>
                <a:defRPr/>
              </a:pPr>
              <a:endParaRPr lang="it-IT" sz="36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  <a:p>
              <a:pPr eaLnBrk="1" fontAlgn="auto" hangingPunct="1">
                <a:spcAft>
                  <a:spcPts val="0"/>
                </a:spcAft>
                <a:buFontTx/>
                <a:buNone/>
                <a:defRPr/>
              </a:pPr>
              <a:endParaRPr lang="it-IT" sz="36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  <a:p>
              <a:pPr eaLnBrk="1" fontAlgn="auto" hangingPunct="1">
                <a:spcAft>
                  <a:spcPts val="0"/>
                </a:spcAft>
                <a:buFontTx/>
                <a:buNone/>
                <a:defRPr/>
              </a:pPr>
              <a:r>
                <a:rPr lang="it-IT" sz="3600" b="1" dirty="0">
                  <a:solidFill>
                    <a:srgbClr val="002060"/>
                  </a:solidFill>
                  <a:cs typeface="Arial" panose="020B0604020202020204" pitchFamily="34" charset="0"/>
                </a:rPr>
                <a:t>REQUISITO</a:t>
              </a:r>
            </a:p>
            <a:p>
              <a:pPr eaLnBrk="1" fontAlgn="auto" hangingPunct="1">
                <a:spcAft>
                  <a:spcPts val="0"/>
                </a:spcAft>
                <a:buFontTx/>
                <a:buNone/>
                <a:defRPr/>
              </a:pPr>
              <a:endParaRPr lang="it-IT" sz="3600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  <a:p>
              <a:pPr eaLnBrk="1" fontAlgn="auto" hangingPunct="1">
                <a:spcAft>
                  <a:spcPts val="0"/>
                </a:spcAft>
                <a:buFontTx/>
                <a:buNone/>
                <a:defRPr/>
              </a:pPr>
              <a:r>
                <a:rPr lang="it-IT" sz="3600" b="1" dirty="0">
                  <a:solidFill>
                    <a:srgbClr val="002060"/>
                  </a:solidFill>
                  <a:cs typeface="Arial" panose="020B0604020202020204" pitchFamily="34" charset="0"/>
                </a:rPr>
                <a:t>PRESTAZIONE</a:t>
              </a:r>
            </a:p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it-IT" sz="3600" dirty="0">
                <a:solidFill>
                  <a:srgbClr val="002060"/>
                </a:solidFill>
                <a:ea typeface="+mj-ea"/>
                <a:cs typeface="Arial" panose="020B0604020202020204" pitchFamily="34" charset="0"/>
              </a:endParaRPr>
            </a:p>
          </p:txBody>
        </p:sp>
        <p:sp>
          <p:nvSpPr>
            <p:cNvPr id="7" name="TextBox 12">
              <a:extLst>
                <a:ext uri="{FF2B5EF4-FFF2-40B4-BE49-F238E27FC236}">
                  <a16:creationId xmlns:a16="http://schemas.microsoft.com/office/drawing/2014/main" id="{664E8416-BA38-9975-8C3C-275E84143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2956" y="4941168"/>
              <a:ext cx="4067158" cy="61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  <a:cs typeface="Arial" panose="020B0604020202020204" pitchFamily="34" charset="0"/>
                </a:rPr>
                <a:t>riferite </a:t>
              </a:r>
              <a:r>
                <a:rPr lang="it-IT" altLang="it-IT" sz="28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  <a:cs typeface="Arial" panose="020B0604020202020204" pitchFamily="34" charset="0"/>
                </a:rPr>
                <a:t>all’oggetto edilizio</a:t>
              </a:r>
              <a:endParaRPr lang="it-IT" altLang="it-IT" sz="2400" b="1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endParaRPr>
            </a:p>
          </p:txBody>
        </p:sp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CA0750C7-88FB-8BA0-4547-FE9236A52F55}"/>
                </a:ext>
              </a:extLst>
            </p:cNvPr>
            <p:cNvSpPr/>
            <p:nvPr/>
          </p:nvSpPr>
          <p:spPr>
            <a:xfrm>
              <a:off x="3652838" y="4221163"/>
              <a:ext cx="446087" cy="2160587"/>
            </a:xfrm>
            <a:prstGeom prst="rightBrace">
              <a:avLst/>
            </a:prstGeom>
            <a:ln w="38100" cap="rnd">
              <a:solidFill>
                <a:srgbClr val="C42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t-IT" b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5BC137-8F47-D39B-9D3A-F0E6FA7BE749}"/>
              </a:ext>
            </a:extLst>
          </p:cNvPr>
          <p:cNvCxnSpPr/>
          <p:nvPr/>
        </p:nvCxnSpPr>
        <p:spPr>
          <a:xfrm flipV="1">
            <a:off x="0" y="3652524"/>
            <a:ext cx="9144000" cy="17409"/>
          </a:xfrm>
          <a:prstGeom prst="line">
            <a:avLst/>
          </a:prstGeom>
          <a:ln w="57150">
            <a:solidFill>
              <a:srgbClr val="C42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048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2"/>
          <p:cNvSpPr>
            <a:spLocks noGrp="1"/>
          </p:cNvSpPr>
          <p:nvPr>
            <p:ph idx="1"/>
          </p:nvPr>
        </p:nvSpPr>
        <p:spPr>
          <a:xfrm>
            <a:off x="285750" y="1052513"/>
            <a:ext cx="8534400" cy="5173662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it-IT" altLang="it-IT" sz="4400" b="1" dirty="0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ESIGENZA</a:t>
            </a:r>
          </a:p>
          <a:p>
            <a:pPr marL="0" indent="0" algn="ctr" eaLnBrk="1" hangingPunct="1">
              <a:buFontTx/>
              <a:buNone/>
            </a:pPr>
            <a:endParaRPr lang="it-IT" altLang="it-IT" sz="2800" b="1" dirty="0">
              <a:solidFill>
                <a:srgbClr val="FFFF0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it-IT" altLang="it-IT" sz="2000" b="1" dirty="0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[</a:t>
            </a:r>
            <a:r>
              <a:rPr lang="it-IT" altLang="it-IT" sz="2000" b="1" dirty="0" err="1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def</a:t>
            </a:r>
            <a:r>
              <a:rPr lang="it-IT" altLang="it-IT" sz="2000" b="1" dirty="0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] </a:t>
            </a:r>
          </a:p>
          <a:p>
            <a:pPr marL="0" indent="0" algn="just" eaLnBrk="1" hangingPunct="1">
              <a:buFontTx/>
              <a:buNone/>
            </a:pPr>
            <a:r>
              <a:rPr lang="it-IT" altLang="it-IT" sz="24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Ciò che in un determinato contesto geografico-ambientale, socioculturale, in un determinato periodo storico</a:t>
            </a:r>
          </a:p>
          <a:p>
            <a:pPr marL="0" indent="0" algn="just" eaLnBrk="1" hangingPunct="1">
              <a:buFontTx/>
              <a:buNone/>
            </a:pPr>
            <a:endParaRPr lang="it-IT" altLang="it-IT" sz="18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E’ RICHIESTO O RITENUTO UTILE</a:t>
            </a:r>
          </a:p>
          <a:p>
            <a:pPr marL="0" indent="0" algn="ctr" eaLnBrk="1" hangingPunct="1">
              <a:buFontTx/>
              <a:buNone/>
            </a:pPr>
            <a:endParaRPr lang="it-IT" altLang="it-IT" sz="2000" dirty="0">
              <a:solidFill>
                <a:schemeClr val="bg1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it-IT" altLang="it-IT" sz="24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per il conseguimento di un benessere, materiale o morale, di singoli individui, di un gruppo di individui, per l’intera società</a:t>
            </a:r>
          </a:p>
        </p:txBody>
      </p:sp>
      <p:sp>
        <p:nvSpPr>
          <p:cNvPr id="3" name="Rettangolo 6">
            <a:extLst>
              <a:ext uri="{FF2B5EF4-FFF2-40B4-BE49-F238E27FC236}">
                <a16:creationId xmlns:a16="http://schemas.microsoft.com/office/drawing/2014/main" id="{2AC71AB4-6BA1-0BFC-A99A-996C10353464}"/>
              </a:ext>
            </a:extLst>
          </p:cNvPr>
          <p:cNvSpPr/>
          <p:nvPr/>
        </p:nvSpPr>
        <p:spPr>
          <a:xfrm>
            <a:off x="296599" y="908720"/>
            <a:ext cx="59824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66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</a:t>
            </a: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821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2"/>
          <p:cNvSpPr>
            <a:spLocks noGrp="1"/>
          </p:cNvSpPr>
          <p:nvPr>
            <p:ph idx="1"/>
          </p:nvPr>
        </p:nvSpPr>
        <p:spPr>
          <a:xfrm>
            <a:off x="143508" y="737915"/>
            <a:ext cx="8856984" cy="6120085"/>
          </a:xfrm>
        </p:spPr>
        <p:txBody>
          <a:bodyPr>
            <a:noAutofit/>
          </a:bodyPr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it-IT" altLang="it-IT" b="1" dirty="0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CLASSI ESIGENZIALI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it-IT" altLang="it-IT" b="1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SICUREZZA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  	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incolumità utenti e difesa e prevenzione da danni per 				fattori accidentali nell’uso del sistema edilizio</a:t>
            </a: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BENESSERE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  	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stati del sistema edilizio adeguati alla vita, salute, 				svolgimento attività degli utenti</a:t>
            </a:r>
          </a:p>
          <a:p>
            <a:pPr marL="0" indent="0" eaLnBrk="1" hangingPunct="1">
              <a:lnSpc>
                <a:spcPts val="24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FRUIBILITA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’ 	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attitudine del sistema edilizio ad essere adeguatamente 		        		usato nello svolgimento delle attività</a:t>
            </a: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it-IT" altLang="it-IT" sz="14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ASPETTO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   	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fruizione percettiva da parte degli utenti</a:t>
            </a: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it-IT" altLang="it-IT" sz="14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GESTIONE  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	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economia di esercizio del sistema edilizio</a:t>
            </a: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INTEGRABILITA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’  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attitudine delle unità e degli elementi del sistema edilizio a 			correlarsi funzionalmente  tra loro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it-IT" altLang="it-IT" sz="9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SALVAGUARDIA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 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mantenimento e miglioramento degli stati di cui il sistema </a:t>
            </a: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AMBIENTALE</a:t>
            </a: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 		</a:t>
            </a:r>
            <a:r>
              <a:rPr lang="it-IT" altLang="it-IT" sz="18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edilizio </a:t>
            </a:r>
            <a:r>
              <a:rPr lang="it-IT" altLang="it-IT" sz="16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è parte</a:t>
            </a:r>
            <a:endParaRPr lang="it-IT" altLang="it-IT" sz="18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	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	</a:t>
            </a:r>
            <a:endParaRPr lang="it-IT" altLang="it-IT" sz="1600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5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748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ph idx="1"/>
          </p:nvPr>
        </p:nvSpPr>
        <p:spPr>
          <a:xfrm>
            <a:off x="539552" y="693911"/>
            <a:ext cx="8229600" cy="5761038"/>
          </a:xfrm>
        </p:spPr>
        <p:txBody>
          <a:bodyPr rtlCol="0" anchor="ctr"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lang="it-IT" sz="2400" dirty="0">
                <a:solidFill>
                  <a:srgbClr val="000074"/>
                </a:solidFill>
                <a:cs typeface="Arial" panose="020B0604020202020204" pitchFamily="34" charset="0"/>
              </a:rPr>
              <a:t>Il soddisfacimento delle  </a:t>
            </a:r>
            <a:r>
              <a:rPr lang="it-IT" sz="3600" b="1" dirty="0">
                <a:solidFill>
                  <a:srgbClr val="000074"/>
                </a:solidFill>
                <a:cs typeface="Arial" panose="020B0604020202020204" pitchFamily="34" charset="0"/>
              </a:rPr>
              <a:t>ESIGENZE</a:t>
            </a:r>
            <a:r>
              <a:rPr lang="it-IT" sz="3600" dirty="0">
                <a:solidFill>
                  <a:srgbClr val="000074"/>
                </a:solidFill>
                <a:cs typeface="Arial" panose="020B0604020202020204" pitchFamily="34" charset="0"/>
              </a:rPr>
              <a:t>  </a:t>
            </a:r>
            <a:r>
              <a:rPr lang="it-IT" sz="2000" dirty="0">
                <a:solidFill>
                  <a:srgbClr val="000074"/>
                </a:solidFill>
                <a:cs typeface="Arial" panose="020B0604020202020204" pitchFamily="34" charset="0"/>
              </a:rPr>
              <a:t>è  </a:t>
            </a:r>
            <a:r>
              <a:rPr lang="it-IT" sz="2800" b="1" dirty="0">
                <a:solidFill>
                  <a:srgbClr val="000074"/>
                </a:solidFill>
                <a:cs typeface="Arial" panose="020B0604020202020204" pitchFamily="34" charset="0"/>
              </a:rPr>
              <a:t>INDIPENDENTE</a:t>
            </a:r>
            <a:endParaRPr lang="it-IT" b="1" dirty="0">
              <a:solidFill>
                <a:srgbClr val="000074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it-IT" sz="1200" dirty="0">
              <a:solidFill>
                <a:srgbClr val="000074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sz="2400" dirty="0">
                <a:solidFill>
                  <a:srgbClr val="000074"/>
                </a:solidFill>
                <a:cs typeface="Arial" panose="020B0604020202020204" pitchFamily="34" charset="0"/>
              </a:rPr>
              <a:t>dalla forma</a:t>
            </a:r>
          </a:p>
          <a:p>
            <a:pPr algn="ctr" eaLnBrk="1" hangingPunct="1">
              <a:defRPr/>
            </a:pPr>
            <a:r>
              <a:rPr lang="it-IT" sz="2400" dirty="0">
                <a:solidFill>
                  <a:srgbClr val="000074"/>
                </a:solidFill>
                <a:cs typeface="Arial" panose="020B0604020202020204" pitchFamily="34" charset="0"/>
              </a:rPr>
              <a:t>dal materiale adottato</a:t>
            </a:r>
          </a:p>
          <a:p>
            <a:pPr marL="0" indent="0" algn="ctr" eaLnBrk="1" hangingPunct="1">
              <a:buFontTx/>
              <a:buNone/>
              <a:defRPr/>
            </a:pPr>
            <a:endParaRPr lang="it-IT" sz="2000" dirty="0">
              <a:solidFill>
                <a:srgbClr val="000074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it-IT" sz="2000" dirty="0">
              <a:solidFill>
                <a:srgbClr val="000074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it-IT" sz="2400" dirty="0">
                <a:solidFill>
                  <a:srgbClr val="000074"/>
                </a:solidFill>
                <a:cs typeface="Arial" panose="020B0604020202020204" pitchFamily="34" charset="0"/>
              </a:rPr>
              <a:t>e indica</a:t>
            </a:r>
          </a:p>
          <a:p>
            <a:pPr marL="0" indent="0" algn="ctr" eaLnBrk="1" hangingPunct="1">
              <a:buFontTx/>
              <a:buNone/>
              <a:defRPr/>
            </a:pPr>
            <a:endParaRPr lang="it-IT" sz="2000" dirty="0">
              <a:solidFill>
                <a:srgbClr val="000074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endParaRPr lang="it-IT" sz="2000" dirty="0">
              <a:solidFill>
                <a:srgbClr val="000074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it-IT" b="1" u="sng" dirty="0">
                <a:solidFill>
                  <a:srgbClr val="000074"/>
                </a:solidFill>
                <a:cs typeface="Arial" panose="020B0604020202020204" pitchFamily="34" charset="0"/>
              </a:rPr>
              <a:t>COSA</a:t>
            </a:r>
            <a:r>
              <a:rPr lang="it-IT" sz="2800" dirty="0">
                <a:solidFill>
                  <a:srgbClr val="000074"/>
                </a:solidFill>
                <a:cs typeface="Arial" panose="020B0604020202020204" pitchFamily="34" charset="0"/>
              </a:rPr>
              <a:t> OTTENERE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it-IT" sz="2400" dirty="0">
                <a:solidFill>
                  <a:srgbClr val="000074"/>
                </a:solidFill>
                <a:cs typeface="Arial" panose="020B0604020202020204" pitchFamily="34" charset="0"/>
              </a:rPr>
              <a:t>e </a:t>
            </a:r>
            <a:r>
              <a:rPr lang="it-IT" sz="2800" b="1" dirty="0">
                <a:solidFill>
                  <a:srgbClr val="000074"/>
                </a:solidFill>
                <a:cs typeface="Arial" panose="020B0604020202020204" pitchFamily="34" charset="0"/>
              </a:rPr>
              <a:t>NON</a:t>
            </a:r>
            <a:endParaRPr lang="it-IT" sz="2400" b="1" dirty="0">
              <a:solidFill>
                <a:srgbClr val="000074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it-IT" b="1" u="sng" dirty="0">
                <a:solidFill>
                  <a:srgbClr val="000074"/>
                </a:solidFill>
                <a:cs typeface="Arial" panose="020B0604020202020204" pitchFamily="34" charset="0"/>
              </a:rPr>
              <a:t>COME</a:t>
            </a:r>
            <a:r>
              <a:rPr lang="it-IT" sz="2800" b="1" dirty="0">
                <a:solidFill>
                  <a:srgbClr val="000074"/>
                </a:solidFill>
                <a:cs typeface="Arial" panose="020B0604020202020204" pitchFamily="34" charset="0"/>
              </a:rPr>
              <a:t> </a:t>
            </a:r>
            <a:r>
              <a:rPr lang="it-IT" sz="2800" dirty="0">
                <a:solidFill>
                  <a:srgbClr val="000074"/>
                </a:solidFill>
                <a:cs typeface="Arial" panose="020B0604020202020204" pitchFamily="34" charset="0"/>
              </a:rPr>
              <a:t>OTTENERLO (molteplici soluzioni)</a:t>
            </a: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513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8" name="TextBox 2"/>
          <p:cNvSpPr txBox="1">
            <a:spLocks noChangeArrowheads="1"/>
          </p:cNvSpPr>
          <p:nvPr/>
        </p:nvSpPr>
        <p:spPr bwMode="auto">
          <a:xfrm>
            <a:off x="186296" y="1020712"/>
            <a:ext cx="6840760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0074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passaggio da </a:t>
            </a:r>
            <a:r>
              <a:rPr lang="it-IT" altLang="it-IT" sz="3600" b="1" dirty="0">
                <a:solidFill>
                  <a:srgbClr val="000074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esigenze</a:t>
            </a:r>
          </a:p>
        </p:txBody>
      </p:sp>
      <p:sp>
        <p:nvSpPr>
          <p:cNvPr id="16399" name="TextBox 5"/>
          <p:cNvSpPr txBox="1">
            <a:spLocks noChangeArrowheads="1"/>
          </p:cNvSpPr>
          <p:nvPr/>
        </p:nvSpPr>
        <p:spPr bwMode="auto">
          <a:xfrm>
            <a:off x="5151997" y="1020712"/>
            <a:ext cx="3341649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206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a</a:t>
            </a:r>
            <a:r>
              <a:rPr lang="it-IT" altLang="it-IT" sz="3600" b="1" dirty="0">
                <a:solidFill>
                  <a:srgbClr val="C00000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 requisiti</a:t>
            </a:r>
          </a:p>
        </p:txBody>
      </p:sp>
      <p:sp>
        <p:nvSpPr>
          <p:cNvPr id="16400" name="TextBox 6"/>
          <p:cNvSpPr txBox="1">
            <a:spLocks noChangeArrowheads="1"/>
          </p:cNvSpPr>
          <p:nvPr/>
        </p:nvSpPr>
        <p:spPr bwMode="auto">
          <a:xfrm>
            <a:off x="2771800" y="1916832"/>
            <a:ext cx="39399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b="1" dirty="0">
                <a:solidFill>
                  <a:srgbClr val="000074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COME?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4541714" y="1211085"/>
            <a:ext cx="1358900" cy="354012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600">
              <a:solidFill>
                <a:srgbClr val="000074"/>
              </a:solidFill>
              <a:cs typeface="Arial" panose="020B0604020202020204" pitchFamily="34" charset="0"/>
            </a:endParaRPr>
          </a:p>
        </p:txBody>
      </p:sp>
      <p:sp>
        <p:nvSpPr>
          <p:cNvPr id="16391" name="TextBox 9"/>
          <p:cNvSpPr txBox="1">
            <a:spLocks noChangeArrowheads="1"/>
          </p:cNvSpPr>
          <p:nvPr/>
        </p:nvSpPr>
        <p:spPr bwMode="auto">
          <a:xfrm>
            <a:off x="1979712" y="5351208"/>
            <a:ext cx="5617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0074"/>
                </a:solidFill>
                <a:latin typeface="+mn-lt"/>
                <a:ea typeface="Consolas" panose="020B0609020204030204" pitchFamily="49" charset="0"/>
                <a:cs typeface="Arial" panose="020B0604020202020204" pitchFamily="34" charset="0"/>
              </a:rPr>
              <a:t>UNA SOLUZIONE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9B94BEE-0892-DA9E-5EA2-C8B383B856BC}"/>
              </a:ext>
            </a:extLst>
          </p:cNvPr>
          <p:cNvGrpSpPr/>
          <p:nvPr/>
        </p:nvGrpSpPr>
        <p:grpSpPr>
          <a:xfrm>
            <a:off x="243254" y="5128282"/>
            <a:ext cx="6778990" cy="1084039"/>
            <a:chOff x="243254" y="5128282"/>
            <a:chExt cx="6778990" cy="1084039"/>
          </a:xfrm>
        </p:grpSpPr>
        <p:grpSp>
          <p:nvGrpSpPr>
            <p:cNvPr id="16390" name="Group 14"/>
            <p:cNvGrpSpPr>
              <a:grpSpLocks/>
            </p:cNvGrpSpPr>
            <p:nvPr/>
          </p:nvGrpSpPr>
          <p:grpSpPr bwMode="auto">
            <a:xfrm>
              <a:off x="3360079" y="5128282"/>
              <a:ext cx="975342" cy="1084039"/>
              <a:chOff x="3093817" y="5587149"/>
              <a:chExt cx="975270" cy="1084626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3093817" y="5587149"/>
                <a:ext cx="934969" cy="1054671"/>
              </a:xfrm>
              <a:prstGeom prst="line">
                <a:avLst/>
              </a:prstGeom>
              <a:ln w="57150" cmpd="sng">
                <a:solidFill>
                  <a:srgbClr val="C42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3197614" y="5617104"/>
                <a:ext cx="871473" cy="1054671"/>
              </a:xfrm>
              <a:prstGeom prst="line">
                <a:avLst/>
              </a:prstGeom>
              <a:ln w="57150" cmpd="sng">
                <a:solidFill>
                  <a:srgbClr val="C42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392" name="TextBox 15"/>
            <p:cNvSpPr txBox="1">
              <a:spLocks noChangeArrowheads="1"/>
            </p:cNvSpPr>
            <p:nvPr/>
          </p:nvSpPr>
          <p:spPr bwMode="auto">
            <a:xfrm>
              <a:off x="243254" y="5265144"/>
              <a:ext cx="360025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  <a:cs typeface="Arial" panose="020B0604020202020204" pitchFamily="34" charset="0"/>
                </a:rPr>
                <a:t>molteplici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936A7B8-AB99-92DF-D261-67E59BDCF48C}"/>
                </a:ext>
              </a:extLst>
            </p:cNvPr>
            <p:cNvGrpSpPr/>
            <p:nvPr/>
          </p:nvGrpSpPr>
          <p:grpSpPr>
            <a:xfrm>
              <a:off x="5652120" y="5230149"/>
              <a:ext cx="600075" cy="777875"/>
              <a:chOff x="5877273" y="5230150"/>
              <a:chExt cx="600075" cy="777875"/>
            </a:xfrm>
          </p:grpSpPr>
          <p:cxnSp>
            <p:nvCxnSpPr>
              <p:cNvPr id="19" name="Straight Connector 18"/>
              <p:cNvCxnSpPr/>
              <p:nvPr/>
            </p:nvCxnSpPr>
            <p:spPr bwMode="auto">
              <a:xfrm>
                <a:off x="5901086" y="5230150"/>
                <a:ext cx="576262" cy="777875"/>
              </a:xfrm>
              <a:prstGeom prst="line">
                <a:avLst/>
              </a:prstGeom>
              <a:ln w="38100">
                <a:solidFill>
                  <a:srgbClr val="C42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 bwMode="auto">
              <a:xfrm flipV="1">
                <a:off x="5877273" y="5344450"/>
                <a:ext cx="576263" cy="615949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395" name="TextBox 22"/>
            <p:cNvSpPr txBox="1">
              <a:spLocks noChangeArrowheads="1"/>
            </p:cNvSpPr>
            <p:nvPr/>
          </p:nvSpPr>
          <p:spPr bwMode="auto">
            <a:xfrm>
              <a:off x="6412401" y="5265144"/>
              <a:ext cx="60984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  <a:cs typeface="Arial" panose="020B0604020202020204" pitchFamily="34" charset="0"/>
                </a:rPr>
                <a:t>i</a:t>
              </a:r>
            </a:p>
          </p:txBody>
        </p:sp>
      </p:grpSp>
      <p:sp>
        <p:nvSpPr>
          <p:cNvPr id="2" name="Freccia in giù 1"/>
          <p:cNvSpPr/>
          <p:nvPr/>
        </p:nvSpPr>
        <p:spPr>
          <a:xfrm>
            <a:off x="4359909" y="4038482"/>
            <a:ext cx="679450" cy="1023246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BDE70B6-B749-1DE5-3E64-938E5BC0717B}"/>
              </a:ext>
            </a:extLst>
          </p:cNvPr>
          <p:cNvGrpSpPr/>
          <p:nvPr/>
        </p:nvGrpSpPr>
        <p:grpSpPr>
          <a:xfrm>
            <a:off x="0" y="2676921"/>
            <a:ext cx="9144000" cy="1230976"/>
            <a:chOff x="0" y="2676921"/>
            <a:chExt cx="9144000" cy="1230976"/>
          </a:xfrm>
        </p:grpSpPr>
        <p:sp>
          <p:nvSpPr>
            <p:cNvPr id="16387" name="TextBox 8"/>
            <p:cNvSpPr txBox="1">
              <a:spLocks noChangeArrowheads="1"/>
            </p:cNvSpPr>
            <p:nvPr/>
          </p:nvSpPr>
          <p:spPr bwMode="auto">
            <a:xfrm>
              <a:off x="0" y="2676921"/>
              <a:ext cx="9144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solidFill>
                    <a:srgbClr val="000074"/>
                  </a:solidFill>
                  <a:latin typeface="+mn-lt"/>
                  <a:ea typeface="Consolas" panose="020B0609020204030204" pitchFamily="49" charset="0"/>
                  <a:cs typeface="Arial" panose="020B0604020202020204" pitchFamily="34" charset="0"/>
                </a:rPr>
                <a:t>attraverso scelte progettuali in grado di garantire le esigenze con dei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7238F77-595E-551C-5F5B-8F56E233D362}"/>
                </a:ext>
              </a:extLst>
            </p:cNvPr>
            <p:cNvSpPr txBox="1"/>
            <p:nvPr/>
          </p:nvSpPr>
          <p:spPr>
            <a:xfrm>
              <a:off x="2390344" y="3261566"/>
              <a:ext cx="45720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altLang="it-IT" sz="3600" b="1" dirty="0">
                  <a:solidFill>
                    <a:srgbClr val="C42F00"/>
                  </a:solidFill>
                  <a:ea typeface="Consolas" panose="020B0609020204030204" pitchFamily="49" charset="0"/>
                  <a:cs typeface="Arial" panose="020B0604020202020204" pitchFamily="34" charset="0"/>
                </a:rPr>
                <a:t>COMPORTAMENTI</a:t>
              </a:r>
              <a:endParaRPr lang="en-US" sz="3600" dirty="0">
                <a:solidFill>
                  <a:srgbClr val="C42F00"/>
                </a:solidFill>
              </a:endParaRPr>
            </a:p>
          </p:txBody>
        </p:sp>
      </p:grpSp>
      <p:sp>
        <p:nvSpPr>
          <p:cNvPr id="23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800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0" grpId="0"/>
      <p:bldP spid="16391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contenuto 2"/>
          <p:cNvSpPr>
            <a:spLocks noGrp="1"/>
          </p:cNvSpPr>
          <p:nvPr>
            <p:ph idx="1"/>
          </p:nvPr>
        </p:nvSpPr>
        <p:spPr>
          <a:xfrm>
            <a:off x="382588" y="981075"/>
            <a:ext cx="8229600" cy="5400675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it-IT" altLang="it-IT" sz="4400" b="1" dirty="0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REQUISITO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it-IT" altLang="it-IT" sz="2400" b="1" dirty="0">
              <a:solidFill>
                <a:srgbClr val="FFFF00"/>
              </a:solidFill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it-IT" altLang="it-IT" sz="2400" b="1" dirty="0">
              <a:solidFill>
                <a:srgbClr val="FFFF00"/>
              </a:solidFill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it-IT" altLang="it-IT" sz="2000" b="1" dirty="0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[</a:t>
            </a:r>
            <a:r>
              <a:rPr lang="it-IT" altLang="it-IT" sz="2000" b="1" dirty="0" err="1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def</a:t>
            </a:r>
            <a:r>
              <a:rPr lang="it-IT" altLang="it-IT" sz="2000" b="1" dirty="0">
                <a:solidFill>
                  <a:srgbClr val="C0000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] 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t-IT" altLang="it-IT" sz="2000" b="1" dirty="0">
              <a:solidFill>
                <a:srgbClr val="002060"/>
              </a:solidFill>
              <a:ea typeface="Consolas" panose="020B0609020204030204" pitchFamily="49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Richiesta di COMPORTAMENTO </a:t>
            </a:r>
            <a:r>
              <a:rPr lang="it-IT" altLang="it-IT" sz="24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di un determinato elemento edilizio – spazio, materiale, componente – atto a possedere caratteristiche di funzionamento tali da soddisfare determinate esigenze </a:t>
            </a: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in condizioni d’uso prefissate </a:t>
            </a:r>
            <a:r>
              <a:rPr lang="it-IT" altLang="it-IT" sz="2400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e </a:t>
            </a:r>
            <a:r>
              <a:rPr lang="it-IT" altLang="it-IT" sz="2400" b="1" dirty="0">
                <a:solidFill>
                  <a:srgbClr val="002060"/>
                </a:solidFill>
                <a:ea typeface="Consolas" panose="020B0609020204030204" pitchFamily="49" charset="0"/>
                <a:cs typeface="Arial" panose="020B0604020202020204" pitchFamily="34" charset="0"/>
              </a:rPr>
              <a:t>in presenza di determinati fattori esterni</a:t>
            </a:r>
          </a:p>
        </p:txBody>
      </p:sp>
      <p:sp>
        <p:nvSpPr>
          <p:cNvPr id="3" name="Rettangolo 6">
            <a:extLst>
              <a:ext uri="{FF2B5EF4-FFF2-40B4-BE49-F238E27FC236}">
                <a16:creationId xmlns:a16="http://schemas.microsoft.com/office/drawing/2014/main" id="{5CA7F302-70E8-0E79-9CE5-26312E718F19}"/>
              </a:ext>
            </a:extLst>
          </p:cNvPr>
          <p:cNvSpPr/>
          <p:nvPr/>
        </p:nvSpPr>
        <p:spPr>
          <a:xfrm>
            <a:off x="265341" y="908720"/>
            <a:ext cx="6607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66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</a:t>
            </a: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LABORATORIO PROGETTAZIONE TECNOLOGICA DELL’ARCHITETTURA_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8257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E008C23DB7DD4EAE85E55115C4A7EA" ma:contentTypeVersion="18" ma:contentTypeDescription="Creare un nuovo documento." ma:contentTypeScope="" ma:versionID="a5fde33fec3aad1f1e91b948fa1e7ad4">
  <xsd:schema xmlns:xsd="http://www.w3.org/2001/XMLSchema" xmlns:xs="http://www.w3.org/2001/XMLSchema" xmlns:p="http://schemas.microsoft.com/office/2006/metadata/properties" xmlns:ns3="f3077446-a7b8-4994-9298-7551826f19f8" xmlns:ns4="ce2ceee5-4e98-448d-bd69-9759c2918574" targetNamespace="http://schemas.microsoft.com/office/2006/metadata/properties" ma:root="true" ma:fieldsID="4387a7b7036918c27925447e6d5decc1" ns3:_="" ns4:_="">
    <xsd:import namespace="f3077446-a7b8-4994-9298-7551826f19f8"/>
    <xsd:import namespace="ce2ceee5-4e98-448d-bd69-9759c29185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77446-a7b8-4994-9298-7551826f19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ceee5-4e98-448d-bd69-9759c29185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e2ceee5-4e98-448d-bd69-9759c2918574" xsi:nil="true"/>
  </documentManagement>
</p:properties>
</file>

<file path=customXml/itemProps1.xml><?xml version="1.0" encoding="utf-8"?>
<ds:datastoreItem xmlns:ds="http://schemas.openxmlformats.org/officeDocument/2006/customXml" ds:itemID="{6CFDECE5-D082-4B50-B152-3D8711AFF8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077446-a7b8-4994-9298-7551826f19f8"/>
    <ds:schemaRef ds:uri="ce2ceee5-4e98-448d-bd69-9759c29185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FFC3F7-2884-40CD-9300-7B72AD9B35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17B00B-67CD-4B49-B63C-F563C074A3E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3077446-a7b8-4994-9298-7551826f19f8"/>
    <ds:schemaRef ds:uri="http://schemas.microsoft.com/office/2006/documentManagement/types"/>
    <ds:schemaRef ds:uri="http://schemas.microsoft.com/office/infopath/2007/PartnerControls"/>
    <ds:schemaRef ds:uri="ce2ceee5-4e98-448d-bd69-9759c291857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921</Words>
  <Application>Microsoft Office PowerPoint</Application>
  <PresentationFormat>Presentazione su schermo (4:3)</PresentationFormat>
  <Paragraphs>157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COS.A.1 Corso di ANALISI E PROGETTO DI ELEMENTI COSTRUTTIVI</dc:title>
  <dc:creator>GAROFOLO ILARIA</dc:creator>
  <cp:lastModifiedBy>GAROFOLO ILARIA</cp:lastModifiedBy>
  <cp:revision>340</cp:revision>
  <cp:lastPrinted>2024-02-19T06:55:16Z</cp:lastPrinted>
  <dcterms:created xsi:type="dcterms:W3CDTF">2011-02-28T18:47:19Z</dcterms:created>
  <dcterms:modified xsi:type="dcterms:W3CDTF">2024-09-29T18:47:09Z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0x0101007CE008C23DB7DD4EAE85E55115C4A7EA</vt:lpwstr>
  </property>
</Properties>
</file>