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0" r:id="rId6"/>
    <p:sldId id="266" r:id="rId7"/>
    <p:sldId id="268" r:id="rId8"/>
    <p:sldId id="274" r:id="rId9"/>
    <p:sldId id="272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6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DIUSLIT  2024/2025</a:t>
            </a:r>
            <a:b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it-IT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Lektorat</a:t>
            </a:r>
            <a:r>
              <a:rPr lang="it-IT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 Kofler 1. </a:t>
            </a:r>
            <a:r>
              <a:rPr lang="it-IT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Jahr</a:t>
            </a:r>
            <a:endParaRPr lang="it-IT" b="1" dirty="0">
              <a:solidFill>
                <a:schemeClr val="accent3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1.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/>
              <a:t>nach Vereinbarung</a:t>
            </a: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r>
              <a:rPr lang="de-DE" sz="54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Unterrichtsmaterial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4000" dirty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032" y="1882513"/>
            <a:ext cx="8229600" cy="4389120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b="1" dirty="0"/>
              <a:t>Kursbuch: Akademie Deutsch B1 +</a:t>
            </a:r>
          </a:p>
          <a:p>
            <a:r>
              <a:rPr lang="de-DE" b="1" dirty="0"/>
              <a:t>(Lektionen 19, 20, 25, 27)</a:t>
            </a:r>
          </a:p>
          <a:p>
            <a:pPr>
              <a:buNone/>
            </a:pPr>
            <a:r>
              <a:rPr lang="de-DE" b="1" dirty="0"/>
              <a:t>    </a:t>
            </a:r>
            <a:r>
              <a:rPr lang="de-DE" b="1" dirty="0" err="1"/>
              <a:t>Hueber</a:t>
            </a:r>
            <a:r>
              <a:rPr lang="de-DE" b="1" dirty="0"/>
              <a:t>  Verlag – Intensivlehrwerk Band 3</a:t>
            </a:r>
          </a:p>
          <a:p>
            <a:pPr>
              <a:buNone/>
            </a:pPr>
            <a:endParaRPr lang="de-DE" b="1" dirty="0"/>
          </a:p>
          <a:p>
            <a:r>
              <a:rPr lang="de-DE" b="1" dirty="0"/>
              <a:t>Deutsche Welle –Top Themen </a:t>
            </a:r>
          </a:p>
          <a:p>
            <a:r>
              <a:rPr lang="de-DE" dirty="0"/>
              <a:t>1. Gruppe Freitag 9.30– 11.00 Aula A1</a:t>
            </a:r>
          </a:p>
          <a:p>
            <a:r>
              <a:rPr lang="de-DE" dirty="0"/>
              <a:t>2. Gruppe Freitag 8.00 – 9.30 Aula D1</a:t>
            </a:r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3168352"/>
          </a:xfrm>
        </p:spPr>
        <p:txBody>
          <a:bodyPr>
            <a:noAutofit/>
          </a:bodyPr>
          <a:lstStyle/>
          <a:p>
            <a:pPr algn="ctr"/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Standortbestimmung – Erste Stunde</a:t>
            </a:r>
            <a:b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b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de-DE" sz="3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„Die Qual der Wahl</a:t>
            </a:r>
            <a: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“</a:t>
            </a:r>
            <a:b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n-lt"/>
              </a:rPr>
              <a:t>(aus Akademie Deutsch A2)</a:t>
            </a:r>
            <a:b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de-DE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br>
              <a:rPr lang="de-DE" sz="2400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it-IT" sz="2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3573016"/>
            <a:ext cx="8229600" cy="3284984"/>
          </a:xfrm>
        </p:spPr>
        <p:txBody>
          <a:bodyPr>
            <a:normAutofit/>
          </a:bodyPr>
          <a:lstStyle/>
          <a:p>
            <a:r>
              <a:rPr lang="de-DE" dirty="0"/>
              <a:t>Studienalltag – Lexik zum Studium an der Uni</a:t>
            </a:r>
          </a:p>
          <a:p>
            <a:r>
              <a:rPr lang="de-DE" dirty="0"/>
              <a:t>LV Wie finde ich den richtigen Studiengang?</a:t>
            </a:r>
          </a:p>
          <a:p>
            <a:r>
              <a:rPr lang="de-DE" dirty="0"/>
              <a:t>HV Anruf bei der Studienberatung“  </a:t>
            </a:r>
          </a:p>
          <a:p>
            <a:r>
              <a:rPr lang="de-DE" dirty="0"/>
              <a:t>Grammatik:  Kausalsätze und Konzessivsätze,</a:t>
            </a:r>
          </a:p>
          <a:p>
            <a:r>
              <a:rPr lang="de-DE" dirty="0"/>
              <a:t>Verben mit Präpositionen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19  „Auf ewig?“ </a:t>
            </a: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Beziehungsnetze, Job-Hopper, Liebe, Trennungen, Tod</a:t>
            </a:r>
          </a:p>
          <a:p>
            <a:endParaRPr lang="de-DE" dirty="0"/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LV = Leseverstehen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HV = Hörverstehen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SP = schriftliche Produktion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MP = mündliche Produktion</a:t>
            </a:r>
            <a:endParaRPr lang="de-DE" dirty="0"/>
          </a:p>
          <a:p>
            <a:r>
              <a:rPr lang="de-DE" dirty="0"/>
              <a:t>Grammatik: Finalsätze, Graduierung, Modalsätze</a:t>
            </a:r>
          </a:p>
          <a:p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20 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„Große Geschichte“</a:t>
            </a: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Deutsche Geschichte von 1945-1990</a:t>
            </a:r>
          </a:p>
          <a:p>
            <a:r>
              <a:rPr lang="de-DE" dirty="0"/>
              <a:t>Menschen, die Geschichte schrieben - Biografien</a:t>
            </a:r>
          </a:p>
          <a:p>
            <a:r>
              <a:rPr lang="it-IT" dirty="0" err="1"/>
              <a:t>Unglaubliche</a:t>
            </a:r>
            <a:r>
              <a:rPr lang="it-IT" dirty="0"/>
              <a:t> </a:t>
            </a:r>
            <a:r>
              <a:rPr lang="it-IT" dirty="0" err="1"/>
              <a:t>Geschichten</a:t>
            </a:r>
            <a:endParaRPr lang="it-IT" dirty="0"/>
          </a:p>
          <a:p>
            <a:endParaRPr lang="it-IT" dirty="0"/>
          </a:p>
          <a:p>
            <a:r>
              <a:rPr lang="it-IT" dirty="0"/>
              <a:t>LV, HV, SP, MP</a:t>
            </a:r>
          </a:p>
          <a:p>
            <a:r>
              <a:rPr lang="it-IT" dirty="0" err="1"/>
              <a:t>Grammatik</a:t>
            </a:r>
            <a:r>
              <a:rPr lang="it-IT" dirty="0"/>
              <a:t>: </a:t>
            </a:r>
            <a:r>
              <a:rPr lang="it-IT" dirty="0" err="1"/>
              <a:t>Plusquamperfekt</a:t>
            </a:r>
            <a:r>
              <a:rPr lang="it-IT" dirty="0"/>
              <a:t>, </a:t>
            </a:r>
            <a:r>
              <a:rPr lang="it-IT" dirty="0" err="1"/>
              <a:t>Temporalsätze</a:t>
            </a:r>
            <a:r>
              <a:rPr lang="it-IT" dirty="0"/>
              <a:t>, </a:t>
            </a:r>
            <a:r>
              <a:rPr lang="it-IT" dirty="0" err="1"/>
              <a:t>Konsektivsätze</a:t>
            </a:r>
            <a:endParaRPr lang="it-IT" dirty="0"/>
          </a:p>
          <a:p>
            <a:endParaRPr lang="it-IT" dirty="0"/>
          </a:p>
          <a:p>
            <a:r>
              <a:rPr lang="it-IT" dirty="0"/>
              <a:t>DW- HV </a:t>
            </a:r>
            <a:r>
              <a:rPr lang="it-IT" dirty="0" err="1"/>
              <a:t>Montagsdemontrationen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047" y="404664"/>
            <a:ext cx="8229600" cy="1431032"/>
          </a:xfrm>
        </p:spPr>
        <p:txBody>
          <a:bodyPr>
            <a:normAutofit fontScale="90000"/>
          </a:bodyPr>
          <a:lstStyle/>
          <a:p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1100" b="1" dirty="0"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Lektion 25 „Irgendwas mit Medien“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endParaRPr lang="it-IT" sz="3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LV Freizeitverhalten der Deutschen</a:t>
            </a:r>
          </a:p>
          <a:p>
            <a:r>
              <a:rPr lang="de-DE" dirty="0"/>
              <a:t>Gefahren durch Medien</a:t>
            </a:r>
          </a:p>
          <a:p>
            <a:endParaRPr lang="de-DE" dirty="0"/>
          </a:p>
          <a:p>
            <a:r>
              <a:rPr lang="de-DE" dirty="0"/>
              <a:t>Relativsätze</a:t>
            </a:r>
          </a:p>
          <a:p>
            <a:r>
              <a:rPr lang="de-DE" dirty="0"/>
              <a:t>Wichtige Präpositionen mit Genitiv</a:t>
            </a:r>
          </a:p>
          <a:p>
            <a:r>
              <a:rPr lang="de-DE" dirty="0"/>
              <a:t>Vergleichsätze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67544" y="620688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3600" b="1" dirty="0">
                <a:solidFill>
                  <a:schemeClr val="accent3"/>
                </a:solidFill>
              </a:rPr>
              <a:t>Lektion 27 </a:t>
            </a:r>
            <a:r>
              <a:rPr lang="de-DE" sz="3200" b="1" dirty="0">
                <a:solidFill>
                  <a:schemeClr val="accent3"/>
                </a:solidFill>
              </a:rPr>
              <a:t>„Alles nur Panikmache?“</a:t>
            </a: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/>
              <a:t>Muffensausen – Wovor haben Sie Angst?</a:t>
            </a:r>
          </a:p>
          <a:p>
            <a:r>
              <a:rPr lang="de-DE" sz="2800" b="1" dirty="0"/>
              <a:t>Die Deutschen und ihre Ängste</a:t>
            </a:r>
          </a:p>
          <a:p>
            <a:r>
              <a:rPr lang="de-DE" sz="2800" b="1" dirty="0"/>
              <a:t>Umweltschutz - Fahrradstadt </a:t>
            </a:r>
          </a:p>
          <a:p>
            <a:endParaRPr lang="de-DE" sz="2800" b="1" dirty="0"/>
          </a:p>
          <a:p>
            <a:r>
              <a:rPr lang="de-DE" sz="2800" b="1" dirty="0"/>
              <a:t>Grammatik:  Subjektloses Passiv ; Erststellen – Es ; anstatt, dass / anstatt zu</a:t>
            </a:r>
          </a:p>
        </p:txBody>
      </p:sp>
      <p:sp>
        <p:nvSpPr>
          <p:cNvPr id="4" name="Rettangolo 3"/>
          <p:cNvSpPr/>
          <p:nvPr/>
        </p:nvSpPr>
        <p:spPr>
          <a:xfrm>
            <a:off x="755576" y="3140968"/>
            <a:ext cx="61926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620688"/>
            <a:ext cx="71287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Zusatzthemen aus der DW : </a:t>
            </a:r>
          </a:p>
          <a:p>
            <a:endParaRPr lang="de-DE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de-DE" sz="2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Topthemen (wöchentlich neu!)</a:t>
            </a:r>
            <a:endParaRPr lang="de-DE" b="1" dirty="0">
              <a:solidFill>
                <a:schemeClr val="accent3"/>
              </a:solidFill>
            </a:endParaRPr>
          </a:p>
          <a:p>
            <a:endParaRPr lang="de-DE" b="1" dirty="0">
              <a:solidFill>
                <a:schemeClr val="accent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3140968"/>
            <a:ext cx="765600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Prüfungsteil Lektorat </a:t>
            </a:r>
          </a:p>
          <a:p>
            <a:r>
              <a:rPr lang="de-DE" sz="2800" dirty="0"/>
              <a:t>Hörverstehen (Topthema) und Sprachbausteine </a:t>
            </a:r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539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3"/>
                </a:solidFill>
              </a:rPr>
              <a:t>Grammatik  extra 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Adjektivdeklination </a:t>
            </a:r>
          </a:p>
          <a:p>
            <a:r>
              <a:rPr lang="de-DE" dirty="0"/>
              <a:t>Partizip I und II als Adjektive</a:t>
            </a:r>
          </a:p>
          <a:p>
            <a:r>
              <a:rPr lang="de-DE" dirty="0"/>
              <a:t>Nominalisierte Adjektive und Partizipien</a:t>
            </a:r>
          </a:p>
          <a:p>
            <a:endParaRPr lang="de-DE" dirty="0"/>
          </a:p>
          <a:p>
            <a:r>
              <a:rPr lang="de-DE" dirty="0"/>
              <a:t>Diverse Grammatikübungen – Selbstkorrektur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369</TotalTime>
  <Words>323</Words>
  <Application>Microsoft Office PowerPoint</Application>
  <PresentationFormat>Presentazione su schermo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Equinozio</vt:lpstr>
      <vt:lpstr>DIUSLIT  2024/2025 Lektorat Kofler 1. Jahr</vt:lpstr>
      <vt:lpstr>          Unterrichtsmaterial  </vt:lpstr>
      <vt:lpstr>       Standortbestimmung – Erste Stunde  „Die Qual der Wahl“ (aus Akademie Deutsch A2)   </vt:lpstr>
      <vt:lpstr>Lektion 19  „Auf ewig?“ </vt:lpstr>
      <vt:lpstr>Lektion 20  „Große Geschichte“</vt:lpstr>
      <vt:lpstr>         Lektion 25 „Irgendwas mit Medien“  </vt:lpstr>
      <vt:lpstr>Presentazione standard di PowerPoint</vt:lpstr>
      <vt:lpstr>Presentazione standard di PowerPoint</vt:lpstr>
      <vt:lpstr>Grammatik  extra </vt:lpstr>
      <vt:lpstr>Lektorat Kofler 1.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Sieglinde Kofler</cp:lastModifiedBy>
  <cp:revision>32</cp:revision>
  <dcterms:created xsi:type="dcterms:W3CDTF">2015-10-14T06:58:29Z</dcterms:created>
  <dcterms:modified xsi:type="dcterms:W3CDTF">2024-10-09T08:12:48Z</dcterms:modified>
</cp:coreProperties>
</file>