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5"/>
  </p:notesMasterIdLst>
  <p:sldIdLst>
    <p:sldId id="301" r:id="rId3"/>
    <p:sldId id="257" r:id="rId4"/>
    <p:sldId id="256" r:id="rId5"/>
    <p:sldId id="258" r:id="rId6"/>
    <p:sldId id="261" r:id="rId7"/>
    <p:sldId id="262" r:id="rId8"/>
    <p:sldId id="313" r:id="rId9"/>
    <p:sldId id="260" r:id="rId10"/>
    <p:sldId id="263" r:id="rId11"/>
    <p:sldId id="264" r:id="rId12"/>
    <p:sldId id="265" r:id="rId13"/>
    <p:sldId id="303" r:id="rId14"/>
    <p:sldId id="266" r:id="rId15"/>
    <p:sldId id="267" r:id="rId16"/>
    <p:sldId id="302" r:id="rId17"/>
    <p:sldId id="269" r:id="rId18"/>
    <p:sldId id="307" r:id="rId19"/>
    <p:sldId id="271" r:id="rId20"/>
    <p:sldId id="274" r:id="rId21"/>
    <p:sldId id="277" r:id="rId22"/>
    <p:sldId id="308" r:id="rId23"/>
    <p:sldId id="280" r:id="rId24"/>
    <p:sldId id="278" r:id="rId25"/>
    <p:sldId id="279" r:id="rId26"/>
    <p:sldId id="281" r:id="rId27"/>
    <p:sldId id="309" r:id="rId28"/>
    <p:sldId id="283" r:id="rId29"/>
    <p:sldId id="310" r:id="rId30"/>
    <p:sldId id="311" r:id="rId31"/>
    <p:sldId id="272" r:id="rId32"/>
    <p:sldId id="276" r:id="rId33"/>
    <p:sldId id="312" r:id="rId34"/>
    <p:sldId id="305" r:id="rId35"/>
    <p:sldId id="306" r:id="rId36"/>
    <p:sldId id="291" r:id="rId37"/>
    <p:sldId id="292" r:id="rId38"/>
    <p:sldId id="293" r:id="rId39"/>
    <p:sldId id="295" r:id="rId40"/>
    <p:sldId id="297" r:id="rId41"/>
    <p:sldId id="298" r:id="rId42"/>
    <p:sldId id="299" r:id="rId43"/>
    <p:sldId id="300" r:id="rId44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48"/>
  </p:normalViewPr>
  <p:slideViewPr>
    <p:cSldViewPr>
      <p:cViewPr varScale="1">
        <p:scale>
          <a:sx n="117" d="100"/>
          <a:sy n="117" d="100"/>
        </p:scale>
        <p:origin x="167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386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239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CHERATINIZZATO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halkboard SE" panose="03050602040202020205" pitchFamily="66" charset="77"/>
                <a:ea typeface="Microsoft YaHei" panose="020B0503020204020204" pitchFamily="34" charset="-122"/>
                <a:cs typeface="Lucida Sans Unicode"/>
              </a:rPr>
              <a:t>UNGHIE: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halkboard SE" panose="03050602040202020205" pitchFamily="66" charset="77"/>
                <a:ea typeface="Microsoft YaHei" panose="020B0503020204020204" pitchFamily="34" charset="-122"/>
                <a:cs typeface="Lucida Sans Unicode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307506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descriveranno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1325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Mastecellule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104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112" y="1401890"/>
            <a:ext cx="7727776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339752" y="18864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8293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413225" y="1052736"/>
            <a:ext cx="83175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025" y="29098"/>
            <a:ext cx="5940152" cy="6878071"/>
          </a:xfrm>
          <a:prstGeom prst="rect">
            <a:avLst/>
          </a:prstGeom>
          <a:solidFill>
            <a:srgbClr val="AC5495"/>
          </a:solidFill>
          <a:ln>
            <a:noFill/>
          </a:ln>
        </p:spPr>
      </p:pic>
      <p:sp>
        <p:nvSpPr>
          <p:cNvPr id="5" name="Rettangolo 4"/>
          <p:cNvSpPr/>
          <p:nvPr/>
        </p:nvSpPr>
        <p:spPr bwMode="auto">
          <a:xfrm>
            <a:off x="4139952" y="4221088"/>
            <a:ext cx="504056" cy="144016"/>
          </a:xfrm>
          <a:prstGeom prst="rect">
            <a:avLst/>
          </a:prstGeom>
          <a:solidFill>
            <a:srgbClr val="AC54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323706"/>
            <a:ext cx="16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C8CA0-1977-66B7-1667-7C6AC948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13" y="2300288"/>
            <a:ext cx="8215313" cy="1128712"/>
          </a:xfrm>
        </p:spPr>
        <p:txBody>
          <a:bodyPr/>
          <a:lstStyle/>
          <a:p>
            <a:r>
              <a:rPr lang="it-IT" sz="4000" b="1" dirty="0">
                <a:latin typeface="Comic Sans MS" panose="030F0902030302020204" pitchFamily="66" charset="0"/>
              </a:rPr>
              <a:t>ORGANIZZAZIONE</a:t>
            </a:r>
            <a:br>
              <a:rPr lang="it-IT" sz="4000" b="1" dirty="0">
                <a:latin typeface="Comic Sans MS" panose="030F0902030302020204" pitchFamily="66" charset="0"/>
              </a:rPr>
            </a:br>
            <a:r>
              <a:rPr lang="it-IT" sz="4000" b="1" dirty="0">
                <a:latin typeface="Comic Sans MS" panose="030F0902030302020204" pitchFamily="66" charset="0"/>
              </a:rPr>
              <a:t>STRUTTURALE</a:t>
            </a:r>
            <a:br>
              <a:rPr lang="it-IT" sz="4000" b="1" dirty="0">
                <a:latin typeface="Comic Sans MS" panose="030F0902030302020204" pitchFamily="66" charset="0"/>
              </a:rPr>
            </a:br>
            <a:r>
              <a:rPr lang="it-IT" sz="4000" b="1" dirty="0">
                <a:latin typeface="Comic Sans MS" panose="030F0902030302020204" pitchFamily="66" charset="0"/>
              </a:rPr>
              <a:t>della </a:t>
            </a:r>
            <a:br>
              <a:rPr lang="it-IT" sz="4000" b="1" dirty="0">
                <a:latin typeface="Comic Sans MS" panose="030F0902030302020204" pitchFamily="66" charset="0"/>
              </a:rPr>
            </a:br>
            <a:r>
              <a:rPr lang="it-IT" sz="4000" b="1" dirty="0">
                <a:latin typeface="Comic Sans MS" panose="030F0902030302020204" pitchFamily="66" charset="0"/>
              </a:rPr>
              <a:t>CUTE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515175-5984-22F6-A41F-79C5E54AF6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</p:spTree>
    <p:extLst>
      <p:ext uri="{BB962C8B-B14F-4D97-AF65-F5344CB8AC3E}">
        <p14:creationId xmlns:p14="http://schemas.microsoft.com/office/powerpoint/2010/main" val="118058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9431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14D78ADA-D41D-4540-89AF-35D68308DD2D}"/>
              </a:ext>
            </a:extLst>
          </p:cNvPr>
          <p:cNvSpPr/>
          <p:nvPr/>
        </p:nvSpPr>
        <p:spPr bwMode="auto">
          <a:xfrm>
            <a:off x="1187624" y="2420888"/>
            <a:ext cx="1584176" cy="21602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590DF5-3487-BF46-8763-9611C6E8ED54}"/>
              </a:ext>
            </a:extLst>
          </p:cNvPr>
          <p:cNvSpPr/>
          <p:nvPr/>
        </p:nvSpPr>
        <p:spPr bwMode="auto">
          <a:xfrm>
            <a:off x="2987824" y="116632"/>
            <a:ext cx="15841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A174541-DA85-4041-85DB-AC682EA456E0}"/>
              </a:ext>
            </a:extLst>
          </p:cNvPr>
          <p:cNvSpPr/>
          <p:nvPr/>
        </p:nvSpPr>
        <p:spPr bwMode="auto">
          <a:xfrm>
            <a:off x="2987824" y="91912"/>
            <a:ext cx="158417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7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1714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519864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Esterno)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Intermedio)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913</Words>
  <Application>Microsoft Macintosh PowerPoint</Application>
  <PresentationFormat>Presentazione su schermo (4:3)</PresentationFormat>
  <Paragraphs>144</Paragraphs>
  <Slides>42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Chalkboard SE</vt:lpstr>
      <vt:lpstr>Comic Sans MS</vt:lpstr>
      <vt:lpstr>Copperplate Gothic Bold</vt:lpstr>
      <vt:lpstr>Gurmukhi MN</vt:lpstr>
      <vt:lpstr>Times New Roman</vt:lpstr>
      <vt:lpstr>Tema di Office</vt:lpstr>
      <vt:lpstr>Tema di Office</vt:lpstr>
      <vt:lpstr>SISTEMA TEGUMENTARIO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ORGANIZZAZIONE STRUTTURALE della  CUTE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GIUNZIONE DERMOEPIDERMICA  </vt:lpstr>
      <vt:lpstr>SCHEMA DELLA GIUNZIONE  DERMO-EPIDERMICA </vt:lpstr>
      <vt:lpstr>Presentazione standard di PowerPoint</vt:lpstr>
      <vt:lpstr>Presentazione standard di PowerPoint</vt:lpstr>
      <vt:lpstr>DERMA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146</cp:revision>
  <cp:lastPrinted>2020-02-12T17:35:02Z</cp:lastPrinted>
  <dcterms:created xsi:type="dcterms:W3CDTF">2000-11-17T21:13:18Z</dcterms:created>
  <dcterms:modified xsi:type="dcterms:W3CDTF">2024-09-30T14:38:55Z</dcterms:modified>
</cp:coreProperties>
</file>