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3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5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47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6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0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4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29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38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13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33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8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69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567C-DAF6-4A65-A740-3CAB0BFD5AF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C4AB-3A8C-477E-9976-D5B2F5CCE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28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GIS </a:t>
            </a:r>
            <a:r>
              <a:rPr lang="it-IT" dirty="0" err="1"/>
              <a:t>exe</a:t>
            </a:r>
            <a:r>
              <a:rPr lang="it-IT" dirty="0"/>
              <a:t> 0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Visualizzare dati areali</a:t>
            </a:r>
          </a:p>
          <a:p>
            <a:r>
              <a:rPr lang="it-IT" dirty="0"/>
              <a:t>Visualizzazione tematica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640447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Giuseppe Borruso 069EC 2024-2025</a:t>
            </a:r>
          </a:p>
        </p:txBody>
      </p:sp>
    </p:spTree>
    <p:extLst>
      <p:ext uri="{BB962C8B-B14F-4D97-AF65-F5344CB8AC3E}">
        <p14:creationId xmlns:p14="http://schemas.microsoft.com/office/powerpoint/2010/main" val="26489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96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9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9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378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556792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97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5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2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questa esercitazione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 lavorerà con dati areali. Sezioni di Censimento relative al Comune di Cagliari</a:t>
            </a:r>
          </a:p>
          <a:p>
            <a:r>
              <a:rPr lang="it-IT" dirty="0"/>
              <a:t>Visualizzazione di dati areali</a:t>
            </a:r>
          </a:p>
          <a:p>
            <a:r>
              <a:rPr lang="it-IT" dirty="0"/>
              <a:t>Visualizzazione di tabelle esterne</a:t>
            </a:r>
          </a:p>
          <a:p>
            <a:r>
              <a:rPr lang="it-IT" dirty="0"/>
              <a:t>Visualizzazione tematica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6108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50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80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20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1. Avviare QGIS. Una volta aperto il programma, caricare un </a:t>
            </a:r>
            <a:r>
              <a:rPr lang="it-IT" sz="2000" dirty="0" err="1"/>
              <a:t>Layer</a:t>
            </a:r>
            <a:r>
              <a:rPr lang="it-IT" sz="2000" dirty="0"/>
              <a:t>:</a:t>
            </a:r>
            <a:br>
              <a:rPr lang="it-IT" sz="2000" dirty="0"/>
            </a:br>
            <a:r>
              <a:rPr lang="it-IT" sz="2000" i="1" dirty="0" err="1"/>
              <a:t>Layer</a:t>
            </a:r>
            <a:r>
              <a:rPr lang="it-IT" sz="2000" i="1" dirty="0"/>
              <a:t> -&gt; Aggiungi </a:t>
            </a:r>
            <a:r>
              <a:rPr lang="it-IT" sz="2000" i="1" dirty="0" err="1"/>
              <a:t>Layer</a:t>
            </a:r>
            <a:r>
              <a:rPr lang="it-IT" sz="2000" i="1" dirty="0"/>
              <a:t> -&gt; Aggiungi vettore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9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2. Selezionare «</a:t>
            </a:r>
            <a:r>
              <a:rPr lang="it-IT" sz="2800" dirty="0" err="1"/>
              <a:t>Sezioni_Censuarie_POP.shp</a:t>
            </a:r>
            <a:r>
              <a:rPr lang="it-IT" sz="2800" dirty="0"/>
              <a:t>». Fare </a:t>
            </a:r>
            <a:r>
              <a:rPr lang="it-IT" sz="2800" i="1" dirty="0"/>
              <a:t>click sul file -&gt; ‘Apri’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14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2. Selezionare «</a:t>
            </a:r>
            <a:r>
              <a:rPr lang="it-IT" sz="3600" dirty="0" err="1"/>
              <a:t>Sezioni_Censuarie_POP.shp</a:t>
            </a:r>
            <a:r>
              <a:rPr lang="it-IT" sz="3600" dirty="0"/>
              <a:t>». </a:t>
            </a:r>
            <a:r>
              <a:rPr lang="it-IT" sz="3600" i="1" dirty="0"/>
              <a:t>click ‘Open</a:t>
            </a:r>
            <a:r>
              <a:rPr lang="it-IT" i="1" dirty="0"/>
              <a:t>’</a:t>
            </a:r>
            <a:endParaRPr lang="it-IT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8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Le geometrie del file «</a:t>
            </a:r>
            <a:r>
              <a:rPr lang="it-IT" sz="2400" dirty="0" err="1"/>
              <a:t>Sezioni_Censuarie_POP.shp</a:t>
            </a:r>
            <a:r>
              <a:rPr lang="it-IT" sz="2400" dirty="0"/>
              <a:t>» appariranno sulla mappa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2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3. Definire il SR (Sistema di Riferimento) del progetto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12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49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809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126</Words>
  <Application>Microsoft Office PowerPoint</Application>
  <PresentationFormat>Presentazione su schermo (4:3)</PresentationFormat>
  <Paragraphs>15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di Office</vt:lpstr>
      <vt:lpstr>GIS exe 0</vt:lpstr>
      <vt:lpstr>In questa esercitazione</vt:lpstr>
      <vt:lpstr>1. Avviare QGIS. Una volta aperto il programma, caricare un Layer: Layer -&gt; Aggiungi Layer -&gt; Aggiungi vettore</vt:lpstr>
      <vt:lpstr>2. Selezionare «Sezioni_Censuarie_POP.shp». Fare click sul file -&gt; ‘Apri’</vt:lpstr>
      <vt:lpstr>2. Selezionare «Sezioni_Censuarie_POP.shp». click ‘Open’</vt:lpstr>
      <vt:lpstr>Le geometrie del file «Sezioni_Censuarie_POP.shp» appariranno sulla mappa</vt:lpstr>
      <vt:lpstr>3. Definire il SR (Sistema di Riferimento) del progetto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9373</dc:creator>
  <cp:lastModifiedBy>Giuseppe Borruso</cp:lastModifiedBy>
  <cp:revision>10</cp:revision>
  <dcterms:created xsi:type="dcterms:W3CDTF">2018-05-02T13:33:36Z</dcterms:created>
  <dcterms:modified xsi:type="dcterms:W3CDTF">2024-10-22T10:39:19Z</dcterms:modified>
</cp:coreProperties>
</file>