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95" r:id="rId2"/>
    <p:sldId id="309" r:id="rId3"/>
    <p:sldId id="256" r:id="rId4"/>
    <p:sldId id="258" r:id="rId5"/>
    <p:sldId id="292" r:id="rId6"/>
    <p:sldId id="293" r:id="rId7"/>
    <p:sldId id="294" r:id="rId8"/>
    <p:sldId id="257" r:id="rId9"/>
    <p:sldId id="310" r:id="rId10"/>
    <p:sldId id="29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21" autoAdjust="0"/>
    <p:restoredTop sz="86338"/>
  </p:normalViewPr>
  <p:slideViewPr>
    <p:cSldViewPr snapToGrid="0">
      <p:cViewPr varScale="1">
        <p:scale>
          <a:sx n="106" d="100"/>
          <a:sy n="106" d="100"/>
        </p:scale>
        <p:origin x="130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5479-E3B0-4EDA-BFCD-ED40619DCBA0}" type="datetimeFigureOut">
              <a:rPr lang="it-IT" smtClean="0"/>
              <a:t>12/10/24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85E08-59D6-4477-BD36-C0D160095DF1}" type="slidenum">
              <a:rPr lang="it-IT" smtClean="0"/>
              <a:t>‹N›</a:t>
            </a:fld>
            <a:endParaRPr lang="it-IT"/>
          </a:p>
        </p:txBody>
      </p:sp>
    </p:spTree>
    <p:extLst>
      <p:ext uri="{BB962C8B-B14F-4D97-AF65-F5344CB8AC3E}">
        <p14:creationId xmlns:p14="http://schemas.microsoft.com/office/powerpoint/2010/main" val="1360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3</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48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4</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693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8</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059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10</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272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696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735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9938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65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575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679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256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54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5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3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80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549753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A2DBC-5391-C242-8A9D-FB55FEFFB566}"/>
              </a:ext>
            </a:extLst>
          </p:cNvPr>
          <p:cNvSpPr>
            <a:spLocks noGrp="1"/>
          </p:cNvSpPr>
          <p:nvPr>
            <p:ph type="title"/>
          </p:nvPr>
        </p:nvSpPr>
        <p:spPr>
          <a:xfrm>
            <a:off x="605500" y="1962432"/>
            <a:ext cx="7886700" cy="1325563"/>
          </a:xfrm>
        </p:spPr>
        <p:txBody>
          <a:bodyPr>
            <a:normAutofit fontScale="90000"/>
          </a:bodyPr>
          <a:lstStyle/>
          <a:p>
            <a:pPr algn="ctr"/>
            <a:r>
              <a:rPr lang="it-IT" dirty="0">
                <a:latin typeface="Copperplate Gothic Bold" panose="020E0705020206020404" pitchFamily="34" charset="77"/>
              </a:rPr>
              <a:t>CORPO UMANO</a:t>
            </a:r>
            <a:br>
              <a:rPr lang="it-IT" dirty="0">
                <a:latin typeface="Copperplate Gothic Bold" panose="020E0705020206020404" pitchFamily="34" charset="77"/>
              </a:rPr>
            </a:br>
            <a:r>
              <a:rPr lang="it-IT" dirty="0">
                <a:latin typeface="Copperplate Gothic Bold" panose="020E0705020206020404" pitchFamily="34" charset="77"/>
              </a:rPr>
              <a:t>CARATTERI ORGANIZZATIVI GENERALI</a:t>
            </a:r>
          </a:p>
        </p:txBody>
      </p:sp>
    </p:spTree>
    <p:extLst>
      <p:ext uri="{BB962C8B-B14F-4D97-AF65-F5344CB8AC3E}">
        <p14:creationId xmlns:p14="http://schemas.microsoft.com/office/powerpoint/2010/main" val="321728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extLst>
      <p:ext uri="{BB962C8B-B14F-4D97-AF65-F5344CB8AC3E}">
        <p14:creationId xmlns:p14="http://schemas.microsoft.com/office/powerpoint/2010/main" val="189880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A50DBF-C9CB-B346-908E-53EB5A16F73B}"/>
              </a:ext>
            </a:extLst>
          </p:cNvPr>
          <p:cNvSpPr txBox="1"/>
          <p:nvPr/>
        </p:nvSpPr>
        <p:spPr>
          <a:xfrm>
            <a:off x="614597" y="1588958"/>
            <a:ext cx="7734924" cy="2554545"/>
          </a:xfrm>
          <a:prstGeom prst="rect">
            <a:avLst/>
          </a:prstGeom>
          <a:noFill/>
        </p:spPr>
        <p:txBody>
          <a:bodyPr wrap="square" rtlCol="0">
            <a:spAutoFit/>
          </a:bodyPr>
          <a:lstStyle/>
          <a:p>
            <a:r>
              <a:rPr lang="it-IT" sz="3200" b="1" dirty="0">
                <a:latin typeface="Chalkboard" panose="03050602040202020205" pitchFamily="66" charset="77"/>
              </a:rPr>
              <a:t>È opportuno fare chiarezza su </a:t>
            </a:r>
            <a:r>
              <a:rPr lang="it-IT" sz="3200" b="1" dirty="0" err="1">
                <a:latin typeface="Chalkboard" panose="03050602040202020205" pitchFamily="66" charset="77"/>
              </a:rPr>
              <a:t>cio’</a:t>
            </a:r>
            <a:r>
              <a:rPr lang="it-IT" sz="3200" b="1" dirty="0">
                <a:latin typeface="Chalkboard" panose="03050602040202020205" pitchFamily="66" charset="77"/>
              </a:rPr>
              <a:t> che si intende con il termine, a volte piuttosto generico (ed anche usato a sproposito, anche da molti addetti ai lavori) di ANATOMIA UMANA. </a:t>
            </a:r>
          </a:p>
        </p:txBody>
      </p:sp>
    </p:spTree>
    <p:extLst>
      <p:ext uri="{BB962C8B-B14F-4D97-AF65-F5344CB8AC3E}">
        <p14:creationId xmlns:p14="http://schemas.microsoft.com/office/powerpoint/2010/main" val="4099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extLst>
      <p:ext uri="{BB962C8B-B14F-4D97-AF65-F5344CB8AC3E}">
        <p14:creationId xmlns:p14="http://schemas.microsoft.com/office/powerpoint/2010/main" val="3119119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048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92008"/>
            <a:ext cx="9144000" cy="5649913"/>
          </a:xfrm>
          <a:prstGeom prst="rect">
            <a:avLst/>
          </a:prstGeom>
          <a:noFill/>
          <a:ln>
            <a:noFill/>
          </a:ln>
        </p:spPr>
      </p:pic>
    </p:spTree>
    <p:extLst>
      <p:ext uri="{BB962C8B-B14F-4D97-AF65-F5344CB8AC3E}">
        <p14:creationId xmlns:p14="http://schemas.microsoft.com/office/powerpoint/2010/main" val="40006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71525"/>
            <a:ext cx="9144000" cy="5770563"/>
          </a:xfrm>
          <a:prstGeom prst="rect">
            <a:avLst/>
          </a:prstGeom>
          <a:noFill/>
          <a:ln>
            <a:noFill/>
          </a:ln>
        </p:spPr>
      </p:pic>
    </p:spTree>
    <p:extLst>
      <p:ext uri="{BB962C8B-B14F-4D97-AF65-F5344CB8AC3E}">
        <p14:creationId xmlns:p14="http://schemas.microsoft.com/office/powerpoint/2010/main" val="7568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420806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242047" y="980728"/>
            <a:ext cx="8722566" cy="5327650"/>
          </a:xfrm>
          <a:ln/>
        </p:spPr>
        <p:txBody>
          <a:bodyPr>
            <a:normAutofit fontScale="92500" lnSpcReduction="10000"/>
          </a:bodyPr>
          <a:lstStyle/>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l’ Istologia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(si sta abbandonando il «quasi» sinonimo di </a:t>
            </a:r>
            <a:r>
              <a:rPr lang="it-IT" altLang="it-IT" sz="2000" b="1" dirty="0" err="1">
                <a:solidFill>
                  <a:schemeClr val="tx1">
                    <a:lumMod val="95000"/>
                    <a:lumOff val="5000"/>
                  </a:schemeClr>
                </a:solidFill>
                <a:latin typeface="Chalkboard SE" panose="03050602040202020205" pitchFamily="66" charset="77"/>
                <a:cs typeface="Times New Roman" panose="02020603050405020304" pitchFamily="18" charset="0"/>
              </a:rPr>
              <a:t>ApparatI</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4919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normAutofit fontScale="92500" lnSpcReduction="20000"/>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5531439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40643</TotalTime>
  <Words>355</Words>
  <Application>Microsoft Macintosh PowerPoint</Application>
  <PresentationFormat>Presentazione su schermo (4:3)</PresentationFormat>
  <Paragraphs>48</Paragraphs>
  <Slides>10</Slides>
  <Notes>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10</vt:i4>
      </vt:variant>
    </vt:vector>
  </HeadingPairs>
  <TitlesOfParts>
    <vt:vector size="20" baseType="lpstr">
      <vt:lpstr>Arial</vt:lpstr>
      <vt:lpstr>Arial Black</vt:lpstr>
      <vt:lpstr>Calibri</vt:lpstr>
      <vt:lpstr>Calibri Light</vt:lpstr>
      <vt:lpstr>Chalkboard</vt:lpstr>
      <vt:lpstr>Chalkboard SE</vt:lpstr>
      <vt:lpstr>Copperplate Gothic Bold</vt:lpstr>
      <vt:lpstr>Gurmukhi MN</vt:lpstr>
      <vt:lpstr>Symbol</vt:lpstr>
      <vt:lpstr>Tema di Office</vt:lpstr>
      <vt:lpstr>CORPO UMANO CARATTERI ORGANIZZATIVI GENERALI</vt:lpstr>
      <vt:lpstr>Presentazione standard di PowerPoint</vt:lpstr>
      <vt:lpstr>DISCIPLINE MORFOLOGICHE  UMANE </vt:lpstr>
      <vt:lpstr>Presentazione standard di PowerPoint</vt:lpstr>
      <vt:lpstr>Presentazione standard di PowerPoint</vt:lpstr>
      <vt:lpstr>Presentazione standard di PowerPoint</vt:lpstr>
      <vt:lpstr>Presentazione standard di PowerPoint</vt:lpstr>
      <vt:lpstr>DEFINIZIONE DELLA DISCIPLINA e APPROCCI di STUDIO</vt:lpstr>
      <vt:lpstr>DEFINIZIONE DELLA DISCIPLINA e APPROCCI di STUDIO</vt:lpstr>
      <vt:lpstr>GERARCHIA ORGANIZZATIVA DI UN ORGANISMO VIVENTE (in ordine decrescente)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 GRILL</dc:creator>
  <cp:lastModifiedBy>Utente di Microsoft Office</cp:lastModifiedBy>
  <cp:revision>127</cp:revision>
  <dcterms:created xsi:type="dcterms:W3CDTF">2016-10-08T13:19:31Z</dcterms:created>
  <dcterms:modified xsi:type="dcterms:W3CDTF">2024-10-12T19:38:40Z</dcterms:modified>
</cp:coreProperties>
</file>