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1" r:id="rId3"/>
    <p:sldId id="256" r:id="rId4"/>
    <p:sldId id="257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3" r:id="rId19"/>
    <p:sldId id="274" r:id="rId20"/>
    <p:sldId id="277" r:id="rId21"/>
    <p:sldId id="308" r:id="rId22"/>
    <p:sldId id="279" r:id="rId23"/>
    <p:sldId id="278" r:id="rId24"/>
    <p:sldId id="309" r:id="rId25"/>
    <p:sldId id="283" r:id="rId26"/>
    <p:sldId id="310" r:id="rId27"/>
    <p:sldId id="311" r:id="rId28"/>
    <p:sldId id="272" r:id="rId29"/>
    <p:sldId id="276" r:id="rId30"/>
    <p:sldId id="312" r:id="rId31"/>
    <p:sldId id="305" r:id="rId32"/>
    <p:sldId id="306" r:id="rId33"/>
    <p:sldId id="307" r:id="rId34"/>
    <p:sldId id="291" r:id="rId35"/>
    <p:sldId id="292" r:id="rId36"/>
    <p:sldId id="295" r:id="rId37"/>
    <p:sldId id="293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07"/>
  </p:normalViewPr>
  <p:slideViewPr>
    <p:cSldViewPr>
      <p:cViewPr varScale="1">
        <p:scale>
          <a:sx n="116" d="100"/>
          <a:sy n="116" d="100"/>
        </p:scale>
        <p:origin x="152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077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352" y="836712"/>
            <a:ext cx="8295456" cy="4536504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7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7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33265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67544" y="112474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B159193-D891-3244-AA42-1E7391C9AF51}"/>
              </a:ext>
            </a:extLst>
          </p:cNvPr>
          <p:cNvSpPr/>
          <p:nvPr/>
        </p:nvSpPr>
        <p:spPr bwMode="auto">
          <a:xfrm>
            <a:off x="3707904" y="4221088"/>
            <a:ext cx="50405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D255D-137C-B446-9584-459F074D8A04}"/>
              </a:ext>
            </a:extLst>
          </p:cNvPr>
          <p:cNvSpPr txBox="1"/>
          <p:nvPr/>
        </p:nvSpPr>
        <p:spPr>
          <a:xfrm>
            <a:off x="2983026" y="429309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CORPUSCOLI DI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3772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53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35888" cy="5638800"/>
          </a:xfrm>
          <a:ln/>
        </p:spPr>
        <p:txBody>
          <a:bodyPr lIns="90000" tIns="46800" rIns="90000" bIns="46800"/>
          <a:lstStyle/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889</Words>
  <Application>Microsoft Macintosh PowerPoint</Application>
  <PresentationFormat>Presentazione su schermo (4:3)</PresentationFormat>
  <Paragraphs>147</Paragraphs>
  <Slides>40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Presentazione standard di PowerPoint</vt:lpstr>
      <vt:lpstr>CUTE: CARATTERISTICHE ANATOMO-MACROSCOPICHE (2)</vt:lpstr>
      <vt:lpstr>CUTE: CARATTERISTICHE  ANATOMO-MACROSCOPICHE (1)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141</cp:revision>
  <cp:lastPrinted>2020-02-12T17:35:02Z</cp:lastPrinted>
  <dcterms:created xsi:type="dcterms:W3CDTF">2000-11-17T21:13:18Z</dcterms:created>
  <dcterms:modified xsi:type="dcterms:W3CDTF">2024-10-12T19:56:03Z</dcterms:modified>
</cp:coreProperties>
</file>