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68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22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38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11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5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4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10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35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18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97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6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0054-6ED8-47D0-8A8F-8F1FA877A4A4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BAFED-D981-4AB3-9946-D13CB8AFE8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0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9" y="98250"/>
            <a:ext cx="903636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39" y="1772816"/>
            <a:ext cx="865979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" y="3404651"/>
            <a:ext cx="9058275" cy="120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84" y="4941168"/>
            <a:ext cx="8842251" cy="82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57384" y="179348"/>
            <a:ext cx="382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57384" y="1772816"/>
            <a:ext cx="3821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07504" y="3419708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07504" y="4985418"/>
            <a:ext cx="416549" cy="4062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8126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532440" cy="222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07" y="2972984"/>
            <a:ext cx="8355677" cy="198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95011" y="260648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0007" y="3050376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8327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52" y="188640"/>
            <a:ext cx="8584451" cy="134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2776"/>
            <a:ext cx="8370571" cy="137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05" y="4981844"/>
            <a:ext cx="8366943" cy="149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95011" y="237280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691516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95011" y="3573016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9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56" y="3501008"/>
            <a:ext cx="8545375" cy="1231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123637" y="5157192"/>
            <a:ext cx="416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980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096B90-97D7-4168-A36F-C23F08A99522}"/>
              </a:ext>
            </a:extLst>
          </p:cNvPr>
          <p:cNvSpPr txBox="1"/>
          <p:nvPr/>
        </p:nvSpPr>
        <p:spPr>
          <a:xfrm>
            <a:off x="251520" y="404664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11)</a:t>
            </a:r>
            <a:r>
              <a:rPr lang="it-IT" dirty="0"/>
              <a:t> 10,0 g di saccarosio (C</a:t>
            </a:r>
            <a:r>
              <a:rPr lang="it-IT" baseline="-25000" dirty="0"/>
              <a:t>12</a:t>
            </a:r>
            <a:r>
              <a:rPr lang="it-IT" dirty="0"/>
              <a:t>H</a:t>
            </a:r>
            <a:r>
              <a:rPr lang="it-IT" baseline="-25000" dirty="0"/>
              <a:t>22</a:t>
            </a:r>
            <a:r>
              <a:rPr lang="it-IT" dirty="0"/>
              <a:t>O</a:t>
            </a:r>
            <a:r>
              <a:rPr lang="it-IT" baseline="-25000" dirty="0"/>
              <a:t>11</a:t>
            </a:r>
            <a:r>
              <a:rPr lang="it-IT" dirty="0"/>
              <a:t>) vengono sciolti in una tazzina d’acqua (mH</a:t>
            </a:r>
            <a:r>
              <a:rPr lang="it-IT" baseline="-25000" dirty="0"/>
              <a:t>2</a:t>
            </a:r>
            <a:r>
              <a:rPr lang="it-IT" dirty="0"/>
              <a:t>O = 250,0 g); calcolare la frazione molare di saccarosio, la molalità e la %m. 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12)</a:t>
            </a:r>
            <a:r>
              <a:rPr lang="it-IT" dirty="0"/>
              <a:t> Preparare una soluzione 0,200 molale di carbonato di potassio avendo a disposizione 250,0 g di acqua; qual è la frazione molare del carbonato di potassio nella soluzione risultante.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13) </a:t>
            </a:r>
            <a:r>
              <a:rPr lang="it-IT" dirty="0"/>
              <a:t>Una soluzione 10,70 molale di idrossido di sodio ha una densità pari a 1,33 g/</a:t>
            </a:r>
            <a:r>
              <a:rPr lang="it-IT" dirty="0" err="1"/>
              <a:t>mL</a:t>
            </a:r>
            <a:r>
              <a:rPr lang="it-IT" dirty="0"/>
              <a:t> (20 °C). Calcolare: la frazione molare di idrossido di sodio, la %m e la molarità.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14)</a:t>
            </a:r>
            <a:r>
              <a:rPr lang="it-IT" dirty="0"/>
              <a:t> L’acido cloridrico concentrato in commercio è 12,0 M. Quali volumi di acido cloridrico concentrato sono necessari prelevare per preparare: a) 2,00 L di una soluzione 1,50 M di acido; b) 2,00 L di una soluzione 0,50 M di acido?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15)</a:t>
            </a:r>
            <a:r>
              <a:rPr lang="it-IT" dirty="0"/>
              <a:t> Calcolare il volume finale di una soluzione ottenuta diluendo 100,0 </a:t>
            </a:r>
            <a:r>
              <a:rPr lang="it-IT" dirty="0" err="1"/>
              <a:t>mL</a:t>
            </a:r>
            <a:r>
              <a:rPr lang="it-IT" dirty="0"/>
              <a:t> di idrossido di sodio da 12,0 M a 5,20 M.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16)</a:t>
            </a:r>
            <a:r>
              <a:rPr lang="it-IT" dirty="0"/>
              <a:t> Quanti grammi di tricloruro di alluminio si possono ottenere a partire da 2,70 g di Alluminio e 4,05 g di Cloro? Se si isolano 3,50 g di cloruro di alluminio, qual è la resa percentuale di questa reazione?</a:t>
            </a:r>
          </a:p>
        </p:txBody>
      </p:sp>
    </p:spTree>
    <p:extLst>
      <p:ext uri="{BB962C8B-B14F-4D97-AF65-F5344CB8AC3E}">
        <p14:creationId xmlns:p14="http://schemas.microsoft.com/office/powerpoint/2010/main" val="4265126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232</Words>
  <Application>Microsoft Office PowerPoint</Application>
  <PresentationFormat>Presentazione su schermo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iengo</dc:creator>
  <cp:lastModifiedBy>Elisabetta</cp:lastModifiedBy>
  <cp:revision>9</cp:revision>
  <dcterms:created xsi:type="dcterms:W3CDTF">2024-10-23T08:15:21Z</dcterms:created>
  <dcterms:modified xsi:type="dcterms:W3CDTF">2024-11-04T13:33:31Z</dcterms:modified>
</cp:coreProperties>
</file>