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301" r:id="rId3"/>
    <p:sldId id="256" r:id="rId4"/>
    <p:sldId id="257" r:id="rId5"/>
    <p:sldId id="262" r:id="rId6"/>
    <p:sldId id="258" r:id="rId7"/>
    <p:sldId id="261" r:id="rId8"/>
    <p:sldId id="260" r:id="rId9"/>
    <p:sldId id="263" r:id="rId10"/>
    <p:sldId id="264" r:id="rId11"/>
    <p:sldId id="265" r:id="rId12"/>
    <p:sldId id="303" r:id="rId13"/>
    <p:sldId id="266" r:id="rId14"/>
    <p:sldId id="267" r:id="rId15"/>
    <p:sldId id="302" r:id="rId16"/>
    <p:sldId id="269" r:id="rId17"/>
    <p:sldId id="271" r:id="rId18"/>
    <p:sldId id="273" r:id="rId19"/>
    <p:sldId id="274" r:id="rId20"/>
    <p:sldId id="277" r:id="rId21"/>
    <p:sldId id="308" r:id="rId22"/>
    <p:sldId id="279" r:id="rId23"/>
    <p:sldId id="278" r:id="rId24"/>
    <p:sldId id="309" r:id="rId25"/>
    <p:sldId id="283" r:id="rId26"/>
    <p:sldId id="310" r:id="rId27"/>
    <p:sldId id="311" r:id="rId28"/>
    <p:sldId id="272" r:id="rId29"/>
    <p:sldId id="276" r:id="rId30"/>
    <p:sldId id="305" r:id="rId31"/>
    <p:sldId id="312" r:id="rId32"/>
    <p:sldId id="306" r:id="rId33"/>
    <p:sldId id="307" r:id="rId34"/>
    <p:sldId id="291" r:id="rId35"/>
    <p:sldId id="292" r:id="rId36"/>
    <p:sldId id="295" r:id="rId37"/>
    <p:sldId id="293" r:id="rId38"/>
    <p:sldId id="297" r:id="rId39"/>
    <p:sldId id="298" r:id="rId40"/>
    <p:sldId id="299" r:id="rId41"/>
    <p:sldId id="300" r:id="rId42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507"/>
  </p:normalViewPr>
  <p:slideViewPr>
    <p:cSldViewPr>
      <p:cViewPr varScale="1">
        <p:scale>
          <a:sx n="116" d="100"/>
          <a:sy n="116" d="100"/>
        </p:scale>
        <p:origin x="1520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67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332656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67544" y="112474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APPARATI PILO-SEBACEI, costituiti da :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B159193-D891-3244-AA42-1E7391C9AF51}"/>
              </a:ext>
            </a:extLst>
          </p:cNvPr>
          <p:cNvSpPr/>
          <p:nvPr/>
        </p:nvSpPr>
        <p:spPr bwMode="auto">
          <a:xfrm>
            <a:off x="3707904" y="4221088"/>
            <a:ext cx="50405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8D255D-137C-B446-9584-459F074D8A04}"/>
              </a:ext>
            </a:extLst>
          </p:cNvPr>
          <p:cNvSpPr txBox="1"/>
          <p:nvPr/>
        </p:nvSpPr>
        <p:spPr>
          <a:xfrm>
            <a:off x="2983026" y="429309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apocrino</a:t>
            </a:r>
          </a:p>
        </p:txBody>
      </p:sp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definirsi ECCRINE, se secernono un SUDORE che provvede alla TERMOREGOLAZIONE ed all’ OMEOSTASI IDRICO-SALINA e ACIDO-BASE;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47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6923</TotalTime>
  <Words>889</Words>
  <Application>Microsoft Macintosh PowerPoint</Application>
  <PresentationFormat>Presentazione su schermo (4:3)</PresentationFormat>
  <Paragraphs>147</Paragraphs>
  <Slides>40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SCHEMA DELLA GIUNZIONE  DERMO-EPIDERMICA </vt:lpstr>
      <vt:lpstr>Presentazione standard di PowerPoint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138</cp:revision>
  <cp:lastPrinted>2020-02-12T17:35:02Z</cp:lastPrinted>
  <dcterms:created xsi:type="dcterms:W3CDTF">2000-11-17T21:13:18Z</dcterms:created>
  <dcterms:modified xsi:type="dcterms:W3CDTF">2024-10-22T21:27:53Z</dcterms:modified>
</cp:coreProperties>
</file>