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76" r:id="rId3"/>
    <p:sldId id="273" r:id="rId4"/>
    <p:sldId id="274" r:id="rId5"/>
    <p:sldId id="275" r:id="rId6"/>
    <p:sldId id="277"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12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6:44.476"/>
    </inkml:context>
    <inkml:brush xml:id="br0">
      <inkml:brushProperty name="width" value="0.4" units="cm"/>
      <inkml:brushProperty name="height" value="0.8" units="cm"/>
      <inkml:brushProperty name="color" value="#FFFF00"/>
      <inkml:brushProperty name="tip" value="rectangle"/>
      <inkml:brushProperty name="rasterOp" value="maskPen"/>
    </inkml:brush>
  </inkml:definitions>
  <inkml:trace contextRef="#ctx0" brushRef="#br0">0 102 0,'50'0'390,"-1"0"-343,1 0 0,0 0 0,-25 0 0,25 0-16,-1 0 16,1 0-16,0 0 32,0 0-1,0 0-31,-1 0 1,1 0 15,0 0-32,0 0 63,0 0-46,-50-50-17,25 50 1,24 0 15,1 0-15,0 0 31,0 0-16,0 0 0,-1 0 16,1 0-16,0 0 0,0 0 1,0 0 61,-1 0-46,1 0-31,-25 0 0,25 0-1,0 0 1,0 0 62,-1 0-31,1 0-32,0 0 17,0 0 46,0 0-47,-1 0-15,1 0-1,0 0 1,-25 0 125,25 0-126,49 0 1,-24 0-1,0 0 1,-75-50-16,49 50 16,1 0 77,0 0-30,0 0-47,50 0-1,-51 0-15,1 0 16,0 0-16,25 0 15,-26 0 1,1 0 78,0 0-16,0 0-62,25 50-1,-1-50 1,-24 0-1,0 0 1,0 0 0,-1 0 124,1 0-124,25 0 0,-25 0-16,0 0 15,-1 0-15,1 0 16,0 0-16,0 0 15,0 0-15,24 0 16,-24 50 0,0-50 15,0 0-15,0 0 77,-1 0-61,1 0-17,-25 0 1,25 0 31,0 0-16,-1 0 0,1 0 0,0 0 16,0 0 0,0 0-16,-1 0 1,1 0 30,0 0-15,0 0 16,-50-25-63,50 25 62</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4.999"/>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0 647 0,'-25'0'16,"75"0"62,0 0-62,0-25-1,-1 25 1,-49-49 0,50 49-16,50-75 15,-26 75 1,1-50 0,0 50-1,-75-50-15,50 50 16,-1 0-1,-49-50-15,50 50 16,0 0 0,-50-49-16,50 49 15,0 0 1,-50-25-16,49 25 16,1 0-1,0-75 1,-75 75 109,25 25-110,-75-25-15,-24 75 16,24-75 0,25 49-1,1-49-15,-1 50 16,0-50-16,0 0 16,0 50-16,1-50 0,-1 0 15,0 50 1,-25-50-16,75 50 15,-50-50-15,75 0 94,50 0-78,-25-25-1,0 25-15,-1 0 16,26-50-16,-25 50 16,0 0-16,0-50 15,49 50-15,-99-50 16,75 50 0,0-74-16,-1 74 15,-74-50 1,50 50-16,0-50 15,0 50 1,-50-50 0,49 50-16,1-50 15,0 50 17,-50-49-17,50 49 1,-50-50-1</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7.468"/>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0 573 0,'25'0'15,"25"-50"1,0 50-16,-1-50 16,1 50-16,0-49 15,0 49-15,-50-50 16,50 50-16,-1 0 15,-49-50 1,50 50 0,25-50-1,-25 50 1,0-50-16,-1 50 16,1-50-16,0 50 15,0-49-15,0 49 16,-50-50-16,49 50 15,-74 0 126,-49 25-125,-1-25-1,0 74 1,26-74-16,24 0 16,25 50-16,-100-50 15,50 0-15,50 50 16,-74-50-16,24 0 0,50 50 15,-75-50-15,25 0 16,0 0 0,75 0 77,25 0-61,0 0-17,-50-25 1,75 25-16,-26 0 16,-49-50-1,50 50 1,25 0 15,-75-50-31,50 50 16,0 0-1,-50-49-15,49 49 16,1-50 0,0 50 15,-50-50-16,50 50-15,0 0 32,-50-50-17,49 50 17,-74 0 93,25 25-110,-74-25 1,24 50-1,0-50 1,50 50-16,-50-50 16,1 74-1,-51-74 1,50 0 0,50 25-1,-25-25-15,-25 0 31,50 50-15,25-50 93,0 0-77,25 0-17,0 0 1,-50-25 0</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8.354"/>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49 623 0,'-50'0'31,"75"0"16,24-25-31,51-50 0,-50 75-16,0 0 15,-1-50-15,26 50 16,-75-49-1,75 49-15,0-50 16,24 0 0,-49 50-1,25-50-15,-1 50 16,-74-50 0,50 50-1,0-49 1,0 49 15,-50-50-15,0 75 46,-25-25-62,-25 49 31,0-49-31,50 50 16,-74-50-16,-1 50 16,0-50-1,75 50 1,-99-50-16,49 0 16,50 50-1,0-75 48,25 25-48,-25-50-15,49 50 16,1-50-16,0 50 16,-50-50-1,100 50-15,-26-49 16,1 49-1,-75-50 1,75 50-16,24-75 16,-49 75-1,-50-50 1,25 50-16,25 0 31</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41.706"/>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-1 843 0,'25'0'16,"-1"0"15,26 0 0,-50-25-15,50 25-16,0 0 15,0-50 17,-1 50-17,-49-50 1,50 50-16,-50-50 15,50 50 1,0 0 31,-50-49-31,50 49-1,-75 0 95,25 25-95,-50-25-15,0 49 16,0 26-1,1-75 1,49 25 0,24-25 124,-24-50-124,50 50-16,0-75 16,0 75-1,-50-24 1,50 24-1,-75 0 64,-25 0-64,0 0 1,0 74-16,1-74 15,49 50 1,-50-50 0,0 0 15,75-50 63,25 50-79,-50-50 1,49 50 0,-49-24-16,-24 24 140,-26 0-124,50 49-16,-50-49 31,75 0 32,-25-25-48,50 25-15,-1-49 16,26 49-1,-75-50 1,50 50-16,25-75 16,-26 75 15,-73 0 110,24 25-110,0-50 47,49 25-78,1-50 16,0 50-1,-50-49 1,50 49-1,-100 0 48,50 24-47,-100-24-16,100 50 15,-74-50-15,24 50 16,0-50 15,75 0 32,-25-25-48,50 25-15,-50-50 0,74 50 16,-74-49-1,75 49-15,-75-50 0,50 50 16,-50-50 0,50 50-16,0-50 31,-1 0-15,1 50 15,-50-50-16,50 50 17,0 0 46,-50-49-16,50 49-46,-1 0 31,1 0-16,0 0 47,-50-50-78,50 50 78,0-50 0,-50 75 16</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8:28.996"/>
    </inkml:context>
    <inkml:brush xml:id="br0">
      <inkml:brushProperty name="width" value="0.4" units="cm"/>
      <inkml:brushProperty name="height" value="0.8" units="cm"/>
      <inkml:brushProperty name="color" value="#00FF00"/>
      <inkml:brushProperty name="tip" value="rectangle"/>
      <inkml:brushProperty name="rasterOp" value="maskPen"/>
    </inkml:brush>
  </inkml:definitions>
  <inkml:trace contextRef="#ctx0" brushRef="#br0">0 7 0,'0'25'484,"50"-25"-468,0 0-1,0 0 17,-1 0-17,1 0 17,0 0-1,0 0 0,0 0 16,-1 0-16,1 0 0,-25 0 16,25 0-15,0 0 14,0 0-14,-1 0-17,1 0 32,0 0-16,0 0 16,0 0 0,-1 0-16,1 0 1,0 0 15,0 0-1,-25 0-14,24 0-1,1 0 0,0 0 16,0 0 0,0 0-16,0 0 0,-1 0 16,1 0 0,0 0-16,0 0 1,0 0-1,-26 0 0,26 0-15,0 0 78,0 0-79,0 0 1,-1 0-1,1 0 17,0 0 46,0 0-63,25 0 1,-1 0 0,-24 0 62,0 0 0,0 0-62,-1 0-1,1 0 1,0 0 78,0 0-63,0 0-16,0 0 1,-26 0 0,26 0 62,0 0-31,0 0 0,25 0-32,24 0 1,-24 0-1,-25 0 64,-1 0-1,1 0-16,-25 0-31,25 0-15,-50-25-16,50 25 16,0 0 31,-1 0-1,1 0-14,-25 0-1</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8:33.901"/>
    </inkml:context>
    <inkml:brush xml:id="br0">
      <inkml:brushProperty name="width" value="0.4" units="cm"/>
      <inkml:brushProperty name="height" value="0.8" units="cm"/>
      <inkml:brushProperty name="color" value="#00FF00"/>
      <inkml:brushProperty name="tip" value="rectangle"/>
      <inkml:brushProperty name="rasterOp" value="maskPen"/>
      <inkml:brushProperty name="fitToCurve" value="1"/>
    </inkml:brush>
  </inkml:definitions>
  <inkml:trace contextRef="#ctx0" brushRef="#br0">0 0 0</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28.52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2193 50 2360,'0'-50'0</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1"/>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1944 100 2125,'0'-50'32,"49"50"-32,1 0 15,0 0 1,0 0 78</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375 548 782,'0'-50'31,"25"50"-15,24 0 15,1 0 16,0-50-16,0 50 0,0 0 16,-50-49-47,49 49 16,1 0 31,0 0-16,0-50 16,0 50-16,-1 0 0,1 0 16,-50-50-16,50 50-15,0 0 15,0 0 32,-50-50-32,50 50 0,-1 0 32,-24 0-32,25 0 0,0 0 0,-50-50-15,50 50 31,-1 0 0,1 0 15,-50-49-46,50 49 31,0 0 15,0 0-15,-1 0-31,-49-50-16,50 50 15,0 0 1,0 0 31,-25 0-16,25 0 0</inkml:trace>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2.747"/>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 1393 0,'0'-25'32,"25"25"14,25 0 95,0 0-78,-50-50-48,25 50 1,25 0 31,-50-49-32,49 49 32,1 0 0,-50-50-31,50 50 31,0-50 46,0 50-30,-1 0-16,-49-50-32,50 50 17,0 0 30,-50-50-31,50 50-15,0 0 31,-1 0 15,-49-49-62,50 49 47,0 0 0,0-50 0,0 50 0,-1-50 31,1 50-16,-50-50-15,50 50-31,-25 0 31,-25-50-32,50 50 32,0 0 16,-50-50-48,49 50 32,1-49 16,0 49-1,-50-50-15,50 50-47,0 0 78,-50-50-46,49 50-1,-49-50 16,50 50-47,0-50 62,0 50 1,-50-49-48,50 49 32,-50-50-16,49 50-15,1 0 47,-50-25-48,50 25 48,-50-50-48,50 50 17,-50-50 30,50 50-46,-50-49 46,25 49-46,-25-50 62,49 50-62,-49-50 62,50 50-78,-50-50 62,50 50 16,-50-50-62,0 1 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0.366"/>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0 203 0,'25'0'266,"50"0"-235,-25 0-16,-1 0 17,1 0-17,0 0 17,0 0-17,0 0 1,-1 0 15,1 0-15,-25 0-1,25 0 32,0 0-31,-1 0 31,1 0-16,0 0 0,0 0 0,-50-50-31,50 50 32,-1 0-17,1 0 1,-50-49 62,50 49-62,0 0 15,0 0 16,-50-50-32,25 50 1,24 0 0,1 0 46,0 0-31,-50-50-15,50 50 15,0 0-15,-1 0 0</inkml:trace>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3.610"/>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74 0 0,'-25'0'15,"-24"0"95</inkml:trace>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4.520"/>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1224 0 0,'0'25'15,"-50"-25"32,50 50-16,-50-50-15,50 50 0,-50-50-16,0 49 47,1-49-1,49 50-30,-50-50 31,-1 0-31,51 50 15,-25-50-16,-25 0 17,50 25-17,-49-25 1,-1 0 15,50 50-15,-50-50 15,0 0 16,50 49-31,-50-49 15,0 0 31,50 50-46,-49-50 15,-1 0 0,50 50 1,-50-50-32,-1 0 31,26 0 0,-49 50 0,24-50-15,25 0-16,-100 0 16</inkml:trace>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08.197"/>
    </inkml:context>
    <inkml:brush xml:id="br0">
      <inkml:brushProperty name="width" value="0.07938" units="cm"/>
      <inkml:brushProperty name="height" value="0.15875" units="cm"/>
      <inkml:brushProperty name="color" value="#FFFF00"/>
      <inkml:brushProperty name="tip" value="rectangle"/>
      <inkml:brushProperty name="rasterOp" value="maskPen"/>
      <inkml:brushProperty name="fitToCurve" value="1"/>
    </inkml:brush>
  </inkml:definitions>
  <inkml:trace contextRef="#ctx0" brushRef="#br0">1 320 0,'50'0'156,"0"0"-124,0 0-1,0 0-15,-1 0 30,1-25-14,0 25 15,0 0-1,-25 0 1,25 0 16,-1 0-16,1 0 0,-50-49-32,50 49 16,1 0 16,-1 0 0,-50-49-16,49 49-15,1 0 47,0 0-17,0 0-14,-50-50-17,50 50 1,-25 0 15,24 0-15,1 0 15,-50-50-15,50 50-16,0 0 15,-50-24 1,74 24-16,-24-74 16</inkml:trace>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7"/>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672 199 516,'50'-49'31,"-25"49"0</inkml:trace>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3"/>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0 224 0,'25'0'32,"25"0"-1,0 0 63,-1 0-63,1 0 16,0 0 0,0 0-32,0 0 16,-1-25 1,1 25 15,0 0-1</inkml:trace>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2"/>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871 198 782,'0'-50'15,"50"50"1,-50-50 0,75 50-1,-25 0 1,-50-50-16,49 50 15,1 0 17,-50-49-32,25 49 15</inkml:trace>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81"/>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622 272 516,'0'-24'47,"50"24"-16,0 0 47,0-50-15,0 50-32</inkml:trace>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9"/>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373 372 313,'0'-25'16,"50"25"-1,-25 0 16</inkml:trace>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8"/>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174 422 125,'0'-25'47,"50"25"-47,-25 0 47</inkml:trace>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7"/>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0 422 0,'50'0'16,"-1"0"0,-24 0 46,0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2.996"/>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73 0,'25'0'125,"-25"50"-109,50-50-16,25 0 31,-26 0-15,1 0 15,-25 0 0,25 0-15,0 0 15,-1 0 16,1 0-16,0 0 1,0 0 30,0-25-31,-1 25 1,1 0 14,0 0-14,0 0-17,-50-50 1,50 50 0,-1 0-1,1 0 1,-25 0 62,-25-49-47,50 49 79,-75 0 30,0 0-124,-25 0-1,1 0 17,-1 0-17,0 49 17,0-49-17,0 0 1,1 0 15,-1 50 32,0-50-32,0 0 0,0 0 16,1 0-16,-1 0-15,0 0 31,0 0-32,0 0 1,25 0 46</inkml:trace>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4"/>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821 248 219,'75'-50'15,"-25"50"1,-50-50 0,25 50-16,74 0 15,-99-50 1,50 50-16,0-49 16,0 49-1,-50-50 1,50 50-16</inkml:trace>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6"/>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515 347 141,'33'-49'15,"16"49"1,1 0 0,0-50-16,50 50 31</inkml:trace>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075"/>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0 422 0,'25'0'0,"24"0"16,1 0-1,0 0 17,-50-25-32,50 25 15,0 0 1,24 0-1,-74-25-15,75 25 16</inkml:trace>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5:34.102"/>
    </inkml:context>
    <inkml:brush xml:id="br0">
      <inkml:brushProperty name="width" value="0.07938" units="cm"/>
      <inkml:brushProperty name="height" value="0.15875" units="cm"/>
      <inkml:brushProperty name="color" value="#FFFF00"/>
      <inkml:brushProperty name="tip" value="rectangle"/>
      <inkml:brushProperty name="rasterOp" value="maskPen"/>
    </inkml:brush>
  </inkml:definitions>
  <inkml:trace contextRef="#ctx0" brushRef="#br0">1 574 0,'25'0'469,"25"0"-438,0 0 16,0 0 0,-1 0 0,-49-26-16,51 26-15,-1 0 15,0 0 32</inkml:trace>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9"/>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448 99 391,'0'1'63,"0"49"-32,0-1 31,-50-49-62,50 50 47,0 0 16,0 0-16,0 0 15,0-1 1,-50-49-48,50 50 1,0 0 46,0-25-30,-49-25-17,49 50 16,0-1 16,0 1 16,-50-50-48,50 50 17,0 0 15,0 0-1,0 0 17,0-1-32,0 1 32,0 0-1,0 0-15,0 0 31,-50-50-47,50 24 1,0 26 15,0 0-16,0 0 31,-50-50-15,50 50-31,0-1 15,0 1 16,0 0 0,0 0 0,0 0 15,0-1-31,0 1 16,0-25 0,0 25-16,0 0 1,0 0 15,0-1-1,0 1 1,0 0 0,0 0 0,-50-50-16,50 50-31,0-1 47,0 1 16,0 0-32,0 0 0,-49 0 32,49-1-16,0-24-16,0 25 16,0 0 31,0 0-16,-50-50-30,50 50-17,0-1 48,0 1 15,0 0-16,0 0 48,0 0-17,0-75 17,0-25-95</inkml:trace>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3"/>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0 3037 0,'0'-25'313,"0"-25"-298,0 0 17,0 0-1,0 0-15,0 1 30,0-1-30,25 50-16,-25-50 16,0 0 15,0 25 0,0-24 0,0-1 1,50 50-17,-50-50 17,0 0-1,0 0 0,0 1 16,50 49-31,-50-50 15,0 0 16,0 0-16,0 0 0,0 0 0,0 26 1,49 24-17,-49-50 17,0 0-1,0 0 0,0 75 78,0 50-77,0-25-32,0 24 15,-24-24 1,24 75 0,0-51-1,0-24 1,0 0-1,-50-50 1,50 50 0,0 0-1,0-26 17,0 26-17,0 0 32,0 0 0,-50-50-47,50 50 47,0-75 78,0-25-110,0 0 1,25-25 0,-25 1-1,0 24-15,0-25 16,50 75 0,-50-99-16,0 24 15,0 25 1,0 0-1,74-24 1,-74 24 0,0 0-1,50 0 1,-50 0 0,0 1 15,0-1-16,50 0 1,-50 0 0,0 0 15,0 1-15,0 24 15,0-25-16,50 50 1,-50-50 0,0 75 93,0 25-93,0 24-1,0 1 1,-25-75 0,25 75-16,0 0 15,0-26 1,0 1 15,0-75 32,0-49-32,0 24-16,0-25 1,0 25 0,0-24-1,0-1 1,0 25-16,0 0 16,0 0-16,25 50 0,-25-74 15,0 24 1,0 0-1,0 0 1,50-24 0,-50 24-1,0 0 1,0 0 0,0 0-1,49 50 1,-49-49-16,0 73 125,0 51-110,0-25-15,-25 0 16,25 0-16,0-1 16,0 1-16,-49 0 0,49 0 15,0 25 1,0-1 0,-50-24-1,50-150 79,0 51-94,0-1 16,0 25-16,25-50 15,-25 50-15,0-24 16,0-1-16,0-50 15,0 0 1,0 51-16,50 49 16,-50-75-16,0 0 15,0 25 1,0 1 0,0-1-1,49-25 1,-49 25-1,0 1 17,0 73 77,0 26-93,0 25-1,0-25-15,-25 24 16,25-24 0,0 0-16,0 25 15,0-25 1,-49-50-1,49 49-15,0-74 79,0-49-64,0-1 16,25 75-31,-25-50 16,0 0 0,0 1-1,0-1 1,0-25 0,24 75-1,-24-50-15,0 1 16,0-1 15,0 49 0</inkml:trace>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1"/>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473 124 3094,'0'26'15,"0"48"1,0 26 0,0-25-1,0-1 1,0 1 0,-25-75-16,25 50 15,0 0 1,0 24-1,0-24 1,0 0 0,0 0-1,0 0 1,0-1 0,0 1 15,-49-50-31,49 50 15,0 0 17,0-25-1,0 25 0,-50-50-31,50 49 31,0 1 1,0 0-1,-50-50-15,50 50-1,0 0 16,0-1 1,0 1-17,-50-50 1,50 50 0,0 0-1,0 0 16,0-26-15,0 26 15,0 0 1,-50-50 14,50 50-46,0 0 32,0-1-1,0 1 0,-49 0 0,49 0-15,0 0 0,0 0-1,0-1 17,0 1-1,0 0-16,0 0 17,0-25-1,-50-25 0,50 49-31,0 1 31,0-75 79,0-24-95,0-26 1,0 25-16,0 0 31,0 25-15,0-24 0,25 49-16,-25-50 15,0 0 1,0 100 78,0 24-94,0 1 15,0-25 1,-25 0-1,25 0 1,0-1 0,0 1 31,0 0-16,0 0 0,-50-50-31,50 50 47,0-1 0,0 1-16,0 0 16,0 0 0,0 0 125,0-75-47,0-25-78,-50 50 109,50 25-141,0-50 298,0 50-219,25-25-16,-25 50 156,50-50-203</inkml:trace>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9:18.142"/>
    </inkml:context>
    <inkml:brush xml:id="br0">
      <inkml:brushProperty name="width" value="0.07938" units="cm"/>
      <inkml:brushProperty name="height" value="0.15875" units="cm"/>
      <inkml:brushProperty name="color" value="#00FF00"/>
      <inkml:brushProperty name="tip" value="rectangle"/>
      <inkml:brushProperty name="rasterOp" value="maskPen"/>
    </inkml:brush>
  </inkml:definitions>
  <inkml:trace contextRef="#ctx0" brushRef="#br0">523 124 266,'0'26'0,"0"48"15,0 26 1,0-50 0,0 24-1,-25-74-15,25 100 16,0-25-1,-50-75-15,50 124 16,0-74-16,0 25 16,-49-75-1,49 50-15,0-1 16,0 1 15,0 0 0,0-75 16,0-25-15,0 1-17,0-1 1,0 75 62,0 24-62,0 1-1,-50 0 1,50 25-1,-50-25 1,50-1 0,0 1 15,0-75 0,0-25-15,0-24-1,0-1 1,25 0 0,-25 26 15,0 73 31,0 1-62,-25-25 16,25 100-16,0-50 16,0-25-16,-50-25 15,50 99-15,0-49 16,0-75 78,0-74-79,25 24 1,-25 25 0,0 100 62,0 49-63,0-49 1,0-25-16,-25 50 16,25-25-16,0-25 15,0 24-15,0 51 16,0-125 46,0-75-46,0 26 0,0 24-1,0 0 16,0 75 32,0 75-47,0-75-16,0 24 0,-50 1 15,50 0-15,-49 50 16,49-51-1,0-74 48,0-24-47,24 49-1,-24-75-15,0-25 16,50 26-1,-50 24 1,0 75 31,0 25-31,0 24-1,0 1 1,-25 25-1,25-51 1,0 1 15,0-125 47,0 1-62,0-1 0,0 25 15,0 0-15,25 50-1,-25-49 1,0-1 15,0 0-15,0 0-1,50 0 17,-50 1-1,0 24 0,0-25 0,50 50-15,-50-50-16,0 0 31,0 1 16,0-1-16,50 50-15,-50-50 0,0 0 15,0 0 0,0 0 16,49 50-47,-49-49 31,0-1 16,0 0-16,0 25-15,50 25 0,-50-50-1,0 1 16,0-1 1,0 0-1,0-25-15,0 25 15,0 1 16,0 23-16</inkml:trace>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50:23.304"/>
    </inkml:context>
    <inkml:brush xml:id="br0">
      <inkml:brushProperty name="width" value="0.4" units="cm"/>
      <inkml:brushProperty name="height" value="0.8" units="cm"/>
      <inkml:brushProperty name="color" value="#00FFFF"/>
      <inkml:brushProperty name="tip" value="rectangle"/>
      <inkml:brushProperty name="rasterOp" value="maskPen"/>
    </inkml:brush>
  </inkml:definitions>
  <inkml:trace contextRef="#ctx0" brushRef="#br0">0 11 0,'100'0'421,"-50"0"-405,-1 0 0,-24 0 15,25 0 0,0 0-15,0 0-1,0 0 1,-1 0 15,1 0 16,0 0-16,0 0 1,0 0-1,-1 0 0,1 0-15,-25 0-1,25 0 1,0 0 0,-1 0 31,1 0-16,0 0-16,0 0 17,0 0-17,-1 0 79,1 0-63,0 0-15,0 0 0,25 0-1,-26 0 1,1 0-1,0 0 1,-25 0 15,25 0 79,0 0-95,49 0 1,-24 0 0,0 0-1,-26 0-15,1 0 16,0 0-16,0 0 15,0 0-15,-26 0 16,26 0-16,0 0 16,25 0-1,-25 0 1,-1 0 46,-49 25-46,50-25 31,0 0-31,0 0-1,0 0 1,-1 0-16,1 0 31,25 0-15,-25 0-1,24 0 1,-24 0 0,0 0-1,0 0 48,0 0-32,-1 0 0,26 0-15,-25 0-1,0 0 1,0 0 0,-1 0-1,1 0 17,-25 0 14,25 0-14,0 0-17,-1 0 32,1 0-16,0 0-15,0 0 15,0 0-15,0 0 15,-1 0 0,1 0-15,0 0 15,0 0 16,-25 0-16,24 0 1,1 0-1,0 0-15,0 0 15,0 0 0,-1 0 0,1 0-15,0 0 15,0 0 16,0 0-16,-1 0 1,-24 0-1,25 0 31,0 0-30,0 0-1,0 0 31,-50-25-46,49 25 31,1 0 0,0 0 31,0 0-31</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4.145"/>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0 0 0</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06.319"/>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0 1196 0,'25'0'78,"24"0"-63,1 0 1,0 0 0,-25 0-1,25 0 1,24-25-1,-49 25 1,25 0 15,0 0-15,-50-50 0,50 50-1,0 0 1,-1 0-1,1 0 17,0 0-17,-50-50-15,50 50 16,0 0 0,-1 0-1,-49-25 1,50 25 31,-25 0-16,-25-50-15,50 50 15,0 0 0,-1-74 0,1 74 1,0 0-1,-50-25-16,50 25-15,0 0 47,0 0-15,-50-50-32,49 50 15,1 0 32,0-75-16,0 75 1,0 0-1,-50-25-31,49 25 15,1 0 17,-50-49-17,50 49 1,0 0 15,-50-50-15,25 50-1,24 0 1,1 0 15,-50-50 1,50 50-32,0 0 31,0 0 0,-1-50 0,1 50 1,0 0-17,0 0 1,0-50 15,-1 50-15,1 0 15,0 0-15,0 0-1,-50-49 1,50 49-1,0 0 17,-50-50-17,49 50 17,-24 0-1,-25-50-31,50 50 15,0 0 17,-50-50-17,50 50-15,-1 0 16,-49-50 0,50 50-1,0 0 16,-50-49 1,50 49-17,0 0 17,-1 0-17,-49-50 1,50 50-16,0 0 31,-50-50-15,25 50-1,25 0 1,0 0 0,-50-50-1,99 50 1,-24 0-1,-75-50 1</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10.890"/>
    </inkml:context>
    <inkml:brush xml:id="br0">
      <inkml:brushProperty name="width" value="0.07938" units="cm"/>
      <inkml:brushProperty name="height" value="0.15875" units="cm"/>
      <inkml:brushProperty name="color" value="#00FFFF"/>
      <inkml:brushProperty name="tip" value="rectangle"/>
      <inkml:brushProperty name="rasterOp" value="maskPen"/>
      <inkml:brushProperty name="fitToCurve" value="1"/>
    </inkml:brush>
  </inkml:definitions>
  <inkml:trace contextRef="#ctx0" brushRef="#br0">1 1743 0,'25'0'125,"-25"-25"-93,50 25-1,0 0 0,0-75 0,-1 75 16,1-49-15,0 49-1,-50-50 31,50 50-62,0 0 78,0 0-46,-50-50-32,49 50 62,1 0-15,-50-25-16,50 25-15,0 0 15,-50-50-15,25 50 31,49-50 0,-49 50-16,-25-49 16,50 49-32,-50-50 32,50 50-31,0 0 46,-50-50-62,49 50 32,-49-50-1,50 50 0,0 0 0,-50-50-15,50 50 0,0 0 30,-50-49-14,49 49-32,1 0 31,0 0 16,-50-50-47,50 50 31,-25 0 0,-25-50 1,50 50-32,-1 0 31,-49-50-16,50 50 17,0 0 30,-50-50-62,50 50 16,0 0 15,-50-49-31,49 49 47,1 0-16,-50-50-15,50 50 15,0 0 0,-50-25 1,50 25-32,-25 0 46,49-75-14,-24 75-1,-50-50 16,25 50-32,50-49 17,-26 49 15,-49-50-32,25 50 1,50-50 46,-50 50-46,-25-50 15,50 50-15,0 0 31,-50-50-47,49 50 31,-49-24 0,50 24-15,-50-50-1,50 50 1,0 0 62,-50-50-31,50 50-31,-1-50-1,1 50 63,-50-50-46,50 50 15,0 0 15,-50-50-31,50 50-15,-1 0 31,-49-49-32,50 49 48,-50-50-63,25 50 62,-124 0 79</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22.530"/>
    </inkml:context>
    <inkml:brush xml:id="br0">
      <inkml:brushProperty name="width" value="0.07938" units="cm"/>
      <inkml:brushProperty name="height" value="0.15875" units="cm"/>
      <inkml:brushProperty name="color" value="#00FFFF"/>
      <inkml:brushProperty name="tip" value="rectangle"/>
      <inkml:brushProperty name="rasterOp" value="maskPen"/>
    </inkml:brush>
  </inkml:definitions>
  <inkml:trace contextRef="#ctx0" brushRef="#br0">0 473 0,'25'0'16,"25"0"15,-1 0-15,1 0-1,0 0 1,25 0 0,-1 0-1,-24 0 1,25-25-1,-25 25-15,49 0 16,-99-49 0,50 49-16,-25 0 15,25 0 1,0-50 0,49 50-1,-24 0 1,-75-50-1,75 50-15,-25 0 16,-1 0 15,1-50-15,25 50 0,-25 0-16,-1-50 15,51 50 1,-75 0-1,25 0 32,0 0-31,-50-50 0,49 50-16,1 0 31,0 0 0,0 0 0,0 0 1,-1 0-17,1 0 1,-50-49-1,50 49-15,0 0 16,24 0 0,-24-50-1,0 50 1,0 0 15,0 0 0,0-50-15,-75 50 109,-50 0-109,25 0-16,24 0 15</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1.311"/>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-1 249 0,'25'0'78,"24"0"-47,26 0 0,-25 0-15,0 0 0,24 0-1,-24 0-15,25-50 16,-25 50-1,0 0 17,-1 0-17,1 0 1,0 0 0,0-50-1,0 50 16,-1 0-15,1 0 0,0 0-1,-50-50 1,25 50-16,25 0 16,-1 0 15,1 0-16,0 0 1,0-49 0,0 49-1,-75 0 142,-50 25-142,0-25 1,-24 49-1,49-49 1,25 0-16,-25 0 16,-24 50-16,-1-50 15,25 0 1,50 50-16,-75-50 16,26 0-1,73 0 79,51 0-78,-25-25-1,0 25-15,0 0 16,-1 0-16,1 0 15,0-50-15,50 50 16,-26-50 0,1 50-1,-25 0 1,24 0-16,1 0 16,-25 0-1,-50-49 1,50 49-1,0 0 17,-75 0 46,-25 0-78,-25 0 15,25 25 1,1-25-16,-1 0 16,0 0-16,0 49 15,0-49-15,1 0 16,-1 50-16,0-50 16,0 0-16,-25 0 15,100 0 63,25 0-62,25 0 0,-25 0-16,-1 0 0,1 0 15,0-25-15,0 25 16,0 0-16,-1-50 15,1 50-15,0 0 16,25-49 0,-25 49-1,-1 0 1,1 0 0,0-50 15,-75 50 31,-25 0-46</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09T09:47:33.824"/>
    </inkml:context>
    <inkml:brush xml:id="br0">
      <inkml:brushProperty name="width" value="0.05292" units="cm"/>
      <inkml:brushProperty name="height" value="0.10583" units="cm"/>
      <inkml:brushProperty name="color" value="#00FFFF"/>
      <inkml:brushProperty name="tip" value="rectangle"/>
      <inkml:brushProperty name="rasterOp" value="maskPen"/>
      <inkml:brushProperty name="fitToCurve" value="1"/>
    </inkml:brush>
  </inkml:definitions>
  <inkml:trace contextRef="#ctx0" brushRef="#br0">0 649 0,'25'0'47,"25"0"-16,0 0-15,-1 0-1,26 0 1,-75-25-16,100 25 16,-50 0-16,-1 0 15,1-50-15,0 50 16,0 0-16,24-50 16,26 50-1,-25 0 1,-1-49-1,1 49 1,25 0 0,-100-50-16,50 50 15,-75 0 126,-25 0-125,-25 0-1,-24 25 1,49-25-16,0 0 15,-25 49 1,1-49 0,-26 75-1,25-75 1,1 50 0,24-50-1,0 0 1,0 0-1,50 50 32,50-50 47,0-25-94,49 25 16,-24 0-1,-75-50 1,75 50-16,-1 0 16,-24-50-16,0 50 15,0 0-15,0-74 16,-1 74-16,1 0 15,0-50-15,25 50 16,24-50 0,-24 50-1,0-50 1,24 50 0,-99-50-1,75 50-15,-25 0 16,-75 0 124,-25 0-124,-24 25 0,-26-25-1,25 0 1,75 50-16,-50-50 16,1 0-16,-1 0 15,0 0 1,75 0 93,74 0-78,-99-25-31,75 25 0,0 0 16,-75-50 0,75 50-16,-26-49 15,51 49 1,-50-50 0,0 50-16,24-50 15,1 50 1,-25-50-1,0 50 1,-1-75 0,1 75-1,0 0 1,-75 0 78,-25 0-79,1 50 1,-1-50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8D3F8-58E9-4E5D-9FD0-CF38CBD25AA0}" type="datetimeFigureOut">
              <a:rPr lang="it-IT" smtClean="0"/>
              <a:t>24/10/2024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17C0F-DDB6-4639-892F-F490618E1237}" type="slidenum">
              <a:rPr lang="it-IT" smtClean="0"/>
              <a:t>‹N›</a:t>
            </a:fld>
            <a:endParaRPr lang="it-IT"/>
          </a:p>
        </p:txBody>
      </p:sp>
    </p:spTree>
    <p:extLst>
      <p:ext uri="{BB962C8B-B14F-4D97-AF65-F5344CB8AC3E}">
        <p14:creationId xmlns:p14="http://schemas.microsoft.com/office/powerpoint/2010/main" val="1906974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24/10/2024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984997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24/10/2024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01613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24/10/2024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24384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AB03C93-E707-4F87-BE42-BC098D4A78E6}" type="datetimeFigureOut">
              <a:rPr lang="it-IT" smtClean="0"/>
              <a:t>24/10/2024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424729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1AB03C93-E707-4F87-BE42-BC098D4A78E6}" type="datetimeFigureOut">
              <a:rPr lang="it-IT" smtClean="0"/>
              <a:t>24/10/2024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10927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AB03C93-E707-4F87-BE42-BC098D4A78E6}" type="datetimeFigureOut">
              <a:rPr lang="it-IT" smtClean="0"/>
              <a:t>24/10/2024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19739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1AB03C93-E707-4F87-BE42-BC098D4A78E6}" type="datetimeFigureOut">
              <a:rPr lang="it-IT" smtClean="0"/>
              <a:t>24/10/2024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78669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1AB03C93-E707-4F87-BE42-BC098D4A78E6}" type="datetimeFigureOut">
              <a:rPr lang="it-IT" smtClean="0"/>
              <a:t>24/10/2024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162799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03C93-E707-4F87-BE42-BC098D4A78E6}" type="datetimeFigureOut">
              <a:rPr lang="it-IT" smtClean="0"/>
              <a:t>24/10/2024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412111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1AB03C93-E707-4F87-BE42-BC098D4A78E6}" type="datetimeFigureOut">
              <a:rPr lang="it-IT" smtClean="0"/>
              <a:t>24/10/2024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2012976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1AB03C93-E707-4F87-BE42-BC098D4A78E6}" type="datetimeFigureOut">
              <a:rPr lang="it-IT" smtClean="0"/>
              <a:t>24/10/2024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5E584B5-CFC2-4DA8-9817-51668D1681F9}" type="slidenum">
              <a:rPr lang="it-IT" smtClean="0"/>
              <a:t>‹N›</a:t>
            </a:fld>
            <a:endParaRPr lang="it-IT"/>
          </a:p>
        </p:txBody>
      </p:sp>
    </p:spTree>
    <p:extLst>
      <p:ext uri="{BB962C8B-B14F-4D97-AF65-F5344CB8AC3E}">
        <p14:creationId xmlns:p14="http://schemas.microsoft.com/office/powerpoint/2010/main" val="312044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03C93-E707-4F87-BE42-BC098D4A78E6}" type="datetimeFigureOut">
              <a:rPr lang="it-IT" smtClean="0"/>
              <a:t>24/10/2024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584B5-CFC2-4DA8-9817-51668D1681F9}" type="slidenum">
              <a:rPr lang="it-IT" smtClean="0"/>
              <a:t>‹N›</a:t>
            </a:fld>
            <a:endParaRPr lang="it-IT"/>
          </a:p>
        </p:txBody>
      </p:sp>
    </p:spTree>
    <p:extLst>
      <p:ext uri="{BB962C8B-B14F-4D97-AF65-F5344CB8AC3E}">
        <p14:creationId xmlns:p14="http://schemas.microsoft.com/office/powerpoint/2010/main" val="299493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6" Type="http://schemas.openxmlformats.org/officeDocument/2006/relationships/image" Target="../media/image18.emf"/><Relationship Id="rId21" Type="http://schemas.openxmlformats.org/officeDocument/2006/relationships/customXml" Target="../ink/ink10.xml"/><Relationship Id="rId42" Type="http://schemas.openxmlformats.org/officeDocument/2006/relationships/image" Target="../media/image26.emf"/><Relationship Id="rId47" Type="http://schemas.openxmlformats.org/officeDocument/2006/relationships/customXml" Target="../ink/ink23.xml"/><Relationship Id="rId63" Type="http://schemas.openxmlformats.org/officeDocument/2006/relationships/image" Target="../media/image36.emf"/><Relationship Id="rId68" Type="http://schemas.openxmlformats.org/officeDocument/2006/relationships/customXml" Target="../ink/ink34.xml"/><Relationship Id="rId16" Type="http://schemas.openxmlformats.org/officeDocument/2006/relationships/image" Target="../media/image13.emf"/><Relationship Id="rId11" Type="http://schemas.openxmlformats.org/officeDocument/2006/relationships/customXml" Target="../ink/ink5.xml"/><Relationship Id="rId24" Type="http://schemas.openxmlformats.org/officeDocument/2006/relationships/image" Target="../media/image17.emf"/><Relationship Id="rId32" Type="http://schemas.openxmlformats.org/officeDocument/2006/relationships/image" Target="../media/image21.emf"/><Relationship Id="rId37" Type="http://schemas.openxmlformats.org/officeDocument/2006/relationships/customXml" Target="../ink/ink18.xml"/><Relationship Id="rId40" Type="http://schemas.openxmlformats.org/officeDocument/2006/relationships/image" Target="../media/image25.emf"/><Relationship Id="rId45" Type="http://schemas.openxmlformats.org/officeDocument/2006/relationships/customXml" Target="../ink/ink22.xml"/><Relationship Id="rId53" Type="http://schemas.openxmlformats.org/officeDocument/2006/relationships/customXml" Target="../ink/ink26.xml"/><Relationship Id="rId58" Type="http://schemas.openxmlformats.org/officeDocument/2006/relationships/customXml" Target="../ink/ink29.xml"/><Relationship Id="rId66" Type="http://schemas.openxmlformats.org/officeDocument/2006/relationships/customXml" Target="../ink/ink33.xml"/><Relationship Id="rId74" Type="http://schemas.openxmlformats.org/officeDocument/2006/relationships/customXml" Target="../ink/ink37.xml"/><Relationship Id="rId5" Type="http://schemas.openxmlformats.org/officeDocument/2006/relationships/customXml" Target="../ink/ink2.xml"/><Relationship Id="rId61" Type="http://schemas.openxmlformats.org/officeDocument/2006/relationships/image" Target="../media/image35.emf"/><Relationship Id="rId19" Type="http://schemas.openxmlformats.org/officeDocument/2006/relationships/customXml" Target="../ink/ink9.xml"/><Relationship Id="rId14" Type="http://schemas.openxmlformats.org/officeDocument/2006/relationships/image" Target="../media/image12.emf"/><Relationship Id="rId22" Type="http://schemas.openxmlformats.org/officeDocument/2006/relationships/image" Target="../media/image16.emf"/><Relationship Id="rId27" Type="http://schemas.openxmlformats.org/officeDocument/2006/relationships/customXml" Target="../ink/ink13.xml"/><Relationship Id="rId30" Type="http://schemas.openxmlformats.org/officeDocument/2006/relationships/image" Target="../media/image20.emf"/><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9.emf"/><Relationship Id="rId56" Type="http://schemas.openxmlformats.org/officeDocument/2006/relationships/image" Target="../media/image33.emf"/><Relationship Id="rId64" Type="http://schemas.openxmlformats.org/officeDocument/2006/relationships/customXml" Target="../ink/ink32.xml"/><Relationship Id="rId69" Type="http://schemas.openxmlformats.org/officeDocument/2006/relationships/image" Target="../media/image39.emf"/><Relationship Id="rId77" Type="http://schemas.openxmlformats.org/officeDocument/2006/relationships/image" Target="../media/image43.emf"/><Relationship Id="rId8" Type="http://schemas.openxmlformats.org/officeDocument/2006/relationships/image" Target="../media/image9.emf"/><Relationship Id="rId51" Type="http://schemas.openxmlformats.org/officeDocument/2006/relationships/customXml" Target="../ink/ink25.xml"/><Relationship Id="rId72" Type="http://schemas.openxmlformats.org/officeDocument/2006/relationships/customXml" Target="../ink/ink36.xml"/><Relationship Id="rId3" Type="http://schemas.openxmlformats.org/officeDocument/2006/relationships/customXml" Target="../ink/ink1.xml"/><Relationship Id="rId12" Type="http://schemas.openxmlformats.org/officeDocument/2006/relationships/image" Target="../media/image11.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4.emf"/><Relationship Id="rId46" Type="http://schemas.openxmlformats.org/officeDocument/2006/relationships/image" Target="../media/image28.emf"/><Relationship Id="rId59" Type="http://schemas.openxmlformats.org/officeDocument/2006/relationships/image" Target="../media/image34.emf"/><Relationship Id="rId67" Type="http://schemas.openxmlformats.org/officeDocument/2006/relationships/image" Target="../media/image38.emf"/><Relationship Id="rId20" Type="http://schemas.openxmlformats.org/officeDocument/2006/relationships/image" Target="../media/image15.emf"/><Relationship Id="rId41" Type="http://schemas.openxmlformats.org/officeDocument/2006/relationships/customXml" Target="../ink/ink20.xml"/><Relationship Id="rId54" Type="http://schemas.openxmlformats.org/officeDocument/2006/relationships/image" Target="../media/image32.emf"/><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42.emf"/><Relationship Id="rId1" Type="http://schemas.openxmlformats.org/officeDocument/2006/relationships/slideLayout" Target="../slideLayouts/slideLayout2.xml"/><Relationship Id="rId6" Type="http://schemas.openxmlformats.org/officeDocument/2006/relationships/image" Target="../media/image8.emf"/><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9.emf"/><Relationship Id="rId36" Type="http://schemas.openxmlformats.org/officeDocument/2006/relationships/image" Target="../media/image23.emf"/><Relationship Id="rId49" Type="http://schemas.openxmlformats.org/officeDocument/2006/relationships/customXml" Target="../ink/ink24.xml"/><Relationship Id="rId57" Type="http://schemas.openxmlformats.org/officeDocument/2006/relationships/customXml" Target="../ink/ink28.xml"/><Relationship Id="rId10" Type="http://schemas.openxmlformats.org/officeDocument/2006/relationships/image" Target="../media/image10.emf"/><Relationship Id="rId31" Type="http://schemas.openxmlformats.org/officeDocument/2006/relationships/customXml" Target="../ink/ink15.xml"/><Relationship Id="rId44" Type="http://schemas.openxmlformats.org/officeDocument/2006/relationships/image" Target="../media/image27.emf"/><Relationship Id="rId52" Type="http://schemas.openxmlformats.org/officeDocument/2006/relationships/image" Target="../media/image31.emf"/><Relationship Id="rId60" Type="http://schemas.openxmlformats.org/officeDocument/2006/relationships/customXml" Target="../ink/ink30.xml"/><Relationship Id="rId65" Type="http://schemas.openxmlformats.org/officeDocument/2006/relationships/image" Target="../media/image37.emf"/><Relationship Id="rId73" Type="http://schemas.openxmlformats.org/officeDocument/2006/relationships/image" Target="../media/image41.emf"/><Relationship Id="rId4" Type="http://schemas.openxmlformats.org/officeDocument/2006/relationships/image" Target="../media/image7.emf"/><Relationship Id="rId9" Type="http://schemas.openxmlformats.org/officeDocument/2006/relationships/customXml" Target="../ink/ink4.xml"/><Relationship Id="rId13" Type="http://schemas.openxmlformats.org/officeDocument/2006/relationships/customXml" Target="../ink/ink6.xml"/><Relationship Id="rId18" Type="http://schemas.openxmlformats.org/officeDocument/2006/relationships/image" Target="../media/image14.emf"/><Relationship Id="rId39" Type="http://schemas.openxmlformats.org/officeDocument/2006/relationships/customXml" Target="../ink/ink19.xml"/><Relationship Id="rId34" Type="http://schemas.openxmlformats.org/officeDocument/2006/relationships/image" Target="../media/image22.emf"/><Relationship Id="rId50" Type="http://schemas.openxmlformats.org/officeDocument/2006/relationships/image" Target="../media/image30.emf"/><Relationship Id="rId55" Type="http://schemas.openxmlformats.org/officeDocument/2006/relationships/customXml" Target="../ink/ink27.xml"/><Relationship Id="rId76" Type="http://schemas.openxmlformats.org/officeDocument/2006/relationships/customXml" Target="../ink/ink38.xml"/><Relationship Id="rId7" Type="http://schemas.openxmlformats.org/officeDocument/2006/relationships/customXml" Target="../ink/ink3.xml"/><Relationship Id="rId71" Type="http://schemas.openxmlformats.org/officeDocument/2006/relationships/image" Target="../media/image40.emf"/><Relationship Id="rId2" Type="http://schemas.openxmlformats.org/officeDocument/2006/relationships/image" Target="../media/image1.png"/><Relationship Id="rId29" Type="http://schemas.openxmlformats.org/officeDocument/2006/relationships/customXml" Target="../ink/ink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553472" y="1081076"/>
            <a:ext cx="3552264"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800" dirty="0" smtClean="0"/>
              <a:t>Quando la temperatura di un solido viene alzata, l’energia cinetica delle sue molecole aumenta. Ad una certa temperatura (</a:t>
            </a:r>
            <a:r>
              <a:rPr lang="it-IT" sz="1800" b="1" dirty="0" smtClean="0"/>
              <a:t>temperatura di fusione</a:t>
            </a:r>
            <a:r>
              <a:rPr lang="it-IT" sz="1800" dirty="0" smtClean="0"/>
              <a:t>), l’energia cinetica supera l’energia delle interazioni che tengono assieme il solido e questo diventa liquido. Il passaggio di stato da solido a liquido viene chiamato </a:t>
            </a:r>
            <a:r>
              <a:rPr lang="it-IT" sz="1800" b="1" dirty="0" smtClean="0"/>
              <a:t>fusione</a:t>
            </a:r>
            <a:r>
              <a:rPr lang="it-IT" sz="1800" dirty="0" smtClean="0"/>
              <a:t>. Il passaggio opposto, che avviene raffreddando il liquido, viene chiamato </a:t>
            </a:r>
            <a:r>
              <a:rPr lang="it-IT" sz="1800" b="1" dirty="0" smtClean="0"/>
              <a:t>solidificazione</a:t>
            </a:r>
            <a:r>
              <a:rPr lang="it-IT" sz="1800" dirty="0" smtClean="0"/>
              <a:t>.</a:t>
            </a:r>
          </a:p>
        </p:txBody>
      </p:sp>
      <p:sp>
        <p:nvSpPr>
          <p:cNvPr id="2" name="Title 1"/>
          <p:cNvSpPr>
            <a:spLocks noGrp="1"/>
          </p:cNvSpPr>
          <p:nvPr>
            <p:ph type="title"/>
          </p:nvPr>
        </p:nvSpPr>
        <p:spPr>
          <a:xfrm>
            <a:off x="517711" y="184785"/>
            <a:ext cx="7953936" cy="809251"/>
          </a:xfrm>
        </p:spPr>
        <p:txBody>
          <a:bodyPr>
            <a:normAutofit/>
          </a:bodyPr>
          <a:lstStyle/>
          <a:p>
            <a:r>
              <a:rPr lang="it-IT" sz="3200" dirty="0" smtClean="0">
                <a:solidFill>
                  <a:srgbClr val="0070C0"/>
                </a:solidFill>
              </a:rPr>
              <a:t>Transizioni di stato</a:t>
            </a:r>
            <a:endParaRPr lang="it-IT" sz="3200" dirty="0">
              <a:solidFill>
                <a:srgbClr val="0070C0"/>
              </a:solidFill>
            </a:endParaRPr>
          </a:p>
        </p:txBody>
      </p:sp>
      <p:cxnSp>
        <p:nvCxnSpPr>
          <p:cNvPr id="6" name="Straight Arrow Connector 5"/>
          <p:cNvCxnSpPr/>
          <p:nvPr/>
        </p:nvCxnSpPr>
        <p:spPr>
          <a:xfrm>
            <a:off x="6945725" y="2068742"/>
            <a:ext cx="775884" cy="1161633"/>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805013" y="1484236"/>
            <a:ext cx="1210235"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GAS</a:t>
            </a:r>
            <a:endParaRPr lang="it-IT" b="1" dirty="0">
              <a:solidFill>
                <a:schemeClr val="tx1"/>
              </a:solidFill>
            </a:endParaRPr>
          </a:p>
        </p:txBody>
      </p:sp>
      <p:sp>
        <p:nvSpPr>
          <p:cNvPr id="12" name="Oval 11"/>
          <p:cNvSpPr/>
          <p:nvPr/>
        </p:nvSpPr>
        <p:spPr>
          <a:xfrm>
            <a:off x="7106511" y="3269783"/>
            <a:ext cx="1513053"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LIQUIDO</a:t>
            </a:r>
            <a:endParaRPr lang="it-IT" b="1" dirty="0">
              <a:solidFill>
                <a:schemeClr val="tx1"/>
              </a:solidFill>
            </a:endParaRPr>
          </a:p>
        </p:txBody>
      </p:sp>
      <p:sp>
        <p:nvSpPr>
          <p:cNvPr id="13" name="Oval 12"/>
          <p:cNvSpPr/>
          <p:nvPr/>
        </p:nvSpPr>
        <p:spPr>
          <a:xfrm>
            <a:off x="4267200" y="3269782"/>
            <a:ext cx="1287686" cy="74689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SOLIDO</a:t>
            </a:r>
            <a:endParaRPr lang="it-IT" b="1" dirty="0">
              <a:solidFill>
                <a:schemeClr val="tx1"/>
              </a:solidFill>
            </a:endParaRPr>
          </a:p>
        </p:txBody>
      </p:sp>
      <p:cxnSp>
        <p:nvCxnSpPr>
          <p:cNvPr id="17" name="Straight Arrow Connector 16"/>
          <p:cNvCxnSpPr/>
          <p:nvPr/>
        </p:nvCxnSpPr>
        <p:spPr>
          <a:xfrm flipH="1" flipV="1">
            <a:off x="6739806" y="2194394"/>
            <a:ext cx="751340" cy="1070878"/>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rot="3393062">
            <a:off x="6659655" y="2577497"/>
            <a:ext cx="2010336" cy="369332"/>
          </a:xfrm>
          <a:prstGeom prst="rect">
            <a:avLst/>
          </a:prstGeom>
          <a:noFill/>
        </p:spPr>
        <p:txBody>
          <a:bodyPr wrap="square" rtlCol="0">
            <a:spAutoFit/>
          </a:bodyPr>
          <a:lstStyle/>
          <a:p>
            <a:r>
              <a:rPr lang="it-IT" dirty="0" smtClean="0"/>
              <a:t>condensazione</a:t>
            </a:r>
            <a:endParaRPr lang="it-IT" dirty="0"/>
          </a:p>
        </p:txBody>
      </p:sp>
      <p:sp>
        <p:nvSpPr>
          <p:cNvPr id="21" name="TextBox 20"/>
          <p:cNvSpPr txBox="1"/>
          <p:nvPr/>
        </p:nvSpPr>
        <p:spPr>
          <a:xfrm rot="3335262">
            <a:off x="6165129" y="2680505"/>
            <a:ext cx="1621776" cy="369332"/>
          </a:xfrm>
          <a:prstGeom prst="rect">
            <a:avLst/>
          </a:prstGeom>
          <a:noFill/>
        </p:spPr>
        <p:txBody>
          <a:bodyPr wrap="square" rtlCol="0">
            <a:spAutoFit/>
          </a:bodyPr>
          <a:lstStyle/>
          <a:p>
            <a:pPr algn="ctr"/>
            <a:r>
              <a:rPr lang="it-IT" dirty="0" smtClean="0"/>
              <a:t>vaporizzazione</a:t>
            </a:r>
            <a:endParaRPr lang="it-IT" dirty="0"/>
          </a:p>
        </p:txBody>
      </p:sp>
      <p:cxnSp>
        <p:nvCxnSpPr>
          <p:cNvPr id="22" name="Straight Arrow Connector 21"/>
          <p:cNvCxnSpPr/>
          <p:nvPr/>
        </p:nvCxnSpPr>
        <p:spPr>
          <a:xfrm>
            <a:off x="5517033" y="3527527"/>
            <a:ext cx="1640164" cy="14829"/>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5509252" y="3749989"/>
            <a:ext cx="1647946" cy="20926"/>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615608" y="3742047"/>
            <a:ext cx="2010336" cy="369332"/>
          </a:xfrm>
          <a:prstGeom prst="rect">
            <a:avLst/>
          </a:prstGeom>
          <a:noFill/>
        </p:spPr>
        <p:txBody>
          <a:bodyPr wrap="square" rtlCol="0">
            <a:spAutoFit/>
          </a:bodyPr>
          <a:lstStyle/>
          <a:p>
            <a:r>
              <a:rPr lang="it-IT" dirty="0" smtClean="0"/>
              <a:t>solidificazione</a:t>
            </a:r>
            <a:endParaRPr lang="it-IT" dirty="0"/>
          </a:p>
        </p:txBody>
      </p:sp>
      <p:sp>
        <p:nvSpPr>
          <p:cNvPr id="25" name="TextBox 24"/>
          <p:cNvSpPr txBox="1"/>
          <p:nvPr/>
        </p:nvSpPr>
        <p:spPr>
          <a:xfrm>
            <a:off x="5478111" y="3185883"/>
            <a:ext cx="1501697" cy="369332"/>
          </a:xfrm>
          <a:prstGeom prst="rect">
            <a:avLst/>
          </a:prstGeom>
          <a:noFill/>
        </p:spPr>
        <p:txBody>
          <a:bodyPr wrap="square" rtlCol="0">
            <a:spAutoFit/>
          </a:bodyPr>
          <a:lstStyle/>
          <a:p>
            <a:pPr algn="ctr"/>
            <a:r>
              <a:rPr lang="it-IT" dirty="0" smtClean="0"/>
              <a:t>fusione</a:t>
            </a:r>
            <a:endParaRPr lang="it-IT" dirty="0"/>
          </a:p>
        </p:txBody>
      </p:sp>
      <p:sp>
        <p:nvSpPr>
          <p:cNvPr id="32" name="Content Placeholder 2"/>
          <p:cNvSpPr txBox="1">
            <a:spLocks/>
          </p:cNvSpPr>
          <p:nvPr/>
        </p:nvSpPr>
        <p:spPr>
          <a:xfrm>
            <a:off x="517711" y="5348477"/>
            <a:ext cx="8101853"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800" dirty="0" smtClean="0"/>
              <a:t>In particolari condizioni, un solido può passare direttamente allo stato gassoso. In questo caso il passaggio di stato (solido → gas) viene detto </a:t>
            </a:r>
            <a:r>
              <a:rPr lang="it-IT" sz="1800" b="1" dirty="0" smtClean="0"/>
              <a:t>sublimazione</a:t>
            </a:r>
            <a:r>
              <a:rPr lang="it-IT" sz="1800" dirty="0" smtClean="0"/>
              <a:t>. Il passaggio di stato opposto (gas → solido) viene chiamato </a:t>
            </a:r>
            <a:r>
              <a:rPr lang="it-IT" sz="1800" b="1" dirty="0" smtClean="0"/>
              <a:t>brinamento</a:t>
            </a:r>
            <a:r>
              <a:rPr lang="it-IT" sz="1800" dirty="0" smtClean="0"/>
              <a:t>.</a:t>
            </a:r>
          </a:p>
        </p:txBody>
      </p:sp>
      <p:cxnSp>
        <p:nvCxnSpPr>
          <p:cNvPr id="33" name="Straight Arrow Connector 32"/>
          <p:cNvCxnSpPr>
            <a:endCxn id="10" idx="3"/>
          </p:cNvCxnSpPr>
          <p:nvPr/>
        </p:nvCxnSpPr>
        <p:spPr>
          <a:xfrm flipV="1">
            <a:off x="5165868" y="2121752"/>
            <a:ext cx="816380" cy="1157714"/>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13" idx="0"/>
          </p:cNvCxnSpPr>
          <p:nvPr/>
        </p:nvCxnSpPr>
        <p:spPr>
          <a:xfrm flipH="1">
            <a:off x="4911043" y="1995003"/>
            <a:ext cx="866838" cy="1274779"/>
          </a:xfrm>
          <a:prstGeom prst="straightConnector1">
            <a:avLst/>
          </a:prstGeom>
          <a:ln w="34925">
            <a:tailEnd type="stealth" w="lg" len="lg"/>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18321216">
            <a:off x="4903856" y="2433375"/>
            <a:ext cx="1852950" cy="369332"/>
          </a:xfrm>
          <a:prstGeom prst="rect">
            <a:avLst/>
          </a:prstGeom>
          <a:noFill/>
        </p:spPr>
        <p:txBody>
          <a:bodyPr wrap="square" rtlCol="0">
            <a:spAutoFit/>
          </a:bodyPr>
          <a:lstStyle/>
          <a:p>
            <a:r>
              <a:rPr lang="it-IT" dirty="0" smtClean="0"/>
              <a:t>sublimazione</a:t>
            </a:r>
            <a:endParaRPr lang="it-IT" dirty="0"/>
          </a:p>
        </p:txBody>
      </p:sp>
      <p:sp>
        <p:nvSpPr>
          <p:cNvPr id="36" name="TextBox 35"/>
          <p:cNvSpPr txBox="1"/>
          <p:nvPr/>
        </p:nvSpPr>
        <p:spPr>
          <a:xfrm rot="18340035">
            <a:off x="4422128" y="2357459"/>
            <a:ext cx="1501697" cy="369332"/>
          </a:xfrm>
          <a:prstGeom prst="rect">
            <a:avLst/>
          </a:prstGeom>
          <a:noFill/>
        </p:spPr>
        <p:txBody>
          <a:bodyPr wrap="square" rtlCol="0">
            <a:spAutoFit/>
          </a:bodyPr>
          <a:lstStyle/>
          <a:p>
            <a:pPr algn="ctr"/>
            <a:r>
              <a:rPr lang="it-IT" dirty="0" smtClean="0"/>
              <a:t>brinamento</a:t>
            </a:r>
            <a:endParaRPr lang="it-IT" dirty="0"/>
          </a:p>
        </p:txBody>
      </p:sp>
    </p:spTree>
    <p:extLst>
      <p:ext uri="{BB962C8B-B14F-4D97-AF65-F5344CB8AC3E}">
        <p14:creationId xmlns:p14="http://schemas.microsoft.com/office/powerpoint/2010/main" val="57049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32"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7342" y="921376"/>
            <a:ext cx="4885705" cy="3466293"/>
          </a:xfrm>
          <a:prstGeom prst="rect">
            <a:avLst/>
          </a:prstGeom>
        </p:spPr>
      </p:pic>
      <p:sp>
        <p:nvSpPr>
          <p:cNvPr id="20" name="Content Placeholder 2"/>
          <p:cNvSpPr txBox="1">
            <a:spLocks/>
          </p:cNvSpPr>
          <p:nvPr/>
        </p:nvSpPr>
        <p:spPr>
          <a:xfrm>
            <a:off x="517710" y="994036"/>
            <a:ext cx="3497105"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it-IT" sz="1800" dirty="0"/>
              <a:t>I diagrammi di </a:t>
            </a:r>
            <a:r>
              <a:rPr lang="it-IT" sz="1800" dirty="0" smtClean="0"/>
              <a:t>fase </a:t>
            </a:r>
            <a:r>
              <a:rPr lang="it-IT" sz="1800" dirty="0"/>
              <a:t>riportano gli </a:t>
            </a:r>
            <a:r>
              <a:rPr lang="it-IT" sz="1800" b="1" dirty="0"/>
              <a:t>stati di equilibrio</a:t>
            </a:r>
            <a:r>
              <a:rPr lang="it-IT" sz="1800" dirty="0"/>
              <a:t> di una sostanza (elemento o composto) a diversi valori di </a:t>
            </a:r>
            <a:r>
              <a:rPr lang="it-IT" sz="1800" dirty="0" smtClean="0"/>
              <a:t>temperatura (in ascissa) </a:t>
            </a:r>
            <a:r>
              <a:rPr lang="it-IT" sz="1800" dirty="0"/>
              <a:t>e </a:t>
            </a:r>
            <a:r>
              <a:rPr lang="it-IT" sz="1800" dirty="0" smtClean="0"/>
              <a:t>pressione (in ordinata). Ciascun </a:t>
            </a:r>
            <a:r>
              <a:rPr lang="it-IT" sz="1800" dirty="0"/>
              <a:t>punto del </a:t>
            </a:r>
            <a:r>
              <a:rPr lang="it-IT" sz="1800" dirty="0" smtClean="0"/>
              <a:t>diagramma rappresenta una </a:t>
            </a:r>
            <a:r>
              <a:rPr lang="it-IT" sz="1800" dirty="0"/>
              <a:t>condizione diversa di pressione e </a:t>
            </a:r>
            <a:r>
              <a:rPr lang="it-IT" sz="1800" dirty="0" smtClean="0"/>
              <a:t>temperatura e indica lo stato della sostanza, solido, liquido o gassoso, </a:t>
            </a:r>
            <a:r>
              <a:rPr lang="it-IT" sz="1800" b="1" dirty="0" smtClean="0"/>
              <a:t>all’equilibrio</a:t>
            </a:r>
            <a:r>
              <a:rPr lang="it-IT" sz="1800" dirty="0" smtClean="0"/>
              <a:t>. </a:t>
            </a:r>
          </a:p>
        </p:txBody>
      </p:sp>
      <p:sp>
        <p:nvSpPr>
          <p:cNvPr id="2" name="Title 1"/>
          <p:cNvSpPr>
            <a:spLocks noGrp="1"/>
          </p:cNvSpPr>
          <p:nvPr>
            <p:ph type="title"/>
          </p:nvPr>
        </p:nvSpPr>
        <p:spPr>
          <a:xfrm>
            <a:off x="517710" y="184785"/>
            <a:ext cx="7227795" cy="809251"/>
          </a:xfrm>
        </p:spPr>
        <p:txBody>
          <a:bodyPr>
            <a:normAutofit/>
          </a:bodyPr>
          <a:lstStyle/>
          <a:p>
            <a:r>
              <a:rPr lang="it-IT" sz="3200" dirty="0" smtClean="0">
                <a:solidFill>
                  <a:srgbClr val="0070C0"/>
                </a:solidFill>
              </a:rPr>
              <a:t>Diagrammi di fase</a:t>
            </a:r>
            <a:endParaRPr lang="it-IT" sz="3200" dirty="0">
              <a:solidFill>
                <a:srgbClr val="0070C0"/>
              </a:solidFill>
            </a:endParaRPr>
          </a:p>
        </p:txBody>
      </p:sp>
      <p:sp>
        <p:nvSpPr>
          <p:cNvPr id="8" name="Content Placeholder 2"/>
          <p:cNvSpPr txBox="1">
            <a:spLocks/>
          </p:cNvSpPr>
          <p:nvPr/>
        </p:nvSpPr>
        <p:spPr>
          <a:xfrm>
            <a:off x="517712" y="4450480"/>
            <a:ext cx="8101356"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it-IT" sz="1800" dirty="0" smtClean="0"/>
              <a:t>La curva che divide le fase liquida e gassosa </a:t>
            </a:r>
            <a:r>
              <a:rPr lang="it-IT" sz="1800" dirty="0"/>
              <a:t>è quella della </a:t>
            </a:r>
            <a:r>
              <a:rPr lang="it-IT" sz="1800" b="1" dirty="0"/>
              <a:t>pressione di </a:t>
            </a:r>
            <a:r>
              <a:rPr lang="it-IT" sz="1800" b="1" dirty="0" smtClean="0"/>
              <a:t>vapore</a:t>
            </a:r>
            <a:r>
              <a:rPr lang="it-IT" sz="1800" dirty="0" smtClean="0"/>
              <a:t>, che </a:t>
            </a:r>
            <a:r>
              <a:rPr lang="it-IT" sz="1800" dirty="0"/>
              <a:t>rappresenta </a:t>
            </a:r>
            <a:r>
              <a:rPr lang="it-IT" sz="1800" dirty="0" smtClean="0"/>
              <a:t>stati in cui il gas e il liquido </a:t>
            </a:r>
            <a:r>
              <a:rPr lang="it-IT" sz="1800" u="sng" dirty="0" smtClean="0"/>
              <a:t>coesistono all’equilibrio</a:t>
            </a:r>
            <a:r>
              <a:rPr lang="it-IT" sz="1800" dirty="0" smtClean="0"/>
              <a:t>. </a:t>
            </a:r>
          </a:p>
          <a:p>
            <a:pPr>
              <a:lnSpc>
                <a:spcPct val="120000"/>
              </a:lnSpc>
              <a:spcBef>
                <a:spcPts val="0"/>
              </a:spcBef>
            </a:pPr>
            <a:r>
              <a:rPr lang="it-IT" sz="1800" dirty="0" smtClean="0"/>
              <a:t>La curva </a:t>
            </a:r>
            <a:r>
              <a:rPr lang="it-IT" sz="1800" dirty="0"/>
              <a:t>di </a:t>
            </a:r>
            <a:r>
              <a:rPr lang="it-IT" sz="1800" dirty="0" smtClean="0"/>
              <a:t>fusione divide la fase solida dalla fase liquida e rappresenta condizioni di pressione e temperatura in cui il liquido e il solido </a:t>
            </a:r>
            <a:r>
              <a:rPr lang="it-IT" sz="1800" u="sng" dirty="0" smtClean="0"/>
              <a:t>coesistono all’equilibrio</a:t>
            </a:r>
            <a:r>
              <a:rPr lang="it-IT" sz="1800" dirty="0" smtClean="0"/>
              <a:t>. </a:t>
            </a:r>
          </a:p>
          <a:p>
            <a:pPr>
              <a:lnSpc>
                <a:spcPct val="120000"/>
              </a:lnSpc>
              <a:spcBef>
                <a:spcPts val="0"/>
              </a:spcBef>
            </a:pPr>
            <a:r>
              <a:rPr lang="it-IT" sz="1800" dirty="0" smtClean="0"/>
              <a:t>La curva di sublimazione </a:t>
            </a:r>
            <a:r>
              <a:rPr lang="it-IT" sz="1800" dirty="0"/>
              <a:t>divide </a:t>
            </a:r>
            <a:r>
              <a:rPr lang="it-IT" sz="1800" dirty="0" smtClean="0"/>
              <a:t>fase solido e </a:t>
            </a:r>
            <a:r>
              <a:rPr lang="it-IT" sz="1800" dirty="0"/>
              <a:t>fase </a:t>
            </a:r>
            <a:r>
              <a:rPr lang="it-IT" sz="1800" dirty="0" smtClean="0"/>
              <a:t>gassosa </a:t>
            </a:r>
            <a:r>
              <a:rPr lang="it-IT" sz="1800" dirty="0"/>
              <a:t>e rappresenta condizioni di pressione e temperatura in cui </a:t>
            </a:r>
            <a:r>
              <a:rPr lang="it-IT" sz="1800" dirty="0" smtClean="0"/>
              <a:t>gas </a:t>
            </a:r>
            <a:r>
              <a:rPr lang="it-IT" sz="1800" dirty="0"/>
              <a:t>e </a:t>
            </a:r>
            <a:r>
              <a:rPr lang="it-IT" sz="1800" dirty="0" smtClean="0"/>
              <a:t>solido </a:t>
            </a:r>
            <a:r>
              <a:rPr lang="it-IT" sz="1800" u="sng" dirty="0"/>
              <a:t>coesistono all’equilibrio</a:t>
            </a:r>
            <a:r>
              <a:rPr lang="it-IT" sz="1800" dirty="0"/>
              <a:t>. </a:t>
            </a:r>
          </a:p>
        </p:txBody>
      </p:sp>
      <mc:AlternateContent xmlns:mc="http://schemas.openxmlformats.org/markup-compatibility/2006" xmlns:p14="http://schemas.microsoft.com/office/powerpoint/2010/main">
        <mc:Choice Requires="p14">
          <p:contentPart p14:bwMode="auto" r:id="rId3">
            <p14:nvContentPartPr>
              <p14:cNvPr id="53" name="Ink 52"/>
              <p14:cNvContentPartPr/>
              <p14:nvPr/>
            </p14:nvContentPartPr>
            <p14:xfrm>
              <a:off x="6239541" y="4643704"/>
              <a:ext cx="1739520" cy="36360"/>
            </p14:xfrm>
          </p:contentPart>
        </mc:Choice>
        <mc:Fallback xmlns="">
          <p:pic>
            <p:nvPicPr>
              <p:cNvPr id="53" name="Ink 52"/>
              <p:cNvPicPr/>
              <p:nvPr/>
            </p:nvPicPr>
            <p:blipFill>
              <a:blip r:embed="rId4"/>
              <a:stretch>
                <a:fillRect/>
              </a:stretch>
            </p:blipFill>
            <p:spPr>
              <a:xfrm>
                <a:off x="6167541" y="4499704"/>
                <a:ext cx="1883520" cy="324360"/>
              </a:xfrm>
              <a:prstGeom prst="rect">
                <a:avLst/>
              </a:prstGeom>
            </p:spPr>
          </p:pic>
        </mc:Fallback>
      </mc:AlternateContent>
      <p:grpSp>
        <p:nvGrpSpPr>
          <p:cNvPr id="92" name="Group 91"/>
          <p:cNvGrpSpPr/>
          <p:nvPr/>
        </p:nvGrpSpPr>
        <p:grpSpPr>
          <a:xfrm>
            <a:off x="4464381" y="2538424"/>
            <a:ext cx="2748600" cy="1092600"/>
            <a:chOff x="4464381" y="2538424"/>
            <a:chExt cx="2748600" cy="1092600"/>
          </a:xfrm>
        </p:grpSpPr>
        <mc:AlternateContent xmlns:mc="http://schemas.openxmlformats.org/markup-compatibility/2006" xmlns:p14="http://schemas.microsoft.com/office/powerpoint/2010/main">
          <mc:Choice Requires="p14">
            <p:contentPart p14:bwMode="auto" r:id="rId5">
              <p14:nvContentPartPr>
                <p14:cNvPr id="54" name="Ink 53"/>
                <p14:cNvContentPartPr/>
                <p14:nvPr/>
              </p14:nvContentPartPr>
              <p14:xfrm>
                <a:off x="4464381" y="3557584"/>
                <a:ext cx="520200" cy="73440"/>
              </p14:xfrm>
            </p:contentPart>
          </mc:Choice>
          <mc:Fallback xmlns="">
            <p:pic>
              <p:nvPicPr>
                <p:cNvPr id="54" name="Ink 53"/>
                <p:cNvPicPr/>
                <p:nvPr/>
              </p:nvPicPr>
              <p:blipFill>
                <a:blip r:embed="rId6"/>
                <a:stretch>
                  <a:fillRect/>
                </a:stretch>
              </p:blipFill>
              <p:spPr>
                <a:xfrm>
                  <a:off x="4449981" y="3529144"/>
                  <a:ext cx="549000" cy="130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5" name="Ink 54"/>
                <p14:cNvContentPartPr/>
                <p14:nvPr/>
              </p14:nvContentPartPr>
              <p14:xfrm>
                <a:off x="4464381" y="3586384"/>
                <a:ext cx="375480" cy="44640"/>
              </p14:xfrm>
            </p:contentPart>
          </mc:Choice>
          <mc:Fallback xmlns="">
            <p:pic>
              <p:nvPicPr>
                <p:cNvPr id="55" name="Ink 54"/>
                <p:cNvPicPr/>
                <p:nvPr/>
              </p:nvPicPr>
              <p:blipFill>
                <a:blip r:embed="rId8"/>
                <a:stretch>
                  <a:fillRect/>
                </a:stretch>
              </p:blipFill>
              <p:spPr>
                <a:xfrm>
                  <a:off x="4449981" y="3557584"/>
                  <a:ext cx="404280" cy="101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6" name="Ink 55"/>
                <p14:cNvContentPartPr/>
                <p14:nvPr/>
              </p14:nvContentPartPr>
              <p14:xfrm>
                <a:off x="4885941" y="3568024"/>
                <a:ext cx="360" cy="360"/>
              </p14:xfrm>
            </p:contentPart>
          </mc:Choice>
          <mc:Fallback xmlns="">
            <p:pic>
              <p:nvPicPr>
                <p:cNvPr id="56" name="Ink 55"/>
                <p:cNvPicPr/>
                <p:nvPr/>
              </p:nvPicPr>
              <p:blipFill>
                <a:blip r:embed="rId10"/>
                <a:stretch>
                  <a:fillRect/>
                </a:stretch>
              </p:blipFill>
              <p:spPr>
                <a:xfrm>
                  <a:off x="4871541" y="3539224"/>
                  <a:ext cx="2880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7" name="Ink 56"/>
                <p14:cNvContentPartPr/>
                <p14:nvPr/>
              </p14:nvContentPartPr>
              <p14:xfrm>
                <a:off x="4867941" y="3155464"/>
                <a:ext cx="1264320" cy="430920"/>
              </p14:xfrm>
            </p:contentPart>
          </mc:Choice>
          <mc:Fallback xmlns="">
            <p:pic>
              <p:nvPicPr>
                <p:cNvPr id="57" name="Ink 56"/>
                <p:cNvPicPr/>
                <p:nvPr/>
              </p:nvPicPr>
              <p:blipFill>
                <a:blip r:embed="rId12"/>
                <a:stretch>
                  <a:fillRect/>
                </a:stretch>
              </p:blipFill>
              <p:spPr>
                <a:xfrm>
                  <a:off x="4853541" y="3127024"/>
                  <a:ext cx="1293120" cy="487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58" name="Ink 57"/>
                <p14:cNvContentPartPr/>
                <p14:nvPr/>
              </p14:nvContentPartPr>
              <p14:xfrm>
                <a:off x="6086541" y="2554984"/>
                <a:ext cx="1126440" cy="627840"/>
              </p14:xfrm>
            </p:contentPart>
          </mc:Choice>
          <mc:Fallback xmlns="">
            <p:pic>
              <p:nvPicPr>
                <p:cNvPr id="58" name="Ink 57"/>
                <p:cNvPicPr/>
                <p:nvPr/>
              </p:nvPicPr>
              <p:blipFill>
                <a:blip r:embed="rId14"/>
                <a:stretch>
                  <a:fillRect/>
                </a:stretch>
              </p:blipFill>
              <p:spPr>
                <a:xfrm>
                  <a:off x="6072501" y="2526544"/>
                  <a:ext cx="1154880" cy="6847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0" name="Ink 59"/>
                <p14:cNvContentPartPr/>
                <p14:nvPr/>
              </p14:nvContentPartPr>
              <p14:xfrm>
                <a:off x="4482381" y="3451384"/>
                <a:ext cx="861120" cy="170640"/>
              </p14:xfrm>
            </p:contentPart>
          </mc:Choice>
          <mc:Fallback xmlns="">
            <p:pic>
              <p:nvPicPr>
                <p:cNvPr id="60" name="Ink 59"/>
                <p:cNvPicPr/>
                <p:nvPr/>
              </p:nvPicPr>
              <p:blipFill>
                <a:blip r:embed="rId16"/>
                <a:stretch>
                  <a:fillRect/>
                </a:stretch>
              </p:blipFill>
              <p:spPr>
                <a:xfrm>
                  <a:off x="4467981" y="3422944"/>
                  <a:ext cx="88992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61" name="Ink 60"/>
                <p14:cNvContentPartPr/>
                <p14:nvPr/>
              </p14:nvContentPartPr>
              <p14:xfrm>
                <a:off x="4778661" y="3469384"/>
                <a:ext cx="602640" cy="90000"/>
              </p14:xfrm>
            </p:contentPart>
          </mc:Choice>
          <mc:Fallback xmlns="">
            <p:pic>
              <p:nvPicPr>
                <p:cNvPr id="61" name="Ink 60"/>
                <p:cNvPicPr/>
                <p:nvPr/>
              </p:nvPicPr>
              <p:blipFill>
                <a:blip r:embed="rId18"/>
                <a:stretch>
                  <a:fillRect/>
                </a:stretch>
              </p:blipFill>
              <p:spPr>
                <a:xfrm>
                  <a:off x="4768941" y="3450304"/>
                  <a:ext cx="621720" cy="1281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62" name="Ink 61"/>
                <p14:cNvContentPartPr/>
                <p14:nvPr/>
              </p14:nvContentPartPr>
              <p14:xfrm>
                <a:off x="5289141" y="3235744"/>
                <a:ext cx="735120" cy="243000"/>
              </p14:xfrm>
            </p:contentPart>
          </mc:Choice>
          <mc:Fallback xmlns="">
            <p:pic>
              <p:nvPicPr>
                <p:cNvPr id="62" name="Ink 61"/>
                <p:cNvPicPr/>
                <p:nvPr/>
              </p:nvPicPr>
              <p:blipFill>
                <a:blip r:embed="rId20"/>
                <a:stretch>
                  <a:fillRect/>
                </a:stretch>
              </p:blipFill>
              <p:spPr>
                <a:xfrm>
                  <a:off x="5279781" y="3217024"/>
                  <a:ext cx="754200" cy="2808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63" name="Ink 62"/>
                <p14:cNvContentPartPr/>
                <p14:nvPr/>
              </p14:nvContentPartPr>
              <p14:xfrm>
                <a:off x="5755341" y="3110824"/>
                <a:ext cx="466560" cy="233280"/>
              </p14:xfrm>
            </p:contentPart>
          </mc:Choice>
          <mc:Fallback xmlns="">
            <p:pic>
              <p:nvPicPr>
                <p:cNvPr id="63" name="Ink 62"/>
                <p:cNvPicPr/>
                <p:nvPr/>
              </p:nvPicPr>
              <p:blipFill>
                <a:blip r:embed="rId22"/>
                <a:stretch>
                  <a:fillRect/>
                </a:stretch>
              </p:blipFill>
              <p:spPr>
                <a:xfrm>
                  <a:off x="5745981" y="3091744"/>
                  <a:ext cx="485280" cy="2714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64" name="Ink 63"/>
                <p14:cNvContentPartPr/>
                <p14:nvPr/>
              </p14:nvContentPartPr>
              <p14:xfrm>
                <a:off x="6113901" y="2985184"/>
                <a:ext cx="339480" cy="206640"/>
              </p14:xfrm>
            </p:contentPart>
          </mc:Choice>
          <mc:Fallback xmlns="">
            <p:pic>
              <p:nvPicPr>
                <p:cNvPr id="64" name="Ink 63"/>
                <p:cNvPicPr/>
                <p:nvPr/>
              </p:nvPicPr>
              <p:blipFill>
                <a:blip r:embed="rId24"/>
                <a:stretch>
                  <a:fillRect/>
                </a:stretch>
              </p:blipFill>
              <p:spPr>
                <a:xfrm>
                  <a:off x="6104541" y="2966104"/>
                  <a:ext cx="35856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65" name="Ink 64"/>
                <p14:cNvContentPartPr/>
                <p14:nvPr/>
              </p14:nvContentPartPr>
              <p14:xfrm>
                <a:off x="6239901" y="2886544"/>
                <a:ext cx="439200" cy="224640"/>
              </p14:xfrm>
            </p:contentPart>
          </mc:Choice>
          <mc:Fallback xmlns="">
            <p:pic>
              <p:nvPicPr>
                <p:cNvPr id="65" name="Ink 64"/>
                <p:cNvPicPr/>
                <p:nvPr/>
              </p:nvPicPr>
              <p:blipFill>
                <a:blip r:embed="rId26"/>
                <a:stretch>
                  <a:fillRect/>
                </a:stretch>
              </p:blipFill>
              <p:spPr>
                <a:xfrm>
                  <a:off x="6230181" y="2867464"/>
                  <a:ext cx="458280"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66" name="Ink 65"/>
                <p14:cNvContentPartPr/>
                <p14:nvPr/>
              </p14:nvContentPartPr>
              <p14:xfrm>
                <a:off x="6706101" y="2538424"/>
                <a:ext cx="457200" cy="303840"/>
              </p14:xfrm>
            </p:contentPart>
          </mc:Choice>
          <mc:Fallback xmlns="">
            <p:pic>
              <p:nvPicPr>
                <p:cNvPr id="66" name="Ink 65"/>
                <p:cNvPicPr/>
                <p:nvPr/>
              </p:nvPicPr>
              <p:blipFill>
                <a:blip r:embed="rId28"/>
                <a:stretch>
                  <a:fillRect/>
                </a:stretch>
              </p:blipFill>
              <p:spPr>
                <a:xfrm>
                  <a:off x="6696381" y="2519344"/>
                  <a:ext cx="476280" cy="342000"/>
                </a:xfrm>
                <a:prstGeom prst="rect">
                  <a:avLst/>
                </a:prstGeom>
              </p:spPr>
            </p:pic>
          </mc:Fallback>
        </mc:AlternateContent>
      </p:grpSp>
      <p:grpSp>
        <p:nvGrpSpPr>
          <p:cNvPr id="94" name="Group 93"/>
          <p:cNvGrpSpPr/>
          <p:nvPr/>
        </p:nvGrpSpPr>
        <p:grpSpPr>
          <a:xfrm>
            <a:off x="1165341" y="5333824"/>
            <a:ext cx="1362960" cy="9360"/>
            <a:chOff x="1165341" y="5333824"/>
            <a:chExt cx="1362960" cy="9360"/>
          </a:xfrm>
        </p:grpSpPr>
        <mc:AlternateContent xmlns:mc="http://schemas.openxmlformats.org/markup-compatibility/2006" xmlns:p14="http://schemas.microsoft.com/office/powerpoint/2010/main">
          <mc:Choice Requires="p14">
            <p:contentPart p14:bwMode="auto" r:id="rId29">
              <p14:nvContentPartPr>
                <p14:cNvPr id="70" name="Ink 69"/>
                <p14:cNvContentPartPr/>
                <p14:nvPr/>
              </p14:nvContentPartPr>
              <p14:xfrm>
                <a:off x="1165341" y="5333824"/>
                <a:ext cx="1291320" cy="9360"/>
              </p14:xfrm>
            </p:contentPart>
          </mc:Choice>
          <mc:Fallback xmlns="">
            <p:pic>
              <p:nvPicPr>
                <p:cNvPr id="70" name="Ink 69"/>
                <p:cNvPicPr/>
                <p:nvPr/>
              </p:nvPicPr>
              <p:blipFill>
                <a:blip r:embed="rId30"/>
                <a:stretch>
                  <a:fillRect/>
                </a:stretch>
              </p:blipFill>
              <p:spPr>
                <a:xfrm>
                  <a:off x="1093341" y="5189824"/>
                  <a:ext cx="143532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71" name="Ink 70"/>
                <p14:cNvContentPartPr/>
                <p14:nvPr/>
              </p14:nvContentPartPr>
              <p14:xfrm>
                <a:off x="2527941" y="5333824"/>
                <a:ext cx="360" cy="360"/>
              </p14:xfrm>
            </p:contentPart>
          </mc:Choice>
          <mc:Fallback xmlns="">
            <p:pic>
              <p:nvPicPr>
                <p:cNvPr id="71" name="Ink 70"/>
                <p:cNvPicPr/>
                <p:nvPr/>
              </p:nvPicPr>
              <p:blipFill>
                <a:blip r:embed="rId32"/>
                <a:stretch>
                  <a:fillRect/>
                </a:stretch>
              </p:blipFill>
              <p:spPr>
                <a:xfrm>
                  <a:off x="2455941" y="5189824"/>
                  <a:ext cx="144360" cy="288360"/>
                </a:xfrm>
                <a:prstGeom prst="rect">
                  <a:avLst/>
                </a:prstGeom>
              </p:spPr>
            </p:pic>
          </mc:Fallback>
        </mc:AlternateContent>
      </p:grpSp>
      <p:grpSp>
        <p:nvGrpSpPr>
          <p:cNvPr id="98" name="Group 97"/>
          <p:cNvGrpSpPr/>
          <p:nvPr/>
        </p:nvGrpSpPr>
        <p:grpSpPr>
          <a:xfrm>
            <a:off x="7171581" y="1838552"/>
            <a:ext cx="1542600" cy="699480"/>
            <a:chOff x="7171581" y="1838552"/>
            <a:chExt cx="1542600" cy="699480"/>
          </a:xfrm>
        </p:grpSpPr>
        <p:grpSp>
          <p:nvGrpSpPr>
            <p:cNvPr id="91" name="Group 90"/>
            <p:cNvGrpSpPr/>
            <p:nvPr/>
          </p:nvGrpSpPr>
          <p:grpSpPr>
            <a:xfrm>
              <a:off x="7296861" y="1838552"/>
              <a:ext cx="1417320" cy="690120"/>
              <a:chOff x="7269861" y="1856224"/>
              <a:chExt cx="1417320" cy="690120"/>
            </a:xfrm>
          </p:grpSpPr>
          <mc:AlternateContent xmlns:mc="http://schemas.openxmlformats.org/markup-compatibility/2006" xmlns:p14="http://schemas.microsoft.com/office/powerpoint/2010/main">
            <mc:Choice Requires="p14">
              <p:contentPart p14:bwMode="auto" r:id="rId33">
                <p14:nvContentPartPr>
                  <p14:cNvPr id="31" name="Ink 30"/>
                  <p14:cNvContentPartPr/>
                  <p14:nvPr/>
                </p14:nvContentPartPr>
                <p14:xfrm>
                  <a:off x="7987701" y="2348704"/>
                  <a:ext cx="360" cy="18360"/>
                </p14:xfrm>
              </p:contentPart>
            </mc:Choice>
            <mc:Fallback xmlns="">
              <p:pic>
                <p:nvPicPr>
                  <p:cNvPr id="31" name="Ink 30"/>
                  <p:cNvPicPr/>
                  <p:nvPr/>
                </p:nvPicPr>
                <p:blipFill>
                  <a:blip r:embed="rId34"/>
                  <a:stretch>
                    <a:fillRect/>
                  </a:stretch>
                </p:blipFill>
                <p:spPr>
                  <a:xfrm>
                    <a:off x="7973301" y="2320264"/>
                    <a:ext cx="2880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44" name="Ink 43"/>
                  <p14:cNvContentPartPr/>
                  <p14:nvPr/>
                </p14:nvContentPartPr>
                <p14:xfrm>
                  <a:off x="7898061" y="2366704"/>
                  <a:ext cx="72000" cy="18360"/>
                </p14:xfrm>
              </p:contentPart>
            </mc:Choice>
            <mc:Fallback xmlns="">
              <p:pic>
                <p:nvPicPr>
                  <p:cNvPr id="44" name="Ink 43"/>
                  <p:cNvPicPr/>
                  <p:nvPr/>
                </p:nvPicPr>
                <p:blipFill>
                  <a:blip r:embed="rId36"/>
                  <a:stretch>
                    <a:fillRect/>
                  </a:stretch>
                </p:blipFill>
                <p:spPr>
                  <a:xfrm>
                    <a:off x="7883661" y="2338264"/>
                    <a:ext cx="10080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3" name="Ink 42"/>
                  <p14:cNvContentPartPr/>
                  <p14:nvPr/>
                </p14:nvContentPartPr>
                <p14:xfrm>
                  <a:off x="7333221" y="2384704"/>
                  <a:ext cx="565200" cy="161640"/>
                </p14:xfrm>
              </p:contentPart>
            </mc:Choice>
            <mc:Fallback xmlns="">
              <p:pic>
                <p:nvPicPr>
                  <p:cNvPr id="43" name="Ink 42"/>
                  <p:cNvPicPr/>
                  <p:nvPr/>
                </p:nvPicPr>
                <p:blipFill>
                  <a:blip r:embed="rId38"/>
                  <a:stretch>
                    <a:fillRect/>
                  </a:stretch>
                </p:blipFill>
                <p:spPr>
                  <a:xfrm>
                    <a:off x="7318821" y="2356264"/>
                    <a:ext cx="594000" cy="2185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6" name="Ink 5"/>
                  <p14:cNvContentPartPr/>
                  <p14:nvPr/>
                </p14:nvContentPartPr>
                <p14:xfrm>
                  <a:off x="7915341" y="1856224"/>
                  <a:ext cx="771840" cy="501840"/>
                </p14:xfrm>
              </p:contentPart>
            </mc:Choice>
            <mc:Fallback xmlns="">
              <p:pic>
                <p:nvPicPr>
                  <p:cNvPr id="6" name="Ink 5"/>
                  <p:cNvPicPr/>
                  <p:nvPr/>
                </p:nvPicPr>
                <p:blipFill>
                  <a:blip r:embed="rId40"/>
                  <a:stretch>
                    <a:fillRect/>
                  </a:stretch>
                </p:blipFill>
                <p:spPr>
                  <a:xfrm>
                    <a:off x="7901301" y="1827424"/>
                    <a:ext cx="800280" cy="5590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7" name="Ink 6"/>
                  <p14:cNvContentPartPr/>
                  <p14:nvPr/>
                </p14:nvContentPartPr>
                <p14:xfrm>
                  <a:off x="8256621" y="2178424"/>
                  <a:ext cx="27000" cy="360"/>
                </p14:xfrm>
              </p:contentPart>
            </mc:Choice>
            <mc:Fallback xmlns="">
              <p:pic>
                <p:nvPicPr>
                  <p:cNvPr id="7" name="Ink 6"/>
                  <p:cNvPicPr/>
                  <p:nvPr/>
                </p:nvPicPr>
                <p:blipFill>
                  <a:blip r:embed="rId42"/>
                  <a:stretch>
                    <a:fillRect/>
                  </a:stretch>
                </p:blipFill>
                <p:spPr>
                  <a:xfrm>
                    <a:off x="8242221" y="2149984"/>
                    <a:ext cx="5580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9" name="Ink 8"/>
                  <p14:cNvContentPartPr/>
                  <p14:nvPr/>
                </p14:nvContentPartPr>
                <p14:xfrm>
                  <a:off x="7816701" y="2178424"/>
                  <a:ext cx="440640" cy="197640"/>
                </p14:xfrm>
              </p:contentPart>
            </mc:Choice>
            <mc:Fallback xmlns="">
              <p:pic>
                <p:nvPicPr>
                  <p:cNvPr id="9" name="Ink 8"/>
                  <p:cNvPicPr/>
                  <p:nvPr/>
                </p:nvPicPr>
                <p:blipFill>
                  <a:blip r:embed="rId44"/>
                  <a:stretch>
                    <a:fillRect/>
                  </a:stretch>
                </p:blipFill>
                <p:spPr>
                  <a:xfrm>
                    <a:off x="7802661" y="2149984"/>
                    <a:ext cx="46872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0" name="Ink 9"/>
                  <p14:cNvContentPartPr/>
                  <p14:nvPr/>
                </p14:nvContentPartPr>
                <p14:xfrm>
                  <a:off x="7269861" y="2403064"/>
                  <a:ext cx="475920" cy="115920"/>
                </p14:xfrm>
              </p:contentPart>
            </mc:Choice>
            <mc:Fallback xmlns="">
              <p:pic>
                <p:nvPicPr>
                  <p:cNvPr id="10" name="Ink 9"/>
                  <p:cNvPicPr/>
                  <p:nvPr/>
                </p:nvPicPr>
                <p:blipFill>
                  <a:blip r:embed="rId46"/>
                  <a:stretch>
                    <a:fillRect/>
                  </a:stretch>
                </p:blipFill>
                <p:spPr>
                  <a:xfrm>
                    <a:off x="7255821" y="2374264"/>
                    <a:ext cx="504360" cy="17352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41" name="Ink 40"/>
                  <p14:cNvContentPartPr/>
                  <p14:nvPr/>
                </p14:nvContentPartPr>
                <p14:xfrm>
                  <a:off x="7539141" y="2492344"/>
                  <a:ext cx="27360" cy="18000"/>
                </p14:xfrm>
              </p:contentPart>
            </mc:Choice>
            <mc:Fallback xmlns="">
              <p:pic>
                <p:nvPicPr>
                  <p:cNvPr id="41" name="Ink 40"/>
                  <p:cNvPicPr/>
                  <p:nvPr/>
                </p:nvPicPr>
                <p:blipFill>
                  <a:blip r:embed="rId48"/>
                  <a:stretch>
                    <a:fillRect/>
                  </a:stretch>
                </p:blipFill>
                <p:spPr>
                  <a:xfrm>
                    <a:off x="7524741" y="2463904"/>
                    <a:ext cx="56160" cy="7488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0" name="Ink 39"/>
                  <p14:cNvContentPartPr/>
                  <p14:nvPr/>
                </p14:nvContentPartPr>
                <p14:xfrm>
                  <a:off x="7297221" y="2509984"/>
                  <a:ext cx="188640" cy="9360"/>
                </p14:xfrm>
              </p:contentPart>
            </mc:Choice>
            <mc:Fallback xmlns="">
              <p:pic>
                <p:nvPicPr>
                  <p:cNvPr id="40" name="Ink 39"/>
                  <p:cNvPicPr/>
                  <p:nvPr/>
                </p:nvPicPr>
                <p:blipFill>
                  <a:blip r:embed="rId50"/>
                  <a:stretch>
                    <a:fillRect/>
                  </a:stretch>
                </p:blipFill>
                <p:spPr>
                  <a:xfrm>
                    <a:off x="7282821" y="2481544"/>
                    <a:ext cx="21744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9" name="Ink 38"/>
                  <p14:cNvContentPartPr/>
                  <p14:nvPr/>
                </p14:nvContentPartPr>
                <p14:xfrm>
                  <a:off x="7915701" y="2313064"/>
                  <a:ext cx="108000" cy="72000"/>
                </p14:xfrm>
              </p:contentPart>
            </mc:Choice>
            <mc:Fallback xmlns="">
              <p:pic>
                <p:nvPicPr>
                  <p:cNvPr id="39" name="Ink 38"/>
                  <p:cNvPicPr/>
                  <p:nvPr/>
                </p:nvPicPr>
                <p:blipFill>
                  <a:blip r:embed="rId52"/>
                  <a:stretch>
                    <a:fillRect/>
                  </a:stretch>
                </p:blipFill>
                <p:spPr>
                  <a:xfrm>
                    <a:off x="7901661" y="2284264"/>
                    <a:ext cx="13644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8" name="Ink 37"/>
                  <p14:cNvContentPartPr/>
                  <p14:nvPr/>
                </p14:nvContentPartPr>
                <p14:xfrm>
                  <a:off x="7826061" y="2384704"/>
                  <a:ext cx="72360" cy="27000"/>
                </p14:xfrm>
              </p:contentPart>
            </mc:Choice>
            <mc:Fallback xmlns="">
              <p:pic>
                <p:nvPicPr>
                  <p:cNvPr id="38" name="Ink 37"/>
                  <p:cNvPicPr/>
                  <p:nvPr/>
                </p:nvPicPr>
                <p:blipFill>
                  <a:blip r:embed="rId54"/>
                  <a:stretch>
                    <a:fillRect/>
                  </a:stretch>
                </p:blipFill>
                <p:spPr>
                  <a:xfrm>
                    <a:off x="7811661" y="2356264"/>
                    <a:ext cx="10116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7" name="Ink 36"/>
                  <p14:cNvContentPartPr/>
                  <p14:nvPr/>
                </p14:nvContentPartPr>
                <p14:xfrm>
                  <a:off x="7736421" y="2438344"/>
                  <a:ext cx="27360" cy="9360"/>
                </p14:xfrm>
              </p:contentPart>
            </mc:Choice>
            <mc:Fallback xmlns="">
              <p:pic>
                <p:nvPicPr>
                  <p:cNvPr id="37" name="Ink 36"/>
                  <p:cNvPicPr/>
                  <p:nvPr/>
                </p:nvPicPr>
                <p:blipFill>
                  <a:blip r:embed="rId56"/>
                  <a:stretch>
                    <a:fillRect/>
                  </a:stretch>
                </p:blipFill>
                <p:spPr>
                  <a:xfrm>
                    <a:off x="7722021" y="2409904"/>
                    <a:ext cx="561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6" name="Ink 35"/>
                  <p14:cNvContentPartPr/>
                  <p14:nvPr/>
                </p14:nvContentPartPr>
                <p14:xfrm>
                  <a:off x="7664781" y="2456344"/>
                  <a:ext cx="27360" cy="9360"/>
                </p14:xfrm>
              </p:contentPart>
            </mc:Choice>
            <mc:Fallback xmlns="">
              <p:pic>
                <p:nvPicPr>
                  <p:cNvPr id="36" name="Ink 35"/>
                  <p:cNvPicPr/>
                  <p:nvPr/>
                </p:nvPicPr>
                <p:blipFill>
                  <a:blip r:embed="rId56"/>
                  <a:stretch>
                    <a:fillRect/>
                  </a:stretch>
                </p:blipFill>
                <p:spPr>
                  <a:xfrm>
                    <a:off x="7650381" y="2427904"/>
                    <a:ext cx="56160" cy="6624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35" name="Ink 34"/>
                  <p14:cNvContentPartPr/>
                  <p14:nvPr/>
                </p14:nvContentPartPr>
                <p14:xfrm>
                  <a:off x="7602141" y="2465344"/>
                  <a:ext cx="54000" cy="360"/>
                </p14:xfrm>
              </p:contentPart>
            </mc:Choice>
            <mc:Fallback xmlns="">
              <p:pic>
                <p:nvPicPr>
                  <p:cNvPr id="35" name="Ink 34"/>
                  <p:cNvPicPr/>
                  <p:nvPr/>
                </p:nvPicPr>
                <p:blipFill>
                  <a:blip r:embed="rId59"/>
                  <a:stretch>
                    <a:fillRect/>
                  </a:stretch>
                </p:blipFill>
                <p:spPr>
                  <a:xfrm>
                    <a:off x="7587741" y="2436904"/>
                    <a:ext cx="8280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34" name="Ink 33"/>
                  <p14:cNvContentPartPr/>
                  <p14:nvPr/>
                </p14:nvContentPartPr>
                <p14:xfrm>
                  <a:off x="7906701" y="2295064"/>
                  <a:ext cx="162000" cy="90000"/>
                </p14:xfrm>
              </p:contentPart>
            </mc:Choice>
            <mc:Fallback xmlns="">
              <p:pic>
                <p:nvPicPr>
                  <p:cNvPr id="34" name="Ink 33"/>
                  <p:cNvPicPr/>
                  <p:nvPr/>
                </p:nvPicPr>
                <p:blipFill>
                  <a:blip r:embed="rId61"/>
                  <a:stretch>
                    <a:fillRect/>
                  </a:stretch>
                </p:blipFill>
                <p:spPr>
                  <a:xfrm>
                    <a:off x="7892661" y="2266264"/>
                    <a:ext cx="19008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33" name="Ink 32"/>
                  <p14:cNvContentPartPr/>
                  <p14:nvPr/>
                </p14:nvContentPartPr>
                <p14:xfrm>
                  <a:off x="7796541" y="2384704"/>
                  <a:ext cx="101880" cy="36000"/>
                </p14:xfrm>
              </p:contentPart>
            </mc:Choice>
            <mc:Fallback xmlns="">
              <p:pic>
                <p:nvPicPr>
                  <p:cNvPr id="33" name="Ink 32"/>
                  <p:cNvPicPr/>
                  <p:nvPr/>
                </p:nvPicPr>
                <p:blipFill>
                  <a:blip r:embed="rId63"/>
                  <a:stretch>
                    <a:fillRect/>
                  </a:stretch>
                </p:blipFill>
                <p:spPr>
                  <a:xfrm>
                    <a:off x="7782141" y="2356264"/>
                    <a:ext cx="13068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32" name="Ink 31"/>
                  <p14:cNvContentPartPr/>
                  <p14:nvPr/>
                </p14:nvContentPartPr>
                <p14:xfrm>
                  <a:off x="7611141" y="2429344"/>
                  <a:ext cx="152640" cy="18360"/>
                </p14:xfrm>
              </p:contentPart>
            </mc:Choice>
            <mc:Fallback xmlns="">
              <p:pic>
                <p:nvPicPr>
                  <p:cNvPr id="32" name="Ink 31"/>
                  <p:cNvPicPr/>
                  <p:nvPr/>
                </p:nvPicPr>
                <p:blipFill>
                  <a:blip r:embed="rId65"/>
                  <a:stretch>
                    <a:fillRect/>
                  </a:stretch>
                </p:blipFill>
                <p:spPr>
                  <a:xfrm>
                    <a:off x="7596741" y="2400904"/>
                    <a:ext cx="181440" cy="75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6">
              <p14:nvContentPartPr>
                <p14:cNvPr id="42" name="Ink 41"/>
                <p14:cNvContentPartPr/>
                <p14:nvPr/>
              </p14:nvContentPartPr>
              <p14:xfrm>
                <a:off x="7171581" y="2528672"/>
                <a:ext cx="135000" cy="9360"/>
              </p14:xfrm>
            </p:contentPart>
          </mc:Choice>
          <mc:Fallback xmlns="">
            <p:pic>
              <p:nvPicPr>
                <p:cNvPr id="42" name="Ink 41"/>
                <p:cNvPicPr/>
                <p:nvPr/>
              </p:nvPicPr>
              <p:blipFill>
                <a:blip r:embed="rId67"/>
                <a:stretch>
                  <a:fillRect/>
                </a:stretch>
              </p:blipFill>
              <p:spPr>
                <a:xfrm>
                  <a:off x="7157219" y="2501285"/>
                  <a:ext cx="163364" cy="64133"/>
                </a:xfrm>
                <a:prstGeom prst="rect">
                  <a:avLst/>
                </a:prstGeom>
              </p:spPr>
            </p:pic>
          </mc:Fallback>
        </mc:AlternateContent>
      </p:grpSp>
      <p:grpSp>
        <p:nvGrpSpPr>
          <p:cNvPr id="97" name="Group 96"/>
          <p:cNvGrpSpPr/>
          <p:nvPr/>
        </p:nvGrpSpPr>
        <p:grpSpPr>
          <a:xfrm>
            <a:off x="7117941" y="1469944"/>
            <a:ext cx="197640" cy="1022760"/>
            <a:chOff x="7117941" y="1469944"/>
            <a:chExt cx="197640" cy="1022760"/>
          </a:xfrm>
        </p:grpSpPr>
        <mc:AlternateContent xmlns:mc="http://schemas.openxmlformats.org/markup-compatibility/2006" xmlns:p14="http://schemas.microsoft.com/office/powerpoint/2010/main">
          <mc:Choice Requires="p14">
            <p:contentPart p14:bwMode="auto" r:id="rId68">
              <p14:nvContentPartPr>
                <p14:cNvPr id="85" name="Ink 84"/>
                <p14:cNvContentPartPr/>
                <p14:nvPr/>
              </p14:nvContentPartPr>
              <p14:xfrm>
                <a:off x="7153941" y="1469944"/>
                <a:ext cx="161640" cy="1022760"/>
              </p14:xfrm>
            </p:contentPart>
          </mc:Choice>
          <mc:Fallback xmlns="">
            <p:pic>
              <p:nvPicPr>
                <p:cNvPr id="85" name="Ink 84"/>
                <p:cNvPicPr/>
                <p:nvPr/>
              </p:nvPicPr>
              <p:blipFill>
                <a:blip r:embed="rId69"/>
                <a:stretch>
                  <a:fillRect/>
                </a:stretch>
              </p:blipFill>
              <p:spPr>
                <a:xfrm>
                  <a:off x="7139541" y="1441504"/>
                  <a:ext cx="190440" cy="10796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84" name="Ink 83"/>
                <p14:cNvContentPartPr/>
                <p14:nvPr/>
              </p14:nvContentPartPr>
              <p14:xfrm>
                <a:off x="7117941" y="1469944"/>
                <a:ext cx="161640" cy="1022760"/>
              </p14:xfrm>
            </p:contentPart>
          </mc:Choice>
          <mc:Fallback xmlns="">
            <p:pic>
              <p:nvPicPr>
                <p:cNvPr id="84" name="Ink 83"/>
                <p:cNvPicPr/>
                <p:nvPr/>
              </p:nvPicPr>
              <p:blipFill>
                <a:blip r:embed="rId71"/>
                <a:stretch>
                  <a:fillRect/>
                </a:stretch>
              </p:blipFill>
              <p:spPr>
                <a:xfrm>
                  <a:off x="7103541" y="1441504"/>
                  <a:ext cx="190440" cy="1079640"/>
                </a:xfrm>
                <a:prstGeom prst="rect">
                  <a:avLst/>
                </a:prstGeom>
              </p:spPr>
            </p:pic>
          </mc:Fallback>
        </mc:AlternateContent>
        <p:grpSp>
          <p:nvGrpSpPr>
            <p:cNvPr id="93" name="Group 92"/>
            <p:cNvGrpSpPr/>
            <p:nvPr/>
          </p:nvGrpSpPr>
          <p:grpSpPr>
            <a:xfrm>
              <a:off x="7117941" y="1469944"/>
              <a:ext cx="188640" cy="1022760"/>
              <a:chOff x="7117941" y="1469944"/>
              <a:chExt cx="188640" cy="1022760"/>
            </a:xfrm>
          </p:grpSpPr>
          <mc:AlternateContent xmlns:mc="http://schemas.openxmlformats.org/markup-compatibility/2006" xmlns:p14="http://schemas.microsoft.com/office/powerpoint/2010/main">
            <mc:Choice Requires="p14">
              <p:contentPart p14:bwMode="auto" r:id="rId72">
                <p14:nvContentPartPr>
                  <p14:cNvPr id="83" name="Ink 82"/>
                  <p14:cNvContentPartPr/>
                  <p14:nvPr/>
                </p14:nvContentPartPr>
                <p14:xfrm>
                  <a:off x="7117941" y="1469944"/>
                  <a:ext cx="170640" cy="1022760"/>
                </p14:xfrm>
              </p:contentPart>
            </mc:Choice>
            <mc:Fallback xmlns="">
              <p:pic>
                <p:nvPicPr>
                  <p:cNvPr id="83" name="Ink 82"/>
                  <p:cNvPicPr/>
                  <p:nvPr/>
                </p:nvPicPr>
                <p:blipFill>
                  <a:blip r:embed="rId73"/>
                  <a:stretch>
                    <a:fillRect/>
                  </a:stretch>
                </p:blipFill>
                <p:spPr>
                  <a:xfrm>
                    <a:off x="7103541" y="1441504"/>
                    <a:ext cx="199440" cy="107964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82" name="Ink 81"/>
                  <p14:cNvContentPartPr/>
                  <p14:nvPr/>
                </p14:nvContentPartPr>
                <p14:xfrm>
                  <a:off x="7171941" y="1469944"/>
                  <a:ext cx="134640" cy="601200"/>
                </p14:xfrm>
              </p:contentPart>
            </mc:Choice>
            <mc:Fallback xmlns="">
              <p:pic>
                <p:nvPicPr>
                  <p:cNvPr id="82" name="Ink 81"/>
                  <p:cNvPicPr/>
                  <p:nvPr/>
                </p:nvPicPr>
                <p:blipFill>
                  <a:blip r:embed="rId75"/>
                  <a:stretch>
                    <a:fillRect/>
                  </a:stretch>
                </p:blipFill>
                <p:spPr>
                  <a:xfrm>
                    <a:off x="7157541" y="1441504"/>
                    <a:ext cx="163440" cy="658080"/>
                  </a:xfrm>
                  <a:prstGeom prst="rect">
                    <a:avLst/>
                  </a:prstGeom>
                </p:spPr>
              </p:pic>
            </mc:Fallback>
          </mc:AlternateContent>
        </p:grpSp>
      </p:grpSp>
      <mc:AlternateContent xmlns:mc="http://schemas.openxmlformats.org/markup-compatibility/2006" xmlns:p14="http://schemas.microsoft.com/office/powerpoint/2010/main">
        <mc:Choice Requires="p14">
          <p:contentPart p14:bwMode="auto" r:id="rId76">
            <p14:nvContentPartPr>
              <p14:cNvPr id="90" name="Ink 89"/>
              <p14:cNvContentPartPr/>
              <p14:nvPr/>
            </p14:nvContentPartPr>
            <p14:xfrm>
              <a:off x="1165341" y="5979304"/>
              <a:ext cx="1865160" cy="9360"/>
            </p14:xfrm>
          </p:contentPart>
        </mc:Choice>
        <mc:Fallback xmlns="">
          <p:pic>
            <p:nvPicPr>
              <p:cNvPr id="90" name="Ink 89"/>
              <p:cNvPicPr/>
              <p:nvPr/>
            </p:nvPicPr>
            <p:blipFill>
              <a:blip r:embed="rId77"/>
              <a:stretch>
                <a:fillRect/>
              </a:stretch>
            </p:blipFill>
            <p:spPr>
              <a:xfrm>
                <a:off x="1093341" y="5835304"/>
                <a:ext cx="2009160" cy="297360"/>
              </a:xfrm>
              <a:prstGeom prst="rect">
                <a:avLst/>
              </a:prstGeom>
            </p:spPr>
          </p:pic>
        </mc:Fallback>
      </mc:AlternateContent>
    </p:spTree>
    <p:extLst>
      <p:ext uri="{BB962C8B-B14F-4D97-AF65-F5344CB8AC3E}">
        <p14:creationId xmlns:p14="http://schemas.microsoft.com/office/powerpoint/2010/main" val="68923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4"/>
          <p:cNvSpPr>
            <a:spLocks noChangeArrowheads="1"/>
          </p:cNvSpPr>
          <p:nvPr/>
        </p:nvSpPr>
        <p:spPr bwMode="auto">
          <a:xfrm>
            <a:off x="6400800" y="990600"/>
            <a:ext cx="2362200" cy="1371600"/>
          </a:xfrm>
          <a:prstGeom prst="rect">
            <a:avLst/>
          </a:prstGeom>
          <a:solidFill>
            <a:srgbClr val="66FF33">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it-IT" altLang="it-IT" sz="2400">
              <a:latin typeface="Arial" panose="020B0604020202020204" pitchFamily="34" charset="0"/>
            </a:endParaRPr>
          </a:p>
        </p:txBody>
      </p:sp>
      <p:sp>
        <p:nvSpPr>
          <p:cNvPr id="73731"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 </a:t>
            </a:r>
            <a:r>
              <a:rPr lang="it-IT" altLang="it-IT" sz="2000" smtClean="0">
                <a:solidFill>
                  <a:srgbClr val="FA2906"/>
                </a:solidFill>
                <a:latin typeface="Arial" panose="020B0604020202020204" pitchFamily="34" charset="0"/>
              </a:rPr>
              <a:t>H</a:t>
            </a:r>
            <a:r>
              <a:rPr lang="it-IT" altLang="it-IT" sz="2000" baseline="-25000" smtClean="0">
                <a:solidFill>
                  <a:srgbClr val="FA2906"/>
                </a:solidFill>
                <a:latin typeface="Arial" panose="020B0604020202020204" pitchFamily="34" charset="0"/>
              </a:rPr>
              <a:t>2</a:t>
            </a:r>
            <a:r>
              <a:rPr lang="it-IT" altLang="it-IT" sz="2000" smtClean="0">
                <a:solidFill>
                  <a:srgbClr val="FA2906"/>
                </a:solidFill>
                <a:latin typeface="Arial" panose="020B0604020202020204" pitchFamily="34" charset="0"/>
              </a:rPr>
              <a:t>O</a:t>
            </a:r>
          </a:p>
        </p:txBody>
      </p:sp>
      <p:sp>
        <p:nvSpPr>
          <p:cNvPr id="73732"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3733"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3734" name="Text Box 8"/>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3735" name="Text Box 10"/>
          <p:cNvSpPr txBox="1">
            <a:spLocks noChangeArrowheads="1"/>
          </p:cNvSpPr>
          <p:nvPr/>
        </p:nvSpPr>
        <p:spPr bwMode="auto">
          <a:xfrm>
            <a:off x="4267200" y="2667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a:latin typeface="Arial" panose="020B0604020202020204" pitchFamily="34" charset="0"/>
              </a:rPr>
              <a:t>Liquido</a:t>
            </a:r>
          </a:p>
        </p:txBody>
      </p:sp>
      <p:sp>
        <p:nvSpPr>
          <p:cNvPr id="73736" name="Line 15"/>
          <p:cNvSpPr>
            <a:spLocks noChangeShapeType="1"/>
          </p:cNvSpPr>
          <p:nvPr/>
        </p:nvSpPr>
        <p:spPr bwMode="auto">
          <a:xfrm>
            <a:off x="5334000" y="3495675"/>
            <a:ext cx="0" cy="1076325"/>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37" name="Text Box 19"/>
          <p:cNvSpPr txBox="1">
            <a:spLocks noChangeArrowheads="1"/>
          </p:cNvSpPr>
          <p:nvPr/>
        </p:nvSpPr>
        <p:spPr bwMode="auto">
          <a:xfrm rot="16200000">
            <a:off x="2217738" y="2278062"/>
            <a:ext cx="205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000">
                <a:latin typeface="Arial" panose="020B0604020202020204" pitchFamily="34" charset="0"/>
              </a:rPr>
              <a:t>Solido</a:t>
            </a:r>
          </a:p>
        </p:txBody>
      </p:sp>
      <p:sp>
        <p:nvSpPr>
          <p:cNvPr id="73738" name="Text Box 22"/>
          <p:cNvSpPr txBox="1">
            <a:spLocks noChangeArrowheads="1"/>
          </p:cNvSpPr>
          <p:nvPr/>
        </p:nvSpPr>
        <p:spPr bwMode="auto">
          <a:xfrm>
            <a:off x="6553200" y="1371600"/>
            <a:ext cx="2884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000">
                <a:solidFill>
                  <a:srgbClr val="0FC10B"/>
                </a:solidFill>
                <a:latin typeface="Arial" panose="020B0604020202020204" pitchFamily="34" charset="0"/>
              </a:rPr>
              <a:t>Fluido supercritico</a:t>
            </a:r>
          </a:p>
        </p:txBody>
      </p:sp>
      <p:sp>
        <p:nvSpPr>
          <p:cNvPr id="73739" name="Text Box 24"/>
          <p:cNvSpPr txBox="1">
            <a:spLocks noChangeArrowheads="1"/>
          </p:cNvSpPr>
          <p:nvPr/>
        </p:nvSpPr>
        <p:spPr bwMode="auto">
          <a:xfrm>
            <a:off x="1295400" y="1143000"/>
            <a:ext cx="166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solidFill>
                  <a:srgbClr val="FA2906"/>
                </a:solidFill>
                <a:latin typeface="Arial" panose="020B0604020202020204" pitchFamily="34" charset="0"/>
              </a:rPr>
              <a:t>Pressione</a:t>
            </a:r>
          </a:p>
        </p:txBody>
      </p:sp>
      <p:sp>
        <p:nvSpPr>
          <p:cNvPr id="73740" name="Line 27"/>
          <p:cNvSpPr>
            <a:spLocks noChangeShapeType="1"/>
          </p:cNvSpPr>
          <p:nvPr/>
        </p:nvSpPr>
        <p:spPr bwMode="auto">
          <a:xfrm flipV="1">
            <a:off x="2895600" y="990600"/>
            <a:ext cx="0" cy="358140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1" name="Text Box 28"/>
          <p:cNvSpPr txBox="1">
            <a:spLocks noChangeArrowheads="1"/>
          </p:cNvSpPr>
          <p:nvPr/>
        </p:nvSpPr>
        <p:spPr bwMode="auto">
          <a:xfrm>
            <a:off x="4038600" y="4038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dirty="0" smtClean="0">
                <a:latin typeface="Arial" panose="020B0604020202020204" pitchFamily="34" charset="0"/>
              </a:rPr>
              <a:t>Vapore</a:t>
            </a:r>
            <a:endParaRPr lang="it-IT" altLang="it-IT" sz="2400" dirty="0">
              <a:latin typeface="Arial" panose="020B0604020202020204" pitchFamily="34" charset="0"/>
            </a:endParaRPr>
          </a:p>
        </p:txBody>
      </p:sp>
      <p:sp>
        <p:nvSpPr>
          <p:cNvPr id="73742" name="Freeform 29"/>
          <p:cNvSpPr>
            <a:spLocks/>
          </p:cNvSpPr>
          <p:nvPr/>
        </p:nvSpPr>
        <p:spPr bwMode="auto">
          <a:xfrm>
            <a:off x="3676650" y="2362200"/>
            <a:ext cx="2724150" cy="1908175"/>
          </a:xfrm>
          <a:custGeom>
            <a:avLst/>
            <a:gdLst>
              <a:gd name="T0" fmla="*/ 2147483647 w 1716"/>
              <a:gd name="T1" fmla="*/ 2147483647 h 1202"/>
              <a:gd name="T2" fmla="*/ 2147483647 w 1716"/>
              <a:gd name="T3" fmla="*/ 2147483647 h 1202"/>
              <a:gd name="T4" fmla="*/ 2147483647 w 1716"/>
              <a:gd name="T5" fmla="*/ 2147483647 h 1202"/>
              <a:gd name="T6" fmla="*/ 2147483647 w 1716"/>
              <a:gd name="T7" fmla="*/ 2147483647 h 1202"/>
              <a:gd name="T8" fmla="*/ 2147483647 w 1716"/>
              <a:gd name="T9" fmla="*/ 2147483647 h 1202"/>
              <a:gd name="T10" fmla="*/ 2147483647 w 1716"/>
              <a:gd name="T11" fmla="*/ 0 h 12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6" h="1202">
                <a:moveTo>
                  <a:pt x="63" y="1161"/>
                </a:moveTo>
                <a:cubicBezTo>
                  <a:pt x="73" y="1160"/>
                  <a:pt x="0" y="1202"/>
                  <a:pt x="132" y="1152"/>
                </a:cubicBezTo>
                <a:cubicBezTo>
                  <a:pt x="264" y="1102"/>
                  <a:pt x="676" y="952"/>
                  <a:pt x="852" y="864"/>
                </a:cubicBezTo>
                <a:cubicBezTo>
                  <a:pt x="1028" y="776"/>
                  <a:pt x="1079" y="724"/>
                  <a:pt x="1188" y="624"/>
                </a:cubicBezTo>
                <a:cubicBezTo>
                  <a:pt x="1297" y="524"/>
                  <a:pt x="1420" y="369"/>
                  <a:pt x="1508" y="265"/>
                </a:cubicBezTo>
                <a:cubicBezTo>
                  <a:pt x="1596" y="161"/>
                  <a:pt x="1673" y="55"/>
                  <a:pt x="1716"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3" name="Line 31"/>
          <p:cNvSpPr>
            <a:spLocks noChangeShapeType="1"/>
          </p:cNvSpPr>
          <p:nvPr/>
        </p:nvSpPr>
        <p:spPr bwMode="auto">
          <a:xfrm>
            <a:off x="2895600" y="4572000"/>
            <a:ext cx="41148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4" name="Text Box 32"/>
          <p:cNvSpPr txBox="1">
            <a:spLocks noChangeArrowheads="1"/>
          </p:cNvSpPr>
          <p:nvPr/>
        </p:nvSpPr>
        <p:spPr bwMode="auto">
          <a:xfrm>
            <a:off x="6858000" y="4633274"/>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solidFill>
                  <a:srgbClr val="FF0000"/>
                </a:solidFill>
                <a:latin typeface="Arial" panose="020B0604020202020204" pitchFamily="34" charset="0"/>
              </a:rPr>
              <a:t>Temperatura</a:t>
            </a:r>
          </a:p>
        </p:txBody>
      </p:sp>
      <p:sp>
        <p:nvSpPr>
          <p:cNvPr id="73745" name="Line 33"/>
          <p:cNvSpPr>
            <a:spLocks noChangeShapeType="1"/>
          </p:cNvSpPr>
          <p:nvPr/>
        </p:nvSpPr>
        <p:spPr bwMode="auto">
          <a:xfrm flipV="1">
            <a:off x="6400800" y="2362200"/>
            <a:ext cx="0" cy="2209800"/>
          </a:xfrm>
          <a:prstGeom prst="line">
            <a:avLst/>
          </a:prstGeom>
          <a:noFill/>
          <a:ln w="57150">
            <a:solidFill>
              <a:srgbClr val="075D05"/>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6" name="Text Box 34"/>
          <p:cNvSpPr txBox="1">
            <a:spLocks noChangeArrowheads="1"/>
          </p:cNvSpPr>
          <p:nvPr/>
        </p:nvSpPr>
        <p:spPr bwMode="auto">
          <a:xfrm>
            <a:off x="3686665" y="4629346"/>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latin typeface="Arial" panose="020B0604020202020204" pitchFamily="34" charset="0"/>
              </a:rPr>
              <a:t>T</a:t>
            </a:r>
            <a:r>
              <a:rPr lang="it-IT" altLang="it-IT" sz="2400" baseline="-25000" dirty="0">
                <a:latin typeface="Arial" panose="020B0604020202020204" pitchFamily="34" charset="0"/>
              </a:rPr>
              <a:t>T                     </a:t>
            </a:r>
            <a:r>
              <a:rPr lang="it-IT" altLang="it-IT" sz="2400" dirty="0" err="1">
                <a:latin typeface="Arial" panose="020B0604020202020204" pitchFamily="34" charset="0"/>
              </a:rPr>
              <a:t>T</a:t>
            </a:r>
            <a:r>
              <a:rPr lang="it-IT" altLang="it-IT" sz="2400" baseline="-25000" dirty="0" err="1">
                <a:latin typeface="Arial" panose="020B0604020202020204" pitchFamily="34" charset="0"/>
              </a:rPr>
              <a:t>eb</a:t>
            </a:r>
            <a:r>
              <a:rPr lang="it-IT" altLang="it-IT" sz="2400" dirty="0">
                <a:latin typeface="Arial" panose="020B0604020202020204" pitchFamily="34" charset="0"/>
              </a:rPr>
              <a:t>       </a:t>
            </a:r>
            <a:r>
              <a:rPr lang="it-IT" altLang="it-IT" sz="2400" b="1" dirty="0" err="1">
                <a:solidFill>
                  <a:srgbClr val="075D05"/>
                </a:solidFill>
                <a:latin typeface="Arial" panose="020B0604020202020204" pitchFamily="34" charset="0"/>
              </a:rPr>
              <a:t>T</a:t>
            </a:r>
            <a:r>
              <a:rPr lang="it-IT" altLang="it-IT" sz="2400" b="1" baseline="-25000" dirty="0" err="1">
                <a:solidFill>
                  <a:srgbClr val="075D05"/>
                </a:solidFill>
                <a:latin typeface="Arial" panose="020B0604020202020204" pitchFamily="34" charset="0"/>
              </a:rPr>
              <a:t>c</a:t>
            </a:r>
            <a:endParaRPr lang="it-IT" altLang="it-IT" sz="2400" b="1" baseline="-25000" dirty="0">
              <a:solidFill>
                <a:srgbClr val="075D05"/>
              </a:solidFill>
              <a:latin typeface="Arial" panose="020B0604020202020204" pitchFamily="34" charset="0"/>
            </a:endParaRPr>
          </a:p>
        </p:txBody>
      </p:sp>
      <p:sp>
        <p:nvSpPr>
          <p:cNvPr id="73747" name="Freeform 38"/>
          <p:cNvSpPr>
            <a:spLocks/>
          </p:cNvSpPr>
          <p:nvPr/>
        </p:nvSpPr>
        <p:spPr bwMode="auto">
          <a:xfrm rot="483581">
            <a:off x="3019719" y="4162719"/>
            <a:ext cx="762000" cy="304800"/>
          </a:xfrm>
          <a:custGeom>
            <a:avLst/>
            <a:gdLst>
              <a:gd name="T0" fmla="*/ 0 w 480"/>
              <a:gd name="T1" fmla="*/ 2147483647 h 192"/>
              <a:gd name="T2" fmla="*/ 2147483647 w 480"/>
              <a:gd name="T3" fmla="*/ 2147483647 h 192"/>
              <a:gd name="T4" fmla="*/ 2147483647 w 480"/>
              <a:gd name="T5" fmla="*/ 0 h 192"/>
              <a:gd name="T6" fmla="*/ 0 60000 65536"/>
              <a:gd name="T7" fmla="*/ 0 60000 65536"/>
              <a:gd name="T8" fmla="*/ 0 60000 65536"/>
            </a:gdLst>
            <a:ahLst/>
            <a:cxnLst>
              <a:cxn ang="T6">
                <a:pos x="T0" y="T1"/>
              </a:cxn>
              <a:cxn ang="T7">
                <a:pos x="T2" y="T3"/>
              </a:cxn>
              <a:cxn ang="T8">
                <a:pos x="T4" y="T5"/>
              </a:cxn>
            </a:cxnLst>
            <a:rect l="0" t="0" r="r" b="b"/>
            <a:pathLst>
              <a:path w="480" h="192">
                <a:moveTo>
                  <a:pt x="0" y="192"/>
                </a:moveTo>
                <a:cubicBezTo>
                  <a:pt x="128" y="160"/>
                  <a:pt x="256" y="128"/>
                  <a:pt x="336" y="96"/>
                </a:cubicBezTo>
                <a:cubicBezTo>
                  <a:pt x="416" y="64"/>
                  <a:pt x="456" y="16"/>
                  <a:pt x="480" y="0"/>
                </a:cubicBezTo>
              </a:path>
            </a:pathLst>
          </a:custGeom>
          <a:noFill/>
          <a:ln w="508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8" name="Line 39"/>
          <p:cNvSpPr>
            <a:spLocks noChangeShapeType="1"/>
          </p:cNvSpPr>
          <p:nvPr/>
        </p:nvSpPr>
        <p:spPr bwMode="auto">
          <a:xfrm flipH="1">
            <a:off x="2895600" y="3505200"/>
            <a:ext cx="24384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49" name="Line 40"/>
          <p:cNvSpPr>
            <a:spLocks noChangeShapeType="1"/>
          </p:cNvSpPr>
          <p:nvPr/>
        </p:nvSpPr>
        <p:spPr bwMode="auto">
          <a:xfrm flipH="1">
            <a:off x="2895600" y="2362200"/>
            <a:ext cx="3505200" cy="0"/>
          </a:xfrm>
          <a:prstGeom prst="line">
            <a:avLst/>
          </a:prstGeom>
          <a:noFill/>
          <a:ln w="50800">
            <a:solidFill>
              <a:srgbClr val="075D05"/>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0" name="Line 41"/>
          <p:cNvSpPr>
            <a:spLocks noChangeShapeType="1"/>
          </p:cNvSpPr>
          <p:nvPr/>
        </p:nvSpPr>
        <p:spPr bwMode="auto">
          <a:xfrm>
            <a:off x="3762865" y="4267200"/>
            <a:ext cx="0" cy="3048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1" name="Line 42"/>
          <p:cNvSpPr>
            <a:spLocks noChangeShapeType="1"/>
          </p:cNvSpPr>
          <p:nvPr/>
        </p:nvSpPr>
        <p:spPr bwMode="auto">
          <a:xfrm flipH="1">
            <a:off x="2895600" y="4191000"/>
            <a:ext cx="9144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2" name="Line 43"/>
          <p:cNvSpPr>
            <a:spLocks noChangeShapeType="1"/>
          </p:cNvSpPr>
          <p:nvPr/>
        </p:nvSpPr>
        <p:spPr bwMode="auto">
          <a:xfrm>
            <a:off x="3505200" y="3429000"/>
            <a:ext cx="0" cy="1143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3" name="Text Box 44"/>
          <p:cNvSpPr txBox="1">
            <a:spLocks noChangeArrowheads="1"/>
          </p:cNvSpPr>
          <p:nvPr/>
        </p:nvSpPr>
        <p:spPr bwMode="auto">
          <a:xfrm>
            <a:off x="1981200" y="39624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a:t>
            </a:r>
            <a:r>
              <a:rPr lang="it-IT" altLang="it-IT" sz="2400" baseline="-25000">
                <a:latin typeface="Arial" panose="020B0604020202020204" pitchFamily="34" charset="0"/>
              </a:rPr>
              <a:t>T</a:t>
            </a:r>
          </a:p>
        </p:txBody>
      </p:sp>
      <p:sp>
        <p:nvSpPr>
          <p:cNvPr id="73754" name="Text Box 45"/>
          <p:cNvSpPr txBox="1">
            <a:spLocks noChangeArrowheads="1"/>
          </p:cNvSpPr>
          <p:nvPr/>
        </p:nvSpPr>
        <p:spPr bwMode="auto">
          <a:xfrm>
            <a:off x="1905000" y="32766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1 atm</a:t>
            </a:r>
            <a:endParaRPr lang="it-IT" altLang="it-IT" sz="2400" baseline="-25000">
              <a:latin typeface="Arial" panose="020B0604020202020204" pitchFamily="34" charset="0"/>
            </a:endParaRPr>
          </a:p>
        </p:txBody>
      </p:sp>
      <p:sp>
        <p:nvSpPr>
          <p:cNvPr id="73755" name="Text Box 46"/>
          <p:cNvSpPr txBox="1">
            <a:spLocks noChangeArrowheads="1"/>
          </p:cNvSpPr>
          <p:nvPr/>
        </p:nvSpPr>
        <p:spPr bwMode="auto">
          <a:xfrm>
            <a:off x="2057400" y="2209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b="1">
                <a:solidFill>
                  <a:srgbClr val="075D05"/>
                </a:solidFill>
                <a:latin typeface="Arial" panose="020B0604020202020204" pitchFamily="34" charset="0"/>
              </a:rPr>
              <a:t>P</a:t>
            </a:r>
            <a:r>
              <a:rPr lang="it-IT" altLang="it-IT" sz="2400" b="1" baseline="-25000">
                <a:solidFill>
                  <a:srgbClr val="075D05"/>
                </a:solidFill>
                <a:latin typeface="Arial" panose="020B0604020202020204" pitchFamily="34" charset="0"/>
              </a:rPr>
              <a:t>C</a:t>
            </a:r>
          </a:p>
        </p:txBody>
      </p:sp>
      <p:sp>
        <p:nvSpPr>
          <p:cNvPr id="73756" name="Rectangle 47"/>
          <p:cNvSpPr>
            <a:spLocks noChangeArrowheads="1"/>
          </p:cNvSpPr>
          <p:nvPr/>
        </p:nvSpPr>
        <p:spPr bwMode="auto">
          <a:xfrm>
            <a:off x="3352800" y="51816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cong</a:t>
            </a:r>
          </a:p>
        </p:txBody>
      </p:sp>
      <p:sp>
        <p:nvSpPr>
          <p:cNvPr id="73757" name="Line 48"/>
          <p:cNvSpPr>
            <a:spLocks noChangeShapeType="1"/>
          </p:cNvSpPr>
          <p:nvPr/>
        </p:nvSpPr>
        <p:spPr bwMode="auto">
          <a:xfrm flipV="1">
            <a:off x="3505200" y="46482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8" name="Freeform 50"/>
          <p:cNvSpPr>
            <a:spLocks/>
          </p:cNvSpPr>
          <p:nvPr/>
        </p:nvSpPr>
        <p:spPr bwMode="auto">
          <a:xfrm rot="332426">
            <a:off x="3352016" y="2066827"/>
            <a:ext cx="500063" cy="2162175"/>
          </a:xfrm>
          <a:custGeom>
            <a:avLst/>
            <a:gdLst>
              <a:gd name="T0" fmla="*/ 0 w 315"/>
              <a:gd name="T1" fmla="*/ 0 h 1362"/>
              <a:gd name="T2" fmla="*/ 2147483647 w 315"/>
              <a:gd name="T3" fmla="*/ 2147483647 h 1362"/>
              <a:gd name="T4" fmla="*/ 2147483647 w 315"/>
              <a:gd name="T5" fmla="*/ 2147483647 h 1362"/>
              <a:gd name="T6" fmla="*/ 0 60000 65536"/>
              <a:gd name="T7" fmla="*/ 0 60000 65536"/>
              <a:gd name="T8" fmla="*/ 0 60000 65536"/>
            </a:gdLst>
            <a:ahLst/>
            <a:cxnLst>
              <a:cxn ang="T6">
                <a:pos x="T0" y="T1"/>
              </a:cxn>
              <a:cxn ang="T7">
                <a:pos x="T2" y="T3"/>
              </a:cxn>
              <a:cxn ang="T8">
                <a:pos x="T4" y="T5"/>
              </a:cxn>
            </a:cxnLst>
            <a:rect l="0" t="0" r="r" b="b"/>
            <a:pathLst>
              <a:path w="315" h="1362">
                <a:moveTo>
                  <a:pt x="0" y="0"/>
                </a:moveTo>
                <a:cubicBezTo>
                  <a:pt x="27" y="157"/>
                  <a:pt x="108" y="715"/>
                  <a:pt x="160" y="942"/>
                </a:cubicBezTo>
                <a:cubicBezTo>
                  <a:pt x="212" y="1169"/>
                  <a:pt x="283" y="1275"/>
                  <a:pt x="315" y="1362"/>
                </a:cubicBezTo>
              </a:path>
            </a:pathLst>
          </a:custGeom>
          <a:noFill/>
          <a:ln w="508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3759" name="Text Box 52"/>
          <p:cNvSpPr txBox="1">
            <a:spLocks noChangeArrowheads="1"/>
          </p:cNvSpPr>
          <p:nvPr/>
        </p:nvSpPr>
        <p:spPr bwMode="auto">
          <a:xfrm>
            <a:off x="228600" y="5715000"/>
            <a:ext cx="2133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a:t>
            </a:r>
            <a:r>
              <a:rPr lang="it-IT" altLang="it-IT" sz="2400" baseline="-25000">
                <a:latin typeface="Arial" panose="020B0604020202020204" pitchFamily="34" charset="0"/>
              </a:rPr>
              <a:t>T</a:t>
            </a:r>
            <a:r>
              <a:rPr lang="it-IT" altLang="it-IT" sz="2400">
                <a:latin typeface="Arial" panose="020B0604020202020204" pitchFamily="34" charset="0"/>
              </a:rPr>
              <a:t>= 4.58 torr</a:t>
            </a:r>
          </a:p>
          <a:p>
            <a:pPr eaLnBrk="1" hangingPunct="1">
              <a:spcBef>
                <a:spcPct val="5000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T</a:t>
            </a:r>
            <a:r>
              <a:rPr lang="it-IT" altLang="it-IT" sz="2400">
                <a:latin typeface="Arial" panose="020B0604020202020204" pitchFamily="34" charset="0"/>
              </a:rPr>
              <a:t>= 0.098 °C</a:t>
            </a:r>
            <a:endParaRPr lang="it-IT" altLang="it-IT" sz="2400" baseline="-25000">
              <a:latin typeface="Arial" panose="020B0604020202020204" pitchFamily="34" charset="0"/>
            </a:endParaRPr>
          </a:p>
          <a:p>
            <a:pPr eaLnBrk="1" hangingPunct="1">
              <a:spcBef>
                <a:spcPct val="50000"/>
              </a:spcBef>
              <a:buFontTx/>
              <a:buNone/>
            </a:pPr>
            <a:endParaRPr lang="it-IT" altLang="it-IT" sz="2400" baseline="-25000">
              <a:latin typeface="Arial" panose="020B0604020202020204" pitchFamily="34" charset="0"/>
            </a:endParaRPr>
          </a:p>
        </p:txBody>
      </p:sp>
      <p:sp>
        <p:nvSpPr>
          <p:cNvPr id="73760" name="Text Box 53"/>
          <p:cNvSpPr txBox="1">
            <a:spLocks noChangeArrowheads="1"/>
          </p:cNvSpPr>
          <p:nvPr/>
        </p:nvSpPr>
        <p:spPr bwMode="auto">
          <a:xfrm>
            <a:off x="6324600" y="5715000"/>
            <a:ext cx="2209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T</a:t>
            </a:r>
            <a:r>
              <a:rPr lang="it-IT" altLang="it-IT" sz="2400" baseline="-25000">
                <a:latin typeface="Arial" panose="020B0604020202020204" pitchFamily="34" charset="0"/>
              </a:rPr>
              <a:t>eb</a:t>
            </a:r>
            <a:r>
              <a:rPr lang="it-IT" altLang="it-IT" sz="2400">
                <a:latin typeface="Arial" panose="020B0604020202020204" pitchFamily="34" charset="0"/>
              </a:rPr>
              <a:t> = 100 °C T</a:t>
            </a:r>
            <a:r>
              <a:rPr lang="it-IT" altLang="it-IT" sz="2400" baseline="-25000">
                <a:latin typeface="Arial" panose="020B0604020202020204" pitchFamily="34" charset="0"/>
              </a:rPr>
              <a:t>cong</a:t>
            </a:r>
            <a:r>
              <a:rPr lang="it-IT" altLang="it-IT" sz="2400">
                <a:latin typeface="Arial" panose="020B0604020202020204" pitchFamily="34" charset="0"/>
              </a:rPr>
              <a:t> = 0 °C</a:t>
            </a:r>
          </a:p>
        </p:txBody>
      </p:sp>
    </p:spTree>
    <p:extLst>
      <p:ext uri="{BB962C8B-B14F-4D97-AF65-F5344CB8AC3E}">
        <p14:creationId xmlns:p14="http://schemas.microsoft.com/office/powerpoint/2010/main" val="398616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a:t>
            </a:r>
          </a:p>
        </p:txBody>
      </p:sp>
      <p:sp>
        <p:nvSpPr>
          <p:cNvPr id="72707"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2708" name="Text Box 4"/>
          <p:cNvSpPr txBox="1">
            <a:spLocks noChangeArrowheads="1"/>
          </p:cNvSpPr>
          <p:nvPr/>
        </p:nvSpPr>
        <p:spPr bwMode="auto">
          <a:xfrm>
            <a:off x="228600" y="990600"/>
            <a:ext cx="8610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it-IT" altLang="it-IT" sz="2000">
              <a:latin typeface="Arial" panose="020B0604020202020204" pitchFamily="34" charset="0"/>
            </a:endParaRPr>
          </a:p>
          <a:p>
            <a:pPr eaLnBrk="1" hangingPunct="1">
              <a:spcBef>
                <a:spcPct val="50000"/>
              </a:spcBef>
              <a:buFontTx/>
              <a:buNone/>
            </a:pPr>
            <a:endParaRPr lang="it-IT" altLang="it-IT" sz="2000">
              <a:latin typeface="Arial" panose="020B0604020202020204" pitchFamily="34" charset="0"/>
            </a:endParaRPr>
          </a:p>
        </p:txBody>
      </p:sp>
      <p:sp>
        <p:nvSpPr>
          <p:cNvPr id="72709"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2710" name="Text Box 6"/>
          <p:cNvSpPr txBox="1">
            <a:spLocks noChangeArrowheads="1"/>
          </p:cNvSpPr>
          <p:nvPr/>
        </p:nvSpPr>
        <p:spPr bwMode="auto">
          <a:xfrm>
            <a:off x="457200" y="990600"/>
            <a:ext cx="8305800" cy="573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dirty="0">
                <a:latin typeface="Arial" panose="020B0604020202020204" pitchFamily="34" charset="0"/>
              </a:rPr>
              <a:t>Nella maggior parte dei composti, la curva solido-liquido ha una pendenza </a:t>
            </a:r>
            <a:r>
              <a:rPr lang="it-IT" altLang="it-IT" sz="2000" dirty="0">
                <a:solidFill>
                  <a:srgbClr val="FA2906"/>
                </a:solidFill>
                <a:latin typeface="Arial" panose="020B0604020202020204" pitchFamily="34" charset="0"/>
              </a:rPr>
              <a:t>positiva</a:t>
            </a:r>
            <a:r>
              <a:rPr lang="it-IT" altLang="it-IT" sz="2000" dirty="0">
                <a:latin typeface="Arial" panose="020B0604020202020204" pitchFamily="34" charset="0"/>
              </a:rPr>
              <a:t>. Tale pendenza è razionalizzabile sulla base del fatto che, per la maggior parte dei composti, la fase solida ha una densità maggiore di quella liquida. Infatti, se il sistema si trova su un punto della curva di equilibrio solido-liquido e la pressione viene aumentata a temperatura costante, una delle due fasi scompare trasformandosi nell'altra. Sulla base del principio di Le </a:t>
            </a:r>
            <a:r>
              <a:rPr lang="it-IT" altLang="it-IT" sz="2000" dirty="0" err="1">
                <a:latin typeface="Arial" panose="020B0604020202020204" pitchFamily="34" charset="0"/>
              </a:rPr>
              <a:t>Chatelier</a:t>
            </a:r>
            <a:r>
              <a:rPr lang="it-IT" altLang="it-IT" sz="2000" dirty="0">
                <a:latin typeface="Arial" panose="020B0604020202020204" pitchFamily="34" charset="0"/>
              </a:rPr>
              <a:t>, si deduce facilmente che l'aumento di pressione provocherà la scomparsa della fase che, a parità di massa, occupa il maggior volume, cioè la fase meno densa. Quindi, nella maggior parte dei casi, sarà la fase liquida a scomparire e ciò spiega la pendenza positiva della curva. </a:t>
            </a:r>
          </a:p>
          <a:p>
            <a:pPr algn="just" eaLnBrk="1" hangingPunct="1">
              <a:spcBef>
                <a:spcPct val="50000"/>
              </a:spcBef>
              <a:buFontTx/>
              <a:buNone/>
            </a:pPr>
            <a:r>
              <a:rPr lang="it-IT" altLang="it-IT" sz="2000" dirty="0">
                <a:latin typeface="Arial" panose="020B0604020202020204" pitchFamily="34" charset="0"/>
              </a:rPr>
              <a:t>L'acqua costituisce un'eccezione a questo comportamento, presentando una curva di equilibrio solido-liquido con pendenza negativa: cioè </a:t>
            </a:r>
            <a:r>
              <a:rPr lang="it-IT" altLang="it-IT" sz="2000" dirty="0">
                <a:solidFill>
                  <a:srgbClr val="FF0000"/>
                </a:solidFill>
                <a:latin typeface="Arial" panose="020B0604020202020204" pitchFamily="34" charset="0"/>
              </a:rPr>
              <a:t>il ghiaccio fonde per compressione</a:t>
            </a:r>
            <a:r>
              <a:rPr lang="it-IT" altLang="it-IT" sz="2000" dirty="0">
                <a:latin typeface="Arial" panose="020B0604020202020204" pitchFamily="34" charset="0"/>
              </a:rPr>
              <a:t>. Ciò si spiega con il </a:t>
            </a:r>
            <a:r>
              <a:rPr lang="it-IT" altLang="it-IT" sz="2000" b="1" dirty="0">
                <a:latin typeface="Arial" panose="020B0604020202020204" pitchFamily="34" charset="0"/>
              </a:rPr>
              <a:t>legame idrogeno</a:t>
            </a:r>
            <a:r>
              <a:rPr lang="it-IT" altLang="it-IT" sz="2000" dirty="0">
                <a:latin typeface="Arial" panose="020B0604020202020204" pitchFamily="34" charset="0"/>
              </a:rPr>
              <a:t>, che nell'acqua è particolarmente forte ed importante. A causa delle forti interazioni idrogeno, la struttura del ghiaccio è molto aperta (cioè nel ghiaccio sono presenti molti “vuoti”) e ciò fa sì che la densità del ghiaccio sia minore di quella dell'acqua liquida. </a:t>
            </a:r>
          </a:p>
        </p:txBody>
      </p:sp>
    </p:spTree>
    <p:extLst>
      <p:ext uri="{BB962C8B-B14F-4D97-AF65-F5344CB8AC3E}">
        <p14:creationId xmlns:p14="http://schemas.microsoft.com/office/powerpoint/2010/main" val="331659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smtClean="0">
                <a:solidFill>
                  <a:srgbClr val="0000FF"/>
                </a:solidFill>
                <a:latin typeface="Arial" panose="020B0604020202020204" pitchFamily="34" charset="0"/>
              </a:rPr>
              <a:t>Diagrammi di fase: </a:t>
            </a:r>
            <a:r>
              <a:rPr lang="it-IT" altLang="it-IT" sz="2000" smtClean="0">
                <a:solidFill>
                  <a:srgbClr val="FA2906"/>
                </a:solidFill>
                <a:latin typeface="Arial" panose="020B0604020202020204" pitchFamily="34" charset="0"/>
              </a:rPr>
              <a:t>CO</a:t>
            </a:r>
            <a:r>
              <a:rPr lang="it-IT" altLang="it-IT" sz="2000" baseline="-25000" smtClean="0">
                <a:solidFill>
                  <a:srgbClr val="FA2906"/>
                </a:solidFill>
                <a:latin typeface="Arial" panose="020B0604020202020204" pitchFamily="34" charset="0"/>
              </a:rPr>
              <a:t>2</a:t>
            </a:r>
            <a:endParaRPr lang="it-IT" altLang="it-IT" sz="2000" smtClean="0">
              <a:solidFill>
                <a:srgbClr val="FA2906"/>
              </a:solidFill>
              <a:latin typeface="Arial" panose="020B0604020202020204" pitchFamily="34" charset="0"/>
            </a:endParaRPr>
          </a:p>
        </p:txBody>
      </p:sp>
      <p:sp>
        <p:nvSpPr>
          <p:cNvPr id="74755"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4756" name="Text Box 4"/>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7"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8" name="Text Box 6"/>
          <p:cNvSpPr txBox="1">
            <a:spLocks noChangeArrowheads="1"/>
          </p:cNvSpPr>
          <p:nvPr/>
        </p:nvSpPr>
        <p:spPr bwMode="auto">
          <a:xfrm>
            <a:off x="5334000" y="1524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a:latin typeface="Arial" panose="020B0604020202020204" pitchFamily="34" charset="0"/>
              </a:rPr>
              <a:t>Liquido</a:t>
            </a:r>
          </a:p>
        </p:txBody>
      </p:sp>
      <p:sp>
        <p:nvSpPr>
          <p:cNvPr id="74759" name="Line 7"/>
          <p:cNvSpPr>
            <a:spLocks noChangeShapeType="1"/>
          </p:cNvSpPr>
          <p:nvPr/>
        </p:nvSpPr>
        <p:spPr bwMode="auto">
          <a:xfrm>
            <a:off x="4419600" y="3810000"/>
            <a:ext cx="0" cy="762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0" name="Text Box 8"/>
          <p:cNvSpPr txBox="1">
            <a:spLocks noChangeArrowheads="1"/>
          </p:cNvSpPr>
          <p:nvPr/>
        </p:nvSpPr>
        <p:spPr bwMode="auto">
          <a:xfrm>
            <a:off x="3505200" y="2286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Solido</a:t>
            </a:r>
          </a:p>
        </p:txBody>
      </p:sp>
      <p:sp>
        <p:nvSpPr>
          <p:cNvPr id="74761" name="Text Box 10"/>
          <p:cNvSpPr txBox="1">
            <a:spLocks noChangeArrowheads="1"/>
          </p:cNvSpPr>
          <p:nvPr/>
        </p:nvSpPr>
        <p:spPr bwMode="auto">
          <a:xfrm>
            <a:off x="1295400" y="1143000"/>
            <a:ext cx="166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solidFill>
                  <a:srgbClr val="FA2906"/>
                </a:solidFill>
                <a:latin typeface="Arial" panose="020B0604020202020204" pitchFamily="34" charset="0"/>
              </a:rPr>
              <a:t>Pressione</a:t>
            </a:r>
          </a:p>
        </p:txBody>
      </p:sp>
      <p:sp>
        <p:nvSpPr>
          <p:cNvPr id="74762" name="Line 11"/>
          <p:cNvSpPr>
            <a:spLocks noChangeShapeType="1"/>
          </p:cNvSpPr>
          <p:nvPr/>
        </p:nvSpPr>
        <p:spPr bwMode="auto">
          <a:xfrm flipV="1">
            <a:off x="2895600" y="990600"/>
            <a:ext cx="0" cy="358140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3" name="Text Box 12"/>
          <p:cNvSpPr txBox="1">
            <a:spLocks noChangeArrowheads="1"/>
          </p:cNvSpPr>
          <p:nvPr/>
        </p:nvSpPr>
        <p:spPr bwMode="auto">
          <a:xfrm>
            <a:off x="5486400" y="3276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it-IT" altLang="it-IT" sz="2400" dirty="0" smtClean="0">
                <a:latin typeface="Arial" panose="020B0604020202020204" pitchFamily="34" charset="0"/>
              </a:rPr>
              <a:t>Gas</a:t>
            </a:r>
            <a:endParaRPr lang="it-IT" altLang="it-IT" sz="2400" dirty="0">
              <a:latin typeface="Arial" panose="020B0604020202020204" pitchFamily="34" charset="0"/>
            </a:endParaRPr>
          </a:p>
        </p:txBody>
      </p:sp>
      <p:sp>
        <p:nvSpPr>
          <p:cNvPr id="74764" name="Freeform 13"/>
          <p:cNvSpPr>
            <a:spLocks/>
          </p:cNvSpPr>
          <p:nvPr/>
        </p:nvSpPr>
        <p:spPr bwMode="auto">
          <a:xfrm>
            <a:off x="4743450" y="1447800"/>
            <a:ext cx="2724150" cy="1908175"/>
          </a:xfrm>
          <a:custGeom>
            <a:avLst/>
            <a:gdLst>
              <a:gd name="T0" fmla="*/ 2147483647 w 1716"/>
              <a:gd name="T1" fmla="*/ 2147483647 h 1202"/>
              <a:gd name="T2" fmla="*/ 2147483647 w 1716"/>
              <a:gd name="T3" fmla="*/ 2147483647 h 1202"/>
              <a:gd name="T4" fmla="*/ 2147483647 w 1716"/>
              <a:gd name="T5" fmla="*/ 2147483647 h 1202"/>
              <a:gd name="T6" fmla="*/ 2147483647 w 1716"/>
              <a:gd name="T7" fmla="*/ 2147483647 h 1202"/>
              <a:gd name="T8" fmla="*/ 2147483647 w 1716"/>
              <a:gd name="T9" fmla="*/ 2147483647 h 1202"/>
              <a:gd name="T10" fmla="*/ 2147483647 w 1716"/>
              <a:gd name="T11" fmla="*/ 0 h 12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6" h="1202">
                <a:moveTo>
                  <a:pt x="63" y="1161"/>
                </a:moveTo>
                <a:cubicBezTo>
                  <a:pt x="73" y="1160"/>
                  <a:pt x="0" y="1202"/>
                  <a:pt x="132" y="1152"/>
                </a:cubicBezTo>
                <a:cubicBezTo>
                  <a:pt x="264" y="1102"/>
                  <a:pt x="676" y="952"/>
                  <a:pt x="852" y="864"/>
                </a:cubicBezTo>
                <a:cubicBezTo>
                  <a:pt x="1028" y="776"/>
                  <a:pt x="1079" y="724"/>
                  <a:pt x="1188" y="624"/>
                </a:cubicBezTo>
                <a:cubicBezTo>
                  <a:pt x="1297" y="524"/>
                  <a:pt x="1420" y="369"/>
                  <a:pt x="1508" y="265"/>
                </a:cubicBezTo>
                <a:cubicBezTo>
                  <a:pt x="1596" y="161"/>
                  <a:pt x="1673" y="55"/>
                  <a:pt x="1716"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5" name="Line 14"/>
          <p:cNvSpPr>
            <a:spLocks noChangeShapeType="1"/>
          </p:cNvSpPr>
          <p:nvPr/>
        </p:nvSpPr>
        <p:spPr bwMode="auto">
          <a:xfrm>
            <a:off x="2895600" y="4572000"/>
            <a:ext cx="41148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6" name="Text Box 15"/>
          <p:cNvSpPr txBox="1">
            <a:spLocks noChangeArrowheads="1"/>
          </p:cNvSpPr>
          <p:nvPr/>
        </p:nvSpPr>
        <p:spPr bwMode="auto">
          <a:xfrm>
            <a:off x="6553200" y="46863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dirty="0">
                <a:solidFill>
                  <a:srgbClr val="FF0000"/>
                </a:solidFill>
                <a:latin typeface="Arial" panose="020B0604020202020204" pitchFamily="34" charset="0"/>
              </a:rPr>
              <a:t>Temperatura</a:t>
            </a:r>
          </a:p>
        </p:txBody>
      </p:sp>
      <p:sp>
        <p:nvSpPr>
          <p:cNvPr id="74767" name="Text Box 17"/>
          <p:cNvSpPr txBox="1">
            <a:spLocks noChangeArrowheads="1"/>
          </p:cNvSpPr>
          <p:nvPr/>
        </p:nvSpPr>
        <p:spPr bwMode="auto">
          <a:xfrm>
            <a:off x="3657600" y="472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-78 °C</a:t>
            </a:r>
            <a:r>
              <a:rPr lang="it-IT" altLang="it-IT" sz="2400" baseline="-25000">
                <a:latin typeface="Arial" panose="020B0604020202020204" pitchFamily="34" charset="0"/>
              </a:rPr>
              <a:t>       </a:t>
            </a:r>
            <a:r>
              <a:rPr lang="it-IT" altLang="it-IT" sz="2400">
                <a:latin typeface="Arial" panose="020B0604020202020204" pitchFamily="34" charset="0"/>
              </a:rPr>
              <a:t>-56.6 °C</a:t>
            </a:r>
            <a:endParaRPr lang="it-IT" altLang="it-IT" sz="2400" baseline="-25000">
              <a:latin typeface="Arial" panose="020B0604020202020204" pitchFamily="34" charset="0"/>
            </a:endParaRPr>
          </a:p>
        </p:txBody>
      </p:sp>
      <p:sp>
        <p:nvSpPr>
          <p:cNvPr id="74768" name="Freeform 18"/>
          <p:cNvSpPr>
            <a:spLocks/>
          </p:cNvSpPr>
          <p:nvPr/>
        </p:nvSpPr>
        <p:spPr bwMode="auto">
          <a:xfrm>
            <a:off x="4876800" y="1066800"/>
            <a:ext cx="457200" cy="2209800"/>
          </a:xfrm>
          <a:custGeom>
            <a:avLst/>
            <a:gdLst>
              <a:gd name="T0" fmla="*/ 0 w 480"/>
              <a:gd name="T1" fmla="*/ 2147483647 h 1344"/>
              <a:gd name="T2" fmla="*/ 2147483647 w 480"/>
              <a:gd name="T3" fmla="*/ 2147483647 h 1344"/>
              <a:gd name="T4" fmla="*/ 2147483647 w 480"/>
              <a:gd name="T5" fmla="*/ 2147483647 h 1344"/>
              <a:gd name="T6" fmla="*/ 2147483647 w 480"/>
              <a:gd name="T7" fmla="*/ 0 h 1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0" h="1344">
                <a:moveTo>
                  <a:pt x="0" y="1344"/>
                </a:moveTo>
                <a:cubicBezTo>
                  <a:pt x="68" y="1236"/>
                  <a:pt x="136" y="1128"/>
                  <a:pt x="192" y="1008"/>
                </a:cubicBezTo>
                <a:cubicBezTo>
                  <a:pt x="248" y="888"/>
                  <a:pt x="288" y="792"/>
                  <a:pt x="336" y="624"/>
                </a:cubicBezTo>
                <a:cubicBezTo>
                  <a:pt x="384" y="456"/>
                  <a:pt x="456" y="104"/>
                  <a:pt x="480" y="0"/>
                </a:cubicBezTo>
              </a:path>
            </a:pathLst>
          </a:custGeom>
          <a:noFill/>
          <a:ln w="50800" cap="flat" cmpd="sng">
            <a:solidFill>
              <a:srgbClr val="0000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69" name="Freeform 19"/>
          <p:cNvSpPr>
            <a:spLocks/>
          </p:cNvSpPr>
          <p:nvPr/>
        </p:nvSpPr>
        <p:spPr bwMode="auto">
          <a:xfrm>
            <a:off x="2971800" y="3270446"/>
            <a:ext cx="1905000" cy="1219200"/>
          </a:xfrm>
          <a:custGeom>
            <a:avLst/>
            <a:gdLst>
              <a:gd name="T0" fmla="*/ 0 w 480"/>
              <a:gd name="T1" fmla="*/ 2147483647 h 192"/>
              <a:gd name="T2" fmla="*/ 2147483647 w 480"/>
              <a:gd name="T3" fmla="*/ 2147483647 h 192"/>
              <a:gd name="T4" fmla="*/ 2147483647 w 480"/>
              <a:gd name="T5" fmla="*/ 0 h 192"/>
              <a:gd name="T6" fmla="*/ 0 60000 65536"/>
              <a:gd name="T7" fmla="*/ 0 60000 65536"/>
              <a:gd name="T8" fmla="*/ 0 60000 65536"/>
            </a:gdLst>
            <a:ahLst/>
            <a:cxnLst>
              <a:cxn ang="T6">
                <a:pos x="T0" y="T1"/>
              </a:cxn>
              <a:cxn ang="T7">
                <a:pos x="T2" y="T3"/>
              </a:cxn>
              <a:cxn ang="T8">
                <a:pos x="T4" y="T5"/>
              </a:cxn>
            </a:cxnLst>
            <a:rect l="0" t="0" r="r" b="b"/>
            <a:pathLst>
              <a:path w="480" h="192">
                <a:moveTo>
                  <a:pt x="0" y="192"/>
                </a:moveTo>
                <a:cubicBezTo>
                  <a:pt x="128" y="160"/>
                  <a:pt x="256" y="128"/>
                  <a:pt x="336" y="96"/>
                </a:cubicBezTo>
                <a:cubicBezTo>
                  <a:pt x="416" y="64"/>
                  <a:pt x="456" y="16"/>
                  <a:pt x="480" y="0"/>
                </a:cubicBezTo>
              </a:path>
            </a:pathLst>
          </a:custGeom>
          <a:noFill/>
          <a:ln w="508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0" name="Line 20"/>
          <p:cNvSpPr>
            <a:spLocks noChangeShapeType="1"/>
          </p:cNvSpPr>
          <p:nvPr/>
        </p:nvSpPr>
        <p:spPr bwMode="auto">
          <a:xfrm flipH="1" flipV="1">
            <a:off x="2895600" y="3810000"/>
            <a:ext cx="15240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1" name="Line 23"/>
          <p:cNvSpPr>
            <a:spLocks noChangeShapeType="1"/>
          </p:cNvSpPr>
          <p:nvPr/>
        </p:nvSpPr>
        <p:spPr bwMode="auto">
          <a:xfrm flipH="1">
            <a:off x="2895600" y="3276600"/>
            <a:ext cx="1905000" cy="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2" name="Text Box 25"/>
          <p:cNvSpPr txBox="1">
            <a:spLocks noChangeArrowheads="1"/>
          </p:cNvSpPr>
          <p:nvPr/>
        </p:nvSpPr>
        <p:spPr bwMode="auto">
          <a:xfrm>
            <a:off x="1828800" y="2971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5 atm</a:t>
            </a:r>
            <a:endParaRPr lang="it-IT" altLang="it-IT" sz="2400" baseline="-25000">
              <a:latin typeface="Arial" panose="020B0604020202020204" pitchFamily="34" charset="0"/>
            </a:endParaRPr>
          </a:p>
        </p:txBody>
      </p:sp>
      <p:sp>
        <p:nvSpPr>
          <p:cNvPr id="74773" name="Text Box 26"/>
          <p:cNvSpPr txBox="1">
            <a:spLocks noChangeArrowheads="1"/>
          </p:cNvSpPr>
          <p:nvPr/>
        </p:nvSpPr>
        <p:spPr bwMode="auto">
          <a:xfrm>
            <a:off x="1752600" y="3505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1 atm</a:t>
            </a:r>
            <a:endParaRPr lang="it-IT" altLang="it-IT" sz="2400" baseline="-25000">
              <a:latin typeface="Arial" panose="020B0604020202020204" pitchFamily="34" charset="0"/>
            </a:endParaRPr>
          </a:p>
        </p:txBody>
      </p:sp>
      <p:sp>
        <p:nvSpPr>
          <p:cNvPr id="74774" name="Line 35"/>
          <p:cNvSpPr>
            <a:spLocks noChangeShapeType="1"/>
          </p:cNvSpPr>
          <p:nvPr/>
        </p:nvSpPr>
        <p:spPr bwMode="auto">
          <a:xfrm>
            <a:off x="4876800" y="3352800"/>
            <a:ext cx="0" cy="12192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4775" name="Text Box 36"/>
          <p:cNvSpPr txBox="1">
            <a:spLocks noChangeArrowheads="1"/>
          </p:cNvSpPr>
          <p:nvPr/>
        </p:nvSpPr>
        <p:spPr bwMode="auto">
          <a:xfrm>
            <a:off x="2590800" y="5257800"/>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Punto di sublimazione</a:t>
            </a:r>
          </a:p>
        </p:txBody>
      </p:sp>
      <p:sp>
        <p:nvSpPr>
          <p:cNvPr id="74776" name="Text Box 37"/>
          <p:cNvSpPr txBox="1">
            <a:spLocks noChangeArrowheads="1"/>
          </p:cNvSpPr>
          <p:nvPr/>
        </p:nvSpPr>
        <p:spPr bwMode="auto">
          <a:xfrm>
            <a:off x="5257800" y="5334000"/>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it-IT" altLang="it-IT" sz="2400">
                <a:latin typeface="Arial" panose="020B0604020202020204" pitchFamily="34" charset="0"/>
              </a:rPr>
              <a:t>Punto di fusione</a:t>
            </a:r>
          </a:p>
        </p:txBody>
      </p:sp>
    </p:spTree>
    <p:extLst>
      <p:ext uri="{BB962C8B-B14F-4D97-AF65-F5344CB8AC3E}">
        <p14:creationId xmlns:p14="http://schemas.microsoft.com/office/powerpoint/2010/main" val="43239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8763000" cy="1143000"/>
          </a:xfrm>
        </p:spPr>
        <p:txBody>
          <a:bodyPr/>
          <a:lstStyle/>
          <a:p>
            <a:pPr algn="l" eaLnBrk="1" hangingPunct="1">
              <a:lnSpc>
                <a:spcPct val="80000"/>
              </a:lnSpc>
            </a:pPr>
            <a:r>
              <a:rPr lang="it-IT" altLang="it-IT" sz="3200" dirty="0" smtClean="0">
                <a:solidFill>
                  <a:srgbClr val="0000FF"/>
                </a:solidFill>
                <a:latin typeface="Arial" panose="020B0604020202020204" pitchFamily="34" charset="0"/>
              </a:rPr>
              <a:t>Diagrammi di fase: </a:t>
            </a:r>
            <a:r>
              <a:rPr lang="it-IT" altLang="it-IT" sz="2000" dirty="0" smtClean="0">
                <a:solidFill>
                  <a:srgbClr val="FA2906"/>
                </a:solidFill>
                <a:latin typeface="Arial" panose="020B0604020202020204" pitchFamily="34" charset="0"/>
              </a:rPr>
              <a:t>Carbonio</a:t>
            </a:r>
          </a:p>
        </p:txBody>
      </p:sp>
      <p:sp>
        <p:nvSpPr>
          <p:cNvPr id="74755" name="Text Box 3"/>
          <p:cNvSpPr txBox="1">
            <a:spLocks noChangeArrowheads="1"/>
          </p:cNvSpPr>
          <p:nvPr/>
        </p:nvSpPr>
        <p:spPr bwMode="auto">
          <a:xfrm>
            <a:off x="381000" y="974725"/>
            <a:ext cx="822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it-IT" altLang="it-IT" sz="2000">
                <a:latin typeface="Arial" panose="020B0604020202020204" pitchFamily="34" charset="0"/>
              </a:rPr>
              <a:t> </a:t>
            </a:r>
          </a:p>
        </p:txBody>
      </p:sp>
      <p:sp>
        <p:nvSpPr>
          <p:cNvPr id="74756" name="Text Box 4"/>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sp>
        <p:nvSpPr>
          <p:cNvPr id="74757" name="Text Box 5"/>
          <p:cNvSpPr txBox="1">
            <a:spLocks noChangeArrowheads="1"/>
          </p:cNvSpPr>
          <p:nvPr/>
        </p:nvSpPr>
        <p:spPr bwMode="auto">
          <a:xfrm>
            <a:off x="304800" y="1143000"/>
            <a:ext cx="8534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it-IT" altLang="it-IT" sz="2000">
              <a:latin typeface="Arial" panose="020B0604020202020204" pitchFamily="34" charset="0"/>
            </a:endParaRPr>
          </a:p>
          <a:p>
            <a:pPr algn="just" eaLnBrk="1" hangingPunct="1">
              <a:spcBef>
                <a:spcPct val="50000"/>
              </a:spcBef>
            </a:pPr>
            <a:endParaRPr lang="it-IT" altLang="it-IT" sz="2000">
              <a:latin typeface="Arial" panose="020B0604020202020204" pitchFamily="34" charset="0"/>
            </a:endParaRPr>
          </a:p>
        </p:txBody>
      </p:sp>
      <p:pic>
        <p:nvPicPr>
          <p:cNvPr id="2" name="Immagine 1"/>
          <p:cNvPicPr>
            <a:picLocks noChangeAspect="1"/>
          </p:cNvPicPr>
          <p:nvPr/>
        </p:nvPicPr>
        <p:blipFill rotWithShape="1">
          <a:blip r:embed="rId2">
            <a:extLst>
              <a:ext uri="{28A0092B-C50C-407E-A947-70E740481C1C}">
                <a14:useLocalDpi xmlns:a14="http://schemas.microsoft.com/office/drawing/2010/main" val="0"/>
              </a:ext>
            </a:extLst>
          </a:blip>
          <a:srcRect l="13746" t="3957" r="12749"/>
          <a:stretch/>
        </p:blipFill>
        <p:spPr>
          <a:xfrm>
            <a:off x="989814" y="1037925"/>
            <a:ext cx="6419654" cy="5592060"/>
          </a:xfrm>
          <a:prstGeom prst="rect">
            <a:avLst/>
          </a:prstGeom>
        </p:spPr>
      </p:pic>
    </p:spTree>
    <p:extLst>
      <p:ext uri="{BB962C8B-B14F-4D97-AF65-F5344CB8AC3E}">
        <p14:creationId xmlns:p14="http://schemas.microsoft.com/office/powerpoint/2010/main" val="380688643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TotalTime>
  <Words>560</Words>
  <Application>Microsoft Office PowerPoint</Application>
  <PresentationFormat>Presentazione su schermo (4:3)</PresentationFormat>
  <Paragraphs>51</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Transizioni di stato</vt:lpstr>
      <vt:lpstr>Diagrammi di fase</vt:lpstr>
      <vt:lpstr>Diagrammi di fase: H2O</vt:lpstr>
      <vt:lpstr>Diagrammi di fase</vt:lpstr>
      <vt:lpstr>Diagrammi di fase: CO2</vt:lpstr>
      <vt:lpstr>Diagrammi di fase: Carbonio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Transizioni di stato</dc:title>
  <dc:creator>Michele</dc:creator>
  <cp:lastModifiedBy>Michele</cp:lastModifiedBy>
  <cp:revision>28</cp:revision>
  <dcterms:created xsi:type="dcterms:W3CDTF">2021-11-12T08:04:46Z</dcterms:created>
  <dcterms:modified xsi:type="dcterms:W3CDTF">2024-10-24T06:10:09Z</dcterms:modified>
</cp:coreProperties>
</file>