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423" r:id="rId2"/>
    <p:sldId id="286" r:id="rId3"/>
    <p:sldId id="426" r:id="rId4"/>
    <p:sldId id="428" r:id="rId5"/>
    <p:sldId id="429" r:id="rId6"/>
    <p:sldId id="392" r:id="rId7"/>
    <p:sldId id="391" r:id="rId8"/>
    <p:sldId id="425" r:id="rId9"/>
    <p:sldId id="424" r:id="rId10"/>
    <p:sldId id="427" r:id="rId11"/>
    <p:sldId id="430" r:id="rId12"/>
    <p:sldId id="431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LIPPINI GIACOMO" initials="GF" lastIdx="2" clrIdx="0">
    <p:extLst>
      <p:ext uri="{19B8F6BF-5375-455C-9EA6-DF929625EA0E}">
        <p15:presenceInfo xmlns:p15="http://schemas.microsoft.com/office/powerpoint/2012/main" userId="S::30968@ds.units.it::9af8dca9-efa0-4d8c-bbd3-8dffdb267bc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380" autoAdjust="0"/>
  </p:normalViewPr>
  <p:slideViewPr>
    <p:cSldViewPr snapToGrid="0">
      <p:cViewPr>
        <p:scale>
          <a:sx n="100" d="100"/>
          <a:sy n="100" d="100"/>
        </p:scale>
        <p:origin x="540" y="-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30EAB-7824-468C-8735-A3F56B2195B4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76DC2-A99C-4596-96E4-773E139C43B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895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8C0B-6D5B-472B-A403-FFD773F44103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532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8C0B-6D5B-472B-A403-FFD773F44103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787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8C0B-6D5B-472B-A403-FFD773F44103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5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8C0B-6D5B-472B-A403-FFD773F44103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583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8C0B-6D5B-472B-A403-FFD773F44103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2068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8C0B-6D5B-472B-A403-FFD773F44103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2962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8C0B-6D5B-472B-A403-FFD773F44103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1238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8C0B-6D5B-472B-A403-FFD773F44103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2785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8C0B-6D5B-472B-A403-FFD773F44103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920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8C0B-6D5B-472B-A403-FFD773F44103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91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8C0B-6D5B-472B-A403-FFD773F44103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2529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78C0B-6D5B-472B-A403-FFD773F44103}" type="datetimeFigureOut">
              <a:rPr lang="it-IT" smtClean="0"/>
              <a:t>25/10/2024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93ADA-A15A-4679-8570-F07310146EC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3817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92830" y="1612689"/>
            <a:ext cx="3558339" cy="848478"/>
          </a:xfrm>
        </p:spPr>
        <p:txBody>
          <a:bodyPr>
            <a:normAutofit/>
          </a:bodyPr>
          <a:lstStyle/>
          <a:p>
            <a:pPr algn="ctr"/>
            <a:r>
              <a:rPr lang="it-IT" altLang="it-IT" dirty="0">
                <a:solidFill>
                  <a:srgbClr val="000000"/>
                </a:solidFill>
                <a:ea typeface="Calibri" panose="020F0502020204030204" pitchFamily="34" charset="0"/>
                <a:cs typeface="Minion Pro" pitchFamily="18" charset="0"/>
              </a:rPr>
              <a:t>Esercizi</a:t>
            </a:r>
            <a:endParaRPr lang="it-IT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9E5601-C6FC-0597-EC47-D39CFFF4A21D}"/>
              </a:ext>
            </a:extLst>
          </p:cNvPr>
          <p:cNvSpPr txBox="1"/>
          <p:nvPr/>
        </p:nvSpPr>
        <p:spPr>
          <a:xfrm>
            <a:off x="573206" y="2828835"/>
            <a:ext cx="82841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Dati gli spettri di massa (ottenuti per impatto elettronico: EI) e le formule brute indicare la possibile struttura chimica delle molecola organiche. </a:t>
            </a:r>
          </a:p>
        </p:txBody>
      </p:sp>
    </p:spTree>
    <p:extLst>
      <p:ext uri="{BB962C8B-B14F-4D97-AF65-F5344CB8AC3E}">
        <p14:creationId xmlns:p14="http://schemas.microsoft.com/office/powerpoint/2010/main" val="1325120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F94269-86EA-FDBF-09B0-94F19DFF29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78B563A-DB77-52EE-461A-24908FD09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22762"/>
            <a:ext cx="9144000" cy="301247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63949D3-55C8-A585-460F-D666F5F06540}"/>
              </a:ext>
            </a:extLst>
          </p:cNvPr>
          <p:cNvSpPr txBox="1"/>
          <p:nvPr/>
        </p:nvSpPr>
        <p:spPr>
          <a:xfrm>
            <a:off x="5647405" y="2761439"/>
            <a:ext cx="1382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C</a:t>
            </a:r>
            <a:r>
              <a:rPr lang="it-IT" sz="1000" dirty="0"/>
              <a:t>13</a:t>
            </a:r>
            <a:r>
              <a:rPr lang="it-IT" sz="2400" dirty="0"/>
              <a:t>H</a:t>
            </a:r>
            <a:r>
              <a:rPr lang="it-IT" sz="1000" dirty="0"/>
              <a:t>10</a:t>
            </a:r>
            <a:r>
              <a:rPr lang="it-IT" sz="2400" dirty="0"/>
              <a:t>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FB48DC-4CCB-1644-0BDE-5C975BF9F83C}"/>
              </a:ext>
            </a:extLst>
          </p:cNvPr>
          <p:cNvSpPr txBox="1"/>
          <p:nvPr/>
        </p:nvSpPr>
        <p:spPr>
          <a:xfrm>
            <a:off x="0" y="0"/>
            <a:ext cx="1852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ESERCIZIO 8</a:t>
            </a:r>
          </a:p>
        </p:txBody>
      </p:sp>
    </p:spTree>
    <p:extLst>
      <p:ext uri="{BB962C8B-B14F-4D97-AF65-F5344CB8AC3E}">
        <p14:creationId xmlns:p14="http://schemas.microsoft.com/office/powerpoint/2010/main" val="768089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A66698-2671-5439-0A73-CD3D52332C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7CCE498-2EBE-AA78-71F3-59C266FB0F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97862"/>
            <a:ext cx="9144000" cy="306227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B53CBFC-BC78-ED6D-A389-56B01559EC2E}"/>
              </a:ext>
            </a:extLst>
          </p:cNvPr>
          <p:cNvSpPr txBox="1"/>
          <p:nvPr/>
        </p:nvSpPr>
        <p:spPr>
          <a:xfrm>
            <a:off x="5647405" y="2761439"/>
            <a:ext cx="1382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C</a:t>
            </a:r>
            <a:r>
              <a:rPr lang="it-IT" sz="1000" dirty="0"/>
              <a:t>4</a:t>
            </a:r>
            <a:r>
              <a:rPr lang="it-IT" sz="2400" dirty="0"/>
              <a:t>H</a:t>
            </a:r>
            <a:r>
              <a:rPr lang="it-IT" sz="1000" dirty="0"/>
              <a:t>8</a:t>
            </a:r>
            <a:r>
              <a:rPr lang="it-IT" sz="2400" dirty="0"/>
              <a:t>O</a:t>
            </a:r>
            <a:r>
              <a:rPr lang="it-IT" sz="1100" dirty="0"/>
              <a:t>2</a:t>
            </a:r>
            <a:endParaRPr lang="it-IT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A2623F-75BE-799D-7D83-AB6ECD29D1F7}"/>
              </a:ext>
            </a:extLst>
          </p:cNvPr>
          <p:cNvSpPr txBox="1"/>
          <p:nvPr/>
        </p:nvSpPr>
        <p:spPr>
          <a:xfrm>
            <a:off x="0" y="0"/>
            <a:ext cx="1852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ESERCIZIO 9</a:t>
            </a:r>
          </a:p>
        </p:txBody>
      </p:sp>
    </p:spTree>
    <p:extLst>
      <p:ext uri="{BB962C8B-B14F-4D97-AF65-F5344CB8AC3E}">
        <p14:creationId xmlns:p14="http://schemas.microsoft.com/office/powerpoint/2010/main" val="1522556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F11BBB-70D8-8F33-EE5E-FD3AD03BCE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B18BD7A-C333-129C-7A67-88523ADD37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40605"/>
            <a:ext cx="9144000" cy="317678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AD19A61-35DB-5D33-FF0D-4AEE00FFEBFD}"/>
              </a:ext>
            </a:extLst>
          </p:cNvPr>
          <p:cNvSpPr txBox="1"/>
          <p:nvPr/>
        </p:nvSpPr>
        <p:spPr>
          <a:xfrm>
            <a:off x="5647405" y="2761439"/>
            <a:ext cx="1382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C</a:t>
            </a:r>
            <a:r>
              <a:rPr lang="it-IT" sz="1000" dirty="0"/>
              <a:t>4</a:t>
            </a:r>
            <a:r>
              <a:rPr lang="it-IT" sz="2400" dirty="0"/>
              <a:t>H</a:t>
            </a:r>
            <a:r>
              <a:rPr lang="it-IT" sz="1000" dirty="0"/>
              <a:t>8</a:t>
            </a:r>
            <a:r>
              <a:rPr lang="it-IT" sz="2400" dirty="0"/>
              <a:t>O</a:t>
            </a:r>
            <a:r>
              <a:rPr lang="it-IT" sz="1100" dirty="0"/>
              <a:t>2</a:t>
            </a:r>
            <a:endParaRPr lang="it-IT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B08757-6E9D-4273-8819-3CC542434BAD}"/>
              </a:ext>
            </a:extLst>
          </p:cNvPr>
          <p:cNvSpPr txBox="1"/>
          <p:nvPr/>
        </p:nvSpPr>
        <p:spPr>
          <a:xfrm>
            <a:off x="0" y="0"/>
            <a:ext cx="1852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ESERCIZIO 10</a:t>
            </a:r>
          </a:p>
        </p:txBody>
      </p:sp>
    </p:spTree>
    <p:extLst>
      <p:ext uri="{BB962C8B-B14F-4D97-AF65-F5344CB8AC3E}">
        <p14:creationId xmlns:p14="http://schemas.microsoft.com/office/powerpoint/2010/main" val="1291939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16107" y="113289"/>
            <a:ext cx="7886700" cy="875724"/>
          </a:xfrm>
        </p:spPr>
        <p:txBody>
          <a:bodyPr/>
          <a:lstStyle/>
          <a:p>
            <a:pPr algn="ctr"/>
            <a:r>
              <a:rPr lang="it-IT" dirty="0"/>
              <a:t>Numero di Insaturazioni (NI)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716107" y="1409988"/>
                <a:ext cx="7711786" cy="472411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it-IT" dirty="0"/>
                  <a:t>Formula che permette, conoscendo la formula bruta di una molecola organica, di ricavare il numero di insaturazioni:</a:t>
                </a:r>
              </a:p>
              <a:p>
                <a:pPr marL="0" indent="0" algn="just">
                  <a:buNone/>
                </a:pPr>
                <a:endParaRPr lang="it-IT" dirty="0"/>
              </a:p>
              <a:p>
                <a:pPr marL="0" indent="0" algn="ctr">
                  <a:buNone/>
                </a:pPr>
                <a:r>
                  <a:rPr lang="it-IT" sz="3600" dirty="0" err="1"/>
                  <a:t>C</a:t>
                </a:r>
                <a:r>
                  <a:rPr lang="it-IT" sz="3600" baseline="-25000" dirty="0" err="1"/>
                  <a:t>w</a:t>
                </a:r>
                <a:r>
                  <a:rPr lang="it-IT" sz="3600" dirty="0" err="1"/>
                  <a:t>H</a:t>
                </a:r>
                <a:r>
                  <a:rPr lang="it-IT" sz="3600" baseline="-25000" dirty="0" err="1"/>
                  <a:t>x</a:t>
                </a:r>
                <a:r>
                  <a:rPr lang="it-IT" sz="3600" dirty="0" err="1"/>
                  <a:t>N</a:t>
                </a:r>
                <a:r>
                  <a:rPr lang="it-IT" sz="3600" baseline="-25000" dirty="0" err="1"/>
                  <a:t>y</a:t>
                </a:r>
                <a:r>
                  <a:rPr lang="it-IT" sz="3600" dirty="0" err="1"/>
                  <a:t>O</a:t>
                </a:r>
                <a:r>
                  <a:rPr lang="it-IT" sz="3600" baseline="-25000" dirty="0" err="1"/>
                  <a:t>z</a:t>
                </a:r>
                <a:endParaRPr lang="it-IT" sz="3600" baseline="-25000" dirty="0"/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it-IT" sz="1800" dirty="0"/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it-IT" sz="1800" dirty="0"/>
                  <a:t>w = numero di atomi tetravalenti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it-IT" sz="1800" dirty="0"/>
                  <a:t>x = numero di atomi monovalenti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it-IT" sz="1800" dirty="0"/>
                  <a:t>y = numero di atomi trivalenti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it-IT" sz="1800" dirty="0"/>
                  <a:t>z = numero di atomi bivalenti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it-IT" sz="1800" dirty="0"/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it-IT" sz="3600" dirty="0"/>
                  <a:t>NI = w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3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it-IT" sz="3600" dirty="0"/>
                  <a:t> x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3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it-IT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it-IT" sz="3600" dirty="0"/>
                  <a:t>y + 0 z +1</a:t>
                </a:r>
              </a:p>
              <a:p>
                <a:pPr marL="0" indent="0">
                  <a:buNone/>
                </a:pPr>
                <a:endParaRPr lang="it-IT" dirty="0"/>
              </a:p>
              <a:p>
                <a:pPr marL="0" indent="0">
                  <a:buNone/>
                </a:pPr>
                <a:endParaRPr lang="it-IT" dirty="0"/>
              </a:p>
              <a:p>
                <a:pPr marL="0" indent="0">
                  <a:buNone/>
                </a:pPr>
                <a:endParaRPr lang="it-IT" sz="3600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6107" y="1409988"/>
                <a:ext cx="7711786" cy="4724111"/>
              </a:xfrm>
              <a:blipFill>
                <a:blip r:embed="rId2"/>
                <a:stretch>
                  <a:fillRect l="-1580" t="-2065" r="-158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1C0B-8AB7-459F-8676-446C7EEAB8F0}" type="slidenum">
              <a:rPr lang="it-IT" smtClean="0"/>
              <a:t>2</a:t>
            </a:fld>
            <a:endParaRPr lang="it-I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AB8669-F1C1-CEEC-A39D-C5E72AFCF069}"/>
              </a:ext>
            </a:extLst>
          </p:cNvPr>
          <p:cNvSpPr/>
          <p:nvPr/>
        </p:nvSpPr>
        <p:spPr>
          <a:xfrm>
            <a:off x="2171701" y="3124200"/>
            <a:ext cx="4743450" cy="3009899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2942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4FF0CA-4F22-975A-3FBC-0042EDDF08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5989DD9-9E11-ABF0-7360-4F191A98F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0271"/>
            <a:ext cx="9144000" cy="305745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3BDF864-F185-7F92-5564-F12983B63C46}"/>
              </a:ext>
            </a:extLst>
          </p:cNvPr>
          <p:cNvSpPr txBox="1"/>
          <p:nvPr/>
        </p:nvSpPr>
        <p:spPr>
          <a:xfrm>
            <a:off x="6618372" y="2440177"/>
            <a:ext cx="1382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C</a:t>
            </a:r>
            <a:r>
              <a:rPr lang="it-IT" sz="1000" dirty="0"/>
              <a:t>6</a:t>
            </a:r>
            <a:r>
              <a:rPr lang="it-IT" sz="2400" dirty="0"/>
              <a:t>H</a:t>
            </a:r>
            <a:r>
              <a:rPr lang="it-IT" sz="1000" dirty="0"/>
              <a:t>14</a:t>
            </a:r>
            <a:endParaRPr lang="it-IT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BB0AC3-CD53-F756-60E7-B02E2923C6E2}"/>
              </a:ext>
            </a:extLst>
          </p:cNvPr>
          <p:cNvSpPr txBox="1"/>
          <p:nvPr/>
        </p:nvSpPr>
        <p:spPr>
          <a:xfrm>
            <a:off x="0" y="0"/>
            <a:ext cx="1852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ESERCIZIO 1</a:t>
            </a:r>
          </a:p>
        </p:txBody>
      </p:sp>
    </p:spTree>
    <p:extLst>
      <p:ext uri="{BB962C8B-B14F-4D97-AF65-F5344CB8AC3E}">
        <p14:creationId xmlns:p14="http://schemas.microsoft.com/office/powerpoint/2010/main" val="197448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EC6710-67C0-A628-586C-D583BBB323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5859E54-4B43-7ED3-AA86-E00438A38A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94" y="1926277"/>
            <a:ext cx="8843211" cy="300544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A435D0E-B6BF-6AA7-D468-5F614D82960A}"/>
              </a:ext>
            </a:extLst>
          </p:cNvPr>
          <p:cNvSpPr txBox="1"/>
          <p:nvPr/>
        </p:nvSpPr>
        <p:spPr>
          <a:xfrm>
            <a:off x="6618372" y="2440177"/>
            <a:ext cx="1382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C</a:t>
            </a:r>
            <a:r>
              <a:rPr lang="it-IT" sz="1000" dirty="0"/>
              <a:t>4</a:t>
            </a:r>
            <a:r>
              <a:rPr lang="it-IT" sz="2400" dirty="0"/>
              <a:t>H</a:t>
            </a:r>
            <a:r>
              <a:rPr lang="it-IT" sz="1000" dirty="0"/>
              <a:t>8</a:t>
            </a:r>
            <a:endParaRPr lang="it-IT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E89E10-F77D-4F06-1D44-3F047CDEC52D}"/>
              </a:ext>
            </a:extLst>
          </p:cNvPr>
          <p:cNvSpPr txBox="1"/>
          <p:nvPr/>
        </p:nvSpPr>
        <p:spPr>
          <a:xfrm>
            <a:off x="0" y="0"/>
            <a:ext cx="1852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ESERCIZIO 2</a:t>
            </a:r>
          </a:p>
        </p:txBody>
      </p:sp>
    </p:spTree>
    <p:extLst>
      <p:ext uri="{BB962C8B-B14F-4D97-AF65-F5344CB8AC3E}">
        <p14:creationId xmlns:p14="http://schemas.microsoft.com/office/powerpoint/2010/main" val="852266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81DEEA-0CA5-DCDB-1E55-6078EE8D43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ADDC644-2CFC-D250-8BA6-547946747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24413"/>
            <a:ext cx="9144000" cy="280917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A904828-1458-53D7-7628-A7B180F95DAC}"/>
              </a:ext>
            </a:extLst>
          </p:cNvPr>
          <p:cNvSpPr txBox="1"/>
          <p:nvPr/>
        </p:nvSpPr>
        <p:spPr>
          <a:xfrm>
            <a:off x="6586474" y="2429545"/>
            <a:ext cx="1382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C</a:t>
            </a:r>
            <a:r>
              <a:rPr lang="it-IT" sz="1000" dirty="0"/>
              <a:t>3</a:t>
            </a:r>
            <a:r>
              <a:rPr lang="it-IT" sz="2400" dirty="0"/>
              <a:t>H</a:t>
            </a:r>
            <a:r>
              <a:rPr lang="it-IT" sz="1000" dirty="0"/>
              <a:t>7</a:t>
            </a:r>
            <a:r>
              <a:rPr lang="it-IT" sz="2400" dirty="0"/>
              <a:t>Br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6E1CE5-AA65-63CD-B925-62663B7CDCE0}"/>
              </a:ext>
            </a:extLst>
          </p:cNvPr>
          <p:cNvSpPr txBox="1"/>
          <p:nvPr/>
        </p:nvSpPr>
        <p:spPr>
          <a:xfrm>
            <a:off x="0" y="0"/>
            <a:ext cx="1852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ESERCIZIO 3</a:t>
            </a:r>
          </a:p>
        </p:txBody>
      </p:sp>
    </p:spTree>
    <p:extLst>
      <p:ext uri="{BB962C8B-B14F-4D97-AF65-F5344CB8AC3E}">
        <p14:creationId xmlns:p14="http://schemas.microsoft.com/office/powerpoint/2010/main" val="3388889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106572" y="5458266"/>
            <a:ext cx="2138290" cy="11355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80B6D4-0FEC-E742-3278-3DF95BB363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419" y="1496104"/>
            <a:ext cx="8689162" cy="386579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DB0555F-2AB2-1617-411F-81C0FF43891F}"/>
              </a:ext>
            </a:extLst>
          </p:cNvPr>
          <p:cNvSpPr/>
          <p:nvPr/>
        </p:nvSpPr>
        <p:spPr>
          <a:xfrm>
            <a:off x="6533147" y="2863516"/>
            <a:ext cx="818148" cy="3248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40C97C-E9CB-8872-5DC7-9D41EB7C6AC9}"/>
              </a:ext>
            </a:extLst>
          </p:cNvPr>
          <p:cNvSpPr txBox="1"/>
          <p:nvPr/>
        </p:nvSpPr>
        <p:spPr>
          <a:xfrm>
            <a:off x="0" y="0"/>
            <a:ext cx="1852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ESERCIZIO 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7B11FC-236A-DD3F-B353-2856E1929871}"/>
              </a:ext>
            </a:extLst>
          </p:cNvPr>
          <p:cNvSpPr/>
          <p:nvPr/>
        </p:nvSpPr>
        <p:spPr>
          <a:xfrm>
            <a:off x="108334" y="1496104"/>
            <a:ext cx="1852965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2073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671668" y="5092505"/>
            <a:ext cx="1842867" cy="9988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0A3734-D523-7403-8857-D608E42080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71" y="1052633"/>
            <a:ext cx="9018302" cy="403987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5C1E4AC-00A2-C610-09DC-4B095CB1F3D1}"/>
              </a:ext>
            </a:extLst>
          </p:cNvPr>
          <p:cNvSpPr/>
          <p:nvPr/>
        </p:nvSpPr>
        <p:spPr>
          <a:xfrm>
            <a:off x="6537277" y="2353252"/>
            <a:ext cx="1143579" cy="5472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B4D2CE-1154-740E-1528-CA8BB79C481D}"/>
              </a:ext>
            </a:extLst>
          </p:cNvPr>
          <p:cNvSpPr txBox="1"/>
          <p:nvPr/>
        </p:nvSpPr>
        <p:spPr>
          <a:xfrm>
            <a:off x="0" y="0"/>
            <a:ext cx="1852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ESERCIZIO 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0AABB1-C069-7DAD-2B60-4422E59B8D57}"/>
              </a:ext>
            </a:extLst>
          </p:cNvPr>
          <p:cNvSpPr/>
          <p:nvPr/>
        </p:nvSpPr>
        <p:spPr>
          <a:xfrm>
            <a:off x="123370" y="1052633"/>
            <a:ext cx="1852965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6846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411042-0EAC-8FBA-EC82-44D9048F3B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77011D5-083A-DB7A-5692-A98CCC6E88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31" y="1323360"/>
            <a:ext cx="8891337" cy="302180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A62DEA8-3064-C5EB-96B7-1BACBD3A9000}"/>
              </a:ext>
            </a:extLst>
          </p:cNvPr>
          <p:cNvSpPr txBox="1"/>
          <p:nvPr/>
        </p:nvSpPr>
        <p:spPr>
          <a:xfrm>
            <a:off x="5535529" y="1970946"/>
            <a:ext cx="1382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C</a:t>
            </a:r>
            <a:r>
              <a:rPr lang="it-IT" sz="1000" dirty="0"/>
              <a:t>4</a:t>
            </a:r>
            <a:r>
              <a:rPr lang="it-IT" sz="2400" dirty="0"/>
              <a:t>H</a:t>
            </a:r>
            <a:r>
              <a:rPr lang="it-IT" sz="1000" dirty="0"/>
              <a:t>11</a:t>
            </a:r>
            <a:r>
              <a:rPr lang="it-IT" sz="2400" dirty="0"/>
              <a:t>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48E8A3-2BCC-1F01-F556-A13B71E66E9E}"/>
              </a:ext>
            </a:extLst>
          </p:cNvPr>
          <p:cNvSpPr txBox="1"/>
          <p:nvPr/>
        </p:nvSpPr>
        <p:spPr>
          <a:xfrm>
            <a:off x="0" y="0"/>
            <a:ext cx="1852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ESERCIZIO 6</a:t>
            </a:r>
          </a:p>
        </p:txBody>
      </p:sp>
    </p:spTree>
    <p:extLst>
      <p:ext uri="{BB962C8B-B14F-4D97-AF65-F5344CB8AC3E}">
        <p14:creationId xmlns:p14="http://schemas.microsoft.com/office/powerpoint/2010/main" val="1936566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5F6C0F-1A02-9350-3B57-558485560A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13C3C1B-A29E-1446-4972-531F6E5D7E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24" y="2616408"/>
            <a:ext cx="8592207" cy="247800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94B9F9A-75A5-F1BA-5DA8-191BC7E2E989}"/>
              </a:ext>
            </a:extLst>
          </p:cNvPr>
          <p:cNvSpPr txBox="1"/>
          <p:nvPr/>
        </p:nvSpPr>
        <p:spPr>
          <a:xfrm>
            <a:off x="3381877" y="3198167"/>
            <a:ext cx="1382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C</a:t>
            </a:r>
            <a:r>
              <a:rPr lang="it-IT" sz="1000" dirty="0"/>
              <a:t>3</a:t>
            </a:r>
            <a:r>
              <a:rPr lang="it-IT" sz="2400" dirty="0"/>
              <a:t>H</a:t>
            </a:r>
            <a:r>
              <a:rPr lang="it-IT" sz="1000" dirty="0"/>
              <a:t>6</a:t>
            </a:r>
            <a:r>
              <a:rPr lang="it-IT" sz="2400" dirty="0"/>
              <a:t>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ACCC2F-F556-2F8A-F00D-8A965E845842}"/>
              </a:ext>
            </a:extLst>
          </p:cNvPr>
          <p:cNvSpPr txBox="1"/>
          <p:nvPr/>
        </p:nvSpPr>
        <p:spPr>
          <a:xfrm>
            <a:off x="0" y="0"/>
            <a:ext cx="1852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ESERCIZIO 7</a:t>
            </a:r>
          </a:p>
        </p:txBody>
      </p:sp>
    </p:spTree>
    <p:extLst>
      <p:ext uri="{BB962C8B-B14F-4D97-AF65-F5344CB8AC3E}">
        <p14:creationId xmlns:p14="http://schemas.microsoft.com/office/powerpoint/2010/main" val="30218751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121</Words>
  <Application>Microsoft Office PowerPoint</Application>
  <PresentationFormat>On-screen Show (4:3)</PresentationFormat>
  <Paragraphs>33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Tema di Office</vt:lpstr>
      <vt:lpstr>Esercizi</vt:lpstr>
      <vt:lpstr>Numero di Insaturazioni (NI)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Spettrometria di massa</dc:title>
  <dc:creator>nitti</dc:creator>
  <cp:lastModifiedBy>FILIPPINI GIACOMO</cp:lastModifiedBy>
  <cp:revision>263</cp:revision>
  <dcterms:created xsi:type="dcterms:W3CDTF">2020-07-30T15:20:06Z</dcterms:created>
  <dcterms:modified xsi:type="dcterms:W3CDTF">2024-10-25T09:25:43Z</dcterms:modified>
</cp:coreProperties>
</file>