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68"/>
  </p:notesMasterIdLst>
  <p:sldIdLst>
    <p:sldId id="256" r:id="rId3"/>
    <p:sldId id="649" r:id="rId4"/>
    <p:sldId id="357" r:id="rId5"/>
    <p:sldId id="354" r:id="rId6"/>
    <p:sldId id="353" r:id="rId7"/>
    <p:sldId id="355" r:id="rId8"/>
    <p:sldId id="266" r:id="rId9"/>
    <p:sldId id="267" r:id="rId10"/>
    <p:sldId id="268" r:id="rId11"/>
    <p:sldId id="269" r:id="rId12"/>
    <p:sldId id="270" r:id="rId13"/>
    <p:sldId id="452" r:id="rId14"/>
    <p:sldId id="453" r:id="rId15"/>
    <p:sldId id="648" r:id="rId16"/>
    <p:sldId id="261" r:id="rId17"/>
    <p:sldId id="451" r:id="rId18"/>
    <p:sldId id="356" r:id="rId19"/>
    <p:sldId id="440" r:id="rId20"/>
    <p:sldId id="358" r:id="rId21"/>
    <p:sldId id="441" r:id="rId22"/>
    <p:sldId id="444" r:id="rId23"/>
    <p:sldId id="442" r:id="rId24"/>
    <p:sldId id="443" r:id="rId25"/>
    <p:sldId id="359" r:id="rId26"/>
    <p:sldId id="360" r:id="rId27"/>
    <p:sldId id="363" r:id="rId28"/>
    <p:sldId id="362" r:id="rId29"/>
    <p:sldId id="272" r:id="rId30"/>
    <p:sldId id="273" r:id="rId31"/>
    <p:sldId id="274" r:id="rId32"/>
    <p:sldId id="361" r:id="rId33"/>
    <p:sldId id="275" r:id="rId34"/>
    <p:sldId id="445" r:id="rId35"/>
    <p:sldId id="364" r:id="rId36"/>
    <p:sldId id="309" r:id="rId37"/>
    <p:sldId id="457" r:id="rId38"/>
    <p:sldId id="397" r:id="rId39"/>
    <p:sldId id="446" r:id="rId40"/>
    <p:sldId id="365" r:id="rId41"/>
    <p:sldId id="447" r:id="rId42"/>
    <p:sldId id="366" r:id="rId43"/>
    <p:sldId id="367" r:id="rId44"/>
    <p:sldId id="448" r:id="rId45"/>
    <p:sldId id="449" r:id="rId46"/>
    <p:sldId id="368" r:id="rId47"/>
    <p:sldId id="455" r:id="rId48"/>
    <p:sldId id="279" r:id="rId49"/>
    <p:sldId id="280" r:id="rId50"/>
    <p:sldId id="456" r:id="rId51"/>
    <p:sldId id="278" r:id="rId52"/>
    <p:sldId id="277" r:id="rId53"/>
    <p:sldId id="281" r:id="rId54"/>
    <p:sldId id="284" r:id="rId55"/>
    <p:sldId id="283" r:id="rId56"/>
    <p:sldId id="285" r:id="rId57"/>
    <p:sldId id="286" r:id="rId58"/>
    <p:sldId id="287" r:id="rId59"/>
    <p:sldId id="288" r:id="rId60"/>
    <p:sldId id="289" r:id="rId61"/>
    <p:sldId id="290" r:id="rId62"/>
    <p:sldId id="291" r:id="rId63"/>
    <p:sldId id="303" r:id="rId64"/>
    <p:sldId id="306" r:id="rId65"/>
    <p:sldId id="313" r:id="rId66"/>
    <p:sldId id="314" r:id="rId67"/>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3"/>
    <p:restoredTop sz="94507"/>
  </p:normalViewPr>
  <p:slideViewPr>
    <p:cSldViewPr>
      <p:cViewPr varScale="1">
        <p:scale>
          <a:sx n="116" d="100"/>
          <a:sy n="116" d="100"/>
        </p:scale>
        <p:origin x="208" y="19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8" d="100"/>
        <a:sy n="108"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AutoShape 1">
            <a:extLst>
              <a:ext uri="{FF2B5EF4-FFF2-40B4-BE49-F238E27FC236}">
                <a16:creationId xmlns:a16="http://schemas.microsoft.com/office/drawing/2014/main" id="{4FD61035-1517-C343-AEF3-8DA6B2FBAADB}"/>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5" name="AutoShape 2">
            <a:extLst>
              <a:ext uri="{FF2B5EF4-FFF2-40B4-BE49-F238E27FC236}">
                <a16:creationId xmlns:a16="http://schemas.microsoft.com/office/drawing/2014/main" id="{47F5C6F6-7E54-704B-852F-175E944573D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6" name="AutoShape 3">
            <a:extLst>
              <a:ext uri="{FF2B5EF4-FFF2-40B4-BE49-F238E27FC236}">
                <a16:creationId xmlns:a16="http://schemas.microsoft.com/office/drawing/2014/main" id="{919C25FC-6467-C844-A858-8BDFAAB390C4}"/>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7" name="AutoShape 4">
            <a:extLst>
              <a:ext uri="{FF2B5EF4-FFF2-40B4-BE49-F238E27FC236}">
                <a16:creationId xmlns:a16="http://schemas.microsoft.com/office/drawing/2014/main" id="{25FE34A6-ABE3-C84E-A3FC-FB9C1AC22B4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8" name="AutoShape 5">
            <a:extLst>
              <a:ext uri="{FF2B5EF4-FFF2-40B4-BE49-F238E27FC236}">
                <a16:creationId xmlns:a16="http://schemas.microsoft.com/office/drawing/2014/main" id="{9A135404-44E3-E44B-ACC1-D19F53C8F93A}"/>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9" name="AutoShape 6">
            <a:extLst>
              <a:ext uri="{FF2B5EF4-FFF2-40B4-BE49-F238E27FC236}">
                <a16:creationId xmlns:a16="http://schemas.microsoft.com/office/drawing/2014/main" id="{B248FE77-9DDD-A14B-9EAC-D27082B4FAF8}"/>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80" name="AutoShape 7">
            <a:extLst>
              <a:ext uri="{FF2B5EF4-FFF2-40B4-BE49-F238E27FC236}">
                <a16:creationId xmlns:a16="http://schemas.microsoft.com/office/drawing/2014/main" id="{176AA0F7-3887-F84D-B3B7-0F14E537E3A7}"/>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 name="Rectangle 8">
            <a:extLst>
              <a:ext uri="{FF2B5EF4-FFF2-40B4-BE49-F238E27FC236}">
                <a16:creationId xmlns:a16="http://schemas.microsoft.com/office/drawing/2014/main" id="{E7B4B0C3-E45C-7642-9277-F60277654C12}"/>
              </a:ext>
            </a:extLst>
          </p:cNvPr>
          <p:cNvSpPr>
            <a:spLocks noGrp="1" noChangeArrowheads="1"/>
          </p:cNvSpPr>
          <p:nvPr>
            <p:ph type="hdr"/>
          </p:nvPr>
        </p:nvSpPr>
        <p:spPr bwMode="auto">
          <a:xfrm>
            <a:off x="0" y="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3081" name="Rectangle 9">
            <a:extLst>
              <a:ext uri="{FF2B5EF4-FFF2-40B4-BE49-F238E27FC236}">
                <a16:creationId xmlns:a16="http://schemas.microsoft.com/office/drawing/2014/main" id="{F01087A8-273D-6943-B701-0EEA1A15BDC9}"/>
              </a:ext>
            </a:extLst>
          </p:cNvPr>
          <p:cNvSpPr>
            <a:spLocks noGrp="1" noChangeArrowheads="1"/>
          </p:cNvSpPr>
          <p:nvPr>
            <p:ph type="dt"/>
          </p:nvPr>
        </p:nvSpPr>
        <p:spPr bwMode="auto">
          <a:xfrm>
            <a:off x="3886200" y="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28683" name="Rectangle 10">
            <a:extLst>
              <a:ext uri="{FF2B5EF4-FFF2-40B4-BE49-F238E27FC236}">
                <a16:creationId xmlns:a16="http://schemas.microsoft.com/office/drawing/2014/main" id="{4C3154D5-C90F-D146-9AFE-8D06C1962D79}"/>
              </a:ext>
            </a:extLst>
          </p:cNvPr>
          <p:cNvSpPr>
            <a:spLocks noGrp="1" noRot="1" noChangeAspect="1" noChangeArrowheads="1"/>
          </p:cNvSpPr>
          <p:nvPr>
            <p:ph type="sldImg"/>
          </p:nvPr>
        </p:nvSpPr>
        <p:spPr bwMode="auto">
          <a:xfrm>
            <a:off x="1143000" y="685800"/>
            <a:ext cx="4560888" cy="341788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11">
            <a:extLst>
              <a:ext uri="{FF2B5EF4-FFF2-40B4-BE49-F238E27FC236}">
                <a16:creationId xmlns:a16="http://schemas.microsoft.com/office/drawing/2014/main" id="{7CCC3FF0-4650-9E4D-A298-3A2F5BDE469F}"/>
              </a:ext>
            </a:extLst>
          </p:cNvPr>
          <p:cNvSpPr>
            <a:spLocks noGrp="1" noChangeArrowheads="1"/>
          </p:cNvSpPr>
          <p:nvPr>
            <p:ph type="body"/>
          </p:nvPr>
        </p:nvSpPr>
        <p:spPr bwMode="auto">
          <a:xfrm>
            <a:off x="914400" y="4343400"/>
            <a:ext cx="5018088" cy="410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noProof="0"/>
          </a:p>
        </p:txBody>
      </p:sp>
      <p:sp>
        <p:nvSpPr>
          <p:cNvPr id="3084" name="Rectangle 12">
            <a:extLst>
              <a:ext uri="{FF2B5EF4-FFF2-40B4-BE49-F238E27FC236}">
                <a16:creationId xmlns:a16="http://schemas.microsoft.com/office/drawing/2014/main" id="{968F70CF-4076-314A-9E52-003FA4BE356F}"/>
              </a:ext>
            </a:extLst>
          </p:cNvPr>
          <p:cNvSpPr>
            <a:spLocks noGrp="1" noChangeArrowheads="1"/>
          </p:cNvSpPr>
          <p:nvPr>
            <p:ph type="ftr"/>
          </p:nvPr>
        </p:nvSpPr>
        <p:spPr bwMode="auto">
          <a:xfrm>
            <a:off x="0" y="868680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3085" name="Rectangle 13">
            <a:extLst>
              <a:ext uri="{FF2B5EF4-FFF2-40B4-BE49-F238E27FC236}">
                <a16:creationId xmlns:a16="http://schemas.microsoft.com/office/drawing/2014/main" id="{F6A36EAD-E607-1B42-AA1E-62429E6C7713}"/>
              </a:ext>
            </a:extLst>
          </p:cNvPr>
          <p:cNvSpPr>
            <a:spLocks noGrp="1" noChangeArrowheads="1"/>
          </p:cNvSpPr>
          <p:nvPr>
            <p:ph type="sldNum"/>
          </p:nvPr>
        </p:nvSpPr>
        <p:spPr bwMode="auto">
          <a:xfrm>
            <a:off x="3886200" y="868680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fld id="{DDA5C0CC-3115-D049-9241-41F2FEE44CB0}"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3">
            <a:extLst>
              <a:ext uri="{FF2B5EF4-FFF2-40B4-BE49-F238E27FC236}">
                <a16:creationId xmlns:a16="http://schemas.microsoft.com/office/drawing/2014/main" id="{34980BCC-4626-CF43-991D-48974700382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4A1F004-0393-1C49-BC99-52E08EF25EA0}" type="slidenum">
              <a:rPr lang="it-IT" altLang="it-IT" smtClean="0"/>
              <a:pPr>
                <a:spcBef>
                  <a:spcPct val="0"/>
                </a:spcBef>
                <a:buClrTx/>
                <a:buSzPct val="45000"/>
                <a:buFontTx/>
                <a:buNone/>
              </a:pPr>
              <a:t>1</a:t>
            </a:fld>
            <a:endParaRPr lang="it-IT" altLang="it-IT"/>
          </a:p>
        </p:txBody>
      </p:sp>
      <p:sp>
        <p:nvSpPr>
          <p:cNvPr id="30723" name="Text Box 1">
            <a:extLst>
              <a:ext uri="{FF2B5EF4-FFF2-40B4-BE49-F238E27FC236}">
                <a16:creationId xmlns:a16="http://schemas.microsoft.com/office/drawing/2014/main" id="{B6BC66DF-1F22-F840-890F-1937F6678C48}"/>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Text Box 2">
            <a:extLst>
              <a:ext uri="{FF2B5EF4-FFF2-40B4-BE49-F238E27FC236}">
                <a16:creationId xmlns:a16="http://schemas.microsoft.com/office/drawing/2014/main" id="{15C15809-23B3-3B41-9102-7828BB63AE9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13</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0410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3">
            <a:extLst>
              <a:ext uri="{FF2B5EF4-FFF2-40B4-BE49-F238E27FC236}">
                <a16:creationId xmlns:a16="http://schemas.microsoft.com/office/drawing/2014/main" id="{BB829A40-A2D8-7746-A735-ACE4BAB0EC8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F03AD49-9152-4E40-8BBC-BC92A730C8EC}" type="slidenum">
              <a:rPr lang="it-IT" altLang="it-IT" smtClean="0"/>
              <a:pPr>
                <a:spcBef>
                  <a:spcPct val="0"/>
                </a:spcBef>
                <a:buClrTx/>
                <a:buSzPct val="45000"/>
                <a:buFontTx/>
                <a:buNone/>
              </a:pPr>
              <a:t>15</a:t>
            </a:fld>
            <a:endParaRPr lang="it-IT" altLang="it-IT"/>
          </a:p>
        </p:txBody>
      </p:sp>
      <p:sp>
        <p:nvSpPr>
          <p:cNvPr id="40963" name="Text Box 1">
            <a:extLst>
              <a:ext uri="{FF2B5EF4-FFF2-40B4-BE49-F238E27FC236}">
                <a16:creationId xmlns:a16="http://schemas.microsoft.com/office/drawing/2014/main" id="{3F32DA5B-A26E-964E-AED5-DEB1946B51AA}"/>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Text Box 2">
            <a:extLst>
              <a:ext uri="{FF2B5EF4-FFF2-40B4-BE49-F238E27FC236}">
                <a16:creationId xmlns:a16="http://schemas.microsoft.com/office/drawing/2014/main" id="{21FB7575-CCF8-7149-8039-7D945E4083C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0965" name="Text Box 3">
            <a:extLst>
              <a:ext uri="{FF2B5EF4-FFF2-40B4-BE49-F238E27FC236}">
                <a16:creationId xmlns:a16="http://schemas.microsoft.com/office/drawing/2014/main" id="{02116E5D-A77F-7446-A99A-59DDEE8A67AD}"/>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8EF7E24-524B-C04C-9965-E98B7C85981C}" type="slidenum">
              <a:rPr lang="it-IT" altLang="it-IT">
                <a:solidFill>
                  <a:srgbClr val="FFFFFF"/>
                </a:solidFill>
                <a:cs typeface="Arial" panose="020B0604020202020204" pitchFamily="34" charset="0"/>
              </a:rPr>
              <a:pPr algn="r" eaLnBrk="1" hangingPunct="1">
                <a:spcBef>
                  <a:spcPct val="0"/>
                </a:spcBef>
                <a:buClrTx/>
                <a:buFontTx/>
                <a:buNone/>
              </a:pPr>
              <a:t>15</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9461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19</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4082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26</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0661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3">
            <a:extLst>
              <a:ext uri="{FF2B5EF4-FFF2-40B4-BE49-F238E27FC236}">
                <a16:creationId xmlns:a16="http://schemas.microsoft.com/office/drawing/2014/main" id="{DF313CF8-6588-2147-8E4A-A2A81879F58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44465A3-6C16-1644-9521-A4F436D20D37}" type="slidenum">
              <a:rPr lang="it-IT" altLang="it-IT" smtClean="0"/>
              <a:pPr>
                <a:spcBef>
                  <a:spcPct val="0"/>
                </a:spcBef>
                <a:buClrTx/>
                <a:buSzPct val="45000"/>
                <a:buFontTx/>
                <a:buNone/>
              </a:pPr>
              <a:t>28</a:t>
            </a:fld>
            <a:endParaRPr lang="it-IT" altLang="it-IT"/>
          </a:p>
        </p:txBody>
      </p:sp>
      <p:sp>
        <p:nvSpPr>
          <p:cNvPr id="63491" name="Text Box 1">
            <a:extLst>
              <a:ext uri="{FF2B5EF4-FFF2-40B4-BE49-F238E27FC236}">
                <a16:creationId xmlns:a16="http://schemas.microsoft.com/office/drawing/2014/main" id="{A01AA878-DA36-FB4E-B187-86E853E4DD10}"/>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Text Box 2">
            <a:extLst>
              <a:ext uri="{FF2B5EF4-FFF2-40B4-BE49-F238E27FC236}">
                <a16:creationId xmlns:a16="http://schemas.microsoft.com/office/drawing/2014/main" id="{729C6F0D-53C4-5744-BEC5-99F1607D38B4}"/>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3493" name="Text Box 3">
            <a:extLst>
              <a:ext uri="{FF2B5EF4-FFF2-40B4-BE49-F238E27FC236}">
                <a16:creationId xmlns:a16="http://schemas.microsoft.com/office/drawing/2014/main" id="{5CB6979A-010A-C34B-B15B-681FB86F3484}"/>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E2CECE3-CC6B-4F41-9C98-397C7CD595A6}" type="slidenum">
              <a:rPr lang="it-IT" altLang="it-IT">
                <a:solidFill>
                  <a:srgbClr val="FFFFFF"/>
                </a:solidFill>
                <a:cs typeface="Arial" panose="020B0604020202020204" pitchFamily="34" charset="0"/>
              </a:rPr>
              <a:pPr algn="r" eaLnBrk="1" hangingPunct="1">
                <a:spcBef>
                  <a:spcPct val="0"/>
                </a:spcBef>
                <a:buClrTx/>
                <a:buFontTx/>
                <a:buNone/>
              </a:pPr>
              <a:t>28</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555327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3">
            <a:extLst>
              <a:ext uri="{FF2B5EF4-FFF2-40B4-BE49-F238E27FC236}">
                <a16:creationId xmlns:a16="http://schemas.microsoft.com/office/drawing/2014/main" id="{E70487FC-CC9A-5147-84BD-25BA7C8DE79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D60D9DF4-4353-3C47-B7E1-3CD16DE749AE}" type="slidenum">
              <a:rPr lang="it-IT" altLang="it-IT" smtClean="0"/>
              <a:pPr>
                <a:spcBef>
                  <a:spcPct val="0"/>
                </a:spcBef>
                <a:buClrTx/>
                <a:buSzPct val="45000"/>
                <a:buFontTx/>
                <a:buNone/>
              </a:pPr>
              <a:t>29</a:t>
            </a:fld>
            <a:endParaRPr lang="it-IT" altLang="it-IT"/>
          </a:p>
        </p:txBody>
      </p:sp>
      <p:sp>
        <p:nvSpPr>
          <p:cNvPr id="65539" name="Text Box 1">
            <a:extLst>
              <a:ext uri="{FF2B5EF4-FFF2-40B4-BE49-F238E27FC236}">
                <a16:creationId xmlns:a16="http://schemas.microsoft.com/office/drawing/2014/main" id="{50F7F272-90B5-2140-A827-6D3D86EB764E}"/>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Text Box 2">
            <a:extLst>
              <a:ext uri="{FF2B5EF4-FFF2-40B4-BE49-F238E27FC236}">
                <a16:creationId xmlns:a16="http://schemas.microsoft.com/office/drawing/2014/main" id="{F0B80302-3D45-BE49-B6B9-ED8F0B7669D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5541" name="Text Box 3">
            <a:extLst>
              <a:ext uri="{FF2B5EF4-FFF2-40B4-BE49-F238E27FC236}">
                <a16:creationId xmlns:a16="http://schemas.microsoft.com/office/drawing/2014/main" id="{4A8D1A8A-1DDA-9F44-A2E3-37FCE8E0ED73}"/>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923764C-A2E8-9445-951D-3B18E93EA450}" type="slidenum">
              <a:rPr lang="it-IT" altLang="it-IT">
                <a:solidFill>
                  <a:srgbClr val="FFFFFF"/>
                </a:solidFill>
                <a:cs typeface="Arial" panose="020B0604020202020204" pitchFamily="34" charset="0"/>
              </a:rPr>
              <a:pPr algn="r" eaLnBrk="1" hangingPunct="1">
                <a:spcBef>
                  <a:spcPct val="0"/>
                </a:spcBef>
                <a:buClrTx/>
                <a:buFontTx/>
                <a:buNone/>
              </a:pPr>
              <a:t>29</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387689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3">
            <a:extLst>
              <a:ext uri="{FF2B5EF4-FFF2-40B4-BE49-F238E27FC236}">
                <a16:creationId xmlns:a16="http://schemas.microsoft.com/office/drawing/2014/main" id="{2E7EF26C-C47B-FF41-B36D-8CF7B00909D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43515970-660D-4746-B090-FBAED132182A}" type="slidenum">
              <a:rPr lang="it-IT" altLang="it-IT" smtClean="0"/>
              <a:pPr>
                <a:spcBef>
                  <a:spcPct val="0"/>
                </a:spcBef>
                <a:buClrTx/>
                <a:buSzPct val="45000"/>
                <a:buFontTx/>
                <a:buNone/>
              </a:pPr>
              <a:t>30</a:t>
            </a:fld>
            <a:endParaRPr lang="it-IT" altLang="it-IT"/>
          </a:p>
        </p:txBody>
      </p:sp>
      <p:sp>
        <p:nvSpPr>
          <p:cNvPr id="67587" name="Text Box 1">
            <a:extLst>
              <a:ext uri="{FF2B5EF4-FFF2-40B4-BE49-F238E27FC236}">
                <a16:creationId xmlns:a16="http://schemas.microsoft.com/office/drawing/2014/main" id="{77EFE263-D44A-9B47-85A8-2EE3331483A6}"/>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FDA26DB3-586D-F340-BFB5-5A5E7A2FCF7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7589" name="Text Box 3">
            <a:extLst>
              <a:ext uri="{FF2B5EF4-FFF2-40B4-BE49-F238E27FC236}">
                <a16:creationId xmlns:a16="http://schemas.microsoft.com/office/drawing/2014/main" id="{94B7D8E0-1EB2-9D4B-B0B3-4CA98EF8D717}"/>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27FD8F7-855C-274C-9629-95CC8A8C904A}" type="slidenum">
              <a:rPr lang="it-IT" altLang="it-IT">
                <a:solidFill>
                  <a:srgbClr val="FFFFFF"/>
                </a:solidFill>
                <a:cs typeface="Arial" panose="020B0604020202020204" pitchFamily="34" charset="0"/>
              </a:rPr>
              <a:pPr algn="r" eaLnBrk="1" hangingPunct="1">
                <a:spcBef>
                  <a:spcPct val="0"/>
                </a:spcBef>
                <a:buClrTx/>
                <a:buFontTx/>
                <a:buNone/>
              </a:pPr>
              <a:t>30</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3816463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3">
            <a:extLst>
              <a:ext uri="{FF2B5EF4-FFF2-40B4-BE49-F238E27FC236}">
                <a16:creationId xmlns:a16="http://schemas.microsoft.com/office/drawing/2014/main" id="{9E7F5898-0186-264E-A34C-DF144F9204D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72A989FF-1B8A-1D4B-801D-6F640333C123}" type="slidenum">
              <a:rPr lang="it-IT" altLang="it-IT" smtClean="0"/>
              <a:pPr>
                <a:spcBef>
                  <a:spcPct val="0"/>
                </a:spcBef>
                <a:buClrTx/>
                <a:buSzPct val="45000"/>
                <a:buFontTx/>
                <a:buNone/>
              </a:pPr>
              <a:t>32</a:t>
            </a:fld>
            <a:endParaRPr lang="it-IT" altLang="it-IT"/>
          </a:p>
        </p:txBody>
      </p:sp>
      <p:sp>
        <p:nvSpPr>
          <p:cNvPr id="69635" name="Text Box 1">
            <a:extLst>
              <a:ext uri="{FF2B5EF4-FFF2-40B4-BE49-F238E27FC236}">
                <a16:creationId xmlns:a16="http://schemas.microsoft.com/office/drawing/2014/main" id="{70F69A4F-79AD-FF46-B578-40149714647D}"/>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Text Box 2">
            <a:extLst>
              <a:ext uri="{FF2B5EF4-FFF2-40B4-BE49-F238E27FC236}">
                <a16:creationId xmlns:a16="http://schemas.microsoft.com/office/drawing/2014/main" id="{B8681C8E-8B64-DD45-B0F8-601372CBAE1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9637" name="Text Box 3">
            <a:extLst>
              <a:ext uri="{FF2B5EF4-FFF2-40B4-BE49-F238E27FC236}">
                <a16:creationId xmlns:a16="http://schemas.microsoft.com/office/drawing/2014/main" id="{9FF83657-7C8C-184A-A18B-0AB4A036D0F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DB49176-0AFD-D043-8F25-EABC8E3FB81A}" type="slidenum">
              <a:rPr lang="it-IT" altLang="it-IT">
                <a:solidFill>
                  <a:srgbClr val="FFFFFF"/>
                </a:solidFill>
                <a:cs typeface="Arial" panose="020B0604020202020204" pitchFamily="34" charset="0"/>
              </a:rPr>
              <a:pPr algn="r" eaLnBrk="1" hangingPunct="1">
                <a:spcBef>
                  <a:spcPct val="0"/>
                </a:spcBef>
                <a:buClrTx/>
                <a:buFontTx/>
                <a:buNone/>
              </a:pPr>
              <a:t>32</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63194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106D57-3058-4781-90A6-D3159F12067D}" type="slidenum">
              <a:rPr lang="it-IT" altLang="it-IT"/>
              <a:pPr/>
              <a:t>33</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2156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AA2A6FB-64AA-4C18-84DE-A92B270CBDD8}"/>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E1BDFF0-686F-4F6C-A7B0-91A446629A2D}" type="slidenum">
              <a:rPr kumimoji="0" lang="it-IT" altLang="it-IT" sz="1200" b="0" i="0" u="none" strike="noStrike" kern="1200" cap="none" spc="0" normalizeH="0" baseline="0" noProof="0" smtClean="0">
                <a:ln>
                  <a:noFill/>
                </a:ln>
                <a:solidFill>
                  <a:srgbClr val="000000"/>
                </a:solidFill>
                <a:effectLst/>
                <a:uLnTx/>
                <a:uFillTx/>
                <a:latin typeface="Arial Black" panose="020B0A04020102020204" pitchFamily="34" charset="0"/>
                <a:ea typeface="SimSun" panose="02010600030101010101" pitchFamily="2" charset="-122"/>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35</a:t>
            </a:fld>
            <a:endParaRPr kumimoji="0" lang="it-IT" altLang="it-IT" sz="1200" b="0" i="0" u="none" strike="noStrike" kern="1200" cap="none" spc="0" normalizeH="0" baseline="0" noProof="0">
              <a:ln>
                <a:noFill/>
              </a:ln>
              <a:solidFill>
                <a:srgbClr val="000000"/>
              </a:solidFill>
              <a:effectLst/>
              <a:uLnTx/>
              <a:uFillTx/>
              <a:latin typeface="Arial Black" panose="020B0A04020102020204" pitchFamily="34" charset="0"/>
              <a:ea typeface="SimSun" panose="02010600030101010101" pitchFamily="2" charset="-122"/>
            </a:endParaRPr>
          </a:p>
        </p:txBody>
      </p:sp>
      <p:sp>
        <p:nvSpPr>
          <p:cNvPr id="38913" name="Rectangle 1">
            <a:extLst>
              <a:ext uri="{FF2B5EF4-FFF2-40B4-BE49-F238E27FC236}">
                <a16:creationId xmlns:a16="http://schemas.microsoft.com/office/drawing/2014/main" id="{C54B349C-8FF6-4D60-A509-CD9BC70B1DD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a:extLst>
              <a:ext uri="{FF2B5EF4-FFF2-40B4-BE49-F238E27FC236}">
                <a16:creationId xmlns:a16="http://schemas.microsoft.com/office/drawing/2014/main" id="{F8250B63-E954-437D-9B27-10D61475511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948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3</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06365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F654DBE5-5225-447C-B797-BFEA61DF346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37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505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0EF597B-902B-4D32-80AE-CA2A3E8AC7DC}" type="slidenum">
              <a:rPr kumimoji="0" lang="it-IT" altLang="it-IT" sz="1200" b="0" i="0" u="none" strike="noStrike" kern="1200" cap="none" spc="0" normalizeH="0" baseline="0" noProof="0">
                <a:ln>
                  <a:noFill/>
                </a:ln>
                <a:solidFill>
                  <a:srgbClr val="FFFFFF"/>
                </a:solidFill>
                <a:effectLst/>
                <a:uLnTx/>
                <a:uFillTx/>
                <a:latin typeface="Tahoma" panose="020B0604030504040204" pitchFamily="34"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37</a:t>
            </a:fld>
            <a:endParaRPr kumimoji="0" lang="it-IT" altLang="it-IT" sz="1200" b="0" i="0" u="none" strike="noStrike" kern="1200" cap="none" spc="0" normalizeH="0" baseline="0" noProof="0">
              <a:ln>
                <a:noFill/>
              </a:ln>
              <a:solidFill>
                <a:srgbClr val="FFFFFF"/>
              </a:solidFill>
              <a:effectLst/>
              <a:uLnTx/>
              <a:uFillTx/>
              <a:latin typeface="Tahom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607746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A428864-85AE-4BEC-9C00-15381A93C63B}" type="slidenum">
              <a:rPr lang="it-IT" altLang="it-IT"/>
              <a:pPr/>
              <a:t>38</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95752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0FBF432-F3A9-435E-9D5C-996977995D51}" type="slidenum">
              <a:rPr lang="it-IT" altLang="it-IT"/>
              <a:pPr/>
              <a:t>40</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73616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544B51F-FD70-4A1E-92E8-17C26DC747D1}" type="slidenum">
              <a:rPr lang="it-IT" altLang="it-IT"/>
              <a:pPr/>
              <a:t>43</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8483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5D0500B8-29ED-410E-BB81-11544E088F9F}" type="slidenum">
              <a:rPr lang="it-IT" altLang="it-IT"/>
              <a:pPr/>
              <a:t>44</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97221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3">
            <a:extLst>
              <a:ext uri="{FF2B5EF4-FFF2-40B4-BE49-F238E27FC236}">
                <a16:creationId xmlns:a16="http://schemas.microsoft.com/office/drawing/2014/main" id="{884D357A-D0E6-3747-9293-5C3CB4741B4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2047433-38EF-2B4C-ACFC-9A006E55613B}" type="slidenum">
              <a:rPr lang="it-IT" altLang="it-IT" smtClean="0"/>
              <a:pPr>
                <a:spcBef>
                  <a:spcPct val="0"/>
                </a:spcBef>
                <a:buClrTx/>
                <a:buSzPct val="45000"/>
                <a:buFontTx/>
                <a:buNone/>
              </a:pPr>
              <a:t>47</a:t>
            </a:fld>
            <a:endParaRPr lang="it-IT" altLang="it-IT"/>
          </a:p>
        </p:txBody>
      </p:sp>
      <p:sp>
        <p:nvSpPr>
          <p:cNvPr id="77827" name="Text Box 1">
            <a:extLst>
              <a:ext uri="{FF2B5EF4-FFF2-40B4-BE49-F238E27FC236}">
                <a16:creationId xmlns:a16="http://schemas.microsoft.com/office/drawing/2014/main" id="{ECC51BF7-9C5C-7C40-80E2-42F6A2DB3B85}"/>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a:extLst>
              <a:ext uri="{FF2B5EF4-FFF2-40B4-BE49-F238E27FC236}">
                <a16:creationId xmlns:a16="http://schemas.microsoft.com/office/drawing/2014/main" id="{3A19C30E-01A5-344B-8A4B-C1E4F6448794}"/>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09962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3">
            <a:extLst>
              <a:ext uri="{FF2B5EF4-FFF2-40B4-BE49-F238E27FC236}">
                <a16:creationId xmlns:a16="http://schemas.microsoft.com/office/drawing/2014/main" id="{B96150FC-71C8-3E48-9387-EDD1BF6B13C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637F70D-6B89-2241-BF0B-178B95D9F9A8}" type="slidenum">
              <a:rPr lang="it-IT" altLang="it-IT" smtClean="0"/>
              <a:pPr>
                <a:spcBef>
                  <a:spcPct val="0"/>
                </a:spcBef>
                <a:buClrTx/>
                <a:buSzPct val="45000"/>
                <a:buFontTx/>
                <a:buNone/>
              </a:pPr>
              <a:t>48</a:t>
            </a:fld>
            <a:endParaRPr lang="it-IT" altLang="it-IT"/>
          </a:p>
        </p:txBody>
      </p:sp>
      <p:sp>
        <p:nvSpPr>
          <p:cNvPr id="79875" name="Text Box 1">
            <a:extLst>
              <a:ext uri="{FF2B5EF4-FFF2-40B4-BE49-F238E27FC236}">
                <a16:creationId xmlns:a16="http://schemas.microsoft.com/office/drawing/2014/main" id="{B75B9CB6-8369-FB48-81F1-333C79E3400A}"/>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Text Box 2">
            <a:extLst>
              <a:ext uri="{FF2B5EF4-FFF2-40B4-BE49-F238E27FC236}">
                <a16:creationId xmlns:a16="http://schemas.microsoft.com/office/drawing/2014/main" id="{501DADF2-0D13-4742-9507-48BA56339021}"/>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5526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3">
            <a:extLst>
              <a:ext uri="{FF2B5EF4-FFF2-40B4-BE49-F238E27FC236}">
                <a16:creationId xmlns:a16="http://schemas.microsoft.com/office/drawing/2014/main" id="{2E7EF26C-C47B-FF41-B36D-8CF7B00909D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43515970-660D-4746-B090-FBAED132182A}" type="slidenum">
              <a:rPr lang="it-IT" altLang="it-IT" smtClean="0"/>
              <a:pPr>
                <a:spcBef>
                  <a:spcPct val="0"/>
                </a:spcBef>
                <a:buClrTx/>
                <a:buSzPct val="45000"/>
                <a:buFontTx/>
                <a:buNone/>
              </a:pPr>
              <a:t>49</a:t>
            </a:fld>
            <a:endParaRPr lang="it-IT" altLang="it-IT"/>
          </a:p>
        </p:txBody>
      </p:sp>
      <p:sp>
        <p:nvSpPr>
          <p:cNvPr id="67587" name="Text Box 1">
            <a:extLst>
              <a:ext uri="{FF2B5EF4-FFF2-40B4-BE49-F238E27FC236}">
                <a16:creationId xmlns:a16="http://schemas.microsoft.com/office/drawing/2014/main" id="{77EFE263-D44A-9B47-85A8-2EE3331483A6}"/>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FDA26DB3-586D-F340-BFB5-5A5E7A2FCF7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7589" name="Text Box 3">
            <a:extLst>
              <a:ext uri="{FF2B5EF4-FFF2-40B4-BE49-F238E27FC236}">
                <a16:creationId xmlns:a16="http://schemas.microsoft.com/office/drawing/2014/main" id="{94B7D8E0-1EB2-9D4B-B0B3-4CA98EF8D717}"/>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27FD8F7-855C-274C-9629-95CC8A8C904A}" type="slidenum">
              <a:rPr lang="it-IT" altLang="it-IT">
                <a:solidFill>
                  <a:srgbClr val="FFFFFF"/>
                </a:solidFill>
                <a:cs typeface="Arial" panose="020B0604020202020204" pitchFamily="34" charset="0"/>
              </a:rPr>
              <a:pPr algn="r" eaLnBrk="1" hangingPunct="1">
                <a:spcBef>
                  <a:spcPct val="0"/>
                </a:spcBef>
                <a:buClrTx/>
                <a:buFontTx/>
                <a:buNone/>
              </a:pPr>
              <a:t>49</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470065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3">
            <a:extLst>
              <a:ext uri="{FF2B5EF4-FFF2-40B4-BE49-F238E27FC236}">
                <a16:creationId xmlns:a16="http://schemas.microsoft.com/office/drawing/2014/main" id="{C72338C3-525A-A844-B52E-C3B7D26A17F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D5A35D2-6F83-564F-9AD5-8238F35F68CE}" type="slidenum">
              <a:rPr lang="it-IT" altLang="it-IT" smtClean="0"/>
              <a:pPr>
                <a:spcBef>
                  <a:spcPct val="0"/>
                </a:spcBef>
                <a:buClrTx/>
                <a:buSzPct val="45000"/>
                <a:buFontTx/>
                <a:buNone/>
              </a:pPr>
              <a:t>50</a:t>
            </a:fld>
            <a:endParaRPr lang="it-IT" altLang="it-IT"/>
          </a:p>
        </p:txBody>
      </p:sp>
      <p:sp>
        <p:nvSpPr>
          <p:cNvPr id="75779" name="Text Box 1">
            <a:extLst>
              <a:ext uri="{FF2B5EF4-FFF2-40B4-BE49-F238E27FC236}">
                <a16:creationId xmlns:a16="http://schemas.microsoft.com/office/drawing/2014/main" id="{F62C1ED8-3E41-8141-B580-58D3A14135A5}"/>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Text Box 2">
            <a:extLst>
              <a:ext uri="{FF2B5EF4-FFF2-40B4-BE49-F238E27FC236}">
                <a16:creationId xmlns:a16="http://schemas.microsoft.com/office/drawing/2014/main" id="{D1155E38-AA50-CF4F-9A09-7D9DDBE73BA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3">
            <a:extLst>
              <a:ext uri="{FF2B5EF4-FFF2-40B4-BE49-F238E27FC236}">
                <a16:creationId xmlns:a16="http://schemas.microsoft.com/office/drawing/2014/main" id="{16AD8266-C894-C243-B474-8668B1F523E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F62334A-41EE-2543-9889-33769CC2C304}" type="slidenum">
              <a:rPr lang="it-IT" altLang="it-IT" smtClean="0"/>
              <a:pPr>
                <a:spcBef>
                  <a:spcPct val="0"/>
                </a:spcBef>
                <a:buClrTx/>
                <a:buSzPct val="45000"/>
                <a:buFontTx/>
                <a:buNone/>
              </a:pPr>
              <a:t>51</a:t>
            </a:fld>
            <a:endParaRPr lang="it-IT" altLang="it-IT"/>
          </a:p>
        </p:txBody>
      </p:sp>
      <p:sp>
        <p:nvSpPr>
          <p:cNvPr id="73731" name="Text Box 1">
            <a:extLst>
              <a:ext uri="{FF2B5EF4-FFF2-40B4-BE49-F238E27FC236}">
                <a16:creationId xmlns:a16="http://schemas.microsoft.com/office/drawing/2014/main" id="{9D7AAF94-494F-CC48-990A-F402A16022AE}"/>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Text Box 2">
            <a:extLst>
              <a:ext uri="{FF2B5EF4-FFF2-40B4-BE49-F238E27FC236}">
                <a16:creationId xmlns:a16="http://schemas.microsoft.com/office/drawing/2014/main" id="{B19EC4F0-DB8E-9747-8684-7F9947EA11E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73733" name="Text Box 3">
            <a:extLst>
              <a:ext uri="{FF2B5EF4-FFF2-40B4-BE49-F238E27FC236}">
                <a16:creationId xmlns:a16="http://schemas.microsoft.com/office/drawing/2014/main" id="{6BFDE298-69F7-404B-933A-2ED8107DEAC4}"/>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65DFBC3-52FF-E447-944E-8E942000FC64}" type="slidenum">
              <a:rPr lang="it-IT" altLang="it-IT">
                <a:solidFill>
                  <a:srgbClr val="FFFFFF"/>
                </a:solidFill>
                <a:cs typeface="Arial" panose="020B0604020202020204" pitchFamily="34" charset="0"/>
              </a:rPr>
              <a:pPr algn="r" eaLnBrk="1" hangingPunct="1">
                <a:spcBef>
                  <a:spcPct val="0"/>
                </a:spcBef>
                <a:buClrTx/>
                <a:buFontTx/>
                <a:buNone/>
              </a:pPr>
              <a:t>51</a:t>
            </a:fld>
            <a:endParaRPr lang="it-IT" altLang="it-IT">
              <a:solidFill>
                <a:srgbClr val="FFFFFF"/>
              </a:solidFill>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33562A2-C951-4C31-8E2C-20F86763ECD4}" type="slidenum">
              <a:rPr lang="it-IT" altLang="it-IT"/>
              <a:pPr/>
              <a:t>4</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20189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3">
            <a:extLst>
              <a:ext uri="{FF2B5EF4-FFF2-40B4-BE49-F238E27FC236}">
                <a16:creationId xmlns:a16="http://schemas.microsoft.com/office/drawing/2014/main" id="{B5F8878F-E32B-6746-A25F-31E218A0A61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34C3B80-87B5-1447-850A-E5179AF62ED1}" type="slidenum">
              <a:rPr lang="it-IT" altLang="it-IT" smtClean="0"/>
              <a:pPr>
                <a:spcBef>
                  <a:spcPct val="0"/>
                </a:spcBef>
                <a:buClrTx/>
                <a:buSzPct val="45000"/>
                <a:buFontTx/>
                <a:buNone/>
              </a:pPr>
              <a:t>52</a:t>
            </a:fld>
            <a:endParaRPr lang="it-IT" altLang="it-IT"/>
          </a:p>
        </p:txBody>
      </p:sp>
      <p:sp>
        <p:nvSpPr>
          <p:cNvPr id="81923" name="Text Box 1">
            <a:extLst>
              <a:ext uri="{FF2B5EF4-FFF2-40B4-BE49-F238E27FC236}">
                <a16:creationId xmlns:a16="http://schemas.microsoft.com/office/drawing/2014/main" id="{4407F2CA-106C-3B4B-9AF6-D5F680AE7212}"/>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Text Box 2">
            <a:extLst>
              <a:ext uri="{FF2B5EF4-FFF2-40B4-BE49-F238E27FC236}">
                <a16:creationId xmlns:a16="http://schemas.microsoft.com/office/drawing/2014/main" id="{2F5881B4-4651-5B4C-A88A-3107CB0E3F5C}"/>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3">
            <a:extLst>
              <a:ext uri="{FF2B5EF4-FFF2-40B4-BE49-F238E27FC236}">
                <a16:creationId xmlns:a16="http://schemas.microsoft.com/office/drawing/2014/main" id="{C729AB79-2D46-624D-843F-54242C2DCE1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B5721AF-48C7-3749-AD42-2E7D69AF6C42}" type="slidenum">
              <a:rPr lang="it-IT" altLang="it-IT" smtClean="0"/>
              <a:pPr>
                <a:spcBef>
                  <a:spcPct val="0"/>
                </a:spcBef>
                <a:buClrTx/>
                <a:buSzPct val="45000"/>
                <a:buFontTx/>
                <a:buNone/>
              </a:pPr>
              <a:t>53</a:t>
            </a:fld>
            <a:endParaRPr lang="it-IT" altLang="it-IT"/>
          </a:p>
        </p:txBody>
      </p:sp>
      <p:sp>
        <p:nvSpPr>
          <p:cNvPr id="88067" name="Text Box 1">
            <a:extLst>
              <a:ext uri="{FF2B5EF4-FFF2-40B4-BE49-F238E27FC236}">
                <a16:creationId xmlns:a16="http://schemas.microsoft.com/office/drawing/2014/main" id="{D33EF086-3FF0-F842-9855-34513C71EE46}"/>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Text Box 2">
            <a:extLst>
              <a:ext uri="{FF2B5EF4-FFF2-40B4-BE49-F238E27FC236}">
                <a16:creationId xmlns:a16="http://schemas.microsoft.com/office/drawing/2014/main" id="{9D12820E-8370-1047-AFBC-70CCB273EF10}"/>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3">
            <a:extLst>
              <a:ext uri="{FF2B5EF4-FFF2-40B4-BE49-F238E27FC236}">
                <a16:creationId xmlns:a16="http://schemas.microsoft.com/office/drawing/2014/main" id="{7620D5EA-A55B-B74F-AC32-C6DD8286866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8E49EEE9-3FF8-184B-A5ED-B15096E02C6C}" type="slidenum">
              <a:rPr lang="it-IT" altLang="it-IT" smtClean="0"/>
              <a:pPr>
                <a:spcBef>
                  <a:spcPct val="0"/>
                </a:spcBef>
                <a:buClrTx/>
                <a:buSzPct val="45000"/>
                <a:buFontTx/>
                <a:buNone/>
              </a:pPr>
              <a:t>54</a:t>
            </a:fld>
            <a:endParaRPr lang="it-IT" altLang="it-IT"/>
          </a:p>
        </p:txBody>
      </p:sp>
      <p:sp>
        <p:nvSpPr>
          <p:cNvPr id="86019" name="Text Box 1">
            <a:extLst>
              <a:ext uri="{FF2B5EF4-FFF2-40B4-BE49-F238E27FC236}">
                <a16:creationId xmlns:a16="http://schemas.microsoft.com/office/drawing/2014/main" id="{CA223AEB-C1F4-9742-851A-52157999A778}"/>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Text Box 2">
            <a:extLst>
              <a:ext uri="{FF2B5EF4-FFF2-40B4-BE49-F238E27FC236}">
                <a16:creationId xmlns:a16="http://schemas.microsoft.com/office/drawing/2014/main" id="{D21BD4A9-1A50-4247-88D8-733D71C0240F}"/>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3">
            <a:extLst>
              <a:ext uri="{FF2B5EF4-FFF2-40B4-BE49-F238E27FC236}">
                <a16:creationId xmlns:a16="http://schemas.microsoft.com/office/drawing/2014/main" id="{1A92100B-C291-C744-AFFF-74320A1C902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E5BFC50-0E17-B245-87AC-93CFA6E73AAB}" type="slidenum">
              <a:rPr lang="it-IT" altLang="it-IT" smtClean="0"/>
              <a:pPr>
                <a:spcBef>
                  <a:spcPct val="0"/>
                </a:spcBef>
                <a:buClrTx/>
                <a:buSzPct val="45000"/>
                <a:buFontTx/>
                <a:buNone/>
              </a:pPr>
              <a:t>55</a:t>
            </a:fld>
            <a:endParaRPr lang="it-IT" altLang="it-IT"/>
          </a:p>
        </p:txBody>
      </p:sp>
      <p:sp>
        <p:nvSpPr>
          <p:cNvPr id="90115" name="Text Box 1">
            <a:extLst>
              <a:ext uri="{FF2B5EF4-FFF2-40B4-BE49-F238E27FC236}">
                <a16:creationId xmlns:a16="http://schemas.microsoft.com/office/drawing/2014/main" id="{C0E1AA91-C8FD-A044-B5BC-66340587E52D}"/>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Text Box 2">
            <a:extLst>
              <a:ext uri="{FF2B5EF4-FFF2-40B4-BE49-F238E27FC236}">
                <a16:creationId xmlns:a16="http://schemas.microsoft.com/office/drawing/2014/main" id="{E744372C-197A-404C-8D1C-18A249AAC622}"/>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3">
            <a:extLst>
              <a:ext uri="{FF2B5EF4-FFF2-40B4-BE49-F238E27FC236}">
                <a16:creationId xmlns:a16="http://schemas.microsoft.com/office/drawing/2014/main" id="{2332AB3B-CEC3-5D47-ADAB-0A46010804C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24203AB7-C03E-4440-89E9-0FE38F9584C0}" type="slidenum">
              <a:rPr lang="it-IT" altLang="it-IT" smtClean="0"/>
              <a:pPr>
                <a:spcBef>
                  <a:spcPct val="0"/>
                </a:spcBef>
                <a:buClrTx/>
                <a:buSzPct val="45000"/>
                <a:buFontTx/>
                <a:buNone/>
              </a:pPr>
              <a:t>56</a:t>
            </a:fld>
            <a:endParaRPr lang="it-IT" altLang="it-IT"/>
          </a:p>
        </p:txBody>
      </p:sp>
      <p:sp>
        <p:nvSpPr>
          <p:cNvPr id="92163" name="Text Box 1">
            <a:extLst>
              <a:ext uri="{FF2B5EF4-FFF2-40B4-BE49-F238E27FC236}">
                <a16:creationId xmlns:a16="http://schemas.microsoft.com/office/drawing/2014/main" id="{271CECC4-6B03-4B4A-B6AA-1F0EF18DDBF5}"/>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Text Box 2">
            <a:extLst>
              <a:ext uri="{FF2B5EF4-FFF2-40B4-BE49-F238E27FC236}">
                <a16:creationId xmlns:a16="http://schemas.microsoft.com/office/drawing/2014/main" id="{2793F10B-C8FE-7A48-BFBA-D3B5937D404A}"/>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3">
            <a:extLst>
              <a:ext uri="{FF2B5EF4-FFF2-40B4-BE49-F238E27FC236}">
                <a16:creationId xmlns:a16="http://schemas.microsoft.com/office/drawing/2014/main" id="{BB17CF7A-C820-7E48-B5A4-167EF05DBA1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71A5C9E9-78CE-2A46-B282-7307AE290510}" type="slidenum">
              <a:rPr lang="it-IT" altLang="it-IT" smtClean="0"/>
              <a:pPr>
                <a:spcBef>
                  <a:spcPct val="0"/>
                </a:spcBef>
                <a:buClrTx/>
                <a:buSzPct val="45000"/>
                <a:buFontTx/>
                <a:buNone/>
              </a:pPr>
              <a:t>57</a:t>
            </a:fld>
            <a:endParaRPr lang="it-IT" altLang="it-IT"/>
          </a:p>
        </p:txBody>
      </p:sp>
      <p:sp>
        <p:nvSpPr>
          <p:cNvPr id="94211" name="Text Box 1">
            <a:extLst>
              <a:ext uri="{FF2B5EF4-FFF2-40B4-BE49-F238E27FC236}">
                <a16:creationId xmlns:a16="http://schemas.microsoft.com/office/drawing/2014/main" id="{1F8E86E9-6BD1-814B-A7FB-E5BB9034E71A}"/>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Text Box 2">
            <a:extLst>
              <a:ext uri="{FF2B5EF4-FFF2-40B4-BE49-F238E27FC236}">
                <a16:creationId xmlns:a16="http://schemas.microsoft.com/office/drawing/2014/main" id="{E3D2E2B4-9241-8E45-835E-94F109B5ECF7}"/>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3">
            <a:extLst>
              <a:ext uri="{FF2B5EF4-FFF2-40B4-BE49-F238E27FC236}">
                <a16:creationId xmlns:a16="http://schemas.microsoft.com/office/drawing/2014/main" id="{7DDBF887-8BAE-D247-B87D-04647853B2B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2877CDF9-A433-FC45-B691-3CE9D2FF22DD}" type="slidenum">
              <a:rPr lang="it-IT" altLang="it-IT" smtClean="0"/>
              <a:pPr>
                <a:spcBef>
                  <a:spcPct val="0"/>
                </a:spcBef>
                <a:buClrTx/>
                <a:buSzPct val="45000"/>
                <a:buFontTx/>
                <a:buNone/>
              </a:pPr>
              <a:t>58</a:t>
            </a:fld>
            <a:endParaRPr lang="it-IT" altLang="it-IT"/>
          </a:p>
        </p:txBody>
      </p:sp>
      <p:sp>
        <p:nvSpPr>
          <p:cNvPr id="96259" name="Text Box 1">
            <a:extLst>
              <a:ext uri="{FF2B5EF4-FFF2-40B4-BE49-F238E27FC236}">
                <a16:creationId xmlns:a16="http://schemas.microsoft.com/office/drawing/2014/main" id="{3B4625AA-6A8B-C14B-A769-A56A99A2CCFB}"/>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0" name="Text Box 2">
            <a:extLst>
              <a:ext uri="{FF2B5EF4-FFF2-40B4-BE49-F238E27FC236}">
                <a16:creationId xmlns:a16="http://schemas.microsoft.com/office/drawing/2014/main" id="{9851F36A-23F8-E142-8E6F-C81AAEAFA402}"/>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3">
            <a:extLst>
              <a:ext uri="{FF2B5EF4-FFF2-40B4-BE49-F238E27FC236}">
                <a16:creationId xmlns:a16="http://schemas.microsoft.com/office/drawing/2014/main" id="{B6132516-A5D7-9842-834F-CAB0C987E22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C8E50E0-9EF5-124F-A6BC-D1654D1FDC93}" type="slidenum">
              <a:rPr lang="it-IT" altLang="it-IT" smtClean="0"/>
              <a:pPr>
                <a:spcBef>
                  <a:spcPct val="0"/>
                </a:spcBef>
                <a:buClrTx/>
                <a:buSzPct val="45000"/>
                <a:buFontTx/>
                <a:buNone/>
              </a:pPr>
              <a:t>59</a:t>
            </a:fld>
            <a:endParaRPr lang="it-IT" altLang="it-IT"/>
          </a:p>
        </p:txBody>
      </p:sp>
      <p:sp>
        <p:nvSpPr>
          <p:cNvPr id="98307" name="Text Box 1">
            <a:extLst>
              <a:ext uri="{FF2B5EF4-FFF2-40B4-BE49-F238E27FC236}">
                <a16:creationId xmlns:a16="http://schemas.microsoft.com/office/drawing/2014/main" id="{847B491E-07A9-2F4C-9786-AA2EFC99912D}"/>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Text Box 2">
            <a:extLst>
              <a:ext uri="{FF2B5EF4-FFF2-40B4-BE49-F238E27FC236}">
                <a16:creationId xmlns:a16="http://schemas.microsoft.com/office/drawing/2014/main" id="{FF3191F7-B8D6-8244-8091-6134400725D9}"/>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3">
            <a:extLst>
              <a:ext uri="{FF2B5EF4-FFF2-40B4-BE49-F238E27FC236}">
                <a16:creationId xmlns:a16="http://schemas.microsoft.com/office/drawing/2014/main" id="{52AEC4AC-F929-ED4B-A692-CC3108EB47D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5E815FD-98EE-8844-9391-9382321E8023}" type="slidenum">
              <a:rPr lang="it-IT" altLang="it-IT" smtClean="0"/>
              <a:pPr>
                <a:spcBef>
                  <a:spcPct val="0"/>
                </a:spcBef>
                <a:buClrTx/>
                <a:buSzPct val="45000"/>
                <a:buFontTx/>
                <a:buNone/>
              </a:pPr>
              <a:t>60</a:t>
            </a:fld>
            <a:endParaRPr lang="it-IT" altLang="it-IT"/>
          </a:p>
        </p:txBody>
      </p:sp>
      <p:sp>
        <p:nvSpPr>
          <p:cNvPr id="100355" name="Text Box 1">
            <a:extLst>
              <a:ext uri="{FF2B5EF4-FFF2-40B4-BE49-F238E27FC236}">
                <a16:creationId xmlns:a16="http://schemas.microsoft.com/office/drawing/2014/main" id="{F872CD3B-8CF9-DE4E-A1F6-02B2B5D390EB}"/>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Text Box 2">
            <a:extLst>
              <a:ext uri="{FF2B5EF4-FFF2-40B4-BE49-F238E27FC236}">
                <a16:creationId xmlns:a16="http://schemas.microsoft.com/office/drawing/2014/main" id="{915116AA-4760-D84E-9D1B-CC996325EE0A}"/>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3">
            <a:extLst>
              <a:ext uri="{FF2B5EF4-FFF2-40B4-BE49-F238E27FC236}">
                <a16:creationId xmlns:a16="http://schemas.microsoft.com/office/drawing/2014/main" id="{E3B7E1EB-46DC-7D4C-ADC7-C235B3F5F23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BF207380-5254-594C-BDD0-C7405A643FF6}" type="slidenum">
              <a:rPr lang="it-IT" altLang="it-IT" smtClean="0"/>
              <a:pPr>
                <a:spcBef>
                  <a:spcPct val="0"/>
                </a:spcBef>
                <a:buClrTx/>
                <a:buSzPct val="45000"/>
                <a:buFontTx/>
                <a:buNone/>
              </a:pPr>
              <a:t>61</a:t>
            </a:fld>
            <a:endParaRPr lang="it-IT" altLang="it-IT"/>
          </a:p>
        </p:txBody>
      </p:sp>
      <p:sp>
        <p:nvSpPr>
          <p:cNvPr id="102403" name="Text Box 1">
            <a:extLst>
              <a:ext uri="{FF2B5EF4-FFF2-40B4-BE49-F238E27FC236}">
                <a16:creationId xmlns:a16="http://schemas.microsoft.com/office/drawing/2014/main" id="{B32AC352-59B9-A14D-BE8B-83DFCD5B1EE7}"/>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Text Box 2">
            <a:extLst>
              <a:ext uri="{FF2B5EF4-FFF2-40B4-BE49-F238E27FC236}">
                <a16:creationId xmlns:a16="http://schemas.microsoft.com/office/drawing/2014/main" id="{19A1DCF6-A7A3-9142-8F20-BD5975FDB3EC}"/>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3">
            <a:extLst>
              <a:ext uri="{FF2B5EF4-FFF2-40B4-BE49-F238E27FC236}">
                <a16:creationId xmlns:a16="http://schemas.microsoft.com/office/drawing/2014/main" id="{6EBA3874-7662-0345-8A35-FFA1DA5D3FD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5D26350-245D-6141-9C6E-865E8D526AA9}" type="slidenum">
              <a:rPr lang="it-IT" altLang="it-IT" smtClean="0"/>
              <a:pPr>
                <a:spcBef>
                  <a:spcPct val="0"/>
                </a:spcBef>
                <a:buClrTx/>
                <a:buSzPct val="45000"/>
                <a:buFontTx/>
                <a:buNone/>
              </a:pPr>
              <a:t>7</a:t>
            </a:fld>
            <a:endParaRPr lang="it-IT" altLang="it-IT"/>
          </a:p>
        </p:txBody>
      </p:sp>
      <p:sp>
        <p:nvSpPr>
          <p:cNvPr id="51203" name="Text Box 1">
            <a:extLst>
              <a:ext uri="{FF2B5EF4-FFF2-40B4-BE49-F238E27FC236}">
                <a16:creationId xmlns:a16="http://schemas.microsoft.com/office/drawing/2014/main" id="{61E0E05D-7A2B-484F-BD77-794DB3C0E388}"/>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Text Box 2">
            <a:extLst>
              <a:ext uri="{FF2B5EF4-FFF2-40B4-BE49-F238E27FC236}">
                <a16:creationId xmlns:a16="http://schemas.microsoft.com/office/drawing/2014/main" id="{90B81D18-DA68-AE48-9D22-B7CB8A824830}"/>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1205" name="Text Box 3">
            <a:extLst>
              <a:ext uri="{FF2B5EF4-FFF2-40B4-BE49-F238E27FC236}">
                <a16:creationId xmlns:a16="http://schemas.microsoft.com/office/drawing/2014/main" id="{47206995-57B2-8C43-9959-F7927CF8802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D827E5B-F04B-124B-86D1-13C6E4423009}" type="slidenum">
              <a:rPr lang="it-IT" altLang="it-IT">
                <a:solidFill>
                  <a:srgbClr val="FFFFFF"/>
                </a:solidFill>
                <a:cs typeface="Arial" panose="020B0604020202020204" pitchFamily="34" charset="0"/>
              </a:rPr>
              <a:pPr algn="r" eaLnBrk="1" hangingPunct="1">
                <a:spcBef>
                  <a:spcPct val="0"/>
                </a:spcBef>
                <a:buClrTx/>
                <a:buFontTx/>
                <a:buNone/>
              </a:pPr>
              <a:t>7</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8103188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13">
            <a:extLst>
              <a:ext uri="{FF2B5EF4-FFF2-40B4-BE49-F238E27FC236}">
                <a16:creationId xmlns:a16="http://schemas.microsoft.com/office/drawing/2014/main" id="{D48DEA14-9210-124E-AB0B-4D47D52717B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1F715F6-02BA-F646-AB6F-387D77346626}" type="slidenum">
              <a:rPr lang="it-IT" altLang="it-IT" smtClean="0"/>
              <a:pPr>
                <a:spcBef>
                  <a:spcPct val="0"/>
                </a:spcBef>
                <a:buClrTx/>
                <a:buSzPct val="45000"/>
                <a:buFontTx/>
                <a:buNone/>
              </a:pPr>
              <a:t>62</a:t>
            </a:fld>
            <a:endParaRPr lang="it-IT" altLang="it-IT"/>
          </a:p>
        </p:txBody>
      </p:sp>
      <p:sp>
        <p:nvSpPr>
          <p:cNvPr id="126979" name="Text Box 1">
            <a:extLst>
              <a:ext uri="{FF2B5EF4-FFF2-40B4-BE49-F238E27FC236}">
                <a16:creationId xmlns:a16="http://schemas.microsoft.com/office/drawing/2014/main" id="{7DA9396A-D512-0B41-A387-4F89B8C493D6}"/>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80" name="Text Box 2">
            <a:extLst>
              <a:ext uri="{FF2B5EF4-FFF2-40B4-BE49-F238E27FC236}">
                <a16:creationId xmlns:a16="http://schemas.microsoft.com/office/drawing/2014/main" id="{64D00865-330E-5E41-B372-FB2D5197A4A9}"/>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3">
            <a:extLst>
              <a:ext uri="{FF2B5EF4-FFF2-40B4-BE49-F238E27FC236}">
                <a16:creationId xmlns:a16="http://schemas.microsoft.com/office/drawing/2014/main" id="{FBFB8D28-6EC7-8A40-BDE2-E4CFBDC79C3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8B3427E4-D8DF-114C-97E0-D6488A05F2D9}" type="slidenum">
              <a:rPr lang="it-IT" altLang="it-IT" smtClean="0"/>
              <a:pPr>
                <a:spcBef>
                  <a:spcPct val="0"/>
                </a:spcBef>
                <a:buClrTx/>
                <a:buSzPct val="45000"/>
                <a:buFontTx/>
                <a:buNone/>
              </a:pPr>
              <a:t>63</a:t>
            </a:fld>
            <a:endParaRPr lang="it-IT" altLang="it-IT"/>
          </a:p>
        </p:txBody>
      </p:sp>
      <p:sp>
        <p:nvSpPr>
          <p:cNvPr id="133123" name="Text Box 1">
            <a:extLst>
              <a:ext uri="{FF2B5EF4-FFF2-40B4-BE49-F238E27FC236}">
                <a16:creationId xmlns:a16="http://schemas.microsoft.com/office/drawing/2014/main" id="{42D5498D-B923-2047-8206-C3675225B94D}"/>
              </a:ext>
            </a:extLst>
          </p:cNvPr>
          <p:cNvSpPr>
            <a:spLocks noGrp="1" noRot="1" noChangeAspect="1" noChangeArrowheads="1" noTextEdit="1"/>
          </p:cNvSpPr>
          <p:nvPr>
            <p:ph type="sldImg"/>
          </p:nvPr>
        </p:nvSpPr>
        <p:spPr>
          <a:xfrm>
            <a:off x="2857500" y="514350"/>
            <a:ext cx="3429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Text Box 2">
            <a:extLst>
              <a:ext uri="{FF2B5EF4-FFF2-40B4-BE49-F238E27FC236}">
                <a16:creationId xmlns:a16="http://schemas.microsoft.com/office/drawing/2014/main" id="{3F51C137-D036-3E4D-B840-381FC33A555E}"/>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13">
            <a:extLst>
              <a:ext uri="{FF2B5EF4-FFF2-40B4-BE49-F238E27FC236}">
                <a16:creationId xmlns:a16="http://schemas.microsoft.com/office/drawing/2014/main" id="{B2597B2F-1F6B-5F48-B5AB-F49D688EA6A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A5D0C37-F34F-0741-B474-ECBFC955BB85}" type="slidenum">
              <a:rPr lang="it-IT" altLang="it-IT" smtClean="0"/>
              <a:pPr>
                <a:spcBef>
                  <a:spcPct val="0"/>
                </a:spcBef>
                <a:buClrTx/>
                <a:buSzPct val="45000"/>
                <a:buFontTx/>
                <a:buNone/>
              </a:pPr>
              <a:t>64</a:t>
            </a:fld>
            <a:endParaRPr lang="it-IT" altLang="it-IT"/>
          </a:p>
        </p:txBody>
      </p:sp>
      <p:sp>
        <p:nvSpPr>
          <p:cNvPr id="147459" name="Text Box 1">
            <a:extLst>
              <a:ext uri="{FF2B5EF4-FFF2-40B4-BE49-F238E27FC236}">
                <a16:creationId xmlns:a16="http://schemas.microsoft.com/office/drawing/2014/main" id="{9B10060E-34F5-E948-8FAE-1F3BFABAC58B}"/>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60" name="Text Box 2">
            <a:extLst>
              <a:ext uri="{FF2B5EF4-FFF2-40B4-BE49-F238E27FC236}">
                <a16:creationId xmlns:a16="http://schemas.microsoft.com/office/drawing/2014/main" id="{34A21EF1-64B7-3741-A219-99572ECDBCFD}"/>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13">
            <a:extLst>
              <a:ext uri="{FF2B5EF4-FFF2-40B4-BE49-F238E27FC236}">
                <a16:creationId xmlns:a16="http://schemas.microsoft.com/office/drawing/2014/main" id="{AB6E6F9D-43B7-504D-A343-9256ECFC438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489F633-1910-6347-A70B-06DADBFBCED6}" type="slidenum">
              <a:rPr lang="it-IT" altLang="it-IT" smtClean="0"/>
              <a:pPr>
                <a:spcBef>
                  <a:spcPct val="0"/>
                </a:spcBef>
                <a:buClrTx/>
                <a:buSzPct val="45000"/>
                <a:buFontTx/>
                <a:buNone/>
              </a:pPr>
              <a:t>65</a:t>
            </a:fld>
            <a:endParaRPr lang="it-IT" altLang="it-IT"/>
          </a:p>
        </p:txBody>
      </p:sp>
      <p:sp>
        <p:nvSpPr>
          <p:cNvPr id="149507" name="Text Box 1">
            <a:extLst>
              <a:ext uri="{FF2B5EF4-FFF2-40B4-BE49-F238E27FC236}">
                <a16:creationId xmlns:a16="http://schemas.microsoft.com/office/drawing/2014/main" id="{D3A07963-1952-5B4D-84D2-B60F17B19EF9}"/>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8" name="Text Box 2">
            <a:extLst>
              <a:ext uri="{FF2B5EF4-FFF2-40B4-BE49-F238E27FC236}">
                <a16:creationId xmlns:a16="http://schemas.microsoft.com/office/drawing/2014/main" id="{24CC5146-A289-F140-BFE4-E91D5E4F335D}"/>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3">
            <a:extLst>
              <a:ext uri="{FF2B5EF4-FFF2-40B4-BE49-F238E27FC236}">
                <a16:creationId xmlns:a16="http://schemas.microsoft.com/office/drawing/2014/main" id="{D88BD354-4794-754B-B4CB-D7A942E3D6C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8B0F0CD2-2B73-C342-9C23-2AEB19A8DC14}" type="slidenum">
              <a:rPr lang="it-IT" altLang="it-IT" smtClean="0"/>
              <a:pPr>
                <a:spcBef>
                  <a:spcPct val="0"/>
                </a:spcBef>
                <a:buClrTx/>
                <a:buSzPct val="45000"/>
                <a:buFontTx/>
                <a:buNone/>
              </a:pPr>
              <a:t>8</a:t>
            </a:fld>
            <a:endParaRPr lang="it-IT" altLang="it-IT"/>
          </a:p>
        </p:txBody>
      </p:sp>
      <p:sp>
        <p:nvSpPr>
          <p:cNvPr id="53251" name="Text Box 1">
            <a:extLst>
              <a:ext uri="{FF2B5EF4-FFF2-40B4-BE49-F238E27FC236}">
                <a16:creationId xmlns:a16="http://schemas.microsoft.com/office/drawing/2014/main" id="{0458B9DD-4FF2-D14F-A1B9-EA8DC85B287B}"/>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Text Box 2">
            <a:extLst>
              <a:ext uri="{FF2B5EF4-FFF2-40B4-BE49-F238E27FC236}">
                <a16:creationId xmlns:a16="http://schemas.microsoft.com/office/drawing/2014/main" id="{9C437C25-118F-1145-A70E-0A19007BC7F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3253" name="Text Box 3">
            <a:extLst>
              <a:ext uri="{FF2B5EF4-FFF2-40B4-BE49-F238E27FC236}">
                <a16:creationId xmlns:a16="http://schemas.microsoft.com/office/drawing/2014/main" id="{E370BF65-BBEC-9D44-B9FB-45A154F7417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5F77364-1540-4A46-AFA8-FE9F739EAD78}" type="slidenum">
              <a:rPr lang="it-IT" altLang="it-IT">
                <a:solidFill>
                  <a:srgbClr val="FFFFFF"/>
                </a:solidFill>
                <a:cs typeface="Arial" panose="020B0604020202020204" pitchFamily="34" charset="0"/>
              </a:rPr>
              <a:pPr algn="r" eaLnBrk="1" hangingPunct="1">
                <a:spcBef>
                  <a:spcPct val="0"/>
                </a:spcBef>
                <a:buClrTx/>
                <a:buFontTx/>
                <a:buNone/>
              </a:pPr>
              <a:t>8</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913234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3">
            <a:extLst>
              <a:ext uri="{FF2B5EF4-FFF2-40B4-BE49-F238E27FC236}">
                <a16:creationId xmlns:a16="http://schemas.microsoft.com/office/drawing/2014/main" id="{912B32EB-1108-FE4C-AC76-EAF484CD00C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56378CE-DB4B-E140-98B4-9C0D2ECE38FB}" type="slidenum">
              <a:rPr lang="it-IT" altLang="it-IT" smtClean="0"/>
              <a:pPr>
                <a:spcBef>
                  <a:spcPct val="0"/>
                </a:spcBef>
                <a:buClrTx/>
                <a:buSzPct val="45000"/>
                <a:buFontTx/>
                <a:buNone/>
              </a:pPr>
              <a:t>9</a:t>
            </a:fld>
            <a:endParaRPr lang="it-IT" altLang="it-IT"/>
          </a:p>
        </p:txBody>
      </p:sp>
      <p:sp>
        <p:nvSpPr>
          <p:cNvPr id="55299" name="Text Box 1">
            <a:extLst>
              <a:ext uri="{FF2B5EF4-FFF2-40B4-BE49-F238E27FC236}">
                <a16:creationId xmlns:a16="http://schemas.microsoft.com/office/drawing/2014/main" id="{08AE4DE6-3E6F-4E48-9928-CE97604E088F}"/>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64286F1C-B30A-0C48-8A52-E92ABBC11173}"/>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5301" name="Text Box 3">
            <a:extLst>
              <a:ext uri="{FF2B5EF4-FFF2-40B4-BE49-F238E27FC236}">
                <a16:creationId xmlns:a16="http://schemas.microsoft.com/office/drawing/2014/main" id="{0A0AB9E1-F231-F748-A8A1-7E1BF8B088A9}"/>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51EE96A-FAB9-C745-AB6F-3CB4F87DD5FB}" type="slidenum">
              <a:rPr lang="it-IT" altLang="it-IT">
                <a:solidFill>
                  <a:srgbClr val="FFFFFF"/>
                </a:solidFill>
                <a:cs typeface="Arial" panose="020B0604020202020204" pitchFamily="34" charset="0"/>
              </a:rPr>
              <a:pPr algn="r" eaLnBrk="1" hangingPunct="1">
                <a:spcBef>
                  <a:spcPct val="0"/>
                </a:spcBef>
                <a:buClrTx/>
                <a:buFontTx/>
                <a:buNone/>
              </a:pPr>
              <a:t>9</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4277540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3">
            <a:extLst>
              <a:ext uri="{FF2B5EF4-FFF2-40B4-BE49-F238E27FC236}">
                <a16:creationId xmlns:a16="http://schemas.microsoft.com/office/drawing/2014/main" id="{A0C4323A-2E24-B242-BB28-28E5B15A234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C2AEC89-EE35-ED4C-918C-999C14DA53BE}" type="slidenum">
              <a:rPr lang="it-IT" altLang="it-IT" smtClean="0"/>
              <a:pPr>
                <a:spcBef>
                  <a:spcPct val="0"/>
                </a:spcBef>
                <a:buClrTx/>
                <a:buSzPct val="45000"/>
                <a:buFontTx/>
                <a:buNone/>
              </a:pPr>
              <a:t>10</a:t>
            </a:fld>
            <a:endParaRPr lang="it-IT" altLang="it-IT"/>
          </a:p>
        </p:txBody>
      </p:sp>
      <p:sp>
        <p:nvSpPr>
          <p:cNvPr id="57347" name="Text Box 1">
            <a:extLst>
              <a:ext uri="{FF2B5EF4-FFF2-40B4-BE49-F238E27FC236}">
                <a16:creationId xmlns:a16="http://schemas.microsoft.com/office/drawing/2014/main" id="{9B407ED7-2830-B743-8928-C22C8FC04725}"/>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Text Box 2">
            <a:extLst>
              <a:ext uri="{FF2B5EF4-FFF2-40B4-BE49-F238E27FC236}">
                <a16:creationId xmlns:a16="http://schemas.microsoft.com/office/drawing/2014/main" id="{5EB690DD-F9B2-8249-8F37-5B0685FA5A60}"/>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7349" name="Text Box 3">
            <a:extLst>
              <a:ext uri="{FF2B5EF4-FFF2-40B4-BE49-F238E27FC236}">
                <a16:creationId xmlns:a16="http://schemas.microsoft.com/office/drawing/2014/main" id="{85CF7F8F-7E28-9F4C-B71F-123DDE08DD49}"/>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7C17C14-ED6D-EE41-81E4-E002CF424531}" type="slidenum">
              <a:rPr lang="it-IT" altLang="it-IT">
                <a:solidFill>
                  <a:srgbClr val="FFFFFF"/>
                </a:solidFill>
                <a:cs typeface="Arial" panose="020B0604020202020204" pitchFamily="34" charset="0"/>
              </a:rPr>
              <a:pPr algn="r" eaLnBrk="1" hangingPunct="1">
                <a:spcBef>
                  <a:spcPct val="0"/>
                </a:spcBef>
                <a:buClrTx/>
                <a:buFontTx/>
                <a:buNone/>
              </a:pPr>
              <a:t>10</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993783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3">
            <a:extLst>
              <a:ext uri="{FF2B5EF4-FFF2-40B4-BE49-F238E27FC236}">
                <a16:creationId xmlns:a16="http://schemas.microsoft.com/office/drawing/2014/main" id="{BF701EC4-BF5A-9E4F-B16A-98BB720A3B3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96008D74-6E69-1A40-8B31-DB651107F4B5}" type="slidenum">
              <a:rPr lang="it-IT" altLang="it-IT" smtClean="0"/>
              <a:pPr>
                <a:spcBef>
                  <a:spcPct val="0"/>
                </a:spcBef>
                <a:buClrTx/>
                <a:buSzPct val="45000"/>
                <a:buFontTx/>
                <a:buNone/>
              </a:pPr>
              <a:t>11</a:t>
            </a:fld>
            <a:endParaRPr lang="it-IT" altLang="it-IT"/>
          </a:p>
        </p:txBody>
      </p:sp>
      <p:sp>
        <p:nvSpPr>
          <p:cNvPr id="59395" name="Text Box 1">
            <a:extLst>
              <a:ext uri="{FF2B5EF4-FFF2-40B4-BE49-F238E27FC236}">
                <a16:creationId xmlns:a16="http://schemas.microsoft.com/office/drawing/2014/main" id="{C58959A8-66CF-4241-AFD4-3328F6301C9E}"/>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Text Box 2">
            <a:extLst>
              <a:ext uri="{FF2B5EF4-FFF2-40B4-BE49-F238E27FC236}">
                <a16:creationId xmlns:a16="http://schemas.microsoft.com/office/drawing/2014/main" id="{0426F773-D360-714C-AACD-A70B1ACEB85D}"/>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9397" name="Text Box 3">
            <a:extLst>
              <a:ext uri="{FF2B5EF4-FFF2-40B4-BE49-F238E27FC236}">
                <a16:creationId xmlns:a16="http://schemas.microsoft.com/office/drawing/2014/main" id="{88F25195-F758-7C43-83E2-D09A6D790EAC}"/>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44C8742-8374-B843-9E21-7BF4805CC1F1}" type="slidenum">
              <a:rPr lang="it-IT" altLang="it-IT">
                <a:solidFill>
                  <a:srgbClr val="FFFFFF"/>
                </a:solidFill>
                <a:cs typeface="Arial" panose="020B0604020202020204" pitchFamily="34" charset="0"/>
              </a:rPr>
              <a:pPr algn="r" eaLnBrk="1" hangingPunct="1">
                <a:spcBef>
                  <a:spcPct val="0"/>
                </a:spcBef>
                <a:buClrTx/>
                <a:buFontTx/>
                <a:buNone/>
              </a:pPr>
              <a:t>11</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242622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12</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0143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822F1-C437-5C4C-85C8-5A6095EAC867}"/>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D454B85-1EE7-5E43-BD1F-5257A8AABF5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1">
            <a:extLst>
              <a:ext uri="{FF2B5EF4-FFF2-40B4-BE49-F238E27FC236}">
                <a16:creationId xmlns:a16="http://schemas.microsoft.com/office/drawing/2014/main" id="{F7885DF3-9915-5248-822E-DD3C304309F6}"/>
              </a:ext>
            </a:extLst>
          </p:cNvPr>
          <p:cNvSpPr>
            <a:spLocks noGrp="1" noChangeArrowheads="1"/>
          </p:cNvSpPr>
          <p:nvPr>
            <p:ph type="dt" idx="10"/>
          </p:nvPr>
        </p:nvSpPr>
        <p:spPr>
          <a:ln/>
        </p:spPr>
        <p:txBody>
          <a:bodyPr/>
          <a:lstStyle>
            <a:lvl1pPr>
              <a:defRPr/>
            </a:lvl1pPr>
          </a:lstStyle>
          <a:p>
            <a:pPr>
              <a:defRPr/>
            </a:pPr>
            <a:fld id="{2C661D0A-2E6D-0F47-A8E8-119EA8BC2D88}" type="datetime1">
              <a:rPr lang="it-IT" altLang="it-IT"/>
              <a:pPr>
                <a:defRPr/>
              </a:pPr>
              <a:t>20/10/24</a:t>
            </a:fld>
            <a:endParaRPr lang="en-US" altLang="it-IT"/>
          </a:p>
        </p:txBody>
      </p:sp>
      <p:sp>
        <p:nvSpPr>
          <p:cNvPr id="5" name="Rectangle 2">
            <a:extLst>
              <a:ext uri="{FF2B5EF4-FFF2-40B4-BE49-F238E27FC236}">
                <a16:creationId xmlns:a16="http://schemas.microsoft.com/office/drawing/2014/main" id="{E030F1D1-E7CD-7B47-821D-A36759DEF85C}"/>
              </a:ext>
            </a:extLst>
          </p:cNvPr>
          <p:cNvSpPr>
            <a:spLocks noGrp="1" noChangeArrowheads="1"/>
          </p:cNvSpPr>
          <p:nvPr>
            <p:ph type="sldNum" idx="11"/>
          </p:nvPr>
        </p:nvSpPr>
        <p:spPr>
          <a:ln/>
        </p:spPr>
        <p:txBody>
          <a:bodyPr/>
          <a:lstStyle>
            <a:lvl1pPr>
              <a:defRPr/>
            </a:lvl1pPr>
          </a:lstStyle>
          <a:p>
            <a:pPr>
              <a:defRPr/>
            </a:pPr>
            <a:fld id="{D1E53287-8BE2-9E46-9E80-C69D2A40F4C8}" type="slidenum">
              <a:rPr lang="it-IT" altLang="it-IT"/>
              <a:pPr>
                <a:defRPr/>
              </a:pPr>
              <a:t>‹N›</a:t>
            </a:fld>
            <a:endParaRPr lang="it-IT" altLang="it-IT"/>
          </a:p>
        </p:txBody>
      </p:sp>
      <p:sp>
        <p:nvSpPr>
          <p:cNvPr id="6" name="Rectangle 13">
            <a:extLst>
              <a:ext uri="{FF2B5EF4-FFF2-40B4-BE49-F238E27FC236}">
                <a16:creationId xmlns:a16="http://schemas.microsoft.com/office/drawing/2014/main" id="{9AFFE17D-0275-D646-B35A-DBBFF79206EC}"/>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88600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E3636C-FDAD-FF4D-B3BB-269DEAED46B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E0B4FCF-04C7-9145-8300-93C5C179B059}"/>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784D5691-E7A1-6D4B-A38A-492A94A4BB2D}"/>
              </a:ext>
            </a:extLst>
          </p:cNvPr>
          <p:cNvSpPr>
            <a:spLocks noGrp="1" noChangeArrowheads="1"/>
          </p:cNvSpPr>
          <p:nvPr>
            <p:ph type="dt" idx="10"/>
          </p:nvPr>
        </p:nvSpPr>
        <p:spPr>
          <a:ln/>
        </p:spPr>
        <p:txBody>
          <a:bodyPr/>
          <a:lstStyle>
            <a:lvl1pPr>
              <a:defRPr/>
            </a:lvl1pPr>
          </a:lstStyle>
          <a:p>
            <a:pPr>
              <a:defRPr/>
            </a:pPr>
            <a:fld id="{8F97F362-177D-9D4D-B0D8-920143EC58F7}" type="datetime1">
              <a:rPr lang="it-IT" altLang="it-IT"/>
              <a:pPr>
                <a:defRPr/>
              </a:pPr>
              <a:t>20/10/24</a:t>
            </a:fld>
            <a:endParaRPr lang="en-US" altLang="it-IT"/>
          </a:p>
        </p:txBody>
      </p:sp>
      <p:sp>
        <p:nvSpPr>
          <p:cNvPr id="5" name="Rectangle 2">
            <a:extLst>
              <a:ext uri="{FF2B5EF4-FFF2-40B4-BE49-F238E27FC236}">
                <a16:creationId xmlns:a16="http://schemas.microsoft.com/office/drawing/2014/main" id="{3DF85D05-2D66-CA41-A67C-D78803844CAF}"/>
              </a:ext>
            </a:extLst>
          </p:cNvPr>
          <p:cNvSpPr>
            <a:spLocks noGrp="1" noChangeArrowheads="1"/>
          </p:cNvSpPr>
          <p:nvPr>
            <p:ph type="sldNum" idx="11"/>
          </p:nvPr>
        </p:nvSpPr>
        <p:spPr>
          <a:ln/>
        </p:spPr>
        <p:txBody>
          <a:bodyPr/>
          <a:lstStyle>
            <a:lvl1pPr>
              <a:defRPr/>
            </a:lvl1pPr>
          </a:lstStyle>
          <a:p>
            <a:pPr>
              <a:defRPr/>
            </a:pPr>
            <a:fld id="{A6BF7307-8158-0A4A-B841-DEC878218540}" type="slidenum">
              <a:rPr lang="it-IT" altLang="it-IT"/>
              <a:pPr>
                <a:defRPr/>
              </a:pPr>
              <a:t>‹N›</a:t>
            </a:fld>
            <a:endParaRPr lang="it-IT" altLang="it-IT"/>
          </a:p>
        </p:txBody>
      </p:sp>
      <p:sp>
        <p:nvSpPr>
          <p:cNvPr id="6" name="Rectangle 13">
            <a:extLst>
              <a:ext uri="{FF2B5EF4-FFF2-40B4-BE49-F238E27FC236}">
                <a16:creationId xmlns:a16="http://schemas.microsoft.com/office/drawing/2014/main" id="{689C8218-0C1F-0144-AB44-D3997F8E18BF}"/>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3515424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D3BDB59-3333-2F4B-8BBB-CB4C54A7CDC3}"/>
              </a:ext>
            </a:extLst>
          </p:cNvPr>
          <p:cNvSpPr>
            <a:spLocks noGrp="1"/>
          </p:cNvSpPr>
          <p:nvPr>
            <p:ph type="title" orient="vert"/>
          </p:nvPr>
        </p:nvSpPr>
        <p:spPr>
          <a:xfrm>
            <a:off x="6621463" y="128588"/>
            <a:ext cx="2054225" cy="5986462"/>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A774EA4-7AB1-B042-9945-3B4FA75AC620}"/>
              </a:ext>
            </a:extLst>
          </p:cNvPr>
          <p:cNvSpPr>
            <a:spLocks noGrp="1"/>
          </p:cNvSpPr>
          <p:nvPr>
            <p:ph type="body" orient="vert" idx="1"/>
          </p:nvPr>
        </p:nvSpPr>
        <p:spPr>
          <a:xfrm>
            <a:off x="457200" y="128588"/>
            <a:ext cx="6011863" cy="5986462"/>
          </a:xfrm>
        </p:spPr>
        <p:txBody>
          <a:bodyPr vert="eaVert"/>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09CE6961-E2A5-E040-A6FF-A8C410D5C79B}"/>
              </a:ext>
            </a:extLst>
          </p:cNvPr>
          <p:cNvSpPr>
            <a:spLocks noGrp="1" noChangeArrowheads="1"/>
          </p:cNvSpPr>
          <p:nvPr>
            <p:ph type="dt" idx="10"/>
          </p:nvPr>
        </p:nvSpPr>
        <p:spPr>
          <a:ln/>
        </p:spPr>
        <p:txBody>
          <a:bodyPr/>
          <a:lstStyle>
            <a:lvl1pPr>
              <a:defRPr/>
            </a:lvl1pPr>
          </a:lstStyle>
          <a:p>
            <a:pPr>
              <a:defRPr/>
            </a:pPr>
            <a:fld id="{9A1427F7-F71D-174F-8E4B-A4A6927B6A0F}" type="datetime1">
              <a:rPr lang="it-IT" altLang="it-IT"/>
              <a:pPr>
                <a:defRPr/>
              </a:pPr>
              <a:t>20/10/24</a:t>
            </a:fld>
            <a:endParaRPr lang="en-US" altLang="it-IT"/>
          </a:p>
        </p:txBody>
      </p:sp>
      <p:sp>
        <p:nvSpPr>
          <p:cNvPr id="5" name="Rectangle 2">
            <a:extLst>
              <a:ext uri="{FF2B5EF4-FFF2-40B4-BE49-F238E27FC236}">
                <a16:creationId xmlns:a16="http://schemas.microsoft.com/office/drawing/2014/main" id="{C294DE56-5B30-ED4A-82D3-81221647FC76}"/>
              </a:ext>
            </a:extLst>
          </p:cNvPr>
          <p:cNvSpPr>
            <a:spLocks noGrp="1" noChangeArrowheads="1"/>
          </p:cNvSpPr>
          <p:nvPr>
            <p:ph type="sldNum" idx="11"/>
          </p:nvPr>
        </p:nvSpPr>
        <p:spPr>
          <a:ln/>
        </p:spPr>
        <p:txBody>
          <a:bodyPr/>
          <a:lstStyle>
            <a:lvl1pPr>
              <a:defRPr/>
            </a:lvl1pPr>
          </a:lstStyle>
          <a:p>
            <a:pPr>
              <a:defRPr/>
            </a:pPr>
            <a:fld id="{29DBABB1-9561-F246-A1A4-CB14603CC26D}" type="slidenum">
              <a:rPr lang="it-IT" altLang="it-IT"/>
              <a:pPr>
                <a:defRPr/>
              </a:pPr>
              <a:t>‹N›</a:t>
            </a:fld>
            <a:endParaRPr lang="it-IT" altLang="it-IT"/>
          </a:p>
        </p:txBody>
      </p:sp>
      <p:sp>
        <p:nvSpPr>
          <p:cNvPr id="6" name="Rectangle 13">
            <a:extLst>
              <a:ext uri="{FF2B5EF4-FFF2-40B4-BE49-F238E27FC236}">
                <a16:creationId xmlns:a16="http://schemas.microsoft.com/office/drawing/2014/main" id="{7A2A0D9E-4DD2-2F49-80D9-B4ABA94BBBB0}"/>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437054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2A181C-1DAB-5C43-9A3E-E4A4F89E6D35}"/>
              </a:ext>
            </a:extLst>
          </p:cNvPr>
          <p:cNvSpPr>
            <a:spLocks noGrp="1"/>
          </p:cNvSpPr>
          <p:nvPr>
            <p:ph type="title"/>
          </p:nvPr>
        </p:nvSpPr>
        <p:spPr>
          <a:xfrm>
            <a:off x="457200" y="128588"/>
            <a:ext cx="8218488" cy="1423987"/>
          </a:xfrm>
        </p:spPr>
        <p:txBody>
          <a:bodyPr/>
          <a:lstStyle/>
          <a:p>
            <a:r>
              <a:rPr lang="it-IT"/>
              <a:t>Fare clic per modificare lo stile del titolo dello schema</a:t>
            </a:r>
          </a:p>
        </p:txBody>
      </p:sp>
      <p:sp>
        <p:nvSpPr>
          <p:cNvPr id="3" name="Segnaposto tabella 2">
            <a:extLst>
              <a:ext uri="{FF2B5EF4-FFF2-40B4-BE49-F238E27FC236}">
                <a16:creationId xmlns:a16="http://schemas.microsoft.com/office/drawing/2014/main" id="{7D4629AD-E953-E141-A9D0-2057B14F4FF7}"/>
              </a:ext>
            </a:extLst>
          </p:cNvPr>
          <p:cNvSpPr>
            <a:spLocks noGrp="1"/>
          </p:cNvSpPr>
          <p:nvPr>
            <p:ph type="tbl" idx="1"/>
          </p:nvPr>
        </p:nvSpPr>
        <p:spPr>
          <a:xfrm>
            <a:off x="457200" y="1600200"/>
            <a:ext cx="8218488" cy="4514850"/>
          </a:xfrm>
        </p:spPr>
        <p:txBody>
          <a:bodyPr/>
          <a:lstStyle/>
          <a:p>
            <a:pPr lvl="0"/>
            <a:endParaRPr lang="it-IT" noProof="0"/>
          </a:p>
        </p:txBody>
      </p:sp>
      <p:sp>
        <p:nvSpPr>
          <p:cNvPr id="4" name="Rectangle 1">
            <a:extLst>
              <a:ext uri="{FF2B5EF4-FFF2-40B4-BE49-F238E27FC236}">
                <a16:creationId xmlns:a16="http://schemas.microsoft.com/office/drawing/2014/main" id="{215D8B89-E5DF-2B41-AAB5-8179A9E102DA}"/>
              </a:ext>
            </a:extLst>
          </p:cNvPr>
          <p:cNvSpPr>
            <a:spLocks noGrp="1" noChangeArrowheads="1"/>
          </p:cNvSpPr>
          <p:nvPr>
            <p:ph type="dt" idx="10"/>
          </p:nvPr>
        </p:nvSpPr>
        <p:spPr>
          <a:ln/>
        </p:spPr>
        <p:txBody>
          <a:bodyPr/>
          <a:lstStyle>
            <a:lvl1pPr>
              <a:defRPr/>
            </a:lvl1pPr>
          </a:lstStyle>
          <a:p>
            <a:pPr>
              <a:defRPr/>
            </a:pPr>
            <a:fld id="{CB5BE9B9-4996-DA48-B540-8E1B441B66EE}" type="datetime1">
              <a:rPr lang="it-IT" altLang="it-IT"/>
              <a:pPr>
                <a:defRPr/>
              </a:pPr>
              <a:t>20/10/24</a:t>
            </a:fld>
            <a:endParaRPr lang="en-US" altLang="it-IT"/>
          </a:p>
        </p:txBody>
      </p:sp>
      <p:sp>
        <p:nvSpPr>
          <p:cNvPr id="5" name="Rectangle 2">
            <a:extLst>
              <a:ext uri="{FF2B5EF4-FFF2-40B4-BE49-F238E27FC236}">
                <a16:creationId xmlns:a16="http://schemas.microsoft.com/office/drawing/2014/main" id="{3391369F-9C0B-D847-865E-8DC47A611B8A}"/>
              </a:ext>
            </a:extLst>
          </p:cNvPr>
          <p:cNvSpPr>
            <a:spLocks noGrp="1" noChangeArrowheads="1"/>
          </p:cNvSpPr>
          <p:nvPr>
            <p:ph type="sldNum" idx="11"/>
          </p:nvPr>
        </p:nvSpPr>
        <p:spPr>
          <a:ln/>
        </p:spPr>
        <p:txBody>
          <a:bodyPr/>
          <a:lstStyle>
            <a:lvl1pPr>
              <a:defRPr/>
            </a:lvl1pPr>
          </a:lstStyle>
          <a:p>
            <a:pPr>
              <a:defRPr/>
            </a:pPr>
            <a:fld id="{CF7FED81-BF12-8546-B910-5A65293B9A18}" type="slidenum">
              <a:rPr lang="it-IT" altLang="it-IT"/>
              <a:pPr>
                <a:defRPr/>
              </a:pPr>
              <a:t>‹N›</a:t>
            </a:fld>
            <a:endParaRPr lang="it-IT" altLang="it-IT"/>
          </a:p>
        </p:txBody>
      </p:sp>
      <p:sp>
        <p:nvSpPr>
          <p:cNvPr id="6" name="Rectangle 13">
            <a:extLst>
              <a:ext uri="{FF2B5EF4-FFF2-40B4-BE49-F238E27FC236}">
                <a16:creationId xmlns:a16="http://schemas.microsoft.com/office/drawing/2014/main" id="{2C413847-B60B-3349-AC45-D69B6C258BED}"/>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856175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130E3-760F-C94C-A7BA-6D262CDF9BB3}"/>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10DCDFE-E6A2-8C49-845D-F6E853022C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11">
            <a:extLst>
              <a:ext uri="{FF2B5EF4-FFF2-40B4-BE49-F238E27FC236}">
                <a16:creationId xmlns:a16="http://schemas.microsoft.com/office/drawing/2014/main" id="{5D285D58-D6F1-324A-A06A-2F527657F2B4}"/>
              </a:ext>
            </a:extLst>
          </p:cNvPr>
          <p:cNvSpPr>
            <a:spLocks noGrp="1" noChangeArrowheads="1"/>
          </p:cNvSpPr>
          <p:nvPr>
            <p:ph type="dt" idx="10"/>
          </p:nvPr>
        </p:nvSpPr>
        <p:spPr>
          <a:ln/>
        </p:spPr>
        <p:txBody>
          <a:bodyPr/>
          <a:lstStyle>
            <a:lvl1pPr>
              <a:defRPr/>
            </a:lvl1pPr>
          </a:lstStyle>
          <a:p>
            <a:pPr>
              <a:defRPr/>
            </a:pPr>
            <a:fld id="{8AEB3542-19E4-8045-B632-022ECBEEBC13}" type="datetime1">
              <a:rPr lang="it-IT" altLang="it-IT"/>
              <a:pPr>
                <a:defRPr/>
              </a:pPr>
              <a:t>20/10/24</a:t>
            </a:fld>
            <a:endParaRPr lang="en-US" altLang="it-IT"/>
          </a:p>
        </p:txBody>
      </p:sp>
      <p:sp>
        <p:nvSpPr>
          <p:cNvPr id="5" name="Rectangle 12">
            <a:extLst>
              <a:ext uri="{FF2B5EF4-FFF2-40B4-BE49-F238E27FC236}">
                <a16:creationId xmlns:a16="http://schemas.microsoft.com/office/drawing/2014/main" id="{CDE8D9A2-C475-7F44-8798-16FD5F003DD9}"/>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CFBE8EE1-5C8F-1A49-85F4-BAE581DA9BE8}"/>
              </a:ext>
            </a:extLst>
          </p:cNvPr>
          <p:cNvSpPr>
            <a:spLocks noGrp="1" noChangeArrowheads="1"/>
          </p:cNvSpPr>
          <p:nvPr>
            <p:ph type="sldNum" idx="12"/>
          </p:nvPr>
        </p:nvSpPr>
        <p:spPr>
          <a:ln/>
        </p:spPr>
        <p:txBody>
          <a:bodyPr/>
          <a:lstStyle>
            <a:lvl1pPr>
              <a:defRPr/>
            </a:lvl1pPr>
          </a:lstStyle>
          <a:p>
            <a:pPr>
              <a:defRPr/>
            </a:pPr>
            <a:fld id="{BF38FA96-959C-7441-8EA6-315049A24229}" type="slidenum">
              <a:rPr lang="it-IT" altLang="it-IT"/>
              <a:pPr>
                <a:defRPr/>
              </a:pPr>
              <a:t>‹N›</a:t>
            </a:fld>
            <a:endParaRPr lang="it-IT" altLang="it-IT"/>
          </a:p>
        </p:txBody>
      </p:sp>
    </p:spTree>
    <p:extLst>
      <p:ext uri="{BB962C8B-B14F-4D97-AF65-F5344CB8AC3E}">
        <p14:creationId xmlns:p14="http://schemas.microsoft.com/office/powerpoint/2010/main" val="2723365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0B944D-CDA3-1C44-B7DB-3F5A44BF695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5941941-445B-ED4B-A478-E9D1DCF5C0DE}"/>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90DAF825-31AD-7E47-850D-C71BA5DABE6F}"/>
              </a:ext>
            </a:extLst>
          </p:cNvPr>
          <p:cNvSpPr>
            <a:spLocks noGrp="1" noChangeArrowheads="1"/>
          </p:cNvSpPr>
          <p:nvPr>
            <p:ph type="dt" idx="10"/>
          </p:nvPr>
        </p:nvSpPr>
        <p:spPr>
          <a:ln/>
        </p:spPr>
        <p:txBody>
          <a:bodyPr/>
          <a:lstStyle>
            <a:lvl1pPr>
              <a:defRPr/>
            </a:lvl1pPr>
          </a:lstStyle>
          <a:p>
            <a:pPr>
              <a:defRPr/>
            </a:pPr>
            <a:fld id="{2A4AD545-4092-2C41-9418-DBA51E7D5E64}" type="datetime1">
              <a:rPr lang="it-IT" altLang="it-IT"/>
              <a:pPr>
                <a:defRPr/>
              </a:pPr>
              <a:t>20/10/24</a:t>
            </a:fld>
            <a:endParaRPr lang="en-US" altLang="it-IT"/>
          </a:p>
        </p:txBody>
      </p:sp>
      <p:sp>
        <p:nvSpPr>
          <p:cNvPr id="5" name="Rectangle 12">
            <a:extLst>
              <a:ext uri="{FF2B5EF4-FFF2-40B4-BE49-F238E27FC236}">
                <a16:creationId xmlns:a16="http://schemas.microsoft.com/office/drawing/2014/main" id="{285AB3BE-9CD6-9745-9E0B-7E75D9AACFBD}"/>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D3DEC7BD-9DD7-3C43-B28B-88466A56B50E}"/>
              </a:ext>
            </a:extLst>
          </p:cNvPr>
          <p:cNvSpPr>
            <a:spLocks noGrp="1" noChangeArrowheads="1"/>
          </p:cNvSpPr>
          <p:nvPr>
            <p:ph type="sldNum" idx="12"/>
          </p:nvPr>
        </p:nvSpPr>
        <p:spPr>
          <a:ln/>
        </p:spPr>
        <p:txBody>
          <a:bodyPr/>
          <a:lstStyle>
            <a:lvl1pPr>
              <a:defRPr/>
            </a:lvl1pPr>
          </a:lstStyle>
          <a:p>
            <a:pPr>
              <a:defRPr/>
            </a:pPr>
            <a:fld id="{D17EB966-45AC-9145-9B42-3ABC5A1E9236}" type="slidenum">
              <a:rPr lang="it-IT" altLang="it-IT"/>
              <a:pPr>
                <a:defRPr/>
              </a:pPr>
              <a:t>‹N›</a:t>
            </a:fld>
            <a:endParaRPr lang="it-IT" altLang="it-IT"/>
          </a:p>
        </p:txBody>
      </p:sp>
    </p:spTree>
    <p:extLst>
      <p:ext uri="{BB962C8B-B14F-4D97-AF65-F5344CB8AC3E}">
        <p14:creationId xmlns:p14="http://schemas.microsoft.com/office/powerpoint/2010/main" val="1240120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CAE7CC-DA77-F241-83F3-29FA5A5ECD43}"/>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2898BDF-8188-CB4F-B283-6CC5E21FDF7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2899172D-8EF0-7844-8D11-79E02BA80FC1}"/>
              </a:ext>
            </a:extLst>
          </p:cNvPr>
          <p:cNvSpPr>
            <a:spLocks noGrp="1" noChangeArrowheads="1"/>
          </p:cNvSpPr>
          <p:nvPr>
            <p:ph type="dt" idx="10"/>
          </p:nvPr>
        </p:nvSpPr>
        <p:spPr>
          <a:ln/>
        </p:spPr>
        <p:txBody>
          <a:bodyPr/>
          <a:lstStyle>
            <a:lvl1pPr>
              <a:defRPr/>
            </a:lvl1pPr>
          </a:lstStyle>
          <a:p>
            <a:pPr>
              <a:defRPr/>
            </a:pPr>
            <a:fld id="{EEF0801F-B628-7F42-B018-5FE67D48C74F}" type="datetime1">
              <a:rPr lang="it-IT" altLang="it-IT"/>
              <a:pPr>
                <a:defRPr/>
              </a:pPr>
              <a:t>20/10/24</a:t>
            </a:fld>
            <a:endParaRPr lang="en-US" altLang="it-IT"/>
          </a:p>
        </p:txBody>
      </p:sp>
      <p:sp>
        <p:nvSpPr>
          <p:cNvPr id="5" name="Rectangle 12">
            <a:extLst>
              <a:ext uri="{FF2B5EF4-FFF2-40B4-BE49-F238E27FC236}">
                <a16:creationId xmlns:a16="http://schemas.microsoft.com/office/drawing/2014/main" id="{EF9B32FB-5303-6242-B368-42CB50B0D92D}"/>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9FE4F226-B629-1945-9C79-A989B9328CF9}"/>
              </a:ext>
            </a:extLst>
          </p:cNvPr>
          <p:cNvSpPr>
            <a:spLocks noGrp="1" noChangeArrowheads="1"/>
          </p:cNvSpPr>
          <p:nvPr>
            <p:ph type="sldNum" idx="12"/>
          </p:nvPr>
        </p:nvSpPr>
        <p:spPr>
          <a:ln/>
        </p:spPr>
        <p:txBody>
          <a:bodyPr/>
          <a:lstStyle>
            <a:lvl1pPr>
              <a:defRPr/>
            </a:lvl1pPr>
          </a:lstStyle>
          <a:p>
            <a:pPr>
              <a:defRPr/>
            </a:pPr>
            <a:fld id="{9BF10E8F-AE81-E849-9335-560A334698E7}" type="slidenum">
              <a:rPr lang="it-IT" altLang="it-IT"/>
              <a:pPr>
                <a:defRPr/>
              </a:pPr>
              <a:t>‹N›</a:t>
            </a:fld>
            <a:endParaRPr lang="it-IT" altLang="it-IT"/>
          </a:p>
        </p:txBody>
      </p:sp>
    </p:spTree>
    <p:extLst>
      <p:ext uri="{BB962C8B-B14F-4D97-AF65-F5344CB8AC3E}">
        <p14:creationId xmlns:p14="http://schemas.microsoft.com/office/powerpoint/2010/main" val="3827268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D66EF2-47AD-194A-A831-19412DFBF68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3D3D729-FDC0-4C43-9C1B-AFC84F8B7F6E}"/>
              </a:ext>
            </a:extLst>
          </p:cNvPr>
          <p:cNvSpPr>
            <a:spLocks noGrp="1"/>
          </p:cNvSpPr>
          <p:nvPr>
            <p:ph sz="half" idx="1"/>
          </p:nvPr>
        </p:nvSpPr>
        <p:spPr>
          <a:xfrm>
            <a:off x="457200" y="1604963"/>
            <a:ext cx="4032250" cy="4514850"/>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AEDCD717-C7D9-2744-9CE8-8099DB6F6C27}"/>
              </a:ext>
            </a:extLst>
          </p:cNvPr>
          <p:cNvSpPr>
            <a:spLocks noGrp="1"/>
          </p:cNvSpPr>
          <p:nvPr>
            <p:ph sz="half" idx="2"/>
          </p:nvPr>
        </p:nvSpPr>
        <p:spPr>
          <a:xfrm>
            <a:off x="4641850" y="1604963"/>
            <a:ext cx="4033838" cy="4514850"/>
          </a:xfrm>
        </p:spPr>
        <p:txBody>
          <a:body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F6086D0A-07DE-EA44-BD65-89C576C49CC1}"/>
              </a:ext>
            </a:extLst>
          </p:cNvPr>
          <p:cNvSpPr>
            <a:spLocks noGrp="1" noChangeArrowheads="1"/>
          </p:cNvSpPr>
          <p:nvPr>
            <p:ph type="dt" idx="10"/>
          </p:nvPr>
        </p:nvSpPr>
        <p:spPr>
          <a:ln/>
        </p:spPr>
        <p:txBody>
          <a:bodyPr/>
          <a:lstStyle>
            <a:lvl1pPr>
              <a:defRPr/>
            </a:lvl1pPr>
          </a:lstStyle>
          <a:p>
            <a:pPr>
              <a:defRPr/>
            </a:pPr>
            <a:fld id="{38502EFF-8D59-E547-AA0B-929D1FC1AA84}" type="datetime1">
              <a:rPr lang="it-IT" altLang="it-IT"/>
              <a:pPr>
                <a:defRPr/>
              </a:pPr>
              <a:t>20/10/24</a:t>
            </a:fld>
            <a:endParaRPr lang="en-US" altLang="it-IT"/>
          </a:p>
        </p:txBody>
      </p:sp>
      <p:sp>
        <p:nvSpPr>
          <p:cNvPr id="6" name="Rectangle 12">
            <a:extLst>
              <a:ext uri="{FF2B5EF4-FFF2-40B4-BE49-F238E27FC236}">
                <a16:creationId xmlns:a16="http://schemas.microsoft.com/office/drawing/2014/main" id="{9FC508B7-9DEE-4340-8B2A-521A849A6183}"/>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C23D3B43-D72C-1842-B551-5FCCCB6D756E}"/>
              </a:ext>
            </a:extLst>
          </p:cNvPr>
          <p:cNvSpPr>
            <a:spLocks noGrp="1" noChangeArrowheads="1"/>
          </p:cNvSpPr>
          <p:nvPr>
            <p:ph type="sldNum" idx="12"/>
          </p:nvPr>
        </p:nvSpPr>
        <p:spPr>
          <a:ln/>
        </p:spPr>
        <p:txBody>
          <a:bodyPr/>
          <a:lstStyle>
            <a:lvl1pPr>
              <a:defRPr/>
            </a:lvl1pPr>
          </a:lstStyle>
          <a:p>
            <a:pPr>
              <a:defRPr/>
            </a:pPr>
            <a:fld id="{59A07E8C-C809-8245-96A5-F55859EEC7F6}" type="slidenum">
              <a:rPr lang="it-IT" altLang="it-IT"/>
              <a:pPr>
                <a:defRPr/>
              </a:pPr>
              <a:t>‹N›</a:t>
            </a:fld>
            <a:endParaRPr lang="it-IT" altLang="it-IT"/>
          </a:p>
        </p:txBody>
      </p:sp>
    </p:spTree>
    <p:extLst>
      <p:ext uri="{BB962C8B-B14F-4D97-AF65-F5344CB8AC3E}">
        <p14:creationId xmlns:p14="http://schemas.microsoft.com/office/powerpoint/2010/main" val="1484405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A87D8E-ECC0-764F-85DF-AA23010FC04E}"/>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D752AAD-1012-2443-9AEF-B82FBB0E0D7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D5C883BB-47D8-354C-94FE-20B94D4AD1AB}"/>
              </a:ext>
            </a:extLst>
          </p:cNvPr>
          <p:cNvSpPr>
            <a:spLocks noGrp="1"/>
          </p:cNvSpPr>
          <p:nvPr>
            <p:ph sz="half" idx="2"/>
          </p:nvPr>
        </p:nvSpPr>
        <p:spPr>
          <a:xfrm>
            <a:off x="630238" y="2505075"/>
            <a:ext cx="386873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93D8FC69-9B2A-C448-BB64-8BF19C57B5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7F890D3A-B383-9849-B189-E1C6A8A78AF7}"/>
              </a:ext>
            </a:extLst>
          </p:cNvPr>
          <p:cNvSpPr>
            <a:spLocks noGrp="1"/>
          </p:cNvSpPr>
          <p:nvPr>
            <p:ph sz="quarter" idx="4"/>
          </p:nvPr>
        </p:nvSpPr>
        <p:spPr>
          <a:xfrm>
            <a:off x="4629150" y="2505075"/>
            <a:ext cx="3887788" cy="3684588"/>
          </a:xfrm>
        </p:spPr>
        <p:txBody>
          <a:bodyPr/>
          <a:lstStyle/>
          <a:p>
            <a:r>
              <a:rPr lang="it-IT"/>
              <a:t>Modifica gli stili del testo dello schema
Secondo livello
Terzo livello
Quarto livello
Quinto livello</a:t>
            </a:r>
          </a:p>
        </p:txBody>
      </p:sp>
      <p:sp>
        <p:nvSpPr>
          <p:cNvPr id="7" name="Rectangle 11">
            <a:extLst>
              <a:ext uri="{FF2B5EF4-FFF2-40B4-BE49-F238E27FC236}">
                <a16:creationId xmlns:a16="http://schemas.microsoft.com/office/drawing/2014/main" id="{5371C068-416D-8E40-82E7-890DC11CC624}"/>
              </a:ext>
            </a:extLst>
          </p:cNvPr>
          <p:cNvSpPr>
            <a:spLocks noGrp="1" noChangeArrowheads="1"/>
          </p:cNvSpPr>
          <p:nvPr>
            <p:ph type="dt" idx="10"/>
          </p:nvPr>
        </p:nvSpPr>
        <p:spPr>
          <a:ln/>
        </p:spPr>
        <p:txBody>
          <a:bodyPr/>
          <a:lstStyle>
            <a:lvl1pPr>
              <a:defRPr/>
            </a:lvl1pPr>
          </a:lstStyle>
          <a:p>
            <a:pPr>
              <a:defRPr/>
            </a:pPr>
            <a:fld id="{FA2DF325-885E-BB44-B5BA-E4FF621AFAD0}" type="datetime1">
              <a:rPr lang="it-IT" altLang="it-IT"/>
              <a:pPr>
                <a:defRPr/>
              </a:pPr>
              <a:t>20/10/24</a:t>
            </a:fld>
            <a:endParaRPr lang="en-US" altLang="it-IT"/>
          </a:p>
        </p:txBody>
      </p:sp>
      <p:sp>
        <p:nvSpPr>
          <p:cNvPr id="8" name="Rectangle 12">
            <a:extLst>
              <a:ext uri="{FF2B5EF4-FFF2-40B4-BE49-F238E27FC236}">
                <a16:creationId xmlns:a16="http://schemas.microsoft.com/office/drawing/2014/main" id="{0C855E54-FF7F-CF4A-8539-A9F7397DEF52}"/>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9" name="Rectangle 13">
            <a:extLst>
              <a:ext uri="{FF2B5EF4-FFF2-40B4-BE49-F238E27FC236}">
                <a16:creationId xmlns:a16="http://schemas.microsoft.com/office/drawing/2014/main" id="{47AD45E0-2C75-C249-ACC8-DDE811A9BE3E}"/>
              </a:ext>
            </a:extLst>
          </p:cNvPr>
          <p:cNvSpPr>
            <a:spLocks noGrp="1" noChangeArrowheads="1"/>
          </p:cNvSpPr>
          <p:nvPr>
            <p:ph type="sldNum" idx="12"/>
          </p:nvPr>
        </p:nvSpPr>
        <p:spPr>
          <a:ln/>
        </p:spPr>
        <p:txBody>
          <a:bodyPr/>
          <a:lstStyle>
            <a:lvl1pPr>
              <a:defRPr/>
            </a:lvl1pPr>
          </a:lstStyle>
          <a:p>
            <a:pPr>
              <a:defRPr/>
            </a:pPr>
            <a:fld id="{9F6E8283-4B8C-604E-AF9F-C4721CF75A56}" type="slidenum">
              <a:rPr lang="it-IT" altLang="it-IT"/>
              <a:pPr>
                <a:defRPr/>
              </a:pPr>
              <a:t>‹N›</a:t>
            </a:fld>
            <a:endParaRPr lang="it-IT" altLang="it-IT"/>
          </a:p>
        </p:txBody>
      </p:sp>
    </p:spTree>
    <p:extLst>
      <p:ext uri="{BB962C8B-B14F-4D97-AF65-F5344CB8AC3E}">
        <p14:creationId xmlns:p14="http://schemas.microsoft.com/office/powerpoint/2010/main" val="2237261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76BE9D-BC13-8944-B286-6546F00A7826}"/>
              </a:ext>
            </a:extLst>
          </p:cNvPr>
          <p:cNvSpPr>
            <a:spLocks noGrp="1"/>
          </p:cNvSpPr>
          <p:nvPr>
            <p:ph type="title"/>
          </p:nvPr>
        </p:nvSpPr>
        <p:spPr/>
        <p:txBody>
          <a:bodyPr/>
          <a:lstStyle/>
          <a:p>
            <a:r>
              <a:rPr lang="it-IT"/>
              <a:t>Fare clic per modificare lo stile del titolo dello schema</a:t>
            </a:r>
          </a:p>
        </p:txBody>
      </p:sp>
      <p:sp>
        <p:nvSpPr>
          <p:cNvPr id="3" name="Rectangle 11">
            <a:extLst>
              <a:ext uri="{FF2B5EF4-FFF2-40B4-BE49-F238E27FC236}">
                <a16:creationId xmlns:a16="http://schemas.microsoft.com/office/drawing/2014/main" id="{150A46F1-44E2-E049-BA3D-D53296C8B97B}"/>
              </a:ext>
            </a:extLst>
          </p:cNvPr>
          <p:cNvSpPr>
            <a:spLocks noGrp="1" noChangeArrowheads="1"/>
          </p:cNvSpPr>
          <p:nvPr>
            <p:ph type="dt" idx="10"/>
          </p:nvPr>
        </p:nvSpPr>
        <p:spPr>
          <a:ln/>
        </p:spPr>
        <p:txBody>
          <a:bodyPr/>
          <a:lstStyle>
            <a:lvl1pPr>
              <a:defRPr/>
            </a:lvl1pPr>
          </a:lstStyle>
          <a:p>
            <a:pPr>
              <a:defRPr/>
            </a:pPr>
            <a:fld id="{A04A439E-A63C-6B41-8439-81BFD1F9C83C}" type="datetime1">
              <a:rPr lang="it-IT" altLang="it-IT"/>
              <a:pPr>
                <a:defRPr/>
              </a:pPr>
              <a:t>20/10/24</a:t>
            </a:fld>
            <a:endParaRPr lang="en-US" altLang="it-IT"/>
          </a:p>
        </p:txBody>
      </p:sp>
      <p:sp>
        <p:nvSpPr>
          <p:cNvPr id="4" name="Rectangle 12">
            <a:extLst>
              <a:ext uri="{FF2B5EF4-FFF2-40B4-BE49-F238E27FC236}">
                <a16:creationId xmlns:a16="http://schemas.microsoft.com/office/drawing/2014/main" id="{A62E6E6A-5794-4E4F-AA1B-A0C20728358A}"/>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5" name="Rectangle 13">
            <a:extLst>
              <a:ext uri="{FF2B5EF4-FFF2-40B4-BE49-F238E27FC236}">
                <a16:creationId xmlns:a16="http://schemas.microsoft.com/office/drawing/2014/main" id="{862D1B68-2552-AC40-B48A-027A95C13ECB}"/>
              </a:ext>
            </a:extLst>
          </p:cNvPr>
          <p:cNvSpPr>
            <a:spLocks noGrp="1" noChangeArrowheads="1"/>
          </p:cNvSpPr>
          <p:nvPr>
            <p:ph type="sldNum" idx="12"/>
          </p:nvPr>
        </p:nvSpPr>
        <p:spPr>
          <a:ln/>
        </p:spPr>
        <p:txBody>
          <a:bodyPr/>
          <a:lstStyle>
            <a:lvl1pPr>
              <a:defRPr/>
            </a:lvl1pPr>
          </a:lstStyle>
          <a:p>
            <a:pPr>
              <a:defRPr/>
            </a:pPr>
            <a:fld id="{5319EEAB-1041-2748-9A4F-51C19E2EDC7D}" type="slidenum">
              <a:rPr lang="it-IT" altLang="it-IT"/>
              <a:pPr>
                <a:defRPr/>
              </a:pPr>
              <a:t>‹N›</a:t>
            </a:fld>
            <a:endParaRPr lang="it-IT" altLang="it-IT"/>
          </a:p>
        </p:txBody>
      </p:sp>
    </p:spTree>
    <p:extLst>
      <p:ext uri="{BB962C8B-B14F-4D97-AF65-F5344CB8AC3E}">
        <p14:creationId xmlns:p14="http://schemas.microsoft.com/office/powerpoint/2010/main" val="500506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BC04090-1C63-D749-97CD-FBBAEEA4C9A0}"/>
              </a:ext>
            </a:extLst>
          </p:cNvPr>
          <p:cNvSpPr>
            <a:spLocks noGrp="1" noChangeArrowheads="1"/>
          </p:cNvSpPr>
          <p:nvPr>
            <p:ph type="dt" idx="10"/>
          </p:nvPr>
        </p:nvSpPr>
        <p:spPr>
          <a:ln/>
        </p:spPr>
        <p:txBody>
          <a:bodyPr/>
          <a:lstStyle>
            <a:lvl1pPr>
              <a:defRPr/>
            </a:lvl1pPr>
          </a:lstStyle>
          <a:p>
            <a:pPr>
              <a:defRPr/>
            </a:pPr>
            <a:fld id="{332C2111-3214-BF43-9BFB-E3FC4182A14E}" type="datetime1">
              <a:rPr lang="it-IT" altLang="it-IT"/>
              <a:pPr>
                <a:defRPr/>
              </a:pPr>
              <a:t>20/10/24</a:t>
            </a:fld>
            <a:endParaRPr lang="en-US" altLang="it-IT"/>
          </a:p>
        </p:txBody>
      </p:sp>
      <p:sp>
        <p:nvSpPr>
          <p:cNvPr id="3" name="Rectangle 12">
            <a:extLst>
              <a:ext uri="{FF2B5EF4-FFF2-40B4-BE49-F238E27FC236}">
                <a16:creationId xmlns:a16="http://schemas.microsoft.com/office/drawing/2014/main" id="{B5D00F0B-0C77-F444-8BD6-AA8F6BD370E5}"/>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4" name="Rectangle 13">
            <a:extLst>
              <a:ext uri="{FF2B5EF4-FFF2-40B4-BE49-F238E27FC236}">
                <a16:creationId xmlns:a16="http://schemas.microsoft.com/office/drawing/2014/main" id="{2B643163-41E1-0848-B978-58269D3837D3}"/>
              </a:ext>
            </a:extLst>
          </p:cNvPr>
          <p:cNvSpPr>
            <a:spLocks noGrp="1" noChangeArrowheads="1"/>
          </p:cNvSpPr>
          <p:nvPr>
            <p:ph type="sldNum" idx="12"/>
          </p:nvPr>
        </p:nvSpPr>
        <p:spPr>
          <a:ln/>
        </p:spPr>
        <p:txBody>
          <a:bodyPr/>
          <a:lstStyle>
            <a:lvl1pPr>
              <a:defRPr/>
            </a:lvl1pPr>
          </a:lstStyle>
          <a:p>
            <a:pPr>
              <a:defRPr/>
            </a:pPr>
            <a:fld id="{7DEFB783-B8F2-564E-96A0-069A72A0A117}" type="slidenum">
              <a:rPr lang="it-IT" altLang="it-IT"/>
              <a:pPr>
                <a:defRPr/>
              </a:pPr>
              <a:t>‹N›</a:t>
            </a:fld>
            <a:endParaRPr lang="it-IT" altLang="it-IT"/>
          </a:p>
        </p:txBody>
      </p:sp>
    </p:spTree>
    <p:extLst>
      <p:ext uri="{BB962C8B-B14F-4D97-AF65-F5344CB8AC3E}">
        <p14:creationId xmlns:p14="http://schemas.microsoft.com/office/powerpoint/2010/main" val="322671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A62FE9-B89D-A246-A5AF-6CC089B1F0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ED4C60E-7854-1C45-AB75-13B75E570628}"/>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D8F8D82B-F930-7C46-82C9-8488DC532BBA}"/>
              </a:ext>
            </a:extLst>
          </p:cNvPr>
          <p:cNvSpPr>
            <a:spLocks noGrp="1" noChangeArrowheads="1"/>
          </p:cNvSpPr>
          <p:nvPr>
            <p:ph type="dt" idx="10"/>
          </p:nvPr>
        </p:nvSpPr>
        <p:spPr>
          <a:ln/>
        </p:spPr>
        <p:txBody>
          <a:bodyPr/>
          <a:lstStyle>
            <a:lvl1pPr>
              <a:defRPr/>
            </a:lvl1pPr>
          </a:lstStyle>
          <a:p>
            <a:pPr>
              <a:defRPr/>
            </a:pPr>
            <a:fld id="{E5220CC0-1845-9043-8BCD-498166B449A1}" type="datetime1">
              <a:rPr lang="it-IT" altLang="it-IT"/>
              <a:pPr>
                <a:defRPr/>
              </a:pPr>
              <a:t>20/10/24</a:t>
            </a:fld>
            <a:endParaRPr lang="en-US" altLang="it-IT"/>
          </a:p>
        </p:txBody>
      </p:sp>
      <p:sp>
        <p:nvSpPr>
          <p:cNvPr id="5" name="Rectangle 2">
            <a:extLst>
              <a:ext uri="{FF2B5EF4-FFF2-40B4-BE49-F238E27FC236}">
                <a16:creationId xmlns:a16="http://schemas.microsoft.com/office/drawing/2014/main" id="{C7D0BBAC-56A3-B94A-96AD-2CE2245E0637}"/>
              </a:ext>
            </a:extLst>
          </p:cNvPr>
          <p:cNvSpPr>
            <a:spLocks noGrp="1" noChangeArrowheads="1"/>
          </p:cNvSpPr>
          <p:nvPr>
            <p:ph type="sldNum" idx="11"/>
          </p:nvPr>
        </p:nvSpPr>
        <p:spPr>
          <a:ln/>
        </p:spPr>
        <p:txBody>
          <a:bodyPr/>
          <a:lstStyle>
            <a:lvl1pPr>
              <a:defRPr/>
            </a:lvl1pPr>
          </a:lstStyle>
          <a:p>
            <a:pPr>
              <a:defRPr/>
            </a:pPr>
            <a:fld id="{4DCCF7A0-C153-F24F-9AC9-27F4D71F1C98}" type="slidenum">
              <a:rPr lang="it-IT" altLang="it-IT"/>
              <a:pPr>
                <a:defRPr/>
              </a:pPr>
              <a:t>‹N›</a:t>
            </a:fld>
            <a:endParaRPr lang="it-IT" altLang="it-IT"/>
          </a:p>
        </p:txBody>
      </p:sp>
      <p:sp>
        <p:nvSpPr>
          <p:cNvPr id="6" name="Rectangle 13">
            <a:extLst>
              <a:ext uri="{FF2B5EF4-FFF2-40B4-BE49-F238E27FC236}">
                <a16:creationId xmlns:a16="http://schemas.microsoft.com/office/drawing/2014/main" id="{6976D4EF-E998-C147-8B7B-FA944A20CCBF}"/>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734960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C1CC31-6C88-F440-9656-AFD5338B6924}"/>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5E8FBCA-1719-FB45-9653-A7521DAFC03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3A016775-C26C-AF44-90F7-2930B7DC7AA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B3668FA6-7A50-4C41-81A1-35C5641CA059}"/>
              </a:ext>
            </a:extLst>
          </p:cNvPr>
          <p:cNvSpPr>
            <a:spLocks noGrp="1" noChangeArrowheads="1"/>
          </p:cNvSpPr>
          <p:nvPr>
            <p:ph type="dt" idx="10"/>
          </p:nvPr>
        </p:nvSpPr>
        <p:spPr>
          <a:ln/>
        </p:spPr>
        <p:txBody>
          <a:bodyPr/>
          <a:lstStyle>
            <a:lvl1pPr>
              <a:defRPr/>
            </a:lvl1pPr>
          </a:lstStyle>
          <a:p>
            <a:pPr>
              <a:defRPr/>
            </a:pPr>
            <a:fld id="{C0EFC40F-4657-7C4B-AAFA-713EC9421977}" type="datetime1">
              <a:rPr lang="it-IT" altLang="it-IT"/>
              <a:pPr>
                <a:defRPr/>
              </a:pPr>
              <a:t>20/10/24</a:t>
            </a:fld>
            <a:endParaRPr lang="en-US" altLang="it-IT"/>
          </a:p>
        </p:txBody>
      </p:sp>
      <p:sp>
        <p:nvSpPr>
          <p:cNvPr id="6" name="Rectangle 12">
            <a:extLst>
              <a:ext uri="{FF2B5EF4-FFF2-40B4-BE49-F238E27FC236}">
                <a16:creationId xmlns:a16="http://schemas.microsoft.com/office/drawing/2014/main" id="{CC03D67B-A4FC-CA4E-B95C-5D1177FE9FDF}"/>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240E379C-4AC6-1B41-B7E1-215B2B420F23}"/>
              </a:ext>
            </a:extLst>
          </p:cNvPr>
          <p:cNvSpPr>
            <a:spLocks noGrp="1" noChangeArrowheads="1"/>
          </p:cNvSpPr>
          <p:nvPr>
            <p:ph type="sldNum" idx="12"/>
          </p:nvPr>
        </p:nvSpPr>
        <p:spPr>
          <a:ln/>
        </p:spPr>
        <p:txBody>
          <a:bodyPr/>
          <a:lstStyle>
            <a:lvl1pPr>
              <a:defRPr/>
            </a:lvl1pPr>
          </a:lstStyle>
          <a:p>
            <a:pPr>
              <a:defRPr/>
            </a:pPr>
            <a:fld id="{BD194BB5-179D-7B46-A854-5A2FBB67B3AB}" type="slidenum">
              <a:rPr lang="it-IT" altLang="it-IT"/>
              <a:pPr>
                <a:defRPr/>
              </a:pPr>
              <a:t>‹N›</a:t>
            </a:fld>
            <a:endParaRPr lang="it-IT" altLang="it-IT"/>
          </a:p>
        </p:txBody>
      </p:sp>
    </p:spTree>
    <p:extLst>
      <p:ext uri="{BB962C8B-B14F-4D97-AF65-F5344CB8AC3E}">
        <p14:creationId xmlns:p14="http://schemas.microsoft.com/office/powerpoint/2010/main" val="3407105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1AD6C4-35B9-8A4B-8868-B1E10E4E99D0}"/>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6AA149B-4E93-E74F-A2F0-1D3CDE348C4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3C21483C-269A-9248-94F0-36D6109AA40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DD8BCC42-1398-4B4F-98DF-5A7B43C22C60}"/>
              </a:ext>
            </a:extLst>
          </p:cNvPr>
          <p:cNvSpPr>
            <a:spLocks noGrp="1" noChangeArrowheads="1"/>
          </p:cNvSpPr>
          <p:nvPr>
            <p:ph type="dt" idx="10"/>
          </p:nvPr>
        </p:nvSpPr>
        <p:spPr>
          <a:ln/>
        </p:spPr>
        <p:txBody>
          <a:bodyPr/>
          <a:lstStyle>
            <a:lvl1pPr>
              <a:defRPr/>
            </a:lvl1pPr>
          </a:lstStyle>
          <a:p>
            <a:pPr>
              <a:defRPr/>
            </a:pPr>
            <a:fld id="{2B32E0D9-4060-7D46-955A-5A53B1182F26}" type="datetime1">
              <a:rPr lang="it-IT" altLang="it-IT"/>
              <a:pPr>
                <a:defRPr/>
              </a:pPr>
              <a:t>20/10/24</a:t>
            </a:fld>
            <a:endParaRPr lang="en-US" altLang="it-IT"/>
          </a:p>
        </p:txBody>
      </p:sp>
      <p:sp>
        <p:nvSpPr>
          <p:cNvPr id="6" name="Rectangle 12">
            <a:extLst>
              <a:ext uri="{FF2B5EF4-FFF2-40B4-BE49-F238E27FC236}">
                <a16:creationId xmlns:a16="http://schemas.microsoft.com/office/drawing/2014/main" id="{4ED0534D-D2D9-0941-B68D-040A7D28A0D8}"/>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6AB9E2FC-4A81-244C-A57C-5DF3E9FADAE7}"/>
              </a:ext>
            </a:extLst>
          </p:cNvPr>
          <p:cNvSpPr>
            <a:spLocks noGrp="1" noChangeArrowheads="1"/>
          </p:cNvSpPr>
          <p:nvPr>
            <p:ph type="sldNum" idx="12"/>
          </p:nvPr>
        </p:nvSpPr>
        <p:spPr>
          <a:ln/>
        </p:spPr>
        <p:txBody>
          <a:bodyPr/>
          <a:lstStyle>
            <a:lvl1pPr>
              <a:defRPr/>
            </a:lvl1pPr>
          </a:lstStyle>
          <a:p>
            <a:pPr>
              <a:defRPr/>
            </a:pPr>
            <a:fld id="{8F7ECE75-FC80-4746-89E4-F1907CDBD615}" type="slidenum">
              <a:rPr lang="it-IT" altLang="it-IT"/>
              <a:pPr>
                <a:defRPr/>
              </a:pPr>
              <a:t>‹N›</a:t>
            </a:fld>
            <a:endParaRPr lang="it-IT" altLang="it-IT"/>
          </a:p>
        </p:txBody>
      </p:sp>
    </p:spTree>
    <p:extLst>
      <p:ext uri="{BB962C8B-B14F-4D97-AF65-F5344CB8AC3E}">
        <p14:creationId xmlns:p14="http://schemas.microsoft.com/office/powerpoint/2010/main" val="652426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0EBF6A-6BFC-EF4B-88F3-61DA605DD33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F0E2EF5-64B1-274B-B091-E5258668142E}"/>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3034E100-82C0-B74A-8637-BDA687301151}"/>
              </a:ext>
            </a:extLst>
          </p:cNvPr>
          <p:cNvSpPr>
            <a:spLocks noGrp="1" noChangeArrowheads="1"/>
          </p:cNvSpPr>
          <p:nvPr>
            <p:ph type="dt" idx="10"/>
          </p:nvPr>
        </p:nvSpPr>
        <p:spPr>
          <a:ln/>
        </p:spPr>
        <p:txBody>
          <a:bodyPr/>
          <a:lstStyle>
            <a:lvl1pPr>
              <a:defRPr/>
            </a:lvl1pPr>
          </a:lstStyle>
          <a:p>
            <a:pPr>
              <a:defRPr/>
            </a:pPr>
            <a:fld id="{C4E63539-AADB-E447-A72A-ED955D503719}" type="datetime1">
              <a:rPr lang="it-IT" altLang="it-IT"/>
              <a:pPr>
                <a:defRPr/>
              </a:pPr>
              <a:t>20/10/24</a:t>
            </a:fld>
            <a:endParaRPr lang="en-US" altLang="it-IT"/>
          </a:p>
        </p:txBody>
      </p:sp>
      <p:sp>
        <p:nvSpPr>
          <p:cNvPr id="5" name="Rectangle 12">
            <a:extLst>
              <a:ext uri="{FF2B5EF4-FFF2-40B4-BE49-F238E27FC236}">
                <a16:creationId xmlns:a16="http://schemas.microsoft.com/office/drawing/2014/main" id="{C151937A-E5C2-6649-92E6-DF15ABD0662F}"/>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795F54D1-C23A-A644-A387-E68A5645F6D2}"/>
              </a:ext>
            </a:extLst>
          </p:cNvPr>
          <p:cNvSpPr>
            <a:spLocks noGrp="1" noChangeArrowheads="1"/>
          </p:cNvSpPr>
          <p:nvPr>
            <p:ph type="sldNum" idx="12"/>
          </p:nvPr>
        </p:nvSpPr>
        <p:spPr>
          <a:ln/>
        </p:spPr>
        <p:txBody>
          <a:bodyPr/>
          <a:lstStyle>
            <a:lvl1pPr>
              <a:defRPr/>
            </a:lvl1pPr>
          </a:lstStyle>
          <a:p>
            <a:pPr>
              <a:defRPr/>
            </a:pPr>
            <a:fld id="{67BFBBE1-D1A6-694D-B722-992FF2518933}" type="slidenum">
              <a:rPr lang="it-IT" altLang="it-IT"/>
              <a:pPr>
                <a:defRPr/>
              </a:pPr>
              <a:t>‹N›</a:t>
            </a:fld>
            <a:endParaRPr lang="it-IT" altLang="it-IT"/>
          </a:p>
        </p:txBody>
      </p:sp>
    </p:spTree>
    <p:extLst>
      <p:ext uri="{BB962C8B-B14F-4D97-AF65-F5344CB8AC3E}">
        <p14:creationId xmlns:p14="http://schemas.microsoft.com/office/powerpoint/2010/main" val="284276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033936C-E098-7445-8F22-240F34599AB6}"/>
              </a:ext>
            </a:extLst>
          </p:cNvPr>
          <p:cNvSpPr>
            <a:spLocks noGrp="1"/>
          </p:cNvSpPr>
          <p:nvPr>
            <p:ph type="title" orient="vert"/>
          </p:nvPr>
        </p:nvSpPr>
        <p:spPr>
          <a:xfrm>
            <a:off x="6621463" y="1604963"/>
            <a:ext cx="2054225" cy="451485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C503B85-56A0-2645-AB28-C4A58A2CEC81}"/>
              </a:ext>
            </a:extLst>
          </p:cNvPr>
          <p:cNvSpPr>
            <a:spLocks noGrp="1"/>
          </p:cNvSpPr>
          <p:nvPr>
            <p:ph type="body" orient="vert" idx="1"/>
          </p:nvPr>
        </p:nvSpPr>
        <p:spPr>
          <a:xfrm>
            <a:off x="457200" y="1604963"/>
            <a:ext cx="6011863" cy="4514850"/>
          </a:xfrm>
        </p:spPr>
        <p:txBody>
          <a:bodyPr vert="eaVert"/>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1317BDB6-3DD1-554E-98DE-441C5CD91232}"/>
              </a:ext>
            </a:extLst>
          </p:cNvPr>
          <p:cNvSpPr>
            <a:spLocks noGrp="1" noChangeArrowheads="1"/>
          </p:cNvSpPr>
          <p:nvPr>
            <p:ph type="dt" idx="10"/>
          </p:nvPr>
        </p:nvSpPr>
        <p:spPr>
          <a:ln/>
        </p:spPr>
        <p:txBody>
          <a:bodyPr/>
          <a:lstStyle>
            <a:lvl1pPr>
              <a:defRPr/>
            </a:lvl1pPr>
          </a:lstStyle>
          <a:p>
            <a:pPr>
              <a:defRPr/>
            </a:pPr>
            <a:fld id="{CF896295-38A2-F040-88AA-914F27362E38}" type="datetime1">
              <a:rPr lang="it-IT" altLang="it-IT"/>
              <a:pPr>
                <a:defRPr/>
              </a:pPr>
              <a:t>20/10/24</a:t>
            </a:fld>
            <a:endParaRPr lang="en-US" altLang="it-IT"/>
          </a:p>
        </p:txBody>
      </p:sp>
      <p:sp>
        <p:nvSpPr>
          <p:cNvPr id="5" name="Rectangle 12">
            <a:extLst>
              <a:ext uri="{FF2B5EF4-FFF2-40B4-BE49-F238E27FC236}">
                <a16:creationId xmlns:a16="http://schemas.microsoft.com/office/drawing/2014/main" id="{E3E2B143-A98E-B345-93C1-6EA34D80DE76}"/>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7B94D950-2452-DC46-8DA5-6FAD29CF283F}"/>
              </a:ext>
            </a:extLst>
          </p:cNvPr>
          <p:cNvSpPr>
            <a:spLocks noGrp="1" noChangeArrowheads="1"/>
          </p:cNvSpPr>
          <p:nvPr>
            <p:ph type="sldNum" idx="12"/>
          </p:nvPr>
        </p:nvSpPr>
        <p:spPr>
          <a:ln/>
        </p:spPr>
        <p:txBody>
          <a:bodyPr/>
          <a:lstStyle>
            <a:lvl1pPr>
              <a:defRPr/>
            </a:lvl1pPr>
          </a:lstStyle>
          <a:p>
            <a:pPr>
              <a:defRPr/>
            </a:pPr>
            <a:fld id="{2758D982-EFA7-CD42-A1AA-8E309B34D32B}" type="slidenum">
              <a:rPr lang="it-IT" altLang="it-IT"/>
              <a:pPr>
                <a:defRPr/>
              </a:pPr>
              <a:t>‹N›</a:t>
            </a:fld>
            <a:endParaRPr lang="it-IT" altLang="it-IT"/>
          </a:p>
        </p:txBody>
      </p:sp>
    </p:spTree>
    <p:extLst>
      <p:ext uri="{BB962C8B-B14F-4D97-AF65-F5344CB8AC3E}">
        <p14:creationId xmlns:p14="http://schemas.microsoft.com/office/powerpoint/2010/main" val="3262093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0D1EA4-07FA-AF40-B201-9BFC76A37998}"/>
              </a:ext>
            </a:extLst>
          </p:cNvPr>
          <p:cNvSpPr>
            <a:spLocks noGrp="1"/>
          </p:cNvSpPr>
          <p:nvPr>
            <p:ph type="title"/>
          </p:nvPr>
        </p:nvSpPr>
        <p:spPr>
          <a:xfrm>
            <a:off x="685800" y="1736725"/>
            <a:ext cx="7761288" cy="1909763"/>
          </a:xfrm>
        </p:spPr>
        <p:txBody>
          <a:bodyPr/>
          <a:lstStyle/>
          <a:p>
            <a:r>
              <a:rPr lang="it-IT"/>
              <a:t>Fare clic per modificare lo stile del titolo dello schema</a:t>
            </a:r>
          </a:p>
        </p:txBody>
      </p:sp>
      <p:sp>
        <p:nvSpPr>
          <p:cNvPr id="3" name="Rectangle 11">
            <a:extLst>
              <a:ext uri="{FF2B5EF4-FFF2-40B4-BE49-F238E27FC236}">
                <a16:creationId xmlns:a16="http://schemas.microsoft.com/office/drawing/2014/main" id="{EDE67365-199C-DE48-BFA1-54BD442DEEF6}"/>
              </a:ext>
            </a:extLst>
          </p:cNvPr>
          <p:cNvSpPr>
            <a:spLocks noGrp="1" noChangeArrowheads="1"/>
          </p:cNvSpPr>
          <p:nvPr>
            <p:ph type="dt" idx="10"/>
          </p:nvPr>
        </p:nvSpPr>
        <p:spPr>
          <a:ln/>
        </p:spPr>
        <p:txBody>
          <a:bodyPr/>
          <a:lstStyle>
            <a:lvl1pPr>
              <a:defRPr/>
            </a:lvl1pPr>
          </a:lstStyle>
          <a:p>
            <a:pPr>
              <a:defRPr/>
            </a:pPr>
            <a:fld id="{449A9C77-68EA-374B-8546-A72E757D54B7}" type="datetime1">
              <a:rPr lang="it-IT" altLang="it-IT"/>
              <a:pPr>
                <a:defRPr/>
              </a:pPr>
              <a:t>20/10/24</a:t>
            </a:fld>
            <a:endParaRPr lang="en-US" altLang="it-IT"/>
          </a:p>
        </p:txBody>
      </p:sp>
      <p:sp>
        <p:nvSpPr>
          <p:cNvPr id="4" name="Rectangle 12">
            <a:extLst>
              <a:ext uri="{FF2B5EF4-FFF2-40B4-BE49-F238E27FC236}">
                <a16:creationId xmlns:a16="http://schemas.microsoft.com/office/drawing/2014/main" id="{06E0D705-5756-A948-8AB7-2C78B0D38345}"/>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5" name="Rectangle 13">
            <a:extLst>
              <a:ext uri="{FF2B5EF4-FFF2-40B4-BE49-F238E27FC236}">
                <a16:creationId xmlns:a16="http://schemas.microsoft.com/office/drawing/2014/main" id="{4B8C4F6B-D274-5B4A-85C2-BA32952AB4C5}"/>
              </a:ext>
            </a:extLst>
          </p:cNvPr>
          <p:cNvSpPr>
            <a:spLocks noGrp="1" noChangeArrowheads="1"/>
          </p:cNvSpPr>
          <p:nvPr>
            <p:ph type="sldNum" idx="12"/>
          </p:nvPr>
        </p:nvSpPr>
        <p:spPr>
          <a:ln/>
        </p:spPr>
        <p:txBody>
          <a:bodyPr/>
          <a:lstStyle>
            <a:lvl1pPr>
              <a:defRPr/>
            </a:lvl1pPr>
          </a:lstStyle>
          <a:p>
            <a:pPr>
              <a:defRPr/>
            </a:pPr>
            <a:fld id="{49F79E33-5E87-4B49-9363-593B798E65A4}" type="slidenum">
              <a:rPr lang="it-IT" altLang="it-IT"/>
              <a:pPr>
                <a:defRPr/>
              </a:pPr>
              <a:t>‹N›</a:t>
            </a:fld>
            <a:endParaRPr lang="it-IT" altLang="it-IT"/>
          </a:p>
        </p:txBody>
      </p:sp>
    </p:spTree>
    <p:extLst>
      <p:ext uri="{BB962C8B-B14F-4D97-AF65-F5344CB8AC3E}">
        <p14:creationId xmlns:p14="http://schemas.microsoft.com/office/powerpoint/2010/main" val="2448546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2BB845-A14A-C04F-935E-EA34444FA4AC}"/>
              </a:ext>
            </a:extLst>
          </p:cNvPr>
          <p:cNvSpPr>
            <a:spLocks noGrp="1"/>
          </p:cNvSpPr>
          <p:nvPr>
            <p:ph type="title"/>
          </p:nvPr>
        </p:nvSpPr>
        <p:spPr>
          <a:xfrm>
            <a:off x="685800" y="1736725"/>
            <a:ext cx="7761288" cy="1909763"/>
          </a:xfrm>
        </p:spPr>
        <p:txBody>
          <a:bodyPr/>
          <a:lstStyle/>
          <a:p>
            <a:r>
              <a:rPr lang="it-IT"/>
              <a:t>Fare clic per modificare lo stile del titolo dello schema</a:t>
            </a:r>
          </a:p>
        </p:txBody>
      </p:sp>
      <p:sp>
        <p:nvSpPr>
          <p:cNvPr id="3" name="Segnaposto tabella 2">
            <a:extLst>
              <a:ext uri="{FF2B5EF4-FFF2-40B4-BE49-F238E27FC236}">
                <a16:creationId xmlns:a16="http://schemas.microsoft.com/office/drawing/2014/main" id="{A9F631F8-0C67-6445-BC06-D384F22A3330}"/>
              </a:ext>
            </a:extLst>
          </p:cNvPr>
          <p:cNvSpPr>
            <a:spLocks noGrp="1"/>
          </p:cNvSpPr>
          <p:nvPr>
            <p:ph type="tbl" idx="1"/>
          </p:nvPr>
        </p:nvSpPr>
        <p:spPr>
          <a:xfrm>
            <a:off x="457200" y="1604963"/>
            <a:ext cx="8218488" cy="4514850"/>
          </a:xfrm>
        </p:spPr>
        <p:txBody>
          <a:bodyPr/>
          <a:lstStyle/>
          <a:p>
            <a:pPr lvl="0"/>
            <a:endParaRPr lang="it-IT" noProof="0"/>
          </a:p>
        </p:txBody>
      </p:sp>
      <p:sp>
        <p:nvSpPr>
          <p:cNvPr id="4" name="Rectangle 11">
            <a:extLst>
              <a:ext uri="{FF2B5EF4-FFF2-40B4-BE49-F238E27FC236}">
                <a16:creationId xmlns:a16="http://schemas.microsoft.com/office/drawing/2014/main" id="{796AC89A-68EC-1F41-814B-C0B7BA1EE13F}"/>
              </a:ext>
            </a:extLst>
          </p:cNvPr>
          <p:cNvSpPr>
            <a:spLocks noGrp="1" noChangeArrowheads="1"/>
          </p:cNvSpPr>
          <p:nvPr>
            <p:ph type="dt" idx="10"/>
          </p:nvPr>
        </p:nvSpPr>
        <p:spPr>
          <a:ln/>
        </p:spPr>
        <p:txBody>
          <a:bodyPr/>
          <a:lstStyle>
            <a:lvl1pPr>
              <a:defRPr/>
            </a:lvl1pPr>
          </a:lstStyle>
          <a:p>
            <a:pPr>
              <a:defRPr/>
            </a:pPr>
            <a:fld id="{80E768C7-CC5A-3A4B-BE79-722ECD4F86BD}" type="datetime1">
              <a:rPr lang="it-IT" altLang="it-IT"/>
              <a:pPr>
                <a:defRPr/>
              </a:pPr>
              <a:t>20/10/24</a:t>
            </a:fld>
            <a:endParaRPr lang="en-US" altLang="it-IT"/>
          </a:p>
        </p:txBody>
      </p:sp>
      <p:sp>
        <p:nvSpPr>
          <p:cNvPr id="5" name="Rectangle 12">
            <a:extLst>
              <a:ext uri="{FF2B5EF4-FFF2-40B4-BE49-F238E27FC236}">
                <a16:creationId xmlns:a16="http://schemas.microsoft.com/office/drawing/2014/main" id="{4AFFD561-B782-D041-947B-AA97A905134B}"/>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4DC7D4A3-BE77-FA4A-9981-E210D6A51032}"/>
              </a:ext>
            </a:extLst>
          </p:cNvPr>
          <p:cNvSpPr>
            <a:spLocks noGrp="1" noChangeArrowheads="1"/>
          </p:cNvSpPr>
          <p:nvPr>
            <p:ph type="sldNum" idx="12"/>
          </p:nvPr>
        </p:nvSpPr>
        <p:spPr>
          <a:ln/>
        </p:spPr>
        <p:txBody>
          <a:bodyPr/>
          <a:lstStyle>
            <a:lvl1pPr>
              <a:defRPr/>
            </a:lvl1pPr>
          </a:lstStyle>
          <a:p>
            <a:pPr>
              <a:defRPr/>
            </a:pPr>
            <a:fld id="{74C3F774-E6FE-AD45-9605-B3616EC1E1A3}" type="slidenum">
              <a:rPr lang="it-IT" altLang="it-IT"/>
              <a:pPr>
                <a:defRPr/>
              </a:pPr>
              <a:t>‹N›</a:t>
            </a:fld>
            <a:endParaRPr lang="it-IT" altLang="it-IT"/>
          </a:p>
        </p:txBody>
      </p:sp>
    </p:spTree>
    <p:extLst>
      <p:ext uri="{BB962C8B-B14F-4D97-AF65-F5344CB8AC3E}">
        <p14:creationId xmlns:p14="http://schemas.microsoft.com/office/powerpoint/2010/main" val="2977957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06636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A1886B36-53A9-D988-7B4C-37C1C2DEEB8E}"/>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03086B43-3CFF-002E-0BB1-9FF92BBF4CE2}"/>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820794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71659B-9CAD-5546-B918-A991F403459B}"/>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124B236-2425-934E-84C6-C6C298A2EF6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FD867E89-AE48-0149-9612-206321C1FFE0}"/>
              </a:ext>
            </a:extLst>
          </p:cNvPr>
          <p:cNvSpPr>
            <a:spLocks noGrp="1" noChangeArrowheads="1"/>
          </p:cNvSpPr>
          <p:nvPr>
            <p:ph type="dt" idx="10"/>
          </p:nvPr>
        </p:nvSpPr>
        <p:spPr>
          <a:ln/>
        </p:spPr>
        <p:txBody>
          <a:bodyPr/>
          <a:lstStyle>
            <a:lvl1pPr>
              <a:defRPr/>
            </a:lvl1pPr>
          </a:lstStyle>
          <a:p>
            <a:pPr>
              <a:defRPr/>
            </a:pPr>
            <a:fld id="{735E676F-99EF-E045-86E3-02C4BDC6DB9C}" type="datetime1">
              <a:rPr lang="it-IT" altLang="it-IT"/>
              <a:pPr>
                <a:defRPr/>
              </a:pPr>
              <a:t>20/10/24</a:t>
            </a:fld>
            <a:endParaRPr lang="en-US" altLang="it-IT"/>
          </a:p>
        </p:txBody>
      </p:sp>
      <p:sp>
        <p:nvSpPr>
          <p:cNvPr id="5" name="Rectangle 2">
            <a:extLst>
              <a:ext uri="{FF2B5EF4-FFF2-40B4-BE49-F238E27FC236}">
                <a16:creationId xmlns:a16="http://schemas.microsoft.com/office/drawing/2014/main" id="{C2D3A94E-FA54-CB4B-8002-B5F2E0E9BED9}"/>
              </a:ext>
            </a:extLst>
          </p:cNvPr>
          <p:cNvSpPr>
            <a:spLocks noGrp="1" noChangeArrowheads="1"/>
          </p:cNvSpPr>
          <p:nvPr>
            <p:ph type="sldNum" idx="11"/>
          </p:nvPr>
        </p:nvSpPr>
        <p:spPr>
          <a:ln/>
        </p:spPr>
        <p:txBody>
          <a:bodyPr/>
          <a:lstStyle>
            <a:lvl1pPr>
              <a:defRPr/>
            </a:lvl1pPr>
          </a:lstStyle>
          <a:p>
            <a:pPr>
              <a:defRPr/>
            </a:pPr>
            <a:fld id="{94D73A49-4B0F-624F-B483-3A3C92B79A0B}" type="slidenum">
              <a:rPr lang="it-IT" altLang="it-IT"/>
              <a:pPr>
                <a:defRPr/>
              </a:pPr>
              <a:t>‹N›</a:t>
            </a:fld>
            <a:endParaRPr lang="it-IT" altLang="it-IT"/>
          </a:p>
        </p:txBody>
      </p:sp>
      <p:sp>
        <p:nvSpPr>
          <p:cNvPr id="6" name="Rectangle 13">
            <a:extLst>
              <a:ext uri="{FF2B5EF4-FFF2-40B4-BE49-F238E27FC236}">
                <a16:creationId xmlns:a16="http://schemas.microsoft.com/office/drawing/2014/main" id="{91D8BC08-6D0F-E642-946F-1110F5FA43DC}"/>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76940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02BAF-EEA6-EB45-B277-D71B802C34A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9DC5950-FFB1-3E4A-8289-B532EEF56B0D}"/>
              </a:ext>
            </a:extLst>
          </p:cNvPr>
          <p:cNvSpPr>
            <a:spLocks noGrp="1"/>
          </p:cNvSpPr>
          <p:nvPr>
            <p:ph sz="half" idx="1"/>
          </p:nvPr>
        </p:nvSpPr>
        <p:spPr>
          <a:xfrm>
            <a:off x="457200" y="1600200"/>
            <a:ext cx="4032250" cy="4514850"/>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418005C2-7EB7-A04E-A42D-E32170ACC680}"/>
              </a:ext>
            </a:extLst>
          </p:cNvPr>
          <p:cNvSpPr>
            <a:spLocks noGrp="1"/>
          </p:cNvSpPr>
          <p:nvPr>
            <p:ph sz="half" idx="2"/>
          </p:nvPr>
        </p:nvSpPr>
        <p:spPr>
          <a:xfrm>
            <a:off x="4641850" y="1600200"/>
            <a:ext cx="4033838" cy="4514850"/>
          </a:xfrm>
        </p:spPr>
        <p:txBody>
          <a:body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59B7893C-B991-8544-91B0-420DE9FD85B8}"/>
              </a:ext>
            </a:extLst>
          </p:cNvPr>
          <p:cNvSpPr>
            <a:spLocks noGrp="1" noChangeArrowheads="1"/>
          </p:cNvSpPr>
          <p:nvPr>
            <p:ph type="dt" idx="10"/>
          </p:nvPr>
        </p:nvSpPr>
        <p:spPr>
          <a:ln/>
        </p:spPr>
        <p:txBody>
          <a:bodyPr/>
          <a:lstStyle>
            <a:lvl1pPr>
              <a:defRPr/>
            </a:lvl1pPr>
          </a:lstStyle>
          <a:p>
            <a:pPr>
              <a:defRPr/>
            </a:pPr>
            <a:fld id="{F40BB6E5-A718-A840-AA41-11C461019EC9}" type="datetime1">
              <a:rPr lang="it-IT" altLang="it-IT"/>
              <a:pPr>
                <a:defRPr/>
              </a:pPr>
              <a:t>20/10/24</a:t>
            </a:fld>
            <a:endParaRPr lang="en-US" altLang="it-IT"/>
          </a:p>
        </p:txBody>
      </p:sp>
      <p:sp>
        <p:nvSpPr>
          <p:cNvPr id="6" name="Rectangle 2">
            <a:extLst>
              <a:ext uri="{FF2B5EF4-FFF2-40B4-BE49-F238E27FC236}">
                <a16:creationId xmlns:a16="http://schemas.microsoft.com/office/drawing/2014/main" id="{1065D79A-3302-DF40-A058-675278F769AB}"/>
              </a:ext>
            </a:extLst>
          </p:cNvPr>
          <p:cNvSpPr>
            <a:spLocks noGrp="1" noChangeArrowheads="1"/>
          </p:cNvSpPr>
          <p:nvPr>
            <p:ph type="sldNum" idx="11"/>
          </p:nvPr>
        </p:nvSpPr>
        <p:spPr>
          <a:ln/>
        </p:spPr>
        <p:txBody>
          <a:bodyPr/>
          <a:lstStyle>
            <a:lvl1pPr>
              <a:defRPr/>
            </a:lvl1pPr>
          </a:lstStyle>
          <a:p>
            <a:pPr>
              <a:defRPr/>
            </a:pPr>
            <a:fld id="{8C7573AA-17C3-E346-91BF-97995CBB5670}" type="slidenum">
              <a:rPr lang="it-IT" altLang="it-IT"/>
              <a:pPr>
                <a:defRPr/>
              </a:pPr>
              <a:t>‹N›</a:t>
            </a:fld>
            <a:endParaRPr lang="it-IT" altLang="it-IT"/>
          </a:p>
        </p:txBody>
      </p:sp>
      <p:sp>
        <p:nvSpPr>
          <p:cNvPr id="7" name="Rectangle 13">
            <a:extLst>
              <a:ext uri="{FF2B5EF4-FFF2-40B4-BE49-F238E27FC236}">
                <a16:creationId xmlns:a16="http://schemas.microsoft.com/office/drawing/2014/main" id="{FAD74B08-4EB7-BB4B-B8D7-64E32E22194E}"/>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118477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6F10DA-716D-6A41-8A5C-9AC1DC7D672F}"/>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6F293E8-30C2-8E48-9E9D-736BB06E011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CF0F1F3D-5D96-AD41-AD49-B83C99245A1B}"/>
              </a:ext>
            </a:extLst>
          </p:cNvPr>
          <p:cNvSpPr>
            <a:spLocks noGrp="1"/>
          </p:cNvSpPr>
          <p:nvPr>
            <p:ph sz="half" idx="2"/>
          </p:nvPr>
        </p:nvSpPr>
        <p:spPr>
          <a:xfrm>
            <a:off x="630238" y="2505075"/>
            <a:ext cx="386873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BA93BC52-80C5-BE4D-A8BC-C55869DFFDC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48C94310-6949-C842-8AEF-315F5817A659}"/>
              </a:ext>
            </a:extLst>
          </p:cNvPr>
          <p:cNvSpPr>
            <a:spLocks noGrp="1"/>
          </p:cNvSpPr>
          <p:nvPr>
            <p:ph sz="quarter" idx="4"/>
          </p:nvPr>
        </p:nvSpPr>
        <p:spPr>
          <a:xfrm>
            <a:off x="4629150" y="2505075"/>
            <a:ext cx="3887788" cy="3684588"/>
          </a:xfrm>
        </p:spPr>
        <p:txBody>
          <a:bodyPr/>
          <a:lstStyle/>
          <a:p>
            <a:r>
              <a:rPr lang="it-IT"/>
              <a:t>Modifica gli stili del testo dello schema
Secondo livello
Terzo livello
Quarto livello
Quinto livello</a:t>
            </a:r>
          </a:p>
        </p:txBody>
      </p:sp>
      <p:sp>
        <p:nvSpPr>
          <p:cNvPr id="7" name="Rectangle 1">
            <a:extLst>
              <a:ext uri="{FF2B5EF4-FFF2-40B4-BE49-F238E27FC236}">
                <a16:creationId xmlns:a16="http://schemas.microsoft.com/office/drawing/2014/main" id="{AE280F56-43B8-5D4B-A099-DD66EA3DC692}"/>
              </a:ext>
            </a:extLst>
          </p:cNvPr>
          <p:cNvSpPr>
            <a:spLocks noGrp="1" noChangeArrowheads="1"/>
          </p:cNvSpPr>
          <p:nvPr>
            <p:ph type="dt" idx="10"/>
          </p:nvPr>
        </p:nvSpPr>
        <p:spPr>
          <a:ln/>
        </p:spPr>
        <p:txBody>
          <a:bodyPr/>
          <a:lstStyle>
            <a:lvl1pPr>
              <a:defRPr/>
            </a:lvl1pPr>
          </a:lstStyle>
          <a:p>
            <a:pPr>
              <a:defRPr/>
            </a:pPr>
            <a:fld id="{37130A60-B032-4C43-853C-1C0D84AED219}" type="datetime1">
              <a:rPr lang="it-IT" altLang="it-IT"/>
              <a:pPr>
                <a:defRPr/>
              </a:pPr>
              <a:t>20/10/24</a:t>
            </a:fld>
            <a:endParaRPr lang="en-US" altLang="it-IT"/>
          </a:p>
        </p:txBody>
      </p:sp>
      <p:sp>
        <p:nvSpPr>
          <p:cNvPr id="8" name="Rectangle 2">
            <a:extLst>
              <a:ext uri="{FF2B5EF4-FFF2-40B4-BE49-F238E27FC236}">
                <a16:creationId xmlns:a16="http://schemas.microsoft.com/office/drawing/2014/main" id="{40321DD7-49D6-C64A-B680-5E390C9B3BB6}"/>
              </a:ext>
            </a:extLst>
          </p:cNvPr>
          <p:cNvSpPr>
            <a:spLocks noGrp="1" noChangeArrowheads="1"/>
          </p:cNvSpPr>
          <p:nvPr>
            <p:ph type="sldNum" idx="11"/>
          </p:nvPr>
        </p:nvSpPr>
        <p:spPr>
          <a:ln/>
        </p:spPr>
        <p:txBody>
          <a:bodyPr/>
          <a:lstStyle>
            <a:lvl1pPr>
              <a:defRPr/>
            </a:lvl1pPr>
          </a:lstStyle>
          <a:p>
            <a:pPr>
              <a:defRPr/>
            </a:pPr>
            <a:fld id="{470C3D9E-C983-FC42-9826-3A204EDB37BB}" type="slidenum">
              <a:rPr lang="it-IT" altLang="it-IT"/>
              <a:pPr>
                <a:defRPr/>
              </a:pPr>
              <a:t>‹N›</a:t>
            </a:fld>
            <a:endParaRPr lang="it-IT" altLang="it-IT"/>
          </a:p>
        </p:txBody>
      </p:sp>
      <p:sp>
        <p:nvSpPr>
          <p:cNvPr id="9" name="Rectangle 13">
            <a:extLst>
              <a:ext uri="{FF2B5EF4-FFF2-40B4-BE49-F238E27FC236}">
                <a16:creationId xmlns:a16="http://schemas.microsoft.com/office/drawing/2014/main" id="{4C4B3A61-7357-D341-877F-7C0640EB9751}"/>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66088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DCAD26-D779-8A47-9789-A514DB61BEE8}"/>
              </a:ext>
            </a:extLst>
          </p:cNvPr>
          <p:cNvSpPr>
            <a:spLocks noGrp="1"/>
          </p:cNvSpPr>
          <p:nvPr>
            <p:ph type="title"/>
          </p:nvPr>
        </p:nvSpPr>
        <p:spPr/>
        <p:txBody>
          <a:bodyPr/>
          <a:lstStyle/>
          <a:p>
            <a:r>
              <a:rPr lang="it-IT"/>
              <a:t>Fare clic per modificare lo stile del titolo dello schema</a:t>
            </a:r>
          </a:p>
        </p:txBody>
      </p:sp>
      <p:sp>
        <p:nvSpPr>
          <p:cNvPr id="3" name="Rectangle 1">
            <a:extLst>
              <a:ext uri="{FF2B5EF4-FFF2-40B4-BE49-F238E27FC236}">
                <a16:creationId xmlns:a16="http://schemas.microsoft.com/office/drawing/2014/main" id="{FC93A752-D697-D746-AE31-F2B1EDD53868}"/>
              </a:ext>
            </a:extLst>
          </p:cNvPr>
          <p:cNvSpPr>
            <a:spLocks noGrp="1" noChangeArrowheads="1"/>
          </p:cNvSpPr>
          <p:nvPr>
            <p:ph type="dt" idx="10"/>
          </p:nvPr>
        </p:nvSpPr>
        <p:spPr>
          <a:ln/>
        </p:spPr>
        <p:txBody>
          <a:bodyPr/>
          <a:lstStyle>
            <a:lvl1pPr>
              <a:defRPr/>
            </a:lvl1pPr>
          </a:lstStyle>
          <a:p>
            <a:pPr>
              <a:defRPr/>
            </a:pPr>
            <a:fld id="{828D6184-EC2A-A34F-89C3-FFD23E10A10F}" type="datetime1">
              <a:rPr lang="it-IT" altLang="it-IT"/>
              <a:pPr>
                <a:defRPr/>
              </a:pPr>
              <a:t>20/10/24</a:t>
            </a:fld>
            <a:endParaRPr lang="en-US" altLang="it-IT"/>
          </a:p>
        </p:txBody>
      </p:sp>
      <p:sp>
        <p:nvSpPr>
          <p:cNvPr id="4" name="Rectangle 2">
            <a:extLst>
              <a:ext uri="{FF2B5EF4-FFF2-40B4-BE49-F238E27FC236}">
                <a16:creationId xmlns:a16="http://schemas.microsoft.com/office/drawing/2014/main" id="{6F0E91AC-4C5F-D44A-92CA-E2E2D4CD85D5}"/>
              </a:ext>
            </a:extLst>
          </p:cNvPr>
          <p:cNvSpPr>
            <a:spLocks noGrp="1" noChangeArrowheads="1"/>
          </p:cNvSpPr>
          <p:nvPr>
            <p:ph type="sldNum" idx="11"/>
          </p:nvPr>
        </p:nvSpPr>
        <p:spPr>
          <a:ln/>
        </p:spPr>
        <p:txBody>
          <a:bodyPr/>
          <a:lstStyle>
            <a:lvl1pPr>
              <a:defRPr/>
            </a:lvl1pPr>
          </a:lstStyle>
          <a:p>
            <a:pPr>
              <a:defRPr/>
            </a:pPr>
            <a:fld id="{0DCBEFAC-77ED-A34C-B6F6-3247EE949D61}" type="slidenum">
              <a:rPr lang="it-IT" altLang="it-IT"/>
              <a:pPr>
                <a:defRPr/>
              </a:pPr>
              <a:t>‹N›</a:t>
            </a:fld>
            <a:endParaRPr lang="it-IT" altLang="it-IT"/>
          </a:p>
        </p:txBody>
      </p:sp>
      <p:sp>
        <p:nvSpPr>
          <p:cNvPr id="5" name="Rectangle 13">
            <a:extLst>
              <a:ext uri="{FF2B5EF4-FFF2-40B4-BE49-F238E27FC236}">
                <a16:creationId xmlns:a16="http://schemas.microsoft.com/office/drawing/2014/main" id="{3CCE91BA-8A08-EC45-9C36-C76E59155391}"/>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3687986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40FA42-38EC-2740-8BAE-BDAF79692718}"/>
              </a:ext>
            </a:extLst>
          </p:cNvPr>
          <p:cNvSpPr>
            <a:spLocks noGrp="1" noChangeArrowheads="1"/>
          </p:cNvSpPr>
          <p:nvPr>
            <p:ph type="dt" idx="10"/>
          </p:nvPr>
        </p:nvSpPr>
        <p:spPr>
          <a:ln/>
        </p:spPr>
        <p:txBody>
          <a:bodyPr/>
          <a:lstStyle>
            <a:lvl1pPr>
              <a:defRPr/>
            </a:lvl1pPr>
          </a:lstStyle>
          <a:p>
            <a:pPr>
              <a:defRPr/>
            </a:pPr>
            <a:fld id="{4057200C-7A04-0441-94FE-2BCF4EFC89D8}" type="datetime1">
              <a:rPr lang="it-IT" altLang="it-IT"/>
              <a:pPr>
                <a:defRPr/>
              </a:pPr>
              <a:t>20/10/24</a:t>
            </a:fld>
            <a:endParaRPr lang="en-US" altLang="it-IT"/>
          </a:p>
        </p:txBody>
      </p:sp>
      <p:sp>
        <p:nvSpPr>
          <p:cNvPr id="3" name="Rectangle 2">
            <a:extLst>
              <a:ext uri="{FF2B5EF4-FFF2-40B4-BE49-F238E27FC236}">
                <a16:creationId xmlns:a16="http://schemas.microsoft.com/office/drawing/2014/main" id="{51438C69-0340-E945-8F85-C5B65EF86F03}"/>
              </a:ext>
            </a:extLst>
          </p:cNvPr>
          <p:cNvSpPr>
            <a:spLocks noGrp="1" noChangeArrowheads="1"/>
          </p:cNvSpPr>
          <p:nvPr>
            <p:ph type="sldNum" idx="11"/>
          </p:nvPr>
        </p:nvSpPr>
        <p:spPr>
          <a:ln/>
        </p:spPr>
        <p:txBody>
          <a:bodyPr/>
          <a:lstStyle>
            <a:lvl1pPr>
              <a:defRPr/>
            </a:lvl1pPr>
          </a:lstStyle>
          <a:p>
            <a:pPr>
              <a:defRPr/>
            </a:pPr>
            <a:fld id="{15B8989E-3852-0D44-A92A-8B23517E4EAD}" type="slidenum">
              <a:rPr lang="it-IT" altLang="it-IT"/>
              <a:pPr>
                <a:defRPr/>
              </a:pPr>
              <a:t>‹N›</a:t>
            </a:fld>
            <a:endParaRPr lang="it-IT" altLang="it-IT"/>
          </a:p>
        </p:txBody>
      </p:sp>
      <p:sp>
        <p:nvSpPr>
          <p:cNvPr id="4" name="Rectangle 13">
            <a:extLst>
              <a:ext uri="{FF2B5EF4-FFF2-40B4-BE49-F238E27FC236}">
                <a16:creationId xmlns:a16="http://schemas.microsoft.com/office/drawing/2014/main" id="{52F6EDD6-4DA7-A348-BDE5-DCDA99DA0BA4}"/>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119278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D751FB-62B0-0445-B99C-14E49602F21C}"/>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D780D86-B585-E84F-8AA5-75DF4C466AE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C27A88DB-EBCD-564D-8889-03746021E96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1F6B9555-37FB-8D4F-8C08-77AB5665DE99}"/>
              </a:ext>
            </a:extLst>
          </p:cNvPr>
          <p:cNvSpPr>
            <a:spLocks noGrp="1" noChangeArrowheads="1"/>
          </p:cNvSpPr>
          <p:nvPr>
            <p:ph type="dt" idx="10"/>
          </p:nvPr>
        </p:nvSpPr>
        <p:spPr>
          <a:ln/>
        </p:spPr>
        <p:txBody>
          <a:bodyPr/>
          <a:lstStyle>
            <a:lvl1pPr>
              <a:defRPr/>
            </a:lvl1pPr>
          </a:lstStyle>
          <a:p>
            <a:pPr>
              <a:defRPr/>
            </a:pPr>
            <a:fld id="{33A1F973-FB75-FF40-ABCD-2EA28E2D0E94}" type="datetime1">
              <a:rPr lang="it-IT" altLang="it-IT"/>
              <a:pPr>
                <a:defRPr/>
              </a:pPr>
              <a:t>20/10/24</a:t>
            </a:fld>
            <a:endParaRPr lang="en-US" altLang="it-IT"/>
          </a:p>
        </p:txBody>
      </p:sp>
      <p:sp>
        <p:nvSpPr>
          <p:cNvPr id="6" name="Rectangle 2">
            <a:extLst>
              <a:ext uri="{FF2B5EF4-FFF2-40B4-BE49-F238E27FC236}">
                <a16:creationId xmlns:a16="http://schemas.microsoft.com/office/drawing/2014/main" id="{94C58F8B-6423-0D43-A37F-65BA528CB83F}"/>
              </a:ext>
            </a:extLst>
          </p:cNvPr>
          <p:cNvSpPr>
            <a:spLocks noGrp="1" noChangeArrowheads="1"/>
          </p:cNvSpPr>
          <p:nvPr>
            <p:ph type="sldNum" idx="11"/>
          </p:nvPr>
        </p:nvSpPr>
        <p:spPr>
          <a:ln/>
        </p:spPr>
        <p:txBody>
          <a:bodyPr/>
          <a:lstStyle>
            <a:lvl1pPr>
              <a:defRPr/>
            </a:lvl1pPr>
          </a:lstStyle>
          <a:p>
            <a:pPr>
              <a:defRPr/>
            </a:pPr>
            <a:fld id="{7AE25493-88C4-D84B-BE89-74CF51140634}" type="slidenum">
              <a:rPr lang="it-IT" altLang="it-IT"/>
              <a:pPr>
                <a:defRPr/>
              </a:pPr>
              <a:t>‹N›</a:t>
            </a:fld>
            <a:endParaRPr lang="it-IT" altLang="it-IT"/>
          </a:p>
        </p:txBody>
      </p:sp>
      <p:sp>
        <p:nvSpPr>
          <p:cNvPr id="7" name="Rectangle 13">
            <a:extLst>
              <a:ext uri="{FF2B5EF4-FFF2-40B4-BE49-F238E27FC236}">
                <a16:creationId xmlns:a16="http://schemas.microsoft.com/office/drawing/2014/main" id="{24E6F4CF-E03F-FE48-9530-E7210EEFA3A3}"/>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407036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692FA7-52B1-BE40-8F2A-B3A94457E5FD}"/>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95D50C3-DF82-FD40-8CC0-50BB5C1406F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B60C089E-D8BA-1F41-985C-4CD2925DBF0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7F308D61-1DBC-D74B-93CF-ADF2A70CCEDF}"/>
              </a:ext>
            </a:extLst>
          </p:cNvPr>
          <p:cNvSpPr>
            <a:spLocks noGrp="1" noChangeArrowheads="1"/>
          </p:cNvSpPr>
          <p:nvPr>
            <p:ph type="dt" idx="10"/>
          </p:nvPr>
        </p:nvSpPr>
        <p:spPr>
          <a:ln/>
        </p:spPr>
        <p:txBody>
          <a:bodyPr/>
          <a:lstStyle>
            <a:lvl1pPr>
              <a:defRPr/>
            </a:lvl1pPr>
          </a:lstStyle>
          <a:p>
            <a:pPr>
              <a:defRPr/>
            </a:pPr>
            <a:fld id="{4164A3B0-669D-F940-91BF-F8D6A4807ED5}" type="datetime1">
              <a:rPr lang="it-IT" altLang="it-IT"/>
              <a:pPr>
                <a:defRPr/>
              </a:pPr>
              <a:t>20/10/24</a:t>
            </a:fld>
            <a:endParaRPr lang="en-US" altLang="it-IT"/>
          </a:p>
        </p:txBody>
      </p:sp>
      <p:sp>
        <p:nvSpPr>
          <p:cNvPr id="6" name="Rectangle 2">
            <a:extLst>
              <a:ext uri="{FF2B5EF4-FFF2-40B4-BE49-F238E27FC236}">
                <a16:creationId xmlns:a16="http://schemas.microsoft.com/office/drawing/2014/main" id="{2D129D33-7CDC-5F4F-87B2-EF78E5544D1E}"/>
              </a:ext>
            </a:extLst>
          </p:cNvPr>
          <p:cNvSpPr>
            <a:spLocks noGrp="1" noChangeArrowheads="1"/>
          </p:cNvSpPr>
          <p:nvPr>
            <p:ph type="sldNum" idx="11"/>
          </p:nvPr>
        </p:nvSpPr>
        <p:spPr>
          <a:ln/>
        </p:spPr>
        <p:txBody>
          <a:bodyPr/>
          <a:lstStyle>
            <a:lvl1pPr>
              <a:defRPr/>
            </a:lvl1pPr>
          </a:lstStyle>
          <a:p>
            <a:pPr>
              <a:defRPr/>
            </a:pPr>
            <a:fld id="{5857EA19-DE9A-0446-A75B-093D2253D10F}" type="slidenum">
              <a:rPr lang="it-IT" altLang="it-IT"/>
              <a:pPr>
                <a:defRPr/>
              </a:pPr>
              <a:t>‹N›</a:t>
            </a:fld>
            <a:endParaRPr lang="it-IT" altLang="it-IT"/>
          </a:p>
        </p:txBody>
      </p:sp>
      <p:sp>
        <p:nvSpPr>
          <p:cNvPr id="7" name="Rectangle 13">
            <a:extLst>
              <a:ext uri="{FF2B5EF4-FFF2-40B4-BE49-F238E27FC236}">
                <a16:creationId xmlns:a16="http://schemas.microsoft.com/office/drawing/2014/main" id="{3C6F7716-1C2D-CC4F-8500-02458FC81788}"/>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1270565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74BA9BBA-277B-8B49-8203-2C23E656AFC8}"/>
              </a:ext>
            </a:extLst>
          </p:cNvPr>
          <p:cNvSpPr>
            <a:spLocks noGrp="1" noChangeArrowheads="1"/>
          </p:cNvSpPr>
          <p:nvPr>
            <p:ph type="dt"/>
          </p:nvPr>
        </p:nvSpPr>
        <p:spPr bwMode="auto">
          <a:xfrm>
            <a:off x="457200" y="6249988"/>
            <a:ext cx="2122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10CC1062-E033-0E44-AF91-74EB3E952EC4}" type="datetime1">
              <a:rPr lang="it-IT" altLang="it-IT"/>
              <a:pPr>
                <a:defRPr/>
              </a:pPr>
              <a:t>20/10/24</a:t>
            </a:fld>
            <a:endParaRPr lang="en-US" altLang="it-IT"/>
          </a:p>
        </p:txBody>
      </p:sp>
      <p:sp>
        <p:nvSpPr>
          <p:cNvPr id="1026" name="Rectangle 2">
            <a:extLst>
              <a:ext uri="{FF2B5EF4-FFF2-40B4-BE49-F238E27FC236}">
                <a16:creationId xmlns:a16="http://schemas.microsoft.com/office/drawing/2014/main" id="{CB22D9F0-79E7-EE44-A5E4-6A03DBFB7812}"/>
              </a:ext>
            </a:extLst>
          </p:cNvPr>
          <p:cNvSpPr>
            <a:spLocks noGrp="1" noChangeArrowheads="1"/>
          </p:cNvSpPr>
          <p:nvPr>
            <p:ph type="sldNum"/>
          </p:nvPr>
        </p:nvSpPr>
        <p:spPr bwMode="auto">
          <a:xfrm>
            <a:off x="6553200" y="6248400"/>
            <a:ext cx="2122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39135D8B-92E0-B246-8AD2-96E649F7C2BF}" type="slidenum">
              <a:rPr lang="it-IT" altLang="it-IT"/>
              <a:pPr>
                <a:defRPr/>
              </a:pPr>
              <a:t>‹N›</a:t>
            </a:fld>
            <a:endParaRPr lang="it-IT" altLang="it-IT"/>
          </a:p>
        </p:txBody>
      </p:sp>
      <p:grpSp>
        <p:nvGrpSpPr>
          <p:cNvPr id="1028" name="Group 3">
            <a:extLst>
              <a:ext uri="{FF2B5EF4-FFF2-40B4-BE49-F238E27FC236}">
                <a16:creationId xmlns:a16="http://schemas.microsoft.com/office/drawing/2014/main" id="{83955C4A-6382-EC46-A2CD-A9EE07C11D94}"/>
              </a:ext>
            </a:extLst>
          </p:cNvPr>
          <p:cNvGrpSpPr>
            <a:grpSpLocks/>
          </p:cNvGrpSpPr>
          <p:nvPr/>
        </p:nvGrpSpPr>
        <p:grpSpPr bwMode="auto">
          <a:xfrm>
            <a:off x="0" y="0"/>
            <a:ext cx="9129713" cy="6838950"/>
            <a:chOff x="0" y="0"/>
            <a:chExt cx="5751" cy="4308"/>
          </a:xfrm>
        </p:grpSpPr>
        <p:grpSp>
          <p:nvGrpSpPr>
            <p:cNvPr id="1032" name="Group 4">
              <a:extLst>
                <a:ext uri="{FF2B5EF4-FFF2-40B4-BE49-F238E27FC236}">
                  <a16:creationId xmlns:a16="http://schemas.microsoft.com/office/drawing/2014/main" id="{A228BFC5-C561-2E4F-8CD1-9FC08A015EA7}"/>
                </a:ext>
              </a:extLst>
            </p:cNvPr>
            <p:cNvGrpSpPr>
              <a:grpSpLocks/>
            </p:cNvGrpSpPr>
            <p:nvPr/>
          </p:nvGrpSpPr>
          <p:grpSpPr bwMode="auto">
            <a:xfrm>
              <a:off x="1728" y="2230"/>
              <a:ext cx="4020" cy="2078"/>
              <a:chOff x="1728" y="2230"/>
              <a:chExt cx="4020" cy="2078"/>
            </a:xfrm>
          </p:grpSpPr>
          <p:sp>
            <p:nvSpPr>
              <p:cNvPr id="1035" name="Freeform 5">
                <a:extLst>
                  <a:ext uri="{FF2B5EF4-FFF2-40B4-BE49-F238E27FC236}">
                    <a16:creationId xmlns:a16="http://schemas.microsoft.com/office/drawing/2014/main" id="{6230562F-8464-F149-908B-550D964F5743}"/>
                  </a:ext>
                </a:extLst>
              </p:cNvPr>
              <p:cNvSpPr>
                <a:spLocks noChangeArrowheads="1"/>
              </p:cNvSpPr>
              <p:nvPr/>
            </p:nvSpPr>
            <p:spPr bwMode="auto">
              <a:xfrm>
                <a:off x="1728" y="2644"/>
                <a:ext cx="2875" cy="1664"/>
              </a:xfrm>
              <a:custGeom>
                <a:avLst/>
                <a:gdLst>
                  <a:gd name="T0" fmla="*/ 2726 w 2882"/>
                  <a:gd name="T1" fmla="*/ 524 h 1671"/>
                  <a:gd name="T2" fmla="*/ 2620 w 2882"/>
                  <a:gd name="T3" fmla="*/ 480 h 1671"/>
                  <a:gd name="T4" fmla="*/ 2468 w 2882"/>
                  <a:gd name="T5" fmla="*/ 420 h 1671"/>
                  <a:gd name="T6" fmla="*/ 2193 w 2882"/>
                  <a:gd name="T7" fmla="*/ 341 h 1671"/>
                  <a:gd name="T8" fmla="*/ 1960 w 2882"/>
                  <a:gd name="T9" fmla="*/ 275 h 1671"/>
                  <a:gd name="T10" fmla="*/ 1799 w 2882"/>
                  <a:gd name="T11" fmla="*/ 210 h 1671"/>
                  <a:gd name="T12" fmla="*/ 1685 w 2882"/>
                  <a:gd name="T13" fmla="*/ 150 h 1671"/>
                  <a:gd name="T14" fmla="*/ 1620 w 2882"/>
                  <a:gd name="T15" fmla="*/ 103 h 1671"/>
                  <a:gd name="T16" fmla="*/ 1582 w 2882"/>
                  <a:gd name="T17" fmla="*/ 60 h 1671"/>
                  <a:gd name="T18" fmla="*/ 1571 w 2882"/>
                  <a:gd name="T19" fmla="*/ 27 h 1671"/>
                  <a:gd name="T20" fmla="*/ 1577 w 2882"/>
                  <a:gd name="T21" fmla="*/ 0 h 1671"/>
                  <a:gd name="T22" fmla="*/ 1549 w 2882"/>
                  <a:gd name="T23" fmla="*/ 49 h 1671"/>
                  <a:gd name="T24" fmla="*/ 1560 w 2882"/>
                  <a:gd name="T25" fmla="*/ 98 h 1671"/>
                  <a:gd name="T26" fmla="*/ 1609 w 2882"/>
                  <a:gd name="T27" fmla="*/ 139 h 1671"/>
                  <a:gd name="T28" fmla="*/ 1680 w 2882"/>
                  <a:gd name="T29" fmla="*/ 183 h 1671"/>
                  <a:gd name="T30" fmla="*/ 1783 w 2882"/>
                  <a:gd name="T31" fmla="*/ 226 h 1671"/>
                  <a:gd name="T32" fmla="*/ 2030 w 2882"/>
                  <a:gd name="T33" fmla="*/ 308 h 1671"/>
                  <a:gd name="T34" fmla="*/ 2273 w 2882"/>
                  <a:gd name="T35" fmla="*/ 377 h 1671"/>
                  <a:gd name="T36" fmla="*/ 2452 w 2882"/>
                  <a:gd name="T37" fmla="*/ 431 h 1671"/>
                  <a:gd name="T38" fmla="*/ 2593 w 2882"/>
                  <a:gd name="T39" fmla="*/ 480 h 1671"/>
                  <a:gd name="T40" fmla="*/ 2694 w 2882"/>
                  <a:gd name="T41" fmla="*/ 524 h 1671"/>
                  <a:gd name="T42" fmla="*/ 2754 w 2882"/>
                  <a:gd name="T43" fmla="*/ 556 h 1671"/>
                  <a:gd name="T44" fmla="*/ 2781 w 2882"/>
                  <a:gd name="T45" fmla="*/ 589 h 1671"/>
                  <a:gd name="T46" fmla="*/ 2781 w 2882"/>
                  <a:gd name="T47" fmla="*/ 636 h 1671"/>
                  <a:gd name="T48" fmla="*/ 2748 w 2882"/>
                  <a:gd name="T49" fmla="*/ 685 h 1671"/>
                  <a:gd name="T50" fmla="*/ 2678 w 2882"/>
                  <a:gd name="T51" fmla="*/ 729 h 1671"/>
                  <a:gd name="T52" fmla="*/ 2577 w 2882"/>
                  <a:gd name="T53" fmla="*/ 772 h 1671"/>
                  <a:gd name="T54" fmla="*/ 2446 w 2882"/>
                  <a:gd name="T55" fmla="*/ 816 h 1671"/>
                  <a:gd name="T56" fmla="*/ 2289 w 2882"/>
                  <a:gd name="T57" fmla="*/ 857 h 1671"/>
                  <a:gd name="T58" fmla="*/ 2020 w 2882"/>
                  <a:gd name="T59" fmla="*/ 922 h 1671"/>
                  <a:gd name="T60" fmla="*/ 1598 w 2882"/>
                  <a:gd name="T61" fmla="*/ 1026 h 1671"/>
                  <a:gd name="T62" fmla="*/ 1139 w 2882"/>
                  <a:gd name="T63" fmla="*/ 1154 h 1671"/>
                  <a:gd name="T64" fmla="*/ 669 w 2882"/>
                  <a:gd name="T65" fmla="*/ 1316 h 1671"/>
                  <a:gd name="T66" fmla="*/ 215 w 2882"/>
                  <a:gd name="T67" fmla="*/ 1533 h 1671"/>
                  <a:gd name="T68" fmla="*/ 351 w 2882"/>
                  <a:gd name="T69" fmla="*/ 1657 h 1671"/>
                  <a:gd name="T70" fmla="*/ 750 w 2882"/>
                  <a:gd name="T71" fmla="*/ 1457 h 1671"/>
                  <a:gd name="T72" fmla="*/ 1139 w 2882"/>
                  <a:gd name="T73" fmla="*/ 1301 h 1671"/>
                  <a:gd name="T74" fmla="*/ 1511 w 2882"/>
                  <a:gd name="T75" fmla="*/ 1176 h 1671"/>
                  <a:gd name="T76" fmla="*/ 1851 w 2882"/>
                  <a:gd name="T77" fmla="*/ 1073 h 1671"/>
                  <a:gd name="T78" fmla="*/ 2155 w 2882"/>
                  <a:gd name="T79" fmla="*/ 999 h 1671"/>
                  <a:gd name="T80" fmla="*/ 2414 w 2882"/>
                  <a:gd name="T81" fmla="*/ 939 h 1671"/>
                  <a:gd name="T82" fmla="*/ 2614 w 2882"/>
                  <a:gd name="T83" fmla="*/ 884 h 1671"/>
                  <a:gd name="T84" fmla="*/ 2748 w 2882"/>
                  <a:gd name="T85" fmla="*/ 831 h 1671"/>
                  <a:gd name="T86" fmla="*/ 2813 w 2882"/>
                  <a:gd name="T87" fmla="*/ 788 h 1671"/>
                  <a:gd name="T88" fmla="*/ 2851 w 2882"/>
                  <a:gd name="T89" fmla="*/ 739 h 1671"/>
                  <a:gd name="T90" fmla="*/ 2868 w 2882"/>
                  <a:gd name="T91" fmla="*/ 696 h 1671"/>
                  <a:gd name="T92" fmla="*/ 2840 w 2882"/>
                  <a:gd name="T93" fmla="*/ 614 h 1671"/>
                  <a:gd name="T94" fmla="*/ 2786 w 2882"/>
                  <a:gd name="T95" fmla="*/ 556 h 1671"/>
                  <a:gd name="T96" fmla="*/ 2759 w 2882"/>
                  <a:gd name="T97" fmla="*/ 540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 name="Freeform 6">
                <a:extLst>
                  <a:ext uri="{FF2B5EF4-FFF2-40B4-BE49-F238E27FC236}">
                    <a16:creationId xmlns:a16="http://schemas.microsoft.com/office/drawing/2014/main" id="{FD602818-122A-3E47-B6D9-C6280C85E56A}"/>
                  </a:ext>
                </a:extLst>
              </p:cNvPr>
              <p:cNvSpPr>
                <a:spLocks noChangeArrowheads="1"/>
              </p:cNvSpPr>
              <p:nvPr/>
            </p:nvSpPr>
            <p:spPr bwMode="auto">
              <a:xfrm>
                <a:off x="4170" y="2671"/>
                <a:ext cx="1252" cy="804"/>
              </a:xfrm>
              <a:custGeom>
                <a:avLst/>
                <a:gdLst>
                  <a:gd name="T0" fmla="*/ 1245 w 1259"/>
                  <a:gd name="T1" fmla="*/ 605 h 811"/>
                  <a:gd name="T2" fmla="*/ 1234 w 1259"/>
                  <a:gd name="T3" fmla="*/ 578 h 811"/>
                  <a:gd name="T4" fmla="*/ 1223 w 1259"/>
                  <a:gd name="T5" fmla="*/ 556 h 811"/>
                  <a:gd name="T6" fmla="*/ 1202 w 1259"/>
                  <a:gd name="T7" fmla="*/ 529 h 811"/>
                  <a:gd name="T8" fmla="*/ 1174 w 1259"/>
                  <a:gd name="T9" fmla="*/ 509 h 811"/>
                  <a:gd name="T10" fmla="*/ 1111 w 1259"/>
                  <a:gd name="T11" fmla="*/ 471 h 811"/>
                  <a:gd name="T12" fmla="*/ 1030 w 1259"/>
                  <a:gd name="T13" fmla="*/ 433 h 811"/>
                  <a:gd name="T14" fmla="*/ 934 w 1259"/>
                  <a:gd name="T15" fmla="*/ 401 h 811"/>
                  <a:gd name="T16" fmla="*/ 831 w 1259"/>
                  <a:gd name="T17" fmla="*/ 375 h 811"/>
                  <a:gd name="T18" fmla="*/ 719 w 1259"/>
                  <a:gd name="T19" fmla="*/ 342 h 811"/>
                  <a:gd name="T20" fmla="*/ 607 w 1259"/>
                  <a:gd name="T21" fmla="*/ 315 h 811"/>
                  <a:gd name="T22" fmla="*/ 493 w 1259"/>
                  <a:gd name="T23" fmla="*/ 288 h 811"/>
                  <a:gd name="T24" fmla="*/ 387 w 1259"/>
                  <a:gd name="T25" fmla="*/ 257 h 811"/>
                  <a:gd name="T26" fmla="*/ 284 w 1259"/>
                  <a:gd name="T27" fmla="*/ 225 h 811"/>
                  <a:gd name="T28" fmla="*/ 193 w 1259"/>
                  <a:gd name="T29" fmla="*/ 192 h 811"/>
                  <a:gd name="T30" fmla="*/ 117 w 1259"/>
                  <a:gd name="T31" fmla="*/ 150 h 811"/>
                  <a:gd name="T32" fmla="*/ 54 w 1259"/>
                  <a:gd name="T33" fmla="*/ 107 h 811"/>
                  <a:gd name="T34" fmla="*/ 33 w 1259"/>
                  <a:gd name="T35" fmla="*/ 85 h 811"/>
                  <a:gd name="T36" fmla="*/ 16 w 1259"/>
                  <a:gd name="T37" fmla="*/ 58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58 h 811"/>
                  <a:gd name="T50" fmla="*/ 16 w 1259"/>
                  <a:gd name="T51" fmla="*/ 85 h 811"/>
                  <a:gd name="T52" fmla="*/ 33 w 1259"/>
                  <a:gd name="T53" fmla="*/ 112 h 811"/>
                  <a:gd name="T54" fmla="*/ 54 w 1259"/>
                  <a:gd name="T55" fmla="*/ 140 h 811"/>
                  <a:gd name="T56" fmla="*/ 87 w 1259"/>
                  <a:gd name="T57" fmla="*/ 171 h 811"/>
                  <a:gd name="T58" fmla="*/ 123 w 1259"/>
                  <a:gd name="T59" fmla="*/ 203 h 811"/>
                  <a:gd name="T60" fmla="*/ 177 w 1259"/>
                  <a:gd name="T61" fmla="*/ 236 h 811"/>
                  <a:gd name="T62" fmla="*/ 242 w 1259"/>
                  <a:gd name="T63" fmla="*/ 274 h 811"/>
                  <a:gd name="T64" fmla="*/ 322 w 1259"/>
                  <a:gd name="T65" fmla="*/ 304 h 811"/>
                  <a:gd name="T66" fmla="*/ 414 w 1259"/>
                  <a:gd name="T67" fmla="*/ 342 h 811"/>
                  <a:gd name="T68" fmla="*/ 520 w 1259"/>
                  <a:gd name="T69" fmla="*/ 375 h 811"/>
                  <a:gd name="T70" fmla="*/ 649 w 1259"/>
                  <a:gd name="T71" fmla="*/ 406 h 811"/>
                  <a:gd name="T72" fmla="*/ 741 w 1259"/>
                  <a:gd name="T73" fmla="*/ 427 h 811"/>
                  <a:gd name="T74" fmla="*/ 820 w 1259"/>
                  <a:gd name="T75" fmla="*/ 455 h 811"/>
                  <a:gd name="T76" fmla="*/ 891 w 1259"/>
                  <a:gd name="T77" fmla="*/ 482 h 811"/>
                  <a:gd name="T78" fmla="*/ 956 w 1259"/>
                  <a:gd name="T79" fmla="*/ 504 h 811"/>
                  <a:gd name="T80" fmla="*/ 1003 w 1259"/>
                  <a:gd name="T81" fmla="*/ 529 h 811"/>
                  <a:gd name="T82" fmla="*/ 1041 w 1259"/>
                  <a:gd name="T83" fmla="*/ 556 h 811"/>
                  <a:gd name="T84" fmla="*/ 1068 w 1259"/>
                  <a:gd name="T85" fmla="*/ 583 h 811"/>
                  <a:gd name="T86" fmla="*/ 1090 w 1259"/>
                  <a:gd name="T87" fmla="*/ 610 h 811"/>
                  <a:gd name="T88" fmla="*/ 1100 w 1259"/>
                  <a:gd name="T89" fmla="*/ 636 h 811"/>
                  <a:gd name="T90" fmla="*/ 1106 w 1259"/>
                  <a:gd name="T91" fmla="*/ 663 h 811"/>
                  <a:gd name="T92" fmla="*/ 1100 w 1259"/>
                  <a:gd name="T93" fmla="*/ 685 h 811"/>
                  <a:gd name="T94" fmla="*/ 1084 w 1259"/>
                  <a:gd name="T95" fmla="*/ 712 h 811"/>
                  <a:gd name="T96" fmla="*/ 1068 w 1259"/>
                  <a:gd name="T97" fmla="*/ 734 h 811"/>
                  <a:gd name="T98" fmla="*/ 1041 w 1259"/>
                  <a:gd name="T99" fmla="*/ 753 h 811"/>
                  <a:gd name="T100" fmla="*/ 1003 w 1259"/>
                  <a:gd name="T101" fmla="*/ 775 h 811"/>
                  <a:gd name="T102" fmla="*/ 967 w 1259"/>
                  <a:gd name="T103" fmla="*/ 797 h 811"/>
                  <a:gd name="T104" fmla="*/ 1035 w 1259"/>
                  <a:gd name="T105" fmla="*/ 775 h 811"/>
                  <a:gd name="T106" fmla="*/ 1095 w 1259"/>
                  <a:gd name="T107" fmla="*/ 753 h 811"/>
                  <a:gd name="T108" fmla="*/ 1144 w 1259"/>
                  <a:gd name="T109" fmla="*/ 734 h 811"/>
                  <a:gd name="T110" fmla="*/ 1185 w 1259"/>
                  <a:gd name="T111" fmla="*/ 712 h 811"/>
                  <a:gd name="T112" fmla="*/ 1212 w 1259"/>
                  <a:gd name="T113" fmla="*/ 690 h 811"/>
                  <a:gd name="T114" fmla="*/ 1234 w 1259"/>
                  <a:gd name="T115" fmla="*/ 663 h 811"/>
                  <a:gd name="T116" fmla="*/ 1245 w 1259"/>
                  <a:gd name="T117" fmla="*/ 636 h 811"/>
                  <a:gd name="T118" fmla="*/ 1245 w 1259"/>
                  <a:gd name="T119" fmla="*/ 605 h 811"/>
                  <a:gd name="T120" fmla="*/ 1245 w 1259"/>
                  <a:gd name="T121" fmla="*/ 60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 name="Freeform 7">
                <a:extLst>
                  <a:ext uri="{FF2B5EF4-FFF2-40B4-BE49-F238E27FC236}">
                    <a16:creationId xmlns:a16="http://schemas.microsoft.com/office/drawing/2014/main" id="{2FB301C4-E6DE-1D4B-9312-18B71412D212}"/>
                  </a:ext>
                </a:extLst>
              </p:cNvPr>
              <p:cNvSpPr>
                <a:spLocks noChangeArrowheads="1"/>
              </p:cNvSpPr>
              <p:nvPr/>
            </p:nvSpPr>
            <p:spPr bwMode="auto">
              <a:xfrm>
                <a:off x="2900" y="3346"/>
                <a:ext cx="2842" cy="962"/>
              </a:xfrm>
              <a:custGeom>
                <a:avLst/>
                <a:gdLst>
                  <a:gd name="T0" fmla="*/ 92 w 2849"/>
                  <a:gd name="T1" fmla="*/ 944 h 969"/>
                  <a:gd name="T2" fmla="*/ 0 w 2849"/>
                  <a:gd name="T3" fmla="*/ 955 h 969"/>
                  <a:gd name="T4" fmla="*/ 389 w 2849"/>
                  <a:gd name="T5" fmla="*/ 955 h 969"/>
                  <a:gd name="T6" fmla="*/ 432 w 2849"/>
                  <a:gd name="T7" fmla="*/ 933 h 969"/>
                  <a:gd name="T8" fmla="*/ 481 w 2849"/>
                  <a:gd name="T9" fmla="*/ 900 h 969"/>
                  <a:gd name="T10" fmla="*/ 552 w 2849"/>
                  <a:gd name="T11" fmla="*/ 864 h 969"/>
                  <a:gd name="T12" fmla="*/ 631 w 2849"/>
                  <a:gd name="T13" fmla="*/ 826 h 969"/>
                  <a:gd name="T14" fmla="*/ 723 w 2849"/>
                  <a:gd name="T15" fmla="*/ 782 h 969"/>
                  <a:gd name="T16" fmla="*/ 832 w 2849"/>
                  <a:gd name="T17" fmla="*/ 735 h 969"/>
                  <a:gd name="T18" fmla="*/ 957 w 2849"/>
                  <a:gd name="T19" fmla="*/ 686 h 969"/>
                  <a:gd name="T20" fmla="*/ 1096 w 2849"/>
                  <a:gd name="T21" fmla="*/ 632 h 969"/>
                  <a:gd name="T22" fmla="*/ 1253 w 2849"/>
                  <a:gd name="T23" fmla="*/ 574 h 969"/>
                  <a:gd name="T24" fmla="*/ 1425 w 2849"/>
                  <a:gd name="T25" fmla="*/ 514 h 969"/>
                  <a:gd name="T26" fmla="*/ 1615 w 2849"/>
                  <a:gd name="T27" fmla="*/ 456 h 969"/>
                  <a:gd name="T28" fmla="*/ 1821 w 2849"/>
                  <a:gd name="T29" fmla="*/ 397 h 969"/>
                  <a:gd name="T30" fmla="*/ 2047 w 2849"/>
                  <a:gd name="T31" fmla="*/ 339 h 969"/>
                  <a:gd name="T32" fmla="*/ 2289 w 2849"/>
                  <a:gd name="T33" fmla="*/ 279 h 969"/>
                  <a:gd name="T34" fmla="*/ 2555 w 2849"/>
                  <a:gd name="T35" fmla="*/ 219 h 969"/>
                  <a:gd name="T36" fmla="*/ 2835 w 2849"/>
                  <a:gd name="T37" fmla="*/ 161 h 969"/>
                  <a:gd name="T38" fmla="*/ 2835 w 2849"/>
                  <a:gd name="T39" fmla="*/ 0 h 969"/>
                  <a:gd name="T40" fmla="*/ 2803 w 2849"/>
                  <a:gd name="T41" fmla="*/ 16 h 969"/>
                  <a:gd name="T42" fmla="*/ 2759 w 2849"/>
                  <a:gd name="T43" fmla="*/ 33 h 969"/>
                  <a:gd name="T44" fmla="*/ 2705 w 2849"/>
                  <a:gd name="T45" fmla="*/ 54 h 969"/>
                  <a:gd name="T46" fmla="*/ 2635 w 2849"/>
                  <a:gd name="T47" fmla="*/ 74 h 969"/>
                  <a:gd name="T48" fmla="*/ 2560 w 2849"/>
                  <a:gd name="T49" fmla="*/ 96 h 969"/>
                  <a:gd name="T50" fmla="*/ 2479 w 2849"/>
                  <a:gd name="T51" fmla="*/ 118 h 969"/>
                  <a:gd name="T52" fmla="*/ 2387 w 2849"/>
                  <a:gd name="T53" fmla="*/ 145 h 969"/>
                  <a:gd name="T54" fmla="*/ 2289 w 2849"/>
                  <a:gd name="T55" fmla="*/ 167 h 969"/>
                  <a:gd name="T56" fmla="*/ 2085 w 2849"/>
                  <a:gd name="T57" fmla="*/ 219 h 969"/>
                  <a:gd name="T58" fmla="*/ 1879 w 2849"/>
                  <a:gd name="T59" fmla="*/ 273 h 969"/>
                  <a:gd name="T60" fmla="*/ 1680 w 2849"/>
                  <a:gd name="T61" fmla="*/ 322 h 969"/>
                  <a:gd name="T62" fmla="*/ 1582 w 2849"/>
                  <a:gd name="T63" fmla="*/ 348 h 969"/>
                  <a:gd name="T64" fmla="*/ 1495 w 2849"/>
                  <a:gd name="T65" fmla="*/ 375 h 969"/>
                  <a:gd name="T66" fmla="*/ 1101 w 2849"/>
                  <a:gd name="T67" fmla="*/ 498 h 969"/>
                  <a:gd name="T68" fmla="*/ 908 w 2849"/>
                  <a:gd name="T69" fmla="*/ 569 h 969"/>
                  <a:gd name="T70" fmla="*/ 723 w 2849"/>
                  <a:gd name="T71" fmla="*/ 637 h 969"/>
                  <a:gd name="T72" fmla="*/ 546 w 2849"/>
                  <a:gd name="T73" fmla="*/ 708 h 969"/>
                  <a:gd name="T74" fmla="*/ 378 w 2849"/>
                  <a:gd name="T75" fmla="*/ 782 h 969"/>
                  <a:gd name="T76" fmla="*/ 226 w 2849"/>
                  <a:gd name="T77" fmla="*/ 864 h 969"/>
                  <a:gd name="T78" fmla="*/ 92 w 2849"/>
                  <a:gd name="T79" fmla="*/ 944 h 969"/>
                  <a:gd name="T80" fmla="*/ 92 w 2849"/>
                  <a:gd name="T81" fmla="*/ 944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 name="Freeform 8">
                <a:extLst>
                  <a:ext uri="{FF2B5EF4-FFF2-40B4-BE49-F238E27FC236}">
                    <a16:creationId xmlns:a16="http://schemas.microsoft.com/office/drawing/2014/main" id="{E2B134C0-3868-E941-945A-93E1CB1B7991}"/>
                  </a:ext>
                </a:extLst>
              </p:cNvPr>
              <p:cNvSpPr>
                <a:spLocks noChangeArrowheads="1"/>
              </p:cNvSpPr>
              <p:nvPr/>
            </p:nvSpPr>
            <p:spPr bwMode="auto">
              <a:xfrm>
                <a:off x="2748" y="2230"/>
                <a:ext cx="3000" cy="2078"/>
              </a:xfrm>
              <a:custGeom>
                <a:avLst/>
                <a:gdLst>
                  <a:gd name="T0" fmla="*/ 1427 w 3007"/>
                  <a:gd name="T1" fmla="*/ 470 h 2085"/>
                  <a:gd name="T2" fmla="*/ 1454 w 3007"/>
                  <a:gd name="T3" fmla="*/ 524 h 2085"/>
                  <a:gd name="T4" fmla="*/ 1533 w 3007"/>
                  <a:gd name="T5" fmla="*/ 589 h 2085"/>
                  <a:gd name="T6" fmla="*/ 1707 w 3007"/>
                  <a:gd name="T7" fmla="*/ 666 h 2085"/>
                  <a:gd name="T8" fmla="*/ 1919 w 3007"/>
                  <a:gd name="T9" fmla="*/ 731 h 2085"/>
                  <a:gd name="T10" fmla="*/ 2145 w 3007"/>
                  <a:gd name="T11" fmla="*/ 783 h 2085"/>
                  <a:gd name="T12" fmla="*/ 2360 w 3007"/>
                  <a:gd name="T13" fmla="*/ 843 h 2085"/>
                  <a:gd name="T14" fmla="*/ 2539 w 3007"/>
                  <a:gd name="T15" fmla="*/ 914 h 2085"/>
                  <a:gd name="T16" fmla="*/ 2626 w 3007"/>
                  <a:gd name="T17" fmla="*/ 974 h 2085"/>
                  <a:gd name="T18" fmla="*/ 2664 w 3007"/>
                  <a:gd name="T19" fmla="*/ 1023 h 2085"/>
                  <a:gd name="T20" fmla="*/ 2669 w 3007"/>
                  <a:gd name="T21" fmla="*/ 1075 h 2085"/>
                  <a:gd name="T22" fmla="*/ 2653 w 3007"/>
                  <a:gd name="T23" fmla="*/ 1119 h 2085"/>
                  <a:gd name="T24" fmla="*/ 2604 w 3007"/>
                  <a:gd name="T25" fmla="*/ 1162 h 2085"/>
                  <a:gd name="T26" fmla="*/ 2533 w 3007"/>
                  <a:gd name="T27" fmla="*/ 1200 h 2085"/>
                  <a:gd name="T28" fmla="*/ 2436 w 3007"/>
                  <a:gd name="T29" fmla="*/ 1233 h 2085"/>
                  <a:gd name="T30" fmla="*/ 2318 w 3007"/>
                  <a:gd name="T31" fmla="*/ 1266 h 2085"/>
                  <a:gd name="T32" fmla="*/ 2096 w 3007"/>
                  <a:gd name="T33" fmla="*/ 1320 h 2085"/>
                  <a:gd name="T34" fmla="*/ 1734 w 3007"/>
                  <a:gd name="T35" fmla="*/ 1411 h 2085"/>
                  <a:gd name="T36" fmla="*/ 1302 w 3007"/>
                  <a:gd name="T37" fmla="*/ 1530 h 2085"/>
                  <a:gd name="T38" fmla="*/ 816 w 3007"/>
                  <a:gd name="T39" fmla="*/ 1697 h 2085"/>
                  <a:gd name="T40" fmla="*/ 280 w 3007"/>
                  <a:gd name="T41" fmla="*/ 1930 h 2085"/>
                  <a:gd name="T42" fmla="*/ 152 w 3007"/>
                  <a:gd name="T43" fmla="*/ 2071 h 2085"/>
                  <a:gd name="T44" fmla="*/ 384 w 3007"/>
                  <a:gd name="T45" fmla="*/ 1978 h 2085"/>
                  <a:gd name="T46" fmla="*/ 696 w 3007"/>
                  <a:gd name="T47" fmla="*/ 1822 h 2085"/>
                  <a:gd name="T48" fmla="*/ 1060 w 3007"/>
                  <a:gd name="T49" fmla="*/ 1681 h 2085"/>
                  <a:gd name="T50" fmla="*/ 1653 w 3007"/>
                  <a:gd name="T51" fmla="*/ 1487 h 2085"/>
                  <a:gd name="T52" fmla="*/ 1837 w 3007"/>
                  <a:gd name="T53" fmla="*/ 1432 h 2085"/>
                  <a:gd name="T54" fmla="*/ 2242 w 3007"/>
                  <a:gd name="T55" fmla="*/ 1331 h 2085"/>
                  <a:gd name="T56" fmla="*/ 2539 w 3007"/>
                  <a:gd name="T57" fmla="*/ 1255 h 2085"/>
                  <a:gd name="T58" fmla="*/ 2718 w 3007"/>
                  <a:gd name="T59" fmla="*/ 1206 h 2085"/>
                  <a:gd name="T60" fmla="*/ 2862 w 3007"/>
                  <a:gd name="T61" fmla="*/ 1162 h 2085"/>
                  <a:gd name="T62" fmla="*/ 2960 w 3007"/>
                  <a:gd name="T63" fmla="*/ 1124 h 2085"/>
                  <a:gd name="T64" fmla="*/ 2993 w 3007"/>
                  <a:gd name="T65" fmla="*/ 865 h 2085"/>
                  <a:gd name="T66" fmla="*/ 2846 w 3007"/>
                  <a:gd name="T67" fmla="*/ 838 h 2085"/>
                  <a:gd name="T68" fmla="*/ 2658 w 3007"/>
                  <a:gd name="T69" fmla="*/ 800 h 2085"/>
                  <a:gd name="T70" fmla="*/ 2446 w 3007"/>
                  <a:gd name="T71" fmla="*/ 751 h 2085"/>
                  <a:gd name="T72" fmla="*/ 2128 w 3007"/>
                  <a:gd name="T73" fmla="*/ 666 h 2085"/>
                  <a:gd name="T74" fmla="*/ 1949 w 3007"/>
                  <a:gd name="T75" fmla="*/ 600 h 2085"/>
                  <a:gd name="T76" fmla="*/ 1816 w 3007"/>
                  <a:gd name="T77" fmla="*/ 530 h 2085"/>
                  <a:gd name="T78" fmla="*/ 1761 w 3007"/>
                  <a:gd name="T79" fmla="*/ 470 h 2085"/>
                  <a:gd name="T80" fmla="*/ 1745 w 3007"/>
                  <a:gd name="T81" fmla="*/ 434 h 2085"/>
                  <a:gd name="T82" fmla="*/ 1772 w 3007"/>
                  <a:gd name="T83" fmla="*/ 379 h 2085"/>
                  <a:gd name="T84" fmla="*/ 1854 w 3007"/>
                  <a:gd name="T85" fmla="*/ 314 h 2085"/>
                  <a:gd name="T86" fmla="*/ 1976 w 3007"/>
                  <a:gd name="T87" fmla="*/ 265 h 2085"/>
                  <a:gd name="T88" fmla="*/ 2139 w 3007"/>
                  <a:gd name="T89" fmla="*/ 227 h 2085"/>
                  <a:gd name="T90" fmla="*/ 2419 w 3007"/>
                  <a:gd name="T91" fmla="*/ 178 h 2085"/>
                  <a:gd name="T92" fmla="*/ 2813 w 3007"/>
                  <a:gd name="T93" fmla="*/ 125 h 2085"/>
                  <a:gd name="T94" fmla="*/ 2993 w 3007"/>
                  <a:gd name="T95" fmla="*/ 87 h 2085"/>
                  <a:gd name="T96" fmla="*/ 2895 w 3007"/>
                  <a:gd name="T97" fmla="*/ 22 h 2085"/>
                  <a:gd name="T98" fmla="*/ 2664 w 3007"/>
                  <a:gd name="T99" fmla="*/ 66 h 2085"/>
                  <a:gd name="T100" fmla="*/ 2275 w 3007"/>
                  <a:gd name="T101" fmla="*/ 120 h 2085"/>
                  <a:gd name="T102" fmla="*/ 2020 w 3007"/>
                  <a:gd name="T103" fmla="*/ 156 h 2085"/>
                  <a:gd name="T104" fmla="*/ 1783 w 3007"/>
                  <a:gd name="T105" fmla="*/ 200 h 2085"/>
                  <a:gd name="T106" fmla="*/ 1593 w 3007"/>
                  <a:gd name="T107" fmla="*/ 259 h 2085"/>
                  <a:gd name="T108" fmla="*/ 1465 w 3007"/>
                  <a:gd name="T109" fmla="*/ 336 h 2085"/>
                  <a:gd name="T110" fmla="*/ 1432 w 3007"/>
                  <a:gd name="T111" fmla="*/ 385 h 2085"/>
                  <a:gd name="T112" fmla="*/ 1421 w 3007"/>
                  <a:gd name="T113" fmla="*/ 439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9">
                <a:extLst>
                  <a:ext uri="{FF2B5EF4-FFF2-40B4-BE49-F238E27FC236}">
                    <a16:creationId xmlns:a16="http://schemas.microsoft.com/office/drawing/2014/main" id="{A1F2BD3E-1872-764B-AA97-F4D86EFDDDE1}"/>
                  </a:ext>
                </a:extLst>
              </p:cNvPr>
              <p:cNvSpPr>
                <a:spLocks noChangeArrowheads="1"/>
              </p:cNvSpPr>
              <p:nvPr/>
            </p:nvSpPr>
            <p:spPr bwMode="auto">
              <a:xfrm>
                <a:off x="4501" y="2317"/>
                <a:ext cx="1241" cy="532"/>
              </a:xfrm>
              <a:custGeom>
                <a:avLst/>
                <a:gdLst>
                  <a:gd name="T0" fmla="*/ 0 w 1248"/>
                  <a:gd name="T1" fmla="*/ 324 h 539"/>
                  <a:gd name="T2" fmla="*/ 0 w 1248"/>
                  <a:gd name="T3" fmla="*/ 350 h 539"/>
                  <a:gd name="T4" fmla="*/ 5 w 1248"/>
                  <a:gd name="T5" fmla="*/ 377 h 539"/>
                  <a:gd name="T6" fmla="*/ 27 w 1248"/>
                  <a:gd name="T7" fmla="*/ 404 h 539"/>
                  <a:gd name="T8" fmla="*/ 54 w 1248"/>
                  <a:gd name="T9" fmla="*/ 424 h 539"/>
                  <a:gd name="T10" fmla="*/ 90 w 1248"/>
                  <a:gd name="T11" fmla="*/ 451 h 539"/>
                  <a:gd name="T12" fmla="*/ 139 w 1248"/>
                  <a:gd name="T13" fmla="*/ 478 h 539"/>
                  <a:gd name="T14" fmla="*/ 193 w 1248"/>
                  <a:gd name="T15" fmla="*/ 498 h 539"/>
                  <a:gd name="T16" fmla="*/ 253 w 1248"/>
                  <a:gd name="T17" fmla="*/ 525 h 539"/>
                  <a:gd name="T18" fmla="*/ 210 w 1248"/>
                  <a:gd name="T19" fmla="*/ 503 h 539"/>
                  <a:gd name="T20" fmla="*/ 177 w 1248"/>
                  <a:gd name="T21" fmla="*/ 478 h 539"/>
                  <a:gd name="T22" fmla="*/ 155 w 1248"/>
                  <a:gd name="T23" fmla="*/ 456 h 539"/>
                  <a:gd name="T24" fmla="*/ 139 w 1248"/>
                  <a:gd name="T25" fmla="*/ 435 h 539"/>
                  <a:gd name="T26" fmla="*/ 134 w 1248"/>
                  <a:gd name="T27" fmla="*/ 414 h 539"/>
                  <a:gd name="T28" fmla="*/ 134 w 1248"/>
                  <a:gd name="T29" fmla="*/ 393 h 539"/>
                  <a:gd name="T30" fmla="*/ 139 w 1248"/>
                  <a:gd name="T31" fmla="*/ 371 h 539"/>
                  <a:gd name="T32" fmla="*/ 155 w 1248"/>
                  <a:gd name="T33" fmla="*/ 355 h 539"/>
                  <a:gd name="T34" fmla="*/ 177 w 1248"/>
                  <a:gd name="T35" fmla="*/ 335 h 539"/>
                  <a:gd name="T36" fmla="*/ 199 w 1248"/>
                  <a:gd name="T37" fmla="*/ 319 h 539"/>
                  <a:gd name="T38" fmla="*/ 264 w 1248"/>
                  <a:gd name="T39" fmla="*/ 286 h 539"/>
                  <a:gd name="T40" fmla="*/ 349 w 1248"/>
                  <a:gd name="T41" fmla="*/ 256 h 539"/>
                  <a:gd name="T42" fmla="*/ 441 w 1248"/>
                  <a:gd name="T43" fmla="*/ 228 h 539"/>
                  <a:gd name="T44" fmla="*/ 548 w 1248"/>
                  <a:gd name="T45" fmla="*/ 207 h 539"/>
                  <a:gd name="T46" fmla="*/ 654 w 1248"/>
                  <a:gd name="T47" fmla="*/ 187 h 539"/>
                  <a:gd name="T48" fmla="*/ 880 w 1248"/>
                  <a:gd name="T49" fmla="*/ 149 h 539"/>
                  <a:gd name="T50" fmla="*/ 981 w 1248"/>
                  <a:gd name="T51" fmla="*/ 132 h 539"/>
                  <a:gd name="T52" fmla="*/ 1079 w 1248"/>
                  <a:gd name="T53" fmla="*/ 116 h 539"/>
                  <a:gd name="T54" fmla="*/ 1164 w 1248"/>
                  <a:gd name="T55" fmla="*/ 113 h 539"/>
                  <a:gd name="T56" fmla="*/ 1234 w 1248"/>
                  <a:gd name="T57" fmla="*/ 102 h 539"/>
                  <a:gd name="T58" fmla="*/ 1234 w 1248"/>
                  <a:gd name="T59" fmla="*/ 0 h 539"/>
                  <a:gd name="T60" fmla="*/ 1148 w 1248"/>
                  <a:gd name="T61" fmla="*/ 22 h 539"/>
                  <a:gd name="T62" fmla="*/ 1057 w 1248"/>
                  <a:gd name="T63" fmla="*/ 38 h 539"/>
                  <a:gd name="T64" fmla="*/ 864 w 1248"/>
                  <a:gd name="T65" fmla="*/ 69 h 539"/>
                  <a:gd name="T66" fmla="*/ 665 w 1248"/>
                  <a:gd name="T67" fmla="*/ 91 h 539"/>
                  <a:gd name="T68" fmla="*/ 477 w 1248"/>
                  <a:gd name="T69" fmla="*/ 122 h 539"/>
                  <a:gd name="T70" fmla="*/ 387 w 1248"/>
                  <a:gd name="T71" fmla="*/ 138 h 539"/>
                  <a:gd name="T72" fmla="*/ 305 w 1248"/>
                  <a:gd name="T73" fmla="*/ 154 h 539"/>
                  <a:gd name="T74" fmla="*/ 226 w 1248"/>
                  <a:gd name="T75" fmla="*/ 176 h 539"/>
                  <a:gd name="T76" fmla="*/ 161 w 1248"/>
                  <a:gd name="T77" fmla="*/ 196 h 539"/>
                  <a:gd name="T78" fmla="*/ 101 w 1248"/>
                  <a:gd name="T79" fmla="*/ 223 h 539"/>
                  <a:gd name="T80" fmla="*/ 54 w 1248"/>
                  <a:gd name="T81" fmla="*/ 250 h 539"/>
                  <a:gd name="T82" fmla="*/ 22 w 1248"/>
                  <a:gd name="T83" fmla="*/ 286 h 539"/>
                  <a:gd name="T84" fmla="*/ 0 w 1248"/>
                  <a:gd name="T85" fmla="*/ 324 h 539"/>
                  <a:gd name="T86" fmla="*/ 0 w 1248"/>
                  <a:gd name="T87" fmla="*/ 324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3" name="Freeform 10">
              <a:extLst>
                <a:ext uri="{FF2B5EF4-FFF2-40B4-BE49-F238E27FC236}">
                  <a16:creationId xmlns:a16="http://schemas.microsoft.com/office/drawing/2014/main" id="{41102A72-D80C-2F46-A6D2-03115C76FB39}"/>
                </a:ext>
              </a:extLst>
            </p:cNvPr>
            <p:cNvSpPr>
              <a:spLocks noChangeArrowheads="1"/>
            </p:cNvSpPr>
            <p:nvPr/>
          </p:nvSpPr>
          <p:spPr bwMode="auto">
            <a:xfrm>
              <a:off x="3322" y="1341"/>
              <a:ext cx="1818" cy="1530"/>
            </a:xfrm>
            <a:custGeom>
              <a:avLst/>
              <a:gdLst>
                <a:gd name="T0" fmla="*/ 616 w 2296"/>
                <a:gd name="T1" fmla="*/ 1151 h 1469"/>
                <a:gd name="T2" fmla="*/ 850 w 2296"/>
                <a:gd name="T3" fmla="*/ 1098 h 1469"/>
                <a:gd name="T4" fmla="*/ 1044 w 2296"/>
                <a:gd name="T5" fmla="*/ 1038 h 1469"/>
                <a:gd name="T6" fmla="*/ 1201 w 2296"/>
                <a:gd name="T7" fmla="*/ 973 h 1469"/>
                <a:gd name="T8" fmla="*/ 1317 w 2296"/>
                <a:gd name="T9" fmla="*/ 903 h 1469"/>
                <a:gd name="T10" fmla="*/ 1392 w 2296"/>
                <a:gd name="T11" fmla="*/ 820 h 1469"/>
                <a:gd name="T12" fmla="*/ 1432 w 2296"/>
                <a:gd name="T13" fmla="*/ 726 h 1469"/>
                <a:gd name="T14" fmla="*/ 1436 w 2296"/>
                <a:gd name="T15" fmla="*/ 607 h 1469"/>
                <a:gd name="T16" fmla="*/ 1405 w 2296"/>
                <a:gd name="T17" fmla="*/ 496 h 1469"/>
                <a:gd name="T18" fmla="*/ 1344 w 2296"/>
                <a:gd name="T19" fmla="*/ 395 h 1469"/>
                <a:gd name="T20" fmla="*/ 1259 w 2296"/>
                <a:gd name="T21" fmla="*/ 301 h 1469"/>
                <a:gd name="T22" fmla="*/ 1109 w 2296"/>
                <a:gd name="T23" fmla="*/ 171 h 1469"/>
                <a:gd name="T24" fmla="*/ 1010 w 2296"/>
                <a:gd name="T25" fmla="*/ 100 h 1469"/>
                <a:gd name="T26" fmla="*/ 926 w 2296"/>
                <a:gd name="T27" fmla="*/ 47 h 1469"/>
                <a:gd name="T28" fmla="*/ 868 w 2296"/>
                <a:gd name="T29" fmla="*/ 10 h 1469"/>
                <a:gd name="T30" fmla="*/ 844 w 2296"/>
                <a:gd name="T31" fmla="*/ 0 h 1469"/>
                <a:gd name="T32" fmla="*/ 1037 w 2296"/>
                <a:gd name="T33" fmla="*/ 129 h 1469"/>
                <a:gd name="T34" fmla="*/ 1221 w 2296"/>
                <a:gd name="T35" fmla="*/ 277 h 1469"/>
                <a:gd name="T36" fmla="*/ 1296 w 2296"/>
                <a:gd name="T37" fmla="*/ 354 h 1469"/>
                <a:gd name="T38" fmla="*/ 1361 w 2296"/>
                <a:gd name="T39" fmla="*/ 436 h 1469"/>
                <a:gd name="T40" fmla="*/ 1402 w 2296"/>
                <a:gd name="T41" fmla="*/ 519 h 1469"/>
                <a:gd name="T42" fmla="*/ 1419 w 2296"/>
                <a:gd name="T43" fmla="*/ 607 h 1469"/>
                <a:gd name="T44" fmla="*/ 1405 w 2296"/>
                <a:gd name="T45" fmla="*/ 689 h 1469"/>
                <a:gd name="T46" fmla="*/ 1361 w 2296"/>
                <a:gd name="T47" fmla="*/ 761 h 1469"/>
                <a:gd name="T48" fmla="*/ 1293 w 2296"/>
                <a:gd name="T49" fmla="*/ 820 h 1469"/>
                <a:gd name="T50" fmla="*/ 1204 w 2296"/>
                <a:gd name="T51" fmla="*/ 868 h 1469"/>
                <a:gd name="T52" fmla="*/ 1096 w 2296"/>
                <a:gd name="T53" fmla="*/ 914 h 1469"/>
                <a:gd name="T54" fmla="*/ 847 w 2296"/>
                <a:gd name="T55" fmla="*/ 985 h 1469"/>
                <a:gd name="T56" fmla="*/ 579 w 2296"/>
                <a:gd name="T57" fmla="*/ 1050 h 1469"/>
                <a:gd name="T58" fmla="*/ 327 w 2296"/>
                <a:gd name="T59" fmla="*/ 1115 h 1469"/>
                <a:gd name="T60" fmla="*/ 222 w 2296"/>
                <a:gd name="T61" fmla="*/ 1156 h 1469"/>
                <a:gd name="T62" fmla="*/ 129 w 2296"/>
                <a:gd name="T63" fmla="*/ 1198 h 1469"/>
                <a:gd name="T64" fmla="*/ 58 w 2296"/>
                <a:gd name="T65" fmla="*/ 1246 h 1469"/>
                <a:gd name="T66" fmla="*/ 13 w 2296"/>
                <a:gd name="T67" fmla="*/ 1304 h 1469"/>
                <a:gd name="T68" fmla="*/ 0 w 2296"/>
                <a:gd name="T69" fmla="*/ 1369 h 1469"/>
                <a:gd name="T70" fmla="*/ 17 w 2296"/>
                <a:gd name="T71" fmla="*/ 1439 h 1469"/>
                <a:gd name="T72" fmla="*/ 62 w 2296"/>
                <a:gd name="T73" fmla="*/ 1499 h 1469"/>
                <a:gd name="T74" fmla="*/ 123 w 2296"/>
                <a:gd name="T75" fmla="*/ 1546 h 1469"/>
                <a:gd name="T76" fmla="*/ 204 w 2296"/>
                <a:gd name="T77" fmla="*/ 1594 h 1469"/>
                <a:gd name="T78" fmla="*/ 136 w 2296"/>
                <a:gd name="T79" fmla="*/ 1534 h 1469"/>
                <a:gd name="T80" fmla="*/ 92 w 2296"/>
                <a:gd name="T81" fmla="*/ 1475 h 1469"/>
                <a:gd name="T82" fmla="*/ 75 w 2296"/>
                <a:gd name="T83" fmla="*/ 1416 h 1469"/>
                <a:gd name="T84" fmla="*/ 89 w 2296"/>
                <a:gd name="T85" fmla="*/ 1363 h 1469"/>
                <a:gd name="T86" fmla="*/ 133 w 2296"/>
                <a:gd name="T87" fmla="*/ 1310 h 1469"/>
                <a:gd name="T88" fmla="*/ 215 w 2296"/>
                <a:gd name="T89" fmla="*/ 1262 h 1469"/>
                <a:gd name="T90" fmla="*/ 330 w 2296"/>
                <a:gd name="T91" fmla="*/ 1217 h 1469"/>
                <a:gd name="T92" fmla="*/ 483 w 2296"/>
                <a:gd name="T93" fmla="*/ 1180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1">
              <a:extLst>
                <a:ext uri="{FF2B5EF4-FFF2-40B4-BE49-F238E27FC236}">
                  <a16:creationId xmlns:a16="http://schemas.microsoft.com/office/drawing/2014/main" id="{582C00FF-7C2A-9747-AFAC-E29B1D90FB39}"/>
                </a:ext>
              </a:extLst>
            </p:cNvPr>
            <p:cNvSpPr>
              <a:spLocks noChangeArrowheads="1"/>
            </p:cNvSpPr>
            <p:nvPr/>
          </p:nvSpPr>
          <p:spPr bwMode="auto">
            <a:xfrm>
              <a:off x="0" y="0"/>
              <a:ext cx="5751" cy="1769"/>
            </a:xfrm>
            <a:custGeom>
              <a:avLst/>
              <a:gdLst>
                <a:gd name="T0" fmla="*/ 0 w 5740"/>
                <a:gd name="T1" fmla="*/ 0 h 1906"/>
                <a:gd name="T2" fmla="*/ 0 w 5740"/>
                <a:gd name="T3" fmla="*/ 1642 h 1906"/>
                <a:gd name="T4" fmla="*/ 5762 w 5740"/>
                <a:gd name="T5" fmla="*/ 1642 h 1906"/>
                <a:gd name="T6" fmla="*/ 576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6" name="Rectangle 12">
            <a:extLst>
              <a:ext uri="{FF2B5EF4-FFF2-40B4-BE49-F238E27FC236}">
                <a16:creationId xmlns:a16="http://schemas.microsoft.com/office/drawing/2014/main" id="{8538D124-C0CA-8F40-A417-109C617C0F21}"/>
              </a:ext>
            </a:extLst>
          </p:cNvPr>
          <p:cNvSpPr>
            <a:spLocks noGrp="1" noChangeArrowheads="1"/>
          </p:cNvSpPr>
          <p:nvPr>
            <p:ph type="title"/>
          </p:nvPr>
        </p:nvSpPr>
        <p:spPr bwMode="auto">
          <a:xfrm>
            <a:off x="457200" y="128588"/>
            <a:ext cx="8218488" cy="1423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37" name="Rectangle 13">
            <a:extLst>
              <a:ext uri="{FF2B5EF4-FFF2-40B4-BE49-F238E27FC236}">
                <a16:creationId xmlns:a16="http://schemas.microsoft.com/office/drawing/2014/main" id="{6BEE6742-AE53-D243-80C3-272FC2A5B19C}"/>
              </a:ext>
            </a:extLst>
          </p:cNvPr>
          <p:cNvSpPr>
            <a:spLocks noGrp="1" noChangeArrowheads="1"/>
          </p:cNvSpPr>
          <p:nvPr>
            <p:ph type="ftr"/>
          </p:nvPr>
        </p:nvSpPr>
        <p:spPr bwMode="auto">
          <a:xfrm>
            <a:off x="3124200" y="6248400"/>
            <a:ext cx="2884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endParaRPr lang="it-IT" altLang="it-IT"/>
          </a:p>
        </p:txBody>
      </p:sp>
      <p:sp>
        <p:nvSpPr>
          <p:cNvPr id="1038" name="Rectangle 14">
            <a:extLst>
              <a:ext uri="{FF2B5EF4-FFF2-40B4-BE49-F238E27FC236}">
                <a16:creationId xmlns:a16="http://schemas.microsoft.com/office/drawing/2014/main" id="{249BD824-E904-BE40-80D4-458911EE896B}"/>
              </a:ext>
            </a:extLst>
          </p:cNvPr>
          <p:cNvSpPr>
            <a:spLocks noGrp="1" noChangeArrowheads="1"/>
          </p:cNvSpPr>
          <p:nvPr>
            <p:ph type="body" idx="1"/>
          </p:nvPr>
        </p:nvSpPr>
        <p:spPr bwMode="auto">
          <a:xfrm>
            <a:off x="457200" y="1600200"/>
            <a:ext cx="8218488"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
            <a:extLst>
              <a:ext uri="{FF2B5EF4-FFF2-40B4-BE49-F238E27FC236}">
                <a16:creationId xmlns:a16="http://schemas.microsoft.com/office/drawing/2014/main" id="{6BEDE6FF-ADF1-9B47-844D-230A13A0DE29}"/>
              </a:ext>
            </a:extLst>
          </p:cNvPr>
          <p:cNvGrpSpPr>
            <a:grpSpLocks/>
          </p:cNvGrpSpPr>
          <p:nvPr/>
        </p:nvGrpSpPr>
        <p:grpSpPr bwMode="auto">
          <a:xfrm>
            <a:off x="0" y="0"/>
            <a:ext cx="9129713" cy="6838950"/>
            <a:chOff x="0" y="0"/>
            <a:chExt cx="5751" cy="4308"/>
          </a:xfrm>
        </p:grpSpPr>
        <p:grpSp>
          <p:nvGrpSpPr>
            <p:cNvPr id="14344" name="Group 2">
              <a:extLst>
                <a:ext uri="{FF2B5EF4-FFF2-40B4-BE49-F238E27FC236}">
                  <a16:creationId xmlns:a16="http://schemas.microsoft.com/office/drawing/2014/main" id="{CC301124-0BE9-1C44-96E3-A82F724B203D}"/>
                </a:ext>
              </a:extLst>
            </p:cNvPr>
            <p:cNvGrpSpPr>
              <a:grpSpLocks/>
            </p:cNvGrpSpPr>
            <p:nvPr/>
          </p:nvGrpSpPr>
          <p:grpSpPr bwMode="auto">
            <a:xfrm>
              <a:off x="1728" y="2230"/>
              <a:ext cx="4020" cy="2078"/>
              <a:chOff x="1728" y="2230"/>
              <a:chExt cx="4020" cy="2078"/>
            </a:xfrm>
          </p:grpSpPr>
          <p:sp>
            <p:nvSpPr>
              <p:cNvPr id="14347" name="Freeform 3">
                <a:extLst>
                  <a:ext uri="{FF2B5EF4-FFF2-40B4-BE49-F238E27FC236}">
                    <a16:creationId xmlns:a16="http://schemas.microsoft.com/office/drawing/2014/main" id="{003E1DDA-FAB6-2E4D-BE91-636451DF48E7}"/>
                  </a:ext>
                </a:extLst>
              </p:cNvPr>
              <p:cNvSpPr>
                <a:spLocks noChangeArrowheads="1"/>
              </p:cNvSpPr>
              <p:nvPr/>
            </p:nvSpPr>
            <p:spPr bwMode="auto">
              <a:xfrm>
                <a:off x="1728" y="2644"/>
                <a:ext cx="2875" cy="1664"/>
              </a:xfrm>
              <a:custGeom>
                <a:avLst/>
                <a:gdLst>
                  <a:gd name="T0" fmla="*/ 2726 w 2882"/>
                  <a:gd name="T1" fmla="*/ 524 h 1671"/>
                  <a:gd name="T2" fmla="*/ 2620 w 2882"/>
                  <a:gd name="T3" fmla="*/ 480 h 1671"/>
                  <a:gd name="T4" fmla="*/ 2468 w 2882"/>
                  <a:gd name="T5" fmla="*/ 420 h 1671"/>
                  <a:gd name="T6" fmla="*/ 2193 w 2882"/>
                  <a:gd name="T7" fmla="*/ 341 h 1671"/>
                  <a:gd name="T8" fmla="*/ 1960 w 2882"/>
                  <a:gd name="T9" fmla="*/ 275 h 1671"/>
                  <a:gd name="T10" fmla="*/ 1799 w 2882"/>
                  <a:gd name="T11" fmla="*/ 210 h 1671"/>
                  <a:gd name="T12" fmla="*/ 1685 w 2882"/>
                  <a:gd name="T13" fmla="*/ 150 h 1671"/>
                  <a:gd name="T14" fmla="*/ 1620 w 2882"/>
                  <a:gd name="T15" fmla="*/ 103 h 1671"/>
                  <a:gd name="T16" fmla="*/ 1582 w 2882"/>
                  <a:gd name="T17" fmla="*/ 60 h 1671"/>
                  <a:gd name="T18" fmla="*/ 1571 w 2882"/>
                  <a:gd name="T19" fmla="*/ 27 h 1671"/>
                  <a:gd name="T20" fmla="*/ 1577 w 2882"/>
                  <a:gd name="T21" fmla="*/ 0 h 1671"/>
                  <a:gd name="T22" fmla="*/ 1549 w 2882"/>
                  <a:gd name="T23" fmla="*/ 49 h 1671"/>
                  <a:gd name="T24" fmla="*/ 1560 w 2882"/>
                  <a:gd name="T25" fmla="*/ 98 h 1671"/>
                  <a:gd name="T26" fmla="*/ 1609 w 2882"/>
                  <a:gd name="T27" fmla="*/ 139 h 1671"/>
                  <a:gd name="T28" fmla="*/ 1680 w 2882"/>
                  <a:gd name="T29" fmla="*/ 183 h 1671"/>
                  <a:gd name="T30" fmla="*/ 1783 w 2882"/>
                  <a:gd name="T31" fmla="*/ 226 h 1671"/>
                  <a:gd name="T32" fmla="*/ 2030 w 2882"/>
                  <a:gd name="T33" fmla="*/ 308 h 1671"/>
                  <a:gd name="T34" fmla="*/ 2273 w 2882"/>
                  <a:gd name="T35" fmla="*/ 377 h 1671"/>
                  <a:gd name="T36" fmla="*/ 2452 w 2882"/>
                  <a:gd name="T37" fmla="*/ 431 h 1671"/>
                  <a:gd name="T38" fmla="*/ 2593 w 2882"/>
                  <a:gd name="T39" fmla="*/ 480 h 1671"/>
                  <a:gd name="T40" fmla="*/ 2694 w 2882"/>
                  <a:gd name="T41" fmla="*/ 524 h 1671"/>
                  <a:gd name="T42" fmla="*/ 2754 w 2882"/>
                  <a:gd name="T43" fmla="*/ 556 h 1671"/>
                  <a:gd name="T44" fmla="*/ 2781 w 2882"/>
                  <a:gd name="T45" fmla="*/ 589 h 1671"/>
                  <a:gd name="T46" fmla="*/ 2781 w 2882"/>
                  <a:gd name="T47" fmla="*/ 636 h 1671"/>
                  <a:gd name="T48" fmla="*/ 2748 w 2882"/>
                  <a:gd name="T49" fmla="*/ 685 h 1671"/>
                  <a:gd name="T50" fmla="*/ 2678 w 2882"/>
                  <a:gd name="T51" fmla="*/ 729 h 1671"/>
                  <a:gd name="T52" fmla="*/ 2577 w 2882"/>
                  <a:gd name="T53" fmla="*/ 772 h 1671"/>
                  <a:gd name="T54" fmla="*/ 2446 w 2882"/>
                  <a:gd name="T55" fmla="*/ 816 h 1671"/>
                  <a:gd name="T56" fmla="*/ 2289 w 2882"/>
                  <a:gd name="T57" fmla="*/ 857 h 1671"/>
                  <a:gd name="T58" fmla="*/ 2020 w 2882"/>
                  <a:gd name="T59" fmla="*/ 922 h 1671"/>
                  <a:gd name="T60" fmla="*/ 1598 w 2882"/>
                  <a:gd name="T61" fmla="*/ 1026 h 1671"/>
                  <a:gd name="T62" fmla="*/ 1139 w 2882"/>
                  <a:gd name="T63" fmla="*/ 1154 h 1671"/>
                  <a:gd name="T64" fmla="*/ 669 w 2882"/>
                  <a:gd name="T65" fmla="*/ 1316 h 1671"/>
                  <a:gd name="T66" fmla="*/ 215 w 2882"/>
                  <a:gd name="T67" fmla="*/ 1533 h 1671"/>
                  <a:gd name="T68" fmla="*/ 351 w 2882"/>
                  <a:gd name="T69" fmla="*/ 1657 h 1671"/>
                  <a:gd name="T70" fmla="*/ 750 w 2882"/>
                  <a:gd name="T71" fmla="*/ 1457 h 1671"/>
                  <a:gd name="T72" fmla="*/ 1139 w 2882"/>
                  <a:gd name="T73" fmla="*/ 1301 h 1671"/>
                  <a:gd name="T74" fmla="*/ 1511 w 2882"/>
                  <a:gd name="T75" fmla="*/ 1176 h 1671"/>
                  <a:gd name="T76" fmla="*/ 1851 w 2882"/>
                  <a:gd name="T77" fmla="*/ 1073 h 1671"/>
                  <a:gd name="T78" fmla="*/ 2155 w 2882"/>
                  <a:gd name="T79" fmla="*/ 999 h 1671"/>
                  <a:gd name="T80" fmla="*/ 2414 w 2882"/>
                  <a:gd name="T81" fmla="*/ 939 h 1671"/>
                  <a:gd name="T82" fmla="*/ 2614 w 2882"/>
                  <a:gd name="T83" fmla="*/ 884 h 1671"/>
                  <a:gd name="T84" fmla="*/ 2748 w 2882"/>
                  <a:gd name="T85" fmla="*/ 831 h 1671"/>
                  <a:gd name="T86" fmla="*/ 2813 w 2882"/>
                  <a:gd name="T87" fmla="*/ 788 h 1671"/>
                  <a:gd name="T88" fmla="*/ 2851 w 2882"/>
                  <a:gd name="T89" fmla="*/ 739 h 1671"/>
                  <a:gd name="T90" fmla="*/ 2868 w 2882"/>
                  <a:gd name="T91" fmla="*/ 696 h 1671"/>
                  <a:gd name="T92" fmla="*/ 2840 w 2882"/>
                  <a:gd name="T93" fmla="*/ 614 h 1671"/>
                  <a:gd name="T94" fmla="*/ 2786 w 2882"/>
                  <a:gd name="T95" fmla="*/ 556 h 1671"/>
                  <a:gd name="T96" fmla="*/ 2759 w 2882"/>
                  <a:gd name="T97" fmla="*/ 540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8" name="Freeform 4">
                <a:extLst>
                  <a:ext uri="{FF2B5EF4-FFF2-40B4-BE49-F238E27FC236}">
                    <a16:creationId xmlns:a16="http://schemas.microsoft.com/office/drawing/2014/main" id="{5AE0AEF2-DADF-CC4F-A91E-03456387D402}"/>
                  </a:ext>
                </a:extLst>
              </p:cNvPr>
              <p:cNvSpPr>
                <a:spLocks noChangeArrowheads="1"/>
              </p:cNvSpPr>
              <p:nvPr/>
            </p:nvSpPr>
            <p:spPr bwMode="auto">
              <a:xfrm>
                <a:off x="4170" y="2671"/>
                <a:ext cx="1252" cy="804"/>
              </a:xfrm>
              <a:custGeom>
                <a:avLst/>
                <a:gdLst>
                  <a:gd name="T0" fmla="*/ 1245 w 1259"/>
                  <a:gd name="T1" fmla="*/ 605 h 811"/>
                  <a:gd name="T2" fmla="*/ 1234 w 1259"/>
                  <a:gd name="T3" fmla="*/ 578 h 811"/>
                  <a:gd name="T4" fmla="*/ 1223 w 1259"/>
                  <a:gd name="T5" fmla="*/ 556 h 811"/>
                  <a:gd name="T6" fmla="*/ 1202 w 1259"/>
                  <a:gd name="T7" fmla="*/ 529 h 811"/>
                  <a:gd name="T8" fmla="*/ 1174 w 1259"/>
                  <a:gd name="T9" fmla="*/ 509 h 811"/>
                  <a:gd name="T10" fmla="*/ 1111 w 1259"/>
                  <a:gd name="T11" fmla="*/ 471 h 811"/>
                  <a:gd name="T12" fmla="*/ 1030 w 1259"/>
                  <a:gd name="T13" fmla="*/ 433 h 811"/>
                  <a:gd name="T14" fmla="*/ 934 w 1259"/>
                  <a:gd name="T15" fmla="*/ 401 h 811"/>
                  <a:gd name="T16" fmla="*/ 831 w 1259"/>
                  <a:gd name="T17" fmla="*/ 375 h 811"/>
                  <a:gd name="T18" fmla="*/ 719 w 1259"/>
                  <a:gd name="T19" fmla="*/ 342 h 811"/>
                  <a:gd name="T20" fmla="*/ 607 w 1259"/>
                  <a:gd name="T21" fmla="*/ 315 h 811"/>
                  <a:gd name="T22" fmla="*/ 493 w 1259"/>
                  <a:gd name="T23" fmla="*/ 288 h 811"/>
                  <a:gd name="T24" fmla="*/ 387 w 1259"/>
                  <a:gd name="T25" fmla="*/ 257 h 811"/>
                  <a:gd name="T26" fmla="*/ 284 w 1259"/>
                  <a:gd name="T27" fmla="*/ 225 h 811"/>
                  <a:gd name="T28" fmla="*/ 193 w 1259"/>
                  <a:gd name="T29" fmla="*/ 192 h 811"/>
                  <a:gd name="T30" fmla="*/ 117 w 1259"/>
                  <a:gd name="T31" fmla="*/ 150 h 811"/>
                  <a:gd name="T32" fmla="*/ 54 w 1259"/>
                  <a:gd name="T33" fmla="*/ 107 h 811"/>
                  <a:gd name="T34" fmla="*/ 33 w 1259"/>
                  <a:gd name="T35" fmla="*/ 85 h 811"/>
                  <a:gd name="T36" fmla="*/ 16 w 1259"/>
                  <a:gd name="T37" fmla="*/ 58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58 h 811"/>
                  <a:gd name="T50" fmla="*/ 16 w 1259"/>
                  <a:gd name="T51" fmla="*/ 85 h 811"/>
                  <a:gd name="T52" fmla="*/ 33 w 1259"/>
                  <a:gd name="T53" fmla="*/ 112 h 811"/>
                  <a:gd name="T54" fmla="*/ 54 w 1259"/>
                  <a:gd name="T55" fmla="*/ 140 h 811"/>
                  <a:gd name="T56" fmla="*/ 87 w 1259"/>
                  <a:gd name="T57" fmla="*/ 171 h 811"/>
                  <a:gd name="T58" fmla="*/ 123 w 1259"/>
                  <a:gd name="T59" fmla="*/ 203 h 811"/>
                  <a:gd name="T60" fmla="*/ 177 w 1259"/>
                  <a:gd name="T61" fmla="*/ 236 h 811"/>
                  <a:gd name="T62" fmla="*/ 242 w 1259"/>
                  <a:gd name="T63" fmla="*/ 274 h 811"/>
                  <a:gd name="T64" fmla="*/ 322 w 1259"/>
                  <a:gd name="T65" fmla="*/ 304 h 811"/>
                  <a:gd name="T66" fmla="*/ 414 w 1259"/>
                  <a:gd name="T67" fmla="*/ 342 h 811"/>
                  <a:gd name="T68" fmla="*/ 520 w 1259"/>
                  <a:gd name="T69" fmla="*/ 375 h 811"/>
                  <a:gd name="T70" fmla="*/ 649 w 1259"/>
                  <a:gd name="T71" fmla="*/ 406 h 811"/>
                  <a:gd name="T72" fmla="*/ 741 w 1259"/>
                  <a:gd name="T73" fmla="*/ 427 h 811"/>
                  <a:gd name="T74" fmla="*/ 820 w 1259"/>
                  <a:gd name="T75" fmla="*/ 455 h 811"/>
                  <a:gd name="T76" fmla="*/ 891 w 1259"/>
                  <a:gd name="T77" fmla="*/ 482 h 811"/>
                  <a:gd name="T78" fmla="*/ 956 w 1259"/>
                  <a:gd name="T79" fmla="*/ 504 h 811"/>
                  <a:gd name="T80" fmla="*/ 1003 w 1259"/>
                  <a:gd name="T81" fmla="*/ 529 h 811"/>
                  <a:gd name="T82" fmla="*/ 1041 w 1259"/>
                  <a:gd name="T83" fmla="*/ 556 h 811"/>
                  <a:gd name="T84" fmla="*/ 1068 w 1259"/>
                  <a:gd name="T85" fmla="*/ 583 h 811"/>
                  <a:gd name="T86" fmla="*/ 1090 w 1259"/>
                  <a:gd name="T87" fmla="*/ 610 h 811"/>
                  <a:gd name="T88" fmla="*/ 1100 w 1259"/>
                  <a:gd name="T89" fmla="*/ 636 h 811"/>
                  <a:gd name="T90" fmla="*/ 1106 w 1259"/>
                  <a:gd name="T91" fmla="*/ 663 h 811"/>
                  <a:gd name="T92" fmla="*/ 1100 w 1259"/>
                  <a:gd name="T93" fmla="*/ 685 h 811"/>
                  <a:gd name="T94" fmla="*/ 1084 w 1259"/>
                  <a:gd name="T95" fmla="*/ 712 h 811"/>
                  <a:gd name="T96" fmla="*/ 1068 w 1259"/>
                  <a:gd name="T97" fmla="*/ 734 h 811"/>
                  <a:gd name="T98" fmla="*/ 1041 w 1259"/>
                  <a:gd name="T99" fmla="*/ 753 h 811"/>
                  <a:gd name="T100" fmla="*/ 1003 w 1259"/>
                  <a:gd name="T101" fmla="*/ 775 h 811"/>
                  <a:gd name="T102" fmla="*/ 967 w 1259"/>
                  <a:gd name="T103" fmla="*/ 797 h 811"/>
                  <a:gd name="T104" fmla="*/ 1035 w 1259"/>
                  <a:gd name="T105" fmla="*/ 775 h 811"/>
                  <a:gd name="T106" fmla="*/ 1095 w 1259"/>
                  <a:gd name="T107" fmla="*/ 753 h 811"/>
                  <a:gd name="T108" fmla="*/ 1144 w 1259"/>
                  <a:gd name="T109" fmla="*/ 734 h 811"/>
                  <a:gd name="T110" fmla="*/ 1185 w 1259"/>
                  <a:gd name="T111" fmla="*/ 712 h 811"/>
                  <a:gd name="T112" fmla="*/ 1212 w 1259"/>
                  <a:gd name="T113" fmla="*/ 690 h 811"/>
                  <a:gd name="T114" fmla="*/ 1234 w 1259"/>
                  <a:gd name="T115" fmla="*/ 663 h 811"/>
                  <a:gd name="T116" fmla="*/ 1245 w 1259"/>
                  <a:gd name="T117" fmla="*/ 636 h 811"/>
                  <a:gd name="T118" fmla="*/ 1245 w 1259"/>
                  <a:gd name="T119" fmla="*/ 605 h 811"/>
                  <a:gd name="T120" fmla="*/ 1245 w 1259"/>
                  <a:gd name="T121" fmla="*/ 60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9" name="Freeform 5">
                <a:extLst>
                  <a:ext uri="{FF2B5EF4-FFF2-40B4-BE49-F238E27FC236}">
                    <a16:creationId xmlns:a16="http://schemas.microsoft.com/office/drawing/2014/main" id="{2D004990-4617-4042-B294-99BF90670009}"/>
                  </a:ext>
                </a:extLst>
              </p:cNvPr>
              <p:cNvSpPr>
                <a:spLocks noChangeArrowheads="1"/>
              </p:cNvSpPr>
              <p:nvPr/>
            </p:nvSpPr>
            <p:spPr bwMode="auto">
              <a:xfrm>
                <a:off x="2900" y="3346"/>
                <a:ext cx="2842" cy="962"/>
              </a:xfrm>
              <a:custGeom>
                <a:avLst/>
                <a:gdLst>
                  <a:gd name="T0" fmla="*/ 92 w 2849"/>
                  <a:gd name="T1" fmla="*/ 944 h 969"/>
                  <a:gd name="T2" fmla="*/ 0 w 2849"/>
                  <a:gd name="T3" fmla="*/ 955 h 969"/>
                  <a:gd name="T4" fmla="*/ 389 w 2849"/>
                  <a:gd name="T5" fmla="*/ 955 h 969"/>
                  <a:gd name="T6" fmla="*/ 432 w 2849"/>
                  <a:gd name="T7" fmla="*/ 933 h 969"/>
                  <a:gd name="T8" fmla="*/ 481 w 2849"/>
                  <a:gd name="T9" fmla="*/ 900 h 969"/>
                  <a:gd name="T10" fmla="*/ 552 w 2849"/>
                  <a:gd name="T11" fmla="*/ 864 h 969"/>
                  <a:gd name="T12" fmla="*/ 631 w 2849"/>
                  <a:gd name="T13" fmla="*/ 826 h 969"/>
                  <a:gd name="T14" fmla="*/ 723 w 2849"/>
                  <a:gd name="T15" fmla="*/ 782 h 969"/>
                  <a:gd name="T16" fmla="*/ 832 w 2849"/>
                  <a:gd name="T17" fmla="*/ 735 h 969"/>
                  <a:gd name="T18" fmla="*/ 957 w 2849"/>
                  <a:gd name="T19" fmla="*/ 686 h 969"/>
                  <a:gd name="T20" fmla="*/ 1096 w 2849"/>
                  <a:gd name="T21" fmla="*/ 632 h 969"/>
                  <a:gd name="T22" fmla="*/ 1253 w 2849"/>
                  <a:gd name="T23" fmla="*/ 574 h 969"/>
                  <a:gd name="T24" fmla="*/ 1425 w 2849"/>
                  <a:gd name="T25" fmla="*/ 514 h 969"/>
                  <a:gd name="T26" fmla="*/ 1615 w 2849"/>
                  <a:gd name="T27" fmla="*/ 456 h 969"/>
                  <a:gd name="T28" fmla="*/ 1821 w 2849"/>
                  <a:gd name="T29" fmla="*/ 397 h 969"/>
                  <a:gd name="T30" fmla="*/ 2047 w 2849"/>
                  <a:gd name="T31" fmla="*/ 339 h 969"/>
                  <a:gd name="T32" fmla="*/ 2289 w 2849"/>
                  <a:gd name="T33" fmla="*/ 279 h 969"/>
                  <a:gd name="T34" fmla="*/ 2555 w 2849"/>
                  <a:gd name="T35" fmla="*/ 219 h 969"/>
                  <a:gd name="T36" fmla="*/ 2835 w 2849"/>
                  <a:gd name="T37" fmla="*/ 161 h 969"/>
                  <a:gd name="T38" fmla="*/ 2835 w 2849"/>
                  <a:gd name="T39" fmla="*/ 0 h 969"/>
                  <a:gd name="T40" fmla="*/ 2803 w 2849"/>
                  <a:gd name="T41" fmla="*/ 16 h 969"/>
                  <a:gd name="T42" fmla="*/ 2759 w 2849"/>
                  <a:gd name="T43" fmla="*/ 33 h 969"/>
                  <a:gd name="T44" fmla="*/ 2705 w 2849"/>
                  <a:gd name="T45" fmla="*/ 54 h 969"/>
                  <a:gd name="T46" fmla="*/ 2635 w 2849"/>
                  <a:gd name="T47" fmla="*/ 74 h 969"/>
                  <a:gd name="T48" fmla="*/ 2560 w 2849"/>
                  <a:gd name="T49" fmla="*/ 96 h 969"/>
                  <a:gd name="T50" fmla="*/ 2479 w 2849"/>
                  <a:gd name="T51" fmla="*/ 118 h 969"/>
                  <a:gd name="T52" fmla="*/ 2387 w 2849"/>
                  <a:gd name="T53" fmla="*/ 145 h 969"/>
                  <a:gd name="T54" fmla="*/ 2289 w 2849"/>
                  <a:gd name="T55" fmla="*/ 167 h 969"/>
                  <a:gd name="T56" fmla="*/ 2085 w 2849"/>
                  <a:gd name="T57" fmla="*/ 219 h 969"/>
                  <a:gd name="T58" fmla="*/ 1879 w 2849"/>
                  <a:gd name="T59" fmla="*/ 273 h 969"/>
                  <a:gd name="T60" fmla="*/ 1680 w 2849"/>
                  <a:gd name="T61" fmla="*/ 322 h 969"/>
                  <a:gd name="T62" fmla="*/ 1582 w 2849"/>
                  <a:gd name="T63" fmla="*/ 348 h 969"/>
                  <a:gd name="T64" fmla="*/ 1495 w 2849"/>
                  <a:gd name="T65" fmla="*/ 375 h 969"/>
                  <a:gd name="T66" fmla="*/ 1101 w 2849"/>
                  <a:gd name="T67" fmla="*/ 498 h 969"/>
                  <a:gd name="T68" fmla="*/ 908 w 2849"/>
                  <a:gd name="T69" fmla="*/ 569 h 969"/>
                  <a:gd name="T70" fmla="*/ 723 w 2849"/>
                  <a:gd name="T71" fmla="*/ 637 h 969"/>
                  <a:gd name="T72" fmla="*/ 546 w 2849"/>
                  <a:gd name="T73" fmla="*/ 708 h 969"/>
                  <a:gd name="T74" fmla="*/ 378 w 2849"/>
                  <a:gd name="T75" fmla="*/ 782 h 969"/>
                  <a:gd name="T76" fmla="*/ 226 w 2849"/>
                  <a:gd name="T77" fmla="*/ 864 h 969"/>
                  <a:gd name="T78" fmla="*/ 92 w 2849"/>
                  <a:gd name="T79" fmla="*/ 944 h 969"/>
                  <a:gd name="T80" fmla="*/ 92 w 2849"/>
                  <a:gd name="T81" fmla="*/ 944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50" name="Freeform 6">
                <a:extLst>
                  <a:ext uri="{FF2B5EF4-FFF2-40B4-BE49-F238E27FC236}">
                    <a16:creationId xmlns:a16="http://schemas.microsoft.com/office/drawing/2014/main" id="{355036D6-683C-9447-8707-C8EC1EC1A73A}"/>
                  </a:ext>
                </a:extLst>
              </p:cNvPr>
              <p:cNvSpPr>
                <a:spLocks noChangeArrowheads="1"/>
              </p:cNvSpPr>
              <p:nvPr/>
            </p:nvSpPr>
            <p:spPr bwMode="auto">
              <a:xfrm>
                <a:off x="2748" y="2230"/>
                <a:ext cx="3000" cy="2078"/>
              </a:xfrm>
              <a:custGeom>
                <a:avLst/>
                <a:gdLst>
                  <a:gd name="T0" fmla="*/ 1427 w 3007"/>
                  <a:gd name="T1" fmla="*/ 470 h 2085"/>
                  <a:gd name="T2" fmla="*/ 1454 w 3007"/>
                  <a:gd name="T3" fmla="*/ 524 h 2085"/>
                  <a:gd name="T4" fmla="*/ 1533 w 3007"/>
                  <a:gd name="T5" fmla="*/ 589 h 2085"/>
                  <a:gd name="T6" fmla="*/ 1707 w 3007"/>
                  <a:gd name="T7" fmla="*/ 666 h 2085"/>
                  <a:gd name="T8" fmla="*/ 1919 w 3007"/>
                  <a:gd name="T9" fmla="*/ 731 h 2085"/>
                  <a:gd name="T10" fmla="*/ 2145 w 3007"/>
                  <a:gd name="T11" fmla="*/ 783 h 2085"/>
                  <a:gd name="T12" fmla="*/ 2360 w 3007"/>
                  <a:gd name="T13" fmla="*/ 843 h 2085"/>
                  <a:gd name="T14" fmla="*/ 2539 w 3007"/>
                  <a:gd name="T15" fmla="*/ 914 h 2085"/>
                  <a:gd name="T16" fmla="*/ 2626 w 3007"/>
                  <a:gd name="T17" fmla="*/ 974 h 2085"/>
                  <a:gd name="T18" fmla="*/ 2664 w 3007"/>
                  <a:gd name="T19" fmla="*/ 1023 h 2085"/>
                  <a:gd name="T20" fmla="*/ 2669 w 3007"/>
                  <a:gd name="T21" fmla="*/ 1075 h 2085"/>
                  <a:gd name="T22" fmla="*/ 2653 w 3007"/>
                  <a:gd name="T23" fmla="*/ 1119 h 2085"/>
                  <a:gd name="T24" fmla="*/ 2604 w 3007"/>
                  <a:gd name="T25" fmla="*/ 1162 h 2085"/>
                  <a:gd name="T26" fmla="*/ 2533 w 3007"/>
                  <a:gd name="T27" fmla="*/ 1200 h 2085"/>
                  <a:gd name="T28" fmla="*/ 2436 w 3007"/>
                  <a:gd name="T29" fmla="*/ 1233 h 2085"/>
                  <a:gd name="T30" fmla="*/ 2318 w 3007"/>
                  <a:gd name="T31" fmla="*/ 1266 h 2085"/>
                  <a:gd name="T32" fmla="*/ 2096 w 3007"/>
                  <a:gd name="T33" fmla="*/ 1320 h 2085"/>
                  <a:gd name="T34" fmla="*/ 1734 w 3007"/>
                  <a:gd name="T35" fmla="*/ 1411 h 2085"/>
                  <a:gd name="T36" fmla="*/ 1302 w 3007"/>
                  <a:gd name="T37" fmla="*/ 1530 h 2085"/>
                  <a:gd name="T38" fmla="*/ 816 w 3007"/>
                  <a:gd name="T39" fmla="*/ 1697 h 2085"/>
                  <a:gd name="T40" fmla="*/ 280 w 3007"/>
                  <a:gd name="T41" fmla="*/ 1930 h 2085"/>
                  <a:gd name="T42" fmla="*/ 152 w 3007"/>
                  <a:gd name="T43" fmla="*/ 2071 h 2085"/>
                  <a:gd name="T44" fmla="*/ 384 w 3007"/>
                  <a:gd name="T45" fmla="*/ 1978 h 2085"/>
                  <a:gd name="T46" fmla="*/ 696 w 3007"/>
                  <a:gd name="T47" fmla="*/ 1822 h 2085"/>
                  <a:gd name="T48" fmla="*/ 1060 w 3007"/>
                  <a:gd name="T49" fmla="*/ 1681 h 2085"/>
                  <a:gd name="T50" fmla="*/ 1653 w 3007"/>
                  <a:gd name="T51" fmla="*/ 1487 h 2085"/>
                  <a:gd name="T52" fmla="*/ 1837 w 3007"/>
                  <a:gd name="T53" fmla="*/ 1432 h 2085"/>
                  <a:gd name="T54" fmla="*/ 2242 w 3007"/>
                  <a:gd name="T55" fmla="*/ 1331 h 2085"/>
                  <a:gd name="T56" fmla="*/ 2539 w 3007"/>
                  <a:gd name="T57" fmla="*/ 1255 h 2085"/>
                  <a:gd name="T58" fmla="*/ 2718 w 3007"/>
                  <a:gd name="T59" fmla="*/ 1206 h 2085"/>
                  <a:gd name="T60" fmla="*/ 2862 w 3007"/>
                  <a:gd name="T61" fmla="*/ 1162 h 2085"/>
                  <a:gd name="T62" fmla="*/ 2960 w 3007"/>
                  <a:gd name="T63" fmla="*/ 1124 h 2085"/>
                  <a:gd name="T64" fmla="*/ 2993 w 3007"/>
                  <a:gd name="T65" fmla="*/ 865 h 2085"/>
                  <a:gd name="T66" fmla="*/ 2846 w 3007"/>
                  <a:gd name="T67" fmla="*/ 838 h 2085"/>
                  <a:gd name="T68" fmla="*/ 2658 w 3007"/>
                  <a:gd name="T69" fmla="*/ 800 h 2085"/>
                  <a:gd name="T70" fmla="*/ 2446 w 3007"/>
                  <a:gd name="T71" fmla="*/ 751 h 2085"/>
                  <a:gd name="T72" fmla="*/ 2128 w 3007"/>
                  <a:gd name="T73" fmla="*/ 666 h 2085"/>
                  <a:gd name="T74" fmla="*/ 1949 w 3007"/>
                  <a:gd name="T75" fmla="*/ 600 h 2085"/>
                  <a:gd name="T76" fmla="*/ 1816 w 3007"/>
                  <a:gd name="T77" fmla="*/ 530 h 2085"/>
                  <a:gd name="T78" fmla="*/ 1761 w 3007"/>
                  <a:gd name="T79" fmla="*/ 470 h 2085"/>
                  <a:gd name="T80" fmla="*/ 1745 w 3007"/>
                  <a:gd name="T81" fmla="*/ 434 h 2085"/>
                  <a:gd name="T82" fmla="*/ 1772 w 3007"/>
                  <a:gd name="T83" fmla="*/ 379 h 2085"/>
                  <a:gd name="T84" fmla="*/ 1854 w 3007"/>
                  <a:gd name="T85" fmla="*/ 314 h 2085"/>
                  <a:gd name="T86" fmla="*/ 1976 w 3007"/>
                  <a:gd name="T87" fmla="*/ 265 h 2085"/>
                  <a:gd name="T88" fmla="*/ 2139 w 3007"/>
                  <a:gd name="T89" fmla="*/ 227 h 2085"/>
                  <a:gd name="T90" fmla="*/ 2419 w 3007"/>
                  <a:gd name="T91" fmla="*/ 178 h 2085"/>
                  <a:gd name="T92" fmla="*/ 2813 w 3007"/>
                  <a:gd name="T93" fmla="*/ 125 h 2085"/>
                  <a:gd name="T94" fmla="*/ 2993 w 3007"/>
                  <a:gd name="T95" fmla="*/ 87 h 2085"/>
                  <a:gd name="T96" fmla="*/ 2895 w 3007"/>
                  <a:gd name="T97" fmla="*/ 22 h 2085"/>
                  <a:gd name="T98" fmla="*/ 2664 w 3007"/>
                  <a:gd name="T99" fmla="*/ 66 h 2085"/>
                  <a:gd name="T100" fmla="*/ 2275 w 3007"/>
                  <a:gd name="T101" fmla="*/ 120 h 2085"/>
                  <a:gd name="T102" fmla="*/ 2020 w 3007"/>
                  <a:gd name="T103" fmla="*/ 156 h 2085"/>
                  <a:gd name="T104" fmla="*/ 1783 w 3007"/>
                  <a:gd name="T105" fmla="*/ 200 h 2085"/>
                  <a:gd name="T106" fmla="*/ 1593 w 3007"/>
                  <a:gd name="T107" fmla="*/ 259 h 2085"/>
                  <a:gd name="T108" fmla="*/ 1465 w 3007"/>
                  <a:gd name="T109" fmla="*/ 336 h 2085"/>
                  <a:gd name="T110" fmla="*/ 1432 w 3007"/>
                  <a:gd name="T111" fmla="*/ 385 h 2085"/>
                  <a:gd name="T112" fmla="*/ 1421 w 3007"/>
                  <a:gd name="T113" fmla="*/ 439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51" name="Freeform 7">
                <a:extLst>
                  <a:ext uri="{FF2B5EF4-FFF2-40B4-BE49-F238E27FC236}">
                    <a16:creationId xmlns:a16="http://schemas.microsoft.com/office/drawing/2014/main" id="{661C06B6-2E5F-5D46-A9E9-7826CF5784FA}"/>
                  </a:ext>
                </a:extLst>
              </p:cNvPr>
              <p:cNvSpPr>
                <a:spLocks noChangeArrowheads="1"/>
              </p:cNvSpPr>
              <p:nvPr/>
            </p:nvSpPr>
            <p:spPr bwMode="auto">
              <a:xfrm>
                <a:off x="4501" y="2317"/>
                <a:ext cx="1241" cy="532"/>
              </a:xfrm>
              <a:custGeom>
                <a:avLst/>
                <a:gdLst>
                  <a:gd name="T0" fmla="*/ 0 w 1248"/>
                  <a:gd name="T1" fmla="*/ 324 h 539"/>
                  <a:gd name="T2" fmla="*/ 0 w 1248"/>
                  <a:gd name="T3" fmla="*/ 350 h 539"/>
                  <a:gd name="T4" fmla="*/ 5 w 1248"/>
                  <a:gd name="T5" fmla="*/ 377 h 539"/>
                  <a:gd name="T6" fmla="*/ 27 w 1248"/>
                  <a:gd name="T7" fmla="*/ 404 h 539"/>
                  <a:gd name="T8" fmla="*/ 54 w 1248"/>
                  <a:gd name="T9" fmla="*/ 424 h 539"/>
                  <a:gd name="T10" fmla="*/ 90 w 1248"/>
                  <a:gd name="T11" fmla="*/ 451 h 539"/>
                  <a:gd name="T12" fmla="*/ 139 w 1248"/>
                  <a:gd name="T13" fmla="*/ 478 h 539"/>
                  <a:gd name="T14" fmla="*/ 193 w 1248"/>
                  <a:gd name="T15" fmla="*/ 498 h 539"/>
                  <a:gd name="T16" fmla="*/ 253 w 1248"/>
                  <a:gd name="T17" fmla="*/ 525 h 539"/>
                  <a:gd name="T18" fmla="*/ 210 w 1248"/>
                  <a:gd name="T19" fmla="*/ 503 h 539"/>
                  <a:gd name="T20" fmla="*/ 177 w 1248"/>
                  <a:gd name="T21" fmla="*/ 478 h 539"/>
                  <a:gd name="T22" fmla="*/ 155 w 1248"/>
                  <a:gd name="T23" fmla="*/ 456 h 539"/>
                  <a:gd name="T24" fmla="*/ 139 w 1248"/>
                  <a:gd name="T25" fmla="*/ 435 h 539"/>
                  <a:gd name="T26" fmla="*/ 134 w 1248"/>
                  <a:gd name="T27" fmla="*/ 414 h 539"/>
                  <a:gd name="T28" fmla="*/ 134 w 1248"/>
                  <a:gd name="T29" fmla="*/ 393 h 539"/>
                  <a:gd name="T30" fmla="*/ 139 w 1248"/>
                  <a:gd name="T31" fmla="*/ 371 h 539"/>
                  <a:gd name="T32" fmla="*/ 155 w 1248"/>
                  <a:gd name="T33" fmla="*/ 355 h 539"/>
                  <a:gd name="T34" fmla="*/ 177 w 1248"/>
                  <a:gd name="T35" fmla="*/ 335 h 539"/>
                  <a:gd name="T36" fmla="*/ 199 w 1248"/>
                  <a:gd name="T37" fmla="*/ 319 h 539"/>
                  <a:gd name="T38" fmla="*/ 264 w 1248"/>
                  <a:gd name="T39" fmla="*/ 286 h 539"/>
                  <a:gd name="T40" fmla="*/ 349 w 1248"/>
                  <a:gd name="T41" fmla="*/ 256 h 539"/>
                  <a:gd name="T42" fmla="*/ 441 w 1248"/>
                  <a:gd name="T43" fmla="*/ 228 h 539"/>
                  <a:gd name="T44" fmla="*/ 548 w 1248"/>
                  <a:gd name="T45" fmla="*/ 207 h 539"/>
                  <a:gd name="T46" fmla="*/ 654 w 1248"/>
                  <a:gd name="T47" fmla="*/ 187 h 539"/>
                  <a:gd name="T48" fmla="*/ 880 w 1248"/>
                  <a:gd name="T49" fmla="*/ 149 h 539"/>
                  <a:gd name="T50" fmla="*/ 981 w 1248"/>
                  <a:gd name="T51" fmla="*/ 132 h 539"/>
                  <a:gd name="T52" fmla="*/ 1079 w 1248"/>
                  <a:gd name="T53" fmla="*/ 116 h 539"/>
                  <a:gd name="T54" fmla="*/ 1164 w 1248"/>
                  <a:gd name="T55" fmla="*/ 113 h 539"/>
                  <a:gd name="T56" fmla="*/ 1234 w 1248"/>
                  <a:gd name="T57" fmla="*/ 102 h 539"/>
                  <a:gd name="T58" fmla="*/ 1234 w 1248"/>
                  <a:gd name="T59" fmla="*/ 0 h 539"/>
                  <a:gd name="T60" fmla="*/ 1148 w 1248"/>
                  <a:gd name="T61" fmla="*/ 22 h 539"/>
                  <a:gd name="T62" fmla="*/ 1057 w 1248"/>
                  <a:gd name="T63" fmla="*/ 38 h 539"/>
                  <a:gd name="T64" fmla="*/ 864 w 1248"/>
                  <a:gd name="T65" fmla="*/ 69 h 539"/>
                  <a:gd name="T66" fmla="*/ 665 w 1248"/>
                  <a:gd name="T67" fmla="*/ 91 h 539"/>
                  <a:gd name="T68" fmla="*/ 477 w 1248"/>
                  <a:gd name="T69" fmla="*/ 122 h 539"/>
                  <a:gd name="T70" fmla="*/ 387 w 1248"/>
                  <a:gd name="T71" fmla="*/ 138 h 539"/>
                  <a:gd name="T72" fmla="*/ 305 w 1248"/>
                  <a:gd name="T73" fmla="*/ 154 h 539"/>
                  <a:gd name="T74" fmla="*/ 226 w 1248"/>
                  <a:gd name="T75" fmla="*/ 176 h 539"/>
                  <a:gd name="T76" fmla="*/ 161 w 1248"/>
                  <a:gd name="T77" fmla="*/ 196 h 539"/>
                  <a:gd name="T78" fmla="*/ 101 w 1248"/>
                  <a:gd name="T79" fmla="*/ 223 h 539"/>
                  <a:gd name="T80" fmla="*/ 54 w 1248"/>
                  <a:gd name="T81" fmla="*/ 250 h 539"/>
                  <a:gd name="T82" fmla="*/ 22 w 1248"/>
                  <a:gd name="T83" fmla="*/ 286 h 539"/>
                  <a:gd name="T84" fmla="*/ 0 w 1248"/>
                  <a:gd name="T85" fmla="*/ 324 h 539"/>
                  <a:gd name="T86" fmla="*/ 0 w 1248"/>
                  <a:gd name="T87" fmla="*/ 324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4345" name="Freeform 8">
              <a:extLst>
                <a:ext uri="{FF2B5EF4-FFF2-40B4-BE49-F238E27FC236}">
                  <a16:creationId xmlns:a16="http://schemas.microsoft.com/office/drawing/2014/main" id="{6D6237F7-CD2D-1F4E-9915-DC196944C4EB}"/>
                </a:ext>
              </a:extLst>
            </p:cNvPr>
            <p:cNvSpPr>
              <a:spLocks noChangeArrowheads="1"/>
            </p:cNvSpPr>
            <p:nvPr/>
          </p:nvSpPr>
          <p:spPr bwMode="auto">
            <a:xfrm>
              <a:off x="3322" y="1341"/>
              <a:ext cx="1818" cy="1530"/>
            </a:xfrm>
            <a:custGeom>
              <a:avLst/>
              <a:gdLst>
                <a:gd name="T0" fmla="*/ 616 w 2296"/>
                <a:gd name="T1" fmla="*/ 1151 h 1469"/>
                <a:gd name="T2" fmla="*/ 850 w 2296"/>
                <a:gd name="T3" fmla="*/ 1098 h 1469"/>
                <a:gd name="T4" fmla="*/ 1044 w 2296"/>
                <a:gd name="T5" fmla="*/ 1038 h 1469"/>
                <a:gd name="T6" fmla="*/ 1201 w 2296"/>
                <a:gd name="T7" fmla="*/ 973 h 1469"/>
                <a:gd name="T8" fmla="*/ 1317 w 2296"/>
                <a:gd name="T9" fmla="*/ 903 h 1469"/>
                <a:gd name="T10" fmla="*/ 1392 w 2296"/>
                <a:gd name="T11" fmla="*/ 820 h 1469"/>
                <a:gd name="T12" fmla="*/ 1432 w 2296"/>
                <a:gd name="T13" fmla="*/ 726 h 1469"/>
                <a:gd name="T14" fmla="*/ 1436 w 2296"/>
                <a:gd name="T15" fmla="*/ 607 h 1469"/>
                <a:gd name="T16" fmla="*/ 1405 w 2296"/>
                <a:gd name="T17" fmla="*/ 496 h 1469"/>
                <a:gd name="T18" fmla="*/ 1344 w 2296"/>
                <a:gd name="T19" fmla="*/ 395 h 1469"/>
                <a:gd name="T20" fmla="*/ 1259 w 2296"/>
                <a:gd name="T21" fmla="*/ 301 h 1469"/>
                <a:gd name="T22" fmla="*/ 1109 w 2296"/>
                <a:gd name="T23" fmla="*/ 171 h 1469"/>
                <a:gd name="T24" fmla="*/ 1010 w 2296"/>
                <a:gd name="T25" fmla="*/ 100 h 1469"/>
                <a:gd name="T26" fmla="*/ 926 w 2296"/>
                <a:gd name="T27" fmla="*/ 47 h 1469"/>
                <a:gd name="T28" fmla="*/ 868 w 2296"/>
                <a:gd name="T29" fmla="*/ 10 h 1469"/>
                <a:gd name="T30" fmla="*/ 844 w 2296"/>
                <a:gd name="T31" fmla="*/ 0 h 1469"/>
                <a:gd name="T32" fmla="*/ 1037 w 2296"/>
                <a:gd name="T33" fmla="*/ 129 h 1469"/>
                <a:gd name="T34" fmla="*/ 1221 w 2296"/>
                <a:gd name="T35" fmla="*/ 277 h 1469"/>
                <a:gd name="T36" fmla="*/ 1296 w 2296"/>
                <a:gd name="T37" fmla="*/ 354 h 1469"/>
                <a:gd name="T38" fmla="*/ 1361 w 2296"/>
                <a:gd name="T39" fmla="*/ 436 h 1469"/>
                <a:gd name="T40" fmla="*/ 1402 w 2296"/>
                <a:gd name="T41" fmla="*/ 519 h 1469"/>
                <a:gd name="T42" fmla="*/ 1419 w 2296"/>
                <a:gd name="T43" fmla="*/ 607 h 1469"/>
                <a:gd name="T44" fmla="*/ 1405 w 2296"/>
                <a:gd name="T45" fmla="*/ 689 h 1469"/>
                <a:gd name="T46" fmla="*/ 1361 w 2296"/>
                <a:gd name="T47" fmla="*/ 761 h 1469"/>
                <a:gd name="T48" fmla="*/ 1293 w 2296"/>
                <a:gd name="T49" fmla="*/ 820 h 1469"/>
                <a:gd name="T50" fmla="*/ 1204 w 2296"/>
                <a:gd name="T51" fmla="*/ 868 h 1469"/>
                <a:gd name="T52" fmla="*/ 1096 w 2296"/>
                <a:gd name="T53" fmla="*/ 914 h 1469"/>
                <a:gd name="T54" fmla="*/ 847 w 2296"/>
                <a:gd name="T55" fmla="*/ 985 h 1469"/>
                <a:gd name="T56" fmla="*/ 579 w 2296"/>
                <a:gd name="T57" fmla="*/ 1050 h 1469"/>
                <a:gd name="T58" fmla="*/ 327 w 2296"/>
                <a:gd name="T59" fmla="*/ 1115 h 1469"/>
                <a:gd name="T60" fmla="*/ 222 w 2296"/>
                <a:gd name="T61" fmla="*/ 1156 h 1469"/>
                <a:gd name="T62" fmla="*/ 129 w 2296"/>
                <a:gd name="T63" fmla="*/ 1198 h 1469"/>
                <a:gd name="T64" fmla="*/ 58 w 2296"/>
                <a:gd name="T65" fmla="*/ 1246 h 1469"/>
                <a:gd name="T66" fmla="*/ 13 w 2296"/>
                <a:gd name="T67" fmla="*/ 1304 h 1469"/>
                <a:gd name="T68" fmla="*/ 0 w 2296"/>
                <a:gd name="T69" fmla="*/ 1369 h 1469"/>
                <a:gd name="T70" fmla="*/ 17 w 2296"/>
                <a:gd name="T71" fmla="*/ 1439 h 1469"/>
                <a:gd name="T72" fmla="*/ 62 w 2296"/>
                <a:gd name="T73" fmla="*/ 1499 h 1469"/>
                <a:gd name="T74" fmla="*/ 123 w 2296"/>
                <a:gd name="T75" fmla="*/ 1546 h 1469"/>
                <a:gd name="T76" fmla="*/ 204 w 2296"/>
                <a:gd name="T77" fmla="*/ 1594 h 1469"/>
                <a:gd name="T78" fmla="*/ 136 w 2296"/>
                <a:gd name="T79" fmla="*/ 1534 h 1469"/>
                <a:gd name="T80" fmla="*/ 92 w 2296"/>
                <a:gd name="T81" fmla="*/ 1475 h 1469"/>
                <a:gd name="T82" fmla="*/ 75 w 2296"/>
                <a:gd name="T83" fmla="*/ 1416 h 1469"/>
                <a:gd name="T84" fmla="*/ 89 w 2296"/>
                <a:gd name="T85" fmla="*/ 1363 h 1469"/>
                <a:gd name="T86" fmla="*/ 133 w 2296"/>
                <a:gd name="T87" fmla="*/ 1310 h 1469"/>
                <a:gd name="T88" fmla="*/ 215 w 2296"/>
                <a:gd name="T89" fmla="*/ 1262 h 1469"/>
                <a:gd name="T90" fmla="*/ 330 w 2296"/>
                <a:gd name="T91" fmla="*/ 1217 h 1469"/>
                <a:gd name="T92" fmla="*/ 483 w 2296"/>
                <a:gd name="T93" fmla="*/ 1180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6" name="Freeform 9">
              <a:extLst>
                <a:ext uri="{FF2B5EF4-FFF2-40B4-BE49-F238E27FC236}">
                  <a16:creationId xmlns:a16="http://schemas.microsoft.com/office/drawing/2014/main" id="{881ACF11-6F70-134C-B029-2A5DDC0D2C24}"/>
                </a:ext>
              </a:extLst>
            </p:cNvPr>
            <p:cNvSpPr>
              <a:spLocks noChangeArrowheads="1"/>
            </p:cNvSpPr>
            <p:nvPr/>
          </p:nvSpPr>
          <p:spPr bwMode="auto">
            <a:xfrm>
              <a:off x="0" y="0"/>
              <a:ext cx="5751" cy="1769"/>
            </a:xfrm>
            <a:custGeom>
              <a:avLst/>
              <a:gdLst>
                <a:gd name="T0" fmla="*/ 0 w 5740"/>
                <a:gd name="T1" fmla="*/ 0 h 1906"/>
                <a:gd name="T2" fmla="*/ 0 w 5740"/>
                <a:gd name="T3" fmla="*/ 1642 h 1906"/>
                <a:gd name="T4" fmla="*/ 5762 w 5740"/>
                <a:gd name="T5" fmla="*/ 1642 h 1906"/>
                <a:gd name="T6" fmla="*/ 576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8" name="Rectangle 10">
            <a:extLst>
              <a:ext uri="{FF2B5EF4-FFF2-40B4-BE49-F238E27FC236}">
                <a16:creationId xmlns:a16="http://schemas.microsoft.com/office/drawing/2014/main" id="{6A6FCF97-D0B7-A048-8319-C743151A39DD}"/>
              </a:ext>
            </a:extLst>
          </p:cNvPr>
          <p:cNvSpPr>
            <a:spLocks noGrp="1" noChangeArrowheads="1"/>
          </p:cNvSpPr>
          <p:nvPr>
            <p:ph type="title"/>
          </p:nvPr>
        </p:nvSpPr>
        <p:spPr bwMode="auto">
          <a:xfrm>
            <a:off x="685800" y="1736725"/>
            <a:ext cx="7761288" cy="190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59" name="Rectangle 11">
            <a:extLst>
              <a:ext uri="{FF2B5EF4-FFF2-40B4-BE49-F238E27FC236}">
                <a16:creationId xmlns:a16="http://schemas.microsoft.com/office/drawing/2014/main" id="{D4677963-EE37-6B46-A317-9D67907BBD72}"/>
              </a:ext>
            </a:extLst>
          </p:cNvPr>
          <p:cNvSpPr>
            <a:spLocks noGrp="1" noChangeArrowheads="1"/>
          </p:cNvSpPr>
          <p:nvPr>
            <p:ph type="dt"/>
          </p:nvPr>
        </p:nvSpPr>
        <p:spPr bwMode="auto">
          <a:xfrm>
            <a:off x="457200" y="6248400"/>
            <a:ext cx="2122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723900" algn="l"/>
                <a:tab pos="1447800" algn="l"/>
              </a:tabLst>
              <a:defRPr sz="1200">
                <a:solidFill>
                  <a:srgbClr val="FFFFFF"/>
                </a:solidFill>
                <a:latin typeface="Arial" panose="020B0604020202020204" pitchFamily="34" charset="0"/>
                <a:cs typeface="Lucida Sans Unicode" panose="020B0602030504020204" pitchFamily="34" charset="0"/>
              </a:defRPr>
            </a:lvl1pPr>
          </a:lstStyle>
          <a:p>
            <a:pPr>
              <a:defRPr/>
            </a:pPr>
            <a:fld id="{CB22267E-8436-0743-88C5-70398C5738D7}" type="datetime1">
              <a:rPr lang="it-IT" altLang="it-IT"/>
              <a:pPr>
                <a:defRPr/>
              </a:pPr>
              <a:t>20/10/24</a:t>
            </a:fld>
            <a:endParaRPr lang="en-US" altLang="it-IT"/>
          </a:p>
        </p:txBody>
      </p:sp>
      <p:sp>
        <p:nvSpPr>
          <p:cNvPr id="2060" name="Rectangle 12">
            <a:extLst>
              <a:ext uri="{FF2B5EF4-FFF2-40B4-BE49-F238E27FC236}">
                <a16:creationId xmlns:a16="http://schemas.microsoft.com/office/drawing/2014/main" id="{B9370C82-8E4C-A848-91A5-8A30958F27BF}"/>
              </a:ext>
            </a:extLst>
          </p:cNvPr>
          <p:cNvSpPr>
            <a:spLocks noGrp="1" noChangeArrowheads="1"/>
          </p:cNvSpPr>
          <p:nvPr>
            <p:ph type="ftr"/>
          </p:nvPr>
        </p:nvSpPr>
        <p:spPr bwMode="auto">
          <a:xfrm>
            <a:off x="3124200" y="6249988"/>
            <a:ext cx="2884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eaLnBrk="1" hangingPunct="1">
              <a:buClrTx/>
              <a:buSzPct val="100000"/>
              <a:buFontTx/>
              <a:buNone/>
              <a:tabLst>
                <a:tab pos="723900" algn="l"/>
                <a:tab pos="1447800" algn="l"/>
                <a:tab pos="2171700" algn="l"/>
              </a:tabLst>
              <a:defRPr sz="1200">
                <a:solidFill>
                  <a:srgbClr val="FFFFFF"/>
                </a:solidFill>
                <a:latin typeface="Arial" panose="020B0604020202020204" pitchFamily="34" charset="0"/>
                <a:cs typeface="Lucida Sans Unicode" panose="020B0602030504020204" pitchFamily="34" charset="0"/>
              </a:defRPr>
            </a:lvl1pPr>
          </a:lstStyle>
          <a:p>
            <a:pPr>
              <a:defRPr/>
            </a:pPr>
            <a:endParaRPr lang="it-IT" altLang="it-IT"/>
          </a:p>
        </p:txBody>
      </p:sp>
      <p:sp>
        <p:nvSpPr>
          <p:cNvPr id="2061" name="Rectangle 13">
            <a:extLst>
              <a:ext uri="{FF2B5EF4-FFF2-40B4-BE49-F238E27FC236}">
                <a16:creationId xmlns:a16="http://schemas.microsoft.com/office/drawing/2014/main" id="{89B3604B-FFF1-3A44-B055-F62EC395844F}"/>
              </a:ext>
            </a:extLst>
          </p:cNvPr>
          <p:cNvSpPr>
            <a:spLocks noGrp="1" noChangeArrowheads="1"/>
          </p:cNvSpPr>
          <p:nvPr>
            <p:ph type="sldNum"/>
          </p:nvPr>
        </p:nvSpPr>
        <p:spPr bwMode="auto">
          <a:xfrm>
            <a:off x="6553200" y="6253163"/>
            <a:ext cx="2122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723900" algn="l"/>
                <a:tab pos="1447800" algn="l"/>
              </a:tabLst>
              <a:defRPr sz="1200">
                <a:solidFill>
                  <a:srgbClr val="FFFFFF"/>
                </a:solidFill>
                <a:latin typeface="Arial" panose="020B0604020202020204" pitchFamily="34" charset="0"/>
                <a:cs typeface="Lucida Sans Unicode" panose="020B0602030504020204" pitchFamily="34" charset="0"/>
              </a:defRPr>
            </a:lvl1pPr>
          </a:lstStyle>
          <a:p>
            <a:pPr>
              <a:defRPr/>
            </a:pPr>
            <a:fld id="{B5881FBC-DDF5-334E-94C8-3420F39567E5}" type="slidenum">
              <a:rPr lang="it-IT" altLang="it-IT"/>
              <a:pPr>
                <a:defRPr/>
              </a:pPr>
              <a:t>‹N›</a:t>
            </a:fld>
            <a:endParaRPr lang="it-IT" altLang="it-IT"/>
          </a:p>
        </p:txBody>
      </p:sp>
      <p:sp>
        <p:nvSpPr>
          <p:cNvPr id="2062" name="Rectangle 14">
            <a:extLst>
              <a:ext uri="{FF2B5EF4-FFF2-40B4-BE49-F238E27FC236}">
                <a16:creationId xmlns:a16="http://schemas.microsoft.com/office/drawing/2014/main" id="{DE165342-733F-1D40-9F3A-1A0779452ED5}"/>
              </a:ext>
            </a:extLst>
          </p:cNvPr>
          <p:cNvSpPr>
            <a:spLocks noGrp="1" noChangeArrowheads="1"/>
          </p:cNvSpPr>
          <p:nvPr>
            <p:ph type="body" idx="1"/>
          </p:nvPr>
        </p:nvSpPr>
        <p:spPr bwMode="auto">
          <a:xfrm>
            <a:off x="457200" y="1604963"/>
            <a:ext cx="8218488"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sldNum="0" hdr="0" ftr="0" dt="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62620AA6-22D2-9547-BDB1-E5D9DC8F281A}"/>
              </a:ext>
            </a:extLst>
          </p:cNvPr>
          <p:cNvSpPr>
            <a:spLocks noGrp="1" noChangeArrowheads="1"/>
          </p:cNvSpPr>
          <p:nvPr>
            <p:ph type="title"/>
          </p:nvPr>
        </p:nvSpPr>
        <p:spPr>
          <a:xfrm>
            <a:off x="0" y="-273844"/>
            <a:ext cx="9144000" cy="1268413"/>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latin typeface="Arial Black" panose="020B0604020202020204" pitchFamily="34" charset="0"/>
              </a:rPr>
              <a:t>SCHELETRO DEL CRANIO</a:t>
            </a:r>
          </a:p>
        </p:txBody>
      </p:sp>
      <p:sp>
        <p:nvSpPr>
          <p:cNvPr id="29700" name="Rectangle 3">
            <a:extLst>
              <a:ext uri="{FF2B5EF4-FFF2-40B4-BE49-F238E27FC236}">
                <a16:creationId xmlns:a16="http://schemas.microsoft.com/office/drawing/2014/main" id="{E201B937-2B34-7342-8772-99A7A0E8414D}"/>
              </a:ext>
            </a:extLst>
          </p:cNvPr>
          <p:cNvSpPr>
            <a:spLocks noChangeArrowheads="1"/>
          </p:cNvSpPr>
          <p:nvPr/>
        </p:nvSpPr>
        <p:spPr bwMode="auto">
          <a:xfrm>
            <a:off x="0" y="2276475"/>
            <a:ext cx="720725" cy="287338"/>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1" name="Rectangle 4">
            <a:extLst>
              <a:ext uri="{FF2B5EF4-FFF2-40B4-BE49-F238E27FC236}">
                <a16:creationId xmlns:a16="http://schemas.microsoft.com/office/drawing/2014/main" id="{F4306C2A-9FD9-6945-9CFA-DE1A6BDD2074}"/>
              </a:ext>
            </a:extLst>
          </p:cNvPr>
          <p:cNvSpPr>
            <a:spLocks noChangeArrowheads="1"/>
          </p:cNvSpPr>
          <p:nvPr/>
        </p:nvSpPr>
        <p:spPr bwMode="auto">
          <a:xfrm>
            <a:off x="3348038" y="3068638"/>
            <a:ext cx="503237" cy="431800"/>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2" name="Rectangle 5">
            <a:extLst>
              <a:ext uri="{FF2B5EF4-FFF2-40B4-BE49-F238E27FC236}">
                <a16:creationId xmlns:a16="http://schemas.microsoft.com/office/drawing/2014/main" id="{CFB61803-4341-F44A-BDF5-1C50B55B97C2}"/>
              </a:ext>
            </a:extLst>
          </p:cNvPr>
          <p:cNvSpPr>
            <a:spLocks noChangeArrowheads="1"/>
          </p:cNvSpPr>
          <p:nvPr/>
        </p:nvSpPr>
        <p:spPr bwMode="auto">
          <a:xfrm>
            <a:off x="2700338" y="4652963"/>
            <a:ext cx="2089150" cy="215900"/>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3" name="Rectangle 6">
            <a:extLst>
              <a:ext uri="{FF2B5EF4-FFF2-40B4-BE49-F238E27FC236}">
                <a16:creationId xmlns:a16="http://schemas.microsoft.com/office/drawing/2014/main" id="{EE649FA4-1F3A-0346-BBC5-A74CD505D674}"/>
              </a:ext>
            </a:extLst>
          </p:cNvPr>
          <p:cNvSpPr>
            <a:spLocks noChangeArrowheads="1"/>
          </p:cNvSpPr>
          <p:nvPr/>
        </p:nvSpPr>
        <p:spPr bwMode="auto">
          <a:xfrm>
            <a:off x="2555875" y="4581525"/>
            <a:ext cx="2303463" cy="360363"/>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4" name="Rectangle 7">
            <a:extLst>
              <a:ext uri="{FF2B5EF4-FFF2-40B4-BE49-F238E27FC236}">
                <a16:creationId xmlns:a16="http://schemas.microsoft.com/office/drawing/2014/main" id="{096A5018-8EB8-7941-8AEA-D7337249E301}"/>
              </a:ext>
            </a:extLst>
          </p:cNvPr>
          <p:cNvSpPr>
            <a:spLocks noChangeArrowheads="1"/>
          </p:cNvSpPr>
          <p:nvPr/>
        </p:nvSpPr>
        <p:spPr bwMode="auto">
          <a:xfrm>
            <a:off x="2987675" y="2852738"/>
            <a:ext cx="504825" cy="288925"/>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pic>
        <p:nvPicPr>
          <p:cNvPr id="9" name="Picture 1" descr="0602">
            <a:extLst>
              <a:ext uri="{FF2B5EF4-FFF2-40B4-BE49-F238E27FC236}">
                <a16:creationId xmlns:a16="http://schemas.microsoft.com/office/drawing/2014/main" id="{8306AA83-8597-E342-B281-E8ECE9A5B916}"/>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8400" b="2751"/>
          <a:stretch/>
        </p:blipFill>
        <p:spPr>
          <a:xfrm>
            <a:off x="0" y="620688"/>
            <a:ext cx="9143999" cy="6265642"/>
          </a:xfrm>
          <a:prstGeom prst="rect">
            <a:avLst/>
          </a:prstGeom>
          <a:noFill/>
          <a:ln>
            <a:no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a:extLst>
              <a:ext uri="{FF2B5EF4-FFF2-40B4-BE49-F238E27FC236}">
                <a16:creationId xmlns:a16="http://schemas.microsoft.com/office/drawing/2014/main" id="{7B1164D6-EE97-B64C-8EAE-1EC0F0278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5" t="4645" b="10455"/>
          <a:stretch>
            <a:fillRect/>
          </a:stretch>
        </p:blipFill>
        <p:spPr bwMode="auto">
          <a:xfrm>
            <a:off x="2663825" y="71438"/>
            <a:ext cx="4824413" cy="6696075"/>
          </a:xfrm>
          <a:prstGeom prst="rect">
            <a:avLst/>
          </a:prstGeom>
          <a:noFill/>
          <a:ln>
            <a:noFill/>
          </a:ln>
          <a:effectLst/>
          <a:extLst>
            <a:ext uri="{909E8E84-426E-40DD-AFC4-6F175D3DCCD1}">
              <a14:hiddenFill xmlns:a14="http://schemas.microsoft.com/office/drawing/2010/main">
                <a:blipFill dpi="0" rotWithShape="0">
                  <a:blip/>
                  <a:srcRect l="2435" t="4645" b="1045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264414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a:extLst>
              <a:ext uri="{FF2B5EF4-FFF2-40B4-BE49-F238E27FC236}">
                <a16:creationId xmlns:a16="http://schemas.microsoft.com/office/drawing/2014/main" id="{1FE43519-2F4A-FF46-8004-A89CC30F5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7" t="8119" r="5777" b="7785"/>
          <a:stretch>
            <a:fillRect/>
          </a:stretch>
        </p:blipFill>
        <p:spPr bwMode="auto">
          <a:xfrm>
            <a:off x="1655763" y="71438"/>
            <a:ext cx="6408737" cy="6696075"/>
          </a:xfrm>
          <a:prstGeom prst="rect">
            <a:avLst/>
          </a:prstGeom>
          <a:noFill/>
          <a:ln>
            <a:noFill/>
          </a:ln>
          <a:effectLst/>
          <a:extLst>
            <a:ext uri="{909E8E84-426E-40DD-AFC4-6F175D3DCCD1}">
              <a14:hiddenFill xmlns:a14="http://schemas.microsoft.com/office/drawing/2010/main">
                <a:blipFill dpi="0" rotWithShape="0">
                  <a:blip/>
                  <a:srcRect l="3087" t="8119" r="5777" b="77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148131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1548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728652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Segnaposto contenuto 3" descr="1304.gif">
            <a:extLst>
              <a:ext uri="{FF2B5EF4-FFF2-40B4-BE49-F238E27FC236}">
                <a16:creationId xmlns:a16="http://schemas.microsoft.com/office/drawing/2014/main" id="{1E3E2461-53E2-722F-EEE9-FF75F278F8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15" t="5874" b="10503"/>
          <a:stretch/>
        </p:blipFill>
        <p:spPr bwMode="auto">
          <a:xfrm>
            <a:off x="0" y="0"/>
            <a:ext cx="8153177" cy="6858000"/>
          </a:xfrm>
          <a:prstGeom prst="rect">
            <a:avLst/>
          </a:prstGeom>
          <a:noFill/>
          <a:ln w="9525">
            <a:noFill/>
            <a:miter lim="800000"/>
            <a:headEnd/>
            <a:tailEnd/>
          </a:ln>
          <a:effectLst/>
        </p:spPr>
      </p:pic>
    </p:spTree>
    <p:extLst>
      <p:ext uri="{BB962C8B-B14F-4D97-AF65-F5344CB8AC3E}">
        <p14:creationId xmlns:p14="http://schemas.microsoft.com/office/powerpoint/2010/main" val="2152632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a:extLst>
              <a:ext uri="{FF2B5EF4-FFF2-40B4-BE49-F238E27FC236}">
                <a16:creationId xmlns:a16="http://schemas.microsoft.com/office/drawing/2014/main" id="{787C2FCF-6A70-EB43-B835-7A6B50A3A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99" r="3996" b="9811"/>
          <a:stretch>
            <a:fillRect/>
          </a:stretch>
        </p:blipFill>
        <p:spPr bwMode="auto">
          <a:xfrm>
            <a:off x="1152525" y="0"/>
            <a:ext cx="6911975" cy="6767513"/>
          </a:xfrm>
          <a:prstGeom prst="rect">
            <a:avLst/>
          </a:prstGeom>
          <a:noFill/>
          <a:ln>
            <a:noFill/>
          </a:ln>
          <a:effectLst/>
          <a:extLst>
            <a:ext uri="{909E8E84-426E-40DD-AFC4-6F175D3DCCD1}">
              <a14:hiddenFill xmlns:a14="http://schemas.microsoft.com/office/drawing/2010/main">
                <a:blipFill dpi="0" rotWithShape="0">
                  <a:blip/>
                  <a:srcRect l="1999" r="3996" b="981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34638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3" name="Shape 73"/>
          <p:cNvSpPr/>
          <p:nvPr/>
        </p:nvSpPr>
        <p:spPr>
          <a:xfrm>
            <a:off x="-108520" y="6309320"/>
            <a:ext cx="8304609" cy="5539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4" defTabSz="321457">
              <a:defRPr sz="1800"/>
            </a:pPr>
            <a:r>
              <a:rPr sz="1200" b="1" dirty="0">
                <a:solidFill>
                  <a:schemeClr val="tx1"/>
                </a:solidFill>
                <a:latin typeface="+mn-lt"/>
                <a:ea typeface="+mn-ea"/>
                <a:sym typeface="Helvetica"/>
              </a:rPr>
              <a:t>K.L. Moore, A.F. </a:t>
            </a:r>
            <a:r>
              <a:rPr sz="1200" b="1" dirty="0" err="1">
                <a:solidFill>
                  <a:schemeClr val="tx1"/>
                </a:solidFill>
                <a:latin typeface="+mn-lt"/>
                <a:ea typeface="+mn-ea"/>
                <a:sym typeface="Helvetica"/>
              </a:rPr>
              <a:t>Dalley</a:t>
            </a:r>
            <a:r>
              <a:rPr sz="1200" b="1" dirty="0">
                <a:solidFill>
                  <a:schemeClr val="tx1"/>
                </a:solidFill>
                <a:latin typeface="+mn-lt"/>
                <a:ea typeface="+mn-ea"/>
                <a:sym typeface="Helvetica"/>
              </a:rPr>
              <a:t>, A.M.R. </a:t>
            </a:r>
            <a:r>
              <a:rPr sz="1200" b="1" dirty="0" err="1">
                <a:solidFill>
                  <a:schemeClr val="tx1"/>
                </a:solidFill>
                <a:latin typeface="+mn-lt"/>
                <a:ea typeface="+mn-ea"/>
                <a:sym typeface="Helvetica"/>
              </a:rPr>
              <a:t>Agur</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Anatomia</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umana</a:t>
            </a:r>
            <a:r>
              <a:rPr sz="1200" b="1" dirty="0">
                <a:solidFill>
                  <a:schemeClr val="tx1"/>
                </a:solidFill>
                <a:latin typeface="+mn-lt"/>
                <a:ea typeface="+mn-ea"/>
                <a:sym typeface="Helvetica"/>
              </a:rPr>
              <a:t> a </a:t>
            </a:r>
            <a:r>
              <a:rPr sz="1200" b="1" dirty="0" err="1">
                <a:solidFill>
                  <a:schemeClr val="tx1"/>
                </a:solidFill>
                <a:latin typeface="+mn-lt"/>
                <a:ea typeface="+mn-ea"/>
                <a:sym typeface="Helvetica"/>
              </a:rPr>
              <a:t>orientamento</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clinico</a:t>
            </a:r>
            <a:r>
              <a:rPr sz="1200" b="1" dirty="0">
                <a:solidFill>
                  <a:schemeClr val="tx1"/>
                </a:solidFill>
                <a:latin typeface="+mn-lt"/>
                <a:ea typeface="+mn-ea"/>
                <a:sym typeface="Helvetica"/>
              </a:rPr>
              <a:t>                                                           Copyright 2015 C.E.A. Casa </a:t>
            </a:r>
            <a:r>
              <a:rPr sz="1200" b="1" dirty="0" err="1">
                <a:solidFill>
                  <a:schemeClr val="tx1"/>
                </a:solidFill>
                <a:latin typeface="+mn-lt"/>
                <a:ea typeface="+mn-ea"/>
                <a:sym typeface="Helvetica"/>
              </a:rPr>
              <a:t>Editrice</a:t>
            </a:r>
            <a:r>
              <a:rPr sz="1200" b="1" dirty="0">
                <a:solidFill>
                  <a:schemeClr val="tx1"/>
                </a:solidFill>
                <a:latin typeface="+mn-lt"/>
                <a:ea typeface="+mn-ea"/>
                <a:sym typeface="Helvetica"/>
              </a:rPr>
              <a:t> Ambrosiana</a:t>
            </a:r>
          </a:p>
        </p:txBody>
      </p:sp>
      <p:pic>
        <p:nvPicPr>
          <p:cNvPr id="74" name="image12.tif"/>
          <p:cNvPicPr/>
          <p:nvPr/>
        </p:nvPicPr>
        <p:blipFill>
          <a:blip r:embed="rId2"/>
          <a:stretch>
            <a:fillRect/>
          </a:stretch>
        </p:blipFill>
        <p:spPr>
          <a:xfrm>
            <a:off x="179512" y="116632"/>
            <a:ext cx="8712968" cy="6048672"/>
          </a:xfrm>
          <a:prstGeom prst="rect">
            <a:avLst/>
          </a:prstGeom>
          <a:ln w="12700">
            <a:miter lim="400000"/>
          </a:ln>
        </p:spPr>
      </p:pic>
    </p:spTree>
    <p:extLst>
      <p:ext uri="{BB962C8B-B14F-4D97-AF65-F5344CB8AC3E}">
        <p14:creationId xmlns:p14="http://schemas.microsoft.com/office/powerpoint/2010/main" val="111415351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VOLTA  del 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457200" y="786082"/>
            <a:ext cx="8216900" cy="5805264"/>
          </a:xfrm>
        </p:spPr>
        <p:txBody>
          <a:bodyPr/>
          <a:lstStyle/>
          <a:p>
            <a:r>
              <a:rPr lang="it-IT" sz="2400" dirty="0">
                <a:solidFill>
                  <a:schemeClr val="tx1"/>
                </a:solidFill>
                <a:latin typeface="Chalkboard" panose="03050602040202020205" pitchFamily="66" charset="77"/>
                <a:cs typeface="Corsiva Hebrew" pitchFamily="2" charset="-79"/>
              </a:rPr>
              <a:t>Il FRONTALE (impari, irregolare e pneumatico con il Seno Frontale), delimita ANTERIORMENTE la VOLTA, contribuendo anche a formare la VOLTA della Cavità Orbitaria e delle Cavità Nasali. Si articola tramite suture con le ossa MASCELLARE, ZIGOMATICO e NASALI, posteriormente con i PARIETALI (ossa pari piatte) e con la Grande Ala dello SFENOIDE. Il Parietale si articola con la Grande Ala dello Sfenoide, con il TEMPORALE (pari, pneumatico) tramite la SQUAMMA e PROCESSO MASTOIDEO e con la </a:t>
            </a:r>
            <a:r>
              <a:rPr lang="it-IT" sz="2400" dirty="0" err="1">
                <a:solidFill>
                  <a:schemeClr val="tx1"/>
                </a:solidFill>
                <a:latin typeface="Chalkboard" panose="03050602040202020205" pitchFamily="66" charset="77"/>
                <a:cs typeface="Corsiva Hebrew" pitchFamily="2" charset="-79"/>
              </a:rPr>
              <a:t>Squamma</a:t>
            </a:r>
            <a:r>
              <a:rPr lang="it-IT" sz="2400" dirty="0">
                <a:solidFill>
                  <a:schemeClr val="tx1"/>
                </a:solidFill>
                <a:latin typeface="Chalkboard" panose="03050602040202020205" pitchFamily="66" charset="77"/>
                <a:cs typeface="Corsiva Hebrew" pitchFamily="2" charset="-79"/>
              </a:rPr>
              <a:t> dell’ OCCIPITALE.</a:t>
            </a:r>
          </a:p>
          <a:p>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Le articolazioni per continuità tramite SUTURE (tra le quali la CORONALE, SAGITTALE e LAMBDOIDEA tra Parietali e </a:t>
            </a:r>
            <a:r>
              <a:rPr lang="it-IT" sz="2400" dirty="0" err="1">
                <a:solidFill>
                  <a:schemeClr val="tx1"/>
                </a:solidFill>
                <a:latin typeface="Tahoma" panose="020B0604030504040204" pitchFamily="34" charset="0"/>
                <a:ea typeface="Tahoma" panose="020B0604030504040204" pitchFamily="34" charset="0"/>
                <a:cs typeface="Tahoma" panose="020B0604030504040204" pitchFamily="34" charset="0"/>
              </a:rPr>
              <a:t>Squamma</a:t>
            </a:r>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 dell’Occipitale) si sviluppano dalle cosiddette FONTANELLE di tessuto connettivo fibroso, che via scompaiono verso il secondo anno di vita post-natale.</a:t>
            </a:r>
          </a:p>
          <a:p>
            <a:r>
              <a:rPr lang="it-IT" sz="2800" dirty="0">
                <a:solidFill>
                  <a:schemeClr val="tx1"/>
                </a:solidFill>
                <a:latin typeface="Chalkboard" panose="03050602040202020205" pitchFamily="66" charset="77"/>
                <a:cs typeface="Corsiva Hebrew" pitchFamily="2" charset="-79"/>
              </a:rPr>
              <a:t> </a:t>
            </a:r>
          </a:p>
        </p:txBody>
      </p:sp>
    </p:spTree>
    <p:extLst>
      <p:ext uri="{BB962C8B-B14F-4D97-AF65-F5344CB8AC3E}">
        <p14:creationId xmlns:p14="http://schemas.microsoft.com/office/powerpoint/2010/main" val="1340255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38250" y="0"/>
            <a:ext cx="6667500" cy="6858000"/>
          </a:xfrm>
          <a:prstGeom prst="rect">
            <a:avLst/>
          </a:prstGeom>
          <a:noFill/>
          <a:ln>
            <a:noFill/>
          </a:ln>
        </p:spPr>
      </p:pic>
    </p:spTree>
    <p:extLst>
      <p:ext uri="{BB962C8B-B14F-4D97-AF65-F5344CB8AC3E}">
        <p14:creationId xmlns:p14="http://schemas.microsoft.com/office/powerpoint/2010/main" val="3580744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07926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Segnaposto contenuto 3" descr="1305.gif">
            <a:extLst>
              <a:ext uri="{FF2B5EF4-FFF2-40B4-BE49-F238E27FC236}">
                <a16:creationId xmlns:a16="http://schemas.microsoft.com/office/drawing/2014/main" id="{5FBFBAEE-5AAE-FB02-2A8F-A9A6AD507D0B}"/>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4196" t="5175" r="3343" b="12869"/>
          <a:stretch/>
        </p:blipFill>
        <p:spPr>
          <a:xfrm>
            <a:off x="0" y="6829"/>
            <a:ext cx="7668344" cy="6893764"/>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611560" y="1124744"/>
            <a:ext cx="8216900" cy="5184576"/>
          </a:xfrm>
        </p:spPr>
        <p:txBody>
          <a:bodyPr/>
          <a:lstStyle/>
          <a:p>
            <a:r>
              <a:rPr lang="it-IT" sz="2800" dirty="0">
                <a:solidFill>
                  <a:schemeClr val="tx1"/>
                </a:solidFill>
                <a:latin typeface="Chalkboard" panose="03050602040202020205" pitchFamily="66" charset="77"/>
              </a:rPr>
              <a:t>E’ una struttura che si dispone indicativamente su un Piano Orizzontale, ma molto irregolare e frastagliata</a:t>
            </a:r>
          </a:p>
          <a:p>
            <a:endParaRPr lang="it-IT" sz="2800" dirty="0">
              <a:solidFill>
                <a:schemeClr val="tx1"/>
              </a:solidFill>
            </a:endParaRPr>
          </a:p>
          <a:p>
            <a:r>
              <a:rPr lang="it-IT" sz="2800" dirty="0">
                <a:solidFill>
                  <a:schemeClr val="tx1"/>
                </a:solidFill>
                <a:latin typeface="Comic Sans MS" panose="030F0902030302020204" pitchFamily="66" charset="0"/>
              </a:rPr>
              <a:t>Vi si distinguono TRE FOSSE in cui si suddivide la Cavità:</a:t>
            </a:r>
          </a:p>
          <a:p>
            <a:pPr marL="457200" indent="-457200">
              <a:buFontTx/>
              <a:buChar char="-"/>
            </a:pPr>
            <a:r>
              <a:rPr lang="it-IT" sz="2800" dirty="0">
                <a:solidFill>
                  <a:schemeClr val="tx1"/>
                </a:solidFill>
                <a:latin typeface="Comic Sans MS" panose="030F0902030302020204" pitchFamily="66" charset="0"/>
              </a:rPr>
              <a:t>FOSSA NEUROCRANICA ANTERIORE</a:t>
            </a:r>
          </a:p>
          <a:p>
            <a:pPr marL="457200" indent="-457200">
              <a:buFontTx/>
              <a:buChar char="-"/>
            </a:pPr>
            <a:r>
              <a:rPr lang="it-IT" sz="2800" dirty="0">
                <a:solidFill>
                  <a:schemeClr val="tx1"/>
                </a:solidFill>
                <a:latin typeface="Comic Sans MS" panose="030F0902030302020204" pitchFamily="66" charset="0"/>
              </a:rPr>
              <a:t>FOSSA NEUROCRANICA MEDIA</a:t>
            </a:r>
          </a:p>
          <a:p>
            <a:pPr marL="457200" indent="-457200">
              <a:buFontTx/>
              <a:buChar char="-"/>
            </a:pPr>
            <a:r>
              <a:rPr lang="it-IT" sz="2800" dirty="0">
                <a:solidFill>
                  <a:schemeClr val="tx1"/>
                </a:solidFill>
                <a:latin typeface="Comic Sans MS" panose="030F0902030302020204" pitchFamily="66" charset="0"/>
              </a:rPr>
              <a:t>FOSSA NEUROCRANICA POSTERIORE</a:t>
            </a:r>
          </a:p>
        </p:txBody>
      </p:sp>
    </p:spTree>
    <p:extLst>
      <p:ext uri="{BB962C8B-B14F-4D97-AF65-F5344CB8AC3E}">
        <p14:creationId xmlns:p14="http://schemas.microsoft.com/office/powerpoint/2010/main" val="776445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4"/>
          <p:cNvPicPr>
            <a:picLocks noGrp="1" noChangeAspect="1"/>
          </p:cNvPicPr>
          <p:nvPr isPhoto="1"/>
        </p:nvPicPr>
        <p:blipFill rotWithShape="1">
          <a:blip r:embed="rId2">
            <a:lum/>
            <a:extLst>
              <a:ext uri="{28A0092B-C50C-407E-A947-70E740481C1C}">
                <a14:useLocalDpi xmlns:a14="http://schemas.microsoft.com/office/drawing/2010/main" val="0"/>
              </a:ext>
            </a:extLst>
          </a:blip>
          <a:srcRect t="-1" b="37400"/>
          <a:stretch/>
        </p:blipFill>
        <p:spPr>
          <a:xfrm>
            <a:off x="539552" y="-7695"/>
            <a:ext cx="8604449" cy="6833808"/>
          </a:xfrm>
          <a:prstGeom prst="rect">
            <a:avLst/>
          </a:prstGeom>
          <a:noFill/>
          <a:ln>
            <a:noFill/>
          </a:ln>
        </p:spPr>
      </p:pic>
      <p:pic>
        <p:nvPicPr>
          <p:cNvPr id="4" name="Picture 1" descr="0604">
            <a:extLst>
              <a:ext uri="{FF2B5EF4-FFF2-40B4-BE49-F238E27FC236}">
                <a16:creationId xmlns:a16="http://schemas.microsoft.com/office/drawing/2014/main" id="{9B8618BF-9314-5F42-B99D-DFEC0BBA1D90}"/>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4027" r="69361" b="1773"/>
          <a:stretch/>
        </p:blipFill>
        <p:spPr>
          <a:xfrm>
            <a:off x="7487816" y="620688"/>
            <a:ext cx="1656184" cy="288032"/>
          </a:xfrm>
          <a:prstGeom prst="rect">
            <a:avLst/>
          </a:prstGeom>
          <a:noFill/>
          <a:ln>
            <a:noFill/>
          </a:ln>
        </p:spPr>
      </p:pic>
      <p:sp>
        <p:nvSpPr>
          <p:cNvPr id="5" name="CasellaDiTesto 4">
            <a:extLst>
              <a:ext uri="{FF2B5EF4-FFF2-40B4-BE49-F238E27FC236}">
                <a16:creationId xmlns:a16="http://schemas.microsoft.com/office/drawing/2014/main" id="{604595EE-831D-DA4F-973C-E2C21C25837C}"/>
              </a:ext>
            </a:extLst>
          </p:cNvPr>
          <p:cNvSpPr txBox="1"/>
          <p:nvPr/>
        </p:nvSpPr>
        <p:spPr>
          <a:xfrm>
            <a:off x="-14808" y="3140968"/>
            <a:ext cx="2219775" cy="1354217"/>
          </a:xfrm>
          <a:prstGeom prst="rect">
            <a:avLst/>
          </a:prstGeom>
          <a:noFill/>
          <a:ln w="38100">
            <a:solidFill>
              <a:schemeClr val="tx1"/>
            </a:solidFill>
          </a:ln>
        </p:spPr>
        <p:txBody>
          <a:bodyPr wrap="none" rtlCol="0">
            <a:spAutoFit/>
          </a:bodyPr>
          <a:lstStyle/>
          <a:p>
            <a:r>
              <a:rPr lang="it-IT" sz="1200" dirty="0">
                <a:solidFill>
                  <a:schemeClr val="tx1"/>
                </a:solidFill>
                <a:latin typeface="Arial Rounded MT Bold" panose="020F0704030504030204" pitchFamily="34" charset="77"/>
              </a:rPr>
              <a:t>Fessura orbitaria superiore</a:t>
            </a:r>
          </a:p>
          <a:p>
            <a:r>
              <a:rPr lang="it-IT" sz="1400" dirty="0">
                <a:solidFill>
                  <a:schemeClr val="tx1"/>
                </a:solidFill>
                <a:latin typeface="Arial" panose="020B0604020202020204" pitchFamily="34" charset="0"/>
                <a:cs typeface="Arial" panose="020B0604020202020204" pitchFamily="34" charset="0"/>
              </a:rPr>
              <a:t>Branca oftalmica del </a:t>
            </a:r>
          </a:p>
          <a:p>
            <a:r>
              <a:rPr lang="it-IT" sz="1400" dirty="0">
                <a:solidFill>
                  <a:schemeClr val="tx1"/>
                </a:solidFill>
                <a:latin typeface="Arial" panose="020B0604020202020204" pitchFamily="34" charset="0"/>
                <a:cs typeface="Arial" panose="020B0604020202020204" pitchFamily="34" charset="0"/>
              </a:rPr>
              <a:t>Trigemino (V</a:t>
            </a:r>
            <a:r>
              <a:rPr lang="it-IT" sz="1400" baseline="-25000" dirty="0">
                <a:solidFill>
                  <a:schemeClr val="tx1"/>
                </a:solidFill>
                <a:latin typeface="Arial" panose="020B0604020202020204" pitchFamily="34" charset="0"/>
                <a:cs typeface="Arial" panose="020B0604020202020204" pitchFamily="34" charset="0"/>
              </a:rPr>
              <a:t>1</a:t>
            </a:r>
            <a:r>
              <a:rPr lang="it-IT" sz="1400" dirty="0">
                <a:solidFill>
                  <a:schemeClr val="tx1"/>
                </a:solidFill>
                <a:latin typeface="Arial" panose="020B0604020202020204" pitchFamily="34" charset="0"/>
                <a:cs typeface="Arial" panose="020B0604020202020204" pitchFamily="34" charset="0"/>
              </a:rPr>
              <a:t>)</a:t>
            </a:r>
          </a:p>
          <a:p>
            <a:r>
              <a:rPr lang="it-IT" sz="1400" dirty="0">
                <a:solidFill>
                  <a:schemeClr val="tx1"/>
                </a:solidFill>
                <a:latin typeface="Arial" panose="020B0604020202020204" pitchFamily="34" charset="0"/>
                <a:cs typeface="Arial" panose="020B0604020202020204" pitchFamily="34" charset="0"/>
              </a:rPr>
              <a:t>Nervi oculomotori </a:t>
            </a:r>
          </a:p>
          <a:p>
            <a:r>
              <a:rPr lang="it-IT" sz="1400" dirty="0">
                <a:solidFill>
                  <a:schemeClr val="tx1"/>
                </a:solidFill>
                <a:latin typeface="Arial" panose="020B0604020202020204" pitchFamily="34" charset="0"/>
                <a:cs typeface="Arial" panose="020B0604020202020204" pitchFamily="34" charset="0"/>
              </a:rPr>
              <a:t>(III, IV, VI)</a:t>
            </a:r>
          </a:p>
          <a:p>
            <a:r>
              <a:rPr lang="it-IT" sz="1400" dirty="0">
                <a:solidFill>
                  <a:schemeClr val="tx1"/>
                </a:solidFill>
                <a:latin typeface="Arial" panose="020B0604020202020204" pitchFamily="34" charset="0"/>
                <a:cs typeface="Arial" panose="020B0604020202020204" pitchFamily="34" charset="0"/>
              </a:rPr>
              <a:t>Vena oftalmica</a:t>
            </a:r>
          </a:p>
        </p:txBody>
      </p:sp>
      <p:cxnSp>
        <p:nvCxnSpPr>
          <p:cNvPr id="7" name="Connettore 1 6">
            <a:extLst>
              <a:ext uri="{FF2B5EF4-FFF2-40B4-BE49-F238E27FC236}">
                <a16:creationId xmlns:a16="http://schemas.microsoft.com/office/drawing/2014/main" id="{8C9E8DC2-7615-484B-872C-3830F0FFB3D3}"/>
              </a:ext>
            </a:extLst>
          </p:cNvPr>
          <p:cNvCxnSpPr>
            <a:cxnSpLocks/>
          </p:cNvCxnSpPr>
          <p:nvPr/>
        </p:nvCxnSpPr>
        <p:spPr bwMode="auto">
          <a:xfrm flipV="1">
            <a:off x="2204967" y="3284984"/>
            <a:ext cx="782857" cy="533092"/>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CasellaDiTesto 2">
            <a:extLst>
              <a:ext uri="{FF2B5EF4-FFF2-40B4-BE49-F238E27FC236}">
                <a16:creationId xmlns:a16="http://schemas.microsoft.com/office/drawing/2014/main" id="{64AE6203-E577-A3E3-0DE0-3E99CEC0132E}"/>
              </a:ext>
            </a:extLst>
          </p:cNvPr>
          <p:cNvSpPr txBox="1"/>
          <p:nvPr/>
        </p:nvSpPr>
        <p:spPr>
          <a:xfrm>
            <a:off x="5364088" y="2679303"/>
            <a:ext cx="792088" cy="461665"/>
          </a:xfrm>
          <a:prstGeom prst="rect">
            <a:avLst/>
          </a:prstGeom>
          <a:noFill/>
        </p:spPr>
        <p:txBody>
          <a:bodyPr wrap="square" rtlCol="0">
            <a:spAutoFit/>
          </a:bodyPr>
          <a:lstStyle/>
          <a:p>
            <a:r>
              <a:rPr lang="it-IT" sz="1200" dirty="0" err="1">
                <a:solidFill>
                  <a:schemeClr val="tx1"/>
                </a:solidFill>
              </a:rPr>
              <a:t>anteriore</a:t>
            </a:r>
            <a:r>
              <a:rPr lang="it-IT" sz="1200" dirty="0" err="1"/>
              <a:t>re</a:t>
            </a:r>
            <a:endParaRPr lang="it-IT" sz="1200" dirty="0"/>
          </a:p>
        </p:txBody>
      </p:sp>
      <p:sp>
        <p:nvSpPr>
          <p:cNvPr id="6" name="CasellaDiTesto 5">
            <a:extLst>
              <a:ext uri="{FF2B5EF4-FFF2-40B4-BE49-F238E27FC236}">
                <a16:creationId xmlns:a16="http://schemas.microsoft.com/office/drawing/2014/main" id="{4498094E-7202-A7B2-441A-06696A12238B}"/>
              </a:ext>
            </a:extLst>
          </p:cNvPr>
          <p:cNvSpPr txBox="1"/>
          <p:nvPr/>
        </p:nvSpPr>
        <p:spPr>
          <a:xfrm>
            <a:off x="5364088" y="2060848"/>
            <a:ext cx="1080119" cy="276999"/>
          </a:xfrm>
          <a:prstGeom prst="rect">
            <a:avLst/>
          </a:prstGeom>
          <a:noFill/>
        </p:spPr>
        <p:txBody>
          <a:bodyPr wrap="square" rtlCol="0">
            <a:spAutoFit/>
          </a:bodyPr>
          <a:lstStyle/>
          <a:p>
            <a:r>
              <a:rPr lang="it-IT" sz="1200" dirty="0">
                <a:solidFill>
                  <a:schemeClr val="tx1"/>
                </a:solidFill>
              </a:rPr>
              <a:t>Foro </a:t>
            </a:r>
            <a:r>
              <a:rPr lang="it-IT" sz="1200" dirty="0" err="1">
                <a:solidFill>
                  <a:schemeClr val="tx1"/>
                </a:solidFill>
              </a:rPr>
              <a:t>ottico</a:t>
            </a:r>
            <a:r>
              <a:rPr lang="it-IT" sz="1200" dirty="0" err="1"/>
              <a:t>re</a:t>
            </a:r>
            <a:endParaRPr lang="it-IT" sz="1200" dirty="0"/>
          </a:p>
        </p:txBody>
      </p:sp>
      <p:sp>
        <p:nvSpPr>
          <p:cNvPr id="8" name="Rettangolo 7">
            <a:extLst>
              <a:ext uri="{FF2B5EF4-FFF2-40B4-BE49-F238E27FC236}">
                <a16:creationId xmlns:a16="http://schemas.microsoft.com/office/drawing/2014/main" id="{C240A7F5-FC87-6578-7B0F-B15007D2B592}"/>
              </a:ext>
            </a:extLst>
          </p:cNvPr>
          <p:cNvSpPr/>
          <p:nvPr/>
        </p:nvSpPr>
        <p:spPr bwMode="auto">
          <a:xfrm>
            <a:off x="5436096" y="1998767"/>
            <a:ext cx="720080" cy="11785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1478994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281174" y="1124744"/>
            <a:ext cx="8568952" cy="5661248"/>
          </a:xfrm>
        </p:spPr>
        <p:txBody>
          <a:bodyPr/>
          <a:lstStyle/>
          <a:p>
            <a:r>
              <a:rPr lang="it-IT" dirty="0">
                <a:solidFill>
                  <a:schemeClr val="tx1"/>
                </a:solidFill>
                <a:latin typeface="Chalkboard" panose="03050602040202020205" pitchFamily="66" charset="77"/>
              </a:rPr>
              <a:t>La </a:t>
            </a:r>
            <a:r>
              <a:rPr lang="it-IT" dirty="0">
                <a:solidFill>
                  <a:schemeClr val="tx1"/>
                </a:solidFill>
                <a:latin typeface="Comic Sans MS" panose="030F0902030302020204" pitchFamily="66" charset="0"/>
              </a:rPr>
              <a:t>FOSSA NEUROCRANICA ANTERIORE è costituita dal FRONTALE e dall’ ETMOIDE con la sua Lamina Cribrosa, attraverso cui transitano le fibre del Nervo Olfattivo (I paio di nervi encefalici), con limite posteriore sulle Piccole Ali dello SFENOIDE, dove si descrive il FORO OTTICO per il Nervo Ottico (II paio) e l’ Arteria Oftalmica.</a:t>
            </a:r>
          </a:p>
        </p:txBody>
      </p:sp>
    </p:spTree>
    <p:extLst>
      <p:ext uri="{BB962C8B-B14F-4D97-AF65-F5344CB8AC3E}">
        <p14:creationId xmlns:p14="http://schemas.microsoft.com/office/powerpoint/2010/main" val="1369139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501905" y="-26387"/>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253870" y="692696"/>
            <a:ext cx="8712969" cy="5661248"/>
          </a:xfrm>
        </p:spPr>
        <p:txBody>
          <a:bodyPr/>
          <a:lstStyle/>
          <a:p>
            <a:r>
              <a:rPr lang="it-IT" sz="2600" dirty="0">
                <a:solidFill>
                  <a:schemeClr val="tx1"/>
                </a:solidFill>
                <a:latin typeface="Copperplate" panose="02000504000000020004" pitchFamily="2" charset="77"/>
              </a:rPr>
              <a:t>La FOSSA NEUROCRANICA MEDIA è formata dallo SFENOIDE, osso irregolare e pneumatico, in cui si nota il CORPO (contenente il Seno Sfenoidale e che presenta la SELLA TURCICA per l’ IPOFISI) e le GRANDI ALI; dal TEMPORALE con la SQUAMMA e dalla FACCIA ANTERIORE della RUPE (o PIRAMIDE o ROCCA PETROSA). Vi si notano diverse FESSURE (ORBITARIA SUPERIORE) e FORI (ROTONDO, OVALE e SPINOSO) per il PASSAGGIO di NERVI (III, IV, VI paio-NERVI OCULOMOTORI, le TRE BRANCHE del V paio-NERVO TRIGEMINO e VASI SANGUIFERI), come pure il CANALE CAROTIDEO (Arteria Carotide Interna).</a:t>
            </a:r>
          </a:p>
        </p:txBody>
      </p:sp>
    </p:spTree>
    <p:extLst>
      <p:ext uri="{BB962C8B-B14F-4D97-AF65-F5344CB8AC3E}">
        <p14:creationId xmlns:p14="http://schemas.microsoft.com/office/powerpoint/2010/main" val="2880257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sz="2600" dirty="0">
                <a:solidFill>
                  <a:schemeClr val="tx1"/>
                </a:solidFill>
                <a:latin typeface="Chalkboard" panose="03050602040202020205" pitchFamily="66" charset="77"/>
              </a:rPr>
              <a:t>La </a:t>
            </a:r>
            <a:r>
              <a:rPr lang="it-IT" sz="2600" dirty="0">
                <a:solidFill>
                  <a:schemeClr val="tx1"/>
                </a:solidFill>
                <a:latin typeface="Comic Sans MS" panose="030F0902030302020204" pitchFamily="66" charset="0"/>
              </a:rPr>
              <a:t>FOSSA NEUROCRANICA POSTERIORE è costituita dal TEMPORALE (Faccia Posteriore della Rupe), SFENOIDE e OCCIPITALE. Vi si descrivono il MEATO ACUSTICO o UDITIVO INTERNO (Nervo Faciale-VII paio, Nervo Acustico o Vestibolo-Cocleare-VIII paio e Vasi Uditivi Interni), il FORO GIUGULARE (Vena Giugulare Interna alla confluenza dei Seni Venosi della Dura Meninge, Nervi </a:t>
            </a:r>
            <a:r>
              <a:rPr lang="it-IT" sz="2600" dirty="0" err="1">
                <a:solidFill>
                  <a:schemeClr val="tx1"/>
                </a:solidFill>
                <a:latin typeface="Comic Sans MS" panose="030F0902030302020204" pitchFamily="66" charset="0"/>
              </a:rPr>
              <a:t>GlossoFaringeo</a:t>
            </a:r>
            <a:r>
              <a:rPr lang="it-IT" sz="2600" dirty="0">
                <a:solidFill>
                  <a:schemeClr val="tx1"/>
                </a:solidFill>
                <a:latin typeface="Comic Sans MS" panose="030F0902030302020204" pitchFamily="66" charset="0"/>
              </a:rPr>
              <a:t>-IX, Vago-X ed Accessorio Spinale-XI), GRANDE FORO OCCIPITALE o FORAME MAGNO (limite tra Midollo Spinale e Bulbo del Tronco Encefalico), CANALE del NERVO IPOGLOSSO (XII paio).</a:t>
            </a:r>
          </a:p>
        </p:txBody>
      </p:sp>
    </p:spTree>
    <p:extLst>
      <p:ext uri="{BB962C8B-B14F-4D97-AF65-F5344CB8AC3E}">
        <p14:creationId xmlns:p14="http://schemas.microsoft.com/office/powerpoint/2010/main" val="748272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192D4B-58C2-C94B-B6EE-47EA628CC689}"/>
              </a:ext>
            </a:extLst>
          </p:cNvPr>
          <p:cNvSpPr>
            <a:spLocks noGrp="1"/>
          </p:cNvSpPr>
          <p:nvPr>
            <p:ph type="title"/>
          </p:nvPr>
        </p:nvSpPr>
        <p:spPr/>
        <p:txBody>
          <a:bodyPr/>
          <a:lstStyle/>
          <a:p>
            <a:r>
              <a:rPr lang="it-IT" dirty="0">
                <a:solidFill>
                  <a:schemeClr val="tx1"/>
                </a:solidFill>
                <a:latin typeface="Gurmukhi MN" panose="02020600050405020304" pitchFamily="18" charset="0"/>
                <a:cs typeface="Gurmukhi MN" panose="02020600050405020304" pitchFamily="18" charset="0"/>
              </a:rPr>
              <a:t>SPLANCNOCRANIO</a:t>
            </a:r>
          </a:p>
        </p:txBody>
      </p:sp>
    </p:spTree>
    <p:extLst>
      <p:ext uri="{BB962C8B-B14F-4D97-AF65-F5344CB8AC3E}">
        <p14:creationId xmlns:p14="http://schemas.microsoft.com/office/powerpoint/2010/main" val="142366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SCHELETRICO DEL CRANIO:</a:t>
            </a:r>
            <a:br>
              <a:rPr lang="it-IT" altLang="it-IT" sz="2800" dirty="0">
                <a:solidFill>
                  <a:schemeClr val="tx1"/>
                </a:solidFill>
                <a:latin typeface="Arial Black" panose="020B0A04020102020204" pitchFamily="34" charset="0"/>
              </a:rPr>
            </a:br>
            <a:r>
              <a:rPr lang="it-IT" altLang="it-IT" sz="2800" dirty="0">
                <a:solidFill>
                  <a:schemeClr val="tx1"/>
                </a:solidFill>
                <a:latin typeface="Arial Black" panose="020B0A04020102020204" pitchFamily="34" charset="0"/>
              </a:rPr>
              <a:t>VISIONE FRONTALE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3563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647566-5B9F-A94A-8D97-6C291406068B}"/>
              </a:ext>
            </a:extLst>
          </p:cNvPr>
          <p:cNvSpPr>
            <a:spLocks noGrp="1"/>
          </p:cNvSpPr>
          <p:nvPr>
            <p:ph type="title"/>
          </p:nvPr>
        </p:nvSpPr>
        <p:spPr>
          <a:xfrm>
            <a:off x="611560" y="1"/>
            <a:ext cx="7761288" cy="1196752"/>
          </a:xfrm>
        </p:spPr>
        <p:txBody>
          <a:bodyPr/>
          <a:lstStyle/>
          <a:p>
            <a:r>
              <a:rPr lang="it-IT" sz="3200" dirty="0">
                <a:solidFill>
                  <a:schemeClr val="tx1"/>
                </a:solidFill>
                <a:latin typeface="Gurmukhi MN" panose="02020600050405020304" pitchFamily="18" charset="0"/>
                <a:cs typeface="Gurmukhi MN" panose="02020600050405020304" pitchFamily="18" charset="0"/>
              </a:rPr>
              <a:t>Il cosiddetto «MASSICCIO FACIALE»</a:t>
            </a:r>
          </a:p>
        </p:txBody>
      </p:sp>
      <p:sp>
        <p:nvSpPr>
          <p:cNvPr id="3" name="Segnaposto contenuto 2">
            <a:extLst>
              <a:ext uri="{FF2B5EF4-FFF2-40B4-BE49-F238E27FC236}">
                <a16:creationId xmlns:a16="http://schemas.microsoft.com/office/drawing/2014/main" id="{B9CF13F9-C69E-1F4E-9CE4-B870F127DECC}"/>
              </a:ext>
            </a:extLst>
          </p:cNvPr>
          <p:cNvSpPr>
            <a:spLocks noGrp="1"/>
          </p:cNvSpPr>
          <p:nvPr>
            <p:ph idx="1"/>
          </p:nvPr>
        </p:nvSpPr>
        <p:spPr>
          <a:xfrm>
            <a:off x="287016" y="1052736"/>
            <a:ext cx="8856984" cy="5328592"/>
          </a:xfrm>
        </p:spPr>
        <p:txBody>
          <a:bodyPr/>
          <a:lstStyle/>
          <a:p>
            <a:r>
              <a:rPr lang="it-IT" dirty="0">
                <a:solidFill>
                  <a:schemeClr val="tx1"/>
                </a:solidFill>
                <a:latin typeface="Copperplate" panose="02000504000000020004" pitchFamily="2" charset="77"/>
              </a:rPr>
              <a:t>È</a:t>
            </a:r>
            <a:r>
              <a:rPr lang="it-IT" dirty="0">
                <a:latin typeface="Copperplate" panose="02000504000000020004" pitchFamily="2" charset="77"/>
              </a:rPr>
              <a:t> </a:t>
            </a:r>
            <a:r>
              <a:rPr lang="it-IT" dirty="0">
                <a:solidFill>
                  <a:schemeClr val="tx1"/>
                </a:solidFill>
                <a:latin typeface="Copperplate" panose="02000504000000020004" pitchFamily="2" charset="77"/>
              </a:rPr>
              <a:t>apprezzabile in proiezione frontale anteriore.</a:t>
            </a:r>
          </a:p>
          <a:p>
            <a:r>
              <a:rPr lang="it-IT" dirty="0">
                <a:solidFill>
                  <a:schemeClr val="tx1"/>
                </a:solidFill>
                <a:latin typeface="Copperplate" panose="02000504000000020004" pitchFamily="2" charset="77"/>
              </a:rPr>
              <a:t>È costituito dall’ OSSO MASCELLARE, dallo ZIGOMATICO, dalle OSSA NASALI e dalla MANDIBOLA (o Mascellare Inferiore)</a:t>
            </a:r>
          </a:p>
          <a:p>
            <a:r>
              <a:rPr lang="it-IT" dirty="0">
                <a:solidFill>
                  <a:schemeClr val="tx1"/>
                </a:solidFill>
                <a:latin typeface="Copperplate" panose="02000504000000020004" pitchFamily="2" charset="77"/>
              </a:rPr>
              <a:t>Presenta gli orifici delle Cavità Orbitarie, delle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Nasali (Apertura Piriforme) e della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Orale.</a:t>
            </a:r>
            <a:endParaRPr lang="it-IT" dirty="0">
              <a:latin typeface="Copperplate" panose="02000504000000020004" pitchFamily="2" charset="77"/>
            </a:endParaRPr>
          </a:p>
        </p:txBody>
      </p:sp>
    </p:spTree>
    <p:extLst>
      <p:ext uri="{BB962C8B-B14F-4D97-AF65-F5344CB8AC3E}">
        <p14:creationId xmlns:p14="http://schemas.microsoft.com/office/powerpoint/2010/main" val="1170434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a:extLst>
              <a:ext uri="{FF2B5EF4-FFF2-40B4-BE49-F238E27FC236}">
                <a16:creationId xmlns:a16="http://schemas.microsoft.com/office/drawing/2014/main" id="{52E525A4-DF09-2B4A-9C54-10E21215B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5" t="3432" r="4196" b="20702"/>
          <a:stretch>
            <a:fillRect/>
          </a:stretch>
        </p:blipFill>
        <p:spPr bwMode="auto">
          <a:xfrm>
            <a:off x="71438" y="792163"/>
            <a:ext cx="8064500" cy="5327650"/>
          </a:xfrm>
          <a:prstGeom prst="rect">
            <a:avLst/>
          </a:prstGeom>
          <a:noFill/>
          <a:ln>
            <a:noFill/>
          </a:ln>
          <a:effectLst/>
          <a:extLst>
            <a:ext uri="{909E8E84-426E-40DD-AFC4-6F175D3DCCD1}">
              <a14:hiddenFill xmlns:a14="http://schemas.microsoft.com/office/drawing/2010/main">
                <a:blipFill dpi="0" rotWithShape="0">
                  <a:blip/>
                  <a:srcRect l="4935" t="3432" r="4196" b="2070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45771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a:extLst>
              <a:ext uri="{FF2B5EF4-FFF2-40B4-BE49-F238E27FC236}">
                <a16:creationId xmlns:a16="http://schemas.microsoft.com/office/drawing/2014/main" id="{3D133E85-2B0B-A645-B831-2639A8CE9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88" t="2182" r="2449" b="20087"/>
          <a:stretch>
            <a:fillRect/>
          </a:stretch>
        </p:blipFill>
        <p:spPr bwMode="auto">
          <a:xfrm>
            <a:off x="71438" y="936625"/>
            <a:ext cx="8712200" cy="5111750"/>
          </a:xfrm>
          <a:prstGeom prst="rect">
            <a:avLst/>
          </a:prstGeom>
          <a:noFill/>
          <a:ln>
            <a:noFill/>
          </a:ln>
          <a:effectLst/>
          <a:extLst>
            <a:ext uri="{909E8E84-426E-40DD-AFC4-6F175D3DCCD1}">
              <a14:hiddenFill xmlns:a14="http://schemas.microsoft.com/office/drawing/2010/main">
                <a:blipFill dpi="0" rotWithShape="0">
                  <a:blip/>
                  <a:srcRect l="3188" t="2182" r="2449" b="2008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462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09804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0E20AFE7-9D57-1E4D-95E4-6A9C2A627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8" t="4115" r="4373" b="18463"/>
          <a:stretch>
            <a:fillRect/>
          </a:stretch>
        </p:blipFill>
        <p:spPr bwMode="auto">
          <a:xfrm>
            <a:off x="0" y="1079500"/>
            <a:ext cx="8135938" cy="5688013"/>
          </a:xfrm>
          <a:prstGeom prst="rect">
            <a:avLst/>
          </a:prstGeom>
          <a:noFill/>
          <a:ln>
            <a:noFill/>
          </a:ln>
          <a:effectLst/>
          <a:extLst>
            <a:ext uri="{909E8E84-426E-40DD-AFC4-6F175D3DCCD1}">
              <a14:hiddenFill xmlns:a14="http://schemas.microsoft.com/office/drawing/2010/main">
                <a:blipFill dpi="0" rotWithShape="0">
                  <a:blip/>
                  <a:srcRect l="3308" t="4115" r="4373" b="1846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194134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539552" y="1988840"/>
            <a:ext cx="8216900" cy="1422400"/>
          </a:xfrm>
        </p:spPr>
        <p:txBody>
          <a:bodyPr/>
          <a:lstStyle/>
          <a:p>
            <a:r>
              <a:rPr lang="it-IT" sz="3600" dirty="0">
                <a:solidFill>
                  <a:schemeClr val="tx1"/>
                </a:solidFill>
                <a:latin typeface="Gurmukhi MN" panose="02020600050405020304" pitchFamily="18" charset="0"/>
                <a:cs typeface="Gurmukhi MN" panose="02020600050405020304" pitchFamily="18" charset="0"/>
              </a:rPr>
              <a:t>CAVITA’ DELLO SPLANCNOCRANIO</a:t>
            </a:r>
          </a:p>
        </p:txBody>
      </p:sp>
    </p:spTree>
    <p:extLst>
      <p:ext uri="{BB962C8B-B14F-4D97-AF65-F5344CB8AC3E}">
        <p14:creationId xmlns:p14="http://schemas.microsoft.com/office/powerpoint/2010/main" val="2397596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a:extLst>
              <a:ext uri="{FF2B5EF4-FFF2-40B4-BE49-F238E27FC236}">
                <a16:creationId xmlns:a16="http://schemas.microsoft.com/office/drawing/2014/main" id="{B229CD11-088C-3A43-A03D-C4FA48FD9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4" t="2846" r="6989" b="22539"/>
          <a:stretch>
            <a:fillRect/>
          </a:stretch>
        </p:blipFill>
        <p:spPr bwMode="auto">
          <a:xfrm>
            <a:off x="0" y="720725"/>
            <a:ext cx="8999538" cy="4824413"/>
          </a:xfrm>
          <a:prstGeom prst="rect">
            <a:avLst/>
          </a:prstGeom>
          <a:noFill/>
          <a:ln>
            <a:noFill/>
          </a:ln>
          <a:effectLst/>
          <a:extLst>
            <a:ext uri="{909E8E84-426E-40DD-AFC4-6F175D3DCCD1}">
              <a14:hiddenFill xmlns:a14="http://schemas.microsoft.com/office/drawing/2010/main">
                <a:blipFill dpi="0" rotWithShape="0">
                  <a:blip/>
                  <a:srcRect l="2144" t="2846" r="6989" b="2253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32063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0788"/>
            <a:ext cx="9144000" cy="5637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6" name="Rectangle 2"/>
          <p:cNvSpPr>
            <a:spLocks noGrp="1" noChangeArrowheads="1"/>
          </p:cNvSpPr>
          <p:nvPr>
            <p:ph type="title" idx="4294967295"/>
          </p:nvPr>
        </p:nvSpPr>
        <p:spPr>
          <a:xfrm>
            <a:off x="606425" y="350838"/>
            <a:ext cx="7489825"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CAVITA’ ORBITARIA</a:t>
            </a:r>
          </a:p>
        </p:txBody>
      </p:sp>
    </p:spTree>
    <p:extLst>
      <p:ext uri="{BB962C8B-B14F-4D97-AF65-F5344CB8AC3E}">
        <p14:creationId xmlns:p14="http://schemas.microsoft.com/office/powerpoint/2010/main" val="16095376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359024" y="188640"/>
            <a:ext cx="8784976" cy="792088"/>
          </a:xfrm>
        </p:spPr>
        <p:txBody>
          <a:bodyPr/>
          <a:lstStyle/>
          <a:p>
            <a:r>
              <a:rPr lang="it-IT" sz="3600" dirty="0">
                <a:solidFill>
                  <a:schemeClr val="tx1"/>
                </a:solidFill>
                <a:latin typeface="Gurmukhi MN" panose="02020600050405020304" pitchFamily="18" charset="0"/>
                <a:cs typeface="Gurmukhi MN" panose="02020600050405020304" pitchFamily="18" charset="0"/>
              </a:rPr>
              <a:t>CAVITA’  ORBITARIA</a:t>
            </a:r>
          </a:p>
        </p:txBody>
      </p:sp>
      <p:sp>
        <p:nvSpPr>
          <p:cNvPr id="3" name="CasellaDiTesto 2">
            <a:extLst>
              <a:ext uri="{FF2B5EF4-FFF2-40B4-BE49-F238E27FC236}">
                <a16:creationId xmlns:a16="http://schemas.microsoft.com/office/drawing/2014/main" id="{BF7EC631-197B-7F44-962D-58DDB02E8C72}"/>
              </a:ext>
            </a:extLst>
          </p:cNvPr>
          <p:cNvSpPr txBox="1"/>
          <p:nvPr/>
        </p:nvSpPr>
        <p:spPr>
          <a:xfrm>
            <a:off x="251520" y="980728"/>
            <a:ext cx="8662129" cy="5632311"/>
          </a:xfrm>
          <a:prstGeom prst="rect">
            <a:avLst/>
          </a:prstGeom>
          <a:noFill/>
        </p:spPr>
        <p:txBody>
          <a:bodyPr wrap="square" rtlCol="0">
            <a:spAutoFit/>
          </a:bodyPr>
          <a:lstStyle/>
          <a:p>
            <a:r>
              <a:rPr lang="it-IT" dirty="0">
                <a:solidFill>
                  <a:schemeClr val="tx1"/>
                </a:solidFill>
                <a:latin typeface="Comic Sans MS" panose="030F0902030302020204" pitchFamily="66" charset="0"/>
              </a:rPr>
              <a:t>Cavità PARI dello SPLANCNOCRANIO, contenente il BULBO OCULARE</a:t>
            </a:r>
          </a:p>
          <a:p>
            <a:r>
              <a:rPr lang="it-IT" dirty="0">
                <a:solidFill>
                  <a:schemeClr val="tx1"/>
                </a:solidFill>
                <a:latin typeface="Comic Sans MS" panose="030F0902030302020204" pitchFamily="66" charset="0"/>
              </a:rPr>
              <a:t>Ha una forma grossolanamente CONICA con base anteriore ed apice posteriore, dov’è localizzato il Foro Ottico.</a:t>
            </a:r>
          </a:p>
          <a:p>
            <a:r>
              <a:rPr lang="it-IT" dirty="0">
                <a:solidFill>
                  <a:schemeClr val="tx1"/>
                </a:solidFill>
                <a:latin typeface="Comic Sans MS" panose="030F0902030302020204" pitchFamily="66" charset="0"/>
              </a:rPr>
              <a:t>Vi si descrivono:</a:t>
            </a:r>
          </a:p>
          <a:p>
            <a:r>
              <a:rPr lang="it-IT" dirty="0">
                <a:solidFill>
                  <a:schemeClr val="tx1"/>
                </a:solidFill>
                <a:latin typeface="Comic Sans MS" panose="030F0902030302020204" pitchFamily="66" charset="0"/>
              </a:rPr>
              <a:t>- CONTORNO ANTERIORE con Ossa MASCELLARE, FRONTALE e ZIGOMATICO;</a:t>
            </a:r>
          </a:p>
          <a:p>
            <a:pPr marL="342900" indent="-342900">
              <a:buFontTx/>
              <a:buChar char="-"/>
            </a:pPr>
            <a:r>
              <a:rPr lang="it-IT" dirty="0">
                <a:solidFill>
                  <a:schemeClr val="tx1"/>
                </a:solidFill>
                <a:latin typeface="Comic Sans MS" panose="030F0902030302020204" pitchFamily="66" charset="0"/>
              </a:rPr>
              <a:t>PARETE MEDIALE con Ossa MASCELLARE, LACRIMALE ed ETMOIDE (con la sua Lamina Papiracea);</a:t>
            </a:r>
          </a:p>
          <a:p>
            <a:pPr marL="342900" indent="-342900">
              <a:buFontTx/>
              <a:buChar char="-"/>
            </a:pPr>
            <a:r>
              <a:rPr lang="it-IT" dirty="0">
                <a:solidFill>
                  <a:schemeClr val="tx1"/>
                </a:solidFill>
                <a:latin typeface="Comic Sans MS" panose="030F0902030302020204" pitchFamily="66" charset="0"/>
              </a:rPr>
              <a:t>VOLTA, con Ossa FRONTALE e SFENOIDE (Piccola Ala con Foro Ottico);</a:t>
            </a:r>
          </a:p>
          <a:p>
            <a:pPr marL="342900" indent="-342900">
              <a:buFontTx/>
              <a:buChar char="-"/>
            </a:pPr>
            <a:r>
              <a:rPr lang="it-IT" dirty="0">
                <a:solidFill>
                  <a:schemeClr val="tx1"/>
                </a:solidFill>
                <a:latin typeface="Comic Sans MS" panose="030F0902030302020204" pitchFamily="66" charset="0"/>
              </a:rPr>
              <a:t>PARETE LATERALE, con Ossa SFENOIDE (Grande Ala) e ZIGOMATICO</a:t>
            </a:r>
          </a:p>
          <a:p>
            <a:pPr marL="342900" indent="-342900">
              <a:buFontTx/>
              <a:buChar char="-"/>
            </a:pPr>
            <a:r>
              <a:rPr lang="it-IT" dirty="0">
                <a:solidFill>
                  <a:schemeClr val="tx1"/>
                </a:solidFill>
                <a:latin typeface="Comic Sans MS" panose="030F0902030302020204" pitchFamily="66" charset="0"/>
              </a:rPr>
              <a:t>PAVIMENTO, con Ossa MASCELLARE e PALATINO (Processo Orbitario). </a:t>
            </a:r>
          </a:p>
        </p:txBody>
      </p:sp>
    </p:spTree>
    <p:extLst>
      <p:ext uri="{BB962C8B-B14F-4D97-AF65-F5344CB8AC3E}">
        <p14:creationId xmlns:p14="http://schemas.microsoft.com/office/powerpoint/2010/main" val="2057846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B8E8BF87-8F1D-4D56-9E8D-1C70CA739424}"/>
              </a:ext>
            </a:extLst>
          </p:cNvPr>
          <p:cNvSpPr>
            <a:spLocks noGrp="1" noChangeArrowheads="1"/>
          </p:cNvSpPr>
          <p:nvPr>
            <p:ph type="title"/>
          </p:nvPr>
        </p:nvSpPr>
        <p:spPr>
          <a:xfrm>
            <a:off x="179388" y="0"/>
            <a:ext cx="896461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Chalkboard SE" panose="03050602040202020205" pitchFamily="66" charset="77"/>
                <a:cs typeface="Gurmukhi Sangam MN" pitchFamily="2" charset="0"/>
              </a:rPr>
              <a:t>NASO ESTERNO e CAVITA’ NASALI</a:t>
            </a:r>
          </a:p>
        </p:txBody>
      </p:sp>
      <p:pic>
        <p:nvPicPr>
          <p:cNvPr id="6146" name="Picture 2">
            <a:extLst>
              <a:ext uri="{FF2B5EF4-FFF2-40B4-BE49-F238E27FC236}">
                <a16:creationId xmlns:a16="http://schemas.microsoft.com/office/drawing/2014/main" id="{D423FBBD-678A-452E-82A0-7C6235622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337" y="980728"/>
            <a:ext cx="4481576" cy="29530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a:extLst>
              <a:ext uri="{FF2B5EF4-FFF2-40B4-BE49-F238E27FC236}">
                <a16:creationId xmlns:a16="http://schemas.microsoft.com/office/drawing/2014/main" id="{ADB589DB-0724-4CDB-A78D-9DE926232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825"/>
            <a:ext cx="4211638" cy="289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4">
            <a:extLst>
              <a:ext uri="{FF2B5EF4-FFF2-40B4-BE49-F238E27FC236}">
                <a16:creationId xmlns:a16="http://schemas.microsoft.com/office/drawing/2014/main" id="{9D3B220F-01AE-4C17-822A-A3AD99BD0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3924300"/>
            <a:ext cx="3635375" cy="293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5348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09691D-A86C-ED4D-81A1-A146B5CCA662}"/>
              </a:ext>
            </a:extLst>
          </p:cNvPr>
          <p:cNvSpPr>
            <a:spLocks noGrp="1"/>
          </p:cNvSpPr>
          <p:nvPr>
            <p:ph type="title"/>
          </p:nvPr>
        </p:nvSpPr>
        <p:spPr>
          <a:xfrm>
            <a:off x="202156" y="174865"/>
            <a:ext cx="8928991" cy="1029594"/>
          </a:xfrm>
        </p:spPr>
        <p:txBody>
          <a:bodyPr/>
          <a:lstStyle/>
          <a:p>
            <a: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t>NASO ESTERNO</a:t>
            </a:r>
            <a:b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br>
            <a: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t>(Piramide Nasale)</a:t>
            </a:r>
          </a:p>
        </p:txBody>
      </p:sp>
      <p:sp>
        <p:nvSpPr>
          <p:cNvPr id="3" name="Segnaposto contenuto 2">
            <a:extLst>
              <a:ext uri="{FF2B5EF4-FFF2-40B4-BE49-F238E27FC236}">
                <a16:creationId xmlns:a16="http://schemas.microsoft.com/office/drawing/2014/main" id="{FB4C286A-081F-DF48-B7E7-DB425C6C66F0}"/>
              </a:ext>
            </a:extLst>
          </p:cNvPr>
          <p:cNvSpPr>
            <a:spLocks noGrp="1"/>
          </p:cNvSpPr>
          <p:nvPr>
            <p:ph idx="1"/>
          </p:nvPr>
        </p:nvSpPr>
        <p:spPr>
          <a:xfrm>
            <a:off x="418178" y="1484784"/>
            <a:ext cx="8496945" cy="5805263"/>
          </a:xfrm>
        </p:spPr>
        <p:txBody>
          <a:bodyPr/>
          <a:lstStyle/>
          <a:p>
            <a:r>
              <a:rPr lang="it-IT" sz="2400" dirty="0">
                <a:solidFill>
                  <a:schemeClr val="tx1"/>
                </a:solidFill>
                <a:latin typeface="Copperplate" panose="02000504000000020004" pitchFamily="2" charset="77"/>
              </a:rPr>
              <a:t>Struttura di forma piramidale che completa il Massiccio Faciale anteriormente alla cosiddetta Apertura Piriforme delle Cavità Nasali.</a:t>
            </a:r>
          </a:p>
          <a:p>
            <a:r>
              <a:rPr lang="it-IT" sz="2400" dirty="0">
                <a:solidFill>
                  <a:schemeClr val="tx1"/>
                </a:solidFill>
                <a:latin typeface="Copperplate" panose="02000504000000020004" pitchFamily="2" charset="77"/>
              </a:rPr>
              <a:t>Su di un supporto osseo costituito dall’ Osso Mascellare, Ossa Nasali e la Cartilagine del Setto Nasale, si inseriscono le CARTILAGINI LATERALI e ALARI, nonché del tessuto Adiposo a completare l’ Orifizio del Vestibolo (Narice).</a:t>
            </a:r>
          </a:p>
          <a:p>
            <a:r>
              <a:rPr lang="it-IT" sz="2400" dirty="0">
                <a:solidFill>
                  <a:schemeClr val="tx1"/>
                </a:solidFill>
                <a:latin typeface="Copperplate" panose="02000504000000020004" pitchFamily="2" charset="77"/>
              </a:rPr>
              <a:t>A livello delle NARICI, lunghi peli (Vibrisse) formano una barriera fisica nei confronti di strutture potenzialmente dannose che potrebbero compenetrare le Vie Aeree.</a:t>
            </a:r>
          </a:p>
        </p:txBody>
      </p:sp>
    </p:spTree>
    <p:extLst>
      <p:ext uri="{BB962C8B-B14F-4D97-AF65-F5344CB8AC3E}">
        <p14:creationId xmlns:p14="http://schemas.microsoft.com/office/powerpoint/2010/main" val="3859551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9432" t="17962" r="43097" b="68805"/>
          <a:stretch/>
        </p:blipFill>
        <p:spPr bwMode="auto">
          <a:xfrm>
            <a:off x="179512" y="-6593"/>
            <a:ext cx="8786679" cy="6864593"/>
          </a:xfrm>
          <a:prstGeom prst="rect">
            <a:avLst/>
          </a:prstGeom>
          <a:noFill/>
          <a:ln>
            <a:noFill/>
          </a:ln>
          <a:effectLst/>
          <a:extLst>
            <a:ext uri="{909E8E84-426E-40DD-AFC4-6F175D3DCCD1}">
              <a14:hiddenFill xmlns:a14="http://schemas.microsoft.com/office/drawing/2010/main">
                <a:blipFill dpi="0" rotWithShape="0">
                  <a:blip/>
                  <a:srcRect l="11563" t="1447" r="14603" b="51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2964960"/>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09" name="Object 1"/>
          <p:cNvGraphicFramePr>
            <a:graphicFrameLocks noChangeAspect="1"/>
          </p:cNvGraphicFramePr>
          <p:nvPr/>
        </p:nvGraphicFramePr>
        <p:xfrm>
          <a:off x="18093" y="1052736"/>
          <a:ext cx="9125907" cy="5803835"/>
        </p:xfrm>
        <a:graphic>
          <a:graphicData uri="http://schemas.openxmlformats.org/presentationml/2006/ole">
            <mc:AlternateContent xmlns:mc="http://schemas.openxmlformats.org/markup-compatibility/2006">
              <mc:Choice xmlns:v="urn:schemas-microsoft-com:vml" Requires="v">
                <p:oleObj r:id="rId3" imgW="5717575" imgH="3394617" progId="">
                  <p:embed/>
                </p:oleObj>
              </mc:Choice>
              <mc:Fallback>
                <p:oleObj r:id="rId3" imgW="5717575" imgH="3394617" progId="">
                  <p:embed/>
                  <p:pic>
                    <p:nvPicPr>
                      <p:cNvPr id="43009"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3" y="1052736"/>
                        <a:ext cx="9125907" cy="5803835"/>
                      </a:xfrm>
                      <a:prstGeom prst="rect">
                        <a:avLst/>
                      </a:prstGeom>
                      <a:noFill/>
                      <a:effectLst/>
                    </p:spPr>
                  </p:pic>
                </p:oleObj>
              </mc:Fallback>
            </mc:AlternateContent>
          </a:graphicData>
        </a:graphic>
      </p:graphicFrame>
      <p:sp>
        <p:nvSpPr>
          <p:cNvPr id="43010" name="Text Box 2"/>
          <p:cNvSpPr txBox="1">
            <a:spLocks noChangeArrowheads="1"/>
          </p:cNvSpPr>
          <p:nvPr/>
        </p:nvSpPr>
        <p:spPr bwMode="auto">
          <a:xfrm>
            <a:off x="1331640" y="332656"/>
            <a:ext cx="705703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sz="3200" dirty="0">
                <a:solidFill>
                  <a:schemeClr val="tx1"/>
                </a:solidFill>
                <a:latin typeface="Gurmukhi MN" panose="02020600050405020304" pitchFamily="18" charset="0"/>
                <a:cs typeface="Gurmukhi MN" panose="02020600050405020304" pitchFamily="18" charset="0"/>
              </a:rPr>
              <a:t>CAVITA’ NASALI - PARETE LATERALE</a:t>
            </a:r>
          </a:p>
        </p:txBody>
      </p:sp>
    </p:spTree>
    <p:extLst>
      <p:ext uri="{BB962C8B-B14F-4D97-AF65-F5344CB8AC3E}">
        <p14:creationId xmlns:p14="http://schemas.microsoft.com/office/powerpoint/2010/main" val="27114744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9F36-F1A2-FB4F-A759-2B05DE93EEA5}"/>
              </a:ext>
            </a:extLst>
          </p:cNvPr>
          <p:cNvSpPr>
            <a:spLocks noGrp="1"/>
          </p:cNvSpPr>
          <p:nvPr>
            <p:ph type="title"/>
          </p:nvPr>
        </p:nvSpPr>
        <p:spPr>
          <a:xfrm>
            <a:off x="0" y="128588"/>
            <a:ext cx="9036496" cy="780132"/>
          </a:xfrm>
        </p:spPr>
        <p:txBody>
          <a:bodyPr/>
          <a:lstStyle/>
          <a:p>
            <a:r>
              <a:rPr lang="it-IT" sz="3200" b="0" dirty="0">
                <a:solidFill>
                  <a:schemeClr val="tx1"/>
                </a:solidFill>
                <a:latin typeface="Gurmukhi MN" panose="02020600050405020304" pitchFamily="18" charset="0"/>
                <a:cs typeface="Gurmukhi MN" panose="02020600050405020304" pitchFamily="18" charset="0"/>
              </a:rPr>
              <a:t>CAVITA’  NASALE</a:t>
            </a:r>
          </a:p>
        </p:txBody>
      </p:sp>
      <p:sp>
        <p:nvSpPr>
          <p:cNvPr id="3" name="Segnaposto contenuto 2">
            <a:extLst>
              <a:ext uri="{FF2B5EF4-FFF2-40B4-BE49-F238E27FC236}">
                <a16:creationId xmlns:a16="http://schemas.microsoft.com/office/drawing/2014/main" id="{B7613AEC-FD67-2D49-BBF2-C6FB3F0D4D87}"/>
              </a:ext>
            </a:extLst>
          </p:cNvPr>
          <p:cNvSpPr>
            <a:spLocks noGrp="1"/>
          </p:cNvSpPr>
          <p:nvPr>
            <p:ph idx="1"/>
          </p:nvPr>
        </p:nvSpPr>
        <p:spPr>
          <a:xfrm>
            <a:off x="521804" y="692696"/>
            <a:ext cx="7992888" cy="4464496"/>
          </a:xfrm>
        </p:spPr>
        <p:txBody>
          <a:bodyPr/>
          <a:lstStyle/>
          <a:p>
            <a:r>
              <a:rPr lang="it-IT" sz="2400" dirty="0">
                <a:solidFill>
                  <a:schemeClr val="tx1"/>
                </a:solidFill>
                <a:latin typeface="Copperplate" panose="02000504000000020004" pitchFamily="2" charset="77"/>
              </a:rPr>
              <a:t>Cavità PARI dello Splancnocranio. Vi si descrivono:</a:t>
            </a:r>
          </a:p>
          <a:p>
            <a:r>
              <a:rPr lang="it-IT" sz="2400" dirty="0">
                <a:solidFill>
                  <a:schemeClr val="tx1"/>
                </a:solidFill>
                <a:latin typeface="Copperplate" panose="02000504000000020004" pitchFamily="2" charset="77"/>
              </a:rPr>
              <a:t>-APERTURA PIRIFORME, delimitata da Ossa MASCELLARI e Nasali</a:t>
            </a:r>
          </a:p>
          <a:p>
            <a:pPr>
              <a:buFontTx/>
              <a:buChar char="-"/>
            </a:pPr>
            <a:r>
              <a:rPr lang="it-IT" sz="2400" dirty="0">
                <a:solidFill>
                  <a:schemeClr val="tx1"/>
                </a:solidFill>
                <a:latin typeface="Copperplate" panose="02000504000000020004" pitchFamily="2" charset="77"/>
              </a:rPr>
              <a:t>PAVIMENTO (coincidente con la Volta della Cavità Orale o Palato Duro), con Ossa Mascellari e Palatini;</a:t>
            </a:r>
          </a:p>
          <a:p>
            <a:pPr>
              <a:buFontTx/>
              <a:buChar char="-"/>
            </a:pPr>
            <a:r>
              <a:rPr lang="it-IT" sz="2400" dirty="0">
                <a:solidFill>
                  <a:schemeClr val="tx1"/>
                </a:solidFill>
                <a:latin typeface="Copperplate" panose="02000504000000020004" pitchFamily="2" charset="77"/>
              </a:rPr>
              <a:t>VOLTA, con Ossa NASALI, FRONTALE, ETMOIDE (Lamina Cribrosa), SFENOIDE (Corpo);</a:t>
            </a:r>
          </a:p>
          <a:p>
            <a:pPr>
              <a:buFontTx/>
              <a:buChar char="-"/>
            </a:pPr>
            <a:r>
              <a:rPr lang="it-IT" sz="2400" dirty="0">
                <a:solidFill>
                  <a:schemeClr val="tx1"/>
                </a:solidFill>
                <a:latin typeface="Copperplate" panose="02000504000000020004" pitchFamily="2" charset="77"/>
              </a:rPr>
              <a:t>PARETE LATERALE suddivisa in 2 porzioni, una «</a:t>
            </a:r>
            <a:r>
              <a:rPr lang="it-IT" sz="2400" dirty="0" err="1">
                <a:solidFill>
                  <a:schemeClr val="tx1"/>
                </a:solidFill>
                <a:latin typeface="Copperplate" panose="02000504000000020004" pitchFamily="2" charset="77"/>
              </a:rPr>
              <a:t>piu’</a:t>
            </a:r>
            <a:r>
              <a:rPr lang="it-IT" sz="2400" dirty="0">
                <a:solidFill>
                  <a:schemeClr val="tx1"/>
                </a:solidFill>
                <a:latin typeface="Copperplate" panose="02000504000000020004" pitchFamily="2" charset="77"/>
              </a:rPr>
              <a:t> laterale» con Ossa MASCELLARE (Orifizio del Seno),LACRIMALE, PALATINO (Lamina Verticale) e SFENOIDE (Processo Pterigoideo); ed una «più mediale» con i CORNETTI NASALI (costituenti i «TURBINATI» della O.R.L.)</a:t>
            </a:r>
          </a:p>
        </p:txBody>
      </p:sp>
    </p:spTree>
    <p:extLst>
      <p:ext uri="{BB962C8B-B14F-4D97-AF65-F5344CB8AC3E}">
        <p14:creationId xmlns:p14="http://schemas.microsoft.com/office/powerpoint/2010/main" val="2458780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468313"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CRANIO: SEZIONE SAGITTALE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NEUROCRANIO e SPLANCNOCRANIO</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60438"/>
            <a:ext cx="7272338" cy="576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Line 3"/>
          <p:cNvSpPr>
            <a:spLocks noChangeShapeType="1"/>
          </p:cNvSpPr>
          <p:nvPr/>
        </p:nvSpPr>
        <p:spPr bwMode="auto">
          <a:xfrm>
            <a:off x="2339975" y="4221163"/>
            <a:ext cx="1800225" cy="215900"/>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5844" name="Text Box 4"/>
          <p:cNvSpPr txBox="1">
            <a:spLocks noChangeArrowheads="1"/>
          </p:cNvSpPr>
          <p:nvPr/>
        </p:nvSpPr>
        <p:spPr bwMode="auto">
          <a:xfrm>
            <a:off x="2768600" y="2781300"/>
            <a:ext cx="37639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a:latin typeface="Arial Black" panose="020B0A04020102020204" pitchFamily="34" charset="0"/>
                <a:cs typeface="Arial" panose="020B0604020202020204" pitchFamily="34" charset="0"/>
              </a:rPr>
              <a:t>N E U R O C R A N I O</a:t>
            </a:r>
          </a:p>
        </p:txBody>
      </p:sp>
      <p:sp>
        <p:nvSpPr>
          <p:cNvPr id="35845" name="Text Box 5"/>
          <p:cNvSpPr txBox="1">
            <a:spLocks noChangeArrowheads="1"/>
          </p:cNvSpPr>
          <p:nvPr/>
        </p:nvSpPr>
        <p:spPr bwMode="auto">
          <a:xfrm>
            <a:off x="2320925" y="4608513"/>
            <a:ext cx="15906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800">
                <a:solidFill>
                  <a:srgbClr val="006600"/>
                </a:solidFill>
                <a:latin typeface="Arial Black" panose="020B0A04020102020204" pitchFamily="34" charset="0"/>
                <a:cs typeface="Arial" panose="020B0604020202020204" pitchFamily="34" charset="0"/>
              </a:rPr>
              <a:t>SPLANCNO</a:t>
            </a:r>
          </a:p>
          <a:p>
            <a:pPr algn="ctr">
              <a:buClrTx/>
              <a:buFontTx/>
              <a:buNone/>
            </a:pPr>
            <a:r>
              <a:rPr lang="it-IT" altLang="it-IT" sz="1800">
                <a:solidFill>
                  <a:srgbClr val="006600"/>
                </a:solidFill>
                <a:latin typeface="Arial Black" panose="020B0A04020102020204" pitchFamily="34" charset="0"/>
                <a:cs typeface="Arial" panose="020B0604020202020204" pitchFamily="34" charset="0"/>
              </a:rPr>
              <a:t>CRANIO</a:t>
            </a:r>
          </a:p>
        </p:txBody>
      </p:sp>
      <p:sp>
        <p:nvSpPr>
          <p:cNvPr id="35846" name="Line 6"/>
          <p:cNvSpPr>
            <a:spLocks noChangeShapeType="1"/>
          </p:cNvSpPr>
          <p:nvPr/>
        </p:nvSpPr>
        <p:spPr bwMode="auto">
          <a:xfrm flipH="1">
            <a:off x="3838575" y="4437063"/>
            <a:ext cx="314325" cy="1439862"/>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15135296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idx="4294967295"/>
          </p:nvPr>
        </p:nvSpPr>
        <p:spPr>
          <a:xfrm>
            <a:off x="415925" y="26732"/>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CAVITA’ NASALI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PARETE MEDIALE</a:t>
            </a:r>
          </a:p>
        </p:txBody>
      </p:sp>
      <p:pic>
        <p:nvPicPr>
          <p:cNvPr id="44034" name="Picture 2"/>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0" y="1052736"/>
            <a:ext cx="9144000" cy="5958212"/>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76070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9F36-F1A2-FB4F-A759-2B05DE93EEA5}"/>
              </a:ext>
            </a:extLst>
          </p:cNvPr>
          <p:cNvSpPr>
            <a:spLocks noGrp="1"/>
          </p:cNvSpPr>
          <p:nvPr>
            <p:ph type="title"/>
          </p:nvPr>
        </p:nvSpPr>
        <p:spPr>
          <a:xfrm>
            <a:off x="0" y="128588"/>
            <a:ext cx="9036496" cy="780132"/>
          </a:xfrm>
        </p:spPr>
        <p:txBody>
          <a:bodyPr/>
          <a:lstStyle/>
          <a:p>
            <a:r>
              <a:rPr lang="it-IT" sz="3200" b="0" dirty="0">
                <a:solidFill>
                  <a:schemeClr val="tx1"/>
                </a:solidFill>
                <a:latin typeface="Gurmukhi MN" panose="02020600050405020304" pitchFamily="18" charset="0"/>
                <a:cs typeface="Gurmukhi MN" panose="02020600050405020304" pitchFamily="18" charset="0"/>
              </a:rPr>
              <a:t>CAVITA’  NASALE</a:t>
            </a:r>
          </a:p>
        </p:txBody>
      </p:sp>
      <p:sp>
        <p:nvSpPr>
          <p:cNvPr id="3" name="Segnaposto contenuto 2">
            <a:extLst>
              <a:ext uri="{FF2B5EF4-FFF2-40B4-BE49-F238E27FC236}">
                <a16:creationId xmlns:a16="http://schemas.microsoft.com/office/drawing/2014/main" id="{B7613AEC-FD67-2D49-BBF2-C6FB3F0D4D87}"/>
              </a:ext>
            </a:extLst>
          </p:cNvPr>
          <p:cNvSpPr>
            <a:spLocks noGrp="1"/>
          </p:cNvSpPr>
          <p:nvPr>
            <p:ph idx="1"/>
          </p:nvPr>
        </p:nvSpPr>
        <p:spPr>
          <a:xfrm>
            <a:off x="0" y="1124744"/>
            <a:ext cx="9144000" cy="5616624"/>
          </a:xfrm>
        </p:spPr>
        <p:txBody>
          <a:bodyPr/>
          <a:lstStyle/>
          <a:p>
            <a:pPr>
              <a:buFontTx/>
              <a:buChar char="-"/>
            </a:pPr>
            <a:r>
              <a:rPr lang="it-IT" sz="2400" dirty="0">
                <a:solidFill>
                  <a:schemeClr val="tx1"/>
                </a:solidFill>
                <a:latin typeface="Copperplate" panose="02000504000000020004" pitchFamily="2" charset="77"/>
              </a:rPr>
              <a:t>PARETE MEDIALE, con ETMOIDE (Lamina Perpendicolare) e VOMERE, costituenti il SETTO NASALE OSSEO, anteriormente al quale si dispone il SETTO NASALE CARTILAGINEO, che contribuisce, nel vivente, alla formazione della PIRAMIDE NASALE o NASO ESTERNO (con ulteriori strutture cartilaginee e tessuto adiposo).</a:t>
            </a:r>
          </a:p>
          <a:p>
            <a:pPr>
              <a:buFontTx/>
              <a:buChar char="-"/>
            </a:pPr>
            <a:r>
              <a:rPr lang="it-IT" sz="2400" dirty="0">
                <a:solidFill>
                  <a:schemeClr val="tx1"/>
                </a:solidFill>
                <a:latin typeface="Copperplate" panose="02000504000000020004" pitchFamily="2" charset="77"/>
              </a:rPr>
              <a:t>APERTURA POSTERIORE delle COANE, delimitate dalle Ossa SFENOIDE (Processo Pterigoideo e Corpo) e PALATINO, che rappresenta la comunicazione con la RINOFARINGE</a:t>
            </a:r>
          </a:p>
        </p:txBody>
      </p:sp>
    </p:spTree>
    <p:extLst>
      <p:ext uri="{BB962C8B-B14F-4D97-AF65-F5344CB8AC3E}">
        <p14:creationId xmlns:p14="http://schemas.microsoft.com/office/powerpoint/2010/main" val="3269114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45BE58-BF5C-CE49-84EF-B36DA981174C}"/>
              </a:ext>
            </a:extLst>
          </p:cNvPr>
          <p:cNvSpPr>
            <a:spLocks noGrp="1"/>
          </p:cNvSpPr>
          <p:nvPr>
            <p:ph type="title"/>
          </p:nvPr>
        </p:nvSpPr>
        <p:spPr>
          <a:xfrm>
            <a:off x="0" y="7372"/>
            <a:ext cx="8964488" cy="1422400"/>
          </a:xfrm>
        </p:spPr>
        <p:txBody>
          <a:bodyPr/>
          <a:lstStyle/>
          <a:p>
            <a:r>
              <a:rPr lang="it-IT" sz="3200" b="0" dirty="0">
                <a:solidFill>
                  <a:schemeClr val="tx1"/>
                </a:solidFill>
                <a:latin typeface="Gurmukhi MN" panose="02020600050405020304" pitchFamily="18" charset="0"/>
                <a:cs typeface="Gurmukhi MN" panose="02020600050405020304" pitchFamily="18" charset="0"/>
              </a:rPr>
              <a:t>SENI PARANASALI</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o</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CAVITA’ NASALI ACCESSORIE</a:t>
            </a:r>
          </a:p>
        </p:txBody>
      </p:sp>
      <p:sp>
        <p:nvSpPr>
          <p:cNvPr id="3" name="Segnaposto contenuto 2">
            <a:extLst>
              <a:ext uri="{FF2B5EF4-FFF2-40B4-BE49-F238E27FC236}">
                <a16:creationId xmlns:a16="http://schemas.microsoft.com/office/drawing/2014/main" id="{3E508AC9-7A26-104C-B159-224140C245FE}"/>
              </a:ext>
            </a:extLst>
          </p:cNvPr>
          <p:cNvSpPr>
            <a:spLocks noGrp="1"/>
          </p:cNvSpPr>
          <p:nvPr>
            <p:ph idx="1"/>
          </p:nvPr>
        </p:nvSpPr>
        <p:spPr>
          <a:xfrm>
            <a:off x="341784" y="1556792"/>
            <a:ext cx="8280920" cy="5301208"/>
          </a:xfrm>
        </p:spPr>
        <p:txBody>
          <a:bodyPr/>
          <a:lstStyle/>
          <a:p>
            <a:r>
              <a:rPr lang="it-IT" sz="2800" dirty="0">
                <a:solidFill>
                  <a:schemeClr val="tx1"/>
                </a:solidFill>
                <a:latin typeface="Chalkduster" panose="03050602040202020205" pitchFamily="66" charset="77"/>
              </a:rPr>
              <a:t>Sono cavità scavate nell’ambito di Ossa Pneumatiche del Cranio:</a:t>
            </a:r>
          </a:p>
          <a:p>
            <a:pPr marL="457200" indent="-457200">
              <a:buFontTx/>
              <a:buChar char="-"/>
            </a:pPr>
            <a:r>
              <a:rPr lang="it-IT" sz="2800" dirty="0">
                <a:solidFill>
                  <a:schemeClr val="tx1"/>
                </a:solidFill>
                <a:latin typeface="Chalkduster" panose="03050602040202020205" pitchFamily="66" charset="77"/>
              </a:rPr>
              <a:t>SENO FRONTALE</a:t>
            </a:r>
          </a:p>
          <a:p>
            <a:pPr marL="457200" indent="-457200">
              <a:buFontTx/>
              <a:buChar char="-"/>
            </a:pPr>
            <a:r>
              <a:rPr lang="it-IT" sz="2800" dirty="0">
                <a:solidFill>
                  <a:schemeClr val="tx1"/>
                </a:solidFill>
                <a:latin typeface="Chalkduster" panose="03050602040202020205" pitchFamily="66" charset="77"/>
              </a:rPr>
              <a:t>CELLETTE ETMOIDALI</a:t>
            </a:r>
          </a:p>
          <a:p>
            <a:pPr marL="457200" indent="-457200">
              <a:buFontTx/>
              <a:buChar char="-"/>
            </a:pPr>
            <a:r>
              <a:rPr lang="it-IT" sz="2800" dirty="0">
                <a:solidFill>
                  <a:schemeClr val="tx1"/>
                </a:solidFill>
                <a:latin typeface="Chalkduster" panose="03050602040202020205" pitchFamily="66" charset="77"/>
              </a:rPr>
              <a:t>SENO SFENOIDALE</a:t>
            </a:r>
          </a:p>
          <a:p>
            <a:pPr marL="457200" indent="-457200">
              <a:buFontTx/>
              <a:buChar char="-"/>
            </a:pPr>
            <a:r>
              <a:rPr lang="it-IT" sz="2800" dirty="0">
                <a:solidFill>
                  <a:schemeClr val="tx1"/>
                </a:solidFill>
                <a:latin typeface="Chalkduster" panose="03050602040202020205" pitchFamily="66" charset="77"/>
              </a:rPr>
              <a:t>SENO MASCELLARE</a:t>
            </a:r>
          </a:p>
          <a:p>
            <a:pPr marL="0" indent="0"/>
            <a:r>
              <a:rPr lang="it-IT" sz="2800" dirty="0">
                <a:solidFill>
                  <a:schemeClr val="tx1"/>
                </a:solidFill>
                <a:latin typeface="Chalkduster" panose="03050602040202020205" pitchFamily="66" charset="77"/>
              </a:rPr>
              <a:t>Comunicano con le Cavità Nasali tramite i MEATI NASALI Superiore, Medio ed Inferiore</a:t>
            </a:r>
          </a:p>
        </p:txBody>
      </p:sp>
    </p:spTree>
    <p:extLst>
      <p:ext uri="{BB962C8B-B14F-4D97-AF65-F5344CB8AC3E}">
        <p14:creationId xmlns:p14="http://schemas.microsoft.com/office/powerpoint/2010/main" val="2932143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halkboard" panose="03050602040202020205" pitchFamily="66" charset="77"/>
              </a:rPr>
              <a:t>SENI PARANASALI</a:t>
            </a:r>
            <a:br>
              <a:rPr lang="it-IT" altLang="it-IT" sz="3200" b="0" dirty="0">
                <a:solidFill>
                  <a:schemeClr val="tx1"/>
                </a:solidFill>
                <a:latin typeface="Chalkboard" panose="03050602040202020205" pitchFamily="66" charset="77"/>
              </a:rPr>
            </a:br>
            <a:r>
              <a:rPr lang="it-IT" altLang="it-IT" sz="3200" b="0" dirty="0">
                <a:solidFill>
                  <a:schemeClr val="tx1"/>
                </a:solidFill>
                <a:latin typeface="Chalkboard" panose="03050602040202020205" pitchFamily="66" charset="77"/>
              </a:rPr>
              <a:t>(CAVITA’ NASALI ACCESSORIE)</a:t>
            </a:r>
          </a:p>
        </p:txBody>
      </p:sp>
      <p:pic>
        <p:nvPicPr>
          <p:cNvPr id="45058"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50825" y="1412875"/>
            <a:ext cx="4165600"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9" name="Picture 3"/>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911725" y="1412875"/>
            <a:ext cx="4232275"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75705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6156325" y="723900"/>
            <a:ext cx="2987675" cy="18002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FOSSE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LATERALI</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del</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CRANIO</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t="4544"/>
          <a:stretch>
            <a:fillRect/>
          </a:stretch>
        </p:blipFill>
        <p:spPr bwMode="auto">
          <a:xfrm>
            <a:off x="0" y="0"/>
            <a:ext cx="5940425" cy="3970338"/>
          </a:xfrm>
          <a:prstGeom prst="rect">
            <a:avLst/>
          </a:prstGeom>
          <a:noFill/>
          <a:ln>
            <a:noFill/>
          </a:ln>
          <a:effectLst/>
          <a:extLst>
            <a:ext uri="{909E8E84-426E-40DD-AFC4-6F175D3DCCD1}">
              <a14:hiddenFill xmlns:a14="http://schemas.microsoft.com/office/drawing/2010/main">
                <a:blipFill dpi="0" rotWithShape="0">
                  <a:blip/>
                  <a:srcRect t="45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4005263"/>
            <a:ext cx="5435600" cy="2636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 Box 4"/>
          <p:cNvSpPr txBox="1">
            <a:spLocks noChangeArrowheads="1"/>
          </p:cNvSpPr>
          <p:nvPr/>
        </p:nvSpPr>
        <p:spPr bwMode="auto">
          <a:xfrm>
            <a:off x="325438" y="4508500"/>
            <a:ext cx="3349625"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dirty="0">
                <a:solidFill>
                  <a:schemeClr val="tx1"/>
                </a:solidFill>
                <a:latin typeface="Arial Black" panose="020B0A04020102020204" pitchFamily="34" charset="0"/>
                <a:cs typeface="Arial" panose="020B0604020202020204" pitchFamily="34" charset="0"/>
              </a:rPr>
              <a:t>FOSSA </a:t>
            </a:r>
          </a:p>
          <a:p>
            <a:pPr algn="ctr">
              <a:buClrTx/>
              <a:buFontTx/>
              <a:buNone/>
            </a:pPr>
            <a:r>
              <a:rPr lang="it-IT" altLang="it-IT" dirty="0">
                <a:solidFill>
                  <a:schemeClr val="tx1"/>
                </a:solidFill>
                <a:latin typeface="Arial Black" panose="020B0A04020102020204" pitchFamily="34" charset="0"/>
                <a:cs typeface="Arial" panose="020B0604020202020204" pitchFamily="34" charset="0"/>
              </a:rPr>
              <a:t>PTERIGO-MAXILLO</a:t>
            </a:r>
          </a:p>
          <a:p>
            <a:pPr algn="ctr">
              <a:buClrTx/>
              <a:buFontTx/>
              <a:buNone/>
            </a:pPr>
            <a:r>
              <a:rPr lang="it-IT" altLang="it-IT" dirty="0">
                <a:solidFill>
                  <a:schemeClr val="tx1"/>
                </a:solidFill>
                <a:latin typeface="Arial Black" panose="020B0A04020102020204" pitchFamily="34" charset="0"/>
                <a:cs typeface="Arial" panose="020B0604020202020204" pitchFamily="34" charset="0"/>
              </a:rPr>
              <a:t>-PALATINA</a:t>
            </a:r>
          </a:p>
          <a:p>
            <a:pPr algn="ctr">
              <a:buClrTx/>
              <a:buFontTx/>
              <a:buNone/>
            </a:pPr>
            <a:r>
              <a:rPr lang="it-IT" altLang="it-IT" dirty="0">
                <a:solidFill>
                  <a:schemeClr val="tx1"/>
                </a:solidFill>
                <a:latin typeface="Arial Black" panose="020B0A04020102020204" pitchFamily="34" charset="0"/>
                <a:cs typeface="Arial" panose="020B0604020202020204" pitchFamily="34" charset="0"/>
              </a:rPr>
              <a:t>(</a:t>
            </a:r>
            <a:r>
              <a:rPr lang="it-IT" altLang="it-IT" dirty="0" err="1">
                <a:solidFill>
                  <a:schemeClr val="tx1"/>
                </a:solidFill>
                <a:latin typeface="Arial Black" panose="020B0A04020102020204" pitchFamily="34" charset="0"/>
                <a:cs typeface="Arial" panose="020B0604020202020204" pitchFamily="34" charset="0"/>
              </a:rPr>
              <a:t>Pterigo</a:t>
            </a:r>
            <a:r>
              <a:rPr lang="it-IT" altLang="it-IT" dirty="0">
                <a:solidFill>
                  <a:schemeClr val="tx1"/>
                </a:solidFill>
                <a:latin typeface="Arial Black" panose="020B0A04020102020204" pitchFamily="34" charset="0"/>
                <a:cs typeface="Arial" panose="020B0604020202020204" pitchFamily="34" charset="0"/>
              </a:rPr>
              <a:t>-Palatina, </a:t>
            </a:r>
          </a:p>
          <a:p>
            <a:pPr algn="ctr">
              <a:buClrTx/>
              <a:buFontTx/>
              <a:buNone/>
            </a:pPr>
            <a:r>
              <a:rPr lang="it-IT" altLang="it-IT" dirty="0" err="1">
                <a:solidFill>
                  <a:schemeClr val="tx1"/>
                </a:solidFill>
                <a:latin typeface="Arial Black" panose="020B0A04020102020204" pitchFamily="34" charset="0"/>
                <a:cs typeface="Arial" panose="020B0604020202020204" pitchFamily="34" charset="0"/>
              </a:rPr>
              <a:t>Sfeno</a:t>
            </a:r>
            <a:r>
              <a:rPr lang="it-IT" altLang="it-IT" dirty="0">
                <a:solidFill>
                  <a:schemeClr val="tx1"/>
                </a:solidFill>
                <a:latin typeface="Arial Black" panose="020B0A04020102020204" pitchFamily="34" charset="0"/>
                <a:cs typeface="Arial" panose="020B0604020202020204" pitchFamily="34" charset="0"/>
              </a:rPr>
              <a:t>-Palatina)</a:t>
            </a:r>
          </a:p>
        </p:txBody>
      </p:sp>
    </p:spTree>
    <p:extLst>
      <p:ext uri="{BB962C8B-B14F-4D97-AF65-F5344CB8AC3E}">
        <p14:creationId xmlns:p14="http://schemas.microsoft.com/office/powerpoint/2010/main" val="25870229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0D3FA-3A29-A043-A9E9-4827062F7F1B}"/>
              </a:ext>
            </a:extLst>
          </p:cNvPr>
          <p:cNvSpPr>
            <a:spLocks noGrp="1"/>
          </p:cNvSpPr>
          <p:nvPr>
            <p:ph type="title"/>
          </p:nvPr>
        </p:nvSpPr>
        <p:spPr>
          <a:xfrm>
            <a:off x="101154" y="0"/>
            <a:ext cx="8928992" cy="764704"/>
          </a:xfrm>
        </p:spPr>
        <p:txBody>
          <a:bodyPr/>
          <a:lstStyle/>
          <a:p>
            <a:r>
              <a:rPr lang="it-IT" sz="3200" b="0" dirty="0">
                <a:solidFill>
                  <a:schemeClr val="tx1"/>
                </a:solidFill>
                <a:latin typeface="Gurmukhi MN" panose="02020600050405020304" pitchFamily="18" charset="0"/>
                <a:cs typeface="Gurmukhi MN" panose="02020600050405020304" pitchFamily="18" charset="0"/>
              </a:rPr>
              <a:t>FOSSE LATERALI dello SPLANCNOCRANIO</a:t>
            </a:r>
          </a:p>
        </p:txBody>
      </p:sp>
      <p:sp>
        <p:nvSpPr>
          <p:cNvPr id="3" name="Segnaposto contenuto 2">
            <a:extLst>
              <a:ext uri="{FF2B5EF4-FFF2-40B4-BE49-F238E27FC236}">
                <a16:creationId xmlns:a16="http://schemas.microsoft.com/office/drawing/2014/main" id="{719C7000-F6F7-4640-9EC4-A4D7CFAF8B25}"/>
              </a:ext>
            </a:extLst>
          </p:cNvPr>
          <p:cNvSpPr>
            <a:spLocks noGrp="1"/>
          </p:cNvSpPr>
          <p:nvPr>
            <p:ph idx="1"/>
          </p:nvPr>
        </p:nvSpPr>
        <p:spPr>
          <a:xfrm>
            <a:off x="539552" y="980728"/>
            <a:ext cx="8208912" cy="5589240"/>
          </a:xfrm>
        </p:spPr>
        <p:txBody>
          <a:bodyPr/>
          <a:lstStyle/>
          <a:p>
            <a:r>
              <a:rPr lang="it-IT" dirty="0">
                <a:solidFill>
                  <a:schemeClr val="tx1"/>
                </a:solidFill>
                <a:latin typeface="Copperplate" panose="02000504000000020004" pitchFamily="2" charset="77"/>
              </a:rPr>
              <a:t>FOSSA TEMPORALE: localizzata superiormente alla Arcata Zigomatica, formata da porzioni delle Ossa ZIGOMATICO e TEMPORALE. Contiene il Muscolo Temporale.</a:t>
            </a:r>
          </a:p>
          <a:p>
            <a:endParaRPr lang="it-IT" dirty="0">
              <a:solidFill>
                <a:schemeClr val="tx1"/>
              </a:solidFill>
              <a:latin typeface="Copperplate" panose="02000504000000020004" pitchFamily="2" charset="77"/>
            </a:endParaRPr>
          </a:p>
          <a:p>
            <a:r>
              <a:rPr lang="it-IT" dirty="0">
                <a:solidFill>
                  <a:schemeClr val="tx1"/>
                </a:solidFill>
                <a:latin typeface="Chalkboard" panose="03050602040202020205" pitchFamily="66" charset="77"/>
              </a:rPr>
              <a:t>FOSSA INFRATEMPORALE: situata inferiormente alla Arcata Zigomatica. Medialmente ad essa si localizza la Fossa </a:t>
            </a:r>
            <a:r>
              <a:rPr lang="it-IT" dirty="0" err="1">
                <a:solidFill>
                  <a:schemeClr val="tx1"/>
                </a:solidFill>
                <a:latin typeface="Chalkboard" panose="03050602040202020205" pitchFamily="66" charset="77"/>
              </a:rPr>
              <a:t>Pterigo</a:t>
            </a:r>
            <a:r>
              <a:rPr lang="it-IT" dirty="0">
                <a:solidFill>
                  <a:schemeClr val="tx1"/>
                </a:solidFill>
                <a:latin typeface="Chalkboard" panose="03050602040202020205" pitchFamily="66" charset="77"/>
              </a:rPr>
              <a:t>-</a:t>
            </a:r>
            <a:r>
              <a:rPr lang="it-IT" dirty="0" err="1">
                <a:solidFill>
                  <a:schemeClr val="tx1"/>
                </a:solidFill>
                <a:latin typeface="Chalkboard" panose="03050602040202020205" pitchFamily="66" charset="77"/>
              </a:rPr>
              <a:t>Maxillo</a:t>
            </a:r>
            <a:r>
              <a:rPr lang="it-IT" dirty="0">
                <a:solidFill>
                  <a:schemeClr val="tx1"/>
                </a:solidFill>
                <a:latin typeface="Chalkboard" panose="03050602040202020205" pitchFamily="66" charset="77"/>
              </a:rPr>
              <a:t>-Palatina</a:t>
            </a:r>
          </a:p>
        </p:txBody>
      </p:sp>
    </p:spTree>
    <p:extLst>
      <p:ext uri="{BB962C8B-B14F-4D97-AF65-F5344CB8AC3E}">
        <p14:creationId xmlns:p14="http://schemas.microsoft.com/office/powerpoint/2010/main" val="1993389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1C2B9A-08B2-E04B-BA36-34D147E9AAC2}"/>
              </a:ext>
            </a:extLst>
          </p:cNvPr>
          <p:cNvSpPr>
            <a:spLocks noGrp="1"/>
          </p:cNvSpPr>
          <p:nvPr>
            <p:ph type="title"/>
          </p:nvPr>
        </p:nvSpPr>
        <p:spPr>
          <a:xfrm>
            <a:off x="107504" y="1736725"/>
            <a:ext cx="8928992" cy="1909763"/>
          </a:xfrm>
        </p:spPr>
        <p:txBody>
          <a:bodyPr/>
          <a:lstStyle/>
          <a:p>
            <a:r>
              <a:rPr lang="it-IT" dirty="0">
                <a:solidFill>
                  <a:schemeClr val="tx1"/>
                </a:solidFill>
              </a:rPr>
              <a:t>CENNI </a:t>
            </a:r>
            <a:br>
              <a:rPr lang="it-IT" dirty="0">
                <a:solidFill>
                  <a:schemeClr val="tx1"/>
                </a:solidFill>
              </a:rPr>
            </a:br>
            <a:r>
              <a:rPr lang="it-IT" dirty="0">
                <a:solidFill>
                  <a:schemeClr val="tx1"/>
                </a:solidFill>
              </a:rPr>
              <a:t>MORFO-FUNZIONALI </a:t>
            </a:r>
            <a:br>
              <a:rPr lang="it-IT" dirty="0">
                <a:solidFill>
                  <a:schemeClr val="tx1"/>
                </a:solidFill>
              </a:rPr>
            </a:br>
            <a:r>
              <a:rPr lang="it-IT" dirty="0">
                <a:solidFill>
                  <a:schemeClr val="tx1"/>
                </a:solidFill>
              </a:rPr>
              <a:t>del </a:t>
            </a:r>
            <a:br>
              <a:rPr lang="it-IT" dirty="0">
                <a:solidFill>
                  <a:schemeClr val="tx1"/>
                </a:solidFill>
              </a:rPr>
            </a:br>
            <a:r>
              <a:rPr lang="it-IT" sz="4000" dirty="0">
                <a:solidFill>
                  <a:schemeClr val="tx1"/>
                </a:solidFill>
              </a:rPr>
              <a:t>COMPLESSO OSTEO-ARTICOLARE</a:t>
            </a:r>
            <a:br>
              <a:rPr lang="it-IT" dirty="0">
                <a:solidFill>
                  <a:schemeClr val="tx1"/>
                </a:solidFill>
              </a:rPr>
            </a:br>
            <a:r>
              <a:rPr lang="it-IT" dirty="0">
                <a:solidFill>
                  <a:schemeClr val="tx1"/>
                </a:solidFill>
              </a:rPr>
              <a:t>TEMPORO-MANDIBOLARE</a:t>
            </a:r>
            <a:br>
              <a:rPr lang="it-IT" dirty="0">
                <a:solidFill>
                  <a:schemeClr val="tx1"/>
                </a:solidFill>
              </a:rPr>
            </a:br>
            <a:r>
              <a:rPr lang="it-IT" dirty="0">
                <a:solidFill>
                  <a:schemeClr val="tx1"/>
                </a:solidFill>
              </a:rPr>
              <a:t>( A T M )</a:t>
            </a:r>
          </a:p>
        </p:txBody>
      </p:sp>
    </p:spTree>
    <p:extLst>
      <p:ext uri="{BB962C8B-B14F-4D97-AF65-F5344CB8AC3E}">
        <p14:creationId xmlns:p14="http://schemas.microsoft.com/office/powerpoint/2010/main" val="296315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8D8D73C9-B0EC-9145-8E12-1CCBF2C51964}"/>
              </a:ext>
            </a:extLst>
          </p:cNvPr>
          <p:cNvSpPr>
            <a:spLocks noGrp="1" noChangeArrowheads="1"/>
          </p:cNvSpPr>
          <p:nvPr>
            <p:ph type="title" idx="4294967295"/>
          </p:nvPr>
        </p:nvSpPr>
        <p:spPr>
          <a:xfrm>
            <a:off x="0" y="0"/>
            <a:ext cx="9144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t>LOCALIZZAZIONE TOPOGRAFICA </a:t>
            </a:r>
            <a:b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t>dell’ ATM</a:t>
            </a:r>
          </a:p>
        </p:txBody>
      </p:sp>
      <p:pic>
        <p:nvPicPr>
          <p:cNvPr id="76803" name="Picture 2">
            <a:extLst>
              <a:ext uri="{FF2B5EF4-FFF2-40B4-BE49-F238E27FC236}">
                <a16:creationId xmlns:a16="http://schemas.microsoft.com/office/drawing/2014/main" id="{F39F5FFF-F467-3B46-8ED8-BF8AFDD3FD22}"/>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539750" y="1219200"/>
            <a:ext cx="8353425" cy="5567363"/>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25831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69EFD665-7CFA-B548-968D-2E9E1D93B3A3}"/>
              </a:ext>
            </a:extLst>
          </p:cNvPr>
          <p:cNvSpPr>
            <a:spLocks noGrp="1" noChangeArrowheads="1"/>
          </p:cNvSpPr>
          <p:nvPr>
            <p:ph type="title" idx="4294967295"/>
          </p:nvPr>
        </p:nvSpPr>
        <p:spPr>
          <a:xfrm>
            <a:off x="609600" y="0"/>
            <a:ext cx="7772400" cy="9144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COMPLESSO  </a:t>
            </a:r>
            <a:b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A T M</a:t>
            </a:r>
          </a:p>
        </p:txBody>
      </p:sp>
      <p:sp>
        <p:nvSpPr>
          <p:cNvPr id="28674" name="Rectangle 2">
            <a:extLst>
              <a:ext uri="{FF2B5EF4-FFF2-40B4-BE49-F238E27FC236}">
                <a16:creationId xmlns:a16="http://schemas.microsoft.com/office/drawing/2014/main" id="{6DD559C4-3DA7-9E43-9100-70017818FBB7}"/>
              </a:ext>
            </a:extLst>
          </p:cNvPr>
          <p:cNvSpPr>
            <a:spLocks noGrp="1" noChangeArrowheads="1"/>
          </p:cNvSpPr>
          <p:nvPr>
            <p:ph type="body" idx="4294967295"/>
          </p:nvPr>
        </p:nvSpPr>
        <p:spPr>
          <a:xfrm>
            <a:off x="395536" y="970249"/>
            <a:ext cx="8496944" cy="5904656"/>
          </a:xfrm>
        </p:spPr>
        <p:txBody>
          <a:bodyPr/>
          <a:lstStyle/>
          <a:p>
            <a:pPr marL="331788" indent="-331788" algn="just" eaLnBrk="1" hangingPunct="1">
              <a:lnSpc>
                <a:spcPct val="90000"/>
              </a:lnSpc>
              <a:spcBef>
                <a:spcPts val="700"/>
              </a:spcBef>
              <a:buClr>
                <a:srgbClr val="0099CC"/>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E’ costituito da:</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ARTICOLAZIONE TEMPORO-MANDIBOLARE </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(ATM)</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2000" sy="2000" algn="tl">
                  <a:srgbClr val="000000"/>
                </a:outerShdw>
              </a:effectLst>
              <a:latin typeface="Chalkboard SE" panose="03050602040202020205" pitchFamily="66" charset="77"/>
            </a:endParaRP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Vi sono coinvolti: </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MASTICATORI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SOPRAIOIDEI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SOTTOIOIDEI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MUSCOLO PLATISMA</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2000" sy="2000" algn="tl">
                  <a:srgbClr val="000000"/>
                </a:outerShdw>
              </a:effectLst>
              <a:latin typeface="Chalkboard SE" panose="03050602040202020205" pitchFamily="66" charset="77"/>
            </a:endParaRP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STRUTTURE DEL SISTEMA NERVOSO   </a:t>
            </a: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CENTRALE E PERIFERICO COINVOLTE NEI  </a:t>
            </a: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MOVIMENTI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800" dirty="0">
              <a:solidFill>
                <a:srgbClr val="FFCC00"/>
              </a:solidFill>
              <a:latin typeface="Arial Black" panose="020B0604020202020204" pitchFamily="34" charset="0"/>
            </a:endParaRPr>
          </a:p>
        </p:txBody>
      </p:sp>
    </p:spTree>
    <p:extLst>
      <p:ext uri="{BB962C8B-B14F-4D97-AF65-F5344CB8AC3E}">
        <p14:creationId xmlns:p14="http://schemas.microsoft.com/office/powerpoint/2010/main" val="32804071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0E20AFE7-9D57-1E4D-95E4-6A9C2A627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8" t="4115" r="4373" b="18463"/>
          <a:stretch>
            <a:fillRect/>
          </a:stretch>
        </p:blipFill>
        <p:spPr bwMode="auto">
          <a:xfrm>
            <a:off x="-1" y="404664"/>
            <a:ext cx="9101200" cy="6362849"/>
          </a:xfrm>
          <a:prstGeom prst="rect">
            <a:avLst/>
          </a:prstGeom>
          <a:noFill/>
          <a:ln>
            <a:noFill/>
          </a:ln>
          <a:effectLst/>
          <a:extLst>
            <a:ext uri="{909E8E84-426E-40DD-AFC4-6F175D3DCCD1}">
              <a14:hiddenFill xmlns:a14="http://schemas.microsoft.com/office/drawing/2010/main">
                <a:blipFill dpi="0" rotWithShape="0">
                  <a:blip/>
                  <a:srcRect l="3308" t="4115" r="4373" b="1846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53602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7CD8CE-4E8A-284A-9D48-3170424101ED}"/>
              </a:ext>
            </a:extLst>
          </p:cNvPr>
          <p:cNvSpPr>
            <a:spLocks noGrp="1"/>
          </p:cNvSpPr>
          <p:nvPr>
            <p:ph type="title"/>
          </p:nvPr>
        </p:nvSpPr>
        <p:spPr>
          <a:xfrm>
            <a:off x="457200" y="128588"/>
            <a:ext cx="8216900" cy="63611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CRANIO</a:t>
            </a:r>
          </a:p>
        </p:txBody>
      </p:sp>
      <p:sp>
        <p:nvSpPr>
          <p:cNvPr id="3" name="Segnaposto contenuto 2">
            <a:extLst>
              <a:ext uri="{FF2B5EF4-FFF2-40B4-BE49-F238E27FC236}">
                <a16:creationId xmlns:a16="http://schemas.microsoft.com/office/drawing/2014/main" id="{CEE4D7BC-9CAC-4E48-B29A-6520DB86974A}"/>
              </a:ext>
            </a:extLst>
          </p:cNvPr>
          <p:cNvSpPr>
            <a:spLocks noGrp="1"/>
          </p:cNvSpPr>
          <p:nvPr>
            <p:ph idx="1"/>
          </p:nvPr>
        </p:nvSpPr>
        <p:spPr>
          <a:xfrm>
            <a:off x="457200" y="764704"/>
            <a:ext cx="8216900" cy="5256584"/>
          </a:xfrm>
        </p:spPr>
        <p:txBody>
          <a:bodyPr/>
          <a:lstStyle/>
          <a:p>
            <a:r>
              <a:rPr lang="it-IT" sz="2800" dirty="0">
                <a:solidFill>
                  <a:schemeClr val="tx1"/>
                </a:solidFill>
              </a:rPr>
              <a:t>Consta delle seguenti suddivisioni morfologiche:</a:t>
            </a:r>
          </a:p>
          <a:p>
            <a:pPr marL="457200" indent="-457200">
              <a:buFontTx/>
              <a:buChar char="-"/>
            </a:pPr>
            <a:r>
              <a:rPr lang="it-IT" sz="2800" dirty="0">
                <a:solidFill>
                  <a:schemeClr val="tx1"/>
                </a:solidFill>
                <a:latin typeface="Chalkboard" panose="03050602040202020205" pitchFamily="66" charset="77"/>
              </a:rPr>
              <a:t>NEUROCRANIO, costituente una cavità contenente l’ ENCEFALO del Sistema Nervoso Centrale con strutture ad esso correlate (nervi encefalici o cranici del Sistema Nervoso Periferico e vasi sanguiferi)</a:t>
            </a:r>
          </a:p>
          <a:p>
            <a:pPr marL="457200" indent="-457200">
              <a:buFontTx/>
              <a:buChar char="-"/>
            </a:pPr>
            <a:endParaRPr lang="it-IT" sz="2800" dirty="0">
              <a:solidFill>
                <a:schemeClr val="tx1"/>
              </a:solidFill>
              <a:latin typeface="Chalkboard" panose="03050602040202020205" pitchFamily="66" charset="77"/>
            </a:endParaRPr>
          </a:p>
          <a:p>
            <a:pPr marL="457200" indent="-457200">
              <a:buFontTx/>
              <a:buChar char="-"/>
            </a:pPr>
            <a:r>
              <a:rPr lang="it-IT" sz="2800" dirty="0">
                <a:solidFill>
                  <a:schemeClr val="tx1"/>
                </a:solidFill>
                <a:latin typeface="Corsiva Hebrew" pitchFamily="2" charset="-79"/>
                <a:cs typeface="Corsiva Hebrew" pitchFamily="2" charset="-79"/>
              </a:rPr>
              <a:t>SPLANCNOCRANIO, dove sono localizzate le Cavità Orale, Nasali ed Orbitarie, nonché  le Fosse Laterali ( Temporale, </a:t>
            </a:r>
            <a:r>
              <a:rPr lang="it-IT" sz="2800" dirty="0" err="1">
                <a:solidFill>
                  <a:schemeClr val="tx1"/>
                </a:solidFill>
                <a:latin typeface="Corsiva Hebrew" pitchFamily="2" charset="-79"/>
                <a:cs typeface="Corsiva Hebrew" pitchFamily="2" charset="-79"/>
              </a:rPr>
              <a:t>Infratemporale</a:t>
            </a:r>
            <a:r>
              <a:rPr lang="it-IT" sz="2800" dirty="0">
                <a:solidFill>
                  <a:schemeClr val="tx1"/>
                </a:solidFill>
                <a:latin typeface="Corsiva Hebrew" pitchFamily="2" charset="-79"/>
                <a:cs typeface="Corsiva Hebrew" pitchFamily="2" charset="-79"/>
              </a:rPr>
              <a:t> e Pterigopalatina ), dove si localizzano rilevanti strutture muscolari, vascolari e nervose.</a:t>
            </a:r>
          </a:p>
        </p:txBody>
      </p:sp>
    </p:spTree>
    <p:extLst>
      <p:ext uri="{BB962C8B-B14F-4D97-AF65-F5344CB8AC3E}">
        <p14:creationId xmlns:p14="http://schemas.microsoft.com/office/powerpoint/2010/main" val="21416444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07BC9B56-1CC6-B14F-BEDA-A5BA1480B1DE}"/>
              </a:ext>
            </a:extLst>
          </p:cNvPr>
          <p:cNvSpPr>
            <a:spLocks noGrp="1" noChangeArrowheads="1"/>
          </p:cNvSpPr>
          <p:nvPr>
            <p:ph type="title" idx="4294967295"/>
          </p:nvPr>
        </p:nvSpPr>
        <p:spPr>
          <a:xfrm>
            <a:off x="395288" y="1125538"/>
            <a:ext cx="4691062"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t>OSSO</a:t>
            </a:r>
            <a:b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br>
            <a: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t>IOIDE (JOIDE)</a:t>
            </a:r>
          </a:p>
        </p:txBody>
      </p:sp>
      <p:pic>
        <p:nvPicPr>
          <p:cNvPr id="74755" name="Picture 2">
            <a:extLst>
              <a:ext uri="{FF2B5EF4-FFF2-40B4-BE49-F238E27FC236}">
                <a16:creationId xmlns:a16="http://schemas.microsoft.com/office/drawing/2014/main" id="{F0E64A1C-1AE0-CE4C-960D-AFE070882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43338"/>
            <a:ext cx="5292725" cy="3014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756" name="Picture 3">
            <a:extLst>
              <a:ext uri="{FF2B5EF4-FFF2-40B4-BE49-F238E27FC236}">
                <a16:creationId xmlns:a16="http://schemas.microsoft.com/office/drawing/2014/main" id="{DCFDE63B-E34C-1142-8233-CCA8D5B9C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963" y="0"/>
            <a:ext cx="3856037" cy="4941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7" name="Line 4">
            <a:extLst>
              <a:ext uri="{FF2B5EF4-FFF2-40B4-BE49-F238E27FC236}">
                <a16:creationId xmlns:a16="http://schemas.microsoft.com/office/drawing/2014/main" id="{99107818-CF8E-7845-B733-F3933BE8404F}"/>
              </a:ext>
            </a:extLst>
          </p:cNvPr>
          <p:cNvSpPr>
            <a:spLocks noChangeShapeType="1"/>
          </p:cNvSpPr>
          <p:nvPr/>
        </p:nvSpPr>
        <p:spPr bwMode="auto">
          <a:xfrm flipV="1">
            <a:off x="2124075" y="2338388"/>
            <a:ext cx="5327650" cy="2038350"/>
          </a:xfrm>
          <a:prstGeom prst="line">
            <a:avLst/>
          </a:prstGeom>
          <a:noFill/>
          <a:ln w="7632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4758" name="Rectangle 5">
            <a:extLst>
              <a:ext uri="{FF2B5EF4-FFF2-40B4-BE49-F238E27FC236}">
                <a16:creationId xmlns:a16="http://schemas.microsoft.com/office/drawing/2014/main" id="{04082707-188F-2C4D-9999-121212F6B67E}"/>
              </a:ext>
            </a:extLst>
          </p:cNvPr>
          <p:cNvSpPr>
            <a:spLocks noChangeArrowheads="1"/>
          </p:cNvSpPr>
          <p:nvPr/>
        </p:nvSpPr>
        <p:spPr bwMode="auto">
          <a:xfrm>
            <a:off x="7380288" y="1916113"/>
            <a:ext cx="431800" cy="504825"/>
          </a:xfrm>
          <a:prstGeom prst="rect">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1">
            <a:extLst>
              <a:ext uri="{FF2B5EF4-FFF2-40B4-BE49-F238E27FC236}">
                <a16:creationId xmlns:a16="http://schemas.microsoft.com/office/drawing/2014/main" id="{E4236575-E29C-3644-B191-F535349A1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62" t="3413" r="7690" b="20319"/>
          <a:stretch>
            <a:fillRect/>
          </a:stretch>
        </p:blipFill>
        <p:spPr bwMode="auto">
          <a:xfrm>
            <a:off x="71438" y="431800"/>
            <a:ext cx="8928100" cy="5543550"/>
          </a:xfrm>
          <a:prstGeom prst="rect">
            <a:avLst/>
          </a:prstGeom>
          <a:noFill/>
          <a:ln>
            <a:noFill/>
          </a:ln>
          <a:effectLst/>
          <a:extLst>
            <a:ext uri="{909E8E84-426E-40DD-AFC4-6F175D3DCCD1}">
              <a14:hiddenFill xmlns:a14="http://schemas.microsoft.com/office/drawing/2010/main">
                <a:blipFill dpi="0" rotWithShape="0">
                  <a:blip/>
                  <a:srcRect l="4062" t="3413" r="7690" b="2031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D9A176AE-8A60-FE4C-993B-D67C87E1BFC5}"/>
              </a:ext>
            </a:extLst>
          </p:cNvPr>
          <p:cNvSpPr>
            <a:spLocks noGrp="1" noChangeArrowheads="1"/>
          </p:cNvSpPr>
          <p:nvPr>
            <p:ph type="title" idx="4294967295"/>
          </p:nvPr>
        </p:nvSpPr>
        <p:spPr>
          <a:xfrm>
            <a:off x="685800" y="0"/>
            <a:ext cx="7772400" cy="9906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0" dirty="0">
                <a:solidFill>
                  <a:schemeClr val="tx1"/>
                </a:solidFill>
                <a:effectLst>
                  <a:outerShdw blurRad="38100" dist="38100" dir="2700000" sx="8000" sy="8000" algn="tl">
                    <a:srgbClr val="000000"/>
                  </a:outerShdw>
                </a:effectLst>
                <a:latin typeface="Chalkboard SE" panose="03050602040202020205" pitchFamily="66" charset="77"/>
              </a:rPr>
              <a:t>ATM - PROIEZIONE LATERALE</a:t>
            </a:r>
          </a:p>
        </p:txBody>
      </p:sp>
      <p:pic>
        <p:nvPicPr>
          <p:cNvPr id="80899" name="Picture 2">
            <a:extLst>
              <a:ext uri="{FF2B5EF4-FFF2-40B4-BE49-F238E27FC236}">
                <a16:creationId xmlns:a16="http://schemas.microsoft.com/office/drawing/2014/main" id="{CED2757E-4BA6-0043-B0F4-6C5AF756D215}"/>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152400" y="1350963"/>
            <a:ext cx="8839200" cy="5146675"/>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Text Box 1">
            <a:extLst>
              <a:ext uri="{FF2B5EF4-FFF2-40B4-BE49-F238E27FC236}">
                <a16:creationId xmlns:a16="http://schemas.microsoft.com/office/drawing/2014/main" id="{A2383A91-BED9-AE42-842C-24E9DFA73150}"/>
              </a:ext>
            </a:extLst>
          </p:cNvPr>
          <p:cNvSpPr txBox="1">
            <a:spLocks noChangeArrowheads="1"/>
          </p:cNvSpPr>
          <p:nvPr/>
        </p:nvSpPr>
        <p:spPr bwMode="auto">
          <a:xfrm>
            <a:off x="4343400" y="2738438"/>
            <a:ext cx="4800600" cy="327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7043" name="Text Box 2">
            <a:extLst>
              <a:ext uri="{FF2B5EF4-FFF2-40B4-BE49-F238E27FC236}">
                <a16:creationId xmlns:a16="http://schemas.microsoft.com/office/drawing/2014/main" id="{F8047B99-8A72-4C4D-9507-BB073DCFAC62}"/>
              </a:ext>
            </a:extLst>
          </p:cNvPr>
          <p:cNvSpPr txBox="1">
            <a:spLocks noChangeArrowheads="1"/>
          </p:cNvSpPr>
          <p:nvPr/>
        </p:nvSpPr>
        <p:spPr bwMode="auto">
          <a:xfrm>
            <a:off x="0" y="2438400"/>
            <a:ext cx="2286000" cy="365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7044" name="Oval 3">
            <a:hlinkClick r:id="rId3" action="ppaction://hlinksldjump"/>
            <a:extLst>
              <a:ext uri="{FF2B5EF4-FFF2-40B4-BE49-F238E27FC236}">
                <a16:creationId xmlns:a16="http://schemas.microsoft.com/office/drawing/2014/main" id="{280A0460-0234-784F-9F01-D49203599367}"/>
              </a:ext>
            </a:extLst>
          </p:cNvPr>
          <p:cNvSpPr>
            <a:spLocks noChangeArrowheads="1"/>
          </p:cNvSpPr>
          <p:nvPr/>
        </p:nvSpPr>
        <p:spPr bwMode="auto">
          <a:xfrm>
            <a:off x="2978150" y="4572000"/>
            <a:ext cx="400050" cy="400050"/>
          </a:xfrm>
          <a:prstGeom prst="ellipse">
            <a:avLst/>
          </a:prstGeom>
          <a:gradFill rotWithShape="0">
            <a:gsLst>
              <a:gs pos="0">
                <a:srgbClr val="00465E"/>
              </a:gs>
              <a:gs pos="100000">
                <a:srgbClr val="0099CC"/>
              </a:gs>
            </a:gsLst>
            <a:path path="shape">
              <a:fillToRect l="50000" t="50000" r="50000" b="50000"/>
            </a:path>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32772" name="Rectangle 4">
            <a:extLst>
              <a:ext uri="{FF2B5EF4-FFF2-40B4-BE49-F238E27FC236}">
                <a16:creationId xmlns:a16="http://schemas.microsoft.com/office/drawing/2014/main" id="{AD12DDFF-A775-6940-9A19-A898B55A619F}"/>
              </a:ext>
            </a:extLst>
          </p:cNvPr>
          <p:cNvSpPr>
            <a:spLocks noGrp="1" noChangeArrowheads="1"/>
          </p:cNvSpPr>
          <p:nvPr>
            <p:ph type="title" idx="4294967295"/>
          </p:nvPr>
        </p:nvSpPr>
        <p:spPr>
          <a:xfrm>
            <a:off x="609600" y="0"/>
            <a:ext cx="7772400" cy="13731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ARTICOLAZIONE </a:t>
            </a:r>
            <a:b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TEMPORO-MANDIBOLARE</a:t>
            </a:r>
            <a:b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 COMPONENTI -</a:t>
            </a:r>
          </a:p>
        </p:txBody>
      </p:sp>
      <p:pic>
        <p:nvPicPr>
          <p:cNvPr id="87046" name="Picture 5">
            <a:extLst>
              <a:ext uri="{FF2B5EF4-FFF2-40B4-BE49-F238E27FC236}">
                <a16:creationId xmlns:a16="http://schemas.microsoft.com/office/drawing/2014/main" id="{44526C14-049A-FA48-B637-9B3C3C92D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7" name="Text Box 6">
            <a:extLst>
              <a:ext uri="{FF2B5EF4-FFF2-40B4-BE49-F238E27FC236}">
                <a16:creationId xmlns:a16="http://schemas.microsoft.com/office/drawing/2014/main" id="{EA8171B9-8B45-AA45-8608-800C3070AAD4}"/>
              </a:ext>
            </a:extLst>
          </p:cNvPr>
          <p:cNvSpPr txBox="1">
            <a:spLocks noChangeArrowheads="1"/>
          </p:cNvSpPr>
          <p:nvPr/>
        </p:nvSpPr>
        <p:spPr bwMode="auto">
          <a:xfrm>
            <a:off x="153988" y="5334000"/>
            <a:ext cx="47148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dirty="0">
                <a:solidFill>
                  <a:srgbClr val="FF0000"/>
                </a:solidFill>
                <a:latin typeface="Arial Black" panose="020B0604020202020204" pitchFamily="34" charset="0"/>
              </a:rPr>
              <a:t>ARTICOLAZIONE CONDILO-DISCALE</a:t>
            </a:r>
          </a:p>
        </p:txBody>
      </p:sp>
      <p:sp>
        <p:nvSpPr>
          <p:cNvPr id="87048" name="Line 7">
            <a:extLst>
              <a:ext uri="{FF2B5EF4-FFF2-40B4-BE49-F238E27FC236}">
                <a16:creationId xmlns:a16="http://schemas.microsoft.com/office/drawing/2014/main" id="{50702521-C44E-C245-87BC-C9A4E68303B2}"/>
              </a:ext>
            </a:extLst>
          </p:cNvPr>
          <p:cNvSpPr>
            <a:spLocks noChangeShapeType="1"/>
          </p:cNvSpPr>
          <p:nvPr/>
        </p:nvSpPr>
        <p:spPr bwMode="auto">
          <a:xfrm flipV="1">
            <a:off x="1600200" y="3646488"/>
            <a:ext cx="2667000" cy="1774825"/>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9" name="Text Box 8">
            <a:extLst>
              <a:ext uri="{FF2B5EF4-FFF2-40B4-BE49-F238E27FC236}">
                <a16:creationId xmlns:a16="http://schemas.microsoft.com/office/drawing/2014/main" id="{8213F1C1-6ED7-7F47-A15F-30EEDDAEE3C8}"/>
              </a:ext>
            </a:extLst>
          </p:cNvPr>
          <p:cNvSpPr txBox="1">
            <a:spLocks noChangeArrowheads="1"/>
          </p:cNvSpPr>
          <p:nvPr/>
        </p:nvSpPr>
        <p:spPr bwMode="auto">
          <a:xfrm>
            <a:off x="1588" y="1828800"/>
            <a:ext cx="48148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a:solidFill>
                  <a:srgbClr val="000099"/>
                </a:solidFill>
                <a:latin typeface="Arial Black" panose="020B0604020202020204" pitchFamily="34" charset="0"/>
              </a:rPr>
              <a:t>ARTICOLAZIONE TEMPORO-DISCALE</a:t>
            </a:r>
          </a:p>
        </p:txBody>
      </p:sp>
      <p:sp>
        <p:nvSpPr>
          <p:cNvPr id="87050" name="Line 9">
            <a:extLst>
              <a:ext uri="{FF2B5EF4-FFF2-40B4-BE49-F238E27FC236}">
                <a16:creationId xmlns:a16="http://schemas.microsoft.com/office/drawing/2014/main" id="{68C99242-F35C-7241-903F-3C29F6E7D262}"/>
              </a:ext>
            </a:extLst>
          </p:cNvPr>
          <p:cNvSpPr>
            <a:spLocks noChangeShapeType="1"/>
          </p:cNvSpPr>
          <p:nvPr/>
        </p:nvSpPr>
        <p:spPr bwMode="auto">
          <a:xfrm>
            <a:off x="2590800" y="2133600"/>
            <a:ext cx="2133600" cy="914400"/>
          </a:xfrm>
          <a:prstGeom prst="line">
            <a:avLst/>
          </a:prstGeom>
          <a:noFill/>
          <a:ln w="28440" cap="sq">
            <a:solidFill>
              <a:srgbClr val="FF66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C794A421-AC8E-494C-BA68-FF4373B93FB5}"/>
              </a:ext>
            </a:extLst>
          </p:cNvPr>
          <p:cNvSpPr>
            <a:spLocks noGrp="1" noChangeArrowheads="1"/>
          </p:cNvSpPr>
          <p:nvPr>
            <p:ph type="title" idx="4294967295"/>
          </p:nvPr>
        </p:nvSpPr>
        <p:spPr>
          <a:xfrm>
            <a:off x="683568" y="0"/>
            <a:ext cx="7772400" cy="10683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t>ARTICOLAZIONE </a:t>
            </a:r>
            <a:b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t>TEMPORO-MANDIBOLARE</a:t>
            </a:r>
          </a:p>
        </p:txBody>
      </p:sp>
      <p:sp>
        <p:nvSpPr>
          <p:cNvPr id="31746" name="Rectangle 2">
            <a:extLst>
              <a:ext uri="{FF2B5EF4-FFF2-40B4-BE49-F238E27FC236}">
                <a16:creationId xmlns:a16="http://schemas.microsoft.com/office/drawing/2014/main" id="{AEF429F4-4DD2-0643-BF13-5EDC4C35CAD3}"/>
              </a:ext>
            </a:extLst>
          </p:cNvPr>
          <p:cNvSpPr>
            <a:spLocks noGrp="1" noChangeArrowheads="1"/>
          </p:cNvSpPr>
          <p:nvPr>
            <p:ph type="body" idx="4294967295"/>
          </p:nvPr>
        </p:nvSpPr>
        <p:spPr>
          <a:xfrm>
            <a:off x="467544" y="1295401"/>
            <a:ext cx="8280920" cy="5229944"/>
          </a:xfrm>
        </p:spPr>
        <p:txBody>
          <a:bodyPr/>
          <a:lstStyle/>
          <a:p>
            <a:pPr marL="331788" indent="-331788" eaLnBrk="1" hangingPunct="1">
              <a:lnSpc>
                <a:spcPct val="90000"/>
              </a:lnSpc>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E’ UNA CONDILOARTROSI PARI (BICONDILOARTROSI)</a:t>
            </a:r>
          </a:p>
          <a:p>
            <a:pPr marL="0" indent="0" eaLnBrk="1" hangingPunct="1">
              <a:lnSpc>
                <a:spcPct val="90000"/>
              </a:lnSpc>
              <a:spcBef>
                <a:spcPts val="700"/>
              </a:spcBef>
              <a:buClr>
                <a:schemeClr val="tx1"/>
              </a:buClr>
              <a:buSzPct val="70000"/>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31788" indent="-331788" eaLnBrk="1" hangingPunct="1">
              <a:lnSpc>
                <a:spcPct val="90000"/>
              </a:lnSpc>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CAPI ARTICOLARI:</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CAVITA’  GLENOIDEA </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(o FOSSA MANDIBOLARE) DEL TEMPORALE</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TESTA DEL CONDILO DELLA MANDIBOLA</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DISCO ARTICOLARE</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CAPSULA  ARTICOLARE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2932568E-F75C-B34A-898A-28AA5AA63237}"/>
              </a:ext>
            </a:extLst>
          </p:cNvPr>
          <p:cNvSpPr>
            <a:spLocks noGrp="1" noChangeArrowheads="1"/>
          </p:cNvSpPr>
          <p:nvPr>
            <p:ph type="title" idx="4294967295"/>
          </p:nvPr>
        </p:nvSpPr>
        <p:spPr>
          <a:xfrm>
            <a:off x="685800" y="0"/>
            <a:ext cx="7772400" cy="8382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2000" sy="2000" algn="tl">
                    <a:srgbClr val="000000"/>
                  </a:outerShdw>
                </a:effectLst>
                <a:latin typeface="Arial Black" panose="020B0604020202020204" pitchFamily="34" charset="0"/>
              </a:rPr>
              <a:t>DISCO ARTICOLARE</a:t>
            </a:r>
          </a:p>
        </p:txBody>
      </p:sp>
      <p:sp>
        <p:nvSpPr>
          <p:cNvPr id="33794" name="Rectangle 2">
            <a:extLst>
              <a:ext uri="{FF2B5EF4-FFF2-40B4-BE49-F238E27FC236}">
                <a16:creationId xmlns:a16="http://schemas.microsoft.com/office/drawing/2014/main" id="{6D6ADB3C-F84D-694D-85EC-7B6CC5EDBB46}"/>
              </a:ext>
            </a:extLst>
          </p:cNvPr>
          <p:cNvSpPr>
            <a:spLocks noGrp="1" noChangeArrowheads="1"/>
          </p:cNvSpPr>
          <p:nvPr>
            <p:ph type="body" idx="4294967295"/>
          </p:nvPr>
        </p:nvSpPr>
        <p:spPr>
          <a:xfrm>
            <a:off x="323528" y="620688"/>
            <a:ext cx="8496944" cy="6096000"/>
          </a:xfrm>
        </p:spPr>
        <p:txBody>
          <a:bodyPr/>
          <a:lstStyle/>
          <a:p>
            <a:pPr marL="331788" indent="-331788" eaLnBrk="1" hangingPunct="1">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E’ COSTITUITO DI TESSUTO CONNETTIVO FIBROSO, LE CUI FIBRE SONO IMMERSE IN UNA MATRICE RICCA DI PROTEOGLICANI</a:t>
            </a:r>
          </a:p>
          <a:p>
            <a:pPr marL="0" indent="0" eaLnBrk="1" hangingPunct="1">
              <a:spcBef>
                <a:spcPts val="700"/>
              </a:spcBef>
              <a:buClr>
                <a:schemeClr val="tx1"/>
              </a:buClr>
              <a:buSzPct val="70000"/>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1000" sy="1000" algn="tl">
                  <a:srgbClr val="000000"/>
                </a:outerShdw>
              </a:effectLst>
              <a:latin typeface="Chalkboard SE" panose="03050602040202020205" pitchFamily="66" charset="77"/>
            </a:endParaRPr>
          </a:p>
          <a:p>
            <a:pPr marL="331788" indent="-331788" eaLnBrk="1" hangingPunct="1">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ESSO DELIMITA DUE DISTINTE CAVITA’ ARTICOLARI CHE PERMETTONO DI DISTINGUERE, IN CIASCUNA ATM:</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1000" sy="1000" algn="tl">
                  <a:srgbClr val="000000"/>
                </a:outerShdw>
              </a:effectLst>
              <a:latin typeface="Chalkboard SE" panose="03050602040202020205" pitchFamily="66" charset="77"/>
            </a:endParaRP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   § ARTICOLAZIONE TEMPORO-DISCALE, </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     SUPERIORMENTE</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   § ARTICOLAZIONE CONDILO-DISCALE, </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     INFERIORMENTE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E65CFBD9-6AF9-1F43-8C3E-B78E6DB8B2FB}"/>
              </a:ext>
            </a:extLst>
          </p:cNvPr>
          <p:cNvSpPr>
            <a:spLocks noGrp="1" noChangeArrowheads="1"/>
          </p:cNvSpPr>
          <p:nvPr>
            <p:ph type="title" idx="4294967295"/>
          </p:nvPr>
        </p:nvSpPr>
        <p:spPr>
          <a:xfrm>
            <a:off x="609600" y="30480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ATM – LEGAMENTI</a:t>
            </a:r>
            <a:b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b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 PROIEZIONE LATERALE -</a:t>
            </a:r>
          </a:p>
        </p:txBody>
      </p:sp>
      <p:pic>
        <p:nvPicPr>
          <p:cNvPr id="91139" name="Picture 2">
            <a:extLst>
              <a:ext uri="{FF2B5EF4-FFF2-40B4-BE49-F238E27FC236}">
                <a16:creationId xmlns:a16="http://schemas.microsoft.com/office/drawing/2014/main" id="{0BC18DF1-565A-E849-A771-6AE2B120B8EC}"/>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26866" y="2060848"/>
            <a:ext cx="9098362" cy="4797152"/>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7" name="Picture 2">
            <a:extLst>
              <a:ext uri="{FF2B5EF4-FFF2-40B4-BE49-F238E27FC236}">
                <a16:creationId xmlns:a16="http://schemas.microsoft.com/office/drawing/2014/main" id="{4F959EBA-CC79-AC4A-84BC-B1DC46861A26}"/>
              </a:ext>
            </a:extLst>
          </p:cNvPr>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0" y="1524000"/>
            <a:ext cx="9144000" cy="5170488"/>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1">
            <a:extLst>
              <a:ext uri="{FF2B5EF4-FFF2-40B4-BE49-F238E27FC236}">
                <a16:creationId xmlns:a16="http://schemas.microsoft.com/office/drawing/2014/main" id="{EF7BE7E2-D1F9-874C-8CAE-27A8EC696737}"/>
              </a:ext>
            </a:extLst>
          </p:cNvPr>
          <p:cNvSpPr txBox="1">
            <a:spLocks noChangeArrowheads="1"/>
          </p:cNvSpPr>
          <p:nvPr/>
        </p:nvSpPr>
        <p:spPr bwMode="auto">
          <a:xfrm>
            <a:off x="685800" y="18864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ATM – LEGAMENTI</a:t>
            </a:r>
            <a:b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b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 PROIEZIONE MEDIALE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D5CC4A69-A0DA-5741-B27F-FA9B98265D5F}"/>
              </a:ext>
            </a:extLst>
          </p:cNvPr>
          <p:cNvSpPr>
            <a:spLocks noGrp="1" noChangeArrowheads="1"/>
          </p:cNvSpPr>
          <p:nvPr>
            <p:ph type="title" idx="4294967295"/>
          </p:nvPr>
        </p:nvSpPr>
        <p:spPr>
          <a:xfrm>
            <a:off x="215168" y="1064469"/>
            <a:ext cx="3817119" cy="10683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t>ATM </a:t>
            </a:r>
            <a:b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t>MOVIMENTI</a:t>
            </a:r>
            <a:b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br>
            <a:br>
              <a:rPr lang="it-IT" altLang="it-IT" sz="3200" dirty="0">
                <a:solidFill>
                  <a:schemeClr val="tx1"/>
                </a:solidFill>
                <a:effectLst>
                  <a:outerShdw blurRad="38100" dist="38100" dir="2700000" sx="6000" sy="6000" algn="tl">
                    <a:srgbClr val="000000"/>
                  </a:outerShdw>
                </a:effectLst>
                <a:latin typeface="Arial Black" panose="020B0604020202020204" pitchFamily="34" charset="0"/>
              </a:rPr>
            </a:br>
            <a:endParaRPr lang="it-IT" altLang="it-IT" sz="3200" dirty="0">
              <a:solidFill>
                <a:schemeClr val="tx1"/>
              </a:solidFill>
              <a:effectLst>
                <a:outerShdw blurRad="38100" dist="38100" dir="2700000" sx="6000" sy="6000" algn="tl">
                  <a:srgbClr val="000000"/>
                </a:outerShdw>
              </a:effectLst>
              <a:latin typeface="Arial Black" panose="020B0604020202020204" pitchFamily="34" charset="0"/>
            </a:endParaRPr>
          </a:p>
        </p:txBody>
      </p:sp>
      <p:pic>
        <p:nvPicPr>
          <p:cNvPr id="95235" name="Picture 2">
            <a:extLst>
              <a:ext uri="{FF2B5EF4-FFF2-40B4-BE49-F238E27FC236}">
                <a16:creationId xmlns:a16="http://schemas.microsoft.com/office/drawing/2014/main" id="{7D78ECA5-8642-C94B-8322-91BDC948D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0"/>
            <a:ext cx="5185271"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66241977-DCE0-1948-9E9C-EEE18C886A9D}"/>
              </a:ext>
            </a:extLst>
          </p:cNvPr>
          <p:cNvSpPr txBox="1"/>
          <p:nvPr/>
        </p:nvSpPr>
        <p:spPr>
          <a:xfrm>
            <a:off x="467544" y="2132856"/>
            <a:ext cx="3312368" cy="3046988"/>
          </a:xfrm>
          <a:prstGeom prst="rect">
            <a:avLst/>
          </a:prstGeom>
          <a:noFill/>
        </p:spPr>
        <p:txBody>
          <a:bodyPr wrap="square" rtlCol="0">
            <a:spAutoFit/>
          </a:bodyPr>
          <a:lstStyle/>
          <a:p>
            <a:pPr algn="ctr"/>
            <a:r>
              <a:rPr lang="it-IT" b="1" dirty="0">
                <a:solidFill>
                  <a:schemeClr val="tx1"/>
                </a:solidFill>
              </a:rPr>
              <a:t>Vi sono coinvolti i MUSCOLI</a:t>
            </a:r>
          </a:p>
          <a:p>
            <a:pPr algn="ctr"/>
            <a:r>
              <a:rPr lang="it-IT" b="1" dirty="0">
                <a:solidFill>
                  <a:schemeClr val="tx1"/>
                </a:solidFill>
              </a:rPr>
              <a:t>MASTICATORI </a:t>
            </a:r>
          </a:p>
          <a:p>
            <a:pPr algn="ctr"/>
            <a:r>
              <a:rPr lang="it-IT" b="1" dirty="0">
                <a:solidFill>
                  <a:schemeClr val="tx1"/>
                </a:solidFill>
              </a:rPr>
              <a:t>ed i </a:t>
            </a:r>
          </a:p>
          <a:p>
            <a:pPr algn="ctr"/>
            <a:r>
              <a:rPr lang="it-IT" b="1" dirty="0">
                <a:solidFill>
                  <a:schemeClr val="tx1"/>
                </a:solidFill>
              </a:rPr>
              <a:t>MUSCOLI</a:t>
            </a:r>
          </a:p>
          <a:p>
            <a:pPr algn="ctr"/>
            <a:r>
              <a:rPr lang="it-IT" b="1" dirty="0">
                <a:solidFill>
                  <a:schemeClr val="tx1"/>
                </a:solidFill>
              </a:rPr>
              <a:t>SOPRAIOIDEI</a:t>
            </a:r>
          </a:p>
          <a:p>
            <a:pPr algn="ctr"/>
            <a:r>
              <a:rPr lang="it-IT" b="1" dirty="0">
                <a:solidFill>
                  <a:schemeClr val="tx1"/>
                </a:solidFill>
              </a:rPr>
              <a:t>(che sono descritti in altra presentazione)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24C4DB70-402D-BA47-8A42-26D0D033C920}"/>
              </a:ext>
            </a:extLst>
          </p:cNvPr>
          <p:cNvSpPr>
            <a:spLocks noGrp="1" noChangeArrowheads="1"/>
          </p:cNvSpPr>
          <p:nvPr>
            <p:ph type="title" idx="4294967295"/>
          </p:nvPr>
        </p:nvSpPr>
        <p:spPr>
          <a:xfrm>
            <a:off x="685800" y="0"/>
            <a:ext cx="7772400" cy="9144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Arial Black" panose="020B0604020202020204" pitchFamily="34" charset="0"/>
              </a:rPr>
              <a:t>ATM - MANDIBOLA SOLLEVATA</a:t>
            </a:r>
          </a:p>
        </p:txBody>
      </p:sp>
      <p:pic>
        <p:nvPicPr>
          <p:cNvPr id="97283" name="Picture 2">
            <a:extLst>
              <a:ext uri="{FF2B5EF4-FFF2-40B4-BE49-F238E27FC236}">
                <a16:creationId xmlns:a16="http://schemas.microsoft.com/office/drawing/2014/main" id="{F690CD11-7076-C54E-9069-AF231F577CD7}"/>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990600" y="647700"/>
            <a:ext cx="7138988" cy="62103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1ADDB4D3-B819-5F77-9B07-76F225AA7BDA}"/>
              </a:ext>
            </a:extLst>
          </p:cNvPr>
          <p:cNvSpPr/>
          <p:nvPr/>
        </p:nvSpPr>
        <p:spPr bwMode="auto">
          <a:xfrm>
            <a:off x="4716016" y="3861048"/>
            <a:ext cx="1800200" cy="3600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251520" y="1052736"/>
            <a:ext cx="8422580" cy="5805264"/>
          </a:xfrm>
        </p:spPr>
        <p:txBody>
          <a:bodyPr/>
          <a:lstStyle/>
          <a:p>
            <a:r>
              <a:rPr lang="it-IT" dirty="0">
                <a:solidFill>
                  <a:schemeClr val="tx1"/>
                </a:solidFill>
                <a:latin typeface="Corsiva Hebrew" pitchFamily="2" charset="-79"/>
                <a:cs typeface="Corsiva Hebrew" pitchFamily="2" charset="-79"/>
              </a:rPr>
              <a:t>La CAVITA’ del Neurocranio è delimitata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-latero-supero-posteriormente dalla VOLTA, costituita da COMPONENTI di OSSO PIATTO (denominate SQUAME o </a:t>
            </a:r>
            <a:r>
              <a:rPr lang="it-IT" dirty="0" err="1">
                <a:solidFill>
                  <a:schemeClr val="tx1"/>
                </a:solidFill>
                <a:latin typeface="Corsiva Hebrew" pitchFamily="2" charset="-79"/>
                <a:cs typeface="Corsiva Hebrew" pitchFamily="2" charset="-79"/>
              </a:rPr>
              <a:t>Squamme</a:t>
            </a:r>
            <a:r>
              <a:rPr lang="it-IT" dirty="0">
                <a:solidFill>
                  <a:schemeClr val="tx1"/>
                </a:solidFill>
                <a:latin typeface="Corsiva Hebrew" pitchFamily="2" charset="-79"/>
                <a:cs typeface="Corsiva Hebrew" pitchFamily="2" charset="-79"/>
              </a:rPr>
              <a:t>) di Ossa Irregolari (ed anche Pneumatiche) delle seguenti ossa, descritte in senso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-posteriore:</a:t>
            </a:r>
          </a:p>
          <a:p>
            <a:r>
              <a:rPr lang="it-IT" dirty="0">
                <a:solidFill>
                  <a:schemeClr val="tx1"/>
                </a:solidFill>
                <a:latin typeface="Corsiva Hebrew" pitchFamily="2" charset="-79"/>
                <a:cs typeface="Corsiva Hebrew" pitchFamily="2" charset="-79"/>
              </a:rPr>
              <a:t>   FRONTALE, PARIETALE, TEMPORALE, SFENOIDE (Grande Ala), OCCIPITALE</a:t>
            </a:r>
          </a:p>
        </p:txBody>
      </p:sp>
    </p:spTree>
    <p:extLst>
      <p:ext uri="{BB962C8B-B14F-4D97-AF65-F5344CB8AC3E}">
        <p14:creationId xmlns:p14="http://schemas.microsoft.com/office/powerpoint/2010/main" val="12562549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C867C4F9-B683-6D45-8872-8484784DB051}"/>
              </a:ext>
            </a:extLst>
          </p:cNvPr>
          <p:cNvSpPr>
            <a:spLocks noGrp="1" noChangeArrowheads="1"/>
          </p:cNvSpPr>
          <p:nvPr>
            <p:ph type="title" idx="4294967295"/>
          </p:nvPr>
        </p:nvSpPr>
        <p:spPr>
          <a:xfrm>
            <a:off x="533400" y="-38100"/>
            <a:ext cx="8431088" cy="10683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5000" sy="5000" algn="tl">
                    <a:srgbClr val="000000"/>
                  </a:outerShdw>
                </a:effectLst>
                <a:latin typeface="Arial Black" panose="020B0604020202020204" pitchFamily="34" charset="0"/>
              </a:rPr>
              <a:t>ATM - ABBASSAMENTO MANDIBOLA</a:t>
            </a:r>
          </a:p>
        </p:txBody>
      </p:sp>
      <p:pic>
        <p:nvPicPr>
          <p:cNvPr id="99331" name="Picture 2">
            <a:extLst>
              <a:ext uri="{FF2B5EF4-FFF2-40B4-BE49-F238E27FC236}">
                <a16:creationId xmlns:a16="http://schemas.microsoft.com/office/drawing/2014/main" id="{717ABF45-0583-8F4F-A3BA-1FE68673D907}"/>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0" y="1255713"/>
            <a:ext cx="9144000" cy="5335587"/>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2" name="Text Box 3">
            <a:extLst>
              <a:ext uri="{FF2B5EF4-FFF2-40B4-BE49-F238E27FC236}">
                <a16:creationId xmlns:a16="http://schemas.microsoft.com/office/drawing/2014/main" id="{1B461B81-3D48-AB49-BF8F-144442D7F855}"/>
              </a:ext>
            </a:extLst>
          </p:cNvPr>
          <p:cNvSpPr txBox="1">
            <a:spLocks noChangeArrowheads="1"/>
          </p:cNvSpPr>
          <p:nvPr/>
        </p:nvSpPr>
        <p:spPr bwMode="auto">
          <a:xfrm>
            <a:off x="12700" y="1981200"/>
            <a:ext cx="331152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b="1">
                <a:solidFill>
                  <a:srgbClr val="000099"/>
                </a:solidFill>
                <a:latin typeface="Arial Black" panose="020B0604020202020204" pitchFamily="34" charset="0"/>
              </a:rPr>
              <a:t>SOLO ROTAZIONE CONDILO</a:t>
            </a:r>
          </a:p>
        </p:txBody>
      </p:sp>
      <p:sp>
        <p:nvSpPr>
          <p:cNvPr id="99333" name="Text Box 4">
            <a:extLst>
              <a:ext uri="{FF2B5EF4-FFF2-40B4-BE49-F238E27FC236}">
                <a16:creationId xmlns:a16="http://schemas.microsoft.com/office/drawing/2014/main" id="{1237E794-079E-5E4D-84ED-D780EA8B9BA6}"/>
              </a:ext>
            </a:extLst>
          </p:cNvPr>
          <p:cNvSpPr txBox="1">
            <a:spLocks noChangeArrowheads="1"/>
          </p:cNvSpPr>
          <p:nvPr/>
        </p:nvSpPr>
        <p:spPr bwMode="auto">
          <a:xfrm>
            <a:off x="6350" y="3048000"/>
            <a:ext cx="2262188"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000099"/>
                </a:solidFill>
                <a:latin typeface="Arial Black" panose="020B0604020202020204" pitchFamily="34" charset="0"/>
              </a:rPr>
              <a:t>ARTICOLAZIONE </a:t>
            </a:r>
          </a:p>
          <a:p>
            <a:pPr eaLnBrk="1" hangingPunct="1">
              <a:spcBef>
                <a:spcPct val="0"/>
              </a:spcBef>
              <a:buClrTx/>
              <a:buFontTx/>
              <a:buNone/>
            </a:pPr>
            <a:r>
              <a:rPr lang="it-IT" altLang="it-IT" sz="1600">
                <a:solidFill>
                  <a:srgbClr val="000099"/>
                </a:solidFill>
                <a:latin typeface="Arial Black" panose="020B0604020202020204" pitchFamily="34" charset="0"/>
              </a:rPr>
              <a:t>CONDILO-DISCALE</a:t>
            </a:r>
          </a:p>
        </p:txBody>
      </p:sp>
      <p:sp>
        <p:nvSpPr>
          <p:cNvPr id="99334" name="Line 5">
            <a:extLst>
              <a:ext uri="{FF2B5EF4-FFF2-40B4-BE49-F238E27FC236}">
                <a16:creationId xmlns:a16="http://schemas.microsoft.com/office/drawing/2014/main" id="{4B8D620B-D00A-9C44-85CB-B09F4917B0BF}"/>
              </a:ext>
            </a:extLst>
          </p:cNvPr>
          <p:cNvSpPr>
            <a:spLocks noChangeShapeType="1"/>
          </p:cNvSpPr>
          <p:nvPr/>
        </p:nvSpPr>
        <p:spPr bwMode="auto">
          <a:xfrm>
            <a:off x="2133600" y="3200400"/>
            <a:ext cx="2133600" cy="76200"/>
          </a:xfrm>
          <a:prstGeom prst="line">
            <a:avLst/>
          </a:prstGeom>
          <a:noFill/>
          <a:ln w="508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99335" name="Text Box 6">
            <a:extLst>
              <a:ext uri="{FF2B5EF4-FFF2-40B4-BE49-F238E27FC236}">
                <a16:creationId xmlns:a16="http://schemas.microsoft.com/office/drawing/2014/main" id="{FC8122C1-9FF9-9347-A3F9-80DE19110E90}"/>
              </a:ext>
            </a:extLst>
          </p:cNvPr>
          <p:cNvSpPr txBox="1">
            <a:spLocks noChangeArrowheads="1"/>
          </p:cNvSpPr>
          <p:nvPr/>
        </p:nvSpPr>
        <p:spPr bwMode="auto">
          <a:xfrm>
            <a:off x="5478463" y="1287463"/>
            <a:ext cx="30384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660066"/>
                </a:solidFill>
                <a:latin typeface="Arial Black" panose="020B0604020202020204" pitchFamily="34" charset="0"/>
              </a:rPr>
              <a:t>TRASLAZIONE IN AVANTI</a:t>
            </a:r>
          </a:p>
        </p:txBody>
      </p:sp>
      <p:sp>
        <p:nvSpPr>
          <p:cNvPr id="99336" name="Text Box 7">
            <a:extLst>
              <a:ext uri="{FF2B5EF4-FFF2-40B4-BE49-F238E27FC236}">
                <a16:creationId xmlns:a16="http://schemas.microsoft.com/office/drawing/2014/main" id="{CAEB80E8-DC30-AC45-A9E3-2F544264B1C9}"/>
              </a:ext>
            </a:extLst>
          </p:cNvPr>
          <p:cNvSpPr txBox="1">
            <a:spLocks noChangeArrowheads="1"/>
          </p:cNvSpPr>
          <p:nvPr/>
        </p:nvSpPr>
        <p:spPr bwMode="auto">
          <a:xfrm>
            <a:off x="3971925" y="1682750"/>
            <a:ext cx="4287838"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660066"/>
                </a:solidFill>
                <a:latin typeface="Arial Black" panose="020B0604020202020204" pitchFamily="34" charset="0"/>
              </a:rPr>
              <a:t>ARTICOLAZIONE TEMPORO-DISCALE</a:t>
            </a:r>
          </a:p>
        </p:txBody>
      </p:sp>
      <p:sp>
        <p:nvSpPr>
          <p:cNvPr id="99337" name="Line 8">
            <a:extLst>
              <a:ext uri="{FF2B5EF4-FFF2-40B4-BE49-F238E27FC236}">
                <a16:creationId xmlns:a16="http://schemas.microsoft.com/office/drawing/2014/main" id="{ADC4EEED-2233-1E46-973F-0A2521C0D4FB}"/>
              </a:ext>
            </a:extLst>
          </p:cNvPr>
          <p:cNvSpPr>
            <a:spLocks noChangeShapeType="1"/>
          </p:cNvSpPr>
          <p:nvPr/>
        </p:nvSpPr>
        <p:spPr bwMode="auto">
          <a:xfrm>
            <a:off x="6553200" y="1981200"/>
            <a:ext cx="1828800" cy="457200"/>
          </a:xfrm>
          <a:prstGeom prst="line">
            <a:avLst/>
          </a:prstGeom>
          <a:noFill/>
          <a:ln w="50800" cap="sq">
            <a:solidFill>
              <a:srgbClr val="92D05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1">
            <a:extLst>
              <a:ext uri="{FF2B5EF4-FFF2-40B4-BE49-F238E27FC236}">
                <a16:creationId xmlns:a16="http://schemas.microsoft.com/office/drawing/2014/main" id="{4D1F6FC5-AFE4-944D-A16D-6FA17B7AFCF8}"/>
              </a:ext>
            </a:extLst>
          </p:cNvPr>
          <p:cNvSpPr/>
          <p:nvPr/>
        </p:nvSpPr>
        <p:spPr bwMode="auto">
          <a:xfrm>
            <a:off x="395536" y="5013176"/>
            <a:ext cx="1080120" cy="576064"/>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3" name="Rettangolo 2">
            <a:extLst>
              <a:ext uri="{FF2B5EF4-FFF2-40B4-BE49-F238E27FC236}">
                <a16:creationId xmlns:a16="http://schemas.microsoft.com/office/drawing/2014/main" id="{865458F9-1411-F14A-8DE5-12C0B89A0698}"/>
              </a:ext>
            </a:extLst>
          </p:cNvPr>
          <p:cNvSpPr/>
          <p:nvPr/>
        </p:nvSpPr>
        <p:spPr bwMode="auto">
          <a:xfrm>
            <a:off x="4644008" y="5013176"/>
            <a:ext cx="1080120" cy="576064"/>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D27B2217-1D10-2B4B-A10B-6F8CD4124871}"/>
              </a:ext>
            </a:extLst>
          </p:cNvPr>
          <p:cNvSpPr>
            <a:spLocks noGrp="1" noChangeArrowheads="1"/>
          </p:cNvSpPr>
          <p:nvPr>
            <p:ph type="title" idx="4294967295"/>
          </p:nvPr>
        </p:nvSpPr>
        <p:spPr>
          <a:xfrm>
            <a:off x="0" y="-153988"/>
            <a:ext cx="9144000" cy="10683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2000" sy="2000" algn="tl">
                    <a:srgbClr val="000000"/>
                  </a:outerShdw>
                </a:effectLst>
                <a:latin typeface="Arial Black" panose="020B0604020202020204" pitchFamily="34" charset="0"/>
              </a:rPr>
              <a:t>MOVIMENTI di LATERALITA’ della ATM</a:t>
            </a:r>
          </a:p>
        </p:txBody>
      </p:sp>
      <p:pic>
        <p:nvPicPr>
          <p:cNvPr id="101379" name="Picture 2">
            <a:extLst>
              <a:ext uri="{FF2B5EF4-FFF2-40B4-BE49-F238E27FC236}">
                <a16:creationId xmlns:a16="http://schemas.microsoft.com/office/drawing/2014/main" id="{C82B3FDC-7D11-AE4D-AC01-FDF839F2EE52}"/>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1619672" y="595155"/>
            <a:ext cx="5725691" cy="6262845"/>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80" name="Text Box 3">
            <a:extLst>
              <a:ext uri="{FF2B5EF4-FFF2-40B4-BE49-F238E27FC236}">
                <a16:creationId xmlns:a16="http://schemas.microsoft.com/office/drawing/2014/main" id="{5EC951A1-6ECF-5E4D-B45A-FD1A69099274}"/>
              </a:ext>
            </a:extLst>
          </p:cNvPr>
          <p:cNvSpPr txBox="1">
            <a:spLocks noChangeArrowheads="1"/>
          </p:cNvSpPr>
          <p:nvPr/>
        </p:nvSpPr>
        <p:spPr bwMode="auto">
          <a:xfrm>
            <a:off x="1982788" y="2667000"/>
            <a:ext cx="193357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a:solidFill>
                  <a:srgbClr val="080808"/>
                </a:solidFill>
                <a:latin typeface="Arial Black" panose="020B0604020202020204" pitchFamily="34" charset="0"/>
              </a:rPr>
              <a:t>LATO</a:t>
            </a:r>
          </a:p>
          <a:p>
            <a:pPr eaLnBrk="1" hangingPunct="1">
              <a:spcBef>
                <a:spcPct val="0"/>
              </a:spcBef>
              <a:buClrTx/>
              <a:buFontTx/>
              <a:buNone/>
            </a:pPr>
            <a:r>
              <a:rPr lang="it-IT" altLang="it-IT" sz="1800">
                <a:solidFill>
                  <a:srgbClr val="080808"/>
                </a:solidFill>
                <a:latin typeface="Arial Black" panose="020B0604020202020204" pitchFamily="34" charset="0"/>
              </a:rPr>
              <a:t>BILANCIANTE</a:t>
            </a:r>
          </a:p>
        </p:txBody>
      </p:sp>
      <p:sp>
        <p:nvSpPr>
          <p:cNvPr id="101381" name="Line 4">
            <a:extLst>
              <a:ext uri="{FF2B5EF4-FFF2-40B4-BE49-F238E27FC236}">
                <a16:creationId xmlns:a16="http://schemas.microsoft.com/office/drawing/2014/main" id="{B0FB1E39-8888-444C-A483-2E0CE17AACC9}"/>
              </a:ext>
            </a:extLst>
          </p:cNvPr>
          <p:cNvSpPr>
            <a:spLocks noChangeShapeType="1"/>
          </p:cNvSpPr>
          <p:nvPr/>
        </p:nvSpPr>
        <p:spPr bwMode="auto">
          <a:xfrm flipV="1">
            <a:off x="3124200" y="2732088"/>
            <a:ext cx="609600" cy="250825"/>
          </a:xfrm>
          <a:prstGeom prst="line">
            <a:avLst/>
          </a:prstGeom>
          <a:noFill/>
          <a:ln w="762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2" name="Line 5">
            <a:extLst>
              <a:ext uri="{FF2B5EF4-FFF2-40B4-BE49-F238E27FC236}">
                <a16:creationId xmlns:a16="http://schemas.microsoft.com/office/drawing/2014/main" id="{7B908BB5-9993-624F-A573-849D862044A2}"/>
              </a:ext>
            </a:extLst>
          </p:cNvPr>
          <p:cNvSpPr>
            <a:spLocks noChangeShapeType="1"/>
          </p:cNvSpPr>
          <p:nvPr/>
        </p:nvSpPr>
        <p:spPr bwMode="auto">
          <a:xfrm>
            <a:off x="2438400" y="3429000"/>
            <a:ext cx="1295400" cy="2209800"/>
          </a:xfrm>
          <a:prstGeom prst="line">
            <a:avLst/>
          </a:prstGeom>
          <a:noFill/>
          <a:ln w="762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3" name="Text Box 6">
            <a:extLst>
              <a:ext uri="{FF2B5EF4-FFF2-40B4-BE49-F238E27FC236}">
                <a16:creationId xmlns:a16="http://schemas.microsoft.com/office/drawing/2014/main" id="{339C805B-51F7-7E4D-992D-81868BA407BC}"/>
              </a:ext>
            </a:extLst>
          </p:cNvPr>
          <p:cNvSpPr txBox="1">
            <a:spLocks noChangeArrowheads="1"/>
          </p:cNvSpPr>
          <p:nvPr/>
        </p:nvSpPr>
        <p:spPr bwMode="auto">
          <a:xfrm>
            <a:off x="5795963" y="3657600"/>
            <a:ext cx="15748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080808"/>
                </a:solidFill>
                <a:latin typeface="Arial Black" panose="020B0604020202020204" pitchFamily="34" charset="0"/>
              </a:rPr>
              <a:t>LATO</a:t>
            </a:r>
          </a:p>
          <a:p>
            <a:pPr eaLnBrk="1" hangingPunct="1">
              <a:spcBef>
                <a:spcPct val="0"/>
              </a:spcBef>
              <a:buClrTx/>
              <a:buFontTx/>
              <a:buNone/>
            </a:pPr>
            <a:r>
              <a:rPr lang="it-IT" altLang="it-IT" sz="1600">
                <a:solidFill>
                  <a:srgbClr val="080808"/>
                </a:solidFill>
                <a:latin typeface="Arial Black" panose="020B0604020202020204" pitchFamily="34" charset="0"/>
              </a:rPr>
              <a:t>LAVORANTE</a:t>
            </a:r>
          </a:p>
        </p:txBody>
      </p:sp>
      <p:sp>
        <p:nvSpPr>
          <p:cNvPr id="101384" name="Line 7">
            <a:extLst>
              <a:ext uri="{FF2B5EF4-FFF2-40B4-BE49-F238E27FC236}">
                <a16:creationId xmlns:a16="http://schemas.microsoft.com/office/drawing/2014/main" id="{DB5366AA-0095-1846-956A-86CBE265BCC2}"/>
              </a:ext>
            </a:extLst>
          </p:cNvPr>
          <p:cNvSpPr>
            <a:spLocks noChangeShapeType="1"/>
          </p:cNvSpPr>
          <p:nvPr/>
        </p:nvSpPr>
        <p:spPr bwMode="auto">
          <a:xfrm flipH="1" flipV="1">
            <a:off x="6008688" y="2732088"/>
            <a:ext cx="555625" cy="860425"/>
          </a:xfrm>
          <a:prstGeom prst="line">
            <a:avLst/>
          </a:prstGeom>
          <a:noFill/>
          <a:ln w="76200" cap="sq">
            <a:solidFill>
              <a:srgbClr val="0000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5" name="Line 8">
            <a:extLst>
              <a:ext uri="{FF2B5EF4-FFF2-40B4-BE49-F238E27FC236}">
                <a16:creationId xmlns:a16="http://schemas.microsoft.com/office/drawing/2014/main" id="{EB6037C0-128E-3849-BB0E-5093E3DC5648}"/>
              </a:ext>
            </a:extLst>
          </p:cNvPr>
          <p:cNvSpPr>
            <a:spLocks noChangeShapeType="1"/>
          </p:cNvSpPr>
          <p:nvPr/>
        </p:nvSpPr>
        <p:spPr bwMode="auto">
          <a:xfrm flipH="1">
            <a:off x="6008688" y="4191000"/>
            <a:ext cx="708025" cy="1600200"/>
          </a:xfrm>
          <a:prstGeom prst="line">
            <a:avLst/>
          </a:prstGeom>
          <a:noFill/>
          <a:ln w="76200" cap="sq">
            <a:solidFill>
              <a:srgbClr val="0000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9357E6FE-BF1C-9940-9780-41F1FF0F595B}"/>
              </a:ext>
            </a:extLst>
          </p:cNvPr>
          <p:cNvSpPr>
            <a:spLocks noGrp="1" noChangeArrowheads="1"/>
          </p:cNvSpPr>
          <p:nvPr>
            <p:ph type="title" idx="4294967295"/>
          </p:nvPr>
        </p:nvSpPr>
        <p:spPr>
          <a:xfrm>
            <a:off x="685800" y="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Copperplate" panose="02000504000000020004" pitchFamily="2" charset="77"/>
              </a:rPr>
              <a:t>MUSCOLI AGENTI SULLA </a:t>
            </a:r>
            <a:br>
              <a:rPr lang="it-IT" altLang="it-IT" sz="3200" dirty="0">
                <a:solidFill>
                  <a:schemeClr val="tx1"/>
                </a:solidFill>
                <a:effectLst>
                  <a:outerShdw blurRad="38100" dist="38100" dir="2700000" sx="1000" sy="1000" algn="tl">
                    <a:srgbClr val="000000"/>
                  </a:outerShdw>
                </a:effectLst>
                <a:latin typeface="Copperplate" panose="02000504000000020004" pitchFamily="2" charset="77"/>
              </a:rPr>
            </a:br>
            <a:r>
              <a:rPr lang="it-IT" altLang="it-IT" sz="3200" dirty="0">
                <a:solidFill>
                  <a:schemeClr val="tx1"/>
                </a:solidFill>
                <a:effectLst>
                  <a:outerShdw blurRad="38100" dist="38100" dir="2700000" sx="1000" sy="1000" algn="tl">
                    <a:srgbClr val="000000"/>
                  </a:outerShdw>
                </a:effectLst>
                <a:latin typeface="Copperplate" panose="02000504000000020004" pitchFamily="2" charset="77"/>
              </a:rPr>
              <a:t>A T M</a:t>
            </a:r>
          </a:p>
        </p:txBody>
      </p:sp>
      <p:pic>
        <p:nvPicPr>
          <p:cNvPr id="125955" name="Picture 2">
            <a:extLst>
              <a:ext uri="{FF2B5EF4-FFF2-40B4-BE49-F238E27FC236}">
                <a16:creationId xmlns:a16="http://schemas.microsoft.com/office/drawing/2014/main" id="{C533AFB2-58AD-9940-94D5-45681E9CBE76}"/>
              </a:ext>
            </a:extLst>
          </p:cNvPr>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80579" y="1412776"/>
            <a:ext cx="8830882" cy="5256584"/>
          </a:xfrm>
          <a:prstGeom prst="rect">
            <a:avLst/>
          </a:prstGeom>
          <a:noFill/>
          <a:ln>
            <a:noFill/>
          </a:ln>
          <a:effectLst/>
          <a:extLst>
            <a:ext uri="{909E8E84-426E-40DD-AFC4-6F175D3DCCD1}">
              <a14:hiddenFill xmlns:a14="http://schemas.microsoft.com/office/drawing/2010/main">
                <a:blipFill dpi="0" rotWithShape="0">
                  <a:blip>
                    <a:lum bright="-12000"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B136E1C8-4DD7-A742-BD10-67A79113E909}"/>
              </a:ext>
            </a:extLst>
          </p:cNvPr>
          <p:cNvSpPr>
            <a:spLocks noGrp="1" noChangeArrowheads="1"/>
          </p:cNvSpPr>
          <p:nvPr>
            <p:ph type="title" idx="4294967295"/>
          </p:nvPr>
        </p:nvSpPr>
        <p:spPr>
          <a:xfrm>
            <a:off x="686594" y="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6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MUSCOLI MASTICATORI</a:t>
            </a:r>
          </a:p>
        </p:txBody>
      </p:sp>
      <p:pic>
        <p:nvPicPr>
          <p:cNvPr id="132099" name="Picture 2">
            <a:extLst>
              <a:ext uri="{FF2B5EF4-FFF2-40B4-BE49-F238E27FC236}">
                <a16:creationId xmlns:a16="http://schemas.microsoft.com/office/drawing/2014/main" id="{99E94E04-A9C8-D241-8BB5-85FEA40AC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23" y="1052736"/>
            <a:ext cx="8855341" cy="5785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00" name="Rectangle 3">
            <a:extLst>
              <a:ext uri="{FF2B5EF4-FFF2-40B4-BE49-F238E27FC236}">
                <a16:creationId xmlns:a16="http://schemas.microsoft.com/office/drawing/2014/main" id="{EB2499EA-49D5-0648-BC29-DE7A333F4AE9}"/>
              </a:ext>
            </a:extLst>
          </p:cNvPr>
          <p:cNvSpPr>
            <a:spLocks noChangeArrowheads="1"/>
          </p:cNvSpPr>
          <p:nvPr/>
        </p:nvSpPr>
        <p:spPr bwMode="auto">
          <a:xfrm>
            <a:off x="4427538" y="5373688"/>
            <a:ext cx="4608958" cy="1464480"/>
          </a:xfrm>
          <a:prstGeom prst="rect">
            <a:avLst/>
          </a:prstGeom>
          <a:solidFill>
            <a:srgbClr val="FFFF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93E3ED80-2FC6-F54C-AFE4-4775E7D07CE8}"/>
              </a:ext>
            </a:extLst>
          </p:cNvPr>
          <p:cNvSpPr>
            <a:spLocks noGrp="1" noChangeArrowheads="1"/>
          </p:cNvSpPr>
          <p:nvPr>
            <p:ph type="title" idx="4294967295"/>
          </p:nvPr>
        </p:nvSpPr>
        <p:spPr>
          <a:xfrm>
            <a:off x="0" y="-171450"/>
            <a:ext cx="8991600" cy="9906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4000" sy="4000" algn="tl">
                    <a:srgbClr val="000000"/>
                  </a:outerShdw>
                </a:effectLst>
                <a:latin typeface="Gurmukhi MN" panose="02020600050405020304" pitchFamily="18" charset="0"/>
                <a:cs typeface="Gurmukhi MN" panose="02020600050405020304" pitchFamily="18" charset="0"/>
              </a:rPr>
              <a:t>MUSCOLI  IOIDEI [1]</a:t>
            </a:r>
          </a:p>
        </p:txBody>
      </p:sp>
      <p:pic>
        <p:nvPicPr>
          <p:cNvPr id="146435" name="Picture 2">
            <a:extLst>
              <a:ext uri="{FF2B5EF4-FFF2-40B4-BE49-F238E27FC236}">
                <a16:creationId xmlns:a16="http://schemas.microsoft.com/office/drawing/2014/main" id="{BE10A3C4-D8E4-824E-9BAF-017CFD63A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2300"/>
            <a:ext cx="8820150" cy="6013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a:extLst>
              <a:ext uri="{FF2B5EF4-FFF2-40B4-BE49-F238E27FC236}">
                <a16:creationId xmlns:a16="http://schemas.microsoft.com/office/drawing/2014/main" id="{E6D7984C-5F68-3D4C-AEC7-51DE3DA3C1F1}"/>
              </a:ext>
            </a:extLst>
          </p:cNvPr>
          <p:cNvSpPr>
            <a:spLocks noGrp="1" noChangeArrowheads="1"/>
          </p:cNvSpPr>
          <p:nvPr>
            <p:ph type="title" idx="4294967295"/>
          </p:nvPr>
        </p:nvSpPr>
        <p:spPr>
          <a:xfrm>
            <a:off x="251520" y="-99392"/>
            <a:ext cx="8763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4000" sy="4000" algn="tl">
                    <a:srgbClr val="000000"/>
                  </a:outerShdw>
                </a:effectLst>
                <a:latin typeface="Gurmukhi MN" panose="02020600050405020304" pitchFamily="18" charset="0"/>
                <a:cs typeface="Gurmukhi MN" panose="02020600050405020304" pitchFamily="18" charset="0"/>
              </a:rPr>
              <a:t>MUSCOLI  IOIDEI [2]</a:t>
            </a:r>
          </a:p>
        </p:txBody>
      </p:sp>
      <p:pic>
        <p:nvPicPr>
          <p:cNvPr id="148483" name="Picture 2">
            <a:extLst>
              <a:ext uri="{FF2B5EF4-FFF2-40B4-BE49-F238E27FC236}">
                <a16:creationId xmlns:a16="http://schemas.microsoft.com/office/drawing/2014/main" id="{06E7174C-A7F6-934E-B0BF-F706FBC72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42" y="908720"/>
            <a:ext cx="8829302" cy="56886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a:extLst>
              <a:ext uri="{FF2B5EF4-FFF2-40B4-BE49-F238E27FC236}">
                <a16:creationId xmlns:a16="http://schemas.microsoft.com/office/drawing/2014/main" id="{E36FFFDA-DBFC-A64B-96BE-254C1584A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82" r="6839" b="6448"/>
          <a:stretch>
            <a:fillRect/>
          </a:stretch>
        </p:blipFill>
        <p:spPr bwMode="auto">
          <a:xfrm>
            <a:off x="2160588" y="71438"/>
            <a:ext cx="5975350" cy="6696075"/>
          </a:xfrm>
          <a:prstGeom prst="rect">
            <a:avLst/>
          </a:prstGeom>
          <a:noFill/>
          <a:ln>
            <a:noFill/>
          </a:ln>
          <a:effectLst/>
          <a:extLst>
            <a:ext uri="{909E8E84-426E-40DD-AFC4-6F175D3DCCD1}">
              <a14:hiddenFill xmlns:a14="http://schemas.microsoft.com/office/drawing/2010/main">
                <a:blipFill dpi="0" rotWithShape="0">
                  <a:blip/>
                  <a:srcRect t="2782" r="6839" b="644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897789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a:extLst>
              <a:ext uri="{FF2B5EF4-FFF2-40B4-BE49-F238E27FC236}">
                <a16:creationId xmlns:a16="http://schemas.microsoft.com/office/drawing/2014/main" id="{B01C521B-CFFD-944B-8EF5-D4D7665F6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43" t="1445" r="3091" b="7785"/>
          <a:stretch>
            <a:fillRect/>
          </a:stretch>
        </p:blipFill>
        <p:spPr bwMode="auto">
          <a:xfrm>
            <a:off x="1584325" y="0"/>
            <a:ext cx="6551613" cy="6767513"/>
          </a:xfrm>
          <a:prstGeom prst="rect">
            <a:avLst/>
          </a:prstGeom>
          <a:noFill/>
          <a:ln>
            <a:noFill/>
          </a:ln>
          <a:effectLst/>
          <a:extLst>
            <a:ext uri="{909E8E84-426E-40DD-AFC4-6F175D3DCCD1}">
              <a14:hiddenFill xmlns:a14="http://schemas.microsoft.com/office/drawing/2010/main">
                <a:blipFill dpi="0" rotWithShape="0">
                  <a:blip/>
                  <a:srcRect l="2843" t="1445" r="3091" b="77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116475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a:extLst>
              <a:ext uri="{FF2B5EF4-FFF2-40B4-BE49-F238E27FC236}">
                <a16:creationId xmlns:a16="http://schemas.microsoft.com/office/drawing/2014/main" id="{02530DBA-07CB-8141-97F2-D871AD123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6" t="2782" r="5649" b="3781"/>
          <a:stretch>
            <a:fillRect/>
          </a:stretch>
        </p:blipFill>
        <p:spPr bwMode="auto">
          <a:xfrm>
            <a:off x="2808288" y="71438"/>
            <a:ext cx="4751387" cy="6696075"/>
          </a:xfrm>
          <a:prstGeom prst="rect">
            <a:avLst/>
          </a:prstGeom>
          <a:noFill/>
          <a:ln>
            <a:noFill/>
          </a:ln>
          <a:effectLst/>
          <a:extLst>
            <a:ext uri="{909E8E84-426E-40DD-AFC4-6F175D3DCCD1}">
              <a14:hiddenFill xmlns:a14="http://schemas.microsoft.com/office/drawing/2010/main">
                <a:blipFill dpi="0" rotWithShape="0">
                  <a:blip/>
                  <a:srcRect l="3256" t="2782" r="5649" b="378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881709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12310</TotalTime>
  <Words>1614</Words>
  <Application>Microsoft Macintosh PowerPoint</Application>
  <PresentationFormat>Presentazione su schermo (4:3)</PresentationFormat>
  <Paragraphs>217</Paragraphs>
  <Slides>65</Slides>
  <Notes>43</Notes>
  <HiddenSlides>0</HiddenSlides>
  <MMClips>0</MMClips>
  <ScaleCrop>false</ScaleCrop>
  <HeadingPairs>
    <vt:vector size="8" baseType="variant">
      <vt:variant>
        <vt:lpstr>Caratteri utilizzati</vt:lpstr>
      </vt:variant>
      <vt:variant>
        <vt:i4>15</vt:i4>
      </vt:variant>
      <vt:variant>
        <vt:lpstr>Tema</vt:lpstr>
      </vt:variant>
      <vt:variant>
        <vt:i4>2</vt:i4>
      </vt:variant>
      <vt:variant>
        <vt:lpstr>Server OLE incorporati</vt:lpstr>
      </vt:variant>
      <vt:variant>
        <vt:i4>0</vt:i4>
      </vt:variant>
      <vt:variant>
        <vt:lpstr>Titoli diapositive</vt:lpstr>
      </vt:variant>
      <vt:variant>
        <vt:i4>65</vt:i4>
      </vt:variant>
    </vt:vector>
  </HeadingPairs>
  <TitlesOfParts>
    <vt:vector size="82" baseType="lpstr">
      <vt:lpstr>Arial</vt:lpstr>
      <vt:lpstr>Arial Black</vt:lpstr>
      <vt:lpstr>Arial Rounded MT Bold</vt:lpstr>
      <vt:lpstr>Chalkboard</vt:lpstr>
      <vt:lpstr>Chalkboard SE</vt:lpstr>
      <vt:lpstr>Chalkduster</vt:lpstr>
      <vt:lpstr>Comic Sans MS</vt:lpstr>
      <vt:lpstr>Copperplate</vt:lpstr>
      <vt:lpstr>Copperplate Gothic Bold</vt:lpstr>
      <vt:lpstr>Corsiva Hebrew</vt:lpstr>
      <vt:lpstr>Garamond</vt:lpstr>
      <vt:lpstr>Gurmukhi MN</vt:lpstr>
      <vt:lpstr>Tahoma</vt:lpstr>
      <vt:lpstr>Times New Roman</vt:lpstr>
      <vt:lpstr>Wingdings</vt:lpstr>
      <vt:lpstr>Tema di Office</vt:lpstr>
      <vt:lpstr>Tema di Office</vt:lpstr>
      <vt:lpstr>SCHELETRO DEL CRANIO</vt:lpstr>
      <vt:lpstr>Presentazione standard di PowerPoint</vt:lpstr>
      <vt:lpstr>SCHELETRICO DEL CRANIO: VISIONE ANTERIORE</vt:lpstr>
      <vt:lpstr>CRANIO: SEZIONE SAGITTALE NEUROCRANIO e SPLANCNOCRANIO</vt:lpstr>
      <vt:lpstr>SCHELETRO  DEL  CRANIO</vt:lpstr>
      <vt:lpstr>NEUROCRANIO</vt:lpstr>
      <vt:lpstr>Presentazione standard di PowerPoint</vt:lpstr>
      <vt:lpstr>Presentazione standard di PowerPoint</vt:lpstr>
      <vt:lpstr>Presentazione standard di PowerPoint</vt:lpstr>
      <vt:lpstr>Presentazione standard di PowerPoint</vt:lpstr>
      <vt:lpstr>Presentazione standard di PowerPoint</vt:lpstr>
      <vt:lpstr>SCHELETRICO DEL CRANIO: VISIONE ANTERIORE</vt:lpstr>
      <vt:lpstr>SCHELETRO DEL CRANIO:  VISIONE LATERALE</vt:lpstr>
      <vt:lpstr>Presentazione standard di PowerPoint</vt:lpstr>
      <vt:lpstr>Presentazione standard di PowerPoint</vt:lpstr>
      <vt:lpstr>Presentazione standard di PowerPoint</vt:lpstr>
      <vt:lpstr>VOLTA  del NEUROCRANIO</vt:lpstr>
      <vt:lpstr>Presentazione standard di PowerPoint</vt:lpstr>
      <vt:lpstr>SCHELETRO DEL CRANIO:  VISIONE LATERALE</vt:lpstr>
      <vt:lpstr>BASE del NEUROCRANIO</vt:lpstr>
      <vt:lpstr>Presentazione standard di PowerPoint</vt:lpstr>
      <vt:lpstr>BASE del NEUROCRANIO</vt:lpstr>
      <vt:lpstr>BASE del NEUROCRANIO</vt:lpstr>
      <vt:lpstr>BASE del NEUROCRANIO</vt:lpstr>
      <vt:lpstr>SPLANCNOCRANIO</vt:lpstr>
      <vt:lpstr>SCHELETRICO DEL CRANIO: VISIONE FRONTALE ANTERIORE</vt:lpstr>
      <vt:lpstr>Il cosiddetto «MASSICCIO FACIALE»</vt:lpstr>
      <vt:lpstr>Presentazione standard di PowerPoint</vt:lpstr>
      <vt:lpstr>Presentazione standard di PowerPoint</vt:lpstr>
      <vt:lpstr>Presentazione standard di PowerPoint</vt:lpstr>
      <vt:lpstr>CAVITA’ DELLO SPLANCNOCRANIO</vt:lpstr>
      <vt:lpstr>Presentazione standard di PowerPoint</vt:lpstr>
      <vt:lpstr>CAVITA’ ORBITARIA</vt:lpstr>
      <vt:lpstr>CAVITA’  ORBITARIA</vt:lpstr>
      <vt:lpstr>NASO ESTERNO e CAVITA’ NASALI</vt:lpstr>
      <vt:lpstr>NASO ESTERNO (Piramide Nasale)</vt:lpstr>
      <vt:lpstr>Presentazione standard di PowerPoint</vt:lpstr>
      <vt:lpstr>Presentazione standard di PowerPoint</vt:lpstr>
      <vt:lpstr>CAVITA’  NASALE</vt:lpstr>
      <vt:lpstr>CAVITA’ NASALI   PARETE MEDIALE</vt:lpstr>
      <vt:lpstr>CAVITA’  NASALE</vt:lpstr>
      <vt:lpstr>SENI PARANASALI o CAVITA’ NASALI ACCESSORIE</vt:lpstr>
      <vt:lpstr>SENI PARANASALI (CAVITA’ NASALI ACCESSORIE)</vt:lpstr>
      <vt:lpstr>FOSSE LATERALI del CRANIO</vt:lpstr>
      <vt:lpstr>FOSSE LATERALI dello SPLANCNOCRANIO</vt:lpstr>
      <vt:lpstr>CENNI  MORFO-FUNZIONALI  del  COMPLESSO OSTEO-ARTICOLARE TEMPORO-MANDIBOLARE ( A T M )</vt:lpstr>
      <vt:lpstr>LOCALIZZAZIONE TOPOGRAFICA  dell’ ATM</vt:lpstr>
      <vt:lpstr>COMPLESSO   A T M</vt:lpstr>
      <vt:lpstr>Presentazione standard di PowerPoint</vt:lpstr>
      <vt:lpstr>OSSO IOIDE (JOIDE)</vt:lpstr>
      <vt:lpstr>Presentazione standard di PowerPoint</vt:lpstr>
      <vt:lpstr>ATM - PROIEZIONE LATERALE</vt:lpstr>
      <vt:lpstr>ARTICOLAZIONE  TEMPORO-MANDIBOLARE - COMPONENTI -</vt:lpstr>
      <vt:lpstr>ARTICOLAZIONE  TEMPORO-MANDIBOLARE</vt:lpstr>
      <vt:lpstr>DISCO ARTICOLARE</vt:lpstr>
      <vt:lpstr>ATM – LEGAMENTI - PROIEZIONE LATERALE -</vt:lpstr>
      <vt:lpstr>Presentazione standard di PowerPoint</vt:lpstr>
      <vt:lpstr>ATM  MOVIMENTI  </vt:lpstr>
      <vt:lpstr>ATM - MANDIBOLA SOLLEVATA</vt:lpstr>
      <vt:lpstr>ATM - ABBASSAMENTO MANDIBOLA</vt:lpstr>
      <vt:lpstr>MOVIMENTI di LATERALITA’ della ATM</vt:lpstr>
      <vt:lpstr>MUSCOLI AGENTI SULLA  A T M</vt:lpstr>
      <vt:lpstr>MUSCOLI MASTICATORI</vt:lpstr>
      <vt:lpstr>MUSCOLI  IOIDEI [1]</vt:lpstr>
      <vt:lpstr>MUSCOLI  IOIDEI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Pallette</dc:creator>
  <cp:lastModifiedBy>Utente di Microsoft Office</cp:lastModifiedBy>
  <cp:revision>151</cp:revision>
  <cp:lastPrinted>1601-01-01T00:00:00Z</cp:lastPrinted>
  <dcterms:created xsi:type="dcterms:W3CDTF">2000-11-22T09:35:33Z</dcterms:created>
  <dcterms:modified xsi:type="dcterms:W3CDTF">2024-10-20T21:33:29Z</dcterms:modified>
</cp:coreProperties>
</file>