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73" r:id="rId2"/>
    <p:sldMasterId id="2147483687" r:id="rId3"/>
  </p:sldMasterIdLst>
  <p:notesMasterIdLst>
    <p:notesMasterId r:id="rId75"/>
  </p:notesMasterIdLst>
  <p:sldIdLst>
    <p:sldId id="256" r:id="rId4"/>
    <p:sldId id="300" r:id="rId5"/>
    <p:sldId id="301" r:id="rId6"/>
    <p:sldId id="317" r:id="rId7"/>
    <p:sldId id="257" r:id="rId8"/>
    <p:sldId id="258" r:id="rId9"/>
    <p:sldId id="259" r:id="rId10"/>
    <p:sldId id="302" r:id="rId11"/>
    <p:sldId id="303" r:id="rId12"/>
    <p:sldId id="331" r:id="rId13"/>
    <p:sldId id="306" r:id="rId14"/>
    <p:sldId id="304" r:id="rId15"/>
    <p:sldId id="260" r:id="rId16"/>
    <p:sldId id="305" r:id="rId17"/>
    <p:sldId id="262" r:id="rId18"/>
    <p:sldId id="307" r:id="rId19"/>
    <p:sldId id="308" r:id="rId20"/>
    <p:sldId id="309" r:id="rId21"/>
    <p:sldId id="311" r:id="rId22"/>
    <p:sldId id="332" r:id="rId23"/>
    <p:sldId id="310" r:id="rId24"/>
    <p:sldId id="263" r:id="rId25"/>
    <p:sldId id="312" r:id="rId26"/>
    <p:sldId id="333" r:id="rId27"/>
    <p:sldId id="264" r:id="rId28"/>
    <p:sldId id="265" r:id="rId29"/>
    <p:sldId id="313" r:id="rId30"/>
    <p:sldId id="334" r:id="rId31"/>
    <p:sldId id="316" r:id="rId32"/>
    <p:sldId id="314" r:id="rId33"/>
    <p:sldId id="315" r:id="rId34"/>
    <p:sldId id="267" r:id="rId35"/>
    <p:sldId id="335" r:id="rId36"/>
    <p:sldId id="268" r:id="rId37"/>
    <p:sldId id="336" r:id="rId38"/>
    <p:sldId id="269" r:id="rId39"/>
    <p:sldId id="270" r:id="rId40"/>
    <p:sldId id="297" r:id="rId41"/>
    <p:sldId id="271" r:id="rId42"/>
    <p:sldId id="318" r:id="rId43"/>
    <p:sldId id="272" r:id="rId44"/>
    <p:sldId id="273" r:id="rId45"/>
    <p:sldId id="279" r:id="rId46"/>
    <p:sldId id="337" r:id="rId47"/>
    <p:sldId id="325" r:id="rId48"/>
    <p:sldId id="281" r:id="rId49"/>
    <p:sldId id="274" r:id="rId50"/>
    <p:sldId id="320" r:id="rId51"/>
    <p:sldId id="276" r:id="rId52"/>
    <p:sldId id="338" r:id="rId53"/>
    <p:sldId id="322" r:id="rId54"/>
    <p:sldId id="266" r:id="rId55"/>
    <p:sldId id="277" r:id="rId56"/>
    <p:sldId id="278" r:id="rId57"/>
    <p:sldId id="319" r:id="rId58"/>
    <p:sldId id="323" r:id="rId59"/>
    <p:sldId id="324" r:id="rId60"/>
    <p:sldId id="283" r:id="rId61"/>
    <p:sldId id="282" r:id="rId62"/>
    <p:sldId id="285" r:id="rId63"/>
    <p:sldId id="340" r:id="rId64"/>
    <p:sldId id="299" r:id="rId65"/>
    <p:sldId id="326" r:id="rId66"/>
    <p:sldId id="327" r:id="rId67"/>
    <p:sldId id="289" r:id="rId68"/>
    <p:sldId id="298" r:id="rId69"/>
    <p:sldId id="294" r:id="rId70"/>
    <p:sldId id="328" r:id="rId71"/>
    <p:sldId id="296" r:id="rId72"/>
    <p:sldId id="339" r:id="rId73"/>
    <p:sldId id="330" r:id="rId74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sz="2400" kern="1200">
        <a:solidFill>
          <a:schemeClr val="bg1"/>
        </a:solidFill>
        <a:latin typeface="Times New Roman" panose="02020603050405020304" pitchFamily="18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DA9A"/>
    <a:srgbClr val="FFE6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18" autoAdjust="0"/>
    <p:restoredTop sz="94507"/>
  </p:normalViewPr>
  <p:slideViewPr>
    <p:cSldViewPr>
      <p:cViewPr varScale="1">
        <p:scale>
          <a:sx n="116" d="100"/>
          <a:sy n="116" d="100"/>
        </p:scale>
        <p:origin x="1376" y="19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8496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slide" Target="slides/slide71.xml"/><Relationship Id="rId79" Type="http://schemas.openxmlformats.org/officeDocument/2006/relationships/tableStyles" Target="tableStyle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viewProps" Target="view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presProps" Target="presProps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>
            <a:extLst>
              <a:ext uri="{FF2B5EF4-FFF2-40B4-BE49-F238E27FC236}">
                <a16:creationId xmlns:a16="http://schemas.microsoft.com/office/drawing/2014/main" id="{8CE0683A-20B5-4967-A372-124E07F648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4" name="AutoShape 2">
            <a:extLst>
              <a:ext uri="{FF2B5EF4-FFF2-40B4-BE49-F238E27FC236}">
                <a16:creationId xmlns:a16="http://schemas.microsoft.com/office/drawing/2014/main" id="{665C2669-8CA3-4BEB-811C-14C92E406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5" name="AutoShape 3">
            <a:extLst>
              <a:ext uri="{FF2B5EF4-FFF2-40B4-BE49-F238E27FC236}">
                <a16:creationId xmlns:a16="http://schemas.microsoft.com/office/drawing/2014/main" id="{C5A02DAB-7011-4DF8-ACD4-2C85F7F97B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6" name="AutoShape 4">
            <a:extLst>
              <a:ext uri="{FF2B5EF4-FFF2-40B4-BE49-F238E27FC236}">
                <a16:creationId xmlns:a16="http://schemas.microsoft.com/office/drawing/2014/main" id="{8B829292-3A76-4BD6-9879-193E4D1B1C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7" name="AutoShape 5">
            <a:extLst>
              <a:ext uri="{FF2B5EF4-FFF2-40B4-BE49-F238E27FC236}">
                <a16:creationId xmlns:a16="http://schemas.microsoft.com/office/drawing/2014/main" id="{ABACF992-49DC-4934-9447-C5F1B91B4F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D1D589A2-69DB-48D3-B30A-744E1D05EBF2}"/>
              </a:ext>
            </a:extLst>
          </p:cNvPr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29638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04783D42-58E7-45D0-972D-63D067735FCF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3886200" y="0"/>
            <a:ext cx="29638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3080" name="Rectangle 8">
            <a:extLst>
              <a:ext uri="{FF2B5EF4-FFF2-40B4-BE49-F238E27FC236}">
                <a16:creationId xmlns:a16="http://schemas.microsoft.com/office/drawing/2014/main" id="{E80666CB-3ACD-4F87-9CCB-134C7B85BF44}"/>
              </a:ext>
            </a:extLst>
          </p:cNvPr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64063" cy="3421063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81" name="Rectangle 9">
            <a:extLst>
              <a:ext uri="{FF2B5EF4-FFF2-40B4-BE49-F238E27FC236}">
                <a16:creationId xmlns:a16="http://schemas.microsoft.com/office/drawing/2014/main" id="{55005AC7-CF77-4D9D-B781-BEA518FDABB1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 bwMode="auto">
          <a:xfrm>
            <a:off x="914400" y="4343400"/>
            <a:ext cx="5021263" cy="4106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  <p:sp>
        <p:nvSpPr>
          <p:cNvPr id="3082" name="Rectangle 10">
            <a:extLst>
              <a:ext uri="{FF2B5EF4-FFF2-40B4-BE49-F238E27FC236}">
                <a16:creationId xmlns:a16="http://schemas.microsoft.com/office/drawing/2014/main" id="{1BC93963-4617-4D93-B5C8-DE52DC484C67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0" y="8686800"/>
            <a:ext cx="29638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3083" name="Rectangle 11">
            <a:extLst>
              <a:ext uri="{FF2B5EF4-FFF2-40B4-BE49-F238E27FC236}">
                <a16:creationId xmlns:a16="http://schemas.microsoft.com/office/drawing/2014/main" id="{5BFAA567-F520-4536-8329-A374EAC6970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3886200" y="8686800"/>
            <a:ext cx="2963863" cy="44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 algn="r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fld id="{DB58C49C-8CA4-4DF0-95E4-EEF1DE224500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F639259B-AB2A-4C83-83D2-CBBB57F107F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73D1596-5CCE-45F0-9549-1E691D9D9707}" type="slidenum">
              <a:rPr lang="it-IT" altLang="it-IT"/>
              <a:pPr/>
              <a:t>1</a:t>
            </a:fld>
            <a:endParaRPr lang="it-IT" altLang="it-IT"/>
          </a:p>
        </p:txBody>
      </p:sp>
      <p:sp>
        <p:nvSpPr>
          <p:cNvPr id="46081" name="Rectangle 1">
            <a:extLst>
              <a:ext uri="{FF2B5EF4-FFF2-40B4-BE49-F238E27FC236}">
                <a16:creationId xmlns:a16="http://schemas.microsoft.com/office/drawing/2014/main" id="{EA0A0AF1-6E39-40B3-ACE9-588DD59B112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2" name="Rectangle 2">
            <a:extLst>
              <a:ext uri="{FF2B5EF4-FFF2-40B4-BE49-F238E27FC236}">
                <a16:creationId xmlns:a16="http://schemas.microsoft.com/office/drawing/2014/main" id="{B1F6BED5-B21A-4971-A7A0-668B9898F06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79938EAB-5E26-4DF4-AC13-3CF10E42F4A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F3D6639-9008-4FA3-ABD1-E30A93D57C48}" type="slidenum">
              <a:rPr lang="it-IT" altLang="it-IT"/>
              <a:pPr/>
              <a:t>32</a:t>
            </a:fld>
            <a:endParaRPr lang="it-IT" altLang="it-IT"/>
          </a:p>
        </p:txBody>
      </p:sp>
      <p:sp>
        <p:nvSpPr>
          <p:cNvPr id="57345" name="Rectangle 1">
            <a:extLst>
              <a:ext uri="{FF2B5EF4-FFF2-40B4-BE49-F238E27FC236}">
                <a16:creationId xmlns:a16="http://schemas.microsoft.com/office/drawing/2014/main" id="{87121761-0836-436B-86AB-1F67652B09F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1B724952-B032-47B0-9789-877C54B980B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161D9FAC-3B31-429A-B6FC-C58E710FD70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1EBA2C3-37DD-48B4-9184-B7A7613C1C9F}" type="slidenum">
              <a:rPr lang="it-IT" altLang="it-IT"/>
              <a:pPr/>
              <a:t>34</a:t>
            </a:fld>
            <a:endParaRPr lang="it-IT" altLang="it-IT"/>
          </a:p>
        </p:txBody>
      </p:sp>
      <p:sp>
        <p:nvSpPr>
          <p:cNvPr id="58369" name="Rectangle 1">
            <a:extLst>
              <a:ext uri="{FF2B5EF4-FFF2-40B4-BE49-F238E27FC236}">
                <a16:creationId xmlns:a16="http://schemas.microsoft.com/office/drawing/2014/main" id="{A05686E7-0DC0-4671-A65E-3E0B57A4EE1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0" name="Rectangle 2">
            <a:extLst>
              <a:ext uri="{FF2B5EF4-FFF2-40B4-BE49-F238E27FC236}">
                <a16:creationId xmlns:a16="http://schemas.microsoft.com/office/drawing/2014/main" id="{90B3B7F9-4273-4356-91FD-91FF72E93B1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1AF1BEA7-749D-4812-996D-89032249230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116253B-93AB-4864-8761-B805CC46F95F}" type="slidenum">
              <a:rPr lang="it-IT" altLang="it-IT"/>
              <a:pPr/>
              <a:t>36</a:t>
            </a:fld>
            <a:endParaRPr lang="it-IT" altLang="it-IT"/>
          </a:p>
        </p:txBody>
      </p:sp>
      <p:sp>
        <p:nvSpPr>
          <p:cNvPr id="59393" name="Rectangle 1">
            <a:extLst>
              <a:ext uri="{FF2B5EF4-FFF2-40B4-BE49-F238E27FC236}">
                <a16:creationId xmlns:a16="http://schemas.microsoft.com/office/drawing/2014/main" id="{971CE5EA-439B-4A6D-AF70-5BC845187400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72D2C9E1-86F2-45E6-B20D-D261493EEED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46726D0F-BC3A-4838-ABEE-DA84979018D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A84479C-CC5F-47D2-B904-8D84C49A7D94}" type="slidenum">
              <a:rPr lang="it-IT" altLang="it-IT"/>
              <a:pPr/>
              <a:t>37</a:t>
            </a:fld>
            <a:endParaRPr lang="it-IT" altLang="it-IT"/>
          </a:p>
        </p:txBody>
      </p:sp>
      <p:sp>
        <p:nvSpPr>
          <p:cNvPr id="60417" name="Rectangle 1">
            <a:extLst>
              <a:ext uri="{FF2B5EF4-FFF2-40B4-BE49-F238E27FC236}">
                <a16:creationId xmlns:a16="http://schemas.microsoft.com/office/drawing/2014/main" id="{EA424620-E1C6-42AB-A996-30724337FC0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0418" name="Rectangle 2">
            <a:extLst>
              <a:ext uri="{FF2B5EF4-FFF2-40B4-BE49-F238E27FC236}">
                <a16:creationId xmlns:a16="http://schemas.microsoft.com/office/drawing/2014/main" id="{FD2FAC90-57D1-45B7-ACC4-7E6873FBA64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A8EA8CC9-E6DE-4080-AD4E-46541FA22E7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F2B1F14-BBB4-4B42-966F-3C6043621B96}" type="slidenum">
              <a:rPr lang="it-IT" altLang="it-IT"/>
              <a:pPr/>
              <a:t>39</a:t>
            </a:fld>
            <a:endParaRPr lang="it-IT" altLang="it-IT"/>
          </a:p>
        </p:txBody>
      </p:sp>
      <p:sp>
        <p:nvSpPr>
          <p:cNvPr id="61441" name="Rectangle 1">
            <a:extLst>
              <a:ext uri="{FF2B5EF4-FFF2-40B4-BE49-F238E27FC236}">
                <a16:creationId xmlns:a16="http://schemas.microsoft.com/office/drawing/2014/main" id="{E6BD31CB-505C-4CFC-8233-FB5F23E7AA9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62475" cy="34226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02F2D802-3414-4417-9C0D-83A907DFB3E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2850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CB4299C1-8D01-49AA-972B-323F816044D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68DE7D1-D988-41E7-B19D-411B0A622BF3}" type="slidenum">
              <a:rPr lang="it-IT" altLang="it-IT"/>
              <a:pPr/>
              <a:t>41</a:t>
            </a:fld>
            <a:endParaRPr lang="it-IT" altLang="it-IT"/>
          </a:p>
        </p:txBody>
      </p:sp>
      <p:sp>
        <p:nvSpPr>
          <p:cNvPr id="62465" name="Rectangle 1">
            <a:extLst>
              <a:ext uri="{FF2B5EF4-FFF2-40B4-BE49-F238E27FC236}">
                <a16:creationId xmlns:a16="http://schemas.microsoft.com/office/drawing/2014/main" id="{07252186-EEDB-4076-9F54-9828B2EC6F7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2466" name="Rectangle 2">
            <a:extLst>
              <a:ext uri="{FF2B5EF4-FFF2-40B4-BE49-F238E27FC236}">
                <a16:creationId xmlns:a16="http://schemas.microsoft.com/office/drawing/2014/main" id="{2787D5E6-DC25-4941-9F19-FFF8150F7F1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0F31AEDD-2E99-4195-BB60-B4011232DDD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DD22F011-FFF8-41FC-A91E-413518533E4E}" type="slidenum">
              <a:rPr lang="it-IT" altLang="it-IT"/>
              <a:pPr/>
              <a:t>42</a:t>
            </a:fld>
            <a:endParaRPr lang="it-IT" altLang="it-IT"/>
          </a:p>
        </p:txBody>
      </p:sp>
      <p:sp>
        <p:nvSpPr>
          <p:cNvPr id="63489" name="Rectangle 1">
            <a:extLst>
              <a:ext uri="{FF2B5EF4-FFF2-40B4-BE49-F238E27FC236}">
                <a16:creationId xmlns:a16="http://schemas.microsoft.com/office/drawing/2014/main" id="{07252CDA-2FA3-45D6-A721-C7F1FC75C32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A2A76B22-2CAB-4838-8AF1-8CF9ABD89FD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843155BD-49A4-4DE8-AF0C-EB37153586A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6591D26D-EDE1-4EBB-A160-3176E53E051B}" type="slidenum">
              <a:rPr lang="it-IT" altLang="it-IT"/>
              <a:pPr/>
              <a:t>43</a:t>
            </a:fld>
            <a:endParaRPr lang="it-IT" altLang="it-IT"/>
          </a:p>
        </p:txBody>
      </p:sp>
      <p:sp>
        <p:nvSpPr>
          <p:cNvPr id="69633" name="Rectangle 1">
            <a:extLst>
              <a:ext uri="{FF2B5EF4-FFF2-40B4-BE49-F238E27FC236}">
                <a16:creationId xmlns:a16="http://schemas.microsoft.com/office/drawing/2014/main" id="{27A3D9B9-BCE3-4F5F-A875-BC299DD099B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9634" name="Rectangle 2">
            <a:extLst>
              <a:ext uri="{FF2B5EF4-FFF2-40B4-BE49-F238E27FC236}">
                <a16:creationId xmlns:a16="http://schemas.microsoft.com/office/drawing/2014/main" id="{29B701A0-321E-43E0-B9AE-12DD539B3A1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D63AF3C0-94B0-4FAE-B94F-C3E46507D80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67C3EB4-F32D-4B72-AC5E-A958C8240321}" type="slidenum">
              <a:rPr lang="it-IT" altLang="it-IT"/>
              <a:pPr/>
              <a:t>46</a:t>
            </a:fld>
            <a:endParaRPr lang="it-IT" altLang="it-IT"/>
          </a:p>
        </p:txBody>
      </p:sp>
      <p:sp>
        <p:nvSpPr>
          <p:cNvPr id="71681" name="Rectangle 1">
            <a:extLst>
              <a:ext uri="{FF2B5EF4-FFF2-40B4-BE49-F238E27FC236}">
                <a16:creationId xmlns:a16="http://schemas.microsoft.com/office/drawing/2014/main" id="{F9AD391A-A069-47F1-9A82-4F84CAA5DD5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1682" name="Rectangle 2">
            <a:extLst>
              <a:ext uri="{FF2B5EF4-FFF2-40B4-BE49-F238E27FC236}">
                <a16:creationId xmlns:a16="http://schemas.microsoft.com/office/drawing/2014/main" id="{6C18058B-AA24-4797-BDF4-3FF78F7ED08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F6611187-EE27-4626-8E90-0550751D932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DD80B9D5-C3A1-40F2-A56B-D6051228275C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47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4513" name="Rectangle 1">
            <a:extLst>
              <a:ext uri="{FF2B5EF4-FFF2-40B4-BE49-F238E27FC236}">
                <a16:creationId xmlns:a16="http://schemas.microsoft.com/office/drawing/2014/main" id="{615A078B-9B50-4331-970F-BFB681B5C86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4" name="Rectangle 2">
            <a:extLst>
              <a:ext uri="{FF2B5EF4-FFF2-40B4-BE49-F238E27FC236}">
                <a16:creationId xmlns:a16="http://schemas.microsoft.com/office/drawing/2014/main" id="{F9BAAE1E-C4D7-45C5-84E8-A246A783A33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64925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FA4BA0FB-9419-45FE-BD3D-9EF7C552A2F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3773A98-5CBC-471E-A9CD-A2B2C3884841}" type="slidenum">
              <a:rPr lang="it-IT" altLang="it-IT"/>
              <a:pPr/>
              <a:t>5</a:t>
            </a:fld>
            <a:endParaRPr lang="it-IT" altLang="it-IT"/>
          </a:p>
        </p:txBody>
      </p:sp>
      <p:sp>
        <p:nvSpPr>
          <p:cNvPr id="47105" name="Rectangle 1">
            <a:extLst>
              <a:ext uri="{FF2B5EF4-FFF2-40B4-BE49-F238E27FC236}">
                <a16:creationId xmlns:a16="http://schemas.microsoft.com/office/drawing/2014/main" id="{E587D3D0-9346-44D2-8780-BC5EACFFC4B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42F1180C-E641-4D34-8CE0-B4EC53FE8FE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B263D610-CDC8-4AF0-A51E-8616C75645E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C12B0463-E67B-47B2-BAA0-4FF3E187C1CF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49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6561" name="Rectangle 1">
            <a:extLst>
              <a:ext uri="{FF2B5EF4-FFF2-40B4-BE49-F238E27FC236}">
                <a16:creationId xmlns:a16="http://schemas.microsoft.com/office/drawing/2014/main" id="{47BCB10C-E109-4324-A78D-64215CBEFE8B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6562" name="Rectangle 2">
            <a:extLst>
              <a:ext uri="{FF2B5EF4-FFF2-40B4-BE49-F238E27FC236}">
                <a16:creationId xmlns:a16="http://schemas.microsoft.com/office/drawing/2014/main" id="{00861A11-DB69-4396-A288-87F7400DD43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247840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F763314C-6AED-4091-A21A-11645D549EB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F802DC55-DC14-4BCF-9CED-7AE6CCAC096D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53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7585" name="Rectangle 1">
            <a:extLst>
              <a:ext uri="{FF2B5EF4-FFF2-40B4-BE49-F238E27FC236}">
                <a16:creationId xmlns:a16="http://schemas.microsoft.com/office/drawing/2014/main" id="{19ECA3E7-2D2D-4918-A741-66A0A59B2D6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6" name="Rectangle 2">
            <a:extLst>
              <a:ext uri="{FF2B5EF4-FFF2-40B4-BE49-F238E27FC236}">
                <a16:creationId xmlns:a16="http://schemas.microsoft.com/office/drawing/2014/main" id="{8068F8F1-EA53-4C5B-8033-D8FFB063E32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860132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277B30D5-F843-4DED-958D-E586D0F9EAB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2E82B6D4-F39C-44B1-A412-74710EE08AFA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54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68609" name="Rectangle 1">
            <a:extLst>
              <a:ext uri="{FF2B5EF4-FFF2-40B4-BE49-F238E27FC236}">
                <a16:creationId xmlns:a16="http://schemas.microsoft.com/office/drawing/2014/main" id="{E008F106-8E72-45D3-A4B4-96945EB6CE6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8610" name="Rectangle 2">
            <a:extLst>
              <a:ext uri="{FF2B5EF4-FFF2-40B4-BE49-F238E27FC236}">
                <a16:creationId xmlns:a16="http://schemas.microsoft.com/office/drawing/2014/main" id="{FC600F23-67DE-4B7C-A734-7A5900C339E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899174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82B6C6C5-C345-4B21-996C-F489AB044F2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8EC7E6D-7C8D-4CE4-A31F-54114D79A086}" type="slidenum">
              <a:rPr lang="it-IT" altLang="it-IT"/>
              <a:pPr/>
              <a:t>58</a:t>
            </a:fld>
            <a:endParaRPr lang="it-IT" altLang="it-IT"/>
          </a:p>
        </p:txBody>
      </p:sp>
      <p:sp>
        <p:nvSpPr>
          <p:cNvPr id="73729" name="Rectangle 1">
            <a:extLst>
              <a:ext uri="{FF2B5EF4-FFF2-40B4-BE49-F238E27FC236}">
                <a16:creationId xmlns:a16="http://schemas.microsoft.com/office/drawing/2014/main" id="{788DFBE1-3B3A-404E-A490-3967E443E6E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D7947C66-D8A5-44EA-B937-B6A1283D940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85885FE8-2F0D-4553-B21B-1C2A43EA51B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4AAD0AC-48E4-4079-A9F6-44E8A79E4A0D}" type="slidenum">
              <a:rPr lang="it-IT" altLang="it-IT"/>
              <a:pPr/>
              <a:t>59</a:t>
            </a:fld>
            <a:endParaRPr lang="it-IT" altLang="it-IT"/>
          </a:p>
        </p:txBody>
      </p:sp>
      <p:sp>
        <p:nvSpPr>
          <p:cNvPr id="72705" name="Rectangle 1">
            <a:extLst>
              <a:ext uri="{FF2B5EF4-FFF2-40B4-BE49-F238E27FC236}">
                <a16:creationId xmlns:a16="http://schemas.microsoft.com/office/drawing/2014/main" id="{B2B326BD-A508-471D-B6CA-0A67D204EC7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2706" name="Rectangle 2">
            <a:extLst>
              <a:ext uri="{FF2B5EF4-FFF2-40B4-BE49-F238E27FC236}">
                <a16:creationId xmlns:a16="http://schemas.microsoft.com/office/drawing/2014/main" id="{93DC1573-FCEB-4368-B67D-F68C1368A88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53015106-8CDA-414D-B4EC-07D63A66ED46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0681393-3D8C-4A60-A5F8-02296D37BE49}" type="slidenum">
              <a:rPr lang="it-IT" altLang="it-IT"/>
              <a:pPr/>
              <a:t>60</a:t>
            </a:fld>
            <a:endParaRPr lang="it-IT" altLang="it-IT"/>
          </a:p>
        </p:txBody>
      </p:sp>
      <p:sp>
        <p:nvSpPr>
          <p:cNvPr id="75777" name="Rectangle 1">
            <a:extLst>
              <a:ext uri="{FF2B5EF4-FFF2-40B4-BE49-F238E27FC236}">
                <a16:creationId xmlns:a16="http://schemas.microsoft.com/office/drawing/2014/main" id="{872CA29A-9AD0-4577-A855-757FF22FF67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5778" name="Rectangle 2">
            <a:extLst>
              <a:ext uri="{FF2B5EF4-FFF2-40B4-BE49-F238E27FC236}">
                <a16:creationId xmlns:a16="http://schemas.microsoft.com/office/drawing/2014/main" id="{F7480703-E08D-4CBF-8E53-492FFBB7B78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29113"/>
            <a:ext cx="5029200" cy="4152900"/>
          </a:xfrm>
          <a:prstGeom prst="rect">
            <a:avLst/>
          </a:prstGeom>
          <a:solidFill>
            <a:srgbClr val="FFFFFF"/>
          </a:solidFill>
          <a:ln w="9360" cap="sq"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82B6C6C5-C345-4B21-996C-F489AB044F2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18EC7E6D-7C8D-4CE4-A31F-54114D79A086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62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73729" name="Rectangle 1">
            <a:extLst>
              <a:ext uri="{FF2B5EF4-FFF2-40B4-BE49-F238E27FC236}">
                <a16:creationId xmlns:a16="http://schemas.microsoft.com/office/drawing/2014/main" id="{788DFBE1-3B3A-404E-A490-3967E443E6E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0" name="Rectangle 2">
            <a:extLst>
              <a:ext uri="{FF2B5EF4-FFF2-40B4-BE49-F238E27FC236}">
                <a16:creationId xmlns:a16="http://schemas.microsoft.com/office/drawing/2014/main" id="{D7947C66-D8A5-44EA-B937-B6A1283D9407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840494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B08EAB8E-53A0-4089-B1D9-9013049D066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0898BFF-0D03-42C2-9551-1DE80FB9D6E7}" type="slidenum">
              <a:rPr lang="it-IT" altLang="it-IT"/>
              <a:pPr/>
              <a:t>65</a:t>
            </a:fld>
            <a:endParaRPr lang="it-IT" altLang="it-IT"/>
          </a:p>
        </p:txBody>
      </p:sp>
      <p:sp>
        <p:nvSpPr>
          <p:cNvPr id="79873" name="Rectangle 1">
            <a:extLst>
              <a:ext uri="{FF2B5EF4-FFF2-40B4-BE49-F238E27FC236}">
                <a16:creationId xmlns:a16="http://schemas.microsoft.com/office/drawing/2014/main" id="{BFAA0CDE-8B86-44F2-926F-C1CCDC17A1E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9874" name="Rectangle 2">
            <a:extLst>
              <a:ext uri="{FF2B5EF4-FFF2-40B4-BE49-F238E27FC236}">
                <a16:creationId xmlns:a16="http://schemas.microsoft.com/office/drawing/2014/main" id="{48347805-EA71-4354-9B1C-C55AC3D8B25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pPr marL="0" marR="0" lvl="0" indent="0" algn="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fld id="{7D2121E9-26A4-4AF2-A953-EF97D03FDEEB}" type="slidenum">
              <a:rPr kumimoji="0" lang="it-IT" altLang="it-IT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icrosoft YaHei" panose="020B0503020204020204" pitchFamily="34" charset="-122"/>
                <a:cs typeface="Lucida Sans Unicode" panose="020B0602030504020204" pitchFamily="34" charset="0"/>
              </a:rPr>
              <a:pPr marL="0" marR="0" lvl="0" indent="0" algn="r" defTabSz="449263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100000"/>
                <a:buFontTx/>
                <a:buNone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/>
              </a:pPr>
              <a:t>66</a:t>
            </a:fld>
            <a:endParaRPr kumimoji="0" lang="it-IT" altLang="it-IT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icrosoft YaHei" panose="020B0503020204020204" pitchFamily="34" charset="-122"/>
              <a:cs typeface="Lucida Sans Unicode" panose="020B0602030504020204" pitchFamily="34" charset="0"/>
            </a:endParaRPr>
          </a:p>
        </p:txBody>
      </p:sp>
      <p:sp>
        <p:nvSpPr>
          <p:cNvPr id="7372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373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571629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25453BAA-826D-4648-AE8E-0015E10AA9CC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E86C2EF-955A-4EC3-8FCD-1FBE61AF7D30}" type="slidenum">
              <a:rPr lang="it-IT" altLang="it-IT"/>
              <a:pPr/>
              <a:t>67</a:t>
            </a:fld>
            <a:endParaRPr lang="it-IT" altLang="it-IT"/>
          </a:p>
        </p:txBody>
      </p:sp>
      <p:sp>
        <p:nvSpPr>
          <p:cNvPr id="84993" name="Rectangle 1">
            <a:extLst>
              <a:ext uri="{FF2B5EF4-FFF2-40B4-BE49-F238E27FC236}">
                <a16:creationId xmlns:a16="http://schemas.microsoft.com/office/drawing/2014/main" id="{F72A7617-C9E3-4050-BD39-D1419DE0EEA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4994" name="Rectangle 2">
            <a:extLst>
              <a:ext uri="{FF2B5EF4-FFF2-40B4-BE49-F238E27FC236}">
                <a16:creationId xmlns:a16="http://schemas.microsoft.com/office/drawing/2014/main" id="{1D5D4BFA-1F7E-41B7-B2FB-70E3DC65020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EA27B8C3-1128-464F-B20E-6253102F138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39B262C-C820-4E2D-992D-FAF403AE9167}" type="slidenum">
              <a:rPr lang="it-IT" altLang="it-IT"/>
              <a:pPr/>
              <a:t>6</a:t>
            </a:fld>
            <a:endParaRPr lang="it-IT" altLang="it-IT"/>
          </a:p>
        </p:txBody>
      </p:sp>
      <p:sp>
        <p:nvSpPr>
          <p:cNvPr id="48129" name="Rectangle 1">
            <a:extLst>
              <a:ext uri="{FF2B5EF4-FFF2-40B4-BE49-F238E27FC236}">
                <a16:creationId xmlns:a16="http://schemas.microsoft.com/office/drawing/2014/main" id="{96A99BB1-D749-470A-A17F-984BD093B1A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id="{99B44B71-B995-454B-B836-C7A641C0279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632526F7-C594-4CC4-89FD-B1AC1477CD4D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0F90A88-55C2-4E69-B297-5B90F59366D6}" type="slidenum">
              <a:rPr lang="it-IT" altLang="it-IT"/>
              <a:pPr/>
              <a:t>69</a:t>
            </a:fld>
            <a:endParaRPr lang="it-IT" altLang="it-IT"/>
          </a:p>
        </p:txBody>
      </p:sp>
      <p:sp>
        <p:nvSpPr>
          <p:cNvPr id="87041" name="Rectangle 1">
            <a:extLst>
              <a:ext uri="{FF2B5EF4-FFF2-40B4-BE49-F238E27FC236}">
                <a16:creationId xmlns:a16="http://schemas.microsoft.com/office/drawing/2014/main" id="{D3C23A4B-F509-41E6-B564-38693B8C0992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7042" name="Rectangle 2">
            <a:extLst>
              <a:ext uri="{FF2B5EF4-FFF2-40B4-BE49-F238E27FC236}">
                <a16:creationId xmlns:a16="http://schemas.microsoft.com/office/drawing/2014/main" id="{A32B844B-F277-4317-B981-78E041A555F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ECFD89E5-60D0-40D3-8244-A61A514685B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9EF5D5C6-A676-408A-A9CA-C526B362570D}" type="slidenum">
              <a:rPr lang="it-IT" altLang="it-IT"/>
              <a:pPr/>
              <a:t>7</a:t>
            </a:fld>
            <a:endParaRPr lang="it-IT" altLang="it-IT"/>
          </a:p>
        </p:txBody>
      </p:sp>
      <p:sp>
        <p:nvSpPr>
          <p:cNvPr id="49153" name="Rectangle 1">
            <a:extLst>
              <a:ext uri="{FF2B5EF4-FFF2-40B4-BE49-F238E27FC236}">
                <a16:creationId xmlns:a16="http://schemas.microsoft.com/office/drawing/2014/main" id="{6128E9B0-A586-48DA-86AF-7DD86090C2E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4588" y="685800"/>
            <a:ext cx="4562475" cy="34226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ACD7A546-322A-490E-8AF5-7508E614536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2850" cy="41084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F51DF9D9-811E-4531-B5EE-4B6C54375911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82B11AC-F605-4DAA-B6FC-01F789752150}" type="slidenum">
              <a:rPr lang="it-IT" altLang="it-IT"/>
              <a:pPr/>
              <a:t>13</a:t>
            </a:fld>
            <a:endParaRPr lang="it-IT" altLang="it-IT"/>
          </a:p>
        </p:txBody>
      </p:sp>
      <p:sp>
        <p:nvSpPr>
          <p:cNvPr id="50177" name="Rectangle 1">
            <a:extLst>
              <a:ext uri="{FF2B5EF4-FFF2-40B4-BE49-F238E27FC236}">
                <a16:creationId xmlns:a16="http://schemas.microsoft.com/office/drawing/2014/main" id="{5B32362C-5E9B-4CBC-AB05-218E075D68EB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id="{7C8634E4-353D-42EC-BAB2-00BA4A10121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0887" cy="3421063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fld id="{DB58C49C-8CA4-4DF0-95E4-EEF1DE224500}" type="slidenum">
              <a:rPr lang="it-IT" altLang="it-IT" smtClean="0"/>
              <a:pPr/>
              <a:t>14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907211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E947CFCE-CD6B-413C-B20F-33AE2FB7573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1FA9902D-C6CD-4DDE-B888-D2222D6D1A94}" type="slidenum">
              <a:rPr lang="it-IT" altLang="it-IT"/>
              <a:pPr/>
              <a:t>15</a:t>
            </a:fld>
            <a:endParaRPr lang="it-IT" altLang="it-IT"/>
          </a:p>
        </p:txBody>
      </p:sp>
      <p:sp>
        <p:nvSpPr>
          <p:cNvPr id="52225" name="Rectangle 1">
            <a:extLst>
              <a:ext uri="{FF2B5EF4-FFF2-40B4-BE49-F238E27FC236}">
                <a16:creationId xmlns:a16="http://schemas.microsoft.com/office/drawing/2014/main" id="{538F2E75-CB53-45BA-BA44-4384123B1AC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FE39960C-ECA7-4B31-91F8-9BC535F74E1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5CA0ADF8-4670-4EEA-B331-02D893B6A66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8FCADF8-11A7-4579-A4E2-A60AE51DEB06}" type="slidenum">
              <a:rPr lang="it-IT" altLang="it-IT"/>
              <a:pPr/>
              <a:t>22</a:t>
            </a:fld>
            <a:endParaRPr lang="it-IT" altLang="it-IT"/>
          </a:p>
        </p:txBody>
      </p:sp>
      <p:sp>
        <p:nvSpPr>
          <p:cNvPr id="53249" name="Rectangle 1">
            <a:extLst>
              <a:ext uri="{FF2B5EF4-FFF2-40B4-BE49-F238E27FC236}">
                <a16:creationId xmlns:a16="http://schemas.microsoft.com/office/drawing/2014/main" id="{00AA06FE-3E73-4A57-A987-8A68F60D06B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2C55F7EB-CA7F-4302-8C46-80C408C1012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7459E47F-1D69-4562-ABC8-14B3FAAF949E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0FAEB62-240B-4FCE-B30F-23AFC4819E63}" type="slidenum">
              <a:rPr lang="it-IT" altLang="it-IT"/>
              <a:pPr/>
              <a:t>26</a:t>
            </a:fld>
            <a:endParaRPr lang="it-IT" altLang="it-IT"/>
          </a:p>
        </p:txBody>
      </p:sp>
      <p:sp>
        <p:nvSpPr>
          <p:cNvPr id="55297" name="Rectangle 1">
            <a:extLst>
              <a:ext uri="{FF2B5EF4-FFF2-40B4-BE49-F238E27FC236}">
                <a16:creationId xmlns:a16="http://schemas.microsoft.com/office/drawing/2014/main" id="{A88EA950-44EE-4582-8DB5-4989F24E03B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89F496A1-B947-4378-A84D-ECFAF79A613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68331F0-80B2-4974-A537-C8E61EBD69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8C410B6-EA6E-404F-80E1-FA10C37C47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201486A-1747-4B85-8479-78F1606054D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BCD00BB-C507-4763-BF6E-69F977A81F40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B4B0DE7-5359-4A24-A133-51811BC8DF80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ED5A15E-7723-4BD3-917C-21AB7C73D384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075595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EA8A8E-507D-4C72-8AB9-4E0128C24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BA5BE98F-B873-4506-BA02-7E5A28445B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B2513B5-8D30-4043-828B-3AA71666A1F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AFAF5A7-B4A7-420E-B2B4-4282485AA19C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EA16A45-CC46-4431-8A40-D800DBBF9AE2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696D380-43C1-45FD-9651-4361813A9B47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24735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02D17720-F91B-4DBE-999E-A0F8979CE2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4638" y="128588"/>
            <a:ext cx="2054225" cy="5989637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16A40FF-7CB2-4432-AFF1-95F7AB1808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5038" cy="598963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52B8F01-23B7-4F2F-9B6F-1ECCD56B1B4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18A5DBD-8C94-454F-871E-C73F6C379F06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381E671-DA54-4382-8F2A-0610436312A8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9A470C6-7733-4FC8-920B-6432D6B3DC8A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113870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6821D6-643F-471E-842C-1DE6D052F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8588"/>
            <a:ext cx="8221663" cy="1427162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abella 2">
            <a:extLst>
              <a:ext uri="{FF2B5EF4-FFF2-40B4-BE49-F238E27FC236}">
                <a16:creationId xmlns:a16="http://schemas.microsoft.com/office/drawing/2014/main" id="{569266ED-25A1-4D3E-9BE5-9654D9599AB9}"/>
              </a:ext>
            </a:extLst>
          </p:cNvPr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1663" cy="4518025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E461617-96DC-4E13-B720-F0B15FDFAB29}"/>
              </a:ext>
            </a:extLst>
          </p:cNvPr>
          <p:cNvSpPr>
            <a:spLocks noGrp="1"/>
          </p:cNvSpPr>
          <p:nvPr>
            <p:ph type="dt" idx="10"/>
          </p:nvPr>
        </p:nvSpPr>
        <p:spPr>
          <a:xfrm>
            <a:off x="457200" y="6249988"/>
            <a:ext cx="2125663" cy="468312"/>
          </a:xfrm>
        </p:spPr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C97E61D-F44F-455D-89B7-899B07152338}"/>
              </a:ext>
            </a:extLst>
          </p:cNvPr>
          <p:cNvSpPr>
            <a:spLocks noGrp="1"/>
          </p:cNvSpPr>
          <p:nvPr>
            <p:ph type="sldNum" idx="11"/>
          </p:nvPr>
        </p:nvSpPr>
        <p:spPr>
          <a:xfrm>
            <a:off x="6553200" y="6248400"/>
            <a:ext cx="2125663" cy="468313"/>
          </a:xfrm>
        </p:spPr>
        <p:txBody>
          <a:bodyPr/>
          <a:lstStyle>
            <a:lvl1pPr>
              <a:defRPr/>
            </a:lvl1pPr>
          </a:lstStyle>
          <a:p>
            <a:fld id="{1E49FD2E-9925-4E8C-B65D-CB794009928B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3000CD4-0481-488F-AF25-2318424A8600}"/>
              </a:ext>
            </a:extLst>
          </p:cNvPr>
          <p:cNvSpPr>
            <a:spLocks noGrp="1"/>
          </p:cNvSpPr>
          <p:nvPr>
            <p:ph type="ftr" idx="12"/>
          </p:nvPr>
        </p:nvSpPr>
        <p:spPr>
          <a:xfrm>
            <a:off x="3124200" y="6248400"/>
            <a:ext cx="2887663" cy="468313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990082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2997831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E21E294-ED3E-4AB8-A959-D5E8ED928B08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903505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6AE965E-01B3-4200-B7DF-1028CDE9C39F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198283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477652C2-E711-4D63-B89B-1E9A749286EB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305698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3838" cy="45180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3438" y="1600200"/>
            <a:ext cx="4035425" cy="45180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FB24A4B-3C4E-41F6-A3D8-864AFAD4677E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306650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3883031-562B-4E02-B696-7BCF71C0C06F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9" name="Segnaposto piè di pagina 8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379275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87001AB-E29C-4D2C-B3B4-F82E7A0032F4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03589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9BF828-0F21-4954-A35A-F30379D43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D0A7B63-A1B3-4E88-ACE2-1CDDF0470A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64CEF18-EBCB-44F6-8AD7-7BB44721DC98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8EA2C0E-C983-4228-8BF7-FA8455813874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66E8CB3-29CA-49CF-8ABA-16041157B490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9922AC2-F260-4494-B150-0B2CCC0284E9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9393962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7F369DD-2633-4280-ACE8-A84E1F0044F0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256862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364956C3-E9B4-430F-B2B3-06D91F1FB5D7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624860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63C9CFF-AFB3-43E4-8A51-5995633B3AEC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765209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C55ADC5-AF1B-4EDE-A693-E5DB3FC329B6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1402340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4638" y="128588"/>
            <a:ext cx="2054225" cy="5989637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5038" cy="598963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201F926-95F4-412C-8880-BD0B6ADC8CCC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4404600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28588"/>
            <a:ext cx="8221663" cy="1427162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1663" cy="4518025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idx="10"/>
          </p:nvPr>
        </p:nvSpPr>
        <p:spPr>
          <a:xfrm>
            <a:off x="457200" y="6249988"/>
            <a:ext cx="2125663" cy="468312"/>
          </a:xfrm>
        </p:spPr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idx="11"/>
          </p:nvPr>
        </p:nvSpPr>
        <p:spPr>
          <a:xfrm>
            <a:off x="6553200" y="6248400"/>
            <a:ext cx="2125663" cy="468313"/>
          </a:xfrm>
        </p:spPr>
        <p:txBody>
          <a:bodyPr/>
          <a:lstStyle>
            <a:lvl1pPr>
              <a:defRPr/>
            </a:lvl1pPr>
          </a:lstStyle>
          <a:p>
            <a:fld id="{5B9C02EB-DA21-4012-B079-DA84CD1C8FD1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idx="12"/>
          </p:nvPr>
        </p:nvSpPr>
        <p:spPr>
          <a:xfrm>
            <a:off x="3124200" y="6248400"/>
            <a:ext cx="2887663" cy="468313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63285070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1717036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892969" y="892969"/>
            <a:ext cx="7358063" cy="5072063"/>
          </a:xfrm>
          <a:prstGeom prst="rect">
            <a:avLst/>
          </a:prstGeom>
        </p:spPr>
        <p:txBody>
          <a:bodyPr anchor="ctr"/>
          <a:lstStyle>
            <a:lvl1pPr marL="589338" indent="-401822">
              <a:spcBef>
                <a:spcPts val="3375"/>
              </a:spcBef>
              <a:defRPr sz="2953"/>
            </a:lvl1pPr>
            <a:lvl2pPr marL="1437629" indent="-937584">
              <a:spcBef>
                <a:spcPts val="3375"/>
              </a:spcBef>
              <a:defRPr sz="2953"/>
            </a:lvl2pPr>
            <a:lvl3pPr marL="1750157" indent="-937584">
              <a:spcBef>
                <a:spcPts val="3375"/>
              </a:spcBef>
              <a:defRPr sz="2953"/>
            </a:lvl3pPr>
            <a:lvl4pPr marL="2062684" indent="-937584">
              <a:spcBef>
                <a:spcPts val="3375"/>
              </a:spcBef>
              <a:defRPr sz="2953"/>
            </a:lvl4pPr>
            <a:lvl5pPr marL="2375212" indent="-937584">
              <a:spcBef>
                <a:spcPts val="3375"/>
              </a:spcBef>
              <a:defRPr sz="2953"/>
            </a:lvl5pPr>
          </a:lstStyle>
          <a:p>
            <a:pPr lvl="0">
              <a:defRPr sz="1800"/>
            </a:pPr>
            <a:r>
              <a:rPr sz="2953"/>
              <a:t>Corpo livello uno</a:t>
            </a:r>
          </a:p>
          <a:p>
            <a:pPr lvl="1">
              <a:defRPr sz="1800"/>
            </a:pPr>
            <a:r>
              <a:rPr sz="2953"/>
              <a:t>Corpo livello due</a:t>
            </a:r>
          </a:p>
          <a:p>
            <a:pPr lvl="2">
              <a:defRPr sz="1800"/>
            </a:pPr>
            <a:r>
              <a:rPr sz="2953"/>
              <a:t>Corpo livello tre</a:t>
            </a:r>
          </a:p>
          <a:p>
            <a:pPr lvl="3">
              <a:defRPr sz="1800"/>
            </a:pPr>
            <a:r>
              <a:rPr sz="2953"/>
              <a:t>Corpo livello quattro</a:t>
            </a:r>
          </a:p>
          <a:p>
            <a:pPr lvl="4">
              <a:defRPr sz="1800"/>
            </a:pPr>
            <a:r>
              <a:rPr sz="2953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2163527983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892969" y="2089547"/>
            <a:ext cx="7358063" cy="267890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4176969401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>
            <a:spLocks noGrp="1"/>
          </p:cNvSpPr>
          <p:nvPr>
            <p:ph type="body" idx="1"/>
          </p:nvPr>
        </p:nvSpPr>
        <p:spPr>
          <a:xfrm>
            <a:off x="892969" y="3536156"/>
            <a:ext cx="7358063" cy="3321844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53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53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53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53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531"/>
            </a:lvl5pPr>
          </a:lstStyle>
          <a:p>
            <a:pPr lvl="0">
              <a:defRPr sz="1800"/>
            </a:pPr>
            <a:r>
              <a:rPr sz="2531"/>
              <a:t>Corpo livello uno</a:t>
            </a:r>
          </a:p>
          <a:p>
            <a:pPr lvl="1">
              <a:defRPr sz="1800"/>
            </a:pPr>
            <a:r>
              <a:rPr sz="2531"/>
              <a:t>Corpo livello due</a:t>
            </a:r>
          </a:p>
          <a:p>
            <a:pPr lvl="2">
              <a:defRPr sz="1800"/>
            </a:pPr>
            <a:r>
              <a:rPr sz="2531"/>
              <a:t>Corpo livello tre</a:t>
            </a:r>
          </a:p>
          <a:p>
            <a:pPr lvl="3">
              <a:defRPr sz="1800"/>
            </a:pPr>
            <a:r>
              <a:rPr sz="2531"/>
              <a:t>Corpo livello quattro</a:t>
            </a:r>
          </a:p>
          <a:p>
            <a:pPr lvl="4">
              <a:defRPr sz="1800"/>
            </a:pPr>
            <a:r>
              <a:rPr sz="2531"/>
              <a:t>Livello 5</a:t>
            </a:r>
          </a:p>
        </p:txBody>
      </p:sp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892969" y="0"/>
            <a:ext cx="7358063" cy="3473648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3206852152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8AF52C-6E20-4E6A-91CA-0204827DF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B6747A9-C902-49E0-96CC-D26F3B894D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7EDFDE5-58A0-4CB0-84C8-7140F4B4A470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9FCD450-A8D5-4499-99C6-D59A7245909A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2C3E10E-0659-42E1-BAEC-0E0D05747B95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E2AE0A9-DD9A-434F-84A2-24DAC827DCF1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59658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892969" y="5179219"/>
            <a:ext cx="7358063" cy="119657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3862408276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5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>
            <a:spLocks noGrp="1"/>
          </p:cNvSpPr>
          <p:nvPr>
            <p:ph type="title"/>
          </p:nvPr>
        </p:nvSpPr>
        <p:spPr>
          <a:xfrm>
            <a:off x="892969" y="5179219"/>
            <a:ext cx="7358063" cy="119657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4047590355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6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>
            <a:spLocks noGrp="1"/>
          </p:cNvSpPr>
          <p:nvPr>
            <p:ph type="body" idx="1"/>
          </p:nvPr>
        </p:nvSpPr>
        <p:spPr>
          <a:xfrm>
            <a:off x="446484" y="3366492"/>
            <a:ext cx="4125516" cy="3491508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39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39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39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39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391"/>
            </a:lvl5pPr>
          </a:lstStyle>
          <a:p>
            <a:pPr lvl="0">
              <a:defRPr sz="1800"/>
            </a:pPr>
            <a:r>
              <a:rPr sz="2391"/>
              <a:t>Corpo livello uno</a:t>
            </a:r>
          </a:p>
          <a:p>
            <a:pPr lvl="1">
              <a:defRPr sz="1800"/>
            </a:pPr>
            <a:r>
              <a:rPr sz="2391"/>
              <a:t>Corpo livello due</a:t>
            </a:r>
          </a:p>
          <a:p>
            <a:pPr lvl="2">
              <a:defRPr sz="1800"/>
            </a:pPr>
            <a:r>
              <a:rPr sz="2391"/>
              <a:t>Corpo livello tre</a:t>
            </a:r>
          </a:p>
          <a:p>
            <a:pPr lvl="3">
              <a:defRPr sz="1800"/>
            </a:pPr>
            <a:r>
              <a:rPr sz="2391"/>
              <a:t>Corpo livello quattro</a:t>
            </a:r>
          </a:p>
          <a:p>
            <a:pPr lvl="4">
              <a:defRPr sz="1800"/>
            </a:pPr>
            <a:r>
              <a:rPr sz="2391"/>
              <a:t>Livello 5</a:t>
            </a:r>
          </a:p>
        </p:txBody>
      </p:sp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446484" y="0"/>
            <a:ext cx="4125516" cy="3312914"/>
          </a:xfrm>
          <a:prstGeom prst="rect">
            <a:avLst/>
          </a:prstGeom>
        </p:spPr>
        <p:txBody>
          <a:bodyPr anchor="b"/>
          <a:lstStyle>
            <a:lvl1pPr>
              <a:defRPr sz="4922"/>
            </a:lvl1pPr>
          </a:lstStyle>
          <a:p>
            <a:pPr lvl="0">
              <a:defRPr sz="1800"/>
            </a:pPr>
            <a:r>
              <a:rPr sz="4922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1138309447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7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xfrm>
            <a:off x="446484" y="3366492"/>
            <a:ext cx="4125516" cy="3491508"/>
          </a:xfrm>
          <a:prstGeom prst="rect">
            <a:avLst/>
          </a:prstGeom>
        </p:spPr>
        <p:txBody>
          <a:bodyPr/>
          <a:lstStyle>
            <a:lvl1pPr marL="241093" indent="-241093" algn="ctr">
              <a:spcBef>
                <a:spcPts val="0"/>
              </a:spcBef>
              <a:buSzTx/>
              <a:buFontTx/>
              <a:buNone/>
              <a:defRPr sz="2391"/>
            </a:lvl1pPr>
            <a:lvl2pPr marL="241093" indent="0" algn="ctr">
              <a:spcBef>
                <a:spcPts val="0"/>
              </a:spcBef>
              <a:buSzTx/>
              <a:buFontTx/>
              <a:buNone/>
              <a:defRPr sz="2391"/>
            </a:lvl2pPr>
            <a:lvl3pPr marL="241093" indent="0" algn="ctr">
              <a:spcBef>
                <a:spcPts val="0"/>
              </a:spcBef>
              <a:buSzTx/>
              <a:buFontTx/>
              <a:buNone/>
              <a:defRPr sz="2391"/>
            </a:lvl3pPr>
            <a:lvl4pPr marL="241093" indent="0" algn="ctr">
              <a:spcBef>
                <a:spcPts val="0"/>
              </a:spcBef>
              <a:buSzTx/>
              <a:buFontTx/>
              <a:buNone/>
              <a:defRPr sz="2391"/>
            </a:lvl4pPr>
            <a:lvl5pPr marL="241093" indent="0" algn="ctr">
              <a:spcBef>
                <a:spcPts val="0"/>
              </a:spcBef>
              <a:buSzTx/>
              <a:buFontTx/>
              <a:buNone/>
              <a:defRPr sz="2391"/>
            </a:lvl5pPr>
          </a:lstStyle>
          <a:p>
            <a:pPr lvl="0">
              <a:defRPr sz="1800"/>
            </a:pPr>
            <a:r>
              <a:rPr sz="2391"/>
              <a:t>Corpo livello uno</a:t>
            </a:r>
          </a:p>
          <a:p>
            <a:pPr lvl="1">
              <a:defRPr sz="1800"/>
            </a:pPr>
            <a:r>
              <a:rPr sz="2391"/>
              <a:t>Corpo livello due</a:t>
            </a:r>
          </a:p>
          <a:p>
            <a:pPr lvl="2">
              <a:defRPr sz="1800"/>
            </a:pPr>
            <a:r>
              <a:rPr sz="2391"/>
              <a:t>Corpo livello tre</a:t>
            </a:r>
          </a:p>
          <a:p>
            <a:pPr lvl="3">
              <a:defRPr sz="1800"/>
            </a:pPr>
            <a:r>
              <a:rPr sz="2391"/>
              <a:t>Corpo livello quattro</a:t>
            </a:r>
          </a:p>
          <a:p>
            <a:pPr lvl="4">
              <a:defRPr sz="1800"/>
            </a:pPr>
            <a:r>
              <a:rPr sz="2391"/>
              <a:t>Livello 5</a:t>
            </a:r>
          </a:p>
        </p:txBody>
      </p:sp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xfrm>
            <a:off x="446484" y="0"/>
            <a:ext cx="4125516" cy="3312914"/>
          </a:xfrm>
          <a:prstGeom prst="rect">
            <a:avLst/>
          </a:prstGeom>
        </p:spPr>
        <p:txBody>
          <a:bodyPr anchor="b"/>
          <a:lstStyle>
            <a:lvl1pPr>
              <a:defRPr sz="4922"/>
            </a:lvl1pPr>
          </a:lstStyle>
          <a:p>
            <a:pPr lvl="0">
              <a:defRPr sz="1800"/>
            </a:pPr>
            <a:r>
              <a:rPr sz="4922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1409847960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8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>
            <a:spLocks noGrp="1"/>
          </p:cNvSpPr>
          <p:nvPr>
            <p:ph type="title"/>
          </p:nvPr>
        </p:nvSpPr>
        <p:spPr>
          <a:xfrm>
            <a:off x="892969" y="0"/>
            <a:ext cx="7358063" cy="207168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</p:spTree>
    <p:extLst>
      <p:ext uri="{BB962C8B-B14F-4D97-AF65-F5344CB8AC3E}">
        <p14:creationId xmlns:p14="http://schemas.microsoft.com/office/powerpoint/2010/main" val="3329804621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9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8594392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0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27" name="Shape 27"/>
          <p:cNvSpPr>
            <a:spLocks noGrp="1"/>
          </p:cNvSpPr>
          <p:nvPr>
            <p:ph type="body" idx="1"/>
          </p:nvPr>
        </p:nvSpPr>
        <p:spPr>
          <a:xfrm>
            <a:off x="892969" y="1902330"/>
            <a:ext cx="3545086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764898422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0" name="Shape 3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178256895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2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5464969" y="1902330"/>
            <a:ext cx="2786063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669772754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3_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892969" y="169356"/>
            <a:ext cx="7358063" cy="1732976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892969" y="1902330"/>
            <a:ext cx="3545086" cy="4107043"/>
          </a:xfrm>
          <a:prstGeom prst="rect">
            <a:avLst/>
          </a:prstGeom>
        </p:spPr>
        <p:txBody>
          <a:bodyPr anchor="ctr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308335875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9423BA-768C-486D-AB82-FC1301062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2BB406A-4D05-4415-86CF-3EDEC49BF6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3838" cy="45180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17104B53-76B7-42FB-AAC3-A2DAC25133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3438" y="1600200"/>
            <a:ext cx="4035425" cy="451802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6128399-70C4-4562-B7BD-B469FB064B8D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77FF814-C5DF-4E62-B118-97DF66016835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041FFA08-245C-4613-9D7C-E953AAAD1A4B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71C34911-B35C-4855-87C3-23847590AE10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212656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C658E4-6633-4D6D-B3C8-443FB564B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C6D075F-ED26-4607-AC39-C0A043FC134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7D84882-F95D-4277-84F4-20CB88D5EA23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4D87C2F-A7E0-482B-95F5-44DE6C1729A3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B4CF486-EA35-4D6F-89F0-5C25851C13B0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9169924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C905F2-8DBC-4802-AEE7-871858C4F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0150E354-74B7-4498-AA67-04DDDEFF10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7630206-5171-47E3-B3DA-407554048C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242DAD7-6F40-4FC7-9DE8-EA13A42B21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9EC00BDD-2F19-41BA-A197-9870F683C4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8D3B848-D232-491F-BC46-8FDB8ED5FAC4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8" name="Segnaposto numero diapositiva 7">
            <a:extLst>
              <a:ext uri="{FF2B5EF4-FFF2-40B4-BE49-F238E27FC236}">
                <a16:creationId xmlns:a16="http://schemas.microsoft.com/office/drawing/2014/main" id="{94372965-05EC-4EC3-9902-5442EF33AFF8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AEDB7EF-D507-4D87-A88D-84795944F4DC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B83BFA48-DC13-400C-A2F0-59E0450C97CC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463515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C658E4-6633-4D6D-B3C8-443FB564B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C6D075F-ED26-4607-AC39-C0A043FC134A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7D84882-F95D-4277-84F4-20CB88D5EA23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4D87C2F-A7E0-482B-95F5-44DE6C1729A3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B4CF486-EA35-4D6F-89F0-5C25851C13B0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97543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0113D826-1622-4378-BECC-F7268D3A349E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1A41D5D2-6920-46CF-A8A6-AB5281343748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C61C665-32CE-453C-AB78-F39B8E4B7830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3A0DA52-6219-446B-9EAC-EC52F7BD0D9C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66744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2FF76F-CD62-4805-9D0D-E1E92F75E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C25FD9A-3E6C-4C62-9611-9A9511266C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1527838-9CDE-419B-9F14-2E2AEF7546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AD53C9A-F5D6-42F9-831F-044EB643E25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1F32E45-26A6-4FD0-B4FE-C8C6392E1B00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6CEA08A-C54B-4CCF-8D35-20D911014A2C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D144FD90-0A2B-4D64-A613-6D411104EED7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53671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AA46B0-9492-47EE-9F01-778F98182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DBD498D5-7F0E-460D-85BA-6A926350A7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D47E28C-12AB-4D32-9C50-D6E4ABA6D5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10E99A6-EAD0-46A9-B811-339761CE459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E497CB0-A905-4C28-8FAC-46DB9C73909C}"/>
              </a:ext>
            </a:extLst>
          </p:cNvPr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00A55BA-2824-43C3-AAB4-35D308242837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Segnaposto piè di pagina 6">
            <a:extLst>
              <a:ext uri="{FF2B5EF4-FFF2-40B4-BE49-F238E27FC236}">
                <a16:creationId xmlns:a16="http://schemas.microsoft.com/office/drawing/2014/main" id="{29A274DA-9A1E-439C-ABA4-92503BC999A9}"/>
              </a:ext>
            </a:extLst>
          </p:cNvPr>
          <p:cNvSpPr>
            <a:spLocks noGrp="1"/>
          </p:cNvSpPr>
          <p:nvPr>
            <p:ph type="ftr" idx="12"/>
          </p:nvPr>
        </p:nvSpPr>
        <p:spPr/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893951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55DD87A0-4DFD-4B69-A6D5-0BA74E85D732}"/>
              </a:ext>
            </a:extLst>
          </p:cNvPr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9988"/>
            <a:ext cx="2125663" cy="46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endParaRPr lang="en-US" altLang="it-IT"/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644406AE-9868-4CBE-AA88-D168FE6C479F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2125663" cy="4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fld id="{2BD5D163-4B46-4378-B031-BCD3DE00CE1C}" type="slidenum">
              <a:rPr lang="it-IT" altLang="it-IT"/>
              <a:pPr/>
              <a:t>‹N›</a:t>
            </a:fld>
            <a:endParaRPr lang="it-IT" altLang="it-IT"/>
          </a:p>
        </p:txBody>
      </p:sp>
      <p:grpSp>
        <p:nvGrpSpPr>
          <p:cNvPr id="1027" name="Group 3">
            <a:extLst>
              <a:ext uri="{FF2B5EF4-FFF2-40B4-BE49-F238E27FC236}">
                <a16:creationId xmlns:a16="http://schemas.microsoft.com/office/drawing/2014/main" id="{16EE2A31-48EF-4C06-A0B0-6820067AB209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32888" cy="6842125"/>
            <a:chOff x="0" y="0"/>
            <a:chExt cx="5753" cy="4310"/>
          </a:xfrm>
        </p:grpSpPr>
        <p:grpSp>
          <p:nvGrpSpPr>
            <p:cNvPr id="1028" name="Group 4">
              <a:extLst>
                <a:ext uri="{FF2B5EF4-FFF2-40B4-BE49-F238E27FC236}">
                  <a16:creationId xmlns:a16="http://schemas.microsoft.com/office/drawing/2014/main" id="{78F7893B-8F37-46B0-938A-B73134CAC80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28" y="2230"/>
              <a:ext cx="4022" cy="2080"/>
              <a:chOff x="1728" y="2230"/>
              <a:chExt cx="4022" cy="2080"/>
            </a:xfrm>
          </p:grpSpPr>
          <p:sp>
            <p:nvSpPr>
              <p:cNvPr id="1029" name="Freeform 5">
                <a:extLst>
                  <a:ext uri="{FF2B5EF4-FFF2-40B4-BE49-F238E27FC236}">
                    <a16:creationId xmlns:a16="http://schemas.microsoft.com/office/drawing/2014/main" id="{8521C0EF-2750-466D-9561-6835AC4C4F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28" y="2644"/>
                <a:ext cx="2877" cy="1666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0" name="Freeform 6">
                <a:extLst>
                  <a:ext uri="{FF2B5EF4-FFF2-40B4-BE49-F238E27FC236}">
                    <a16:creationId xmlns:a16="http://schemas.microsoft.com/office/drawing/2014/main" id="{4B3B1ED8-FE92-4C7E-8BD7-957770DB16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70" y="2671"/>
                <a:ext cx="1254" cy="806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1" name="Freeform 7">
                <a:extLst>
                  <a:ext uri="{FF2B5EF4-FFF2-40B4-BE49-F238E27FC236}">
                    <a16:creationId xmlns:a16="http://schemas.microsoft.com/office/drawing/2014/main" id="{93DAF59B-B49D-4913-8228-AFCF3B7EE4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00" y="3346"/>
                <a:ext cx="2844" cy="964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97C"/>
                  </a:gs>
                  <a:gs pos="100000">
                    <a:srgbClr val="0033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2" name="Freeform 8">
                <a:extLst>
                  <a:ext uri="{FF2B5EF4-FFF2-40B4-BE49-F238E27FC236}">
                    <a16:creationId xmlns:a16="http://schemas.microsoft.com/office/drawing/2014/main" id="{CF88DFB3-9655-4489-A0A0-4C0C14DC3CA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48" y="2230"/>
                <a:ext cx="3002" cy="2080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rgbClr val="0033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3" name="Freeform 9">
                <a:extLst>
                  <a:ext uri="{FF2B5EF4-FFF2-40B4-BE49-F238E27FC236}">
                    <a16:creationId xmlns:a16="http://schemas.microsoft.com/office/drawing/2014/main" id="{BB823A52-F4DD-4A7B-B6DE-D58D3FA810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1" y="2317"/>
                <a:ext cx="1243" cy="534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C85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1034" name="Freeform 10">
              <a:extLst>
                <a:ext uri="{FF2B5EF4-FFF2-40B4-BE49-F238E27FC236}">
                  <a16:creationId xmlns:a16="http://schemas.microsoft.com/office/drawing/2014/main" id="{C506409A-8C26-4433-8D5D-24BA4CE751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22" y="1341"/>
              <a:ext cx="1820" cy="1532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2B8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35" name="Freeform 11">
              <a:extLst>
                <a:ext uri="{FF2B5EF4-FFF2-40B4-BE49-F238E27FC236}">
                  <a16:creationId xmlns:a16="http://schemas.microsoft.com/office/drawing/2014/main" id="{4B473951-8F4E-4B9F-9665-4A663200ED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53" cy="1771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0514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036" name="Rectangle 12">
            <a:extLst>
              <a:ext uri="{FF2B5EF4-FFF2-40B4-BE49-F238E27FC236}">
                <a16:creationId xmlns:a16="http://schemas.microsoft.com/office/drawing/2014/main" id="{5F84B938-242D-43AC-A53B-45799AE835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1663" cy="142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37" name="Rectangle 13">
            <a:extLst>
              <a:ext uri="{FF2B5EF4-FFF2-40B4-BE49-F238E27FC236}">
                <a16:creationId xmlns:a16="http://schemas.microsoft.com/office/drawing/2014/main" id="{402C62FE-5021-43D8-AB49-84F44F933C93}"/>
              </a:ext>
            </a:extLst>
          </p:cNvPr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87663" cy="4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38" name="Rectangle 14">
            <a:extLst>
              <a:ext uri="{FF2B5EF4-FFF2-40B4-BE49-F238E27FC236}">
                <a16:creationId xmlns:a16="http://schemas.microsoft.com/office/drawing/2014/main" id="{CB70D952-B842-4A2E-8247-5C96E4A8A9D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1663" cy="451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72" r:id="rId12"/>
    <p:sldLayoutId id="2147483686" r:id="rId13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 kern="1200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9988"/>
            <a:ext cx="2125663" cy="46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endParaRPr lang="en-US" altLang="it-IT"/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2125663" cy="4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fld id="{9445F4C6-55C8-4AFA-B467-F966D956CD75}" type="slidenum">
              <a:rPr lang="it-IT" altLang="it-IT"/>
              <a:pPr/>
              <a:t>‹N›</a:t>
            </a:fld>
            <a:endParaRPr lang="it-IT" altLang="it-IT"/>
          </a:p>
        </p:txBody>
      </p:sp>
      <p:grpSp>
        <p:nvGrpSpPr>
          <p:cNvPr id="1027" name="Group 3"/>
          <p:cNvGrpSpPr>
            <a:grpSpLocks/>
          </p:cNvGrpSpPr>
          <p:nvPr/>
        </p:nvGrpSpPr>
        <p:grpSpPr bwMode="auto">
          <a:xfrm>
            <a:off x="0" y="0"/>
            <a:ext cx="9132888" cy="6842125"/>
            <a:chOff x="0" y="0"/>
            <a:chExt cx="5753" cy="4310"/>
          </a:xfrm>
        </p:grpSpPr>
        <p:grpSp>
          <p:nvGrpSpPr>
            <p:cNvPr id="1028" name="Group 4"/>
            <p:cNvGrpSpPr>
              <a:grpSpLocks/>
            </p:cNvGrpSpPr>
            <p:nvPr/>
          </p:nvGrpSpPr>
          <p:grpSpPr bwMode="auto">
            <a:xfrm>
              <a:off x="1728" y="2230"/>
              <a:ext cx="4022" cy="2080"/>
              <a:chOff x="1728" y="2230"/>
              <a:chExt cx="4022" cy="2080"/>
            </a:xfrm>
          </p:grpSpPr>
          <p:sp>
            <p:nvSpPr>
              <p:cNvPr id="1029" name="Freeform 5"/>
              <p:cNvSpPr>
                <a:spLocks noChangeArrowheads="1"/>
              </p:cNvSpPr>
              <p:nvPr/>
            </p:nvSpPr>
            <p:spPr bwMode="auto">
              <a:xfrm>
                <a:off x="1728" y="2644"/>
                <a:ext cx="2877" cy="1666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0" name="Freeform 6"/>
              <p:cNvSpPr>
                <a:spLocks noChangeArrowheads="1"/>
              </p:cNvSpPr>
              <p:nvPr/>
            </p:nvSpPr>
            <p:spPr bwMode="auto">
              <a:xfrm>
                <a:off x="4170" y="2671"/>
                <a:ext cx="1254" cy="806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E8A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1" name="Freeform 7"/>
              <p:cNvSpPr>
                <a:spLocks noChangeArrowheads="1"/>
              </p:cNvSpPr>
              <p:nvPr/>
            </p:nvSpPr>
            <p:spPr bwMode="auto">
              <a:xfrm>
                <a:off x="2900" y="3346"/>
                <a:ext cx="2844" cy="964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297C"/>
                  </a:gs>
                  <a:gs pos="100000">
                    <a:srgbClr val="003399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2" name="Freeform 8"/>
              <p:cNvSpPr>
                <a:spLocks noChangeArrowheads="1"/>
              </p:cNvSpPr>
              <p:nvPr/>
            </p:nvSpPr>
            <p:spPr bwMode="auto">
              <a:xfrm>
                <a:off x="2748" y="2230"/>
                <a:ext cx="3002" cy="2080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rgbClr val="003399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1033" name="Freeform 9"/>
              <p:cNvSpPr>
                <a:spLocks noChangeArrowheads="1"/>
              </p:cNvSpPr>
              <p:nvPr/>
            </p:nvSpPr>
            <p:spPr bwMode="auto">
              <a:xfrm>
                <a:off x="4501" y="2317"/>
                <a:ext cx="1243" cy="534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rgbClr val="003399"/>
                  </a:gs>
                  <a:gs pos="100000">
                    <a:srgbClr val="002C85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>
                    <a:solidFill>
                      <a:srgbClr val="80808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1034" name="Freeform 10"/>
            <p:cNvSpPr>
              <a:spLocks noChangeArrowheads="1"/>
            </p:cNvSpPr>
            <p:nvPr/>
          </p:nvSpPr>
          <p:spPr bwMode="auto">
            <a:xfrm>
              <a:off x="3322" y="1341"/>
              <a:ext cx="1820" cy="1532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2B81"/>
                </a:gs>
              </a:gsLst>
              <a:lin ang="27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1035" name="Freeform 11"/>
            <p:cNvSpPr>
              <a:spLocks noChangeArrowheads="1"/>
            </p:cNvSpPr>
            <p:nvPr/>
          </p:nvSpPr>
          <p:spPr bwMode="auto">
            <a:xfrm>
              <a:off x="0" y="0"/>
              <a:ext cx="5753" cy="1771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906 h 1906"/>
                <a:gd name="T4" fmla="*/ 5740 w 5740"/>
                <a:gd name="T5" fmla="*/ 1906 h 1906"/>
                <a:gd name="T6" fmla="*/ 5740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003399"/>
                </a:gs>
                <a:gs pos="100000">
                  <a:srgbClr val="000514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1036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8588"/>
            <a:ext cx="8221663" cy="142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 titolo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87663" cy="46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lvl1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FFFFFF"/>
                </a:solidFill>
              </a:defRPr>
            </a:lvl1pPr>
          </a:lstStyle>
          <a:p>
            <a:endParaRPr lang="it-IT" altLang="it-IT"/>
          </a:p>
        </p:txBody>
      </p:sp>
      <p:sp>
        <p:nvSpPr>
          <p:cNvPr id="1038" name="Rectangle 1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1663" cy="451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it-IT"/>
              <a:t>Fate clic per modificare il formato del testo della struttura</a:t>
            </a:r>
          </a:p>
          <a:p>
            <a:pPr lvl="1"/>
            <a:r>
              <a:rPr lang="en-GB" altLang="it-IT"/>
              <a:t>Secondo livello struttura</a:t>
            </a:r>
          </a:p>
          <a:p>
            <a:pPr lvl="2"/>
            <a:r>
              <a:rPr lang="en-GB" altLang="it-IT"/>
              <a:t>Terzo livello struttura</a:t>
            </a:r>
          </a:p>
          <a:p>
            <a:pPr lvl="3"/>
            <a:r>
              <a:rPr lang="en-GB" altLang="it-IT"/>
              <a:t>Quarto livello struttura</a:t>
            </a:r>
          </a:p>
          <a:p>
            <a:pPr lvl="4"/>
            <a:r>
              <a:rPr lang="en-GB" altLang="it-IT"/>
              <a:t>Quinto livello struttura</a:t>
            </a:r>
          </a:p>
          <a:p>
            <a:pPr lvl="4"/>
            <a:r>
              <a:rPr lang="en-GB" altLang="it-IT"/>
              <a:t>Sesto livello struttura</a:t>
            </a:r>
          </a:p>
          <a:p>
            <a:pPr lvl="4"/>
            <a:r>
              <a:rPr lang="en-GB" altLang="it-IT"/>
              <a:t>Settimo livello struttura</a:t>
            </a:r>
          </a:p>
          <a:p>
            <a:pPr lvl="4"/>
            <a:r>
              <a:rPr lang="en-GB" altLang="it-IT"/>
              <a:t>Ottavo livello struttura</a:t>
            </a:r>
          </a:p>
          <a:p>
            <a:pPr lvl="4"/>
            <a:r>
              <a:rPr lang="en-GB" altLang="it-IT"/>
              <a:t>Nono livello struttura</a:t>
            </a:r>
          </a:p>
        </p:txBody>
      </p:sp>
    </p:spTree>
    <p:extLst>
      <p:ext uri="{BB962C8B-B14F-4D97-AF65-F5344CB8AC3E}">
        <p14:creationId xmlns:p14="http://schemas.microsoft.com/office/powerpoint/2010/main" val="843549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 kern="1200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marL="742950" indent="-28575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2pPr>
      <a:lvl3pPr marL="1143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3pPr>
      <a:lvl4pPr marL="1600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4pPr>
      <a:lvl5pPr marL="20574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5pPr>
      <a:lvl6pPr marL="25146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6pPr>
      <a:lvl7pPr marL="29718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7pPr>
      <a:lvl8pPr marL="34290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8pPr>
      <a:lvl9pPr marL="3886200" indent="-228600" algn="ctr" defTabSz="449263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b="1">
          <a:solidFill>
            <a:srgbClr val="E5E5FF"/>
          </a:solidFill>
          <a:effectLst>
            <a:outerShdw blurRad="38100" dist="38100" dir="2700000" algn="tl">
              <a:srgbClr val="000000"/>
            </a:outerShdw>
          </a:effectLst>
          <a:latin typeface="Garamond" panose="02020404030301010803" pitchFamily="18" charset="0"/>
          <a:cs typeface="Arial" panose="020B0604020202020204" pitchFamily="34" charset="0"/>
        </a:defRPr>
      </a:lvl9pPr>
    </p:titleStyle>
    <p:bodyStyle>
      <a:lvl1pPr marL="342900" indent="-342900" algn="l" defTabSz="449263" rtl="0" fontAlgn="base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defTabSz="449263" rtl="0" fontAlgn="base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143000" indent="-228600" algn="l" defTabSz="449263" rtl="0" fontAlgn="base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6002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057400" indent="-228600" algn="l" defTabSz="449263" rtl="0" fontAlgn="base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FFFFFF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92969" y="125016"/>
            <a:ext cx="7358063" cy="1821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 lvl="0">
              <a:defRPr sz="1800"/>
            </a:pPr>
            <a:r>
              <a:rPr sz="5906"/>
              <a:t>Titolo Testo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92969" y="1946672"/>
            <a:ext cx="7358063" cy="4911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lvl="0">
              <a:defRPr sz="1800"/>
            </a:pPr>
            <a:r>
              <a:rPr sz="2250"/>
              <a:t>Corpo livello uno</a:t>
            </a:r>
          </a:p>
          <a:p>
            <a:pPr lvl="1">
              <a:defRPr sz="1800"/>
            </a:pPr>
            <a:r>
              <a:rPr sz="2250"/>
              <a:t>Corpo livello due</a:t>
            </a:r>
          </a:p>
          <a:p>
            <a:pPr lvl="2">
              <a:defRPr sz="1800"/>
            </a:pPr>
            <a:r>
              <a:rPr sz="2250"/>
              <a:t>Corpo livello tre</a:t>
            </a:r>
          </a:p>
          <a:p>
            <a:pPr lvl="3">
              <a:defRPr sz="1800"/>
            </a:pPr>
            <a:r>
              <a:rPr sz="2250"/>
              <a:t>Corpo livello quattro</a:t>
            </a:r>
          </a:p>
          <a:p>
            <a:pPr lvl="4">
              <a:defRPr sz="1800"/>
            </a:pPr>
            <a:r>
              <a:rPr sz="2250"/>
              <a:t>Livello 5</a:t>
            </a:r>
          </a:p>
        </p:txBody>
      </p:sp>
    </p:spTree>
    <p:extLst>
      <p:ext uri="{BB962C8B-B14F-4D97-AF65-F5344CB8AC3E}">
        <p14:creationId xmlns:p14="http://schemas.microsoft.com/office/powerpoint/2010/main" val="459298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</p:sldLayoutIdLst>
  <p:transition spd="med"/>
  <p:txStyles>
    <p:titleStyle>
      <a:lvl1pPr algn="ctr">
        <a:defRPr sz="5906">
          <a:latin typeface="Gill Sans"/>
          <a:ea typeface="Gill Sans"/>
          <a:cs typeface="Gill Sans"/>
          <a:sym typeface="Gill Sans"/>
        </a:defRPr>
      </a:lvl1pPr>
      <a:lvl2pPr algn="ctr">
        <a:defRPr sz="5906">
          <a:latin typeface="Gill Sans"/>
          <a:ea typeface="Gill Sans"/>
          <a:cs typeface="Gill Sans"/>
          <a:sym typeface="Gill Sans"/>
        </a:defRPr>
      </a:lvl2pPr>
      <a:lvl3pPr algn="ctr">
        <a:defRPr sz="5906">
          <a:latin typeface="Gill Sans"/>
          <a:ea typeface="Gill Sans"/>
          <a:cs typeface="Gill Sans"/>
          <a:sym typeface="Gill Sans"/>
        </a:defRPr>
      </a:lvl3pPr>
      <a:lvl4pPr algn="ctr">
        <a:defRPr sz="5906">
          <a:latin typeface="Gill Sans"/>
          <a:ea typeface="Gill Sans"/>
          <a:cs typeface="Gill Sans"/>
          <a:sym typeface="Gill Sans"/>
        </a:defRPr>
      </a:lvl4pPr>
      <a:lvl5pPr algn="ctr">
        <a:defRPr sz="5906">
          <a:latin typeface="Gill Sans"/>
          <a:ea typeface="Gill Sans"/>
          <a:cs typeface="Gill Sans"/>
          <a:sym typeface="Gill Sans"/>
        </a:defRPr>
      </a:lvl5pPr>
      <a:lvl6pPr algn="ctr">
        <a:defRPr sz="5906">
          <a:latin typeface="Gill Sans"/>
          <a:ea typeface="Gill Sans"/>
          <a:cs typeface="Gill Sans"/>
          <a:sym typeface="Gill Sans"/>
        </a:defRPr>
      </a:lvl6pPr>
      <a:lvl7pPr algn="ctr">
        <a:defRPr sz="5906">
          <a:latin typeface="Gill Sans"/>
          <a:ea typeface="Gill Sans"/>
          <a:cs typeface="Gill Sans"/>
          <a:sym typeface="Gill Sans"/>
        </a:defRPr>
      </a:lvl7pPr>
      <a:lvl8pPr algn="ctr">
        <a:defRPr sz="5906">
          <a:latin typeface="Gill Sans"/>
          <a:ea typeface="Gill Sans"/>
          <a:cs typeface="Gill Sans"/>
          <a:sym typeface="Gill Sans"/>
        </a:defRPr>
      </a:lvl8pPr>
      <a:lvl9pPr algn="ctr">
        <a:defRPr sz="5906">
          <a:latin typeface="Gill Sans"/>
          <a:ea typeface="Gill Sans"/>
          <a:cs typeface="Gill Sans"/>
          <a:sym typeface="Gill Sans"/>
        </a:defRPr>
      </a:lvl9pPr>
    </p:titleStyle>
    <p:bodyStyle>
      <a:lvl1pPr marL="534646" indent="-34712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1pPr>
      <a:lvl2pPr marL="1117163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2pPr>
      <a:lvl3pPr marL="1429691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3pPr>
      <a:lvl4pPr marL="1742219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4pPr>
      <a:lvl5pPr marL="2054746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5pPr>
      <a:lvl6pPr marL="2376204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6pPr>
      <a:lvl7pPr marL="2697662" indent="-617118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7pPr>
      <a:lvl8pPr marL="3019119" indent="-61711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8pPr>
      <a:lvl9pPr marL="3340576" indent="-617119">
        <a:spcBef>
          <a:spcPts val="2672"/>
        </a:spcBef>
        <a:buSzPct val="171000"/>
        <a:buFont typeface="Gill Sans"/>
        <a:buChar char="•"/>
        <a:defRPr sz="2250">
          <a:latin typeface="Gill Sans"/>
          <a:ea typeface="Gill Sans"/>
          <a:cs typeface="Gill Sans"/>
          <a:sym typeface="Gill Sans"/>
        </a:defRPr>
      </a:lvl9pPr>
    </p:bodyStyle>
    <p:otherStyle>
      <a:lvl1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1pPr>
      <a:lvl2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2pPr>
      <a:lvl3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3pPr>
      <a:lvl4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4pPr>
      <a:lvl5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5pPr>
      <a:lvl6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6pPr>
      <a:lvl7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7pPr>
      <a:lvl8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8pPr>
      <a:lvl9pPr algn="r">
        <a:defRPr sz="844">
          <a:solidFill>
            <a:schemeClr val="tx1"/>
          </a:solidFill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5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>
            <a:extLst>
              <a:ext uri="{FF2B5EF4-FFF2-40B4-BE49-F238E27FC236}">
                <a16:creationId xmlns:a16="http://schemas.microsoft.com/office/drawing/2014/main" id="{997D6059-34E0-40F8-8B97-CA648F5339F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395536" y="1466851"/>
            <a:ext cx="82296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SCHELETRO ASSILE </a:t>
            </a:r>
            <a:br>
              <a:rPr lang="it-IT" altLang="it-IT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COLONNA VERTEBRALE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A549BFA7-6B78-4542-B448-465C34428A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3221657"/>
            <a:ext cx="4392711" cy="3325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0" name="Rectangle 4">
            <a:extLst>
              <a:ext uri="{FF2B5EF4-FFF2-40B4-BE49-F238E27FC236}">
                <a16:creationId xmlns:a16="http://schemas.microsoft.com/office/drawing/2014/main" id="{84421CAA-774F-4ED0-A2D7-555986CD6B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5513" y="4797425"/>
            <a:ext cx="273685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A7B7AE-AAB4-1841-847D-98290C591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348880"/>
            <a:ext cx="8221663" cy="1427162"/>
          </a:xfrm>
        </p:spPr>
        <p:txBody>
          <a:bodyPr/>
          <a:lstStyle/>
          <a:p>
            <a:r>
              <a:rPr lang="it-IT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VERTEBRE CERVICALI</a:t>
            </a:r>
            <a:br>
              <a:rPr lang="it-IT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C1 – C7</a:t>
            </a:r>
          </a:p>
        </p:txBody>
      </p:sp>
    </p:spTree>
    <p:extLst>
      <p:ext uri="{BB962C8B-B14F-4D97-AF65-F5344CB8AC3E}">
        <p14:creationId xmlns:p14="http://schemas.microsoft.com/office/powerpoint/2010/main" val="35438107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/>
        </p:nvSpPr>
        <p:spPr>
          <a:xfrm>
            <a:off x="103094" y="6309320"/>
            <a:ext cx="8928991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4" defTabSz="321457">
              <a:defRPr sz="1800"/>
            </a:pP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K.L. Moore, A.F.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Dalley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, A.M.R.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Agur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                                                                      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Anatomia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umana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a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orientamento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clinico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                                                          Copyright 2015 C.E.A. Casa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Editrice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Ambrosiana</a:t>
            </a:r>
          </a:p>
        </p:txBody>
      </p:sp>
      <p:pic>
        <p:nvPicPr>
          <p:cNvPr id="68" name="image10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702799" y="116632"/>
            <a:ext cx="5729579" cy="59766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0362339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/>
        </p:nvSpPr>
        <p:spPr>
          <a:xfrm>
            <a:off x="34875" y="6261273"/>
            <a:ext cx="8304609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4" defTabSz="321457">
              <a:defRPr sz="1800"/>
            </a:pP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K.L. Moore, A.F.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Dalley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, A.M.R.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Agur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                                                                      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Anatomia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umana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a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orientamento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clinico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                                                          Copyright 2015 C.E.A. Casa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Editrice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Ambrosiana</a:t>
            </a:r>
          </a:p>
        </p:txBody>
      </p:sp>
      <p:pic>
        <p:nvPicPr>
          <p:cNvPr id="59" name="image7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251520" y="116632"/>
            <a:ext cx="8712968" cy="61206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0775121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>
            <a:extLst>
              <a:ext uri="{FF2B5EF4-FFF2-40B4-BE49-F238E27FC236}">
                <a16:creationId xmlns:a16="http://schemas.microsoft.com/office/drawing/2014/main" id="{2C380E64-FE8C-4D3C-8E78-38958D89ABF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108520" y="453765"/>
            <a:ext cx="3895328" cy="2134121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600" b="0" dirty="0">
                <a:solidFill>
                  <a:schemeClr val="tx1"/>
                </a:solidFill>
                <a:latin typeface="Copperplate" panose="02000504000000020004" pitchFamily="2" charset="77"/>
              </a:rPr>
              <a:t>VERTEBRE CERVICALI CARATTERI MORFOLOGICI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7C31D15B-8EC2-4A03-98B3-72E16448F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333375"/>
            <a:ext cx="5651500" cy="364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5" name="Picture 3">
            <a:extLst>
              <a:ext uri="{FF2B5EF4-FFF2-40B4-BE49-F238E27FC236}">
                <a16:creationId xmlns:a16="http://schemas.microsoft.com/office/drawing/2014/main" id="{CFF02D74-21E4-4422-85FB-D461E8700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06850"/>
            <a:ext cx="9144000" cy="2851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6" name="Text Box 4">
            <a:extLst>
              <a:ext uri="{FF2B5EF4-FFF2-40B4-BE49-F238E27FC236}">
                <a16:creationId xmlns:a16="http://schemas.microsoft.com/office/drawing/2014/main" id="{C588AEE6-2C86-4437-B00F-59E765FF04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32600" y="400050"/>
            <a:ext cx="166528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SUPERIORE</a:t>
            </a:r>
          </a:p>
        </p:txBody>
      </p:sp>
      <p:sp>
        <p:nvSpPr>
          <p:cNvPr id="8197" name="Text Box 5">
            <a:extLst>
              <a:ext uri="{FF2B5EF4-FFF2-40B4-BE49-F238E27FC236}">
                <a16:creationId xmlns:a16="http://schemas.microsoft.com/office/drawing/2014/main" id="{FF3D2A8F-8FFB-4661-8C63-95EFB5A6B1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54125" y="4005263"/>
            <a:ext cx="167798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ANTERIORE</a:t>
            </a:r>
          </a:p>
        </p:txBody>
      </p:sp>
      <p:sp>
        <p:nvSpPr>
          <p:cNvPr id="8198" name="Text Box 6">
            <a:extLst>
              <a:ext uri="{FF2B5EF4-FFF2-40B4-BE49-F238E27FC236}">
                <a16:creationId xmlns:a16="http://schemas.microsoft.com/office/drawing/2014/main" id="{5C33A84D-8B9E-4903-8A7A-BEA63CCF5F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8350" y="4797425"/>
            <a:ext cx="15144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LATERALE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/>
        </p:nvSpPr>
        <p:spPr>
          <a:xfrm>
            <a:off x="418479" y="6304002"/>
            <a:ext cx="8304609" cy="5539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4" defTabSz="321457">
              <a:defRPr sz="1800"/>
            </a:pP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K.L. Moore, A.F.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Dalley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, A.M.R.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Agur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                                                                      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Anatomia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umana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a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orientamento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clinico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                                                          Copyright 2015 C.E.A. Casa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Editrice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Ambrosiana</a:t>
            </a:r>
          </a:p>
        </p:txBody>
      </p:sp>
      <p:pic>
        <p:nvPicPr>
          <p:cNvPr id="77" name="image13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178295" y="1556792"/>
            <a:ext cx="8786194" cy="367240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02189806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F658DDF0-3784-4C18-B989-0264EF1B8F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3935413" cy="616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3" name="Picture 3">
            <a:extLst>
              <a:ext uri="{FF2B5EF4-FFF2-40B4-BE49-F238E27FC236}">
                <a16:creationId xmlns:a16="http://schemas.microsoft.com/office/drawing/2014/main" id="{C683CB67-B75C-4C47-8BF1-09EA40284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8" t="2112" r="5402" b="37495"/>
          <a:stretch>
            <a:fillRect/>
          </a:stretch>
        </p:blipFill>
        <p:spPr bwMode="auto">
          <a:xfrm>
            <a:off x="5254625" y="692150"/>
            <a:ext cx="3889375" cy="616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0838" t="2112" r="5402" b="3749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4" name="Rectangle 4">
            <a:extLst>
              <a:ext uri="{FF2B5EF4-FFF2-40B4-BE49-F238E27FC236}">
                <a16:creationId xmlns:a16="http://schemas.microsoft.com/office/drawing/2014/main" id="{DA98CE3D-206F-4EA9-AABC-097B498BFB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60350"/>
            <a:ext cx="3467100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 SE" panose="03050602040202020205" pitchFamily="66" charset="77"/>
                <a:cs typeface="Arial" panose="020B0604020202020204" pitchFamily="34" charset="0"/>
              </a:rPr>
              <a:t>C1 - ATLANTE</a:t>
            </a:r>
          </a:p>
        </p:txBody>
      </p:sp>
      <p:pic>
        <p:nvPicPr>
          <p:cNvPr id="10245" name="Picture 5">
            <a:extLst>
              <a:ext uri="{FF2B5EF4-FFF2-40B4-BE49-F238E27FC236}">
                <a16:creationId xmlns:a16="http://schemas.microsoft.com/office/drawing/2014/main" id="{EECD795E-5CB0-4954-AE28-6E40F7960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8" t="2112" r="5402" b="37495"/>
          <a:stretch>
            <a:fillRect/>
          </a:stretch>
        </p:blipFill>
        <p:spPr bwMode="auto">
          <a:xfrm>
            <a:off x="5254625" y="692150"/>
            <a:ext cx="3889375" cy="616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0838" t="2112" r="5402" b="3749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6" name="Rectangle 6">
            <a:extLst>
              <a:ext uri="{FF2B5EF4-FFF2-40B4-BE49-F238E27FC236}">
                <a16:creationId xmlns:a16="http://schemas.microsoft.com/office/drawing/2014/main" id="{514822D7-B9D4-4E84-A89B-4D5115238D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19979" y="215900"/>
            <a:ext cx="3673195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halkboard SE" panose="03050602040202020205" pitchFamily="66" charset="77"/>
                <a:cs typeface="Arial" panose="020B0604020202020204" pitchFamily="34" charset="0"/>
              </a:rPr>
              <a:t>C2 - EPISTROFEO (ASSE)</a:t>
            </a:r>
          </a:p>
        </p:txBody>
      </p:sp>
      <p:pic>
        <p:nvPicPr>
          <p:cNvPr id="10247" name="Picture 7">
            <a:extLst>
              <a:ext uri="{FF2B5EF4-FFF2-40B4-BE49-F238E27FC236}">
                <a16:creationId xmlns:a16="http://schemas.microsoft.com/office/drawing/2014/main" id="{5590104A-4609-4466-872F-996291984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38" t="2112" r="5402" b="37495"/>
          <a:stretch>
            <a:fillRect/>
          </a:stretch>
        </p:blipFill>
        <p:spPr bwMode="auto">
          <a:xfrm>
            <a:off x="10233025" y="692150"/>
            <a:ext cx="3889375" cy="616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0838" t="2112" r="5402" b="3749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248" name="Text Box 8">
            <a:extLst>
              <a:ext uri="{FF2B5EF4-FFF2-40B4-BE49-F238E27FC236}">
                <a16:creationId xmlns:a16="http://schemas.microsoft.com/office/drawing/2014/main" id="{16439A97-4376-4358-BF05-6B0BEAC1BF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3644900"/>
            <a:ext cx="2808287" cy="368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SUPERIORE</a:t>
            </a:r>
          </a:p>
        </p:txBody>
      </p:sp>
      <p:sp>
        <p:nvSpPr>
          <p:cNvPr id="10249" name="Text Box 9">
            <a:extLst>
              <a:ext uri="{FF2B5EF4-FFF2-40B4-BE49-F238E27FC236}">
                <a16:creationId xmlns:a16="http://schemas.microsoft.com/office/drawing/2014/main" id="{EDE1CBED-4E19-46F6-8D99-1A1FAF17E6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675" y="6491288"/>
            <a:ext cx="1800225" cy="368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INFERIORE</a:t>
            </a:r>
          </a:p>
        </p:txBody>
      </p:sp>
      <p:sp>
        <p:nvSpPr>
          <p:cNvPr id="10250" name="Text Box 10">
            <a:extLst>
              <a:ext uri="{FF2B5EF4-FFF2-40B4-BE49-F238E27FC236}">
                <a16:creationId xmlns:a16="http://schemas.microsoft.com/office/drawing/2014/main" id="{21F66296-610F-406B-B5D1-338546C248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0" y="3460750"/>
            <a:ext cx="3241675" cy="3683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ANTERIORE</a:t>
            </a:r>
          </a:p>
        </p:txBody>
      </p:sp>
      <p:sp>
        <p:nvSpPr>
          <p:cNvPr id="10251" name="Text Box 11">
            <a:extLst>
              <a:ext uri="{FF2B5EF4-FFF2-40B4-BE49-F238E27FC236}">
                <a16:creationId xmlns:a16="http://schemas.microsoft.com/office/drawing/2014/main" id="{A8C99D48-2A7F-4B00-9C7F-6AC6E81FEB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1650" y="4652963"/>
            <a:ext cx="15144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LATERALE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83" name="image15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07504" y="332656"/>
            <a:ext cx="8856983" cy="59766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2712466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86" name="image16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251520" y="188640"/>
            <a:ext cx="8712968" cy="561662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86210289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89" name="image17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201588" y="692696"/>
            <a:ext cx="8762900" cy="525658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49208562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92" name="image18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835125" y="116632"/>
            <a:ext cx="5616624" cy="61206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0439872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2A7E1F16-D7EF-DC4C-B45C-BB8400D69A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3397"/>
            <a:ext cx="9144000" cy="57746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7A50850-7873-E64F-9ADE-1FEE47356DE4}"/>
              </a:ext>
            </a:extLst>
          </p:cNvPr>
          <p:cNvSpPr txBox="1"/>
          <p:nvPr/>
        </p:nvSpPr>
        <p:spPr>
          <a:xfrm>
            <a:off x="1259632" y="560177"/>
            <a:ext cx="7381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800" dirty="0">
                <a:solidFill>
                  <a:schemeClr val="tx1"/>
                </a:solidFill>
                <a:latin typeface="Chalkboard SE" panose="03050602040202020205" pitchFamily="66" charset="77"/>
              </a:rPr>
              <a:t>SEQUENZA TEMPORALE ORGANOGENETICA</a:t>
            </a:r>
          </a:p>
        </p:txBody>
      </p:sp>
    </p:spTree>
    <p:extLst>
      <p:ext uri="{BB962C8B-B14F-4D97-AF65-F5344CB8AC3E}">
        <p14:creationId xmlns:p14="http://schemas.microsoft.com/office/powerpoint/2010/main" val="37962857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A7B7AE-AAB4-1841-847D-98290C591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348880"/>
            <a:ext cx="8221663" cy="1427162"/>
          </a:xfrm>
        </p:spPr>
        <p:txBody>
          <a:bodyPr/>
          <a:lstStyle/>
          <a:p>
            <a: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VERTEBRE TORACICHE</a:t>
            </a:r>
            <a:b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T1 – T12</a:t>
            </a:r>
          </a:p>
        </p:txBody>
      </p:sp>
    </p:spTree>
    <p:extLst>
      <p:ext uri="{BB962C8B-B14F-4D97-AF65-F5344CB8AC3E}">
        <p14:creationId xmlns:p14="http://schemas.microsoft.com/office/powerpoint/2010/main" val="15784809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62" name="image8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323528" y="260648"/>
            <a:ext cx="8568952" cy="590465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39446340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>
            <a:extLst>
              <a:ext uri="{FF2B5EF4-FFF2-40B4-BE49-F238E27FC236}">
                <a16:creationId xmlns:a16="http://schemas.microsoft.com/office/drawing/2014/main" id="{C924D63B-7399-47C6-9944-F76303A5BDC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3132138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  <a:t>VERTEBRE TORACICHE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D0BF3679-F36C-4A4D-A5F4-F5464EE261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8775"/>
            <a:ext cx="2843213" cy="1751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7" name="Picture 3">
            <a:extLst>
              <a:ext uri="{FF2B5EF4-FFF2-40B4-BE49-F238E27FC236}">
                <a16:creationId xmlns:a16="http://schemas.microsoft.com/office/drawing/2014/main" id="{6EECDB82-18C5-4E03-A447-1C0D50905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549275"/>
            <a:ext cx="3263900" cy="280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C6498267-B665-46D9-B1FD-A774E6D36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888" y="549275"/>
            <a:ext cx="3263900" cy="280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9" name="Picture 5">
            <a:extLst>
              <a:ext uri="{FF2B5EF4-FFF2-40B4-BE49-F238E27FC236}">
                <a16:creationId xmlns:a16="http://schemas.microsoft.com/office/drawing/2014/main" id="{E57BFD85-7821-4503-BEF5-5D1B0B276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57588"/>
            <a:ext cx="3635375" cy="330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0C584A4D-7C13-4156-A936-D7C3FCA45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625" y="3429000"/>
            <a:ext cx="3254375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271" name="Text Box 7">
            <a:extLst>
              <a:ext uri="{FF2B5EF4-FFF2-40B4-BE49-F238E27FC236}">
                <a16:creationId xmlns:a16="http://schemas.microsoft.com/office/drawing/2014/main" id="{846FBBA7-584B-41AB-BC21-EE90C1AE79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5388" y="0"/>
            <a:ext cx="2428875" cy="368300"/>
          </a:xfrm>
          <a:prstGeom prst="rect">
            <a:avLst/>
          </a:prstGeom>
          <a:noFill/>
          <a:ln w="28440" cap="sq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VI TORACICA (T6)</a:t>
            </a:r>
          </a:p>
        </p:txBody>
      </p:sp>
      <p:sp>
        <p:nvSpPr>
          <p:cNvPr id="11272" name="Text Box 8">
            <a:extLst>
              <a:ext uri="{FF2B5EF4-FFF2-40B4-BE49-F238E27FC236}">
                <a16:creationId xmlns:a16="http://schemas.microsoft.com/office/drawing/2014/main" id="{986E1E20-9A62-4A16-831D-15E8485E73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438" y="1196975"/>
            <a:ext cx="2251075" cy="368300"/>
          </a:xfrm>
          <a:prstGeom prst="rect">
            <a:avLst/>
          </a:prstGeom>
          <a:noFill/>
          <a:ln w="28440" cap="sq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 TORACICA (T1)</a:t>
            </a:r>
          </a:p>
        </p:txBody>
      </p:sp>
      <p:sp>
        <p:nvSpPr>
          <p:cNvPr id="11273" name="Text Box 9">
            <a:extLst>
              <a:ext uri="{FF2B5EF4-FFF2-40B4-BE49-F238E27FC236}">
                <a16:creationId xmlns:a16="http://schemas.microsoft.com/office/drawing/2014/main" id="{C5C5B364-3F16-401A-A278-A6CD88D65F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6100" y="2924175"/>
            <a:ext cx="15176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LATERALE</a:t>
            </a:r>
          </a:p>
        </p:txBody>
      </p:sp>
      <p:sp>
        <p:nvSpPr>
          <p:cNvPr id="11274" name="Text Box 10">
            <a:extLst>
              <a:ext uri="{FF2B5EF4-FFF2-40B4-BE49-F238E27FC236}">
                <a16:creationId xmlns:a16="http://schemas.microsoft.com/office/drawing/2014/main" id="{8D106E73-F767-4EA3-B29A-6E5F61A820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1863" y="549275"/>
            <a:ext cx="17287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SUPERIORE</a:t>
            </a:r>
          </a:p>
        </p:txBody>
      </p:sp>
      <p:sp>
        <p:nvSpPr>
          <p:cNvPr id="11275" name="Text Box 11">
            <a:extLst>
              <a:ext uri="{FF2B5EF4-FFF2-40B4-BE49-F238E27FC236}">
                <a16:creationId xmlns:a16="http://schemas.microsoft.com/office/drawing/2014/main" id="{5ADB4311-6F99-4990-BAD4-B9B896B83A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997200"/>
            <a:ext cx="15176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LATERALE</a:t>
            </a:r>
          </a:p>
        </p:txBody>
      </p:sp>
      <p:sp>
        <p:nvSpPr>
          <p:cNvPr id="11276" name="Text Box 12">
            <a:extLst>
              <a:ext uri="{FF2B5EF4-FFF2-40B4-BE49-F238E27FC236}">
                <a16:creationId xmlns:a16="http://schemas.microsoft.com/office/drawing/2014/main" id="{A7EBC7A7-33E1-4953-97FC-30395F479B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513" y="3789363"/>
            <a:ext cx="15176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LATERALE</a:t>
            </a:r>
          </a:p>
        </p:txBody>
      </p:sp>
      <p:sp>
        <p:nvSpPr>
          <p:cNvPr id="11277" name="Text Box 13">
            <a:extLst>
              <a:ext uri="{FF2B5EF4-FFF2-40B4-BE49-F238E27FC236}">
                <a16:creationId xmlns:a16="http://schemas.microsoft.com/office/drawing/2014/main" id="{9EA489E4-6EE7-463E-B910-A20867F164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3789363"/>
            <a:ext cx="1728788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SUPERIORE</a:t>
            </a:r>
          </a:p>
        </p:txBody>
      </p:sp>
      <p:sp>
        <p:nvSpPr>
          <p:cNvPr id="11278" name="Text Box 14">
            <a:extLst>
              <a:ext uri="{FF2B5EF4-FFF2-40B4-BE49-F238E27FC236}">
                <a16:creationId xmlns:a16="http://schemas.microsoft.com/office/drawing/2014/main" id="{210BB2F1-DBBA-4AE1-925B-FF7B72DBE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3175" y="4365625"/>
            <a:ext cx="1935163" cy="642938"/>
          </a:xfrm>
          <a:prstGeom prst="rect">
            <a:avLst/>
          </a:prstGeom>
          <a:noFill/>
          <a:ln w="38160" cap="sq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XI TORACICA </a:t>
            </a:r>
          </a:p>
          <a:p>
            <a:pPr algn="ctr">
              <a:buClrTx/>
              <a:buFontTx/>
              <a:buNone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(T11)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07" name="image23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21183" y="1196752"/>
            <a:ext cx="9122817" cy="396044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45BB37CB-66B2-0E79-3BC6-FC9B15AB0393}"/>
              </a:ext>
            </a:extLst>
          </p:cNvPr>
          <p:cNvSpPr/>
          <p:nvPr/>
        </p:nvSpPr>
        <p:spPr>
          <a:xfrm>
            <a:off x="1763688" y="2060848"/>
            <a:ext cx="1224136" cy="288032"/>
          </a:xfrm>
          <a:prstGeom prst="rect">
            <a:avLst/>
          </a:prstGeom>
          <a:solidFill>
            <a:srgbClr val="FFDA9A"/>
          </a:solidFill>
          <a:ln w="25400" cap="flat">
            <a:noFill/>
            <a:prstDash val="solid"/>
            <a:bevel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it-IT" sz="42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07510697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A7B7AE-AAB4-1841-847D-98290C591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348880"/>
            <a:ext cx="8221663" cy="1427162"/>
          </a:xfrm>
        </p:spPr>
        <p:txBody>
          <a:bodyPr/>
          <a:lstStyle/>
          <a:p>
            <a: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VERTEBRE LOMBARI</a:t>
            </a:r>
            <a:b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L1 – L5</a:t>
            </a:r>
          </a:p>
        </p:txBody>
      </p:sp>
    </p:spTree>
    <p:extLst>
      <p:ext uri="{BB962C8B-B14F-4D97-AF65-F5344CB8AC3E}">
        <p14:creationId xmlns:p14="http://schemas.microsoft.com/office/powerpoint/2010/main" val="32509663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65" name="image9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07504" y="260648"/>
            <a:ext cx="8856984" cy="61206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993410798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>
            <a:extLst>
              <a:ext uri="{FF2B5EF4-FFF2-40B4-BE49-F238E27FC236}">
                <a16:creationId xmlns:a16="http://schemas.microsoft.com/office/drawing/2014/main" id="{E8EE6BFF-36DF-462F-985B-267743DC0897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331913" y="260350"/>
            <a:ext cx="6130925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VERTEBRE LOMBARI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D06A8638-2836-430B-8386-D4F110276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989138"/>
            <a:ext cx="8964612" cy="3943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315" name="Text Box 3">
            <a:extLst>
              <a:ext uri="{FF2B5EF4-FFF2-40B4-BE49-F238E27FC236}">
                <a16:creationId xmlns:a16="http://schemas.microsoft.com/office/drawing/2014/main" id="{84AE2A91-1B2B-4443-B30E-934A7268D2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2763" y="1317625"/>
            <a:ext cx="2586037" cy="398463"/>
          </a:xfrm>
          <a:prstGeom prst="rect">
            <a:avLst/>
          </a:prstGeom>
          <a:noFill/>
          <a:ln w="57240" cap="sq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20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III LOMBARE (L3)</a:t>
            </a:r>
          </a:p>
        </p:txBody>
      </p:sp>
      <p:sp>
        <p:nvSpPr>
          <p:cNvPr id="13316" name="Text Box 4">
            <a:extLst>
              <a:ext uri="{FF2B5EF4-FFF2-40B4-BE49-F238E27FC236}">
                <a16:creationId xmlns:a16="http://schemas.microsoft.com/office/drawing/2014/main" id="{DDFFCC13-F36D-491C-A4D0-A627839AB2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7450" y="5661025"/>
            <a:ext cx="15176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 dirty="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LATERALE</a:t>
            </a:r>
          </a:p>
        </p:txBody>
      </p:sp>
      <p:sp>
        <p:nvSpPr>
          <p:cNvPr id="13317" name="Text Box 5">
            <a:extLst>
              <a:ext uri="{FF2B5EF4-FFF2-40B4-BE49-F238E27FC236}">
                <a16:creationId xmlns:a16="http://schemas.microsoft.com/office/drawing/2014/main" id="{FD79BFBA-5B6C-46FE-AA9D-4CD291D142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363" y="5516563"/>
            <a:ext cx="17287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SUPERIORE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22" name="image28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22869" y="692696"/>
            <a:ext cx="9133111" cy="407707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00693786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A7B7AE-AAB4-1841-847D-98290C591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348880"/>
            <a:ext cx="8221663" cy="1427162"/>
          </a:xfrm>
        </p:spPr>
        <p:txBody>
          <a:bodyPr/>
          <a:lstStyle/>
          <a:p>
            <a: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OSSO  SACRO</a:t>
            </a:r>
            <a:b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(Vertebre Sacrali) </a:t>
            </a:r>
            <a:b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S1 – S5</a:t>
            </a:r>
          </a:p>
        </p:txBody>
      </p:sp>
    </p:spTree>
    <p:extLst>
      <p:ext uri="{BB962C8B-B14F-4D97-AF65-F5344CB8AC3E}">
        <p14:creationId xmlns:p14="http://schemas.microsoft.com/office/powerpoint/2010/main" val="12277897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31" name="image31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07504" y="1124744"/>
            <a:ext cx="8928992" cy="411993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50204062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4" defTabSz="321457">
              <a:defRPr sz="1800"/>
            </a:pPr>
            <a:r>
              <a:rPr sz="703">
                <a:latin typeface="+mj-lt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>
                <a:latin typeface="+mj-lt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>
                <a:latin typeface="+mj-lt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92" name="image78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07504" y="0"/>
            <a:ext cx="8928992" cy="668366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34470880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25" name="image29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345604" y="332656"/>
            <a:ext cx="8424936" cy="597666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52877899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28" name="image30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79512" y="188640"/>
            <a:ext cx="8784976" cy="61206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9071125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>
            <a:extLst>
              <a:ext uri="{FF2B5EF4-FFF2-40B4-BE49-F238E27FC236}">
                <a16:creationId xmlns:a16="http://schemas.microsoft.com/office/drawing/2014/main" id="{938187AA-D5AB-4A87-AACA-D70F3C6A305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643438" y="3213100"/>
            <a:ext cx="4500562" cy="1143000"/>
          </a:xfrm>
          <a:ln w="22225">
            <a:solidFill>
              <a:schemeClr val="tx1"/>
            </a:solidFill>
          </a:ln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VERTEBRE SACRALI: </a:t>
            </a:r>
            <a:b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</a:br>
            <a:r>
              <a:rPr lang="it-IT" altLang="it-IT" sz="2800" dirty="0">
                <a:solidFill>
                  <a:schemeClr val="tx1"/>
                </a:solidFill>
                <a:latin typeface="Arial Black" panose="020B0A04020102020204" pitchFamily="34" charset="0"/>
              </a:rPr>
              <a:t>OSSO SACRO</a:t>
            </a:r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9F43A60B-63E2-40CA-B8B0-02351812A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4400" y="4581525"/>
            <a:ext cx="1879600" cy="227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3" name="Picture 3">
            <a:extLst>
              <a:ext uri="{FF2B5EF4-FFF2-40B4-BE49-F238E27FC236}">
                <a16:creationId xmlns:a16="http://schemas.microsoft.com/office/drawing/2014/main" id="{1A4EB295-EFB4-48E0-AC66-BC35055B42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-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06888" cy="594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2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364" name="Picture 4">
            <a:extLst>
              <a:ext uri="{FF2B5EF4-FFF2-40B4-BE49-F238E27FC236}">
                <a16:creationId xmlns:a16="http://schemas.microsoft.com/office/drawing/2014/main" id="{A9FB26F8-EBAF-40A7-966B-954DF56A5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663" y="0"/>
            <a:ext cx="4859337" cy="307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365" name="Rectangle 5">
            <a:extLst>
              <a:ext uri="{FF2B5EF4-FFF2-40B4-BE49-F238E27FC236}">
                <a16:creationId xmlns:a16="http://schemas.microsoft.com/office/drawing/2014/main" id="{CEA475B5-B8E7-456B-A40E-C0C296172D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56550" y="6308725"/>
            <a:ext cx="576263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366" name="Rectangle 6">
            <a:extLst>
              <a:ext uri="{FF2B5EF4-FFF2-40B4-BE49-F238E27FC236}">
                <a16:creationId xmlns:a16="http://schemas.microsoft.com/office/drawing/2014/main" id="{5841AE02-0639-4DC0-B27E-3329A3D054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04250" y="6308725"/>
            <a:ext cx="539750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367" name="Rectangle 7">
            <a:extLst>
              <a:ext uri="{FF2B5EF4-FFF2-40B4-BE49-F238E27FC236}">
                <a16:creationId xmlns:a16="http://schemas.microsoft.com/office/drawing/2014/main" id="{3FEBCFDF-6C51-4766-9439-446649C48E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27988" y="6308725"/>
            <a:ext cx="431800" cy="360363"/>
          </a:xfrm>
          <a:prstGeom prst="rect">
            <a:avLst/>
          </a:prstGeom>
          <a:noFill/>
          <a:ln w="38160" cap="sq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368" name="Rectangle 8">
            <a:extLst>
              <a:ext uri="{FF2B5EF4-FFF2-40B4-BE49-F238E27FC236}">
                <a16:creationId xmlns:a16="http://schemas.microsoft.com/office/drawing/2014/main" id="{5AF22624-C9E8-48EE-BE50-ED8255AFDC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32813" y="6237288"/>
            <a:ext cx="611187" cy="431800"/>
          </a:xfrm>
          <a:prstGeom prst="rect">
            <a:avLst/>
          </a:prstGeom>
          <a:noFill/>
          <a:ln w="38160" cap="sq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369" name="Text Box 9">
            <a:extLst>
              <a:ext uri="{FF2B5EF4-FFF2-40B4-BE49-F238E27FC236}">
                <a16:creationId xmlns:a16="http://schemas.microsoft.com/office/drawing/2014/main" id="{03FB2AFC-3418-4827-AB97-9BC73ACD5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8" y="2349500"/>
            <a:ext cx="16779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ANTERIORE</a:t>
            </a:r>
          </a:p>
        </p:txBody>
      </p:sp>
      <p:sp>
        <p:nvSpPr>
          <p:cNvPr id="15370" name="Text Box 10">
            <a:extLst>
              <a:ext uri="{FF2B5EF4-FFF2-40B4-BE49-F238E27FC236}">
                <a16:creationId xmlns:a16="http://schemas.microsoft.com/office/drawing/2014/main" id="{F5C98A34-E3D6-4E46-ACE9-A205026125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73025" y="5445125"/>
            <a:ext cx="182880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POSTERIORE</a:t>
            </a:r>
          </a:p>
        </p:txBody>
      </p:sp>
      <p:sp>
        <p:nvSpPr>
          <p:cNvPr id="15371" name="Text Box 11">
            <a:extLst>
              <a:ext uri="{FF2B5EF4-FFF2-40B4-BE49-F238E27FC236}">
                <a16:creationId xmlns:a16="http://schemas.microsoft.com/office/drawing/2014/main" id="{52752397-BADD-439E-9A04-E83969C4E0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60738" y="1916113"/>
            <a:ext cx="15144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LATERALE</a:t>
            </a:r>
          </a:p>
        </p:txBody>
      </p:sp>
      <p:sp>
        <p:nvSpPr>
          <p:cNvPr id="15372" name="Text Box 12">
            <a:extLst>
              <a:ext uri="{FF2B5EF4-FFF2-40B4-BE49-F238E27FC236}">
                <a16:creationId xmlns:a16="http://schemas.microsoft.com/office/drawing/2014/main" id="{CBABC8B0-A763-427C-9086-A57C7B1085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24550" y="1989138"/>
            <a:ext cx="1858963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Parasagittale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A7B7AE-AAB4-1841-847D-98290C591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348880"/>
            <a:ext cx="8221663" cy="1427162"/>
          </a:xfrm>
        </p:spPr>
        <p:txBody>
          <a:bodyPr/>
          <a:lstStyle/>
          <a:p>
            <a:r>
              <a:rPr lang="it-IT" sz="44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</a:t>
            </a:r>
            <a: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OCCIGE</a:t>
            </a:r>
            <a:b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(Vertebre Coccigee) </a:t>
            </a:r>
            <a:b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Co1 – Co4 (3, 5)</a:t>
            </a:r>
          </a:p>
        </p:txBody>
      </p:sp>
    </p:spTree>
    <p:extLst>
      <p:ext uri="{BB962C8B-B14F-4D97-AF65-F5344CB8AC3E}">
        <p14:creationId xmlns:p14="http://schemas.microsoft.com/office/powerpoint/2010/main" val="235774089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>
            <a:extLst>
              <a:ext uri="{FF2B5EF4-FFF2-40B4-BE49-F238E27FC236}">
                <a16:creationId xmlns:a16="http://schemas.microsoft.com/office/drawing/2014/main" id="{D0215BF8-5E3E-4B43-A676-01CFADAE4DB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6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COCCIGE</a:t>
            </a: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A6119A92-15C5-41CE-BB8C-E20D6948D3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51" y="1341438"/>
            <a:ext cx="6063906" cy="4895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387" name="Picture 3">
            <a:extLst>
              <a:ext uri="{FF2B5EF4-FFF2-40B4-BE49-F238E27FC236}">
                <a16:creationId xmlns:a16="http://schemas.microsoft.com/office/drawing/2014/main" id="{ACFD3719-F986-4224-B0FA-940A47E71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72"/>
          <a:stretch>
            <a:fillRect/>
          </a:stretch>
        </p:blipFill>
        <p:spPr bwMode="auto">
          <a:xfrm>
            <a:off x="6516688" y="1844675"/>
            <a:ext cx="2627312" cy="501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 l="36472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6388" name="Rectangle 4">
            <a:extLst>
              <a:ext uri="{FF2B5EF4-FFF2-40B4-BE49-F238E27FC236}">
                <a16:creationId xmlns:a16="http://schemas.microsoft.com/office/drawing/2014/main" id="{559135C0-542D-47E7-839C-AA8E725936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2281" y="6519862"/>
            <a:ext cx="2016125" cy="333375"/>
          </a:xfrm>
          <a:prstGeom prst="rect">
            <a:avLst/>
          </a:prstGeom>
          <a:noFill/>
          <a:ln w="57240" cap="sq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A7B7AE-AAB4-1841-847D-98290C591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348880"/>
            <a:ext cx="8221663" cy="1427162"/>
          </a:xfrm>
        </p:spPr>
        <p:txBody>
          <a:bodyPr/>
          <a:lstStyle/>
          <a:p>
            <a: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ARTICOLAZIONI VERTEBRALI</a:t>
            </a:r>
          </a:p>
        </p:txBody>
      </p:sp>
    </p:spTree>
    <p:extLst>
      <p:ext uri="{BB962C8B-B14F-4D97-AF65-F5344CB8AC3E}">
        <p14:creationId xmlns:p14="http://schemas.microsoft.com/office/powerpoint/2010/main" val="9604008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>
            <a:extLst>
              <a:ext uri="{FF2B5EF4-FFF2-40B4-BE49-F238E27FC236}">
                <a16:creationId xmlns:a16="http://schemas.microsoft.com/office/drawing/2014/main" id="{95DA2558-63B3-42C5-A300-AF805CA0E21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600" b="0" dirty="0">
                <a:solidFill>
                  <a:schemeClr val="tx1"/>
                </a:solidFill>
                <a:latin typeface="Chalkboard SE" panose="03050602040202020205" pitchFamily="66" charset="77"/>
              </a:rPr>
              <a:t>ARTICOLAZIONI della </a:t>
            </a:r>
            <a:br>
              <a:rPr lang="it-IT" altLang="it-IT" sz="3600" b="0" dirty="0">
                <a:solidFill>
                  <a:schemeClr val="tx1"/>
                </a:solidFill>
                <a:latin typeface="Chalkboard SE" panose="03050602040202020205" pitchFamily="66" charset="77"/>
              </a:rPr>
            </a:br>
            <a:r>
              <a:rPr lang="it-IT" altLang="it-IT" sz="3600" b="0" dirty="0">
                <a:solidFill>
                  <a:schemeClr val="tx1"/>
                </a:solidFill>
                <a:latin typeface="Chalkboard SE" panose="03050602040202020205" pitchFamily="66" charset="77"/>
              </a:rPr>
              <a:t>COLONNA VERTEBRALE</a:t>
            </a:r>
          </a:p>
        </p:txBody>
      </p:sp>
      <p:sp>
        <p:nvSpPr>
          <p:cNvPr id="17410" name="Rectangle 2">
            <a:extLst>
              <a:ext uri="{FF2B5EF4-FFF2-40B4-BE49-F238E27FC236}">
                <a16:creationId xmlns:a16="http://schemas.microsoft.com/office/drawing/2014/main" id="{5A186DE4-78E1-4AA1-8C20-EEC6AF572A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68313" y="1773238"/>
            <a:ext cx="8229600" cy="4525962"/>
          </a:xfrm>
          <a:ln/>
        </p:spPr>
        <p:txBody>
          <a:bodyPr/>
          <a:lstStyle/>
          <a:p>
            <a:pPr marL="334963" indent="-334963">
              <a:spcBef>
                <a:spcPts val="700"/>
              </a:spcBef>
              <a:buClr>
                <a:srgbClr val="002060"/>
              </a:buClr>
              <a:buSzPct val="70000"/>
              <a:buFont typeface="Wingdings" panose="05000000000000000000" pitchFamily="2" charset="2"/>
              <a:buChar char="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400" dirty="0">
                <a:solidFill>
                  <a:schemeClr val="tx1"/>
                </a:solidFill>
                <a:latin typeface="Copperplate Light" panose="02000604030000020004" pitchFamily="2" charset="77"/>
              </a:rPr>
              <a:t>ARTICOLAZIONI INTRINSECHE: si istaurano tra le vertebre stesse</a:t>
            </a:r>
          </a:p>
          <a:p>
            <a:pPr marL="341313" indent="-334963">
              <a:spcBef>
                <a:spcPts val="700"/>
              </a:spcBef>
              <a:buClr>
                <a:srgbClr val="002060"/>
              </a:buClr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3400" dirty="0">
              <a:solidFill>
                <a:schemeClr val="tx1"/>
              </a:solidFill>
              <a:latin typeface="Copperplate Light" panose="02000604030000020004" pitchFamily="2" charset="77"/>
            </a:endParaRPr>
          </a:p>
          <a:p>
            <a:pPr marL="334963" indent="-334963">
              <a:spcBef>
                <a:spcPts val="700"/>
              </a:spcBef>
              <a:buClr>
                <a:srgbClr val="002060"/>
              </a:buClr>
              <a:buSzPct val="70000"/>
              <a:buFont typeface="Wingdings" panose="05000000000000000000" pitchFamily="2" charset="2"/>
              <a:buChar char="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400" dirty="0">
                <a:solidFill>
                  <a:schemeClr val="tx1"/>
                </a:solidFill>
                <a:latin typeface="Copperplate Light" panose="02000604030000020004" pitchFamily="2" charset="77"/>
              </a:rPr>
              <a:t>ARTICOLAZIONI ESTRINSECHE: si istaurano con:</a:t>
            </a:r>
          </a:p>
          <a:p>
            <a:pPr marL="341313" indent="-334963">
              <a:spcBef>
                <a:spcPts val="700"/>
              </a:spcBef>
              <a:buClr>
                <a:srgbClr val="002060"/>
              </a:buClr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400" dirty="0">
                <a:solidFill>
                  <a:schemeClr val="tx1"/>
                </a:solidFill>
                <a:latin typeface="Copperplate Light" panose="02000604030000020004" pitchFamily="2" charset="77"/>
              </a:rPr>
              <a:t>   - CRANIO</a:t>
            </a:r>
          </a:p>
          <a:p>
            <a:pPr marL="341313" indent="-334963">
              <a:spcBef>
                <a:spcPts val="700"/>
              </a:spcBef>
              <a:buClr>
                <a:srgbClr val="002060"/>
              </a:buClr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400" dirty="0">
                <a:solidFill>
                  <a:schemeClr val="tx1"/>
                </a:solidFill>
                <a:latin typeface="Copperplate Light" panose="02000604030000020004" pitchFamily="2" charset="77"/>
              </a:rPr>
              <a:t>   - COSTE </a:t>
            </a:r>
          </a:p>
          <a:p>
            <a:pPr marL="341313" indent="-334963">
              <a:spcBef>
                <a:spcPts val="700"/>
              </a:spcBef>
              <a:buClr>
                <a:srgbClr val="002060"/>
              </a:buClr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400" dirty="0">
                <a:solidFill>
                  <a:schemeClr val="tx1"/>
                </a:solidFill>
                <a:latin typeface="Copperplate Light" panose="02000604030000020004" pitchFamily="2" charset="77"/>
              </a:rPr>
              <a:t>   - ANCA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>
            <a:extLst>
              <a:ext uri="{FF2B5EF4-FFF2-40B4-BE49-F238E27FC236}">
                <a16:creationId xmlns:a16="http://schemas.microsoft.com/office/drawing/2014/main" id="{44CBF70C-4F66-40F1-AD33-833AF16248A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44463"/>
            <a:ext cx="8229600" cy="1373187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ARTICOLAZIONI INTRINSECHE [1]</a:t>
            </a:r>
            <a:br>
              <a:rPr lang="it-IT" altLang="it-IT" sz="2800" b="0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r>
              <a:rPr lang="it-IT" altLang="it-IT" sz="2800" b="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ARTICOLAZIONI tra i CORPI VERTEBRALI: SINFISI</a:t>
            </a: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EEABD0EA-6DEF-44E1-A519-037FA3F9E8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16" y="1684338"/>
            <a:ext cx="6143510" cy="2882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5" name="Text Box 3">
            <a:extLst>
              <a:ext uri="{FF2B5EF4-FFF2-40B4-BE49-F238E27FC236}">
                <a16:creationId xmlns:a16="http://schemas.microsoft.com/office/drawing/2014/main" id="{18C01359-0F37-4062-8645-D35F4341AA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057" y="4549774"/>
            <a:ext cx="3544887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 dirty="0">
                <a:solidFill>
                  <a:schemeClr val="tx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DISCO INTERVERTEBRALE</a:t>
            </a:r>
          </a:p>
        </p:txBody>
      </p:sp>
      <p:pic>
        <p:nvPicPr>
          <p:cNvPr id="18436" name="Picture 4">
            <a:extLst>
              <a:ext uri="{FF2B5EF4-FFF2-40B4-BE49-F238E27FC236}">
                <a16:creationId xmlns:a16="http://schemas.microsoft.com/office/drawing/2014/main" id="{85FA06E0-23E7-43B9-9365-60D8C20278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1268413"/>
            <a:ext cx="2554288" cy="38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8437" name="Text Box 5">
            <a:extLst>
              <a:ext uri="{FF2B5EF4-FFF2-40B4-BE49-F238E27FC236}">
                <a16:creationId xmlns:a16="http://schemas.microsoft.com/office/drawing/2014/main" id="{1228FF7F-5322-4129-9A7F-CD5F58B67B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2375" y="5229225"/>
            <a:ext cx="2390775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800">
                <a:latin typeface="Arial Black" panose="020B0A04020102020204" pitchFamily="34" charset="0"/>
                <a:cs typeface="Arial" panose="020B0604020202020204" pitchFamily="34" charset="0"/>
              </a:rPr>
              <a:t>ERNIA del DISCO </a:t>
            </a:r>
          </a:p>
        </p:txBody>
      </p:sp>
      <p:sp>
        <p:nvSpPr>
          <p:cNvPr id="18438" name="Text Box 6">
            <a:extLst>
              <a:ext uri="{FF2B5EF4-FFF2-40B4-BE49-F238E27FC236}">
                <a16:creationId xmlns:a16="http://schemas.microsoft.com/office/drawing/2014/main" id="{42796C4C-D007-4A81-8798-26942DEDC7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7566" y="5049839"/>
            <a:ext cx="5838756" cy="1756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>
              <a:buClrTx/>
              <a:buFontTx/>
              <a:buNone/>
            </a:pPr>
            <a:r>
              <a:rPr lang="it-IT" altLang="it-IT" sz="28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LEGAMENTI: </a:t>
            </a:r>
          </a:p>
          <a:p>
            <a:pPr>
              <a:buClr>
                <a:schemeClr val="tx1"/>
              </a:buClr>
              <a:buFont typeface="Arial Black" panose="020B0A04020102020204" pitchFamily="34" charset="0"/>
              <a:buChar char="-"/>
            </a:pPr>
            <a:r>
              <a:rPr lang="it-IT" altLang="it-IT" sz="28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LONGITUDINALE ANTERIORE </a:t>
            </a:r>
          </a:p>
          <a:p>
            <a:pPr>
              <a:buClr>
                <a:schemeClr val="tx1"/>
              </a:buClr>
              <a:buFont typeface="Arial Black" panose="020B0A04020102020204" pitchFamily="34" charset="0"/>
              <a:buChar char="-"/>
            </a:pPr>
            <a:r>
              <a:rPr lang="it-IT" altLang="it-IT" sz="2800" b="1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LONGITUDINALE POSTERIORE</a:t>
            </a:r>
          </a:p>
          <a:p>
            <a:pPr>
              <a:buClrTx/>
              <a:buFontTx/>
              <a:buNone/>
            </a:pPr>
            <a:endParaRPr lang="it-IT" altLang="it-IT" dirty="0">
              <a:solidFill>
                <a:srgbClr val="FFFF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2976CF43-9630-422A-AD1D-38D30460C5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5841"/>
            <a:ext cx="4802546" cy="426725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0A09A70A-27C4-45BC-B407-FA271DC44F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2052889"/>
            <a:ext cx="4932040" cy="480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7458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>
            <a:extLst>
              <a:ext uri="{FF2B5EF4-FFF2-40B4-BE49-F238E27FC236}">
                <a16:creationId xmlns:a16="http://schemas.microsoft.com/office/drawing/2014/main" id="{0B67A00E-AA89-4682-917A-9C250C8AEE2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128588"/>
            <a:ext cx="8223250" cy="1428750"/>
          </a:xfrm>
          <a:ln/>
        </p:spPr>
        <p:txBody>
          <a:bodyPr/>
          <a:lstStyle/>
          <a:p>
            <a:endParaRPr lang="it-IT"/>
          </a:p>
        </p:txBody>
      </p:sp>
      <p:sp>
        <p:nvSpPr>
          <p:cNvPr id="19458" name="Rectangle 2">
            <a:extLst>
              <a:ext uri="{FF2B5EF4-FFF2-40B4-BE49-F238E27FC236}">
                <a16:creationId xmlns:a16="http://schemas.microsoft.com/office/drawing/2014/main" id="{BB44CBA4-A76D-4A27-A43F-60EB311C232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3250" cy="4519613"/>
          </a:xfrm>
        </p:spPr>
        <p:txBody>
          <a:bodyPr/>
          <a:lstStyle/>
          <a:p>
            <a:endParaRPr lang="it-IT" altLang="it-IT"/>
          </a:p>
        </p:txBody>
      </p:sp>
      <p:pic>
        <p:nvPicPr>
          <p:cNvPr id="19459" name="Picture 3">
            <a:extLst>
              <a:ext uri="{FF2B5EF4-FFF2-40B4-BE49-F238E27FC236}">
                <a16:creationId xmlns:a16="http://schemas.microsoft.com/office/drawing/2014/main" id="{5ECD956E-4A87-40AF-8569-DF777DD8B6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6" t="7045" r="7867" b="29546"/>
          <a:stretch>
            <a:fillRect/>
          </a:stretch>
        </p:blipFill>
        <p:spPr bwMode="auto">
          <a:xfrm>
            <a:off x="0" y="485775"/>
            <a:ext cx="9144000" cy="527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7086" t="7045" r="7867" b="29546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52" name="image98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836712"/>
            <a:ext cx="9144000" cy="4646265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43544017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07" name="image83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07504" y="188640"/>
            <a:ext cx="8928992" cy="61468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202760806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>
            <a:extLst>
              <a:ext uri="{FF2B5EF4-FFF2-40B4-BE49-F238E27FC236}">
                <a16:creationId xmlns:a16="http://schemas.microsoft.com/office/drawing/2014/main" id="{F8DB47E4-F0EF-41B6-84CC-CCC7DE6F70B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69850"/>
            <a:ext cx="9144000" cy="1554163"/>
          </a:xfrm>
          <a:ln/>
        </p:spPr>
        <p:txBody>
          <a:bodyPr lIns="91440" tIns="45720" rIns="91440" bIns="4572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400" b="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ARTICOLAZIONI INTRINSECHE [2]</a:t>
            </a:r>
            <a:br>
              <a:rPr lang="it-IT" altLang="it-IT" sz="3400" b="0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r>
              <a:rPr lang="it-IT" altLang="it-IT" sz="3400" b="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ARTICOLAZIONI tra i PROCESSI ARTICOLARI VERTEBRALI: ARTRODIE</a:t>
            </a:r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ABB3E0D1-E7DC-458F-892D-891F1EC47EC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2133600"/>
            <a:ext cx="8229600" cy="4525963"/>
          </a:xfrm>
          <a:ln/>
        </p:spPr>
        <p:txBody>
          <a:bodyPr/>
          <a:lstStyle/>
          <a:p>
            <a:pPr marL="334963" indent="-334963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opperplate" panose="02000504000000020004" pitchFamily="2" charset="77"/>
              </a:rPr>
              <a:t>Permettono MOVIMENTI di SCIVOLAMENTO RECIPROCO, più ampi nel tratto LOMBARE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>
            <a:extLst>
              <a:ext uri="{FF2B5EF4-FFF2-40B4-BE49-F238E27FC236}">
                <a16:creationId xmlns:a16="http://schemas.microsoft.com/office/drawing/2014/main" id="{716FF4C4-AD0D-4143-89EE-430E78EA36AC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68313" y="0"/>
            <a:ext cx="8229600" cy="1143000"/>
          </a:xfrm>
          <a:ln/>
        </p:spPr>
        <p:txBody>
          <a:bodyPr lIns="91440" tIns="45720" rIns="91440" bIns="4572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ARTICOLAZIONI INTRINSECHE [3]</a:t>
            </a:r>
            <a:br>
              <a:rPr lang="it-IT" alt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LEGAMENTI a DISTANZA</a:t>
            </a:r>
          </a:p>
        </p:txBody>
      </p:sp>
      <p:pic>
        <p:nvPicPr>
          <p:cNvPr id="21506" name="Picture 2">
            <a:extLst>
              <a:ext uri="{FF2B5EF4-FFF2-40B4-BE49-F238E27FC236}">
                <a16:creationId xmlns:a16="http://schemas.microsoft.com/office/drawing/2014/main" id="{FD84CF70-B8FB-4970-8DF3-7E207CE04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513"/>
            <a:ext cx="3206750" cy="411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1507" name="Picture 3">
            <a:extLst>
              <a:ext uri="{FF2B5EF4-FFF2-40B4-BE49-F238E27FC236}">
                <a16:creationId xmlns:a16="http://schemas.microsoft.com/office/drawing/2014/main" id="{44AC64D1-B0E8-4AE0-A8AF-58C2D44E41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275" y="1052513"/>
            <a:ext cx="3260725" cy="4113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1508" name="Text Box 4">
            <a:extLst>
              <a:ext uri="{FF2B5EF4-FFF2-40B4-BE49-F238E27FC236}">
                <a16:creationId xmlns:a16="http://schemas.microsoft.com/office/drawing/2014/main" id="{2927A654-94F5-4666-B32D-11B439B97A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7246" y="5157788"/>
            <a:ext cx="7085058" cy="1941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b="1" dirty="0">
                <a:solidFill>
                  <a:schemeClr val="tx1"/>
                </a:solidFill>
                <a:latin typeface="Chalkboard SE Light" panose="03050602040202020205" pitchFamily="66" charset="77"/>
                <a:cs typeface="Arial" panose="020B0604020202020204" pitchFamily="34" charset="0"/>
              </a:rPr>
              <a:t>LEGAMENTI  GIALLI (tra i peduncoli)</a:t>
            </a:r>
          </a:p>
          <a:p>
            <a:pPr algn="ctr">
              <a:buClrTx/>
              <a:buFontTx/>
              <a:buNone/>
            </a:pPr>
            <a:r>
              <a:rPr lang="it-IT" altLang="it-IT" b="1" dirty="0">
                <a:solidFill>
                  <a:schemeClr val="tx1"/>
                </a:solidFill>
                <a:latin typeface="Chalkboard SE Light" panose="03050602040202020205" pitchFamily="66" charset="77"/>
                <a:cs typeface="Arial" panose="020B0604020202020204" pitchFamily="34" charset="0"/>
              </a:rPr>
              <a:t>LEGAMENTI INTERSPINOSI</a:t>
            </a:r>
          </a:p>
          <a:p>
            <a:pPr algn="ctr">
              <a:buClrTx/>
              <a:buFontTx/>
              <a:buNone/>
            </a:pPr>
            <a:r>
              <a:rPr lang="it-IT" altLang="it-IT" b="1" dirty="0">
                <a:solidFill>
                  <a:schemeClr val="tx1"/>
                </a:solidFill>
                <a:latin typeface="Chalkboard SE Light" panose="03050602040202020205" pitchFamily="66" charset="77"/>
                <a:cs typeface="Arial" panose="020B0604020202020204" pitchFamily="34" charset="0"/>
              </a:rPr>
              <a:t>LEGAMENTI SOPRASPINOSI  (Legamento Nucale)</a:t>
            </a:r>
          </a:p>
          <a:p>
            <a:pPr algn="ctr">
              <a:buClrTx/>
              <a:buFontTx/>
              <a:buNone/>
            </a:pPr>
            <a:r>
              <a:rPr lang="it-IT" altLang="it-IT" b="1" dirty="0">
                <a:solidFill>
                  <a:schemeClr val="tx1"/>
                </a:solidFill>
                <a:latin typeface="Chalkboard SE Light" panose="03050602040202020205" pitchFamily="66" charset="77"/>
                <a:cs typeface="Arial" panose="020B0604020202020204" pitchFamily="34" charset="0"/>
              </a:rPr>
              <a:t>LEGAMENTI INTERTRASVERSARI</a:t>
            </a:r>
          </a:p>
          <a:p>
            <a:pPr algn="ctr">
              <a:buClrTx/>
              <a:buFontTx/>
              <a:buNone/>
            </a:pPr>
            <a:endParaRPr lang="it-IT" altLang="it-IT" dirty="0">
              <a:solidFill>
                <a:srgbClr val="FFFF00"/>
              </a:solidFill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>
            <a:extLst>
              <a:ext uri="{FF2B5EF4-FFF2-40B4-BE49-F238E27FC236}">
                <a16:creationId xmlns:a16="http://schemas.microsoft.com/office/drawing/2014/main" id="{660424E7-45DE-49CC-AF31-CBD9D3361B05}"/>
              </a:ext>
            </a:extLst>
          </p:cNvPr>
          <p:cNvSpPr>
            <a:spLocks noGrp="1" noChangeArrowheads="1"/>
          </p:cNvSpPr>
          <p:nvPr>
            <p:ph type="body"/>
          </p:nvPr>
        </p:nvSpPr>
        <p:spPr>
          <a:xfrm>
            <a:off x="457200" y="1844824"/>
            <a:ext cx="8229600" cy="4525963"/>
          </a:xfrm>
          <a:ln/>
        </p:spPr>
        <p:txBody>
          <a:bodyPr anchor="t"/>
          <a:lstStyle/>
          <a:p>
            <a:pPr marL="334963" indent="-334963" algn="l">
              <a:spcBef>
                <a:spcPts val="8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Tra V Lombare (L5) ed Osso Sacro</a:t>
            </a:r>
          </a:p>
          <a:p>
            <a:pPr marL="334963" indent="-334963" algn="l">
              <a:spcBef>
                <a:spcPts val="8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3200" b="0" dirty="0">
              <a:solidFill>
                <a:schemeClr val="tx1"/>
              </a:solidFill>
              <a:latin typeface="Copperplate" panose="02000504000000020004" pitchFamily="2" charset="77"/>
            </a:endParaRPr>
          </a:p>
          <a:p>
            <a:pPr marL="463550" indent="-457200" algn="l">
              <a:spcBef>
                <a:spcPts val="800"/>
              </a:spcBef>
              <a:buClr>
                <a:schemeClr val="tx1"/>
              </a:buClr>
              <a:buFont typeface="Wingdings" pitchFamily="2" charset="2"/>
              <a:buChar char="§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" panose="02000504000000020004" pitchFamily="2" charset="77"/>
              </a:rPr>
              <a:t>SINFISI tra BASE MINORE (INFERIORE) del SACRO e BASE del COCCIGE</a:t>
            </a:r>
          </a:p>
        </p:txBody>
      </p:sp>
      <p:sp>
        <p:nvSpPr>
          <p:cNvPr id="27650" name="Rectangle 2">
            <a:extLst>
              <a:ext uri="{FF2B5EF4-FFF2-40B4-BE49-F238E27FC236}">
                <a16:creationId xmlns:a16="http://schemas.microsoft.com/office/drawing/2014/main" id="{A1BB5168-F037-48E0-83BC-1CCD78C7E159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476672"/>
            <a:ext cx="9144000" cy="1143000"/>
          </a:xfrm>
          <a:ln/>
        </p:spPr>
        <p:txBody>
          <a:bodyPr lIns="91440" tIns="45720" rIns="91440" bIns="4572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  <a:t>ARTICOLAZIONI INTRINSECHE [4]</a:t>
            </a:r>
            <a:b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</a:br>
            <a: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  <a:t>ARTICOLAZIONE LOMBO-SACRALE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EA7B7AE-AAB4-1841-847D-98290C591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36" y="2348880"/>
            <a:ext cx="8221663" cy="1427162"/>
          </a:xfrm>
        </p:spPr>
        <p:txBody>
          <a:bodyPr/>
          <a:lstStyle/>
          <a:p>
            <a: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MOVIMENTI DELLA </a:t>
            </a:r>
            <a:b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sz="44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COLONNA VERTEBRALE</a:t>
            </a:r>
          </a:p>
        </p:txBody>
      </p:sp>
    </p:spTree>
    <p:extLst>
      <p:ext uri="{BB962C8B-B14F-4D97-AF65-F5344CB8AC3E}">
        <p14:creationId xmlns:p14="http://schemas.microsoft.com/office/powerpoint/2010/main" val="19724155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89" name="image77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07504" y="692696"/>
            <a:ext cx="8928992" cy="5621733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8735839"/>
      </p:ext>
    </p:extLst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>
            <a:extLst>
              <a:ext uri="{FF2B5EF4-FFF2-40B4-BE49-F238E27FC236}">
                <a16:creationId xmlns:a16="http://schemas.microsoft.com/office/drawing/2014/main" id="{18D15EA9-4577-4DCE-BBCE-A95F3039816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993775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halkboard SE" panose="03050602040202020205" pitchFamily="66" charset="77"/>
              </a:rPr>
              <a:t>MOVIMENTI della COLONNA VERTEBRALE</a:t>
            </a:r>
          </a:p>
        </p:txBody>
      </p:sp>
      <p:sp>
        <p:nvSpPr>
          <p:cNvPr id="29698" name="Rectangle 2">
            <a:extLst>
              <a:ext uri="{FF2B5EF4-FFF2-40B4-BE49-F238E27FC236}">
                <a16:creationId xmlns:a16="http://schemas.microsoft.com/office/drawing/2014/main" id="{552E3FF1-4B60-4E6E-8AD1-87A7614740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1520" y="836713"/>
            <a:ext cx="8712968" cy="5904656"/>
          </a:xfrm>
          <a:ln/>
        </p:spPr>
        <p:txBody>
          <a:bodyPr/>
          <a:lstStyle/>
          <a:p>
            <a:pPr marL="334963" indent="-334963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Se si considerano, in senso stretto, i movimenti tra ogni singola vertebra, essi sono senz’altro LIMITATI e consistono in: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SzPct val="70000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SzPct val="70000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  - SCIVOLAMENTO delle FACCETTE di   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SzPct val="70000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      ARTICOLARI (ARTRODIE);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SzPct val="70000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2800" dirty="0">
              <a:solidFill>
                <a:schemeClr val="tx1"/>
              </a:solidFill>
              <a:latin typeface="Gurmukhi MN" panose="02020600050405020304" pitchFamily="18" charset="0"/>
              <a:cs typeface="Gurmukhi MN" panose="02020600050405020304" pitchFamily="18" charset="0"/>
            </a:endParaRPr>
          </a:p>
          <a:p>
            <a:pPr marL="457200" indent="-457200">
              <a:spcBef>
                <a:spcPts val="700"/>
              </a:spcBef>
              <a:buClr>
                <a:schemeClr val="tx1"/>
              </a:buClr>
              <a:buSzPct val="70000"/>
              <a:buFontTx/>
              <a:buChar char="-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DEFORMAZIONE dei DISCHI                        INTERVERTEBRALI (SINFISI).</a:t>
            </a:r>
          </a:p>
          <a:p>
            <a:pPr marL="0" indent="0">
              <a:spcBef>
                <a:spcPts val="700"/>
              </a:spcBef>
              <a:buClr>
                <a:schemeClr val="tx1"/>
              </a:buClr>
              <a:buSzPct val="70000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Tuttavia, l’ insieme di questi limitati movimenti »singoli» produce movimenti «macroscopici» di FLESSIONE-ESTENSIONE e ROTAZIONE</a:t>
            </a:r>
          </a:p>
          <a:p>
            <a:pPr marL="341313" indent="-334963">
              <a:spcBef>
                <a:spcPts val="700"/>
              </a:spcBef>
              <a:buClrTx/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28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>
            <a:extLst>
              <a:ext uri="{FF2B5EF4-FFF2-40B4-BE49-F238E27FC236}">
                <a16:creationId xmlns:a16="http://schemas.microsoft.com/office/drawing/2014/main" id="{87E769BC-2401-4581-8B02-16E447EB1DD2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467544" y="0"/>
            <a:ext cx="8229600" cy="1554163"/>
          </a:xfrm>
          <a:ln/>
        </p:spPr>
        <p:txBody>
          <a:bodyPr lIns="91440" tIns="45720" rIns="91440" bIns="45720"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halkboard SE Light" panose="03050602040202020205" pitchFamily="66" charset="77"/>
              </a:rPr>
              <a:t>ARTICOLAZIONI ESTRINSECHE [1]</a:t>
            </a:r>
            <a:br>
              <a:rPr lang="it-IT" altLang="it-IT" sz="3200" b="0" dirty="0">
                <a:solidFill>
                  <a:schemeClr val="tx1"/>
                </a:solidFill>
                <a:latin typeface="Chalkboard SE Light" panose="03050602040202020205" pitchFamily="66" charset="77"/>
              </a:rPr>
            </a:br>
            <a:r>
              <a:rPr lang="it-IT" altLang="it-IT" sz="3200" b="0" dirty="0">
                <a:solidFill>
                  <a:schemeClr val="tx1"/>
                </a:solidFill>
                <a:latin typeface="Chalkboard SE Light" panose="03050602040202020205" pitchFamily="66" charset="77"/>
              </a:rPr>
              <a:t>ARTICOLAZIONE CRANIO-VERTEBRALE</a:t>
            </a:r>
            <a:br>
              <a:rPr lang="it-IT" altLang="it-IT" sz="3200" b="0" dirty="0">
                <a:solidFill>
                  <a:schemeClr val="tx1"/>
                </a:solidFill>
                <a:latin typeface="Chalkboard SE Light" panose="03050602040202020205" pitchFamily="66" charset="77"/>
              </a:rPr>
            </a:br>
            <a:r>
              <a:rPr lang="it-IT" altLang="it-IT" sz="3200" b="0" dirty="0">
                <a:solidFill>
                  <a:schemeClr val="tx1"/>
                </a:solidFill>
                <a:latin typeface="Chalkboard SE Light" panose="03050602040202020205" pitchFamily="66" charset="77"/>
              </a:rPr>
              <a:t>(</a:t>
            </a:r>
            <a:r>
              <a:rPr lang="it-IT" altLang="it-IT" sz="3200" b="0" dirty="0" err="1">
                <a:solidFill>
                  <a:schemeClr val="tx1"/>
                </a:solidFill>
                <a:latin typeface="Chalkboard SE Light" panose="03050602040202020205" pitchFamily="66" charset="77"/>
              </a:rPr>
              <a:t>Occipito</a:t>
            </a:r>
            <a:r>
              <a:rPr lang="it-IT" altLang="it-IT" sz="3200" b="0" dirty="0">
                <a:solidFill>
                  <a:schemeClr val="tx1"/>
                </a:solidFill>
                <a:latin typeface="Chalkboard SE Light" panose="03050602040202020205" pitchFamily="66" charset="77"/>
              </a:rPr>
              <a:t>-</a:t>
            </a:r>
            <a:r>
              <a:rPr lang="it-IT" altLang="it-IT" sz="3200" b="0" dirty="0" err="1">
                <a:solidFill>
                  <a:schemeClr val="tx1"/>
                </a:solidFill>
                <a:latin typeface="Chalkboard SE Light" panose="03050602040202020205" pitchFamily="66" charset="77"/>
              </a:rPr>
              <a:t>Atlanto</a:t>
            </a:r>
            <a:r>
              <a:rPr lang="it-IT" altLang="it-IT" sz="3200" b="0" dirty="0">
                <a:solidFill>
                  <a:schemeClr val="tx1"/>
                </a:solidFill>
                <a:latin typeface="Chalkboard SE Light" panose="03050602040202020205" pitchFamily="66" charset="77"/>
              </a:rPr>
              <a:t>-Epistrofica)</a:t>
            </a:r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8803DE4D-EFB3-4BF0-8669-6A9452B0E5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4416" y="1340768"/>
            <a:ext cx="8919584" cy="4997450"/>
          </a:xfrm>
          <a:ln/>
        </p:spPr>
        <p:txBody>
          <a:bodyPr/>
          <a:lstStyle/>
          <a:p>
            <a:pPr marL="341313" indent="-334963">
              <a:spcBef>
                <a:spcPts val="700"/>
              </a:spcBef>
              <a:buClrTx/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endParaRPr lang="it-IT" altLang="it-IT" sz="2800" dirty="0">
              <a:solidFill>
                <a:schemeClr val="tx1"/>
              </a:solidFill>
              <a:latin typeface="Gurmukhi MN" panose="02020600050405020304" pitchFamily="18" charset="0"/>
              <a:cs typeface="Gurmukhi MN" panose="02020600050405020304" pitchFamily="18" charset="0"/>
            </a:endParaRPr>
          </a:p>
          <a:p>
            <a:pPr marL="334963" indent="-334963">
              <a:spcBef>
                <a:spcPts val="700"/>
              </a:spcBef>
              <a:buClr>
                <a:schemeClr val="tx1"/>
              </a:buClr>
              <a:buSzPct val="70000"/>
              <a:buFont typeface="Wingdings" panose="05000000000000000000" pitchFamily="2" charset="2"/>
              <a:buChar char=""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600" dirty="0">
                <a:solidFill>
                  <a:schemeClr val="tx1"/>
                </a:solidFill>
                <a:latin typeface="Chalkboard SE" panose="03050602040202020205" pitchFamily="66" charset="77"/>
              </a:rPr>
              <a:t>È costituita da:</a:t>
            </a:r>
          </a:p>
          <a:p>
            <a:pPr marL="341313" indent="-334963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600" dirty="0">
                <a:solidFill>
                  <a:schemeClr val="tx1"/>
                </a:solidFill>
                <a:latin typeface="Chalkboard SE" panose="03050602040202020205" pitchFamily="66" charset="77"/>
              </a:rPr>
              <a:t>   - Articolazione OCCIPITO-</a:t>
            </a:r>
          </a:p>
          <a:p>
            <a:pPr marL="341313" indent="-334963">
              <a:spcBef>
                <a:spcPts val="700"/>
              </a:spcBef>
              <a:buClr>
                <a:schemeClr val="tx1"/>
              </a:buClr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600" dirty="0">
                <a:solidFill>
                  <a:schemeClr val="tx1"/>
                </a:solidFill>
                <a:latin typeface="Chalkboard SE" panose="03050602040202020205" pitchFamily="66" charset="77"/>
              </a:rPr>
              <a:t>                      ATLANTOIDEA</a:t>
            </a:r>
          </a:p>
          <a:p>
            <a:pPr marL="341313" indent="-334963">
              <a:spcBef>
                <a:spcPts val="700"/>
              </a:spcBef>
              <a:buClrTx/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600" dirty="0">
                <a:solidFill>
                  <a:schemeClr val="tx1"/>
                </a:solidFill>
                <a:latin typeface="Chalkboard SE" panose="03050602040202020205" pitchFamily="66" charset="77"/>
              </a:rPr>
              <a:t>   - Articolazioni ATLANTO-</a:t>
            </a:r>
          </a:p>
          <a:p>
            <a:pPr marL="341313" indent="-334963">
              <a:spcBef>
                <a:spcPts val="700"/>
              </a:spcBef>
              <a:buClrTx/>
              <a:buSzPct val="70000"/>
              <a:buFontTx/>
              <a:buNone/>
              <a:tabLst>
                <a:tab pos="334963" algn="l"/>
                <a:tab pos="439738" algn="l"/>
                <a:tab pos="889000" algn="l"/>
                <a:tab pos="1338263" algn="l"/>
                <a:tab pos="1787525" algn="l"/>
                <a:tab pos="2236788" algn="l"/>
                <a:tab pos="2686050" algn="l"/>
                <a:tab pos="3135313" algn="l"/>
                <a:tab pos="3584575" algn="l"/>
                <a:tab pos="4033838" algn="l"/>
                <a:tab pos="4483100" algn="l"/>
                <a:tab pos="4932363" algn="l"/>
                <a:tab pos="5381625" algn="l"/>
                <a:tab pos="5830888" algn="l"/>
                <a:tab pos="6280150" algn="l"/>
                <a:tab pos="6729413" algn="l"/>
                <a:tab pos="7178675" algn="l"/>
                <a:tab pos="7627938" algn="l"/>
                <a:tab pos="8077200" algn="l"/>
                <a:tab pos="8526463" algn="l"/>
                <a:tab pos="8975725" algn="l"/>
              </a:tabLst>
            </a:pPr>
            <a:r>
              <a:rPr lang="it-IT" altLang="it-IT" sz="3600" dirty="0">
                <a:solidFill>
                  <a:schemeClr val="tx1"/>
                </a:solidFill>
                <a:latin typeface="Chalkboard SE" panose="03050602040202020205" pitchFamily="66" charset="77"/>
              </a:rPr>
              <a:t>                    EPISTROFICHE</a:t>
            </a:r>
          </a:p>
        </p:txBody>
      </p:sp>
    </p:spTree>
    <p:extLst>
      <p:ext uri="{BB962C8B-B14F-4D97-AF65-F5344CB8AC3E}">
        <p14:creationId xmlns:p14="http://schemas.microsoft.com/office/powerpoint/2010/main" val="26072178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74" name="image72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79512" y="404664"/>
            <a:ext cx="8784976" cy="568863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30807387"/>
      </p:ext>
    </p:extLst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1">
            <a:extLst>
              <a:ext uri="{FF2B5EF4-FFF2-40B4-BE49-F238E27FC236}">
                <a16:creationId xmlns:a16="http://schemas.microsoft.com/office/drawing/2014/main" id="{7E2C98E7-F94A-4B57-ADF2-50D854EBF16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-30848" y="-171400"/>
            <a:ext cx="91440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ARTICOLAZIONE CRANIO-VERTEBRALE:</a:t>
            </a:r>
            <a:br>
              <a:rPr lang="it-IT" altLang="it-IT" sz="2800" b="0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r>
              <a:rPr lang="it-IT" altLang="it-IT" sz="2800" b="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ARTICOLAZIONE OCCIPITO-ATLANTOIDEA</a:t>
            </a:r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2E03BC9C-BEE5-4B90-B38A-30DE6E6F9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875"/>
            <a:ext cx="4716016" cy="5003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4579" name="Text Box 3">
            <a:extLst>
              <a:ext uri="{FF2B5EF4-FFF2-40B4-BE49-F238E27FC236}">
                <a16:creationId xmlns:a16="http://schemas.microsoft.com/office/drawing/2014/main" id="{0BF02EB4-3FE4-43F2-BB06-40CB4F2A8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016" y="854176"/>
            <a:ext cx="4397136" cy="6003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CONDILOARTROSI tra i 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CONDILI OCCIPITALI e le 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FACCETTE ARTICOLARI dell’ ATLANTE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it-IT" altLang="it-IT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 SE" panose="03050602040202020205" pitchFamily="66" charset="77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LEGAMENTI: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it-IT" altLang="it-IT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 SE" panose="03050602040202020205" pitchFamily="66" charset="77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MEMBRANA </a:t>
            </a:r>
            <a:r>
              <a:rPr lang="it-IT" altLang="it-IT" dirty="0">
                <a:solidFill>
                  <a:srgbClr val="000000"/>
                </a:solidFill>
                <a:latin typeface="Chalkboard SE" panose="03050602040202020205" pitchFamily="66" charset="77"/>
                <a:cs typeface="Arial" panose="020B0604020202020204" pitchFamily="34" charset="0"/>
              </a:rPr>
              <a:t>ATLANTO-OCCIPITALE (</a:t>
            </a:r>
            <a:r>
              <a:rPr lang="it-IT" altLang="it-IT" dirty="0" err="1">
                <a:solidFill>
                  <a:srgbClr val="000000"/>
                </a:solidFill>
                <a:latin typeface="Chalkboard SE" panose="03050602040202020205" pitchFamily="66" charset="77"/>
                <a:cs typeface="Arial" panose="020B0604020202020204" pitchFamily="34" charset="0"/>
              </a:rPr>
              <a:t>Occipito</a:t>
            </a:r>
            <a:r>
              <a:rPr lang="it-IT" altLang="it-IT" dirty="0">
                <a:solidFill>
                  <a:srgbClr val="000000"/>
                </a:solidFill>
                <a:latin typeface="Chalkboard SE" panose="03050602040202020205" pitchFamily="66" charset="77"/>
                <a:cs typeface="Arial" panose="020B0604020202020204" pitchFamily="34" charset="0"/>
              </a:rPr>
              <a:t>-Atlantoidea)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: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Anteriore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Posteriore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it-IT" altLang="it-IT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 SE" panose="03050602040202020205" pitchFamily="66" charset="77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Movimenti di FLESSO-ESTENSIONE </a:t>
            </a:r>
            <a:r>
              <a:rPr kumimoji="0" lang="it-IT" altLang="it-IT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antero</a:t>
            </a:r>
            <a:r>
              <a:rPr kumimoji="0" lang="it-IT" altLang="it-IT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-posteriore</a:t>
            </a:r>
          </a:p>
        </p:txBody>
      </p:sp>
    </p:spTree>
    <p:extLst>
      <p:ext uri="{BB962C8B-B14F-4D97-AF65-F5344CB8AC3E}">
        <p14:creationId xmlns:p14="http://schemas.microsoft.com/office/powerpoint/2010/main" val="33413196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1130C8B4-B80A-41C3-84C0-0471372DC7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6150" y="0"/>
            <a:ext cx="56578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23" name="Line 3">
            <a:extLst>
              <a:ext uri="{FF2B5EF4-FFF2-40B4-BE49-F238E27FC236}">
                <a16:creationId xmlns:a16="http://schemas.microsoft.com/office/drawing/2014/main" id="{AC4DB6A8-D1DE-4F97-860E-C226B29839D7}"/>
              </a:ext>
            </a:extLst>
          </p:cNvPr>
          <p:cNvSpPr>
            <a:spLocks noChangeShapeType="1"/>
          </p:cNvSpPr>
          <p:nvPr/>
        </p:nvSpPr>
        <p:spPr bwMode="auto">
          <a:xfrm>
            <a:off x="4500563" y="2133600"/>
            <a:ext cx="576262" cy="1588"/>
          </a:xfrm>
          <a:prstGeom prst="line">
            <a:avLst/>
          </a:prstGeom>
          <a:noFill/>
          <a:ln w="57240" cap="sq">
            <a:solidFill>
              <a:srgbClr val="FF33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124" name="Text Box 4">
            <a:extLst>
              <a:ext uri="{FF2B5EF4-FFF2-40B4-BE49-F238E27FC236}">
                <a16:creationId xmlns:a16="http://schemas.microsoft.com/office/drawing/2014/main" id="{4DA5655D-29CD-42E5-B59F-0D92107412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1773238"/>
            <a:ext cx="942975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4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AVANTI</a:t>
            </a:r>
          </a:p>
        </p:txBody>
      </p:sp>
      <p:sp>
        <p:nvSpPr>
          <p:cNvPr id="5125" name="Line 5">
            <a:extLst>
              <a:ext uri="{FF2B5EF4-FFF2-40B4-BE49-F238E27FC236}">
                <a16:creationId xmlns:a16="http://schemas.microsoft.com/office/drawing/2014/main" id="{C1A93B86-9333-460C-9163-4F518E22FD0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27438" y="836613"/>
            <a:ext cx="304800" cy="1587"/>
          </a:xfrm>
          <a:prstGeom prst="line">
            <a:avLst/>
          </a:prstGeom>
          <a:noFill/>
          <a:ln w="57240" cap="sq">
            <a:solidFill>
              <a:srgbClr val="0066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126" name="Text Box 6">
            <a:extLst>
              <a:ext uri="{FF2B5EF4-FFF2-40B4-BE49-F238E27FC236}">
                <a16:creationId xmlns:a16="http://schemas.microsoft.com/office/drawing/2014/main" id="{6F70D76C-C713-4A40-BB54-76B97D75DE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46438" y="481013"/>
            <a:ext cx="931862" cy="306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400">
                <a:solidFill>
                  <a:srgbClr val="FF99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DIETRO</a:t>
            </a:r>
          </a:p>
        </p:txBody>
      </p:sp>
      <p:sp>
        <p:nvSpPr>
          <p:cNvPr id="5127" name="Text Box 7">
            <a:extLst>
              <a:ext uri="{FF2B5EF4-FFF2-40B4-BE49-F238E27FC236}">
                <a16:creationId xmlns:a16="http://schemas.microsoft.com/office/drawing/2014/main" id="{84D83FB2-BD55-4991-900F-9A87818ED6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3238" y="6537325"/>
            <a:ext cx="1427162" cy="32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500">
                <a:solidFill>
                  <a:srgbClr val="003399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ANTERIORE</a:t>
            </a:r>
          </a:p>
        </p:txBody>
      </p:sp>
      <p:sp>
        <p:nvSpPr>
          <p:cNvPr id="5128" name="Text Box 8">
            <a:extLst>
              <a:ext uri="{FF2B5EF4-FFF2-40B4-BE49-F238E27FC236}">
                <a16:creationId xmlns:a16="http://schemas.microsoft.com/office/drawing/2014/main" id="{3810031F-940E-4D92-B5F6-D1D691E31D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1750" y="6537325"/>
            <a:ext cx="1554163" cy="32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5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POSTERIORE</a:t>
            </a:r>
          </a:p>
        </p:txBody>
      </p:sp>
      <p:grpSp>
        <p:nvGrpSpPr>
          <p:cNvPr id="5129" name="Group 9">
            <a:extLst>
              <a:ext uri="{FF2B5EF4-FFF2-40B4-BE49-F238E27FC236}">
                <a16:creationId xmlns:a16="http://schemas.microsoft.com/office/drawing/2014/main" id="{BF5A57F1-7524-4340-8F46-13AFCDC69F4D}"/>
              </a:ext>
            </a:extLst>
          </p:cNvPr>
          <p:cNvGrpSpPr>
            <a:grpSpLocks/>
          </p:cNvGrpSpPr>
          <p:nvPr/>
        </p:nvGrpSpPr>
        <p:grpSpPr bwMode="auto">
          <a:xfrm>
            <a:off x="323850" y="3068961"/>
            <a:ext cx="2807990" cy="3015928"/>
            <a:chOff x="204" y="2115"/>
            <a:chExt cx="1500" cy="1718"/>
          </a:xfrm>
        </p:grpSpPr>
        <p:pic>
          <p:nvPicPr>
            <p:cNvPr id="5130" name="Picture 10">
              <a:extLst>
                <a:ext uri="{FF2B5EF4-FFF2-40B4-BE49-F238E27FC236}">
                  <a16:creationId xmlns:a16="http://schemas.microsoft.com/office/drawing/2014/main" id="{451D744E-9FA5-4D1B-BAAE-83645C5AB3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2115"/>
              <a:ext cx="1500" cy="17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31" name="Text Box 11">
              <a:extLst>
                <a:ext uri="{FF2B5EF4-FFF2-40B4-BE49-F238E27FC236}">
                  <a16:creationId xmlns:a16="http://schemas.microsoft.com/office/drawing/2014/main" id="{901DFD1B-97F1-4C02-B105-FC6B880E27A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" y="2115"/>
              <a:ext cx="1500" cy="17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5132" name="Line 12">
            <a:extLst>
              <a:ext uri="{FF2B5EF4-FFF2-40B4-BE49-F238E27FC236}">
                <a16:creationId xmlns:a16="http://schemas.microsoft.com/office/drawing/2014/main" id="{FCD6DC7A-C93E-4CD7-B53C-7C7A2498539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822997" y="4149080"/>
            <a:ext cx="2087562" cy="592138"/>
          </a:xfrm>
          <a:prstGeom prst="line">
            <a:avLst/>
          </a:prstGeom>
          <a:noFill/>
          <a:ln w="76320" cap="sq">
            <a:solidFill>
              <a:srgbClr val="FFCC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77" name="image73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323528" y="188640"/>
            <a:ext cx="8640960" cy="5256584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04887668"/>
      </p:ext>
    </p:extLst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80" name="image74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97197" y="548680"/>
            <a:ext cx="8892480" cy="4392488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23486438"/>
      </p:ext>
    </p:extLst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Shape 70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71" name="image71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287016" y="764704"/>
            <a:ext cx="8856984" cy="460851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053905065"/>
      </p:ext>
    </p:extLst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1">
            <a:extLst>
              <a:ext uri="{FF2B5EF4-FFF2-40B4-BE49-F238E27FC236}">
                <a16:creationId xmlns:a16="http://schemas.microsoft.com/office/drawing/2014/main" id="{1D1964F2-6921-4793-B754-E538E34D66F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8750"/>
            <a:ext cx="9144000" cy="1373188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0" dirty="0">
                <a:solidFill>
                  <a:schemeClr val="tx1"/>
                </a:solidFill>
                <a:latin typeface="Chalkboard SE" panose="03050602040202020205" pitchFamily="66" charset="77"/>
              </a:rPr>
              <a:t>ARTICOLAZIONE CRANIO-VERTEBRALE:</a:t>
            </a:r>
            <a:br>
              <a:rPr lang="it-IT" altLang="it-IT" sz="2800" b="0" dirty="0">
                <a:solidFill>
                  <a:schemeClr val="tx1"/>
                </a:solidFill>
                <a:latin typeface="Chalkboard SE" panose="03050602040202020205" pitchFamily="66" charset="77"/>
              </a:rPr>
            </a:br>
            <a:r>
              <a:rPr lang="it-IT" altLang="it-IT" sz="2800" b="0" dirty="0">
                <a:solidFill>
                  <a:schemeClr val="tx1"/>
                </a:solidFill>
                <a:latin typeface="Chalkboard SE" panose="03050602040202020205" pitchFamily="66" charset="77"/>
              </a:rPr>
              <a:t>ARTICOLAZIONE ATLANTO-EPISTROFICA LATERALE</a:t>
            </a:r>
          </a:p>
        </p:txBody>
      </p:sp>
      <p:sp>
        <p:nvSpPr>
          <p:cNvPr id="25603" name="Text Box 3">
            <a:extLst>
              <a:ext uri="{FF2B5EF4-FFF2-40B4-BE49-F238E27FC236}">
                <a16:creationId xmlns:a16="http://schemas.microsoft.com/office/drawing/2014/main" id="{10F7EC75-F9C9-4D7E-A22E-D8DB5B5FD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7584" y="1988840"/>
            <a:ext cx="7776864" cy="3049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pperplate" panose="02000504000000020004" pitchFamily="2" charset="77"/>
                <a:ea typeface="Microsoft YaHei" panose="020B0503020204020204" pitchFamily="34" charset="-122"/>
                <a:cs typeface="Arial" panose="020B0604020202020204" pitchFamily="34" charset="0"/>
              </a:rPr>
              <a:t>ARTRODIE (pari) tra FACCETTE ARTICOLARI INFERIORI dell’ ATLANTE 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pperplate" panose="02000504000000020004" pitchFamily="2" charset="77"/>
                <a:ea typeface="Microsoft YaHei" panose="020B0503020204020204" pitchFamily="34" charset="-122"/>
                <a:cs typeface="Arial" panose="020B0604020202020204" pitchFamily="34" charset="0"/>
              </a:rPr>
              <a:t>e FACCETTE ARTICOLARI SUPERIORI dell’ EPISTROFEO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it-IT" altLang="it-IT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opperplate" panose="02000504000000020004" pitchFamily="2" charset="77"/>
              <a:ea typeface="Microsoft YaHei" panose="020B0503020204020204" pitchFamily="3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72061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>
            <a:extLst>
              <a:ext uri="{FF2B5EF4-FFF2-40B4-BE49-F238E27FC236}">
                <a16:creationId xmlns:a16="http://schemas.microsoft.com/office/drawing/2014/main" id="{83B7FB13-5610-4D18-BA7E-416F7CF7026A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-60325"/>
            <a:ext cx="9144000" cy="885825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ARTICOLAZIONE CRANIO-VERTEBRALE:</a:t>
            </a:r>
            <a:br>
              <a:rPr lang="it-IT" altLang="it-IT" sz="2800" b="0" dirty="0">
                <a:solidFill>
                  <a:schemeClr val="tx1"/>
                </a:solidFill>
                <a:latin typeface="Copperplate" panose="02000504000000020004" pitchFamily="2" charset="77"/>
              </a:rPr>
            </a:br>
            <a:r>
              <a:rPr lang="it-IT" altLang="it-IT" sz="2400" b="0" dirty="0">
                <a:solidFill>
                  <a:schemeClr val="tx1"/>
                </a:solidFill>
                <a:latin typeface="Copperplate" panose="02000504000000020004" pitchFamily="2" charset="77"/>
              </a:rPr>
              <a:t>ARTICOLAZIONE ATLANTO-EPISTROFICA MEDIANA</a:t>
            </a:r>
          </a:p>
        </p:txBody>
      </p:sp>
      <p:sp>
        <p:nvSpPr>
          <p:cNvPr id="26626" name="Text Box 2">
            <a:extLst>
              <a:ext uri="{FF2B5EF4-FFF2-40B4-BE49-F238E27FC236}">
                <a16:creationId xmlns:a16="http://schemas.microsoft.com/office/drawing/2014/main" id="{5DD8929E-4BB0-4F40-B1EE-D85D29B79F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7787" y="3092133"/>
            <a:ext cx="5256213" cy="3480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TROCOIDE (impari) tra ARCO ANTERIORE dell’ ATLANTE 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e DENTE dell’ EPISTROFEO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endParaRPr kumimoji="0" lang="it-IT" altLang="it-IT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halkboard SE" panose="03050602040202020205" pitchFamily="66" charset="77"/>
              <a:ea typeface="Microsoft YaHei" panose="020B0503020204020204" pitchFamily="34" charset="-122"/>
              <a:cs typeface="Arial" panose="020B0604020202020204" pitchFamily="34" charset="0"/>
            </a:endParaRP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LEGAMENTI: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-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DELL’ APICE DEL DENTE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- ALARI 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- CROCIATO dell’ ATLANTE: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Arial Black" panose="020B0A040201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TRASVERSO DELL’ ATLANTE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000" b="1" dirty="0">
                <a:solidFill>
                  <a:srgbClr val="000000"/>
                </a:solidFill>
                <a:latin typeface="Chalkboard SE" panose="03050602040202020205" pitchFamily="66" charset="77"/>
                <a:cs typeface="Arial" panose="020B0604020202020204" pitchFamily="34" charset="0"/>
              </a:rPr>
              <a:t>  </a:t>
            </a: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MEMBRANA TECTORIA (porzione </a:t>
            </a:r>
            <a:r>
              <a:rPr lang="it-IT" altLang="it-IT" sz="2000" b="1" dirty="0">
                <a:solidFill>
                  <a:srgbClr val="000000"/>
                </a:solidFill>
                <a:latin typeface="Chalkboard SE" panose="03050602040202020205" pitchFamily="66" charset="77"/>
                <a:cs typeface="Arial" panose="020B0604020202020204" pitchFamily="34" charset="0"/>
              </a:rPr>
              <a:t>del </a:t>
            </a:r>
            <a:r>
              <a:rPr kumimoji="0" lang="it-IT" altLang="it-IT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Leg</a:t>
            </a:r>
            <a:r>
              <a:rPr lang="it-IT" altLang="it-IT" sz="2000" b="1" dirty="0">
                <a:solidFill>
                  <a:srgbClr val="000000"/>
                </a:solidFill>
                <a:latin typeface="Chalkboard SE" panose="03050602040202020205" pitchFamily="66" charset="77"/>
                <a:cs typeface="Arial" panose="020B0604020202020204" pitchFamily="34" charset="0"/>
              </a:rPr>
              <a:t>amento</a:t>
            </a:r>
            <a:r>
              <a:rPr kumimoji="0" lang="it-IT" alt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halkboard SE" panose="03050602040202020205" pitchFamily="66" charset="77"/>
                <a:ea typeface="Microsoft YaHei" panose="020B0503020204020204" pitchFamily="34" charset="-122"/>
                <a:cs typeface="Arial" panose="020B0604020202020204" pitchFamily="34" charset="0"/>
              </a:rPr>
              <a:t> Longitudinale Posteriore) </a:t>
            </a:r>
          </a:p>
        </p:txBody>
      </p:sp>
      <p:pic>
        <p:nvPicPr>
          <p:cNvPr id="26627" name="Picture 3">
            <a:extLst>
              <a:ext uri="{FF2B5EF4-FFF2-40B4-BE49-F238E27FC236}">
                <a16:creationId xmlns:a16="http://schemas.microsoft.com/office/drawing/2014/main" id="{E93A2BE2-1179-4DFC-B2BC-398F83584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9080"/>
            <a:ext cx="3901304" cy="2407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28" name="Picture 4">
            <a:extLst>
              <a:ext uri="{FF2B5EF4-FFF2-40B4-BE49-F238E27FC236}">
                <a16:creationId xmlns:a16="http://schemas.microsoft.com/office/drawing/2014/main" id="{CCFD2592-9C65-4C38-BC66-E02A57410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52513"/>
            <a:ext cx="3921860" cy="2232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629" name="Picture 5">
            <a:extLst>
              <a:ext uri="{FF2B5EF4-FFF2-40B4-BE49-F238E27FC236}">
                <a16:creationId xmlns:a16="http://schemas.microsoft.com/office/drawing/2014/main" id="{C0EAE58D-8C3E-49F4-AD23-B3E1EFC642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765175"/>
            <a:ext cx="5076825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38533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68" name="image70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250949" y="692696"/>
            <a:ext cx="8784976" cy="460851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308361909"/>
      </p:ext>
    </p:extLst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83" name="image75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251520" y="620688"/>
            <a:ext cx="8748401" cy="482453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64101584"/>
      </p:ext>
    </p:extLst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marR="0" lvl="4" indent="0" algn="l" defTabSz="32145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imes New Roman" panose="02020603050405020304" pitchFamily="18" charset="0"/>
              <a:buNone/>
              <a:tabLst/>
              <a:defRPr sz="1800"/>
            </a:pP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kumimoji="0" sz="703" b="1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kumimoji="0" sz="703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86" name="image76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2123157" y="188640"/>
            <a:ext cx="5040560" cy="590465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604458042"/>
      </p:ext>
    </p:extLst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>
            <a:extLst>
              <a:ext uri="{FF2B5EF4-FFF2-40B4-BE49-F238E27FC236}">
                <a16:creationId xmlns:a16="http://schemas.microsoft.com/office/drawing/2014/main" id="{2B8FC317-F3F4-4AF2-A321-1785769ED1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1"/>
          <a:stretch>
            <a:fillRect/>
          </a:stretch>
        </p:blipFill>
        <p:spPr bwMode="auto">
          <a:xfrm>
            <a:off x="2720975" y="0"/>
            <a:ext cx="64230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8000"/>
                  </a:blip>
                  <a:srcRect t="481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6" name="Rectangle 2">
            <a:extLst>
              <a:ext uri="{FF2B5EF4-FFF2-40B4-BE49-F238E27FC236}">
                <a16:creationId xmlns:a16="http://schemas.microsoft.com/office/drawing/2014/main" id="{9B1B0CA5-ECA4-4A1C-BD2E-B362514A2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60575"/>
            <a:ext cx="270033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3200" dirty="0">
                <a:solidFill>
                  <a:schemeClr val="tx1"/>
                </a:solidFill>
                <a:latin typeface="Chalkboard SE" panose="03050602040202020205" pitchFamily="66" charset="77"/>
              </a:rPr>
              <a:t>MUSCOLI DEL RACHIDE VERTEBRALE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>
            <a:extLst>
              <a:ext uri="{FF2B5EF4-FFF2-40B4-BE49-F238E27FC236}">
                <a16:creationId xmlns:a16="http://schemas.microsoft.com/office/drawing/2014/main" id="{95FFF7D1-FDC8-4984-A1CC-96BD79DB6F2E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2400"/>
            <a:ext cx="9144000" cy="762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MUSCOLI DEL RACHIDE VERTEBRALE</a:t>
            </a:r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0B123A59-79A6-40FB-8439-FD5F072E6E9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914400"/>
            <a:ext cx="8991600" cy="5791200"/>
          </a:xfrm>
          <a:ln/>
        </p:spPr>
        <p:txBody>
          <a:bodyPr/>
          <a:lstStyle/>
          <a:p>
            <a:pPr marL="336550" indent="-33655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 SE Light" panose="03050602040202020205" pitchFamily="66" charset="77"/>
              </a:rPr>
              <a:t>MUSCOLI DELLE DOCCE VERTEBRALI (o SPINODORSALI o ERETTORI) , situati tra i PROCESSI SPINOSI ed i PROCESSI TRASVERSI e sono coperti, SUPERFICIALMENTE, dai MM. SPINOAPPENDICOLARI e SPINOCOSTALI (= MM. DENTATI POSTERIORI). </a:t>
            </a:r>
          </a:p>
          <a:p>
            <a:pPr marL="336550" indent="-33655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 SE Light" panose="03050602040202020205" pitchFamily="66" charset="77"/>
              </a:rPr>
              <a:t>Si classificano, a loro volta, in:</a:t>
            </a:r>
            <a:br>
              <a:rPr lang="it-IT" altLang="it-IT" sz="2800" dirty="0">
                <a:solidFill>
                  <a:schemeClr val="tx1"/>
                </a:solidFill>
                <a:latin typeface="Chalkboard SE Light" panose="03050602040202020205" pitchFamily="66" charset="77"/>
              </a:rPr>
            </a:br>
            <a:r>
              <a:rPr lang="it-IT" altLang="it-IT" sz="2800" dirty="0">
                <a:solidFill>
                  <a:schemeClr val="tx1"/>
                </a:solidFill>
                <a:latin typeface="Chalkboard SE Light" panose="03050602040202020205" pitchFamily="66" charset="77"/>
              </a:rPr>
              <a:t>- FASCI SUPERFICIALI</a:t>
            </a:r>
          </a:p>
          <a:p>
            <a:pPr marL="336550" indent="-3302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 SE Light" panose="03050602040202020205" pitchFamily="66" charset="77"/>
              </a:rPr>
              <a:t>   - FASCI INTERMEDI</a:t>
            </a:r>
          </a:p>
          <a:p>
            <a:pPr marL="336550" indent="-33020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Tx/>
              <a:buNone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 SE Light" panose="03050602040202020205" pitchFamily="66" charset="77"/>
              </a:rPr>
              <a:t>   - FASCI PROFONDI</a:t>
            </a:r>
          </a:p>
          <a:p>
            <a:pPr marL="336550" indent="-33655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 SE Light" panose="03050602040202020205" pitchFamily="66" charset="77"/>
              </a:rPr>
              <a:t>MUSCOLI SUBOCCIPITALI</a:t>
            </a:r>
          </a:p>
          <a:p>
            <a:pPr marL="336550" indent="-336550">
              <a:lnSpc>
                <a:spcPct val="90000"/>
              </a:lnSpc>
              <a:spcBef>
                <a:spcPts val="700"/>
              </a:spcBef>
              <a:buClr>
                <a:schemeClr val="tx1"/>
              </a:buClr>
              <a:buFont typeface="Arial Black" panose="020B0A04020102020204" pitchFamily="34" charset="0"/>
              <a:buChar char="•"/>
              <a:tabLst>
                <a:tab pos="336550" algn="l"/>
                <a:tab pos="441325" algn="l"/>
                <a:tab pos="890588" algn="l"/>
                <a:tab pos="1339850" algn="l"/>
                <a:tab pos="1789113" algn="l"/>
                <a:tab pos="2238375" algn="l"/>
                <a:tab pos="2687638" algn="l"/>
                <a:tab pos="3136900" algn="l"/>
                <a:tab pos="3586163" algn="l"/>
                <a:tab pos="4035425" algn="l"/>
                <a:tab pos="4484688" algn="l"/>
                <a:tab pos="4933950" algn="l"/>
                <a:tab pos="5383213" algn="l"/>
                <a:tab pos="5832475" algn="l"/>
                <a:tab pos="6281738" algn="l"/>
                <a:tab pos="6731000" algn="l"/>
                <a:tab pos="7180263" algn="l"/>
                <a:tab pos="7629525" algn="l"/>
                <a:tab pos="8078788" algn="l"/>
                <a:tab pos="8528050" algn="l"/>
                <a:tab pos="8977313" algn="l"/>
              </a:tabLst>
            </a:pPr>
            <a:r>
              <a:rPr lang="it-IT" altLang="it-IT" sz="2800" dirty="0">
                <a:solidFill>
                  <a:schemeClr val="tx1"/>
                </a:solidFill>
                <a:latin typeface="Chalkboard SE Light" panose="03050602040202020205" pitchFamily="66" charset="77"/>
              </a:rPr>
              <a:t>MUSCOLI VENTRALI DEL RACHIDE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>
            <a:extLst>
              <a:ext uri="{FF2B5EF4-FFF2-40B4-BE49-F238E27FC236}">
                <a16:creationId xmlns:a16="http://schemas.microsoft.com/office/drawing/2014/main" id="{A634A082-ECC9-49E9-B2B5-0249D29BC52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158750"/>
            <a:ext cx="9144000" cy="1373188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VERTEBRA-TIPO</a:t>
            </a:r>
            <a:br>
              <a:rPr lang="it-IT" altLang="it-IT" sz="28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</a:br>
            <a:r>
              <a:rPr lang="it-IT" altLang="it-IT" sz="2800" b="0" dirty="0">
                <a:solidFill>
                  <a:schemeClr val="tx1"/>
                </a:solidFill>
                <a:latin typeface="Gurmukhi MN" panose="02020600050405020304" pitchFamily="18" charset="0"/>
                <a:cs typeface="Gurmukhi MN" panose="02020600050405020304" pitchFamily="18" charset="0"/>
              </a:rPr>
              <a:t>CARATTERISTICHE MORFOLOGICHE GENERALI</a:t>
            </a:r>
          </a:p>
        </p:txBody>
      </p:sp>
      <p:grpSp>
        <p:nvGrpSpPr>
          <p:cNvPr id="6146" name="Group 2">
            <a:extLst>
              <a:ext uri="{FF2B5EF4-FFF2-40B4-BE49-F238E27FC236}">
                <a16:creationId xmlns:a16="http://schemas.microsoft.com/office/drawing/2014/main" id="{1D317B6B-6DDC-4956-B2EB-1334E404CDB4}"/>
              </a:ext>
            </a:extLst>
          </p:cNvPr>
          <p:cNvGrpSpPr>
            <a:grpSpLocks/>
          </p:cNvGrpSpPr>
          <p:nvPr/>
        </p:nvGrpSpPr>
        <p:grpSpPr bwMode="auto">
          <a:xfrm>
            <a:off x="323850" y="2349500"/>
            <a:ext cx="8343900" cy="4454525"/>
            <a:chOff x="204" y="1480"/>
            <a:chExt cx="5256" cy="2806"/>
          </a:xfrm>
        </p:grpSpPr>
        <p:pic>
          <p:nvPicPr>
            <p:cNvPr id="6147" name="Picture 3">
              <a:extLst>
                <a:ext uri="{FF2B5EF4-FFF2-40B4-BE49-F238E27FC236}">
                  <a16:creationId xmlns:a16="http://schemas.microsoft.com/office/drawing/2014/main" id="{8271F142-D93B-4B50-88D6-274638A4CA3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lum bright="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1480"/>
              <a:ext cx="5256" cy="28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blipFill dpi="0" rotWithShape="0">
                    <a:blip>
                      <a:lum bright="6000"/>
                    </a:blip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6148" name="Text Box 4">
              <a:extLst>
                <a:ext uri="{FF2B5EF4-FFF2-40B4-BE49-F238E27FC236}">
                  <a16:creationId xmlns:a16="http://schemas.microsoft.com/office/drawing/2014/main" id="{FEB800D2-24CB-4792-A272-A9ECDB48AA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" y="1480"/>
              <a:ext cx="5256" cy="28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rgbClr val="80808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6149" name="Text Box 5">
            <a:extLst>
              <a:ext uri="{FF2B5EF4-FFF2-40B4-BE49-F238E27FC236}">
                <a16:creationId xmlns:a16="http://schemas.microsoft.com/office/drawing/2014/main" id="{3A58AE60-F83A-46BC-BE71-264FB43A33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4175" y="5513388"/>
            <a:ext cx="723900" cy="276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200">
                <a:solidFill>
                  <a:srgbClr val="000514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o Arco</a:t>
            </a:r>
          </a:p>
        </p:txBody>
      </p:sp>
      <p:sp>
        <p:nvSpPr>
          <p:cNvPr id="6150" name="Text Box 6">
            <a:extLst>
              <a:ext uri="{FF2B5EF4-FFF2-40B4-BE49-F238E27FC236}">
                <a16:creationId xmlns:a16="http://schemas.microsoft.com/office/drawing/2014/main" id="{5FB571A4-1A43-4332-B569-7F35EE3504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8" y="4581525"/>
            <a:ext cx="1220787" cy="45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algn="ctr">
              <a:buClrTx/>
              <a:buFontTx/>
              <a:buNone/>
            </a:pPr>
            <a:r>
              <a:rPr lang="it-IT" altLang="it-IT" sz="12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PROCESSO</a:t>
            </a:r>
          </a:p>
          <a:p>
            <a:pPr algn="ctr">
              <a:buClrTx/>
              <a:buFontTx/>
              <a:buNone/>
            </a:pPr>
            <a:r>
              <a:rPr lang="it-IT" altLang="it-IT" sz="1200">
                <a:solidFill>
                  <a:srgbClr val="FF33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TRASVERSO</a:t>
            </a:r>
          </a:p>
        </p:txBody>
      </p:sp>
      <p:sp>
        <p:nvSpPr>
          <p:cNvPr id="6151" name="Line 7">
            <a:extLst>
              <a:ext uri="{FF2B5EF4-FFF2-40B4-BE49-F238E27FC236}">
                <a16:creationId xmlns:a16="http://schemas.microsoft.com/office/drawing/2014/main" id="{B7EE22A1-BBA2-4774-BCB9-81DBE2DC4F25}"/>
              </a:ext>
            </a:extLst>
          </p:cNvPr>
          <p:cNvSpPr>
            <a:spLocks noChangeShapeType="1"/>
          </p:cNvSpPr>
          <p:nvPr/>
        </p:nvSpPr>
        <p:spPr bwMode="auto">
          <a:xfrm>
            <a:off x="1116013" y="4724400"/>
            <a:ext cx="576262" cy="144463"/>
          </a:xfrm>
          <a:prstGeom prst="line">
            <a:avLst/>
          </a:prstGeom>
          <a:noFill/>
          <a:ln w="12600" cap="sq">
            <a:solidFill>
              <a:srgbClr val="FF33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>
            <a:extLst>
              <a:ext uri="{FF2B5EF4-FFF2-40B4-BE49-F238E27FC236}">
                <a16:creationId xmlns:a16="http://schemas.microsoft.com/office/drawing/2014/main" id="{4EE9B036-0E29-41A9-98EA-5F83018D216F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79512" y="124163"/>
            <a:ext cx="8424936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0" dirty="0">
                <a:solidFill>
                  <a:schemeClr val="tx1"/>
                </a:solidFill>
                <a:latin typeface="Chalkboard SE" panose="03050602040202020205" pitchFamily="66" charset="77"/>
              </a:rPr>
              <a:t>MUSCOLI VERTEBRALI delle DOCCE VERTEBRALI </a:t>
            </a:r>
            <a:br>
              <a:rPr lang="it-IT" altLang="it-IT" sz="2800" b="0" dirty="0">
                <a:solidFill>
                  <a:schemeClr val="tx1"/>
                </a:solidFill>
                <a:latin typeface="Chalkboard SE" panose="03050602040202020205" pitchFamily="66" charset="77"/>
              </a:rPr>
            </a:br>
            <a:r>
              <a:rPr lang="it-IT" altLang="it-IT" sz="2800" b="0" dirty="0">
                <a:solidFill>
                  <a:schemeClr val="tx1"/>
                </a:solidFill>
                <a:latin typeface="Chalkboard SE" panose="03050602040202020205" pitchFamily="66" charset="77"/>
              </a:rPr>
              <a:t>MUSCOLI SPLENII</a:t>
            </a:r>
          </a:p>
        </p:txBody>
      </p:sp>
      <p:graphicFrame>
        <p:nvGraphicFramePr>
          <p:cNvPr id="33794" name="Object 2">
            <a:extLst>
              <a:ext uri="{FF2B5EF4-FFF2-40B4-BE49-F238E27FC236}">
                <a16:creationId xmlns:a16="http://schemas.microsoft.com/office/drawing/2014/main" id="{9E2A474F-B9DE-46E6-898E-199D4616F9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9446560"/>
              </p:ext>
            </p:extLst>
          </p:nvPr>
        </p:nvGraphicFramePr>
        <p:xfrm>
          <a:off x="0" y="1267163"/>
          <a:ext cx="9119631" cy="54742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0" imgH="0" progId="">
                  <p:embed/>
                </p:oleObj>
              </mc:Choice>
              <mc:Fallback>
                <p:oleObj r:id="rId3" imgW="0" imgH="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267163"/>
                        <a:ext cx="9119631" cy="5474206"/>
                      </a:xfrm>
                      <a:prstGeom prst="rect">
                        <a:avLst/>
                      </a:prstGeom>
                      <a:noFill/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F76A839A-BB25-4D4C-9397-F60CE13433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1" r="49620" b="50593"/>
          <a:stretch/>
        </p:blipFill>
        <p:spPr bwMode="auto">
          <a:xfrm>
            <a:off x="1043608" y="0"/>
            <a:ext cx="7004814" cy="66919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8000"/>
                  </a:blip>
                  <a:srcRect t="481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309927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>
            <a:extLst>
              <a:ext uri="{FF2B5EF4-FFF2-40B4-BE49-F238E27FC236}">
                <a16:creationId xmlns:a16="http://schemas.microsoft.com/office/drawing/2014/main" id="{2B8FC317-F3F4-4AF2-A321-1785769ED1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419" r="45396" b="5617"/>
          <a:stretch/>
        </p:blipFill>
        <p:spPr bwMode="auto">
          <a:xfrm>
            <a:off x="2843808" y="0"/>
            <a:ext cx="4788024" cy="6881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8000"/>
                  </a:blip>
                  <a:srcRect t="481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6" name="Rectangle 2">
            <a:extLst>
              <a:ext uri="{FF2B5EF4-FFF2-40B4-BE49-F238E27FC236}">
                <a16:creationId xmlns:a16="http://schemas.microsoft.com/office/drawing/2014/main" id="{9B1B0CA5-ECA4-4A1C-BD2E-B362514A2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060575"/>
            <a:ext cx="270033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6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pperplate" panose="02000504000000020004" pitchFamily="2" charset="77"/>
                <a:cs typeface="Arial"/>
              </a:rPr>
              <a:t>MUSCOLI </a:t>
            </a:r>
            <a:endParaRPr lang="it-IT" altLang="it-IT" sz="2600" dirty="0">
              <a:solidFill>
                <a:schemeClr val="tx1"/>
              </a:solidFill>
              <a:latin typeface="Copperplate" panose="02000504000000020004" pitchFamily="2" charset="77"/>
              <a:cs typeface="Arial"/>
            </a:endParaRP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6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pperplate" panose="02000504000000020004" pitchFamily="2" charset="77"/>
                <a:cs typeface="Arial"/>
              </a:rPr>
              <a:t>DELLE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" panose="02000504000000020004" pitchFamily="2" charset="77"/>
                <a:cs typeface="Arial"/>
              </a:rPr>
              <a:t>DOCCE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6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pperplate" panose="02000504000000020004" pitchFamily="2" charset="77"/>
                <a:cs typeface="Arial"/>
              </a:rPr>
              <a:t>VERTEBRALI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60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opperplate" panose="02000504000000020004" pitchFamily="2" charset="77"/>
                <a:cs typeface="Arial"/>
              </a:rPr>
              <a:t>(Strati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" panose="02000504000000020004" pitchFamily="2" charset="77"/>
                <a:cs typeface="Arial"/>
              </a:rPr>
              <a:t>Superficiale 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" panose="02000504000000020004" pitchFamily="2" charset="77"/>
                <a:cs typeface="Arial"/>
              </a:rPr>
              <a:t>e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dirty="0">
                <a:solidFill>
                  <a:schemeClr val="tx1"/>
                </a:solidFill>
                <a:latin typeface="Copperplate" panose="02000504000000020004" pitchFamily="2" charset="77"/>
                <a:cs typeface="Arial"/>
              </a:rPr>
              <a:t>Intermedio)</a:t>
            </a:r>
          </a:p>
        </p:txBody>
      </p:sp>
    </p:spTree>
    <p:extLst>
      <p:ext uri="{BB962C8B-B14F-4D97-AF65-F5344CB8AC3E}">
        <p14:creationId xmlns:p14="http://schemas.microsoft.com/office/powerpoint/2010/main" val="18549588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70" name="image104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251520" y="332656"/>
            <a:ext cx="8216579" cy="587998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870505B9-38CD-F647-BF4A-573EC00B9B93}"/>
              </a:ext>
            </a:extLst>
          </p:cNvPr>
          <p:cNvSpPr txBox="1">
            <a:spLocks noChangeArrowheads="1"/>
          </p:cNvSpPr>
          <p:nvPr/>
        </p:nvSpPr>
        <p:spPr>
          <a:xfrm>
            <a:off x="491133" y="5229199"/>
            <a:ext cx="3413586" cy="691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1pPr>
            <a:lvl2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2pPr>
            <a:lvl3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3pPr>
            <a:lvl4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4pPr>
            <a:lvl5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5pPr>
            <a:lvl6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6pPr>
            <a:lvl7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7pPr>
            <a:lvl8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8pPr>
            <a:lvl9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kern="0" dirty="0">
                <a:solidFill>
                  <a:schemeClr val="tx1"/>
                </a:solidFill>
                <a:latin typeface="Chalkboard SE" panose="03050602040202020205" pitchFamily="66" charset="77"/>
              </a:rPr>
              <a:t> </a:t>
            </a:r>
            <a:r>
              <a:rPr lang="it-IT" altLang="it-IT" sz="3200" kern="0" dirty="0">
                <a:solidFill>
                  <a:schemeClr val="tx1"/>
                </a:solidFill>
                <a:latin typeface="Chalkboard SE" panose="03050602040202020205" pitchFamily="66" charset="77"/>
              </a:rPr>
              <a:t>MUSCOLO SACROSPINALE</a:t>
            </a:r>
          </a:p>
        </p:txBody>
      </p:sp>
    </p:spTree>
    <p:extLst>
      <p:ext uri="{BB962C8B-B14F-4D97-AF65-F5344CB8AC3E}">
        <p14:creationId xmlns:p14="http://schemas.microsoft.com/office/powerpoint/2010/main" val="2033359826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182" name="image108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395536" y="764704"/>
            <a:ext cx="8640960" cy="5256584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3E6F508B-6CB2-384D-A897-2F6209FFCB87}"/>
              </a:ext>
            </a:extLst>
          </p:cNvPr>
          <p:cNvSpPr txBox="1">
            <a:spLocks noChangeArrowheads="1"/>
          </p:cNvSpPr>
          <p:nvPr/>
        </p:nvSpPr>
        <p:spPr>
          <a:xfrm>
            <a:off x="5640275" y="5085184"/>
            <a:ext cx="3413586" cy="6916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1pPr>
            <a:lvl2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2pPr>
            <a:lvl3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3pPr>
            <a:lvl4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4pPr>
            <a:lvl5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5pPr>
            <a:lvl6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6pPr>
            <a:lvl7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7pPr>
            <a:lvl8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8pPr>
            <a:lvl9pPr algn="ctr">
              <a:defRPr sz="5906">
                <a:latin typeface="Gill Sans"/>
                <a:ea typeface="Gill Sans"/>
                <a:cs typeface="Gill Sans"/>
                <a:sym typeface="Gill Sans"/>
              </a:defRPr>
            </a:lvl9pPr>
          </a:lstStyle>
          <a:p>
            <a: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kern="0" dirty="0">
                <a:solidFill>
                  <a:schemeClr val="tx1"/>
                </a:solidFill>
                <a:latin typeface="Chalkboard SE" panose="03050602040202020205" pitchFamily="66" charset="77"/>
              </a:rPr>
              <a:t>MUSCOLO TRASVERSO SPINALE</a:t>
            </a:r>
          </a:p>
        </p:txBody>
      </p:sp>
    </p:spTree>
    <p:extLst>
      <p:ext uri="{BB962C8B-B14F-4D97-AF65-F5344CB8AC3E}">
        <p14:creationId xmlns:p14="http://schemas.microsoft.com/office/powerpoint/2010/main" val="2963896006"/>
      </p:ext>
    </p:extLst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>
            <a:extLst>
              <a:ext uri="{FF2B5EF4-FFF2-40B4-BE49-F238E27FC236}">
                <a16:creationId xmlns:a16="http://schemas.microsoft.com/office/drawing/2014/main" id="{8669979D-E0F5-469B-B660-1D607EFF01F0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0"/>
            <a:ext cx="9144000" cy="11430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800" b="0" dirty="0">
                <a:solidFill>
                  <a:schemeClr val="tx1"/>
                </a:solidFill>
                <a:latin typeface="Chalkboard SE" panose="03050602040202020205" pitchFamily="66" charset="77"/>
              </a:rPr>
              <a:t>MUSCOLI delle DOCCE VERTEBRALI</a:t>
            </a:r>
            <a:br>
              <a:rPr lang="it-IT" altLang="it-IT" sz="2800" b="0" dirty="0">
                <a:solidFill>
                  <a:schemeClr val="tx1"/>
                </a:solidFill>
                <a:latin typeface="Chalkboard SE" panose="03050602040202020205" pitchFamily="66" charset="77"/>
              </a:rPr>
            </a:br>
            <a:r>
              <a:rPr lang="it-IT" altLang="it-IT" sz="2800" b="0" dirty="0">
                <a:solidFill>
                  <a:schemeClr val="tx1"/>
                </a:solidFill>
                <a:latin typeface="Chalkboard SE" panose="03050602040202020205" pitchFamily="66" charset="77"/>
              </a:rPr>
              <a:t>SEMISPINALE e MULTIFIDO</a:t>
            </a:r>
          </a:p>
        </p:txBody>
      </p:sp>
      <p:graphicFrame>
        <p:nvGraphicFramePr>
          <p:cNvPr id="37890" name="Object 2">
            <a:extLst>
              <a:ext uri="{FF2B5EF4-FFF2-40B4-BE49-F238E27FC236}">
                <a16:creationId xmlns:a16="http://schemas.microsoft.com/office/drawing/2014/main" id="{44AC4A0E-3134-48DD-8BCD-0270AF8EAE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3617850"/>
              </p:ext>
            </p:extLst>
          </p:nvPr>
        </p:nvGraphicFramePr>
        <p:xfrm>
          <a:off x="1331640" y="1064449"/>
          <a:ext cx="7058025" cy="577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0" imgH="0" progId="">
                  <p:embed/>
                </p:oleObj>
              </mc:Choice>
              <mc:Fallback>
                <p:oleObj r:id="rId3" imgW="0" imgH="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640" y="1064449"/>
                        <a:ext cx="7058025" cy="577215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 noChangeArrowheads="1"/>
          </p:cNvPicPr>
          <p:nvPr/>
        </p:nvPicPr>
        <p:blipFill rotWithShape="1">
          <a:blip r:embed="rId3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09" t="5096" r="5037" b="61302"/>
          <a:stretch/>
        </p:blipFill>
        <p:spPr bwMode="auto">
          <a:xfrm>
            <a:off x="3131840" y="25399"/>
            <a:ext cx="6012160" cy="6832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8000"/>
                  </a:blip>
                  <a:srcRect t="481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0" y="2852936"/>
            <a:ext cx="313184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rgbClr val="FFFFFF"/>
                </a:solidFill>
                <a:latin typeface="Times New Roman" panose="02020603050405020304" pitchFamily="18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6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alkboard SE" panose="03050602040202020205" pitchFamily="66" charset="77"/>
                <a:cs typeface="Arial"/>
              </a:rPr>
              <a:t>MUSCOLI 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6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alkboard SE" panose="03050602040202020205" pitchFamily="66" charset="77"/>
                <a:cs typeface="Arial"/>
              </a:rPr>
              <a:t>PROFONDI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lang="it-IT" altLang="it-IT" sz="2600" b="1" dirty="0">
                <a:solidFill>
                  <a:schemeClr val="tx1"/>
                </a:solidFill>
                <a:latin typeface="Chalkboard SE" panose="03050602040202020205" pitchFamily="66" charset="77"/>
                <a:cs typeface="Arial"/>
              </a:rPr>
              <a:t>E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6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alkboard SE" panose="03050602040202020205" pitchFamily="66" charset="77"/>
                <a:cs typeface="Arial"/>
              </a:rPr>
              <a:t>INTERMEDI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6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alkboard SE" panose="03050602040202020205" pitchFamily="66" charset="77"/>
                <a:cs typeface="Arial"/>
              </a:rPr>
              <a:t>DELLE DOCCE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6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alkboard SE" panose="03050602040202020205" pitchFamily="66" charset="77"/>
                <a:cs typeface="Arial"/>
              </a:rPr>
              <a:t>VERTEBRALI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6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alkboard SE" panose="03050602040202020205" pitchFamily="66" charset="77"/>
                <a:cs typeface="Arial"/>
              </a:rPr>
              <a:t>(Interspinosi,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6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alkboard SE" panose="03050602040202020205" pitchFamily="66" charset="77"/>
                <a:cs typeface="Arial"/>
              </a:rPr>
              <a:t>Inter -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600" b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alkboard SE" panose="03050602040202020205" pitchFamily="66" charset="77"/>
                <a:cs typeface="Arial"/>
              </a:rPr>
              <a:t>Trasversari</a:t>
            </a:r>
            <a:endParaRPr kumimoji="0" lang="it-IT" altLang="it-IT" sz="2600" b="1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halkboard SE" panose="03050602040202020205" pitchFamily="66" charset="77"/>
              <a:cs typeface="Arial"/>
            </a:endParaRP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6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alkboard SE" panose="03050602040202020205" pitchFamily="66" charset="77"/>
                <a:cs typeface="Arial"/>
              </a:rPr>
              <a:t>e</a:t>
            </a:r>
          </a:p>
          <a:p>
            <a:pPr marL="0" marR="0" lvl="0" indent="0" algn="ctr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/>
            </a:pPr>
            <a:r>
              <a:rPr kumimoji="0" lang="it-IT" altLang="it-IT" sz="26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alkboard SE" panose="03050602040202020205" pitchFamily="66" charset="77"/>
                <a:cs typeface="Arial"/>
              </a:rPr>
              <a:t>Rotatori Spino-</a:t>
            </a:r>
            <a:r>
              <a:rPr kumimoji="0" lang="it-IT" altLang="it-IT" sz="2600" b="1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alkboard SE" panose="03050602040202020205" pitchFamily="66" charset="77"/>
                <a:cs typeface="Arial"/>
              </a:rPr>
              <a:t>Trasversari</a:t>
            </a:r>
            <a:r>
              <a:rPr kumimoji="0" lang="it-IT" altLang="it-IT" sz="2600" b="1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halkboard SE" panose="03050602040202020205" pitchFamily="66" charset="77"/>
                <a:cs typeface="Arial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9182557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>
            <a:extLst>
              <a:ext uri="{FF2B5EF4-FFF2-40B4-BE49-F238E27FC236}">
                <a16:creationId xmlns:a16="http://schemas.microsoft.com/office/drawing/2014/main" id="{4D50BC60-E453-418F-8177-A4A8A491287D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0" y="2565400"/>
            <a:ext cx="3132138" cy="1214438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260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MUSCOLI  SUBOCCIPITALI</a:t>
            </a:r>
          </a:p>
        </p:txBody>
      </p:sp>
      <p:pic>
        <p:nvPicPr>
          <p:cNvPr id="43010" name="Picture 2">
            <a:extLst>
              <a:ext uri="{FF2B5EF4-FFF2-40B4-BE49-F238E27FC236}">
                <a16:creationId xmlns:a16="http://schemas.microsoft.com/office/drawing/2014/main" id="{059917CF-F569-400F-A781-B1A0844155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025" y="0"/>
            <a:ext cx="59324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>
            <a:spAutoFit/>
          </a:bodyPr>
          <a:lstStyle/>
          <a:p>
            <a:pPr marL="0" lvl="4" indent="0" defTabSz="321457" fontAlgn="auto">
              <a:spcBef>
                <a:spcPts val="0"/>
              </a:spcBef>
              <a:spcAft>
                <a:spcPts val="0"/>
              </a:spcAft>
              <a:buClrTx/>
              <a:buSzTx/>
              <a:defRPr sz="1800"/>
            </a:pP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 kern="0">
                <a:solidFill>
                  <a:sysClr val="windowText" lastClr="000000"/>
                </a:solidFill>
                <a:latin typeface="Helvetica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209" name="image117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8856984" cy="612068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327918144"/>
      </p:ext>
    </p:extLst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>
            <a:extLst>
              <a:ext uri="{FF2B5EF4-FFF2-40B4-BE49-F238E27FC236}">
                <a16:creationId xmlns:a16="http://schemas.microsoft.com/office/drawing/2014/main" id="{05DA42ED-DE11-4C22-A33D-3278BDF49381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228600" y="228600"/>
            <a:ext cx="8915400" cy="609600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it-IT" altLang="it-IT" sz="3200" b="0" dirty="0">
                <a:solidFill>
                  <a:schemeClr val="tx1"/>
                </a:solidFill>
                <a:latin typeface="Copperplate Gothic Bold" panose="020E0705020206020404" pitchFamily="34" charset="77"/>
              </a:rPr>
              <a:t>MUSCOLI VENTRALI del RACHIDE</a:t>
            </a:r>
          </a:p>
        </p:txBody>
      </p:sp>
      <p:pic>
        <p:nvPicPr>
          <p:cNvPr id="45058" name="Picture 2">
            <a:extLst>
              <a:ext uri="{FF2B5EF4-FFF2-40B4-BE49-F238E27FC236}">
                <a16:creationId xmlns:a16="http://schemas.microsoft.com/office/drawing/2014/main" id="{D48518DD-74CA-486D-9D3D-A29ECC8146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600"/>
            <a:ext cx="7620000" cy="568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contrast="6000"/>
                  </a:blip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C7AE8553-70FA-B047-8911-EBCC4E679F74}"/>
              </a:ext>
            </a:extLst>
          </p:cNvPr>
          <p:cNvSpPr/>
          <p:nvPr/>
        </p:nvSpPr>
        <p:spPr bwMode="auto">
          <a:xfrm>
            <a:off x="7812360" y="2924944"/>
            <a:ext cx="432048" cy="122413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tabLst/>
            </a:pPr>
            <a:endParaRPr kumimoji="0" lang="it-IT" sz="24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anose="02020603050405020304" pitchFamily="18" charset="0"/>
              <a:ea typeface="Microsoft YaHei" panose="020B0503020204020204" pitchFamily="34" charset="-122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9" name="Picture 1">
            <a:extLst>
              <a:ext uri="{FF2B5EF4-FFF2-40B4-BE49-F238E27FC236}">
                <a16:creationId xmlns:a16="http://schemas.microsoft.com/office/drawing/2014/main" id="{0FE5B411-93F6-4236-ACA6-D17B48AA2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" r="5505" b="24709"/>
          <a:stretch>
            <a:fillRect/>
          </a:stretch>
        </p:blipFill>
        <p:spPr bwMode="auto">
          <a:xfrm>
            <a:off x="0" y="0"/>
            <a:ext cx="9144000" cy="681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148" r="5505" b="24709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>
            <a:extLst>
              <a:ext uri="{FF2B5EF4-FFF2-40B4-BE49-F238E27FC236}">
                <a16:creationId xmlns:a16="http://schemas.microsoft.com/office/drawing/2014/main" id="{4BE79141-FED8-6341-A563-444573E54A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lum bright="-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4" t="38413" b="18610"/>
          <a:stretch/>
        </p:blipFill>
        <p:spPr bwMode="auto">
          <a:xfrm>
            <a:off x="1430157" y="185270"/>
            <a:ext cx="6283686" cy="6672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>
                    <a:lum bright="-6000" contrast="18000"/>
                  </a:blip>
                  <a:srcRect t="481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689028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8477389E-1545-5B4C-8BFC-8B93AA6FAF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7894" y="-36186"/>
            <a:ext cx="8452577" cy="6894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6264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>
            <a:off x="491133" y="6467326"/>
            <a:ext cx="8304609" cy="216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lvl="4" defTabSz="321457">
              <a:defRPr sz="1800"/>
            </a:pPr>
            <a:r>
              <a:rPr sz="703">
                <a:latin typeface="+mj-lt"/>
                <a:ea typeface="+mj-ea"/>
                <a:cs typeface="+mj-cs"/>
                <a:sym typeface="Helvetica"/>
              </a:rPr>
              <a:t>K.L. Moore, A.F. Dalley, A.M.R. Agur                                                                      </a:t>
            </a:r>
            <a:r>
              <a:rPr sz="703" b="1">
                <a:latin typeface="+mj-lt"/>
                <a:ea typeface="+mj-ea"/>
                <a:cs typeface="+mj-cs"/>
                <a:sym typeface="Helvetica"/>
              </a:rPr>
              <a:t>Anatomia umana a orientamento clinico </a:t>
            </a:r>
            <a:r>
              <a:rPr sz="703">
                <a:latin typeface="+mj-lt"/>
                <a:ea typeface="+mj-ea"/>
                <a:cs typeface="+mj-cs"/>
                <a:sym typeface="Helvetica"/>
              </a:rPr>
              <a:t>                                                          Copyright 2015 C.E.A. Casa Editrice Ambrosiana</a:t>
            </a:r>
          </a:p>
        </p:txBody>
      </p:sp>
      <p:pic>
        <p:nvPicPr>
          <p:cNvPr id="47" name="image3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179512" y="188640"/>
            <a:ext cx="8856983" cy="666936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53406376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/>
          <p:nvPr/>
        </p:nvSpPr>
        <p:spPr>
          <a:xfrm>
            <a:off x="0" y="6191547"/>
            <a:ext cx="8820472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lvl="4" defTabSz="321457">
              <a:defRPr sz="1800"/>
            </a:pP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K.L. Moore, A.F.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Dalley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, A.M.R.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Agur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                                                                      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Anatomia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umana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a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orientamento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clinico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                                                          Copyright 2015 C.E.A. Casa </a:t>
            </a:r>
            <a:r>
              <a:rPr sz="1200" b="1" dirty="0" err="1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Editrice</a:t>
            </a:r>
            <a:r>
              <a:rPr sz="1200" b="1" dirty="0">
                <a:solidFill>
                  <a:schemeClr val="tx1"/>
                </a:solidFill>
                <a:latin typeface="+mj-lt"/>
                <a:ea typeface="+mj-ea"/>
                <a:cs typeface="+mj-cs"/>
                <a:sym typeface="Helvetica"/>
              </a:rPr>
              <a:t> Ambrosiana</a:t>
            </a:r>
          </a:p>
        </p:txBody>
      </p:sp>
      <p:pic>
        <p:nvPicPr>
          <p:cNvPr id="50" name="image4.png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188640"/>
            <a:ext cx="8820472" cy="6002907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2997668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Tema di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i Office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it-IT" sz="24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anose="02020603050405020304" pitchFamily="18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i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i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i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8F8F8F"/>
      </a:accent3>
      <a:accent4>
        <a:srgbClr val="707070"/>
      </a:accent4>
      <a:accent5>
        <a:srgbClr val="D8ECED"/>
      </a:accent5>
      <a:accent6>
        <a:srgbClr val="2E2E8B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ct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BBE0E3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ctr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4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17558</TotalTime>
  <Words>1679</Words>
  <Application>Microsoft Macintosh PowerPoint</Application>
  <PresentationFormat>Presentazione su schermo (4:3)</PresentationFormat>
  <Paragraphs>204</Paragraphs>
  <Slides>71</Slides>
  <Notes>30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13</vt:i4>
      </vt:variant>
      <vt:variant>
        <vt:lpstr>Tema</vt:lpstr>
      </vt:variant>
      <vt:variant>
        <vt:i4>3</vt:i4>
      </vt:variant>
      <vt:variant>
        <vt:lpstr>Server OLE incorporati</vt:lpstr>
      </vt:variant>
      <vt:variant>
        <vt:i4>0</vt:i4>
      </vt:variant>
      <vt:variant>
        <vt:lpstr>Titoli diapositive</vt:lpstr>
      </vt:variant>
      <vt:variant>
        <vt:i4>71</vt:i4>
      </vt:variant>
    </vt:vector>
  </HeadingPairs>
  <TitlesOfParts>
    <vt:vector size="87" baseType="lpstr">
      <vt:lpstr>Arial</vt:lpstr>
      <vt:lpstr>Arial Black</vt:lpstr>
      <vt:lpstr>Chalkboard SE</vt:lpstr>
      <vt:lpstr>Chalkboard SE Light</vt:lpstr>
      <vt:lpstr>Copperplate</vt:lpstr>
      <vt:lpstr>Copperplate Gothic Bold</vt:lpstr>
      <vt:lpstr>Copperplate Light</vt:lpstr>
      <vt:lpstr>Garamond</vt:lpstr>
      <vt:lpstr>Gill Sans</vt:lpstr>
      <vt:lpstr>Gurmukhi MN</vt:lpstr>
      <vt:lpstr>Helvetica</vt:lpstr>
      <vt:lpstr>Times New Roman</vt:lpstr>
      <vt:lpstr>Wingdings</vt:lpstr>
      <vt:lpstr>Tema di Office</vt:lpstr>
      <vt:lpstr>1_Tema di Office</vt:lpstr>
      <vt:lpstr>Default</vt:lpstr>
      <vt:lpstr>SCHELETRO ASSILE  COLONNA VERTEBRALE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VERTEBRA-TIPO CARATTERISTICHE MORFOLOGICHE GENERALI</vt:lpstr>
      <vt:lpstr>Presentazione standard di PowerPoint</vt:lpstr>
      <vt:lpstr>Presentazione standard di PowerPoint</vt:lpstr>
      <vt:lpstr>Presentazione standard di PowerPoint</vt:lpstr>
      <vt:lpstr>VERTEBRE CERVICALI C1 – C7</vt:lpstr>
      <vt:lpstr>Presentazione standard di PowerPoint</vt:lpstr>
      <vt:lpstr>Presentazione standard di PowerPoint</vt:lpstr>
      <vt:lpstr>VERTEBRE CERVICALI CARATTERI MORFOLOGICI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VERTEBRE TORACICHE T1 – T12</vt:lpstr>
      <vt:lpstr>Presentazione standard di PowerPoint</vt:lpstr>
      <vt:lpstr>VERTEBRE TORACICHE</vt:lpstr>
      <vt:lpstr>Presentazione standard di PowerPoint</vt:lpstr>
      <vt:lpstr>VERTEBRE LOMBARI L1 – L5</vt:lpstr>
      <vt:lpstr>Presentazione standard di PowerPoint</vt:lpstr>
      <vt:lpstr>VERTEBRE LOMBARI</vt:lpstr>
      <vt:lpstr>Presentazione standard di PowerPoint</vt:lpstr>
      <vt:lpstr>OSSO  SACRO (Vertebre Sacrali)  S1 – S5</vt:lpstr>
      <vt:lpstr>Presentazione standard di PowerPoint</vt:lpstr>
      <vt:lpstr>Presentazione standard di PowerPoint</vt:lpstr>
      <vt:lpstr>Presentazione standard di PowerPoint</vt:lpstr>
      <vt:lpstr>VERTEBRE SACRALI:  OSSO SACRO</vt:lpstr>
      <vt:lpstr>COCCIGE (Vertebre Coccigee)  Co1 – Co4 (3, 5)</vt:lpstr>
      <vt:lpstr>COCCIGE</vt:lpstr>
      <vt:lpstr>ARTICOLAZIONI VERTEBRALI</vt:lpstr>
      <vt:lpstr>ARTICOLAZIONI della  COLONNA VERTEBRALE</vt:lpstr>
      <vt:lpstr>ARTICOLAZIONI INTRINSECHE [1] ARTICOLAZIONI tra i CORPI VERTEBRALI: SINFISI</vt:lpstr>
      <vt:lpstr>Presentazione standard di PowerPoint</vt:lpstr>
      <vt:lpstr>Presentazione standard di PowerPoint</vt:lpstr>
      <vt:lpstr>Presentazione standard di PowerPoint</vt:lpstr>
      <vt:lpstr>ARTICOLAZIONI INTRINSECHE [2] ARTICOLAZIONI tra i PROCESSI ARTICOLARI VERTEBRALI: ARTRODIE</vt:lpstr>
      <vt:lpstr>ARTICOLAZIONI INTRINSECHE [3] LEGAMENTI a DISTANZA</vt:lpstr>
      <vt:lpstr>ARTICOLAZIONI INTRINSECHE [4] ARTICOLAZIONE LOMBO-SACRALE</vt:lpstr>
      <vt:lpstr>MOVIMENTI DELLA  COLONNA VERTEBRALE</vt:lpstr>
      <vt:lpstr>Presentazione standard di PowerPoint</vt:lpstr>
      <vt:lpstr>MOVIMENTI della COLONNA VERTEBRALE</vt:lpstr>
      <vt:lpstr>ARTICOLAZIONI ESTRINSECHE [1] ARTICOLAZIONE CRANIO-VERTEBRALE (Occipito-Atlanto-Epistrofica)</vt:lpstr>
      <vt:lpstr>Presentazione standard di PowerPoint</vt:lpstr>
      <vt:lpstr>ARTICOLAZIONE CRANIO-VERTEBRALE: ARTICOLAZIONE OCCIPITO-ATLANTOIDEA</vt:lpstr>
      <vt:lpstr>Presentazione standard di PowerPoint</vt:lpstr>
      <vt:lpstr>Presentazione standard di PowerPoint</vt:lpstr>
      <vt:lpstr>Presentazione standard di PowerPoint</vt:lpstr>
      <vt:lpstr>ARTICOLAZIONE CRANIO-VERTEBRALE: ARTICOLAZIONE ATLANTO-EPISTROFICA LATERALE</vt:lpstr>
      <vt:lpstr>ARTICOLAZIONE CRANIO-VERTEBRALE: ARTICOLAZIONE ATLANTO-EPISTROFICA MEDIANA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MUSCOLI DEL RACHIDE VERTEBRALE</vt:lpstr>
      <vt:lpstr>MUSCOLI VERTEBRALI delle DOCCE VERTEBRALI  MUSCOLI SPLENII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MUSCOLI delle DOCCE VERTEBRALI SEMISPINALE e MULTIFIDO</vt:lpstr>
      <vt:lpstr>Presentazione standard di PowerPoint</vt:lpstr>
      <vt:lpstr>MUSCOLI  SUBOCCIPITALI</vt:lpstr>
      <vt:lpstr>Presentazione standard di PowerPoint</vt:lpstr>
      <vt:lpstr>MUSCOLI VENTRALI del RACHIDE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Nessun titolo diapositiva</dc:title>
  <dc:creator>Pallette</dc:creator>
  <cp:lastModifiedBy>Utente di Microsoft Office</cp:lastModifiedBy>
  <cp:revision>288</cp:revision>
  <cp:lastPrinted>1601-01-01T00:00:00Z</cp:lastPrinted>
  <dcterms:created xsi:type="dcterms:W3CDTF">2000-11-22T09:35:33Z</dcterms:created>
  <dcterms:modified xsi:type="dcterms:W3CDTF">2024-10-28T07:56:31Z</dcterms:modified>
</cp:coreProperties>
</file>