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49" r:id="rId2"/>
  </p:sldMasterIdLst>
  <p:notesMasterIdLst>
    <p:notesMasterId r:id="rId7"/>
  </p:notesMasterIdLst>
  <p:sldIdLst>
    <p:sldId id="277" r:id="rId3"/>
    <p:sldId id="274" r:id="rId4"/>
    <p:sldId id="275" r:id="rId5"/>
    <p:sldId id="276" r:id="rId6"/>
  </p:sldIdLst>
  <p:sldSz cx="9144000" cy="6858000" type="screen4x3"/>
  <p:notesSz cx="7008813" cy="9294813"/>
  <p:defaultTextStyle>
    <a:defPPr>
      <a:defRPr lang="en-GB"/>
    </a:defPPr>
    <a:lvl1pPr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2400" kern="1200">
        <a:solidFill>
          <a:schemeClr val="bg1"/>
        </a:solidFill>
        <a:latin typeface="Times New Roman" panose="02020603050405020304" pitchFamily="18" charset="0"/>
        <a:ea typeface="Microsoft YaHei" panose="020B0503020204020204" pitchFamily="34" charset="-122"/>
        <a:cs typeface="Arial" panose="020B0604020202020204" pitchFamily="34" charset="0"/>
      </a:defRPr>
    </a:lvl1pPr>
    <a:lvl2pPr marL="742950" indent="-28575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2400" kern="1200">
        <a:solidFill>
          <a:schemeClr val="bg1"/>
        </a:solidFill>
        <a:latin typeface="Times New Roman" panose="02020603050405020304" pitchFamily="18" charset="0"/>
        <a:ea typeface="Microsoft YaHei" panose="020B0503020204020204" pitchFamily="34" charset="-122"/>
        <a:cs typeface="Arial" panose="020B0604020202020204" pitchFamily="34" charset="0"/>
      </a:defRPr>
    </a:lvl2pPr>
    <a:lvl3pPr marL="1143000" indent="-22860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2400" kern="1200">
        <a:solidFill>
          <a:schemeClr val="bg1"/>
        </a:solidFill>
        <a:latin typeface="Times New Roman" panose="02020603050405020304" pitchFamily="18" charset="0"/>
        <a:ea typeface="Microsoft YaHei" panose="020B0503020204020204" pitchFamily="34" charset="-122"/>
        <a:cs typeface="Arial" panose="020B0604020202020204" pitchFamily="34" charset="0"/>
      </a:defRPr>
    </a:lvl3pPr>
    <a:lvl4pPr marL="1600200" indent="-22860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2400" kern="1200">
        <a:solidFill>
          <a:schemeClr val="bg1"/>
        </a:solidFill>
        <a:latin typeface="Times New Roman" panose="02020603050405020304" pitchFamily="18" charset="0"/>
        <a:ea typeface="Microsoft YaHei" panose="020B0503020204020204" pitchFamily="34" charset="-122"/>
        <a:cs typeface="Arial" panose="020B0604020202020204" pitchFamily="34" charset="0"/>
      </a:defRPr>
    </a:lvl4pPr>
    <a:lvl5pPr marL="2057400" indent="-22860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2400" kern="1200">
        <a:solidFill>
          <a:schemeClr val="bg1"/>
        </a:solidFill>
        <a:latin typeface="Times New Roman" panose="02020603050405020304" pitchFamily="18" charset="0"/>
        <a:ea typeface="Microsoft YaHei" panose="020B0503020204020204" pitchFamily="34" charset="-122"/>
        <a:cs typeface="Arial" panose="020B0604020202020204" pitchFamily="34" charset="0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anose="02020603050405020304" pitchFamily="18" charset="0"/>
        <a:ea typeface="Microsoft YaHei" panose="020B0503020204020204" pitchFamily="34" charset="-122"/>
        <a:cs typeface="Arial" panose="020B0604020202020204" pitchFamily="34" charset="0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anose="02020603050405020304" pitchFamily="18" charset="0"/>
        <a:ea typeface="Microsoft YaHei" panose="020B0503020204020204" pitchFamily="34" charset="-122"/>
        <a:cs typeface="Arial" panose="020B0604020202020204" pitchFamily="34" charset="0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anose="02020603050405020304" pitchFamily="18" charset="0"/>
        <a:ea typeface="Microsoft YaHei" panose="020B0503020204020204" pitchFamily="34" charset="-122"/>
        <a:cs typeface="Arial" panose="020B0604020202020204" pitchFamily="34" charset="0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anose="02020603050405020304" pitchFamily="18" charset="0"/>
        <a:ea typeface="Microsoft YaHei" panose="020B0503020204020204" pitchFamily="34" charset="-122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E4B2DD"/>
    <a:srgbClr val="FFFF99"/>
    <a:srgbClr val="9E9FD5"/>
    <a:srgbClr val="FFF991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5423" autoAdjust="0"/>
    <p:restoredTop sz="89456" autoAdjust="0"/>
  </p:normalViewPr>
  <p:slideViewPr>
    <p:cSldViewPr showGuides="1">
      <p:cViewPr varScale="1">
        <p:scale>
          <a:sx n="114" d="100"/>
          <a:sy n="114" d="100"/>
        </p:scale>
        <p:origin x="1472" y="16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4" y="-88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2904"/>
    </p:cViewPr>
  </p:sorterViewPr>
  <p:notesViewPr>
    <p:cSldViewPr showGuides="1"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7724" cy="7772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AutoShape 1">
            <a:extLst>
              <a:ext uri="{FF2B5EF4-FFF2-40B4-BE49-F238E27FC236}">
                <a16:creationId xmlns:a16="http://schemas.microsoft.com/office/drawing/2014/main" id="{A6770FFF-23C5-801F-66D6-A11D54D081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7008813" cy="9294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36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it-IT"/>
          </a:p>
        </p:txBody>
      </p:sp>
      <p:sp>
        <p:nvSpPr>
          <p:cNvPr id="26627" name="AutoShape 2">
            <a:extLst>
              <a:ext uri="{FF2B5EF4-FFF2-40B4-BE49-F238E27FC236}">
                <a16:creationId xmlns:a16="http://schemas.microsoft.com/office/drawing/2014/main" id="{01730232-7023-15B8-9A98-1799376324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7008813" cy="9294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it-IT"/>
          </a:p>
        </p:txBody>
      </p:sp>
      <p:sp>
        <p:nvSpPr>
          <p:cNvPr id="26628" name="AutoShape 3">
            <a:extLst>
              <a:ext uri="{FF2B5EF4-FFF2-40B4-BE49-F238E27FC236}">
                <a16:creationId xmlns:a16="http://schemas.microsoft.com/office/drawing/2014/main" id="{729AF2A3-5C15-3C3B-DCDF-75600B5F0E6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7008813" cy="9294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it-IT"/>
          </a:p>
        </p:txBody>
      </p:sp>
      <p:sp>
        <p:nvSpPr>
          <p:cNvPr id="26629" name="AutoShape 4">
            <a:extLst>
              <a:ext uri="{FF2B5EF4-FFF2-40B4-BE49-F238E27FC236}">
                <a16:creationId xmlns:a16="http://schemas.microsoft.com/office/drawing/2014/main" id="{6B388991-E4D9-D272-72F8-E7909BE23F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7008813" cy="9294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it-IT"/>
          </a:p>
        </p:txBody>
      </p:sp>
      <p:sp>
        <p:nvSpPr>
          <p:cNvPr id="26630" name="AutoShape 5">
            <a:extLst>
              <a:ext uri="{FF2B5EF4-FFF2-40B4-BE49-F238E27FC236}">
                <a16:creationId xmlns:a16="http://schemas.microsoft.com/office/drawing/2014/main" id="{4681F0F8-A2B5-C81F-F00F-A752C5C92A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7008813" cy="9294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it-IT"/>
          </a:p>
        </p:txBody>
      </p:sp>
      <p:sp>
        <p:nvSpPr>
          <p:cNvPr id="4102" name="Rectangle 6">
            <a:extLst>
              <a:ext uri="{FF2B5EF4-FFF2-40B4-BE49-F238E27FC236}">
                <a16:creationId xmlns:a16="http://schemas.microsoft.com/office/drawing/2014/main" id="{D580AB16-8882-642B-831A-97C607787392}"/>
              </a:ext>
            </a:extLst>
          </p:cNvPr>
          <p:cNvSpPr>
            <a:spLocks noGrp="1" noChangeArrowheads="1"/>
          </p:cNvSpPr>
          <p:nvPr>
            <p:ph type="hdr"/>
          </p:nvPr>
        </p:nvSpPr>
        <p:spPr bwMode="auto">
          <a:xfrm>
            <a:off x="0" y="0"/>
            <a:ext cx="30305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>
              <a:buClrTx/>
              <a:buSzPct val="45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 smtClean="0">
                <a:solidFill>
                  <a:srgbClr val="000000"/>
                </a:solidFill>
                <a:latin typeface="Times New Roman" pitchFamily="1" charset="0"/>
                <a:ea typeface="Microsoft YaHei" charset="-122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>
            <a:extLst>
              <a:ext uri="{FF2B5EF4-FFF2-40B4-BE49-F238E27FC236}">
                <a16:creationId xmlns:a16="http://schemas.microsoft.com/office/drawing/2014/main" id="{8C3A4C5F-9590-B101-A6C6-D811F4C77479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 bwMode="auto">
          <a:xfrm>
            <a:off x="3970338" y="0"/>
            <a:ext cx="303053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r">
              <a:buClrTx/>
              <a:buSzPct val="45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 smtClean="0">
                <a:solidFill>
                  <a:srgbClr val="000000"/>
                </a:solidFill>
                <a:latin typeface="Times New Roman" pitchFamily="1" charset="0"/>
                <a:ea typeface="Microsoft YaHei" charset="-122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6633" name="Rectangle 8">
            <a:extLst>
              <a:ext uri="{FF2B5EF4-FFF2-40B4-BE49-F238E27FC236}">
                <a16:creationId xmlns:a16="http://schemas.microsoft.com/office/drawing/2014/main" id="{D49A2DD7-D0B4-E107-C38B-48F5E9D265B5}"/>
              </a:ext>
            </a:extLst>
          </p:cNvPr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81100" y="696913"/>
            <a:ext cx="4640263" cy="3478212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sp>
      <p:sp>
        <p:nvSpPr>
          <p:cNvPr id="4105" name="Rectangle 9">
            <a:extLst>
              <a:ext uri="{FF2B5EF4-FFF2-40B4-BE49-F238E27FC236}">
                <a16:creationId xmlns:a16="http://schemas.microsoft.com/office/drawing/2014/main" id="{CE9014CA-56EA-9F8D-1C80-5AC8F677BED9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 bwMode="auto">
          <a:xfrm>
            <a:off x="701675" y="4416425"/>
            <a:ext cx="5599113" cy="417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noProof="0"/>
          </a:p>
        </p:txBody>
      </p:sp>
      <p:sp>
        <p:nvSpPr>
          <p:cNvPr id="4106" name="Rectangle 10">
            <a:extLst>
              <a:ext uri="{FF2B5EF4-FFF2-40B4-BE49-F238E27FC236}">
                <a16:creationId xmlns:a16="http://schemas.microsoft.com/office/drawing/2014/main" id="{45E4C6C0-49CB-1318-2479-8EA2E46EEC68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 bwMode="auto">
          <a:xfrm>
            <a:off x="0" y="8829675"/>
            <a:ext cx="30305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>
              <a:buClrTx/>
              <a:buSzPct val="45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 smtClean="0">
                <a:solidFill>
                  <a:srgbClr val="000000"/>
                </a:solidFill>
                <a:latin typeface="Times New Roman" pitchFamily="1" charset="0"/>
                <a:ea typeface="Microsoft YaHei" charset="-122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7" name="Rectangle 11">
            <a:extLst>
              <a:ext uri="{FF2B5EF4-FFF2-40B4-BE49-F238E27FC236}">
                <a16:creationId xmlns:a16="http://schemas.microsoft.com/office/drawing/2014/main" id="{B8A0487C-1536-30B2-886A-12548089F5B1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 bwMode="auto">
          <a:xfrm>
            <a:off x="3970338" y="8829675"/>
            <a:ext cx="303053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 algn="r">
              <a:buClrTx/>
              <a:buSzPct val="45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</a:defRPr>
            </a:lvl1pPr>
          </a:lstStyle>
          <a:p>
            <a:fld id="{C1172FC7-A211-1F43-93B0-9CA4456AB486}" type="slidenum">
              <a:rPr lang="en-US" altLang="it-IT"/>
              <a:pPr/>
              <a:t>‹N›</a:t>
            </a:fld>
            <a:endParaRPr lang="en-US" alt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11">
            <a:extLst>
              <a:ext uri="{FF2B5EF4-FFF2-40B4-BE49-F238E27FC236}">
                <a16:creationId xmlns:a16="http://schemas.microsoft.com/office/drawing/2014/main" id="{1AB02A83-F6D4-45D4-A7CE-B5FC9C2E439D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9pPr>
          </a:lstStyle>
          <a:p>
            <a:pPr eaLnBrk="1" hangingPunct="1"/>
            <a:fld id="{B6C0F79A-B98D-9745-A985-8EF946E419F3}" type="slidenum">
              <a:rPr lang="en-US" altLang="it-IT" sz="1200">
                <a:solidFill>
                  <a:srgbClr val="000000"/>
                </a:solidFill>
              </a:rPr>
              <a:pPr eaLnBrk="1" hangingPunct="1"/>
              <a:t>2</a:t>
            </a:fld>
            <a:endParaRPr lang="en-US" altLang="it-IT" sz="1200">
              <a:solidFill>
                <a:srgbClr val="000000"/>
              </a:solidFill>
            </a:endParaRPr>
          </a:p>
        </p:txBody>
      </p:sp>
      <p:sp>
        <p:nvSpPr>
          <p:cNvPr id="46083" name="Rectangle 1">
            <a:extLst>
              <a:ext uri="{FF2B5EF4-FFF2-40B4-BE49-F238E27FC236}">
                <a16:creationId xmlns:a16="http://schemas.microsoft.com/office/drawing/2014/main" id="{2DB7B562-E500-FE6F-9A2D-084F0493C0E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1100" y="696913"/>
            <a:ext cx="4648200" cy="3486150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6084" name="Rectangle 2">
            <a:extLst>
              <a:ext uri="{FF2B5EF4-FFF2-40B4-BE49-F238E27FC236}">
                <a16:creationId xmlns:a16="http://schemas.microsoft.com/office/drawing/2014/main" id="{12B03D2A-6031-B5A0-A66E-2DBD7E78D1F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01675" y="4416425"/>
            <a:ext cx="5607050" cy="4183063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it-IT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11">
            <a:extLst>
              <a:ext uri="{FF2B5EF4-FFF2-40B4-BE49-F238E27FC236}">
                <a16:creationId xmlns:a16="http://schemas.microsoft.com/office/drawing/2014/main" id="{DFFB165C-D338-8862-885C-BBE610E19ED3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9pPr>
          </a:lstStyle>
          <a:p>
            <a:pPr eaLnBrk="1" hangingPunct="1"/>
            <a:fld id="{5B48C7D8-C113-8F4F-9135-9806C21E02D3}" type="slidenum">
              <a:rPr lang="en-US" altLang="it-IT" sz="1200">
                <a:solidFill>
                  <a:srgbClr val="000000"/>
                </a:solidFill>
              </a:rPr>
              <a:pPr eaLnBrk="1" hangingPunct="1"/>
              <a:t>3</a:t>
            </a:fld>
            <a:endParaRPr lang="en-US" altLang="it-IT" sz="1200">
              <a:solidFill>
                <a:srgbClr val="000000"/>
              </a:solidFill>
            </a:endParaRPr>
          </a:p>
        </p:txBody>
      </p:sp>
      <p:sp>
        <p:nvSpPr>
          <p:cNvPr id="47107" name="Rectangle 1">
            <a:extLst>
              <a:ext uri="{FF2B5EF4-FFF2-40B4-BE49-F238E27FC236}">
                <a16:creationId xmlns:a16="http://schemas.microsoft.com/office/drawing/2014/main" id="{54550D8D-C8B3-1F20-ED24-ED67ED17721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1100" y="696913"/>
            <a:ext cx="4648200" cy="3486150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7108" name="Rectangle 2">
            <a:extLst>
              <a:ext uri="{FF2B5EF4-FFF2-40B4-BE49-F238E27FC236}">
                <a16:creationId xmlns:a16="http://schemas.microsoft.com/office/drawing/2014/main" id="{761BB62F-B504-68A6-FFD8-B19F13C497A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01675" y="4416425"/>
            <a:ext cx="5607050" cy="4183063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it-IT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11">
            <a:extLst>
              <a:ext uri="{FF2B5EF4-FFF2-40B4-BE49-F238E27FC236}">
                <a16:creationId xmlns:a16="http://schemas.microsoft.com/office/drawing/2014/main" id="{7FD2D868-F8C3-69B5-D70F-598BA81F9EA8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9pPr>
          </a:lstStyle>
          <a:p>
            <a:pPr eaLnBrk="1" hangingPunct="1"/>
            <a:fld id="{D8A6F7C9-B027-BA46-9DC9-7B81FD6F24B2}" type="slidenum">
              <a:rPr lang="en-US" altLang="it-IT" sz="1200">
                <a:solidFill>
                  <a:srgbClr val="000000"/>
                </a:solidFill>
              </a:rPr>
              <a:pPr eaLnBrk="1" hangingPunct="1"/>
              <a:t>4</a:t>
            </a:fld>
            <a:endParaRPr lang="en-US" altLang="it-IT" sz="1200">
              <a:solidFill>
                <a:srgbClr val="000000"/>
              </a:solidFill>
            </a:endParaRPr>
          </a:p>
        </p:txBody>
      </p:sp>
      <p:sp>
        <p:nvSpPr>
          <p:cNvPr id="48131" name="Rectangle 1">
            <a:extLst>
              <a:ext uri="{FF2B5EF4-FFF2-40B4-BE49-F238E27FC236}">
                <a16:creationId xmlns:a16="http://schemas.microsoft.com/office/drawing/2014/main" id="{1D7D90C2-778E-57D1-9DA5-4D7F7D9C67F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1100" y="696913"/>
            <a:ext cx="4648200" cy="3486150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8132" name="Rectangle 2">
            <a:extLst>
              <a:ext uri="{FF2B5EF4-FFF2-40B4-BE49-F238E27FC236}">
                <a16:creationId xmlns:a16="http://schemas.microsoft.com/office/drawing/2014/main" id="{C5A88F31-5970-1AC3-F01C-529AE2B1039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01675" y="4416425"/>
            <a:ext cx="5607050" cy="4183063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it-IT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5D12D40F-50DA-7F88-3FFC-2479216B4AF9}"/>
              </a:ext>
            </a:extLst>
          </p:cNvPr>
          <p:cNvSpPr>
            <a:spLocks noGrp="1" noChangeArrowheads="1"/>
          </p:cNvSpPr>
          <p:nvPr>
            <p:ph type="ft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r>
              <a:rPr lang="en-US"/>
              <a:t>Copyright © 2013, 2009, and 2007, Pearson Education, Inc.</a:t>
            </a:r>
          </a:p>
        </p:txBody>
      </p:sp>
    </p:spTree>
    <p:extLst>
      <p:ext uri="{BB962C8B-B14F-4D97-AF65-F5344CB8AC3E}">
        <p14:creationId xmlns:p14="http://schemas.microsoft.com/office/powerpoint/2010/main" val="42747837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8370F901-49E2-DF39-5953-F3C3A7A5B19A}"/>
              </a:ext>
            </a:extLst>
          </p:cNvPr>
          <p:cNvSpPr>
            <a:spLocks noGrp="1" noChangeArrowheads="1"/>
          </p:cNvSpPr>
          <p:nvPr>
            <p:ph type="ft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r>
              <a:rPr lang="en-US"/>
              <a:t>Copyright © 2013, 2009, and 2007, Pearson Education, Inc.</a:t>
            </a:r>
          </a:p>
        </p:txBody>
      </p:sp>
    </p:spTree>
    <p:extLst>
      <p:ext uri="{BB962C8B-B14F-4D97-AF65-F5344CB8AC3E}">
        <p14:creationId xmlns:p14="http://schemas.microsoft.com/office/powerpoint/2010/main" val="28296921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10350" y="1143000"/>
            <a:ext cx="2049463" cy="49609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000750" cy="49609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E99B8D19-6BF9-AE5A-653D-6E534CAF40AC}"/>
              </a:ext>
            </a:extLst>
          </p:cNvPr>
          <p:cNvSpPr>
            <a:spLocks noGrp="1" noChangeArrowheads="1"/>
          </p:cNvSpPr>
          <p:nvPr>
            <p:ph type="ft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r>
              <a:rPr lang="en-US"/>
              <a:t>Copyright © 2013, 2009, and 2007, Pearson Education, Inc.</a:t>
            </a:r>
          </a:p>
        </p:txBody>
      </p:sp>
    </p:spTree>
    <p:extLst>
      <p:ext uri="{BB962C8B-B14F-4D97-AF65-F5344CB8AC3E}">
        <p14:creationId xmlns:p14="http://schemas.microsoft.com/office/powerpoint/2010/main" val="39044038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12">
            <a:extLst>
              <a:ext uri="{FF2B5EF4-FFF2-40B4-BE49-F238E27FC236}">
                <a16:creationId xmlns:a16="http://schemas.microsoft.com/office/drawing/2014/main" id="{BA99AA78-4E69-DE97-0CCE-51DDDCFCE97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8238" y="6400800"/>
            <a:ext cx="15367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57400" y="1143000"/>
            <a:ext cx="6602413" cy="218281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Footer Placeholder 2">
            <a:extLst>
              <a:ext uri="{FF2B5EF4-FFF2-40B4-BE49-F238E27FC236}">
                <a16:creationId xmlns:a16="http://schemas.microsoft.com/office/drawing/2014/main" id="{DDF9540F-9218-7348-571B-3A435C35F67E}"/>
              </a:ext>
            </a:extLst>
          </p:cNvPr>
          <p:cNvSpPr>
            <a:spLocks noGrp="1"/>
          </p:cNvSpPr>
          <p:nvPr>
            <p:ph type="ftr" idx="10"/>
          </p:nvPr>
        </p:nvSpPr>
        <p:spPr>
          <a:xfrm>
            <a:off x="2495550" y="6392863"/>
            <a:ext cx="4273550" cy="388937"/>
          </a:xfrm>
        </p:spPr>
        <p:txBody>
          <a:bodyPr/>
          <a:lstStyle>
            <a:lvl1pPr algn="ctr">
              <a:defRPr sz="1000">
                <a:solidFill>
                  <a:schemeClr val="bg1"/>
                </a:solidFill>
                <a:latin typeface="Times New Roman" pitchFamily="16" charset="0"/>
              </a:defRPr>
            </a:lvl1pPr>
          </a:lstStyle>
          <a:p>
            <a:pPr>
              <a:defRPr/>
            </a:pPr>
            <a:r>
              <a:rPr lang="en-US"/>
              <a:t>Copyright © 2013, 2009, and 2007, Pearson Education, Inc.</a:t>
            </a:r>
          </a:p>
        </p:txBody>
      </p:sp>
    </p:spTree>
    <p:extLst>
      <p:ext uri="{BB962C8B-B14F-4D97-AF65-F5344CB8AC3E}">
        <p14:creationId xmlns:p14="http://schemas.microsoft.com/office/powerpoint/2010/main" val="276012965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64274216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2">
            <a:extLst>
              <a:ext uri="{FF2B5EF4-FFF2-40B4-BE49-F238E27FC236}">
                <a16:creationId xmlns:a16="http://schemas.microsoft.com/office/drawing/2014/main" id="{523DFCE6-E242-DE03-205E-81035F7131D3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8238" y="6400800"/>
            <a:ext cx="15367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77115587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9792772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600200"/>
            <a:ext cx="3795713" cy="45037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62513" y="1600200"/>
            <a:ext cx="3797300" cy="45037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18934266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83507497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52384125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239596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8C5B23AE-9F3F-CB77-2ECE-FCBC7D769623}"/>
              </a:ext>
            </a:extLst>
          </p:cNvPr>
          <p:cNvSpPr>
            <a:spLocks noGrp="1" noChangeArrowheads="1"/>
          </p:cNvSpPr>
          <p:nvPr>
            <p:ph type="ft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r>
              <a:rPr lang="en-US"/>
              <a:t>Copyright © 2013, 2009, and 2007, Pearson Education, Inc.</a:t>
            </a:r>
          </a:p>
        </p:txBody>
      </p:sp>
    </p:spTree>
    <p:extLst>
      <p:ext uri="{BB962C8B-B14F-4D97-AF65-F5344CB8AC3E}">
        <p14:creationId xmlns:p14="http://schemas.microsoft.com/office/powerpoint/2010/main" val="82773787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6376246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2311397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36449767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24650" y="152400"/>
            <a:ext cx="1935163" cy="59515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152400"/>
            <a:ext cx="5657850" cy="59515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470847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F425E3B8-56CA-0511-BDE8-6C3DA3325732}"/>
              </a:ext>
            </a:extLst>
          </p:cNvPr>
          <p:cNvSpPr>
            <a:spLocks noGrp="1" noChangeArrowheads="1"/>
          </p:cNvSpPr>
          <p:nvPr>
            <p:ph type="ft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r>
              <a:rPr lang="en-US"/>
              <a:t>Copyright © 2013, 2009, and 2007, Pearson Education, Inc.</a:t>
            </a:r>
          </a:p>
        </p:txBody>
      </p:sp>
    </p:spTree>
    <p:extLst>
      <p:ext uri="{BB962C8B-B14F-4D97-AF65-F5344CB8AC3E}">
        <p14:creationId xmlns:p14="http://schemas.microsoft.com/office/powerpoint/2010/main" val="2547335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4963"/>
            <a:ext cx="4024313" cy="4498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33913" y="1604963"/>
            <a:ext cx="4025900" cy="4498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5747392-7F85-92AC-B513-2370BBD88780}"/>
              </a:ext>
            </a:extLst>
          </p:cNvPr>
          <p:cNvSpPr>
            <a:spLocks noGrp="1" noChangeArrowheads="1"/>
          </p:cNvSpPr>
          <p:nvPr>
            <p:ph type="ft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r>
              <a:rPr lang="en-US"/>
              <a:t>Copyright © 2013, 2009, and 2007, Pearson Education, Inc.</a:t>
            </a:r>
          </a:p>
        </p:txBody>
      </p:sp>
    </p:spTree>
    <p:extLst>
      <p:ext uri="{BB962C8B-B14F-4D97-AF65-F5344CB8AC3E}">
        <p14:creationId xmlns:p14="http://schemas.microsoft.com/office/powerpoint/2010/main" val="5194907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0E7B2B41-5E04-7D94-D912-952487EBB159}"/>
              </a:ext>
            </a:extLst>
          </p:cNvPr>
          <p:cNvSpPr>
            <a:spLocks noGrp="1" noChangeArrowheads="1"/>
          </p:cNvSpPr>
          <p:nvPr>
            <p:ph type="ft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r>
              <a:rPr lang="en-US"/>
              <a:t>Copyright © 2013, 2009, and 2007, Pearson Education, Inc.</a:t>
            </a:r>
          </a:p>
        </p:txBody>
      </p:sp>
    </p:spTree>
    <p:extLst>
      <p:ext uri="{BB962C8B-B14F-4D97-AF65-F5344CB8AC3E}">
        <p14:creationId xmlns:p14="http://schemas.microsoft.com/office/powerpoint/2010/main" val="40639218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8BA1210D-B425-6B4E-0F59-E4B2BF240F99}"/>
              </a:ext>
            </a:extLst>
          </p:cNvPr>
          <p:cNvSpPr>
            <a:spLocks noGrp="1" noChangeArrowheads="1"/>
          </p:cNvSpPr>
          <p:nvPr>
            <p:ph type="ft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r>
              <a:rPr lang="en-US"/>
              <a:t>Copyright © 2013, 2009, and 2007, Pearson Education, Inc.</a:t>
            </a:r>
          </a:p>
        </p:txBody>
      </p:sp>
    </p:spTree>
    <p:extLst>
      <p:ext uri="{BB962C8B-B14F-4D97-AF65-F5344CB8AC3E}">
        <p14:creationId xmlns:p14="http://schemas.microsoft.com/office/powerpoint/2010/main" val="7609548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>
            <a:extLst>
              <a:ext uri="{FF2B5EF4-FFF2-40B4-BE49-F238E27FC236}">
                <a16:creationId xmlns:a16="http://schemas.microsoft.com/office/drawing/2014/main" id="{8087A3FB-9333-8BCE-EC9A-C60A0C6C4ED5}"/>
              </a:ext>
            </a:extLst>
          </p:cNvPr>
          <p:cNvSpPr>
            <a:spLocks noGrp="1" noChangeArrowheads="1"/>
          </p:cNvSpPr>
          <p:nvPr>
            <p:ph type="ft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r>
              <a:rPr lang="en-US"/>
              <a:t>Copyright © 2013, 2009, and 2007, Pearson Education, Inc.</a:t>
            </a:r>
          </a:p>
        </p:txBody>
      </p:sp>
    </p:spTree>
    <p:extLst>
      <p:ext uri="{BB962C8B-B14F-4D97-AF65-F5344CB8AC3E}">
        <p14:creationId xmlns:p14="http://schemas.microsoft.com/office/powerpoint/2010/main" val="2359175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9D41B3E-26DF-34A0-82D9-709868E2F500}"/>
              </a:ext>
            </a:extLst>
          </p:cNvPr>
          <p:cNvSpPr>
            <a:spLocks noGrp="1" noChangeArrowheads="1"/>
          </p:cNvSpPr>
          <p:nvPr>
            <p:ph type="ft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r>
              <a:rPr lang="en-US"/>
              <a:t>Copyright © 2013, 2009, and 2007, Pearson Education, Inc.</a:t>
            </a:r>
          </a:p>
        </p:txBody>
      </p:sp>
    </p:spTree>
    <p:extLst>
      <p:ext uri="{BB962C8B-B14F-4D97-AF65-F5344CB8AC3E}">
        <p14:creationId xmlns:p14="http://schemas.microsoft.com/office/powerpoint/2010/main" val="35626727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099D0B9-800A-FB75-E08D-1B4C2D745CF1}"/>
              </a:ext>
            </a:extLst>
          </p:cNvPr>
          <p:cNvSpPr>
            <a:spLocks noGrp="1" noChangeArrowheads="1"/>
          </p:cNvSpPr>
          <p:nvPr>
            <p:ph type="ft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r>
              <a:rPr lang="en-US"/>
              <a:t>Copyright © 2013, 2009, and 2007, Pearson Education, Inc.</a:t>
            </a:r>
          </a:p>
        </p:txBody>
      </p:sp>
    </p:spTree>
    <p:extLst>
      <p:ext uri="{BB962C8B-B14F-4D97-AF65-F5344CB8AC3E}">
        <p14:creationId xmlns:p14="http://schemas.microsoft.com/office/powerpoint/2010/main" val="29070553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>
            <a:extLst>
              <a:ext uri="{FF2B5EF4-FFF2-40B4-BE49-F238E27FC236}">
                <a16:creationId xmlns:a16="http://schemas.microsoft.com/office/drawing/2014/main" id="{66A740BE-52B9-4987-A338-1FFE4A9390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-3175" y="6405563"/>
            <a:ext cx="9147175" cy="457200"/>
          </a:xfrm>
          <a:prstGeom prst="rect">
            <a:avLst/>
          </a:prstGeom>
          <a:solidFill>
            <a:srgbClr val="9D1348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it-IT"/>
          </a:p>
        </p:txBody>
      </p:sp>
      <p:sp>
        <p:nvSpPr>
          <p:cNvPr id="1027" name="AutoShape 2">
            <a:extLst>
              <a:ext uri="{FF2B5EF4-FFF2-40B4-BE49-F238E27FC236}">
                <a16:creationId xmlns:a16="http://schemas.microsoft.com/office/drawing/2014/main" id="{C8DD70A2-1E30-51FE-8DBD-9519AB7BED7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920875" cy="4618038"/>
          </a:xfrm>
          <a:prstGeom prst="roundRect">
            <a:avLst>
              <a:gd name="adj" fmla="val 79"/>
            </a:avLst>
          </a:prstGeom>
          <a:solidFill>
            <a:srgbClr val="9D1348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it-IT"/>
          </a:p>
        </p:txBody>
      </p:sp>
      <p:sp>
        <p:nvSpPr>
          <p:cNvPr id="1028" name="AutoShape 3">
            <a:extLst>
              <a:ext uri="{FF2B5EF4-FFF2-40B4-BE49-F238E27FC236}">
                <a16:creationId xmlns:a16="http://schemas.microsoft.com/office/drawing/2014/main" id="{0889F7E5-7D75-35AA-7298-083A06A222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7900" y="3556000"/>
            <a:ext cx="7729538" cy="2305050"/>
          </a:xfrm>
          <a:prstGeom prst="roundRect">
            <a:avLst>
              <a:gd name="adj" fmla="val 65"/>
            </a:avLst>
          </a:prstGeom>
          <a:solidFill>
            <a:srgbClr val="D5A25E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it-IT"/>
          </a:p>
        </p:txBody>
      </p:sp>
      <p:sp>
        <p:nvSpPr>
          <p:cNvPr id="1029" name="Rectangle 4">
            <a:extLst>
              <a:ext uri="{FF2B5EF4-FFF2-40B4-BE49-F238E27FC236}">
                <a16:creationId xmlns:a16="http://schemas.microsoft.com/office/drawing/2014/main" id="{BC39D938-4A40-D8DC-DB7E-66A91A72AE3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2057400" y="1143000"/>
            <a:ext cx="6602413" cy="2182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it-IT"/>
              <a:t>Click to edit the title text format</a:t>
            </a:r>
          </a:p>
        </p:txBody>
      </p:sp>
      <p:sp>
        <p:nvSpPr>
          <p:cNvPr id="2" name="Rectangle 5">
            <a:extLst>
              <a:ext uri="{FF2B5EF4-FFF2-40B4-BE49-F238E27FC236}">
                <a16:creationId xmlns:a16="http://schemas.microsoft.com/office/drawing/2014/main" id="{5858CDB5-4F7A-77F4-6D3C-47AD4B304B5F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 bwMode="auto">
          <a:xfrm>
            <a:off x="2495550" y="6392863"/>
            <a:ext cx="4273550" cy="1189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mtClean="0">
                <a:solidFill>
                  <a:srgbClr val="000000"/>
                </a:solidFill>
                <a:latin typeface="Times New Roman" pitchFamily="1" charset="0"/>
                <a:ea typeface="Microsoft YaHei" charset="-122"/>
                <a:cs typeface="+mn-cs"/>
              </a:defRPr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r>
              <a:rPr lang="en-US"/>
              <a:t>Copyright © 2013, 2009, and 2007, Pearson Education, Inc.</a:t>
            </a:r>
          </a:p>
        </p:txBody>
      </p:sp>
      <p:sp>
        <p:nvSpPr>
          <p:cNvPr id="1031" name="Rectangle 6">
            <a:extLst>
              <a:ext uri="{FF2B5EF4-FFF2-40B4-BE49-F238E27FC236}">
                <a16:creationId xmlns:a16="http://schemas.microsoft.com/office/drawing/2014/main" id="{0B84971A-8CA4-13C6-99CB-7F47B04347C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4963"/>
            <a:ext cx="8202613" cy="449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it-IT"/>
              <a:t>Click to edit the outline text format</a:t>
            </a:r>
          </a:p>
          <a:p>
            <a:pPr lvl="1"/>
            <a:r>
              <a:rPr lang="en-GB" altLang="it-IT"/>
              <a:t>Second Outline Level</a:t>
            </a:r>
          </a:p>
          <a:p>
            <a:pPr lvl="2"/>
            <a:r>
              <a:rPr lang="en-GB" altLang="it-IT"/>
              <a:t>Third Outline Level</a:t>
            </a:r>
          </a:p>
          <a:p>
            <a:pPr lvl="3"/>
            <a:r>
              <a:rPr lang="en-GB" altLang="it-IT"/>
              <a:t>Fourth Outline Level</a:t>
            </a:r>
          </a:p>
          <a:p>
            <a:pPr lvl="4"/>
            <a:r>
              <a:rPr lang="en-GB" altLang="it-IT"/>
              <a:t>Fifth Outline Level</a:t>
            </a:r>
          </a:p>
          <a:p>
            <a:pPr lvl="4"/>
            <a:r>
              <a:rPr lang="en-GB" altLang="it-IT"/>
              <a:t>Sixth Outline Level</a:t>
            </a:r>
          </a:p>
          <a:p>
            <a:pPr lvl="4"/>
            <a:r>
              <a:rPr lang="en-GB" altLang="it-IT"/>
              <a:t>Seventh Outline Level</a:t>
            </a:r>
          </a:p>
          <a:p>
            <a:pPr lvl="4"/>
            <a:r>
              <a:rPr lang="en-GB" altLang="it-IT"/>
              <a:t>Eighth Outline Level</a:t>
            </a:r>
          </a:p>
          <a:p>
            <a:pPr lvl="4"/>
            <a:r>
              <a:rPr lang="en-GB" altLang="it-IT"/>
              <a:t>Ninth Outline Level</a:t>
            </a:r>
          </a:p>
        </p:txBody>
      </p:sp>
      <p:sp>
        <p:nvSpPr>
          <p:cNvPr id="1032" name="AutoShape 7">
            <a:extLst>
              <a:ext uri="{FF2B5EF4-FFF2-40B4-BE49-F238E27FC236}">
                <a16:creationId xmlns:a16="http://schemas.microsoft.com/office/drawing/2014/main" id="{0AB3617D-65C5-3C21-6A62-BD53D5D766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49950" y="373063"/>
            <a:ext cx="2719388" cy="358775"/>
          </a:xfrm>
          <a:prstGeom prst="roundRect">
            <a:avLst>
              <a:gd name="adj" fmla="val 440"/>
            </a:avLst>
          </a:prstGeom>
          <a:solidFill>
            <a:srgbClr val="9D1348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it-IT"/>
          </a:p>
        </p:txBody>
      </p:sp>
      <p:sp>
        <p:nvSpPr>
          <p:cNvPr id="1033" name="Line 8">
            <a:extLst>
              <a:ext uri="{FF2B5EF4-FFF2-40B4-BE49-F238E27FC236}">
                <a16:creationId xmlns:a16="http://schemas.microsoft.com/office/drawing/2014/main" id="{C14C9C85-1CBC-2228-7871-4AAEF631D073}"/>
              </a:ext>
            </a:extLst>
          </p:cNvPr>
          <p:cNvSpPr>
            <a:spLocks noChangeShapeType="1"/>
          </p:cNvSpPr>
          <p:nvPr/>
        </p:nvSpPr>
        <p:spPr bwMode="auto">
          <a:xfrm>
            <a:off x="622300" y="557213"/>
            <a:ext cx="8047038" cy="1587"/>
          </a:xfrm>
          <a:prstGeom prst="line">
            <a:avLst/>
          </a:prstGeom>
          <a:noFill/>
          <a:ln w="73080">
            <a:solidFill>
              <a:srgbClr val="D5A25E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1034" name="Line 9">
            <a:extLst>
              <a:ext uri="{FF2B5EF4-FFF2-40B4-BE49-F238E27FC236}">
                <a16:creationId xmlns:a16="http://schemas.microsoft.com/office/drawing/2014/main" id="{DB3CE7E8-E0D7-815A-AADC-69D326020412}"/>
              </a:ext>
            </a:extLst>
          </p:cNvPr>
          <p:cNvSpPr>
            <a:spLocks noChangeShapeType="1"/>
          </p:cNvSpPr>
          <p:nvPr/>
        </p:nvSpPr>
        <p:spPr bwMode="auto">
          <a:xfrm>
            <a:off x="0" y="4664075"/>
            <a:ext cx="1920875" cy="1588"/>
          </a:xfrm>
          <a:prstGeom prst="line">
            <a:avLst/>
          </a:prstGeom>
          <a:noFill/>
          <a:ln w="73080">
            <a:solidFill>
              <a:srgbClr val="D5A25E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1035" name="AutoShape 10">
            <a:extLst>
              <a:ext uri="{FF2B5EF4-FFF2-40B4-BE49-F238E27FC236}">
                <a16:creationId xmlns:a16="http://schemas.microsoft.com/office/drawing/2014/main" id="{A3ECEDAF-B13B-F54C-4D30-E9C737DFEE8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90613" y="3783013"/>
            <a:ext cx="7508875" cy="1973262"/>
          </a:xfrm>
          <a:prstGeom prst="roundRect">
            <a:avLst>
              <a:gd name="adj" fmla="val 79"/>
            </a:avLst>
          </a:prstGeom>
          <a:solidFill>
            <a:srgbClr val="FFFFE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it-IT"/>
          </a:p>
        </p:txBody>
      </p:sp>
      <p:sp>
        <p:nvSpPr>
          <p:cNvPr id="3" name="Text Box 11">
            <a:extLst>
              <a:ext uri="{FF2B5EF4-FFF2-40B4-BE49-F238E27FC236}">
                <a16:creationId xmlns:a16="http://schemas.microsoft.com/office/drawing/2014/main" id="{E9C677EB-8A8E-C978-4182-E7CCDBB8D5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11913"/>
            <a:ext cx="9048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" charset="0"/>
                <a:ea typeface="Microsoft YaHei" charset="-122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" charset="0"/>
                <a:ea typeface="Microsoft YaHei" charset="-122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" charset="0"/>
                <a:ea typeface="Microsoft YaHei" charset="-122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" charset="0"/>
                <a:ea typeface="Microsoft YaHei" charset="-122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" charset="0"/>
                <a:ea typeface="Microsoft YaHei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" charset="0"/>
                <a:ea typeface="Microsoft YaHei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" charset="0"/>
                <a:ea typeface="Microsoft YaHei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" charset="0"/>
                <a:ea typeface="Microsoft YaHei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" charset="0"/>
                <a:ea typeface="Microsoft YaHei" charset="-122"/>
              </a:defRPr>
            </a:lvl9pPr>
          </a:lstStyle>
          <a:p>
            <a:pPr eaLnBrk="1" hangingPunct="1">
              <a:buClrTx/>
              <a:buFontTx/>
              <a:buNone/>
              <a:defRPr/>
            </a:pPr>
            <a:endParaRPr lang="en-US" sz="1000">
              <a:solidFill>
                <a:srgbClr val="000000"/>
              </a:solidFill>
              <a:latin typeface="Arial" charset="0"/>
              <a:cs typeface="+mn-cs"/>
            </a:endParaRPr>
          </a:p>
          <a:p>
            <a:pPr algn="ctr" eaLnBrk="1" hangingPunct="1">
              <a:buClrTx/>
              <a:buFontTx/>
              <a:buNone/>
              <a:defRPr/>
            </a:pPr>
            <a:endParaRPr lang="en-US" sz="1000">
              <a:solidFill>
                <a:srgbClr val="FFFFFF"/>
              </a:solidFill>
              <a:latin typeface="Arial" charset="0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63" r:id="rId1"/>
    <p:sldLayoutId id="2147483964" r:id="rId2"/>
    <p:sldLayoutId id="2147483965" r:id="rId3"/>
    <p:sldLayoutId id="2147483966" r:id="rId4"/>
    <p:sldLayoutId id="2147483967" r:id="rId5"/>
    <p:sldLayoutId id="2147483968" r:id="rId6"/>
    <p:sldLayoutId id="2147483969" r:id="rId7"/>
    <p:sldLayoutId id="2147483970" r:id="rId8"/>
    <p:sldLayoutId id="2147483971" r:id="rId9"/>
    <p:sldLayoutId id="2147483972" r:id="rId10"/>
    <p:sldLayoutId id="2147483973" r:id="rId11"/>
    <p:sldLayoutId id="2147483984" r:id="rId12"/>
  </p:sldLayoutIdLst>
  <p:hf sldNum="0" hdr="0" dt="0"/>
  <p:txStyles>
    <p:titleStyle>
      <a:lvl1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200">
          <a:solidFill>
            <a:srgbClr val="330033"/>
          </a:solidFill>
          <a:latin typeface="+mj-lt"/>
          <a:ea typeface="+mj-ea"/>
          <a:cs typeface="+mj-cs"/>
        </a:defRPr>
      </a:lvl1pPr>
      <a:lvl2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200">
          <a:solidFill>
            <a:srgbClr val="330033"/>
          </a:solidFill>
          <a:latin typeface="Times New Roman" pitchFamily="16" charset="0"/>
          <a:cs typeface="Arial" charset="0"/>
        </a:defRPr>
      </a:lvl2pPr>
      <a:lvl3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200">
          <a:solidFill>
            <a:srgbClr val="330033"/>
          </a:solidFill>
          <a:latin typeface="Times New Roman" pitchFamily="16" charset="0"/>
          <a:cs typeface="Arial" charset="0"/>
        </a:defRPr>
      </a:lvl3pPr>
      <a:lvl4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200">
          <a:solidFill>
            <a:srgbClr val="330033"/>
          </a:solidFill>
          <a:latin typeface="Times New Roman" pitchFamily="16" charset="0"/>
          <a:cs typeface="Arial" charset="0"/>
        </a:defRPr>
      </a:lvl4pPr>
      <a:lvl5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200">
          <a:solidFill>
            <a:srgbClr val="330033"/>
          </a:solidFill>
          <a:latin typeface="Times New Roman" pitchFamily="16" charset="0"/>
          <a:cs typeface="Arial" charset="0"/>
        </a:defRPr>
      </a:lvl5pPr>
      <a:lvl6pPr marL="2514600" indent="-228600" algn="l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200">
          <a:solidFill>
            <a:srgbClr val="330033"/>
          </a:solidFill>
          <a:latin typeface="Times New Roman" pitchFamily="16" charset="0"/>
          <a:cs typeface="Arial" charset="0"/>
        </a:defRPr>
      </a:lvl6pPr>
      <a:lvl7pPr marL="2971800" indent="-228600" algn="l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200">
          <a:solidFill>
            <a:srgbClr val="330033"/>
          </a:solidFill>
          <a:latin typeface="Times New Roman" pitchFamily="16" charset="0"/>
          <a:cs typeface="Arial" charset="0"/>
        </a:defRPr>
      </a:lvl7pPr>
      <a:lvl8pPr marL="3429000" indent="-228600" algn="l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200">
          <a:solidFill>
            <a:srgbClr val="330033"/>
          </a:solidFill>
          <a:latin typeface="Times New Roman" pitchFamily="16" charset="0"/>
          <a:cs typeface="Arial" charset="0"/>
        </a:defRPr>
      </a:lvl8pPr>
      <a:lvl9pPr marL="3886200" indent="-228600" algn="l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200">
          <a:solidFill>
            <a:srgbClr val="330033"/>
          </a:solidFill>
          <a:latin typeface="Times New Roman" pitchFamily="16" charset="0"/>
          <a:cs typeface="Arial" charset="0"/>
        </a:defRPr>
      </a:lvl9pPr>
    </p:titleStyle>
    <p:bodyStyle>
      <a:lvl1pPr marL="342900" indent="-342900" algn="l" defTabSz="449263" rtl="0" eaLnBrk="0" fontAlgn="base" hangingPunct="0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8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spcBef>
          <a:spcPts val="65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600">
          <a:solidFill>
            <a:srgbClr val="000000"/>
          </a:solidFill>
          <a:latin typeface="+mn-lt"/>
          <a:cs typeface="+mn-cs"/>
        </a:defRPr>
      </a:lvl2pPr>
      <a:lvl3pPr marL="1143000" indent="-228600" algn="l" defTabSz="449263" rtl="0" eaLnBrk="0" fontAlgn="base" hangingPunct="0">
        <a:spcBef>
          <a:spcPts val="575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300">
          <a:solidFill>
            <a:srgbClr val="000000"/>
          </a:solidFill>
          <a:latin typeface="+mn-lt"/>
          <a:cs typeface="+mn-cs"/>
        </a:defRPr>
      </a:lvl3pPr>
      <a:lvl4pPr marL="1600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>
          <a:solidFill>
            <a:srgbClr val="000000"/>
          </a:solidFill>
          <a:latin typeface="+mn-lt"/>
          <a:cs typeface="+mn-cs"/>
        </a:defRPr>
      </a:lvl4pPr>
      <a:lvl5pPr marL="20574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>
          <a:solidFill>
            <a:srgbClr val="000000"/>
          </a:solidFill>
          <a:latin typeface="+mn-lt"/>
          <a:cs typeface="+mn-cs"/>
        </a:defRPr>
      </a:lvl5pPr>
      <a:lvl6pPr marL="2514600" indent="-228600" algn="l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6pPr>
      <a:lvl7pPr marL="2971800" indent="-228600" algn="l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7pPr>
      <a:lvl8pPr marL="3429000" indent="-228600" algn="l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8pPr>
      <a:lvl9pPr marL="3886200" indent="-228600" algn="l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>
            <a:extLst>
              <a:ext uri="{FF2B5EF4-FFF2-40B4-BE49-F238E27FC236}">
                <a16:creationId xmlns:a16="http://schemas.microsoft.com/office/drawing/2014/main" id="{68A01409-EA98-4CE2-0A39-9550554B78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-3175" y="6405563"/>
            <a:ext cx="9147175" cy="457200"/>
          </a:xfrm>
          <a:prstGeom prst="rect">
            <a:avLst/>
          </a:prstGeom>
          <a:solidFill>
            <a:srgbClr val="9D1348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it-IT"/>
          </a:p>
        </p:txBody>
      </p:sp>
      <p:grpSp>
        <p:nvGrpSpPr>
          <p:cNvPr id="2051" name="Group 2">
            <a:extLst>
              <a:ext uri="{FF2B5EF4-FFF2-40B4-BE49-F238E27FC236}">
                <a16:creationId xmlns:a16="http://schemas.microsoft.com/office/drawing/2014/main" id="{D67690E3-DEB3-D3CE-7B65-050D903F348E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8659813" cy="4849813"/>
            <a:chOff x="0" y="0"/>
            <a:chExt cx="5455" cy="3055"/>
          </a:xfrm>
        </p:grpSpPr>
        <p:sp>
          <p:nvSpPr>
            <p:cNvPr id="2" name="Rectangle 3">
              <a:extLst>
                <a:ext uri="{FF2B5EF4-FFF2-40B4-BE49-F238E27FC236}">
                  <a16:creationId xmlns:a16="http://schemas.microsoft.com/office/drawing/2014/main" id="{99B7E97F-63EC-7743-317D-2C11EF5B30D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0"/>
              <a:ext cx="367" cy="3055"/>
            </a:xfrm>
            <a:prstGeom prst="rect">
              <a:avLst/>
            </a:prstGeom>
            <a:solidFill>
              <a:srgbClr val="9D1348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altLang="it-IT"/>
            </a:p>
          </p:txBody>
        </p:sp>
        <p:grpSp>
          <p:nvGrpSpPr>
            <p:cNvPr id="3" name="Group 4">
              <a:extLst>
                <a:ext uri="{FF2B5EF4-FFF2-40B4-BE49-F238E27FC236}">
                  <a16:creationId xmlns:a16="http://schemas.microsoft.com/office/drawing/2014/main" id="{9EC19252-FA1C-E072-F56B-98945C2E4DB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40" y="893"/>
              <a:ext cx="5215" cy="98"/>
              <a:chOff x="240" y="893"/>
              <a:chExt cx="5215" cy="98"/>
            </a:xfrm>
          </p:grpSpPr>
          <p:sp>
            <p:nvSpPr>
              <p:cNvPr id="2059" name="Rectangle 5">
                <a:extLst>
                  <a:ext uri="{FF2B5EF4-FFF2-40B4-BE49-F238E27FC236}">
                    <a16:creationId xmlns:a16="http://schemas.microsoft.com/office/drawing/2014/main" id="{8CD5A6EB-1C49-2706-E0FA-255446C2347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20" y="893"/>
                <a:ext cx="1135" cy="98"/>
              </a:xfrm>
              <a:prstGeom prst="rect">
                <a:avLst/>
              </a:prstGeom>
              <a:solidFill>
                <a:srgbClr val="9D1348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altLang="it-IT"/>
              </a:p>
            </p:txBody>
          </p:sp>
          <p:sp>
            <p:nvSpPr>
              <p:cNvPr id="2060" name="Line 6">
                <a:extLst>
                  <a:ext uri="{FF2B5EF4-FFF2-40B4-BE49-F238E27FC236}">
                    <a16:creationId xmlns:a16="http://schemas.microsoft.com/office/drawing/2014/main" id="{20D2DEB4-99D5-01A3-759D-5039FD5A124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40" y="941"/>
                <a:ext cx="5215" cy="0"/>
              </a:xfrm>
              <a:prstGeom prst="line">
                <a:avLst/>
              </a:prstGeom>
              <a:noFill/>
              <a:ln w="19080">
                <a:solidFill>
                  <a:srgbClr val="D5A25E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it-IT"/>
              </a:p>
            </p:txBody>
          </p:sp>
        </p:grpSp>
      </p:grpSp>
      <p:sp>
        <p:nvSpPr>
          <p:cNvPr id="2052" name="Rectangle 7">
            <a:extLst>
              <a:ext uri="{FF2B5EF4-FFF2-40B4-BE49-F238E27FC236}">
                <a16:creationId xmlns:a16="http://schemas.microsoft.com/office/drawing/2014/main" id="{FA29161F-99B2-2866-6841-0CF71559CCF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152400"/>
            <a:ext cx="7745413" cy="1366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it-IT"/>
              <a:t>Click to edit the title text format</a:t>
            </a:r>
          </a:p>
        </p:txBody>
      </p:sp>
      <p:sp>
        <p:nvSpPr>
          <p:cNvPr id="2053" name="Rectangle 8">
            <a:extLst>
              <a:ext uri="{FF2B5EF4-FFF2-40B4-BE49-F238E27FC236}">
                <a16:creationId xmlns:a16="http://schemas.microsoft.com/office/drawing/2014/main" id="{BDB6B2FD-A166-4D1E-3394-3349A093A61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600200"/>
            <a:ext cx="7745413" cy="4503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it-IT"/>
              <a:t>Click to edit the outline text format</a:t>
            </a:r>
          </a:p>
          <a:p>
            <a:pPr lvl="1"/>
            <a:r>
              <a:rPr lang="en-GB" altLang="it-IT"/>
              <a:t>Second Outline Level</a:t>
            </a:r>
          </a:p>
          <a:p>
            <a:pPr lvl="2"/>
            <a:r>
              <a:rPr lang="en-GB" altLang="it-IT"/>
              <a:t>Third Outline Level</a:t>
            </a:r>
          </a:p>
          <a:p>
            <a:pPr lvl="3"/>
            <a:r>
              <a:rPr lang="en-GB" altLang="it-IT"/>
              <a:t>Fourth Outline Level</a:t>
            </a:r>
          </a:p>
          <a:p>
            <a:pPr lvl="4"/>
            <a:r>
              <a:rPr lang="en-GB" altLang="it-IT"/>
              <a:t>Fifth Outline Level</a:t>
            </a:r>
          </a:p>
          <a:p>
            <a:pPr lvl="4"/>
            <a:r>
              <a:rPr lang="en-GB" altLang="it-IT"/>
              <a:t>Sixth Outline Level</a:t>
            </a:r>
          </a:p>
          <a:p>
            <a:pPr lvl="4"/>
            <a:r>
              <a:rPr lang="en-GB" altLang="it-IT"/>
              <a:t>Seventh Outline Level</a:t>
            </a:r>
          </a:p>
          <a:p>
            <a:pPr lvl="4"/>
            <a:r>
              <a:rPr lang="en-GB" altLang="it-IT"/>
              <a:t>Eighth Outline Level</a:t>
            </a:r>
          </a:p>
          <a:p>
            <a:pPr lvl="4"/>
            <a:r>
              <a:rPr lang="en-GB" altLang="it-IT"/>
              <a:t>Ninth Outline Level</a:t>
            </a:r>
          </a:p>
        </p:txBody>
      </p:sp>
      <p:sp>
        <p:nvSpPr>
          <p:cNvPr id="2057" name="Text Box 9">
            <a:extLst>
              <a:ext uri="{FF2B5EF4-FFF2-40B4-BE49-F238E27FC236}">
                <a16:creationId xmlns:a16="http://schemas.microsoft.com/office/drawing/2014/main" id="{1A883BF3-C5C7-F759-31A6-28BBD5002B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95550" y="6392863"/>
            <a:ext cx="4287838" cy="455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" charset="0"/>
                <a:ea typeface="Microsoft YaHei" charset="-122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" charset="0"/>
                <a:ea typeface="Microsoft YaHei" charset="-122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" charset="0"/>
                <a:ea typeface="Microsoft YaHei" charset="-122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" charset="0"/>
                <a:ea typeface="Microsoft YaHei" charset="-122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" charset="0"/>
                <a:ea typeface="Microsoft YaHei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" charset="0"/>
                <a:ea typeface="Microsoft YaHei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" charset="0"/>
                <a:ea typeface="Microsoft YaHei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" charset="0"/>
                <a:ea typeface="Microsoft YaHei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" charset="0"/>
                <a:ea typeface="Microsoft YaHei" charset="-122"/>
              </a:defRPr>
            </a:lvl9pPr>
          </a:lstStyle>
          <a:p>
            <a:pPr algn="ctr" eaLnBrk="1" hangingPunct="1">
              <a:buClrTx/>
              <a:buFontTx/>
              <a:buNone/>
              <a:defRPr/>
            </a:pPr>
            <a:endParaRPr lang="en-US" sz="1000">
              <a:solidFill>
                <a:srgbClr val="000000"/>
              </a:solidFill>
              <a:latin typeface="Arial" charset="0"/>
              <a:cs typeface="+mn-cs"/>
            </a:endParaRPr>
          </a:p>
          <a:p>
            <a:pPr algn="ctr" eaLnBrk="1" hangingPunct="1">
              <a:buClrTx/>
              <a:buFontTx/>
              <a:buNone/>
              <a:defRPr/>
            </a:pPr>
            <a:r>
              <a:rPr lang="en-US" sz="1000">
                <a:solidFill>
                  <a:srgbClr val="FFFFFF"/>
                </a:solidFill>
                <a:latin typeface="Arial" charset="0"/>
                <a:cs typeface="+mn-cs"/>
              </a:rPr>
              <a:t>Copyright © 2013, 2009, and 2007, Pearson Education, Inc.</a:t>
            </a:r>
          </a:p>
        </p:txBody>
      </p:sp>
      <p:sp>
        <p:nvSpPr>
          <p:cNvPr id="2058" name="Text Box 10">
            <a:extLst>
              <a:ext uri="{FF2B5EF4-FFF2-40B4-BE49-F238E27FC236}">
                <a16:creationId xmlns:a16="http://schemas.microsoft.com/office/drawing/2014/main" id="{DE9963BA-C3FF-B78D-6539-9B3BC69AEE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11913"/>
            <a:ext cx="9048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9pPr>
          </a:lstStyle>
          <a:p>
            <a:pPr eaLnBrk="1" hangingPunct="1">
              <a:buClrTx/>
              <a:buFontTx/>
              <a:buNone/>
            </a:pPr>
            <a:endParaRPr lang="en-US" altLang="it-IT" sz="100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algn="ctr" eaLnBrk="1" hangingPunct="1">
              <a:buClrTx/>
              <a:buFontTx/>
              <a:buNone/>
            </a:pPr>
            <a:fld id="{C4473DEE-93DF-9E4E-8954-3F99F609DA23}" type="slidenum">
              <a:rPr lang="en-US" altLang="it-IT" sz="1000">
                <a:solidFill>
                  <a:srgbClr val="FFFFFF"/>
                </a:solidFill>
                <a:latin typeface="Arial" panose="020B0604020202020204" pitchFamily="34" charset="0"/>
              </a:rPr>
              <a:pPr algn="ctr" eaLnBrk="1" hangingPunct="1">
                <a:buClrTx/>
                <a:buFontTx/>
                <a:buNone/>
              </a:pPr>
              <a:t>‹N›</a:t>
            </a:fld>
            <a:endParaRPr lang="en-US" altLang="it-IT" sz="1000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sp>
        <p:nvSpPr>
          <p:cNvPr id="2056" name="Line 11">
            <a:extLst>
              <a:ext uri="{FF2B5EF4-FFF2-40B4-BE49-F238E27FC236}">
                <a16:creationId xmlns:a16="http://schemas.microsoft.com/office/drawing/2014/main" id="{AD70CCCE-2878-865B-1D74-8465FEACE1E4}"/>
              </a:ext>
            </a:extLst>
          </p:cNvPr>
          <p:cNvSpPr>
            <a:spLocks noChangeShapeType="1"/>
          </p:cNvSpPr>
          <p:nvPr/>
        </p:nvSpPr>
        <p:spPr bwMode="auto">
          <a:xfrm>
            <a:off x="0" y="4873625"/>
            <a:ext cx="585788" cy="1588"/>
          </a:xfrm>
          <a:prstGeom prst="line">
            <a:avLst/>
          </a:prstGeom>
          <a:noFill/>
          <a:ln w="100440">
            <a:solidFill>
              <a:srgbClr val="D5A25E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74" r:id="rId1"/>
    <p:sldLayoutId id="2147483985" r:id="rId2"/>
    <p:sldLayoutId id="2147483975" r:id="rId3"/>
    <p:sldLayoutId id="2147483976" r:id="rId4"/>
    <p:sldLayoutId id="2147483977" r:id="rId5"/>
    <p:sldLayoutId id="2147483978" r:id="rId6"/>
    <p:sldLayoutId id="2147483979" r:id="rId7"/>
    <p:sldLayoutId id="2147483980" r:id="rId8"/>
    <p:sldLayoutId id="2147483981" r:id="rId9"/>
    <p:sldLayoutId id="2147483982" r:id="rId10"/>
    <p:sldLayoutId id="2147483983" r:id="rId11"/>
  </p:sldLayoutIdLst>
  <p:txStyles>
    <p:titleStyle>
      <a:lvl1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200">
          <a:solidFill>
            <a:srgbClr val="330033"/>
          </a:solidFill>
          <a:latin typeface="+mj-lt"/>
          <a:ea typeface="+mj-ea"/>
          <a:cs typeface="+mj-cs"/>
        </a:defRPr>
      </a:lvl1pPr>
      <a:lvl2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200">
          <a:solidFill>
            <a:srgbClr val="330033"/>
          </a:solidFill>
          <a:latin typeface="Times New Roman" pitchFamily="16" charset="0"/>
          <a:cs typeface="Arial" charset="0"/>
        </a:defRPr>
      </a:lvl2pPr>
      <a:lvl3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200">
          <a:solidFill>
            <a:srgbClr val="330033"/>
          </a:solidFill>
          <a:latin typeface="Times New Roman" pitchFamily="16" charset="0"/>
          <a:cs typeface="Arial" charset="0"/>
        </a:defRPr>
      </a:lvl3pPr>
      <a:lvl4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200">
          <a:solidFill>
            <a:srgbClr val="330033"/>
          </a:solidFill>
          <a:latin typeface="Times New Roman" pitchFamily="16" charset="0"/>
          <a:cs typeface="Arial" charset="0"/>
        </a:defRPr>
      </a:lvl4pPr>
      <a:lvl5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200">
          <a:solidFill>
            <a:srgbClr val="330033"/>
          </a:solidFill>
          <a:latin typeface="Times New Roman" pitchFamily="16" charset="0"/>
          <a:cs typeface="Arial" charset="0"/>
        </a:defRPr>
      </a:lvl5pPr>
      <a:lvl6pPr marL="2514600" indent="-228600" algn="l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200">
          <a:solidFill>
            <a:srgbClr val="330033"/>
          </a:solidFill>
          <a:latin typeface="Times New Roman" pitchFamily="16" charset="0"/>
          <a:cs typeface="Arial" charset="0"/>
        </a:defRPr>
      </a:lvl6pPr>
      <a:lvl7pPr marL="2971800" indent="-228600" algn="l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200">
          <a:solidFill>
            <a:srgbClr val="330033"/>
          </a:solidFill>
          <a:latin typeface="Times New Roman" pitchFamily="16" charset="0"/>
          <a:cs typeface="Arial" charset="0"/>
        </a:defRPr>
      </a:lvl7pPr>
      <a:lvl8pPr marL="3429000" indent="-228600" algn="l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200">
          <a:solidFill>
            <a:srgbClr val="330033"/>
          </a:solidFill>
          <a:latin typeface="Times New Roman" pitchFamily="16" charset="0"/>
          <a:cs typeface="Arial" charset="0"/>
        </a:defRPr>
      </a:lvl8pPr>
      <a:lvl9pPr marL="3886200" indent="-228600" algn="l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200">
          <a:solidFill>
            <a:srgbClr val="330033"/>
          </a:solidFill>
          <a:latin typeface="Times New Roman" pitchFamily="16" charset="0"/>
          <a:cs typeface="Arial" charset="0"/>
        </a:defRPr>
      </a:lvl9pPr>
    </p:titleStyle>
    <p:bodyStyle>
      <a:lvl1pPr marL="342900" indent="-342900" algn="l" defTabSz="449263" rtl="0" eaLnBrk="0" fontAlgn="base" hangingPunct="0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8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spcBef>
          <a:spcPts val="65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600">
          <a:solidFill>
            <a:srgbClr val="000000"/>
          </a:solidFill>
          <a:latin typeface="+mn-lt"/>
          <a:cs typeface="+mn-cs"/>
        </a:defRPr>
      </a:lvl2pPr>
      <a:lvl3pPr marL="1143000" indent="-228600" algn="l" defTabSz="449263" rtl="0" eaLnBrk="0" fontAlgn="base" hangingPunct="0">
        <a:spcBef>
          <a:spcPts val="575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300">
          <a:solidFill>
            <a:srgbClr val="000000"/>
          </a:solidFill>
          <a:latin typeface="+mn-lt"/>
          <a:cs typeface="+mn-cs"/>
        </a:defRPr>
      </a:lvl3pPr>
      <a:lvl4pPr marL="1600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>
          <a:solidFill>
            <a:srgbClr val="000000"/>
          </a:solidFill>
          <a:latin typeface="+mn-lt"/>
          <a:cs typeface="+mn-cs"/>
        </a:defRPr>
      </a:lvl4pPr>
      <a:lvl5pPr marL="20574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>
          <a:solidFill>
            <a:srgbClr val="000000"/>
          </a:solidFill>
          <a:latin typeface="+mn-lt"/>
          <a:cs typeface="+mn-cs"/>
        </a:defRPr>
      </a:lvl5pPr>
      <a:lvl6pPr marL="2514600" indent="-228600" algn="l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6pPr>
      <a:lvl7pPr marL="2971800" indent="-228600" algn="l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7pPr>
      <a:lvl8pPr marL="3429000" indent="-228600" algn="l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8pPr>
      <a:lvl9pPr marL="3886200" indent="-228600" algn="l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4.xml"/><Relationship Id="rId6" Type="http://schemas.openxmlformats.org/officeDocument/2006/relationships/image" Target="../media/image63.png"/><Relationship Id="rId5" Type="http://schemas.openxmlformats.org/officeDocument/2006/relationships/image" Target="../media/image3.emf"/><Relationship Id="rId4" Type="http://schemas.openxmlformats.org/officeDocument/2006/relationships/oleObject" Target="../embeddings/oleObject1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4.xml"/><Relationship Id="rId5" Type="http://schemas.openxmlformats.org/officeDocument/2006/relationships/image" Target="../media/image5.png"/><Relationship Id="rId4" Type="http://schemas.openxmlformats.org/officeDocument/2006/relationships/image" Target="../media/image6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3">
            <a:extLst>
              <a:ext uri="{FF2B5EF4-FFF2-40B4-BE49-F238E27FC236}">
                <a16:creationId xmlns:a16="http://schemas.microsoft.com/office/drawing/2014/main" id="{C15255F0-E583-77F7-568A-806293C2E0E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4288" y="19050"/>
            <a:ext cx="5116513" cy="6838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7B051466-33A6-1AAE-12FF-E78FCB610F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70014" y="407102"/>
            <a:ext cx="3419284" cy="30314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tIns="45720" bIns="45720" numCol="1" compatLnSpc="1">
            <a:prstTxWarp prst="textNoShape">
              <a:avLst/>
            </a:prstTxWarp>
          </a:bodyPr>
          <a:lstStyle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200">
                <a:solidFill>
                  <a:srgbClr val="330033"/>
                </a:solidFill>
                <a:latin typeface="+mj-lt"/>
                <a:ea typeface="+mj-ea"/>
                <a:cs typeface="+mj-cs"/>
              </a:defRPr>
            </a:lvl1pPr>
            <a:lvl2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200">
                <a:solidFill>
                  <a:srgbClr val="330033"/>
                </a:solidFill>
                <a:latin typeface="Times New Roman" pitchFamily="16" charset="0"/>
                <a:cs typeface="Arial" charset="0"/>
              </a:defRPr>
            </a:lvl2pPr>
            <a:lvl3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200">
                <a:solidFill>
                  <a:srgbClr val="330033"/>
                </a:solidFill>
                <a:latin typeface="Times New Roman" pitchFamily="16" charset="0"/>
                <a:cs typeface="Arial" charset="0"/>
              </a:defRPr>
            </a:lvl3pPr>
            <a:lvl4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200">
                <a:solidFill>
                  <a:srgbClr val="330033"/>
                </a:solidFill>
                <a:latin typeface="Times New Roman" pitchFamily="16" charset="0"/>
                <a:cs typeface="Arial" charset="0"/>
              </a:defRPr>
            </a:lvl4pPr>
            <a:lvl5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200">
                <a:solidFill>
                  <a:srgbClr val="330033"/>
                </a:solidFill>
                <a:latin typeface="Times New Roman" pitchFamily="16" charset="0"/>
                <a:cs typeface="Arial" charset="0"/>
              </a:defRPr>
            </a:lvl5pPr>
            <a:lvl6pPr marL="2514600" indent="-228600" algn="l" defTabSz="449263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4200">
                <a:solidFill>
                  <a:srgbClr val="330033"/>
                </a:solidFill>
                <a:latin typeface="Times New Roman" pitchFamily="16" charset="0"/>
                <a:cs typeface="Arial" charset="0"/>
              </a:defRPr>
            </a:lvl6pPr>
            <a:lvl7pPr marL="2971800" indent="-228600" algn="l" defTabSz="449263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4200">
                <a:solidFill>
                  <a:srgbClr val="330033"/>
                </a:solidFill>
                <a:latin typeface="Times New Roman" pitchFamily="16" charset="0"/>
                <a:cs typeface="Arial" charset="0"/>
              </a:defRPr>
            </a:lvl7pPr>
            <a:lvl8pPr marL="3429000" indent="-228600" algn="l" defTabSz="449263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4200">
                <a:solidFill>
                  <a:srgbClr val="330033"/>
                </a:solidFill>
                <a:latin typeface="Times New Roman" pitchFamily="16" charset="0"/>
                <a:cs typeface="Arial" charset="0"/>
              </a:defRPr>
            </a:lvl8pPr>
            <a:lvl9pPr marL="3886200" indent="-228600" algn="l" defTabSz="449263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4200">
                <a:solidFill>
                  <a:srgbClr val="330033"/>
                </a:solidFill>
                <a:latin typeface="Times New Roman" pitchFamily="16" charset="0"/>
                <a:cs typeface="Arial" charset="0"/>
              </a:defRPr>
            </a:lvl9pPr>
          </a:lstStyle>
          <a:p>
            <a:r>
              <a:rPr lang="en-US" altLang="it-IT" sz="2800" b="1" kern="0" dirty="0">
                <a:solidFill>
                  <a:schemeClr val="tx1"/>
                </a:solidFill>
                <a:latin typeface="Arial" panose="020B0604020202020204" pitchFamily="34" charset="0"/>
              </a:rPr>
              <a:t>Chapter 7</a:t>
            </a:r>
            <a:br>
              <a:rPr lang="en-US" altLang="it-IT" sz="2800" b="1" kern="0" dirty="0">
                <a:solidFill>
                  <a:schemeClr val="tx1"/>
                </a:solidFill>
                <a:latin typeface="Arial" panose="020B0604020202020204" pitchFamily="34" charset="0"/>
              </a:rPr>
            </a:br>
            <a:br>
              <a:rPr lang="en-US" altLang="it-IT" sz="2800" b="1" kern="0" dirty="0">
                <a:solidFill>
                  <a:schemeClr val="tx1"/>
                </a:solidFill>
                <a:latin typeface="Arial" panose="020B0604020202020204" pitchFamily="34" charset="0"/>
              </a:rPr>
            </a:br>
            <a:r>
              <a:rPr lang="en-US" altLang="it-IT" sz="2800" b="1" kern="0" dirty="0">
                <a:solidFill>
                  <a:schemeClr val="tx1"/>
                </a:solidFill>
                <a:latin typeface="Arial" panose="020B0604020202020204" pitchFamily="34" charset="0"/>
              </a:rPr>
              <a:t>Sampling Distributions</a:t>
            </a:r>
          </a:p>
        </p:txBody>
      </p:sp>
      <p:cxnSp>
        <p:nvCxnSpPr>
          <p:cNvPr id="4" name="Connettore diritto 2">
            <a:extLst>
              <a:ext uri="{FF2B5EF4-FFF2-40B4-BE49-F238E27FC236}">
                <a16:creationId xmlns:a16="http://schemas.microsoft.com/office/drawing/2014/main" id="{8A95BD7B-4FB3-1BC0-BE90-847CF7F436E0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5272088" y="1174750"/>
            <a:ext cx="3730625" cy="0"/>
          </a:xfrm>
          <a:prstGeom prst="line">
            <a:avLst/>
          </a:prstGeom>
          <a:noFill/>
          <a:ln w="76200" algn="ctr">
            <a:solidFill>
              <a:srgbClr val="881D1E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" name="Connettore diritto 5">
            <a:extLst>
              <a:ext uri="{FF2B5EF4-FFF2-40B4-BE49-F238E27FC236}">
                <a16:creationId xmlns:a16="http://schemas.microsoft.com/office/drawing/2014/main" id="{CFF33D20-9005-2A8A-27F7-2B68378DA783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5272088" y="3117850"/>
            <a:ext cx="3730625" cy="0"/>
          </a:xfrm>
          <a:prstGeom prst="line">
            <a:avLst/>
          </a:prstGeom>
          <a:noFill/>
          <a:ln w="76200" algn="ctr">
            <a:solidFill>
              <a:srgbClr val="881D1E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Footer Placeholder 2">
            <a:extLst>
              <a:ext uri="{FF2B5EF4-FFF2-40B4-BE49-F238E27FC236}">
                <a16:creationId xmlns:a16="http://schemas.microsoft.com/office/drawing/2014/main" id="{39F8643F-7774-6BEC-DE46-1D68EA68039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9pPr>
          </a:lstStyle>
          <a:p>
            <a:pPr eaLnBrk="1" hangingPunct="1"/>
            <a:endParaRPr lang="en-US" altLang="it-IT" sz="1000"/>
          </a:p>
          <a:p>
            <a:pPr eaLnBrk="1" hangingPunct="1"/>
            <a:r>
              <a:rPr lang="en-US" altLang="it-IT" sz="1000"/>
              <a:t>Copyright © 2013, 2009, and 2007, Pearson Education, Inc.</a:t>
            </a:r>
          </a:p>
        </p:txBody>
      </p:sp>
      <p:sp>
        <p:nvSpPr>
          <p:cNvPr id="23555" name="Rectangle 1">
            <a:extLst>
              <a:ext uri="{FF2B5EF4-FFF2-40B4-BE49-F238E27FC236}">
                <a16:creationId xmlns:a16="http://schemas.microsoft.com/office/drawing/2014/main" id="{3EDE8E3D-D46D-1269-6E22-2D4C571A50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" y="1905000"/>
            <a:ext cx="80010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it-IT"/>
          </a:p>
        </p:txBody>
      </p:sp>
      <p:sp>
        <p:nvSpPr>
          <p:cNvPr id="23556" name="Text Box 2">
            <a:extLst>
              <a:ext uri="{FF2B5EF4-FFF2-40B4-BE49-F238E27FC236}">
                <a16:creationId xmlns:a16="http://schemas.microsoft.com/office/drawing/2014/main" id="{855A1F67-E840-963D-6F45-D931030A0B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" y="1066800"/>
            <a:ext cx="7543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it-IT"/>
          </a:p>
        </p:txBody>
      </p:sp>
      <p:sp>
        <p:nvSpPr>
          <p:cNvPr id="23558" name="Rectangle 3">
            <a:extLst>
              <a:ext uri="{FF2B5EF4-FFF2-40B4-BE49-F238E27FC236}">
                <a16:creationId xmlns:a16="http://schemas.microsoft.com/office/drawing/2014/main" id="{7F3B370B-7508-26B6-8A18-C65CA6AB14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8525" y="2906852"/>
            <a:ext cx="7467600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0" hangingPunct="0">
              <a:spcBef>
                <a:spcPts val="700"/>
              </a:spcBef>
            </a:pPr>
            <a:r>
              <a:rPr lang="en-US" altLang="it-IT" sz="2800" b="1" dirty="0">
                <a:solidFill>
                  <a:srgbClr val="00B050"/>
                </a:solidFill>
                <a:latin typeface="Arial" panose="020B0604020202020204" pitchFamily="34" charset="0"/>
              </a:rPr>
              <a:t>Section 7.3</a:t>
            </a:r>
          </a:p>
          <a:p>
            <a:pPr algn="ctr" eaLnBrk="0" hangingPunct="0">
              <a:spcBef>
                <a:spcPts val="700"/>
              </a:spcBef>
            </a:pPr>
            <a:r>
              <a:rPr lang="en-US" altLang="it-IT" sz="2800" dirty="0">
                <a:solidFill>
                  <a:srgbClr val="00B050"/>
                </a:solidFill>
                <a:latin typeface="Arial" panose="020B0604020202020204" pitchFamily="34" charset="0"/>
              </a:rPr>
              <a:t>The Binomial Distribution Is a Sampling Distribution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1">
            <a:extLst>
              <a:ext uri="{FF2B5EF4-FFF2-40B4-BE49-F238E27FC236}">
                <a16:creationId xmlns:a16="http://schemas.microsoft.com/office/drawing/2014/main" id="{A4441CC3-A303-C3EB-E20C-99819BD65284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112713"/>
            <a:ext cx="7924800" cy="1335087"/>
          </a:xfrm>
        </p:spPr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altLang="it-IT" sz="3200" b="1">
                <a:solidFill>
                  <a:srgbClr val="000000"/>
                </a:solidFill>
                <a:latin typeface="Arial" panose="020B0604020202020204" pitchFamily="34" charset="0"/>
              </a:rPr>
              <a:t>Mean and Standard Deviation of Sampling Distribution of a Proportion</a:t>
            </a:r>
          </a:p>
        </p:txBody>
      </p:sp>
      <p:sp>
        <p:nvSpPr>
          <p:cNvPr id="24579" name="Text Box 2">
            <a:extLst>
              <a:ext uri="{FF2B5EF4-FFF2-40B4-BE49-F238E27FC236}">
                <a16:creationId xmlns:a16="http://schemas.microsoft.com/office/drawing/2014/main" id="{375DA3AC-18A0-2DAE-D2C7-A5956493FD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52500" y="1830388"/>
            <a:ext cx="7793038" cy="455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it-IT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580" name="Text Box 3">
                <a:extLst>
                  <a:ext uri="{FF2B5EF4-FFF2-40B4-BE49-F238E27FC236}">
                    <a16:creationId xmlns:a16="http://schemas.microsoft.com/office/drawing/2014/main" id="{B3DCB666-77CB-4013-24CD-E6E17533BBE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58813" y="1600200"/>
                <a:ext cx="7953375" cy="380841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90000" tIns="45000" rIns="90000" bIns="45000"/>
              <a:lstStyle>
                <a:lvl1pPr eaLnBrk="0" hangingPunct="0"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 sz="2400">
                    <a:solidFill>
                      <a:schemeClr val="bg1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</a:defRPr>
                </a:lvl1pPr>
                <a:lvl2pPr eaLnBrk="0" hangingPunct="0"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 sz="2400">
                    <a:solidFill>
                      <a:schemeClr val="bg1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</a:defRPr>
                </a:lvl2pPr>
                <a:lvl3pPr eaLnBrk="0" hangingPunct="0"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 sz="2400">
                    <a:solidFill>
                      <a:schemeClr val="bg1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</a:defRPr>
                </a:lvl3pPr>
                <a:lvl4pPr eaLnBrk="0" hangingPunct="0"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 sz="2400">
                    <a:solidFill>
                      <a:schemeClr val="bg1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</a:defRPr>
                </a:lvl4pPr>
                <a:lvl5pPr eaLnBrk="0" hangingPunct="0"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 sz="2400">
                    <a:solidFill>
                      <a:schemeClr val="bg1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</a:defRPr>
                </a:lvl5pPr>
                <a:lvl6pPr marL="25146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anose="02020603050405020304" pitchFamily="18" charset="0"/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 sz="2400">
                    <a:solidFill>
                      <a:schemeClr val="bg1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</a:defRPr>
                </a:lvl6pPr>
                <a:lvl7pPr marL="29718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anose="02020603050405020304" pitchFamily="18" charset="0"/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 sz="2400">
                    <a:solidFill>
                      <a:schemeClr val="bg1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</a:defRPr>
                </a:lvl7pPr>
                <a:lvl8pPr marL="34290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anose="02020603050405020304" pitchFamily="18" charset="0"/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 sz="2400">
                    <a:solidFill>
                      <a:schemeClr val="bg1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</a:defRPr>
                </a:lvl8pPr>
                <a:lvl9pPr marL="38862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anose="02020603050405020304" pitchFamily="18" charset="0"/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 sz="2400">
                    <a:solidFill>
                      <a:schemeClr val="bg1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</a:defRPr>
                </a:lvl9pPr>
              </a:lstStyle>
              <a:p>
                <a:pPr eaLnBrk="1" hangingPunct="1">
                  <a:buClrTx/>
                  <a:buFontTx/>
                  <a:buNone/>
                </a:pPr>
                <a:r>
                  <a:rPr lang="en-US" altLang="it-IT" dirty="0">
                    <a:solidFill>
                      <a:srgbClr val="000000"/>
                    </a:solidFill>
                    <a:latin typeface="Arial" panose="020B0604020202020204" pitchFamily="34" charset="0"/>
                  </a:rPr>
                  <a:t>For a binomial random variable X with </a:t>
                </a:r>
                <a:r>
                  <a:rPr lang="en-US" altLang="it-IT" i="1" dirty="0">
                    <a:solidFill>
                      <a:srgbClr val="000000"/>
                    </a:solidFill>
                    <a:latin typeface="Arial" panose="020B0604020202020204" pitchFamily="34" charset="0"/>
                  </a:rPr>
                  <a:t>n</a:t>
                </a:r>
                <a:r>
                  <a:rPr lang="en-US" altLang="it-IT" dirty="0">
                    <a:solidFill>
                      <a:srgbClr val="000000"/>
                    </a:solidFill>
                    <a:latin typeface="Arial" panose="020B0604020202020204" pitchFamily="34" charset="0"/>
                  </a:rPr>
                  <a:t> trials and probability </a:t>
                </a:r>
                <a:r>
                  <a:rPr lang="en-US" altLang="it-IT" i="1" dirty="0">
                    <a:solidFill>
                      <a:srgbClr val="000000"/>
                    </a:solidFill>
                    <a:latin typeface="Arial" panose="020B0604020202020204" pitchFamily="34" charset="0"/>
                  </a:rPr>
                  <a:t>p</a:t>
                </a:r>
                <a:r>
                  <a:rPr lang="en-US" altLang="it-IT" dirty="0">
                    <a:solidFill>
                      <a:srgbClr val="000000"/>
                    </a:solidFill>
                    <a:latin typeface="Arial" panose="020B0604020202020204" pitchFamily="34" charset="0"/>
                  </a:rPr>
                  <a:t> of success for each trial, the sampling distribution of the </a:t>
                </a:r>
                <a:r>
                  <a:rPr lang="en-US" altLang="it-IT" i="1" dirty="0">
                    <a:solidFill>
                      <a:srgbClr val="000000"/>
                    </a:solidFill>
                    <a:latin typeface="Arial" panose="020B0604020202020204" pitchFamily="34" charset="0"/>
                  </a:rPr>
                  <a:t>proportion</a:t>
                </a:r>
                <a:r>
                  <a:rPr lang="en-US" altLang="it-IT" dirty="0">
                    <a:solidFill>
                      <a:srgbClr val="000000"/>
                    </a:solidFill>
                    <a:latin typeface="Arial" panose="020B0604020202020204" pitchFamily="34" charset="0"/>
                  </a:rPr>
                  <a:t> of successes has</a:t>
                </a:r>
              </a:p>
              <a:p>
                <a:pPr eaLnBrk="1" hangingPunct="1">
                  <a:buClrTx/>
                  <a:buFontTx/>
                  <a:buNone/>
                </a:pPr>
                <a:endParaRPr lang="en-US" altLang="it-IT" dirty="0">
                  <a:solidFill>
                    <a:srgbClr val="000000"/>
                  </a:solidFill>
                </a:endParaRPr>
              </a:p>
              <a:p>
                <a:pPr eaLnBrk="1" hangingPunct="1">
                  <a:buClrTx/>
                  <a:buFontTx/>
                  <a:buNone/>
                </a:pPr>
                <a:endParaRPr lang="en-US" altLang="it-IT" dirty="0">
                  <a:solidFill>
                    <a:srgbClr val="000000"/>
                  </a:solidFill>
                </a:endParaRPr>
              </a:p>
              <a:p>
                <a:pPr eaLnBrk="1" hangingPunct="1">
                  <a:buClrTx/>
                  <a:buFontTx/>
                  <a:buNone/>
                </a:pPr>
                <a:endParaRPr lang="en-US" altLang="it-IT" sz="2800" dirty="0">
                  <a:solidFill>
                    <a:srgbClr val="000000"/>
                  </a:solidFill>
                  <a:latin typeface="Arial" panose="020B0604020202020204" pitchFamily="34" charset="0"/>
                </a:endParaRPr>
              </a:p>
              <a:p>
                <a:pPr eaLnBrk="1" hangingPunct="1">
                  <a:buClrTx/>
                  <a:buFontTx/>
                  <a:buNone/>
                </a:pPr>
                <a:r>
                  <a:rPr lang="en-US" altLang="it-IT" dirty="0">
                    <a:solidFill>
                      <a:srgbClr val="000000"/>
                    </a:solidFill>
                    <a:latin typeface="Arial" panose="020B0604020202020204" pitchFamily="34" charset="0"/>
                  </a:rPr>
                  <a:t>To obtain these values using the binomial distribution, take the binomial mean </a:t>
                </a:r>
                <a14:m>
                  <m:oMath xmlns:m="http://schemas.openxmlformats.org/officeDocument/2006/math">
                    <m:r>
                      <a:rPr lang="it-IT" altLang="it-IT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𝑛</m:t>
                    </m:r>
                    <m:r>
                      <a:rPr lang="it-IT" altLang="it-IT" b="0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𝑝</m:t>
                    </m:r>
                  </m:oMath>
                </a14:m>
                <a:r>
                  <a:rPr lang="en-US" altLang="it-IT" i="1" dirty="0">
                    <a:solidFill>
                      <a:srgbClr val="000000"/>
                    </a:solidFill>
                    <a:latin typeface="Arial" panose="020B0604020202020204" pitchFamily="34" charset="0"/>
                  </a:rPr>
                  <a:t> </a:t>
                </a:r>
                <a:r>
                  <a:rPr lang="en-US" altLang="it-IT" dirty="0">
                    <a:solidFill>
                      <a:srgbClr val="000000"/>
                    </a:solidFill>
                    <a:latin typeface="Arial" panose="020B0604020202020204" pitchFamily="34" charset="0"/>
                  </a:rPr>
                  <a:t>and binomial standard deviation                of the </a:t>
                </a:r>
                <a:r>
                  <a:rPr lang="en-US" altLang="it-IT" i="1" dirty="0">
                    <a:solidFill>
                      <a:srgbClr val="000000"/>
                    </a:solidFill>
                    <a:latin typeface="Arial" panose="020B0604020202020204" pitchFamily="34" charset="0"/>
                  </a:rPr>
                  <a:t>number </a:t>
                </a:r>
                <a:r>
                  <a:rPr lang="en-US" altLang="it-IT" dirty="0">
                    <a:solidFill>
                      <a:srgbClr val="000000"/>
                    </a:solidFill>
                    <a:latin typeface="Arial" panose="020B0604020202020204" pitchFamily="34" charset="0"/>
                  </a:rPr>
                  <a:t>of successes and divide by </a:t>
                </a:r>
                <a:r>
                  <a:rPr lang="en-US" altLang="it-IT" i="1" dirty="0">
                    <a:solidFill>
                      <a:srgbClr val="000000"/>
                    </a:solidFill>
                    <a:latin typeface="Arial" panose="020B0604020202020204" pitchFamily="34" charset="0"/>
                  </a:rPr>
                  <a:t>n. </a:t>
                </a:r>
              </a:p>
            </p:txBody>
          </p:sp>
        </mc:Choice>
        <mc:Fallback xmlns="">
          <p:sp>
            <p:nvSpPr>
              <p:cNvPr id="24580" name="Text Box 3">
                <a:extLst>
                  <a:ext uri="{FF2B5EF4-FFF2-40B4-BE49-F238E27FC236}">
                    <a16:creationId xmlns:a16="http://schemas.microsoft.com/office/drawing/2014/main" id="{B3DCB666-77CB-4013-24CD-E6E17533BBE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58813" y="1600200"/>
                <a:ext cx="7953375" cy="3808413"/>
              </a:xfrm>
              <a:prstGeom prst="rect">
                <a:avLst/>
              </a:prstGeom>
              <a:blipFill>
                <a:blip r:embed="rId3"/>
                <a:stretch>
                  <a:fillRect l="-1115" t="-1667" r="-2229" b="-3667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24582" name="Object 2">
            <a:extLst>
              <a:ext uri="{FF2B5EF4-FFF2-40B4-BE49-F238E27FC236}">
                <a16:creationId xmlns:a16="http://schemas.microsoft.com/office/drawing/2014/main" id="{68B4B4F3-B44E-4D53-2A20-1D1A5F452BF3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966913" y="4622800"/>
          <a:ext cx="1289050" cy="438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16675100" imgH="5854700" progId="Equation.DSMT4">
                  <p:embed/>
                </p:oleObj>
              </mc:Choice>
              <mc:Fallback>
                <p:oleObj name="Equation" r:id="rId4" imgW="16675100" imgH="585470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66913" y="4622800"/>
                        <a:ext cx="1289050" cy="438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2" name="CasellaDiTesto 1">
                <a:extLst>
                  <a:ext uri="{FF2B5EF4-FFF2-40B4-BE49-F238E27FC236}">
                    <a16:creationId xmlns:a16="http://schemas.microsoft.com/office/drawing/2014/main" id="{D547171D-384E-2B50-310C-D8C3BA76297B}"/>
                  </a:ext>
                </a:extLst>
              </p:cNvPr>
              <p:cNvSpPr txBox="1"/>
              <p:nvPr/>
            </p:nvSpPr>
            <p:spPr>
              <a:xfrm>
                <a:off x="2688749" y="2940715"/>
                <a:ext cx="4320540" cy="84388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eaLnBrk="1" hangingPunct="1">
                  <a:spcBef>
                    <a:spcPts val="700"/>
                  </a:spcBef>
                  <a:buClrTx/>
                  <a:buFontTx/>
                  <a:buNone/>
                </a:pPr>
                <a14:m>
                  <m:oMath xmlns:m="http://schemas.openxmlformats.org/officeDocument/2006/math">
                    <m:r>
                      <a:rPr lang="en-US" altLang="it-IT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𝜇</m:t>
                    </m:r>
                    <m:r>
                      <a:rPr lang="it-IT" altLang="it-IT" b="0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it-IT" altLang="it-IT" b="0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𝑝</m:t>
                    </m:r>
                  </m:oMath>
                </a14:m>
                <a:r>
                  <a:rPr lang="en-US" altLang="it-IT" i="1" dirty="0">
                    <a:solidFill>
                      <a:srgbClr val="000000"/>
                    </a:solidFill>
                    <a:latin typeface="Arial" panose="020B0604020202020204" pitchFamily="34" charset="0"/>
                  </a:rPr>
                  <a:t> </a:t>
                </a:r>
                <a:r>
                  <a:rPr lang="en-US" altLang="it-IT" dirty="0">
                    <a:solidFill>
                      <a:srgbClr val="000000"/>
                    </a:solidFill>
                    <a:latin typeface="Arial" panose="020B0604020202020204" pitchFamily="34" charset="0"/>
                  </a:rPr>
                  <a:t>and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altLang="it-IT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σ</m:t>
                    </m:r>
                    <m:r>
                      <a:rPr lang="it-IT" altLang="it-IT" b="0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US" altLang="it-IT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f>
                          <m:fPr>
                            <m:ctrlPr>
                              <a:rPr lang="en-US" altLang="it-IT" i="1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it-IT" altLang="it-IT" b="0" i="1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𝑝</m:t>
                            </m:r>
                            <m:r>
                              <a:rPr lang="it-IT" altLang="it-IT" b="0" i="1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(1−</m:t>
                            </m:r>
                            <m:r>
                              <a:rPr lang="it-IT" altLang="it-IT" b="0" i="1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𝑝</m:t>
                            </m:r>
                            <m:r>
                              <a:rPr lang="it-IT" altLang="it-IT" b="0" i="1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)</m:t>
                            </m:r>
                          </m:num>
                          <m:den>
                            <m:r>
                              <a:rPr lang="it-IT" altLang="it-IT" b="0" i="1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𝑛</m:t>
                            </m:r>
                          </m:den>
                        </m:f>
                      </m:e>
                    </m:rad>
                    <m:r>
                      <a:rPr lang="it-IT" altLang="it-IT" b="0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altLang="it-IT" dirty="0">
                    <a:solidFill>
                      <a:srgbClr val="000000"/>
                    </a:solidFill>
                    <a:latin typeface="Arial" panose="020B0604020202020204" pitchFamily="34" charset="0"/>
                  </a:rPr>
                  <a:t> </a:t>
                </a:r>
                <a:endParaRPr lang="en-US" altLang="it-IT" i="1" dirty="0">
                  <a:solidFill>
                    <a:srgbClr val="000000"/>
                  </a:solidFill>
                  <a:latin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" name="CasellaDiTesto 1">
                <a:extLst>
                  <a:ext uri="{FF2B5EF4-FFF2-40B4-BE49-F238E27FC236}">
                    <a16:creationId xmlns:a16="http://schemas.microsoft.com/office/drawing/2014/main" id="{D547171D-384E-2B50-310C-D8C3BA76297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88749" y="2940715"/>
                <a:ext cx="4320540" cy="843885"/>
              </a:xfrm>
              <a:prstGeom prst="rect">
                <a:avLst/>
              </a:prstGeom>
              <a:blipFill>
                <a:blip r:embed="rId6"/>
                <a:stretch>
                  <a:fillRect l="-293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ext Box 2">
            <a:extLst>
              <a:ext uri="{FF2B5EF4-FFF2-40B4-BE49-F238E27FC236}">
                <a16:creationId xmlns:a16="http://schemas.microsoft.com/office/drawing/2014/main" id="{78B48264-4A6E-5CD7-2889-19E2AF5FD7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52500" y="1830388"/>
            <a:ext cx="7793038" cy="455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it-IT"/>
          </a:p>
        </p:txBody>
      </p:sp>
      <p:sp>
        <p:nvSpPr>
          <p:cNvPr id="25603" name="Text Box 2">
            <a:extLst>
              <a:ext uri="{FF2B5EF4-FFF2-40B4-BE49-F238E27FC236}">
                <a16:creationId xmlns:a16="http://schemas.microsoft.com/office/drawing/2014/main" id="{0B52B2CB-1BDD-3B1E-286B-9A7D2FF59A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5791200"/>
            <a:ext cx="77724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9pPr>
          </a:lstStyle>
          <a:p>
            <a:pPr eaLnBrk="1" hangingPunct="1">
              <a:spcBef>
                <a:spcPts val="700"/>
              </a:spcBef>
              <a:buClrTx/>
              <a:buFontTx/>
              <a:buNone/>
            </a:pPr>
            <a:r>
              <a:rPr lang="en-US" altLang="it-IT" sz="1600" b="1" dirty="0">
                <a:solidFill>
                  <a:srgbClr val="000000"/>
                </a:solidFill>
                <a:latin typeface="Arial" panose="020B0604020202020204" pitchFamily="34" charset="0"/>
              </a:rPr>
              <a:t>Figure 7.11 </a:t>
            </a:r>
            <a:r>
              <a:rPr lang="en-US" altLang="it-IT" sz="1600" dirty="0">
                <a:solidFill>
                  <a:srgbClr val="000000"/>
                </a:solidFill>
                <a:latin typeface="Arial" panose="020B0604020202020204" pitchFamily="34" charset="0"/>
              </a:rPr>
              <a:t>The Sampling Distribution of the Sample Proportion Is Less Spread Out Than the Sampling Distribution of the Number of Successes.</a:t>
            </a:r>
          </a:p>
        </p:txBody>
      </p:sp>
      <p:sp>
        <p:nvSpPr>
          <p:cNvPr id="25604" name="Rectangle 1">
            <a:extLst>
              <a:ext uri="{FF2B5EF4-FFF2-40B4-BE49-F238E27FC236}">
                <a16:creationId xmlns:a16="http://schemas.microsoft.com/office/drawing/2014/main" id="{B80BDB37-87B7-5B0E-ADF0-CAF1E6D8B0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112713"/>
            <a:ext cx="7924800" cy="1335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en-US" altLang="it-IT" sz="3200" b="1">
                <a:solidFill>
                  <a:srgbClr val="000000"/>
                </a:solidFill>
                <a:latin typeface="Arial" panose="020B0604020202020204" pitchFamily="34" charset="0"/>
              </a:rPr>
              <a:t>Mean and Standard Deviation of Sampling Distribution of a Proportion</a:t>
            </a:r>
          </a:p>
        </p:txBody>
      </p:sp>
      <p:pic>
        <p:nvPicPr>
          <p:cNvPr id="25605" name="Picture 7" descr="M07_AGRE5940_03_SE_C07-26">
            <a:extLst>
              <a:ext uri="{FF2B5EF4-FFF2-40B4-BE49-F238E27FC236}">
                <a16:creationId xmlns:a16="http://schemas.microsoft.com/office/drawing/2014/main" id="{C3D4F785-8377-72F6-95BF-DAE64BBC1EB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2107692"/>
            <a:ext cx="8305800" cy="2503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CasellaDiTesto 1">
            <a:extLst>
              <a:ext uri="{FF2B5EF4-FFF2-40B4-BE49-F238E27FC236}">
                <a16:creationId xmlns:a16="http://schemas.microsoft.com/office/drawing/2014/main" id="{0544FC0A-7531-4222-ACB6-9A81F12AD481}"/>
              </a:ext>
            </a:extLst>
          </p:cNvPr>
          <p:cNvSpPr txBox="1"/>
          <p:nvPr/>
        </p:nvSpPr>
        <p:spPr>
          <a:xfrm>
            <a:off x="1280874" y="1701123"/>
            <a:ext cx="63642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</a:rPr>
              <a:t>Scaling:     X                   </a:t>
            </a:r>
            <a:r>
              <a:rPr lang="it-IT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sym typeface="Wingdings" pitchFamily="2" charset="2"/>
              </a:rPr>
              <a:t>                    X*1/</a:t>
            </a:r>
            <a:r>
              <a:rPr lang="it-IT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sym typeface="Wingdings" pitchFamily="2" charset="2"/>
              </a:rPr>
              <a:t>n</a:t>
            </a:r>
            <a:r>
              <a:rPr lang="it-IT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</a:rPr>
              <a:t>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CasellaDiTesto 3">
                <a:extLst>
                  <a:ext uri="{FF2B5EF4-FFF2-40B4-BE49-F238E27FC236}">
                    <a16:creationId xmlns:a16="http://schemas.microsoft.com/office/drawing/2014/main" id="{F1CD8192-6EAF-3EE7-B006-D51277D6A054}"/>
                  </a:ext>
                </a:extLst>
              </p:cNvPr>
              <p:cNvSpPr txBox="1"/>
              <p:nvPr/>
            </p:nvSpPr>
            <p:spPr>
              <a:xfrm>
                <a:off x="583231" y="4888484"/>
                <a:ext cx="4572000" cy="53347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m>
                        <m:mPr>
                          <m:mcs>
                            <m:mc>
                              <m:mcPr>
                                <m:count m:val="1"/>
                                <m:mcJc m:val="center"/>
                              </m:mcPr>
                            </m:mc>
                          </m:mcs>
                          <m:ctrlPr>
                            <a:rPr lang="it-IT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mPr>
                        <m:mr>
                          <m:e>
                            <m:sSub>
                              <m:sSubPr>
                                <m:ctrlPr>
                                  <a:rPr lang="it-IT" sz="14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m:rPr>
                                    <m:sty m:val="p"/>
                                  </m:rPr>
                                  <a:rPr lang="it-IT" sz="1400" i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μ</m:t>
                                </m:r>
                              </m:e>
                              <m:sub>
                                <m:r>
                                  <m:rPr>
                                    <m:sty m:val="p"/>
                                  </m:rPr>
                                  <a:rPr lang="it-IT" sz="1400" i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X</m:t>
                                </m:r>
                              </m:sub>
                            </m:sSub>
                            <m:r>
                              <a:rPr lang="it-IT" sz="1400" i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 =</m:t>
                            </m:r>
                            <m:r>
                              <m:rPr>
                                <m:sty m:val="p"/>
                              </m:rPr>
                              <a:rPr lang="it-IT" sz="1400" i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np</m:t>
                            </m:r>
                          </m:e>
                        </m:mr>
                        <m:mr>
                          <m:e>
                            <m:sSub>
                              <m:sSubPr>
                                <m:ctrlPr>
                                  <a:rPr lang="it-IT" sz="14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m:rPr>
                                    <m:sty m:val="p"/>
                                  </m:rPr>
                                  <a:rPr lang="it-IT" sz="1400" i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σ</m:t>
                                </m:r>
                              </m:e>
                              <m:sub>
                                <m:r>
                                  <m:rPr>
                                    <m:sty m:val="p"/>
                                  </m:rPr>
                                  <a:rPr lang="it-IT" sz="1400" i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x</m:t>
                                </m:r>
                              </m:sub>
                            </m:sSub>
                            <m:r>
                              <a:rPr lang="it-IT" sz="1400" i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=</m:t>
                            </m:r>
                            <m:rad>
                              <m:radPr>
                                <m:degHide m:val="on"/>
                                <m:ctrlPr>
                                  <a:rPr lang="it-IT" sz="14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m:rPr>
                                    <m:sty m:val="p"/>
                                  </m:rPr>
                                  <a:rPr lang="it-IT" sz="1400" i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np</m:t>
                                </m:r>
                                <m:r>
                                  <a:rPr lang="it-IT" sz="1400" i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(1−</m:t>
                                </m:r>
                                <m:r>
                                  <m:rPr>
                                    <m:sty m:val="p"/>
                                  </m:rPr>
                                  <a:rPr lang="it-IT" sz="1400" i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p</m:t>
                                </m:r>
                                <m:r>
                                  <a:rPr lang="it-IT" sz="1400" i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)</m:t>
                                </m:r>
                              </m:e>
                            </m:rad>
                          </m:e>
                        </m:mr>
                      </m:m>
                    </m:oMath>
                  </m:oMathPara>
                </a14:m>
                <a:endParaRPr lang="it-IT" sz="1400" dirty="0"/>
              </a:p>
            </p:txBody>
          </p:sp>
        </mc:Choice>
        <mc:Fallback xmlns="">
          <p:sp>
            <p:nvSpPr>
              <p:cNvPr id="4" name="CasellaDiTesto 3">
                <a:extLst>
                  <a:ext uri="{FF2B5EF4-FFF2-40B4-BE49-F238E27FC236}">
                    <a16:creationId xmlns:a16="http://schemas.microsoft.com/office/drawing/2014/main" id="{F1CD8192-6EAF-3EE7-B006-D51277D6A05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3231" y="4888484"/>
                <a:ext cx="4572000" cy="533479"/>
              </a:xfrm>
              <a:prstGeom prst="rect">
                <a:avLst/>
              </a:prstGeom>
              <a:blipFill>
                <a:blip r:embed="rId4"/>
                <a:stretch>
                  <a:fillRect t="-4651" b="-4651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CasellaDiTesto 6">
                <a:extLst>
                  <a:ext uri="{FF2B5EF4-FFF2-40B4-BE49-F238E27FC236}">
                    <a16:creationId xmlns:a16="http://schemas.microsoft.com/office/drawing/2014/main" id="{817DBD48-40B9-2248-E0B6-41B90A4D55A0}"/>
                  </a:ext>
                </a:extLst>
              </p:cNvPr>
              <p:cNvSpPr txBox="1"/>
              <p:nvPr/>
            </p:nvSpPr>
            <p:spPr>
              <a:xfrm>
                <a:off x="4027932" y="4611180"/>
                <a:ext cx="6268212" cy="116596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m>
                        <m:mPr>
                          <m:mcs>
                            <m:mc>
                              <m:mcPr>
                                <m:count m:val="1"/>
                                <m:mcJc m:val="center"/>
                              </m:mcPr>
                            </m:mc>
                          </m:mcs>
                          <m:ctrlPr>
                            <a:rPr lang="it-IT" sz="14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mPr>
                        <m:mr>
                          <m:e>
                            <m:sSub>
                              <m:sSubPr>
                                <m:ctrlPr>
                                  <a:rPr lang="it-IT" sz="14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m:rPr>
                                    <m:sty m:val="p"/>
                                  </m:rPr>
                                  <a:rPr lang="it-IT" sz="1400" i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μ</m:t>
                                </m:r>
                              </m:e>
                              <m:sub>
                                <m:r>
                                  <m:rPr>
                                    <m:sty m:val="p"/>
                                  </m:rPr>
                                  <a:rPr lang="it-IT" sz="1400" i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X</m:t>
                                </m:r>
                                <m:r>
                                  <a:rPr lang="it-IT" sz="1400" i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/</m:t>
                                </m:r>
                                <m:r>
                                  <m:rPr>
                                    <m:sty m:val="p"/>
                                  </m:rPr>
                                  <a:rPr lang="it-IT" sz="1400" i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n</m:t>
                                </m:r>
                              </m:sub>
                            </m:sSub>
                            <m:r>
                              <a:rPr lang="it-IT" sz="1400" i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 =</m:t>
                            </m:r>
                            <m:f>
                              <m:fPr>
                                <m:ctrlPr>
                                  <a:rPr lang="it-IT" sz="14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it-IT" sz="140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1</m:t>
                                </m:r>
                              </m:num>
                              <m:den>
                                <m:r>
                                  <m:rPr>
                                    <m:sty m:val="p"/>
                                  </m:rPr>
                                  <a:rPr lang="it-IT" sz="140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n</m:t>
                                </m:r>
                              </m:den>
                            </m:f>
                            <m:r>
                              <a:rPr lang="it-IT" sz="1400" b="0" i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∗</m:t>
                            </m:r>
                            <m:r>
                              <m:rPr>
                                <m:sty m:val="p"/>
                              </m:rPr>
                              <a:rPr lang="it-IT" sz="1400" i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np</m:t>
                            </m:r>
                            <m:r>
                              <a:rPr lang="it-IT" sz="1400" i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=</m:t>
                            </m:r>
                            <m:r>
                              <m:rPr>
                                <m:sty m:val="p"/>
                              </m:rPr>
                              <a:rPr lang="it-IT" sz="1400" i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p</m:t>
                            </m:r>
                            <m:r>
                              <m:rPr>
                                <m:nor/>
                              </m:rPr>
                              <a:rPr lang="it-IT" sz="1400" dirty="0">
                                <a:solidFill>
                                  <a:schemeClr val="tx1"/>
                                </a:solidFill>
                                <a:ea typeface="Cambria Math" panose="02040503050406030204" pitchFamily="18" charset="0"/>
                              </a:rPr>
                              <m:t> </m:t>
                            </m:r>
                          </m:e>
                        </m:mr>
                        <m:mr>
                          <m:e>
                            <m:sSub>
                              <m:sSubPr>
                                <m:ctrlPr>
                                  <a:rPr lang="it-IT" sz="14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m:rPr>
                                    <m:sty m:val="p"/>
                                  </m:rPr>
                                  <a:rPr lang="it-IT" sz="1400" i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σ</m:t>
                                </m:r>
                              </m:e>
                              <m:sub>
                                <m:r>
                                  <m:rPr>
                                    <m:sty m:val="p"/>
                                  </m:rPr>
                                  <a:rPr lang="it-IT" sz="1400" i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X</m:t>
                                </m:r>
                                <m:r>
                                  <a:rPr lang="it-IT" sz="1400" i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/</m:t>
                                </m:r>
                                <m:r>
                                  <m:rPr>
                                    <m:sty m:val="p"/>
                                  </m:rPr>
                                  <a:rPr lang="it-IT" sz="1400" i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n</m:t>
                                </m:r>
                              </m:sub>
                            </m:sSub>
                            <m:r>
                              <a:rPr lang="it-IT" sz="1400" i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 =</m:t>
                            </m:r>
                            <m:rad>
                              <m:radPr>
                                <m:degHide m:val="on"/>
                                <m:ctrlPr>
                                  <a:rPr lang="it-IT" sz="14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radPr>
                              <m:deg/>
                              <m:e>
                                <m:f>
                                  <m:fPr>
                                    <m:ctrlPr>
                                      <a:rPr lang="it-IT" sz="1400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it-IT" sz="140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1</m:t>
                                    </m:r>
                                  </m:num>
                                  <m:den>
                                    <m:sSup>
                                      <m:sSupPr>
                                        <m:ctrlPr>
                                          <a:rPr lang="it-IT" sz="1400" i="1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m:rPr>
                                            <m:sty m:val="p"/>
                                          </m:rPr>
                                          <a:rPr lang="it-IT" sz="140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n</m:t>
                                        </m:r>
                                      </m:e>
                                      <m:sup>
                                        <m:r>
                                          <a:rPr lang="it-IT" sz="140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sup>
                                    </m:sSup>
                                  </m:den>
                                </m:f>
                                <m:r>
                                  <a:rPr lang="it-IT" sz="1400" b="0" i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∗</m:t>
                                </m:r>
                                <m:r>
                                  <m:rPr>
                                    <m:sty m:val="p"/>
                                  </m:rPr>
                                  <a:rPr lang="it-IT" sz="1400" i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np</m:t>
                                </m:r>
                                <m:r>
                                  <a:rPr lang="it-IT" sz="1400" i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(1−</m:t>
                                </m:r>
                                <m:r>
                                  <m:rPr>
                                    <m:sty m:val="p"/>
                                  </m:rPr>
                                  <a:rPr lang="it-IT" sz="1400" i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p</m:t>
                                </m:r>
                                <m:r>
                                  <a:rPr lang="it-IT" sz="1400" i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)</m:t>
                                </m:r>
                              </m:e>
                            </m:rad>
                            <m:r>
                              <a:rPr lang="it-IT" sz="1400" i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=</m:t>
                            </m:r>
                            <m:rad>
                              <m:radPr>
                                <m:degHide m:val="on"/>
                                <m:ctrlPr>
                                  <a:rPr lang="it-IT" sz="14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radPr>
                              <m:deg/>
                              <m:e>
                                <m:f>
                                  <m:fPr>
                                    <m:ctrlPr>
                                      <a:rPr lang="it-IT" sz="1400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m:rPr>
                                        <m:sty m:val="p"/>
                                      </m:rPr>
                                      <a:rPr lang="it-IT" sz="1400" i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p</m:t>
                                    </m:r>
                                    <m:r>
                                      <a:rPr lang="it-IT" sz="1400" i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(1−</m:t>
                                    </m:r>
                                    <m:r>
                                      <m:rPr>
                                        <m:sty m:val="p"/>
                                      </m:rPr>
                                      <a:rPr lang="it-IT" sz="1400" i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p</m:t>
                                    </m:r>
                                    <m:r>
                                      <a:rPr lang="it-IT" sz="1400" i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)</m:t>
                                    </m:r>
                                  </m:num>
                                  <m:den>
                                    <m:r>
                                      <m:rPr>
                                        <m:sty m:val="p"/>
                                      </m:rPr>
                                      <a:rPr lang="it-IT" sz="1400" i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n</m:t>
                                    </m:r>
                                  </m:den>
                                </m:f>
                              </m:e>
                            </m:rad>
                          </m:e>
                        </m:mr>
                      </m:m>
                    </m:oMath>
                  </m:oMathPara>
                </a14:m>
                <a:endParaRPr lang="it-IT" sz="1400" b="0" dirty="0">
                  <a:solidFill>
                    <a:schemeClr val="tx1"/>
                  </a:solidFill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>
          <p:sp>
            <p:nvSpPr>
              <p:cNvPr id="7" name="CasellaDiTesto 6">
                <a:extLst>
                  <a:ext uri="{FF2B5EF4-FFF2-40B4-BE49-F238E27FC236}">
                    <a16:creationId xmlns:a16="http://schemas.microsoft.com/office/drawing/2014/main" id="{817DBD48-40B9-2248-E0B6-41B90A4D55A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27932" y="4611180"/>
                <a:ext cx="6268212" cy="116596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icrosoft YaHei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icrosoft YaHei" charset="-122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icrosoft YaHei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icrosoft YaHei" charset="-122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2911</TotalTime>
  <Words>148</Words>
  <Application>Microsoft Macintosh PowerPoint</Application>
  <PresentationFormat>Presentazione su schermo (4:3)</PresentationFormat>
  <Paragraphs>20</Paragraphs>
  <Slides>4</Slides>
  <Notes>3</Notes>
  <HiddenSlides>0</HiddenSlides>
  <MMClips>0</MMClips>
  <ScaleCrop>false</ScaleCrop>
  <HeadingPairs>
    <vt:vector size="8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2</vt:i4>
      </vt:variant>
      <vt:variant>
        <vt:lpstr>Server OLE incorporati</vt:lpstr>
      </vt:variant>
      <vt:variant>
        <vt:i4>1</vt:i4>
      </vt:variant>
      <vt:variant>
        <vt:lpstr>Titoli diapositive</vt:lpstr>
      </vt:variant>
      <vt:variant>
        <vt:i4>4</vt:i4>
      </vt:variant>
    </vt:vector>
  </HeadingPairs>
  <TitlesOfParts>
    <vt:vector size="10" baseType="lpstr">
      <vt:lpstr>Arial</vt:lpstr>
      <vt:lpstr>Cambria Math</vt:lpstr>
      <vt:lpstr>Times New Roman</vt:lpstr>
      <vt:lpstr>Office Theme</vt:lpstr>
      <vt:lpstr>1_Office Theme</vt:lpstr>
      <vt:lpstr>Equation</vt:lpstr>
      <vt:lpstr>Presentazione standard di PowerPoint</vt:lpstr>
      <vt:lpstr>Presentazione standard di PowerPoint</vt:lpstr>
      <vt:lpstr>Mean and Standard Deviation of Sampling Distribution of a Proportion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Section 4.3</dc:title>
  <dc:creator>Daniel Rowe</dc:creator>
  <cp:lastModifiedBy>GRASSI MICHELE</cp:lastModifiedBy>
  <cp:revision>193</cp:revision>
  <cp:lastPrinted>2009-04-22T19:24:48Z</cp:lastPrinted>
  <dcterms:created xsi:type="dcterms:W3CDTF">2001-09-30T23:03:25Z</dcterms:created>
  <dcterms:modified xsi:type="dcterms:W3CDTF">2024-11-04T10:19:23Z</dcterms:modified>
</cp:coreProperties>
</file>