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77" r:id="rId3"/>
    <p:sldId id="274" r:id="rId4"/>
    <p:sldId id="275" r:id="rId5"/>
    <p:sldId id="276" r:id="rId6"/>
  </p:sldIdLst>
  <p:sldSz cx="9144000" cy="6858000" type="screen4x3"/>
  <p:notesSz cx="7008813" cy="9294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Arial" panose="020B0604020202020204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Arial" panose="020B0604020202020204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Arial" panose="020B0604020202020204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Arial" panose="020B0604020202020204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4B2DD"/>
    <a:srgbClr val="FFFF99"/>
    <a:srgbClr val="9E9FD5"/>
    <a:srgbClr val="FFF99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23" autoAdjust="0"/>
    <p:restoredTop sz="89456" autoAdjust="0"/>
  </p:normalViewPr>
  <p:slideViewPr>
    <p:cSldViewPr showGuides="1">
      <p:cViewPr varScale="1">
        <p:scale>
          <a:sx n="114" d="100"/>
          <a:sy n="114" d="100"/>
        </p:scale>
        <p:origin x="1472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7724" cy="777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>
            <a:extLst>
              <a:ext uri="{FF2B5EF4-FFF2-40B4-BE49-F238E27FC236}">
                <a16:creationId xmlns:a16="http://schemas.microsoft.com/office/drawing/2014/main" id="{A6770FFF-23C5-801F-66D6-A11D54D08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26627" name="AutoShape 2">
            <a:extLst>
              <a:ext uri="{FF2B5EF4-FFF2-40B4-BE49-F238E27FC236}">
                <a16:creationId xmlns:a16="http://schemas.microsoft.com/office/drawing/2014/main" id="{01730232-7023-15B8-9A98-179937632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26628" name="AutoShape 3">
            <a:extLst>
              <a:ext uri="{FF2B5EF4-FFF2-40B4-BE49-F238E27FC236}">
                <a16:creationId xmlns:a16="http://schemas.microsoft.com/office/drawing/2014/main" id="{729AF2A3-5C15-3C3B-DCDF-75600B5F0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26629" name="AutoShape 4">
            <a:extLst>
              <a:ext uri="{FF2B5EF4-FFF2-40B4-BE49-F238E27FC236}">
                <a16:creationId xmlns:a16="http://schemas.microsoft.com/office/drawing/2014/main" id="{6B388991-E4D9-D272-72F8-E7909BE23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26630" name="AutoShape 5">
            <a:extLst>
              <a:ext uri="{FF2B5EF4-FFF2-40B4-BE49-F238E27FC236}">
                <a16:creationId xmlns:a16="http://schemas.microsoft.com/office/drawing/2014/main" id="{4681F0F8-A2B5-C81F-F00F-A752C5C92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580AB16-8882-642B-831A-97C60778739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latin typeface="Times New Roman" pitchFamily="1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C3A4C5F-9590-B101-A6C6-D811F4C7747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970338" y="0"/>
            <a:ext cx="303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latin typeface="Times New Roman" pitchFamily="1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3" name="Rectangle 8">
            <a:extLst>
              <a:ext uri="{FF2B5EF4-FFF2-40B4-BE49-F238E27FC236}">
                <a16:creationId xmlns:a16="http://schemas.microsoft.com/office/drawing/2014/main" id="{D49A2DD7-D0B4-E107-C38B-48F5E9D265B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0263" cy="34782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CE9014CA-56EA-9F8D-1C80-5AC8F677BED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599113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45E4C6C0-49CB-1318-2479-8EA2E46EEC6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829675"/>
            <a:ext cx="303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latin typeface="Times New Roman" pitchFamily="1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B8A0487C-1536-30B2-886A-12548089F5B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70338" y="8829675"/>
            <a:ext cx="303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C1172FC7-A211-1F43-93B0-9CA4456AB486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1">
            <a:extLst>
              <a:ext uri="{FF2B5EF4-FFF2-40B4-BE49-F238E27FC236}">
                <a16:creationId xmlns:a16="http://schemas.microsoft.com/office/drawing/2014/main" id="{1AB02A83-F6D4-45D4-A7CE-B5FC9C2E439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6C0F79A-B98D-9745-A985-8EF946E419F3}" type="slidenum">
              <a:rPr lang="en-US" altLang="it-IT" sz="12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46083" name="Rectangle 1">
            <a:extLst>
              <a:ext uri="{FF2B5EF4-FFF2-40B4-BE49-F238E27FC236}">
                <a16:creationId xmlns:a16="http://schemas.microsoft.com/office/drawing/2014/main" id="{2DB7B562-E500-FE6F-9A2D-084F0493C0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12B03D2A-6031-B5A0-A66E-2DBD7E78D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1">
            <a:extLst>
              <a:ext uri="{FF2B5EF4-FFF2-40B4-BE49-F238E27FC236}">
                <a16:creationId xmlns:a16="http://schemas.microsoft.com/office/drawing/2014/main" id="{DFFB165C-D338-8862-885C-BBE610E19ED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B48C7D8-C113-8F4F-9135-9806C21E02D3}" type="slidenum">
              <a:rPr lang="en-US" altLang="it-IT" sz="120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47107" name="Rectangle 1">
            <a:extLst>
              <a:ext uri="{FF2B5EF4-FFF2-40B4-BE49-F238E27FC236}">
                <a16:creationId xmlns:a16="http://schemas.microsoft.com/office/drawing/2014/main" id="{54550D8D-C8B3-1F20-ED24-ED67ED1772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id="{761BB62F-B504-68A6-FFD8-B19F13C49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1">
            <a:extLst>
              <a:ext uri="{FF2B5EF4-FFF2-40B4-BE49-F238E27FC236}">
                <a16:creationId xmlns:a16="http://schemas.microsoft.com/office/drawing/2014/main" id="{7FD2D868-F8C3-69B5-D70F-598BA81F9E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D8A6F7C9-B027-BA46-9DC9-7B81FD6F24B2}" type="slidenum">
              <a:rPr lang="en-US" altLang="it-IT" sz="120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it-IT" sz="1200">
              <a:solidFill>
                <a:srgbClr val="000000"/>
              </a:solidFill>
            </a:endParaRPr>
          </a:p>
        </p:txBody>
      </p:sp>
      <p:sp>
        <p:nvSpPr>
          <p:cNvPr id="48131" name="Rectangle 1">
            <a:extLst>
              <a:ext uri="{FF2B5EF4-FFF2-40B4-BE49-F238E27FC236}">
                <a16:creationId xmlns:a16="http://schemas.microsoft.com/office/drawing/2014/main" id="{1D7D90C2-778E-57D1-9DA5-4D7F7D9C67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C5A88F31-5970-1AC3-F01C-529AE2B10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12D40F-50DA-7F88-3FFC-2479216B4AF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427478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370F901-49E2-DF39-5953-F3C3A7A5B19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82969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143000"/>
            <a:ext cx="2049463" cy="496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00750" cy="496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9B8D19-6BF9-AE5A-653D-6E534CAF40A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904403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>
            <a:extLst>
              <a:ext uri="{FF2B5EF4-FFF2-40B4-BE49-F238E27FC236}">
                <a16:creationId xmlns:a16="http://schemas.microsoft.com/office/drawing/2014/main" id="{BA99AA78-4E69-DE97-0CCE-51DDDCFCE9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400800"/>
            <a:ext cx="153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143000"/>
            <a:ext cx="6602413" cy="21828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DF9540F-9218-7348-571B-3A435C35F67E}"/>
              </a:ext>
            </a:extLst>
          </p:cNvPr>
          <p:cNvSpPr>
            <a:spLocks noGrp="1"/>
          </p:cNvSpPr>
          <p:nvPr>
            <p:ph type="ftr" idx="10"/>
          </p:nvPr>
        </p:nvSpPr>
        <p:spPr>
          <a:xfrm>
            <a:off x="2495550" y="6392863"/>
            <a:ext cx="4273550" cy="388937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760129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42742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>
            <a:extLst>
              <a:ext uri="{FF2B5EF4-FFF2-40B4-BE49-F238E27FC236}">
                <a16:creationId xmlns:a16="http://schemas.microsoft.com/office/drawing/2014/main" id="{523DFCE6-E242-DE03-205E-81035F7131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400800"/>
            <a:ext cx="153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1155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927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795713" cy="4503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600200"/>
            <a:ext cx="3797300" cy="4503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342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5074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3841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95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5B23AE-9F3F-CB77-2ECE-FCBC7D76962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827737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3762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3113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497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52400"/>
            <a:ext cx="1935163" cy="595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5657850" cy="595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708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25E3B8-56CA-0511-BDE8-6C3DA332573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5473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431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604963"/>
            <a:ext cx="40259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747392-7F85-92AC-B513-2370BBD8878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51949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E7B2B41-5E04-7D94-D912-952487EBB15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406392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A1210D-B425-6B4E-0F59-E4B2BF240F9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76095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087A3FB-9333-8BCE-EC9A-C60A0C6C4ED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3591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D41B3E-26DF-34A0-82D9-709868E2F50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56267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99D0B9-800A-FB75-E08D-1B4C2D745CF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90705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6A740BE-52B9-4987-A338-1FFE4A939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6405563"/>
            <a:ext cx="9147175" cy="457200"/>
          </a:xfrm>
          <a:prstGeom prst="rect">
            <a:avLst/>
          </a:prstGeom>
          <a:solidFill>
            <a:srgbClr val="9D134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1027" name="AutoShape 2">
            <a:extLst>
              <a:ext uri="{FF2B5EF4-FFF2-40B4-BE49-F238E27FC236}">
                <a16:creationId xmlns:a16="http://schemas.microsoft.com/office/drawing/2014/main" id="{C8DD70A2-1E30-51FE-8DBD-9519AB7BE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920875" cy="4618038"/>
          </a:xfrm>
          <a:prstGeom prst="roundRect">
            <a:avLst>
              <a:gd name="adj" fmla="val 79"/>
            </a:avLst>
          </a:prstGeom>
          <a:solidFill>
            <a:srgbClr val="9D134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1028" name="AutoShape 3">
            <a:extLst>
              <a:ext uri="{FF2B5EF4-FFF2-40B4-BE49-F238E27FC236}">
                <a16:creationId xmlns:a16="http://schemas.microsoft.com/office/drawing/2014/main" id="{0889F7E5-7D75-35AA-7298-083A06A22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900" y="3556000"/>
            <a:ext cx="7729538" cy="2305050"/>
          </a:xfrm>
          <a:prstGeom prst="roundRect">
            <a:avLst>
              <a:gd name="adj" fmla="val 65"/>
            </a:avLst>
          </a:prstGeom>
          <a:solidFill>
            <a:srgbClr val="D5A25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BC39D938-4A40-D8DC-DB7E-66A91A72A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1143000"/>
            <a:ext cx="6602413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the title text format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5858CDB5-4F7A-77F4-6D3C-47AD4B304B5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2495550" y="6392863"/>
            <a:ext cx="427355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  <a:latin typeface="Times New Roman" pitchFamily="1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2013, 2009, and 2007, Pearson Education, Inc.</a:t>
            </a:r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0B84971A-8CA4-13C6-99CB-7F47B0434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02613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the outline text format</a:t>
            </a:r>
          </a:p>
          <a:p>
            <a:pPr lvl="1"/>
            <a:r>
              <a:rPr lang="en-GB" altLang="it-IT"/>
              <a:t>Second Outline Level</a:t>
            </a:r>
          </a:p>
          <a:p>
            <a:pPr lvl="2"/>
            <a:r>
              <a:rPr lang="en-GB" altLang="it-IT"/>
              <a:t>Third Outline Level</a:t>
            </a:r>
          </a:p>
          <a:p>
            <a:pPr lvl="3"/>
            <a:r>
              <a:rPr lang="en-GB" altLang="it-IT"/>
              <a:t>Fourth Outline Level</a:t>
            </a:r>
          </a:p>
          <a:p>
            <a:pPr lvl="4"/>
            <a:r>
              <a:rPr lang="en-GB" altLang="it-IT"/>
              <a:t>Fifth Outline Level</a:t>
            </a:r>
          </a:p>
          <a:p>
            <a:pPr lvl="4"/>
            <a:r>
              <a:rPr lang="en-GB" altLang="it-IT"/>
              <a:t>Sixth Outline Level</a:t>
            </a:r>
          </a:p>
          <a:p>
            <a:pPr lvl="4"/>
            <a:r>
              <a:rPr lang="en-GB" altLang="it-IT"/>
              <a:t>Seventh Outline Level</a:t>
            </a:r>
          </a:p>
          <a:p>
            <a:pPr lvl="4"/>
            <a:r>
              <a:rPr lang="en-GB" altLang="it-IT"/>
              <a:t>Eighth Outline Level</a:t>
            </a:r>
          </a:p>
          <a:p>
            <a:pPr lvl="4"/>
            <a:r>
              <a:rPr lang="en-GB" altLang="it-IT"/>
              <a:t>Ninth Outline Level</a:t>
            </a:r>
          </a:p>
        </p:txBody>
      </p:sp>
      <p:sp>
        <p:nvSpPr>
          <p:cNvPr id="1032" name="AutoShape 7">
            <a:extLst>
              <a:ext uri="{FF2B5EF4-FFF2-40B4-BE49-F238E27FC236}">
                <a16:creationId xmlns:a16="http://schemas.microsoft.com/office/drawing/2014/main" id="{0AB3617D-65C5-3C21-6A62-BD53D5D76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950" y="373063"/>
            <a:ext cx="2719388" cy="358775"/>
          </a:xfrm>
          <a:prstGeom prst="roundRect">
            <a:avLst>
              <a:gd name="adj" fmla="val 440"/>
            </a:avLst>
          </a:prstGeom>
          <a:solidFill>
            <a:srgbClr val="9D134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1033" name="Line 8">
            <a:extLst>
              <a:ext uri="{FF2B5EF4-FFF2-40B4-BE49-F238E27FC236}">
                <a16:creationId xmlns:a16="http://schemas.microsoft.com/office/drawing/2014/main" id="{C14C9C85-1CBC-2228-7871-4AAEF631D0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300" y="557213"/>
            <a:ext cx="8047038" cy="1587"/>
          </a:xfrm>
          <a:prstGeom prst="line">
            <a:avLst/>
          </a:prstGeom>
          <a:noFill/>
          <a:ln w="73080">
            <a:solidFill>
              <a:srgbClr val="D5A25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4" name="Line 9">
            <a:extLst>
              <a:ext uri="{FF2B5EF4-FFF2-40B4-BE49-F238E27FC236}">
                <a16:creationId xmlns:a16="http://schemas.microsoft.com/office/drawing/2014/main" id="{DB3CE7E8-E0D7-815A-AADC-69D326020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664075"/>
            <a:ext cx="1920875" cy="1588"/>
          </a:xfrm>
          <a:prstGeom prst="line">
            <a:avLst/>
          </a:prstGeom>
          <a:noFill/>
          <a:ln w="73080">
            <a:solidFill>
              <a:srgbClr val="D5A25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5" name="AutoShape 10">
            <a:extLst>
              <a:ext uri="{FF2B5EF4-FFF2-40B4-BE49-F238E27FC236}">
                <a16:creationId xmlns:a16="http://schemas.microsoft.com/office/drawing/2014/main" id="{A3ECEDAF-B13B-F54C-4D30-E9C737DFE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613" y="3783013"/>
            <a:ext cx="7508875" cy="1973262"/>
          </a:xfrm>
          <a:prstGeom prst="roundRect">
            <a:avLst>
              <a:gd name="adj" fmla="val 79"/>
            </a:avLst>
          </a:prstGeom>
          <a:solidFill>
            <a:srgbClr val="FFFF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E9C677EB-8A8E-C978-4182-E7CCDBB8D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11913"/>
            <a:ext cx="90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endParaRPr lang="en-US" sz="1000">
              <a:solidFill>
                <a:srgbClr val="000000"/>
              </a:solidFill>
              <a:latin typeface="Arial" charset="0"/>
              <a:cs typeface="+mn-cs"/>
            </a:endParaRPr>
          </a:p>
          <a:p>
            <a:pPr algn="ctr" eaLnBrk="1" hangingPunct="1">
              <a:buClrTx/>
              <a:buFontTx/>
              <a:buNone/>
              <a:defRPr/>
            </a:pPr>
            <a:endParaRPr lang="en-US" sz="10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84" r:id="rId12"/>
  </p:sldLayoutIdLst>
  <p:hf sldNum="0"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68A01409-EA98-4CE2-0A39-9550554B7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6405563"/>
            <a:ext cx="9147175" cy="457200"/>
          </a:xfrm>
          <a:prstGeom prst="rect">
            <a:avLst/>
          </a:prstGeom>
          <a:solidFill>
            <a:srgbClr val="9D134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grpSp>
        <p:nvGrpSpPr>
          <p:cNvPr id="2051" name="Group 2">
            <a:extLst>
              <a:ext uri="{FF2B5EF4-FFF2-40B4-BE49-F238E27FC236}">
                <a16:creationId xmlns:a16="http://schemas.microsoft.com/office/drawing/2014/main" id="{D67690E3-DEB3-D3CE-7B65-050D903F348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59813" cy="4849813"/>
            <a:chOff x="0" y="0"/>
            <a:chExt cx="5455" cy="3055"/>
          </a:xfrm>
        </p:grpSpPr>
        <p:sp>
          <p:nvSpPr>
            <p:cNvPr id="2" name="Rectangle 3">
              <a:extLst>
                <a:ext uri="{FF2B5EF4-FFF2-40B4-BE49-F238E27FC236}">
                  <a16:creationId xmlns:a16="http://schemas.microsoft.com/office/drawing/2014/main" id="{99B7E97F-63EC-7743-317D-2C11EF5B3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67" cy="3055"/>
            </a:xfrm>
            <a:prstGeom prst="rect">
              <a:avLst/>
            </a:prstGeom>
            <a:solidFill>
              <a:srgbClr val="9D134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it-IT"/>
            </a:p>
          </p:txBody>
        </p:sp>
        <p:grpSp>
          <p:nvGrpSpPr>
            <p:cNvPr id="3" name="Group 4">
              <a:extLst>
                <a:ext uri="{FF2B5EF4-FFF2-40B4-BE49-F238E27FC236}">
                  <a16:creationId xmlns:a16="http://schemas.microsoft.com/office/drawing/2014/main" id="{9EC19252-FA1C-E072-F56B-98945C2E4D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15" cy="98"/>
              <a:chOff x="240" y="893"/>
              <a:chExt cx="5215" cy="98"/>
            </a:xfrm>
          </p:grpSpPr>
          <p:sp>
            <p:nvSpPr>
              <p:cNvPr id="2059" name="Rectangle 5">
                <a:extLst>
                  <a:ext uri="{FF2B5EF4-FFF2-40B4-BE49-F238E27FC236}">
                    <a16:creationId xmlns:a16="http://schemas.microsoft.com/office/drawing/2014/main" id="{8CD5A6EB-1C49-2706-E0FA-255446C234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35" cy="98"/>
              </a:xfrm>
              <a:prstGeom prst="rect">
                <a:avLst/>
              </a:prstGeom>
              <a:solidFill>
                <a:srgbClr val="9D134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it-IT"/>
              </a:p>
            </p:txBody>
          </p:sp>
          <p:sp>
            <p:nvSpPr>
              <p:cNvPr id="2060" name="Line 6">
                <a:extLst>
                  <a:ext uri="{FF2B5EF4-FFF2-40B4-BE49-F238E27FC236}">
                    <a16:creationId xmlns:a16="http://schemas.microsoft.com/office/drawing/2014/main" id="{20D2DEB4-99D5-01A3-759D-5039FD5A12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15" cy="0"/>
              </a:xfrm>
              <a:prstGeom prst="line">
                <a:avLst/>
              </a:prstGeom>
              <a:noFill/>
              <a:ln w="19080">
                <a:solidFill>
                  <a:srgbClr val="D5A25E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2052" name="Rectangle 7">
            <a:extLst>
              <a:ext uri="{FF2B5EF4-FFF2-40B4-BE49-F238E27FC236}">
                <a16:creationId xmlns:a16="http://schemas.microsoft.com/office/drawing/2014/main" id="{FA29161F-99B2-2866-6841-0CF71559C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745413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the title text format</a:t>
            </a:r>
          </a:p>
        </p:txBody>
      </p:sp>
      <p:sp>
        <p:nvSpPr>
          <p:cNvPr id="2053" name="Rectangle 8">
            <a:extLst>
              <a:ext uri="{FF2B5EF4-FFF2-40B4-BE49-F238E27FC236}">
                <a16:creationId xmlns:a16="http://schemas.microsoft.com/office/drawing/2014/main" id="{BDB6B2FD-A166-4D1E-3394-3349A093A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45413" cy="450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the outline text format</a:t>
            </a:r>
          </a:p>
          <a:p>
            <a:pPr lvl="1"/>
            <a:r>
              <a:rPr lang="en-GB" altLang="it-IT"/>
              <a:t>Second Outline Level</a:t>
            </a:r>
          </a:p>
          <a:p>
            <a:pPr lvl="2"/>
            <a:r>
              <a:rPr lang="en-GB" altLang="it-IT"/>
              <a:t>Third Outline Level</a:t>
            </a:r>
          </a:p>
          <a:p>
            <a:pPr lvl="3"/>
            <a:r>
              <a:rPr lang="en-GB" altLang="it-IT"/>
              <a:t>Fourth Outline Level</a:t>
            </a:r>
          </a:p>
          <a:p>
            <a:pPr lvl="4"/>
            <a:r>
              <a:rPr lang="en-GB" altLang="it-IT"/>
              <a:t>Fifth Outline Level</a:t>
            </a:r>
          </a:p>
          <a:p>
            <a:pPr lvl="4"/>
            <a:r>
              <a:rPr lang="en-GB" altLang="it-IT"/>
              <a:t>Sixth Outline Level</a:t>
            </a:r>
          </a:p>
          <a:p>
            <a:pPr lvl="4"/>
            <a:r>
              <a:rPr lang="en-GB" altLang="it-IT"/>
              <a:t>Seventh Outline Level</a:t>
            </a:r>
          </a:p>
          <a:p>
            <a:pPr lvl="4"/>
            <a:r>
              <a:rPr lang="en-GB" altLang="it-IT"/>
              <a:t>Eighth Outline Level</a:t>
            </a:r>
          </a:p>
          <a:p>
            <a:pPr lvl="4"/>
            <a:r>
              <a:rPr lang="en-GB" altLang="it-IT"/>
              <a:t>Ninth Outline Level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1A883BF3-C5C7-F759-31A6-28BBD5002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6392863"/>
            <a:ext cx="4287838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endParaRPr lang="en-US" sz="1000">
              <a:solidFill>
                <a:srgbClr val="000000"/>
              </a:solidFill>
              <a:latin typeface="Arial" charset="0"/>
              <a:cs typeface="+mn-cs"/>
            </a:endParaRPr>
          </a:p>
          <a:p>
            <a:pPr algn="ctr" eaLnBrk="1" hangingPunct="1">
              <a:buClrTx/>
              <a:buFontTx/>
              <a:buNone/>
              <a:defRPr/>
            </a:pPr>
            <a:r>
              <a:rPr lang="en-US" sz="1000">
                <a:solidFill>
                  <a:srgbClr val="FFFFFF"/>
                </a:solidFill>
                <a:latin typeface="Arial" charset="0"/>
                <a:cs typeface="+mn-cs"/>
              </a:rPr>
              <a:t>Copyright © 2013, 2009, and 2007, Pearson Education, Inc.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DE9963BA-C3FF-B78D-6539-9B3BC69A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11913"/>
            <a:ext cx="90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altLang="it-IT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buClrTx/>
              <a:buFontTx/>
              <a:buNone/>
            </a:pPr>
            <a:fld id="{C4473DEE-93DF-9E4E-8954-3F99F609DA23}" type="slidenum">
              <a:rPr lang="en-US" altLang="it-IT" sz="1000">
                <a:solidFill>
                  <a:srgbClr val="FFFFFF"/>
                </a:solidFill>
                <a:latin typeface="Arial" panose="020B0604020202020204" pitchFamily="34" charset="0"/>
              </a:rPr>
              <a:pPr algn="ctr" eaLnBrk="1" hangingPunct="1">
                <a:buClrTx/>
                <a:buFontTx/>
                <a:buNone/>
              </a:pPr>
              <a:t>‹N›</a:t>
            </a:fld>
            <a:endParaRPr lang="en-US" altLang="it-IT" sz="1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56" name="Line 11">
            <a:extLst>
              <a:ext uri="{FF2B5EF4-FFF2-40B4-BE49-F238E27FC236}">
                <a16:creationId xmlns:a16="http://schemas.microsoft.com/office/drawing/2014/main" id="{AD70CCCE-2878-865B-1D74-8465FEACE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3625"/>
            <a:ext cx="585788" cy="1588"/>
          </a:xfrm>
          <a:prstGeom prst="line">
            <a:avLst/>
          </a:prstGeom>
          <a:noFill/>
          <a:ln w="100440">
            <a:solidFill>
              <a:srgbClr val="D5A25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85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3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3">
            <a:extLst>
              <a:ext uri="{FF2B5EF4-FFF2-40B4-BE49-F238E27FC236}">
                <a16:creationId xmlns:a16="http://schemas.microsoft.com/office/drawing/2014/main" id="{C15255F0-E583-77F7-568A-806293C2E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9050"/>
            <a:ext cx="511651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B051466-33A6-1AAE-12FF-E78FCB610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014" y="407102"/>
            <a:ext cx="3419284" cy="303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bIns="45720" numCol="1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330033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330033"/>
                </a:solidFill>
                <a:latin typeface="Times New Roman" pitchFamily="16" charset="0"/>
                <a:cs typeface="Arial" charset="0"/>
              </a:defRPr>
            </a:lvl2pPr>
            <a:lvl3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330033"/>
                </a:solidFill>
                <a:latin typeface="Times New Roman" pitchFamily="16" charset="0"/>
                <a:cs typeface="Arial" charset="0"/>
              </a:defRPr>
            </a:lvl3pPr>
            <a:lvl4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330033"/>
                </a:solidFill>
                <a:latin typeface="Times New Roman" pitchFamily="16" charset="0"/>
                <a:cs typeface="Arial" charset="0"/>
              </a:defRPr>
            </a:lvl4pPr>
            <a:lvl5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>
                <a:solidFill>
                  <a:srgbClr val="330033"/>
                </a:solidFill>
                <a:latin typeface="Times New Roman" pitchFamily="16" charset="0"/>
                <a:cs typeface="Arial" charset="0"/>
              </a:defRPr>
            </a:lvl5pPr>
            <a:lvl6pPr marL="25146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200">
                <a:solidFill>
                  <a:srgbClr val="330033"/>
                </a:solidFill>
                <a:latin typeface="Times New Roman" pitchFamily="16" charset="0"/>
                <a:cs typeface="Arial" charset="0"/>
              </a:defRPr>
            </a:lvl6pPr>
            <a:lvl7pPr marL="29718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200">
                <a:solidFill>
                  <a:srgbClr val="330033"/>
                </a:solidFill>
                <a:latin typeface="Times New Roman" pitchFamily="16" charset="0"/>
                <a:cs typeface="Arial" charset="0"/>
              </a:defRPr>
            </a:lvl7pPr>
            <a:lvl8pPr marL="3429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200">
                <a:solidFill>
                  <a:srgbClr val="330033"/>
                </a:solidFill>
                <a:latin typeface="Times New Roman" pitchFamily="16" charset="0"/>
                <a:cs typeface="Arial" charset="0"/>
              </a:defRPr>
            </a:lvl8pPr>
            <a:lvl9pPr marL="3886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200">
                <a:solidFill>
                  <a:srgbClr val="330033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US" altLang="it-IT" sz="2800" b="1" kern="0" dirty="0">
                <a:solidFill>
                  <a:schemeClr val="tx1"/>
                </a:solidFill>
                <a:latin typeface="Arial" panose="020B0604020202020204" pitchFamily="34" charset="0"/>
              </a:rPr>
              <a:t>Chapter 7</a:t>
            </a:r>
            <a:br>
              <a:rPr lang="en-US" altLang="it-IT" sz="2800" b="1" kern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br>
              <a:rPr lang="en-US" altLang="it-IT" sz="2800" b="1" kern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it-IT" sz="2800" b="1" kern="0" dirty="0">
                <a:solidFill>
                  <a:schemeClr val="tx1"/>
                </a:solidFill>
                <a:latin typeface="Arial" panose="020B0604020202020204" pitchFamily="34" charset="0"/>
              </a:rPr>
              <a:t>Sampling Distributions</a:t>
            </a:r>
          </a:p>
        </p:txBody>
      </p:sp>
      <p:cxnSp>
        <p:nvCxnSpPr>
          <p:cNvPr id="4" name="Connettore diritto 2">
            <a:extLst>
              <a:ext uri="{FF2B5EF4-FFF2-40B4-BE49-F238E27FC236}">
                <a16:creationId xmlns:a16="http://schemas.microsoft.com/office/drawing/2014/main" id="{8A95BD7B-4FB3-1BC0-BE90-847CF7F436E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72088" y="1174750"/>
            <a:ext cx="3730625" cy="0"/>
          </a:xfrm>
          <a:prstGeom prst="line">
            <a:avLst/>
          </a:prstGeom>
          <a:noFill/>
          <a:ln w="76200" algn="ctr">
            <a:solidFill>
              <a:srgbClr val="881D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Connettore diritto 5">
            <a:extLst>
              <a:ext uri="{FF2B5EF4-FFF2-40B4-BE49-F238E27FC236}">
                <a16:creationId xmlns:a16="http://schemas.microsoft.com/office/drawing/2014/main" id="{CFF33D20-9005-2A8A-27F7-2B68378DA78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72088" y="3117850"/>
            <a:ext cx="3730625" cy="0"/>
          </a:xfrm>
          <a:prstGeom prst="line">
            <a:avLst/>
          </a:prstGeom>
          <a:noFill/>
          <a:ln w="76200" algn="ctr">
            <a:solidFill>
              <a:srgbClr val="881D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>
            <a:extLst>
              <a:ext uri="{FF2B5EF4-FFF2-40B4-BE49-F238E27FC236}">
                <a16:creationId xmlns:a16="http://schemas.microsoft.com/office/drawing/2014/main" id="{39F8643F-7774-6BEC-DE46-1D68EA6803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endParaRPr lang="en-US" altLang="it-IT" sz="1000"/>
          </a:p>
          <a:p>
            <a:pPr eaLnBrk="1" hangingPunct="1"/>
            <a:r>
              <a:rPr lang="en-US" altLang="it-IT" sz="1000"/>
              <a:t>Copyright © 2013, 2009, and 2007, Pearson Education, Inc.</a:t>
            </a: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3EDE8E3D-D46D-1269-6E22-2D4C571A5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05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855A1F67-E840-963D-6F45-D931030A0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7F3B370B-7508-26B6-8A18-C65CA6AB1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2906852"/>
            <a:ext cx="7467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ts val="700"/>
              </a:spcBef>
            </a:pPr>
            <a:r>
              <a:rPr lang="en-US" altLang="it-IT" sz="2800" b="1" dirty="0">
                <a:solidFill>
                  <a:srgbClr val="00B050"/>
                </a:solidFill>
                <a:latin typeface="Arial" panose="020B0604020202020204" pitchFamily="34" charset="0"/>
              </a:rPr>
              <a:t>Section 7.3</a:t>
            </a:r>
          </a:p>
          <a:p>
            <a:pPr algn="ctr" eaLnBrk="0" hangingPunct="0">
              <a:spcBef>
                <a:spcPts val="700"/>
              </a:spcBef>
            </a:pPr>
            <a:r>
              <a:rPr lang="en-US" altLang="it-IT" sz="2800" dirty="0">
                <a:solidFill>
                  <a:srgbClr val="00B050"/>
                </a:solidFill>
                <a:latin typeface="Arial" panose="020B0604020202020204" pitchFamily="34" charset="0"/>
              </a:rPr>
              <a:t>The Binomial Distribution Is a Sampling Distribution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A4441CC3-A303-C3EB-E20C-99819BD652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2713"/>
            <a:ext cx="7924800" cy="1335087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it-IT" sz="3200" b="1">
                <a:solidFill>
                  <a:srgbClr val="000000"/>
                </a:solidFill>
                <a:latin typeface="Arial" panose="020B0604020202020204" pitchFamily="34" charset="0"/>
              </a:rPr>
              <a:t>Mean and Standard Deviation of Sampling Distribution of a Proportion</a:t>
            </a: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75DA3AC-18A0-2DAE-D2C7-A5956493F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830388"/>
            <a:ext cx="7793038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80" name="Text Box 3">
                <a:extLst>
                  <a:ext uri="{FF2B5EF4-FFF2-40B4-BE49-F238E27FC236}">
                    <a16:creationId xmlns:a16="http://schemas.microsoft.com/office/drawing/2014/main" id="{B3DCB666-77CB-4013-24CD-E6E17533BB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8813" y="1600200"/>
                <a:ext cx="7953375" cy="3808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5000" rIns="90000" bIns="45000"/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1pPr>
                <a:lvl2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2pPr>
                <a:lvl3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3pPr>
                <a:lvl4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4pPr>
                <a:lvl5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>
                  <a:buClrTx/>
                  <a:buFontTx/>
                  <a:buNone/>
                </a:pPr>
                <a:r>
                  <a:rPr lang="en-US" altLang="it-IT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For a binomial random variable X with </a:t>
                </a:r>
                <a:r>
                  <a:rPr lang="en-US" altLang="it-IT" i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n</a:t>
                </a:r>
                <a:r>
                  <a:rPr lang="en-US" altLang="it-IT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trials and probability </a:t>
                </a:r>
                <a:r>
                  <a:rPr lang="en-US" altLang="it-IT" i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p</a:t>
                </a:r>
                <a:r>
                  <a:rPr lang="en-US" altLang="it-IT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of success for each trial, the sampling distribution of the </a:t>
                </a:r>
                <a:r>
                  <a:rPr lang="en-US" altLang="it-IT" i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proportion</a:t>
                </a:r>
                <a:r>
                  <a:rPr lang="en-US" altLang="it-IT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of successes has</a:t>
                </a:r>
              </a:p>
              <a:p>
                <a:pPr eaLnBrk="1" hangingPunct="1">
                  <a:buClrTx/>
                  <a:buFontTx/>
                  <a:buNone/>
                </a:pPr>
                <a:endParaRPr lang="en-US" altLang="it-IT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  <a:buFontTx/>
                  <a:buNone/>
                </a:pPr>
                <a:endParaRPr lang="en-US" altLang="it-IT" dirty="0">
                  <a:solidFill>
                    <a:srgbClr val="000000"/>
                  </a:solidFill>
                </a:endParaRPr>
              </a:p>
              <a:p>
                <a:pPr eaLnBrk="1" hangingPunct="1">
                  <a:buClrTx/>
                  <a:buFontTx/>
                  <a:buNone/>
                </a:pPr>
                <a:endParaRPr lang="en-US" altLang="it-IT" sz="28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eaLnBrk="1" hangingPunct="1">
                  <a:buClrTx/>
                  <a:buFontTx/>
                  <a:buNone/>
                </a:pPr>
                <a:r>
                  <a:rPr lang="en-US" altLang="it-IT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To obtain these values using the binomial distribution, take the binomial mean </a:t>
                </a:r>
                <a14:m>
                  <m:oMath xmlns:m="http://schemas.openxmlformats.org/officeDocument/2006/math">
                    <m:r>
                      <a:rPr lang="it-IT" altLang="it-IT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it-IT" altLang="it-IT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it-IT" i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it-IT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and binomial standard deviation                of the </a:t>
                </a:r>
                <a:r>
                  <a:rPr lang="en-US" altLang="it-IT" i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number </a:t>
                </a:r>
                <a:r>
                  <a:rPr lang="en-US" altLang="it-IT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of successes and divide by </a:t>
                </a:r>
                <a:r>
                  <a:rPr lang="en-US" altLang="it-IT" i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n. </a:t>
                </a:r>
              </a:p>
            </p:txBody>
          </p:sp>
        </mc:Choice>
        <mc:Fallback xmlns="">
          <p:sp>
            <p:nvSpPr>
              <p:cNvPr id="24580" name="Text Box 3">
                <a:extLst>
                  <a:ext uri="{FF2B5EF4-FFF2-40B4-BE49-F238E27FC236}">
                    <a16:creationId xmlns:a16="http://schemas.microsoft.com/office/drawing/2014/main" id="{B3DCB666-77CB-4013-24CD-E6E17533B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813" y="1600200"/>
                <a:ext cx="7953375" cy="3808413"/>
              </a:xfrm>
              <a:prstGeom prst="rect">
                <a:avLst/>
              </a:prstGeom>
              <a:blipFill>
                <a:blip r:embed="rId3"/>
                <a:stretch>
                  <a:fillRect l="-1115" t="-1667" r="-2229" b="-3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582" name="Object 2">
            <a:extLst>
              <a:ext uri="{FF2B5EF4-FFF2-40B4-BE49-F238E27FC236}">
                <a16:creationId xmlns:a16="http://schemas.microsoft.com/office/drawing/2014/main" id="{68B4B4F3-B44E-4D53-2A20-1D1A5F452B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6913" y="4622800"/>
          <a:ext cx="12890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75100" imgH="5854700" progId="Equation.DSMT4">
                  <p:embed/>
                </p:oleObj>
              </mc:Choice>
              <mc:Fallback>
                <p:oleObj name="Equation" r:id="rId4" imgW="16675100" imgH="5854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4622800"/>
                        <a:ext cx="12890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D547171D-384E-2B50-310C-D8C3BA76297B}"/>
                  </a:ext>
                </a:extLst>
              </p:cNvPr>
              <p:cNvSpPr txBox="1"/>
              <p:nvPr/>
            </p:nvSpPr>
            <p:spPr>
              <a:xfrm>
                <a:off x="2688749" y="2940715"/>
                <a:ext cx="4320540" cy="843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ts val="70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it-IT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it-IT" altLang="it-IT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altLang="it-IT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it-IT" i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altLang="it-IT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it-IT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it-IT" altLang="it-IT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it-IT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it-IT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it-IT" altLang="it-IT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it-IT" altLang="it-IT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it-IT" altLang="it-IT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it-IT" altLang="it-IT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  <m:r>
                      <a:rPr lang="it-IT" altLang="it-IT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it-IT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en-US" altLang="it-IT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D547171D-384E-2B50-310C-D8C3BA762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749" y="2940715"/>
                <a:ext cx="4320540" cy="843885"/>
              </a:xfrm>
              <a:prstGeom prst="rect">
                <a:avLst/>
              </a:prstGeom>
              <a:blipFill>
                <a:blip r:embed="rId6"/>
                <a:stretch>
                  <a:fillRect l="-29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78B48264-4A6E-5CD7-2889-19E2AF5FD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830388"/>
            <a:ext cx="7793038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0B52B2CB-1BDD-3B1E-286B-9A7D2FF59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791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en-US" altLang="it-IT" sz="1600" b="1" dirty="0">
                <a:solidFill>
                  <a:srgbClr val="000000"/>
                </a:solidFill>
                <a:latin typeface="Arial" panose="020B0604020202020204" pitchFamily="34" charset="0"/>
              </a:rPr>
              <a:t>Figure 7.11 </a:t>
            </a:r>
            <a:r>
              <a:rPr lang="en-US" altLang="it-IT" sz="1600" dirty="0">
                <a:solidFill>
                  <a:srgbClr val="000000"/>
                </a:solidFill>
                <a:latin typeface="Arial" panose="020B0604020202020204" pitchFamily="34" charset="0"/>
              </a:rPr>
              <a:t>The Sampling Distribution of the Sample Proportion Is Less Spread Out Than the Sampling Distribution of the Number of Successes.</a:t>
            </a:r>
          </a:p>
        </p:txBody>
      </p:sp>
      <p:sp>
        <p:nvSpPr>
          <p:cNvPr id="25604" name="Rectangle 1">
            <a:extLst>
              <a:ext uri="{FF2B5EF4-FFF2-40B4-BE49-F238E27FC236}">
                <a16:creationId xmlns:a16="http://schemas.microsoft.com/office/drawing/2014/main" id="{B80BDB37-87B7-5B0E-ADF0-CAF1E6D8B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2713"/>
            <a:ext cx="7924800" cy="13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it-IT" sz="3200" b="1">
                <a:solidFill>
                  <a:srgbClr val="000000"/>
                </a:solidFill>
                <a:latin typeface="Arial" panose="020B0604020202020204" pitchFamily="34" charset="0"/>
              </a:rPr>
              <a:t>Mean and Standard Deviation of Sampling Distribution of a Proportion</a:t>
            </a:r>
          </a:p>
        </p:txBody>
      </p:sp>
      <p:pic>
        <p:nvPicPr>
          <p:cNvPr id="25605" name="Picture 7" descr="M07_AGRE5940_03_SE_C07-26">
            <a:extLst>
              <a:ext uri="{FF2B5EF4-FFF2-40B4-BE49-F238E27FC236}">
                <a16:creationId xmlns:a16="http://schemas.microsoft.com/office/drawing/2014/main" id="{C3D4F785-8377-72F6-95BF-DAE64BBC1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07692"/>
            <a:ext cx="8305800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544FC0A-7531-4222-ACB6-9A81F12AD481}"/>
              </a:ext>
            </a:extLst>
          </p:cNvPr>
          <p:cNvSpPr txBox="1"/>
          <p:nvPr/>
        </p:nvSpPr>
        <p:spPr>
          <a:xfrm>
            <a:off x="1280874" y="1701123"/>
            <a:ext cx="6364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Scaling:     X                   </a:t>
            </a:r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sym typeface="Wingdings" pitchFamily="2" charset="2"/>
              </a:rPr>
              <a:t>                    X*1/</a:t>
            </a:r>
            <a:r>
              <a:rPr lang="it-IT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sym typeface="Wingdings" pitchFamily="2" charset="2"/>
              </a:rPr>
              <a:t>n</a:t>
            </a:r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F1CD8192-6EAF-3EE7-B006-D51277D6A054}"/>
                  </a:ext>
                </a:extLst>
              </p:cNvPr>
              <p:cNvSpPr txBox="1"/>
              <p:nvPr/>
            </p:nvSpPr>
            <p:spPr>
              <a:xfrm>
                <a:off x="583231" y="4888484"/>
                <a:ext cx="4572000" cy="533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it-IT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μ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</m:sub>
                            </m:sSub>
                            <m:r>
                              <a:rPr lang="it-IT" sz="1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=</m:t>
                            </m:r>
                            <m:r>
                              <m:rPr>
                                <m:sty m:val="p"/>
                              </m:rPr>
                              <a:rPr lang="it-IT" sz="1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np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it-IT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</m:sub>
                            </m:sSub>
                            <m:r>
                              <a:rPr lang="it-IT" sz="1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ad>
                              <m:radPr>
                                <m:degHide m:val="on"/>
                                <m:ctrlPr>
                                  <a:rPr lang="it-IT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np</m:t>
                                </m:r>
                                <m: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(1−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rad>
                          </m:e>
                        </m:mr>
                      </m:m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F1CD8192-6EAF-3EE7-B006-D51277D6A0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31" y="4888484"/>
                <a:ext cx="4572000" cy="533479"/>
              </a:xfrm>
              <a:prstGeom prst="rect">
                <a:avLst/>
              </a:prstGeom>
              <a:blipFill>
                <a:blip r:embed="rId4"/>
                <a:stretch>
                  <a:fillRect t="-4651" b="-465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817DBD48-40B9-2248-E0B6-41B90A4D55A0}"/>
                  </a:ext>
                </a:extLst>
              </p:cNvPr>
              <p:cNvSpPr txBox="1"/>
              <p:nvPr/>
            </p:nvSpPr>
            <p:spPr>
              <a:xfrm>
                <a:off x="4027932" y="4611180"/>
                <a:ext cx="6268212" cy="1165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it-IT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μ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</m:t>
                                </m:r>
                              </m:sub>
                            </m:sSub>
                            <m:r>
                              <a:rPr lang="it-IT" sz="1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=</m:t>
                            </m:r>
                            <m:f>
                              <m:fPr>
                                <m:ctrlPr>
                                  <a:rPr lang="it-IT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1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it-IT" sz="1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</m:t>
                                </m:r>
                              </m:den>
                            </m:f>
                            <m:r>
                              <a:rPr lang="it-IT" sz="1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  <m:r>
                              <m:rPr>
                                <m:sty m:val="p"/>
                              </m:rPr>
                              <a:rPr lang="it-IT" sz="1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np</m:t>
                            </m:r>
                            <m:r>
                              <a:rPr lang="it-IT" sz="1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it-IT" sz="1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</m:t>
                            </m:r>
                            <m:r>
                              <m:rPr>
                                <m:nor/>
                              </m:rPr>
                              <a:rPr lang="it-IT" sz="1400" dirty="0">
                                <a:solidFill>
                                  <a:schemeClr val="tx1"/>
                                </a:solidFill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it-IT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</m:t>
                                </m:r>
                              </m:sub>
                            </m:sSub>
                            <m:r>
                              <a:rPr lang="it-IT" sz="1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=</m:t>
                            </m:r>
                            <m:rad>
                              <m:radPr>
                                <m:degHide m:val="on"/>
                                <m:ctrlPr>
                                  <a:rPr lang="it-IT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it-IT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t-IT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it-IT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n</m:t>
                                        </m:r>
                                      </m:e>
                                      <m:sup>
                                        <m:r>
                                          <a:rPr lang="it-IT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t-IT" sz="14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np</m:t>
                                </m:r>
                                <m: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(1−</m:t>
                                </m:r>
                                <m:r>
                                  <m:rPr>
                                    <m:sty m:val="p"/>
                                  </m:rP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it-IT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rad>
                            <m:r>
                              <a:rPr lang="it-IT" sz="1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ad>
                              <m:radPr>
                                <m:degHide m:val="on"/>
                                <m:ctrlPr>
                                  <a:rPr lang="it-IT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it-IT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it-IT" sz="14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p</m:t>
                                    </m:r>
                                    <m:r>
                                      <a:rPr lang="it-IT" sz="14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(1−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it-IT" sz="14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p</m:t>
                                    </m:r>
                                    <m:r>
                                      <a:rPr lang="it-IT" sz="14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it-IT" sz="14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n</m:t>
                                    </m:r>
                                  </m:den>
                                </m:f>
                              </m:e>
                            </m:rad>
                          </m:e>
                        </m:mr>
                      </m:m>
                    </m:oMath>
                  </m:oMathPara>
                </a14:m>
                <a:endParaRPr lang="it-IT" sz="1400" b="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817DBD48-40B9-2248-E0B6-41B90A4D55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932" y="4611180"/>
                <a:ext cx="6268212" cy="1165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2911</TotalTime>
  <Words>148</Words>
  <Application>Microsoft Macintosh PowerPoint</Application>
  <PresentationFormat>Presentazione su schermo (4:3)</PresentationFormat>
  <Paragraphs>20</Paragraphs>
  <Slides>4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Cambria Math</vt:lpstr>
      <vt:lpstr>Times New Roman</vt:lpstr>
      <vt:lpstr>Office Theme</vt:lpstr>
      <vt:lpstr>1_Office Theme</vt:lpstr>
      <vt:lpstr>Equation</vt:lpstr>
      <vt:lpstr>Presentazione standard di PowerPoint</vt:lpstr>
      <vt:lpstr>Presentazione standard di PowerPoint</vt:lpstr>
      <vt:lpstr>Mean and Standard Deviation of Sampling Distribution of a Proportion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4.3</dc:title>
  <dc:creator>Daniel Rowe</dc:creator>
  <cp:lastModifiedBy>GRASSI MICHELE</cp:lastModifiedBy>
  <cp:revision>193</cp:revision>
  <cp:lastPrinted>2009-04-22T19:24:48Z</cp:lastPrinted>
  <dcterms:created xsi:type="dcterms:W3CDTF">2001-09-30T23:03:25Z</dcterms:created>
  <dcterms:modified xsi:type="dcterms:W3CDTF">2024-11-04T10:19:23Z</dcterms:modified>
</cp:coreProperties>
</file>