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7" r:id="rId2"/>
    <p:sldId id="403" r:id="rId3"/>
    <p:sldId id="320" r:id="rId4"/>
    <p:sldId id="323" r:id="rId5"/>
    <p:sldId id="400" r:id="rId6"/>
    <p:sldId id="308" r:id="rId7"/>
    <p:sldId id="324" r:id="rId8"/>
    <p:sldId id="257" r:id="rId9"/>
    <p:sldId id="404" r:id="rId10"/>
    <p:sldId id="294" r:id="rId11"/>
    <p:sldId id="405" r:id="rId12"/>
    <p:sldId id="401" r:id="rId13"/>
    <p:sldId id="307" r:id="rId14"/>
    <p:sldId id="309" r:id="rId15"/>
    <p:sldId id="260" r:id="rId16"/>
    <p:sldId id="341" r:id="rId17"/>
    <p:sldId id="310" r:id="rId18"/>
    <p:sldId id="383" r:id="rId19"/>
    <p:sldId id="384" r:id="rId20"/>
    <p:sldId id="385" r:id="rId21"/>
    <p:sldId id="299" r:id="rId22"/>
    <p:sldId id="300" r:id="rId23"/>
    <p:sldId id="346" r:id="rId24"/>
    <p:sldId id="347" r:id="rId25"/>
    <p:sldId id="348" r:id="rId26"/>
    <p:sldId id="356" r:id="rId27"/>
    <p:sldId id="396" r:id="rId28"/>
    <p:sldId id="306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sia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D96"/>
    <a:srgbClr val="FD6165"/>
    <a:srgbClr val="FFC17A"/>
    <a:srgbClr val="FAE86D"/>
    <a:srgbClr val="ADD07C"/>
    <a:srgbClr val="FFC67C"/>
    <a:srgbClr val="E89FD1"/>
    <a:srgbClr val="C888B2"/>
    <a:srgbClr val="975170"/>
    <a:srgbClr val="FFA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9A62B7-2B3F-4D15-94EB-C25562921B77}" v="17" dt="2024-04-17T16:19:59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10" autoAdjust="0"/>
    <p:restoredTop sz="94654"/>
  </p:normalViewPr>
  <p:slideViewPr>
    <p:cSldViewPr snapToGrid="0" snapToObjects="1">
      <p:cViewPr varScale="1">
        <p:scale>
          <a:sx n="87" d="100"/>
          <a:sy n="87" d="100"/>
        </p:scale>
        <p:origin x="67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INI ALBERTO" userId="8c013d22-ceb2-4014-ae73-ac062752c54f" providerId="ADAL" clId="{8E25B687-4724-40A7-87B6-7521DD98C997}"/>
    <pc:docChg chg="custSel addSld delSld modSld">
      <pc:chgData name="TOMMASINI ALBERTO" userId="8c013d22-ceb2-4014-ae73-ac062752c54f" providerId="ADAL" clId="{8E25B687-4724-40A7-87B6-7521DD98C997}" dt="2023-04-02T17:03:21.075" v="159" actId="47"/>
      <pc:docMkLst>
        <pc:docMk/>
      </pc:docMkLst>
      <pc:sldChg chg="addSp delSp modSp new mod">
        <pc:chgData name="TOMMASINI ALBERTO" userId="8c013d22-ceb2-4014-ae73-ac062752c54f" providerId="ADAL" clId="{8E25B687-4724-40A7-87B6-7521DD98C997}" dt="2023-04-02T17:03:14.424" v="158" actId="14100"/>
        <pc:sldMkLst>
          <pc:docMk/>
          <pc:sldMk cId="3994376030" sldId="402"/>
        </pc:sldMkLst>
        <pc:picChg chg="add mod">
          <ac:chgData name="TOMMASINI ALBERTO" userId="8c013d22-ceb2-4014-ae73-ac062752c54f" providerId="ADAL" clId="{8E25B687-4724-40A7-87B6-7521DD98C997}" dt="2023-04-02T17:03:14.424" v="158" actId="14100"/>
          <ac:picMkLst>
            <pc:docMk/>
            <pc:sldMk cId="3994376030" sldId="402"/>
            <ac:picMk id="2" creationId="{C4AF7944-4E70-0114-FA6D-330465D6EBE2}"/>
          </ac:picMkLst>
        </pc:picChg>
        <pc:picChg chg="add mod">
          <ac:chgData name="TOMMASINI ALBERTO" userId="8c013d22-ceb2-4014-ae73-ac062752c54f" providerId="ADAL" clId="{8E25B687-4724-40A7-87B6-7521DD98C997}" dt="2023-04-02T17:03:10.792" v="157" actId="1076"/>
          <ac:picMkLst>
            <pc:docMk/>
            <pc:sldMk cId="3994376030" sldId="402"/>
            <ac:picMk id="4" creationId="{40761BDD-49B3-F5BA-769F-B198F1A6DBB4}"/>
          </ac:picMkLst>
        </pc:picChg>
        <pc:picChg chg="add del mod">
          <ac:chgData name="TOMMASINI ALBERTO" userId="8c013d22-ceb2-4014-ae73-ac062752c54f" providerId="ADAL" clId="{8E25B687-4724-40A7-87B6-7521DD98C997}" dt="2023-04-02T17:02:38.784" v="143" actId="478"/>
          <ac:picMkLst>
            <pc:docMk/>
            <pc:sldMk cId="3994376030" sldId="402"/>
            <ac:picMk id="1026" creationId="{80186677-4A02-4E0E-398F-2BAC701B5A45}"/>
          </ac:picMkLst>
        </pc:picChg>
      </pc:sldChg>
      <pc:sldChg chg="addSp delSp modSp new mod">
        <pc:chgData name="TOMMASINI ALBERTO" userId="8c013d22-ceb2-4014-ae73-ac062752c54f" providerId="ADAL" clId="{8E25B687-4724-40A7-87B6-7521DD98C997}" dt="2023-04-02T17:00:23.629" v="129" actId="1076"/>
        <pc:sldMkLst>
          <pc:docMk/>
          <pc:sldMk cId="1813807204" sldId="403"/>
        </pc:sldMkLst>
        <pc:spChg chg="add mod">
          <ac:chgData name="TOMMASINI ALBERTO" userId="8c013d22-ceb2-4014-ae73-ac062752c54f" providerId="ADAL" clId="{8E25B687-4724-40A7-87B6-7521DD98C997}" dt="2023-04-02T17:00:23.629" v="129" actId="1076"/>
          <ac:spMkLst>
            <pc:docMk/>
            <pc:sldMk cId="1813807204" sldId="403"/>
            <ac:spMk id="12" creationId="{365E4BA2-6501-BEC5-96EF-B105939548A6}"/>
          </ac:spMkLst>
        </pc:spChg>
        <pc:picChg chg="add mod">
          <ac:chgData name="TOMMASINI ALBERTO" userId="8c013d22-ceb2-4014-ae73-ac062752c54f" providerId="ADAL" clId="{8E25B687-4724-40A7-87B6-7521DD98C997}" dt="2023-04-02T16:59:26.962" v="49" actId="14100"/>
          <ac:picMkLst>
            <pc:docMk/>
            <pc:sldMk cId="1813807204" sldId="403"/>
            <ac:picMk id="3" creationId="{4E2BF73B-58D9-AD0D-6539-65B10E62400D}"/>
          </ac:picMkLst>
        </pc:picChg>
        <pc:picChg chg="add del mod ord">
          <ac:chgData name="TOMMASINI ALBERTO" userId="8c013d22-ceb2-4014-ae73-ac062752c54f" providerId="ADAL" clId="{8E25B687-4724-40A7-87B6-7521DD98C997}" dt="2023-04-02T16:58:44.088" v="38" actId="478"/>
          <ac:picMkLst>
            <pc:docMk/>
            <pc:sldMk cId="1813807204" sldId="403"/>
            <ac:picMk id="5" creationId="{42A922B1-5CC0-DE93-DCB8-73E5A720D72D}"/>
          </ac:picMkLst>
        </pc:picChg>
        <pc:picChg chg="add mod">
          <ac:chgData name="TOMMASINI ALBERTO" userId="8c013d22-ceb2-4014-ae73-ac062752c54f" providerId="ADAL" clId="{8E25B687-4724-40A7-87B6-7521DD98C997}" dt="2023-04-02T16:59:20.696" v="47" actId="14100"/>
          <ac:picMkLst>
            <pc:docMk/>
            <pc:sldMk cId="1813807204" sldId="403"/>
            <ac:picMk id="7" creationId="{E493573E-A91D-B2A8-BC64-AAC64E8D772C}"/>
          </ac:picMkLst>
        </pc:picChg>
        <pc:picChg chg="add mod">
          <ac:chgData name="TOMMASINI ALBERTO" userId="8c013d22-ceb2-4014-ae73-ac062752c54f" providerId="ADAL" clId="{8E25B687-4724-40A7-87B6-7521DD98C997}" dt="2023-04-02T16:59:22.034" v="48" actId="1076"/>
          <ac:picMkLst>
            <pc:docMk/>
            <pc:sldMk cId="1813807204" sldId="403"/>
            <ac:picMk id="9" creationId="{F70F6C3B-13D6-E53E-D01D-8CF69C38A70D}"/>
          </ac:picMkLst>
        </pc:picChg>
        <pc:picChg chg="add mod">
          <ac:chgData name="TOMMASINI ALBERTO" userId="8c013d22-ceb2-4014-ae73-ac062752c54f" providerId="ADAL" clId="{8E25B687-4724-40A7-87B6-7521DD98C997}" dt="2023-04-02T16:59:14.424" v="45" actId="14100"/>
          <ac:picMkLst>
            <pc:docMk/>
            <pc:sldMk cId="1813807204" sldId="403"/>
            <ac:picMk id="11" creationId="{425D211E-41C7-A96C-CE56-4EA3FDA50899}"/>
          </ac:picMkLst>
        </pc:picChg>
        <pc:picChg chg="add del mod">
          <ac:chgData name="TOMMASINI ALBERTO" userId="8c013d22-ceb2-4014-ae73-ac062752c54f" providerId="ADAL" clId="{8E25B687-4724-40A7-87B6-7521DD98C997}" dt="2023-04-02T16:52:16.594" v="21" actId="478"/>
          <ac:picMkLst>
            <pc:docMk/>
            <pc:sldMk cId="1813807204" sldId="403"/>
            <ac:picMk id="2050" creationId="{1AB70714-86FA-B60F-4EB4-2B0EC7D4759B}"/>
          </ac:picMkLst>
        </pc:picChg>
      </pc:sldChg>
      <pc:sldChg chg="addSp delSp new del mod">
        <pc:chgData name="TOMMASINI ALBERTO" userId="8c013d22-ceb2-4014-ae73-ac062752c54f" providerId="ADAL" clId="{8E25B687-4724-40A7-87B6-7521DD98C997}" dt="2023-04-02T17:03:21.075" v="159" actId="47"/>
        <pc:sldMkLst>
          <pc:docMk/>
          <pc:sldMk cId="3281222005" sldId="404"/>
        </pc:sldMkLst>
        <pc:picChg chg="add del">
          <ac:chgData name="TOMMASINI ALBERTO" userId="8c013d22-ceb2-4014-ae73-ac062752c54f" providerId="ADAL" clId="{8E25B687-4724-40A7-87B6-7521DD98C997}" dt="2023-04-02T17:01:58.957" v="135" actId="21"/>
          <ac:picMkLst>
            <pc:docMk/>
            <pc:sldMk cId="3281222005" sldId="404"/>
            <ac:picMk id="3" creationId="{947656AB-2FE3-8A49-E1B9-149818FFC887}"/>
          </ac:picMkLst>
        </pc:picChg>
      </pc:sldChg>
    </pc:docChg>
  </pc:docChgLst>
  <pc:docChgLst>
    <pc:chgData name="TOMMASINI ALBERTO" userId="S::9021@ds.units.it::8c013d22-ceb2-4014-ae73-ac062752c54f" providerId="AD" clId="Web-{4482B925-BB7C-E337-7B97-78A6D3D1E59F}"/>
    <pc:docChg chg="modSld">
      <pc:chgData name="TOMMASINI ALBERTO" userId="S::9021@ds.units.it::8c013d22-ceb2-4014-ae73-ac062752c54f" providerId="AD" clId="Web-{4482B925-BB7C-E337-7B97-78A6D3D1E59F}" dt="2023-08-14T06:06:34.610" v="0"/>
      <pc:docMkLst>
        <pc:docMk/>
      </pc:docMkLst>
      <pc:sldChg chg="delSp">
        <pc:chgData name="TOMMASINI ALBERTO" userId="S::9021@ds.units.it::8c013d22-ceb2-4014-ae73-ac062752c54f" providerId="AD" clId="Web-{4482B925-BB7C-E337-7B97-78A6D3D1E59F}" dt="2023-08-14T06:06:34.610" v="0"/>
        <pc:sldMkLst>
          <pc:docMk/>
          <pc:sldMk cId="2361881463" sldId="257"/>
        </pc:sldMkLst>
        <pc:spChg chg="del">
          <ac:chgData name="TOMMASINI ALBERTO" userId="S::9021@ds.units.it::8c013d22-ceb2-4014-ae73-ac062752c54f" providerId="AD" clId="Web-{4482B925-BB7C-E337-7B97-78A6D3D1E59F}" dt="2023-08-14T06:06:34.610" v="0"/>
          <ac:spMkLst>
            <pc:docMk/>
            <pc:sldMk cId="2361881463" sldId="257"/>
            <ac:spMk id="2" creationId="{A0BF9A31-7B70-406C-98D3-C0E20D813599}"/>
          </ac:spMkLst>
        </pc:spChg>
      </pc:sldChg>
    </pc:docChg>
  </pc:docChgLst>
  <pc:docChgLst>
    <pc:chgData name="TOMMASINI ALBERTO" userId="8c013d22-ceb2-4014-ae73-ac062752c54f" providerId="ADAL" clId="{759A62B7-2B3F-4D15-94EB-C25562921B77}"/>
    <pc:docChg chg="custSel addSld delSld modSld">
      <pc:chgData name="TOMMASINI ALBERTO" userId="8c013d22-ceb2-4014-ae73-ac062752c54f" providerId="ADAL" clId="{759A62B7-2B3F-4D15-94EB-C25562921B77}" dt="2024-04-17T16:20:15.691" v="86" actId="47"/>
      <pc:docMkLst>
        <pc:docMk/>
      </pc:docMkLst>
      <pc:sldChg chg="addSp delSp modSp mod">
        <pc:chgData name="TOMMASINI ALBERTO" userId="8c013d22-ceb2-4014-ae73-ac062752c54f" providerId="ADAL" clId="{759A62B7-2B3F-4D15-94EB-C25562921B77}" dt="2024-04-17T16:19:59.504" v="85" actId="478"/>
        <pc:sldMkLst>
          <pc:docMk/>
          <pc:sldMk cId="1686831998" sldId="260"/>
        </pc:sldMkLst>
        <pc:picChg chg="add mod">
          <ac:chgData name="TOMMASINI ALBERTO" userId="8c013d22-ceb2-4014-ae73-ac062752c54f" providerId="ADAL" clId="{759A62B7-2B3F-4D15-94EB-C25562921B77}" dt="2024-04-17T16:19:54.783" v="84" actId="1076"/>
          <ac:picMkLst>
            <pc:docMk/>
            <pc:sldMk cId="1686831998" sldId="260"/>
            <ac:picMk id="3" creationId="{389B56EE-CE94-ABD5-73A3-D8A0FD317435}"/>
          </ac:picMkLst>
        </pc:picChg>
        <pc:picChg chg="del">
          <ac:chgData name="TOMMASINI ALBERTO" userId="8c013d22-ceb2-4014-ae73-ac062752c54f" providerId="ADAL" clId="{759A62B7-2B3F-4D15-94EB-C25562921B77}" dt="2024-04-17T16:19:51.647" v="82" actId="478"/>
          <ac:picMkLst>
            <pc:docMk/>
            <pc:sldMk cId="1686831998" sldId="260"/>
            <ac:picMk id="2050" creationId="{533FBB59-E1B8-484B-867B-BB961C77F1A1}"/>
          </ac:picMkLst>
        </pc:picChg>
        <pc:picChg chg="del">
          <ac:chgData name="TOMMASINI ALBERTO" userId="8c013d22-ceb2-4014-ae73-ac062752c54f" providerId="ADAL" clId="{759A62B7-2B3F-4D15-94EB-C25562921B77}" dt="2024-04-17T16:19:59.504" v="85" actId="478"/>
          <ac:picMkLst>
            <pc:docMk/>
            <pc:sldMk cId="1686831998" sldId="260"/>
            <ac:picMk id="2054" creationId="{260284C2-49FA-7B4F-90A2-681F2B769DB7}"/>
          </ac:picMkLst>
        </pc:picChg>
      </pc:sldChg>
      <pc:sldChg chg="delSp modSp del">
        <pc:chgData name="TOMMASINI ALBERTO" userId="8c013d22-ceb2-4014-ae73-ac062752c54f" providerId="ADAL" clId="{759A62B7-2B3F-4D15-94EB-C25562921B77}" dt="2024-04-17T16:18:47.136" v="81" actId="47"/>
        <pc:sldMkLst>
          <pc:docMk/>
          <pc:sldMk cId="3022252287" sldId="288"/>
        </pc:sldMkLst>
        <pc:spChg chg="del">
          <ac:chgData name="TOMMASINI ALBERTO" userId="8c013d22-ceb2-4014-ae73-ac062752c54f" providerId="ADAL" clId="{759A62B7-2B3F-4D15-94EB-C25562921B77}" dt="2024-04-17T16:18:31.863" v="76" actId="478"/>
          <ac:spMkLst>
            <pc:docMk/>
            <pc:sldMk cId="3022252287" sldId="288"/>
            <ac:spMk id="3" creationId="{FCFF1E2D-EEA9-AB4B-B7A3-A5FC806C0A2E}"/>
          </ac:spMkLst>
        </pc:spChg>
        <pc:spChg chg="del">
          <ac:chgData name="TOMMASINI ALBERTO" userId="8c013d22-ceb2-4014-ae73-ac062752c54f" providerId="ADAL" clId="{759A62B7-2B3F-4D15-94EB-C25562921B77}" dt="2024-04-17T16:18:31.863" v="76" actId="478"/>
          <ac:spMkLst>
            <pc:docMk/>
            <pc:sldMk cId="3022252287" sldId="288"/>
            <ac:spMk id="6" creationId="{CDF60120-880F-A944-8067-5B878B6744F6}"/>
          </ac:spMkLst>
        </pc:spChg>
        <pc:spChg chg="del">
          <ac:chgData name="TOMMASINI ALBERTO" userId="8c013d22-ceb2-4014-ae73-ac062752c54f" providerId="ADAL" clId="{759A62B7-2B3F-4D15-94EB-C25562921B77}" dt="2024-04-17T16:18:31.863" v="76" actId="478"/>
          <ac:spMkLst>
            <pc:docMk/>
            <pc:sldMk cId="3022252287" sldId="288"/>
            <ac:spMk id="22" creationId="{AEA39AC8-9776-4E48-A7FA-FDA4C047B645}"/>
          </ac:spMkLst>
        </pc:spChg>
        <pc:spChg chg="del">
          <ac:chgData name="TOMMASINI ALBERTO" userId="8c013d22-ceb2-4014-ae73-ac062752c54f" providerId="ADAL" clId="{759A62B7-2B3F-4D15-94EB-C25562921B77}" dt="2024-04-17T16:18:31.863" v="76" actId="478"/>
          <ac:spMkLst>
            <pc:docMk/>
            <pc:sldMk cId="3022252287" sldId="288"/>
            <ac:spMk id="24" creationId="{18B2474F-FDEA-594B-B61D-61158AB0AE27}"/>
          </ac:spMkLst>
        </pc:spChg>
        <pc:spChg chg="del">
          <ac:chgData name="TOMMASINI ALBERTO" userId="8c013d22-ceb2-4014-ae73-ac062752c54f" providerId="ADAL" clId="{759A62B7-2B3F-4D15-94EB-C25562921B77}" dt="2024-04-17T16:18:31.863" v="76" actId="478"/>
          <ac:spMkLst>
            <pc:docMk/>
            <pc:sldMk cId="3022252287" sldId="288"/>
            <ac:spMk id="25" creationId="{CD0E8E6B-DDF6-8541-8722-CB0C44FF4043}"/>
          </ac:spMkLst>
        </pc:sp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7" creationId="{268F7839-E8E7-4532-B714-9D207920D282}"/>
          </ac:picMkLst>
        </pc:pic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1026" creationId="{94BC5FE5-D523-3F44-8418-7F057C67E25D}"/>
          </ac:picMkLst>
        </pc:pic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4098" creationId="{6FCF53CD-20AD-534D-ABED-58341452AFE7}"/>
          </ac:picMkLst>
        </pc:pic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4100" creationId="{33A4B7B9-2D25-FA4A-B87B-263382942873}"/>
          </ac:picMkLst>
        </pc:pic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4102" creationId="{14B1B4B1-136C-5044-A9B6-FE5D1F32E9F0}"/>
          </ac:picMkLst>
        </pc:picChg>
        <pc:picChg chg="del mod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4104" creationId="{0AC735AA-7227-1649-8E01-046D9F2D9870}"/>
          </ac:picMkLst>
        </pc:picChg>
        <pc:picChg chg="del">
          <ac:chgData name="TOMMASINI ALBERTO" userId="8c013d22-ceb2-4014-ae73-ac062752c54f" providerId="ADAL" clId="{759A62B7-2B3F-4D15-94EB-C25562921B77}" dt="2024-04-17T16:18:31.863" v="76" actId="478"/>
          <ac:picMkLst>
            <pc:docMk/>
            <pc:sldMk cId="3022252287" sldId="288"/>
            <ac:picMk id="4106" creationId="{09D7B419-5669-A942-B650-BB341F379F34}"/>
          </ac:picMkLst>
        </pc:picChg>
        <pc:cxnChg chg="del">
          <ac:chgData name="TOMMASINI ALBERTO" userId="8c013d22-ceb2-4014-ae73-ac062752c54f" providerId="ADAL" clId="{759A62B7-2B3F-4D15-94EB-C25562921B77}" dt="2024-04-17T16:18:31.863" v="76" actId="478"/>
          <ac:cxnSpMkLst>
            <pc:docMk/>
            <pc:sldMk cId="3022252287" sldId="288"/>
            <ac:cxnSpMk id="5" creationId="{A6BA6020-5BB6-F942-B20E-65683ED1C45C}"/>
          </ac:cxnSpMkLst>
        </pc:cxnChg>
      </pc:sldChg>
      <pc:sldChg chg="addSp delSp modSp mod">
        <pc:chgData name="TOMMASINI ALBERTO" userId="8c013d22-ceb2-4014-ae73-ac062752c54f" providerId="ADAL" clId="{759A62B7-2B3F-4D15-94EB-C25562921B77}" dt="2024-04-17T16:16:59.497" v="65" actId="14100"/>
        <pc:sldMkLst>
          <pc:docMk/>
          <pc:sldMk cId="4216826163" sldId="294"/>
        </pc:sldMkLst>
        <pc:picChg chg="add mod">
          <ac:chgData name="TOMMASINI ALBERTO" userId="8c013d22-ceb2-4014-ae73-ac062752c54f" providerId="ADAL" clId="{759A62B7-2B3F-4D15-94EB-C25562921B77}" dt="2024-04-17T16:16:59.497" v="65" actId="14100"/>
          <ac:picMkLst>
            <pc:docMk/>
            <pc:sldMk cId="4216826163" sldId="294"/>
            <ac:picMk id="5" creationId="{1FAEE5A0-14BF-FEEA-953D-3757D824AF81}"/>
          </ac:picMkLst>
        </pc:picChg>
        <pc:picChg chg="del">
          <ac:chgData name="TOMMASINI ALBERTO" userId="8c013d22-ceb2-4014-ae73-ac062752c54f" providerId="ADAL" clId="{759A62B7-2B3F-4D15-94EB-C25562921B77}" dt="2024-04-17T16:16:53.335" v="62" actId="478"/>
          <ac:picMkLst>
            <pc:docMk/>
            <pc:sldMk cId="4216826163" sldId="294"/>
            <ac:picMk id="14339" creationId="{00000000-0000-0000-0000-000000000000}"/>
          </ac:picMkLst>
        </pc:picChg>
      </pc:sldChg>
      <pc:sldChg chg="addSp delSp modSp mod">
        <pc:chgData name="TOMMASINI ALBERTO" userId="8c013d22-ceb2-4014-ae73-ac062752c54f" providerId="ADAL" clId="{759A62B7-2B3F-4D15-94EB-C25562921B77}" dt="2024-04-17T16:15:18.165" v="54" actId="1076"/>
        <pc:sldMkLst>
          <pc:docMk/>
          <pc:sldMk cId="736138010" sldId="308"/>
        </pc:sldMkLst>
        <pc:picChg chg="add mod">
          <ac:chgData name="TOMMASINI ALBERTO" userId="8c013d22-ceb2-4014-ae73-ac062752c54f" providerId="ADAL" clId="{759A62B7-2B3F-4D15-94EB-C25562921B77}" dt="2024-04-17T16:15:18.165" v="54" actId="1076"/>
          <ac:picMkLst>
            <pc:docMk/>
            <pc:sldMk cId="736138010" sldId="308"/>
            <ac:picMk id="3" creationId="{807E48BA-88D4-3AD5-EAB4-796D50FE01F0}"/>
          </ac:picMkLst>
        </pc:picChg>
        <pc:picChg chg="del">
          <ac:chgData name="TOMMASINI ALBERTO" userId="8c013d22-ceb2-4014-ae73-ac062752c54f" providerId="ADAL" clId="{759A62B7-2B3F-4D15-94EB-C25562921B77}" dt="2024-04-17T16:15:14.340" v="52" actId="478"/>
          <ac:picMkLst>
            <pc:docMk/>
            <pc:sldMk cId="736138010" sldId="308"/>
            <ac:picMk id="6146" creationId="{96C5CDFF-878B-704A-9C01-45BC79A5312F}"/>
          </ac:picMkLst>
        </pc:picChg>
      </pc:sldChg>
      <pc:sldChg chg="addSp delSp modSp mod">
        <pc:chgData name="TOMMASINI ALBERTO" userId="8c013d22-ceb2-4014-ae73-ac062752c54f" providerId="ADAL" clId="{759A62B7-2B3F-4D15-94EB-C25562921B77}" dt="2024-04-17T16:17:34.394" v="70" actId="14100"/>
        <pc:sldMkLst>
          <pc:docMk/>
          <pc:sldMk cId="3342626351" sldId="323"/>
        </pc:sldMkLst>
        <pc:spChg chg="del">
          <ac:chgData name="TOMMASINI ALBERTO" userId="8c013d22-ceb2-4014-ae73-ac062752c54f" providerId="ADAL" clId="{759A62B7-2B3F-4D15-94EB-C25562921B77}" dt="2024-04-17T16:17:26.770" v="67" actId="478"/>
          <ac:spMkLst>
            <pc:docMk/>
            <pc:sldMk cId="3342626351" sldId="323"/>
            <ac:spMk id="4" creationId="{D77757F5-A203-7748-8DA2-BBF8FAD017AC}"/>
          </ac:spMkLst>
        </pc:spChg>
        <pc:spChg chg="del">
          <ac:chgData name="TOMMASINI ALBERTO" userId="8c013d22-ceb2-4014-ae73-ac062752c54f" providerId="ADAL" clId="{759A62B7-2B3F-4D15-94EB-C25562921B77}" dt="2024-04-17T16:17:26.770" v="67" actId="478"/>
          <ac:spMkLst>
            <pc:docMk/>
            <pc:sldMk cId="3342626351" sldId="323"/>
            <ac:spMk id="5" creationId="{ED9B11C8-360F-F149-AA7A-2E49B690B6D1}"/>
          </ac:spMkLst>
        </pc:spChg>
        <pc:grpChg chg="del">
          <ac:chgData name="TOMMASINI ALBERTO" userId="8c013d22-ceb2-4014-ae73-ac062752c54f" providerId="ADAL" clId="{759A62B7-2B3F-4D15-94EB-C25562921B77}" dt="2024-04-17T16:17:26.770" v="67" actId="478"/>
          <ac:grpSpMkLst>
            <pc:docMk/>
            <pc:sldMk cId="3342626351" sldId="323"/>
            <ac:grpSpMk id="16" creationId="{26362529-E9AF-D24D-80AD-9768B0FBC63C}"/>
          </ac:grpSpMkLst>
        </pc:grpChg>
        <pc:picChg chg="add mod">
          <ac:chgData name="TOMMASINI ALBERTO" userId="8c013d22-ceb2-4014-ae73-ac062752c54f" providerId="ADAL" clId="{759A62B7-2B3F-4D15-94EB-C25562921B77}" dt="2024-04-17T16:17:34.394" v="70" actId="14100"/>
          <ac:picMkLst>
            <pc:docMk/>
            <pc:sldMk cId="3342626351" sldId="323"/>
            <ac:picMk id="3" creationId="{A41F5E3D-70DE-C437-B987-ED96D7B35580}"/>
          </ac:picMkLst>
        </pc:picChg>
        <pc:picChg chg="del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21" creationId="{50F05AC0-0BAE-C748-B244-C14C46D41802}"/>
          </ac:picMkLst>
        </pc:picChg>
        <pc:picChg chg="del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22" creationId="{C1B731BB-7EBF-C246-9585-C4D0945E3E73}"/>
          </ac:picMkLst>
        </pc:picChg>
        <pc:picChg chg="del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28" creationId="{C22DDBD2-E08C-9941-ADCD-F5FC95493550}"/>
          </ac:picMkLst>
        </pc:picChg>
        <pc:picChg chg="del mod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1028" creationId="{E07CB9F4-8A13-7044-A3E7-33931B736C88}"/>
          </ac:picMkLst>
        </pc:picChg>
        <pc:picChg chg="del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1034" creationId="{AB56A063-A38C-A34C-B0AF-FFC4ED5C785D}"/>
          </ac:picMkLst>
        </pc:picChg>
        <pc:picChg chg="del">
          <ac:chgData name="TOMMASINI ALBERTO" userId="8c013d22-ceb2-4014-ae73-ac062752c54f" providerId="ADAL" clId="{759A62B7-2B3F-4D15-94EB-C25562921B77}" dt="2024-04-17T16:17:26.770" v="67" actId="478"/>
          <ac:picMkLst>
            <pc:docMk/>
            <pc:sldMk cId="3342626351" sldId="323"/>
            <ac:picMk id="1036" creationId="{F8CA2D44-B018-9F4F-BD20-25EC9311D895}"/>
          </ac:picMkLst>
        </pc:picChg>
      </pc:sldChg>
      <pc:sldChg chg="addSp delSp modSp mod">
        <pc:chgData name="TOMMASINI ALBERTO" userId="8c013d22-ceb2-4014-ae73-ac062752c54f" providerId="ADAL" clId="{759A62B7-2B3F-4D15-94EB-C25562921B77}" dt="2024-04-17T16:18:08.610" v="75" actId="1076"/>
        <pc:sldMkLst>
          <pc:docMk/>
          <pc:sldMk cId="4211209177" sldId="324"/>
        </pc:sldMkLst>
        <pc:picChg chg="add mod">
          <ac:chgData name="TOMMASINI ALBERTO" userId="8c013d22-ceb2-4014-ae73-ac062752c54f" providerId="ADAL" clId="{759A62B7-2B3F-4D15-94EB-C25562921B77}" dt="2024-04-17T16:18:08.610" v="75" actId="1076"/>
          <ac:picMkLst>
            <pc:docMk/>
            <pc:sldMk cId="4211209177" sldId="324"/>
            <ac:picMk id="3" creationId="{0FD8CC27-4F17-9828-51A1-C58498A498B5}"/>
          </ac:picMkLst>
        </pc:picChg>
        <pc:picChg chg="del">
          <ac:chgData name="TOMMASINI ALBERTO" userId="8c013d22-ceb2-4014-ae73-ac062752c54f" providerId="ADAL" clId="{759A62B7-2B3F-4D15-94EB-C25562921B77}" dt="2024-04-17T16:18:03.716" v="71" actId="478"/>
          <ac:picMkLst>
            <pc:docMk/>
            <pc:sldMk cId="4211209177" sldId="324"/>
            <ac:picMk id="8198" creationId="{DA817F52-56FB-1041-A99D-FDEDEDD84CFC}"/>
          </ac:picMkLst>
        </pc:picChg>
      </pc:sldChg>
      <pc:sldChg chg="modSp del">
        <pc:chgData name="TOMMASINI ALBERTO" userId="8c013d22-ceb2-4014-ae73-ac062752c54f" providerId="ADAL" clId="{759A62B7-2B3F-4D15-94EB-C25562921B77}" dt="2024-04-17T16:16:12.565" v="60" actId="47"/>
        <pc:sldMkLst>
          <pc:docMk/>
          <pc:sldMk cId="3848013975" sldId="325"/>
        </pc:sldMkLst>
        <pc:picChg chg="mod">
          <ac:chgData name="TOMMASINI ALBERTO" userId="8c013d22-ceb2-4014-ae73-ac062752c54f" providerId="ADAL" clId="{759A62B7-2B3F-4D15-94EB-C25562921B77}" dt="2024-04-17T16:15:51.419" v="57" actId="1076"/>
          <ac:picMkLst>
            <pc:docMk/>
            <pc:sldMk cId="3848013975" sldId="325"/>
            <ac:picMk id="2054" creationId="{B4F3E6D6-6A78-CA45-9BE7-B785E1D0C050}"/>
          </ac:picMkLst>
        </pc:picChg>
      </pc:sldChg>
      <pc:sldChg chg="add">
        <pc:chgData name="TOMMASINI ALBERTO" userId="8c013d22-ceb2-4014-ae73-ac062752c54f" providerId="ADAL" clId="{759A62B7-2B3F-4D15-94EB-C25562921B77}" dt="2024-04-17T15:43:18.694" v="0"/>
        <pc:sldMkLst>
          <pc:docMk/>
          <pc:sldMk cId="2797368476" sldId="327"/>
        </pc:sldMkLst>
      </pc:sldChg>
      <pc:sldChg chg="addSp delSp modSp mod">
        <pc:chgData name="TOMMASINI ALBERTO" userId="8c013d22-ceb2-4014-ae73-ac062752c54f" providerId="ADAL" clId="{759A62B7-2B3F-4D15-94EB-C25562921B77}" dt="2024-04-17T15:48:17.719" v="39" actId="1076"/>
        <pc:sldMkLst>
          <pc:docMk/>
          <pc:sldMk cId="523195915" sldId="356"/>
        </pc:sldMkLst>
        <pc:spChg chg="del">
          <ac:chgData name="TOMMASINI ALBERTO" userId="8c013d22-ceb2-4014-ae73-ac062752c54f" providerId="ADAL" clId="{759A62B7-2B3F-4D15-94EB-C25562921B77}" dt="2024-04-17T15:47:31.734" v="30" actId="21"/>
          <ac:spMkLst>
            <pc:docMk/>
            <pc:sldMk cId="523195915" sldId="356"/>
            <ac:spMk id="2" creationId="{B3971D45-32EE-4472-AE99-FBA332C95CD4}"/>
          </ac:spMkLst>
        </pc:spChg>
        <pc:spChg chg="add mod">
          <ac:chgData name="TOMMASINI ALBERTO" userId="8c013d22-ceb2-4014-ae73-ac062752c54f" providerId="ADAL" clId="{759A62B7-2B3F-4D15-94EB-C25562921B77}" dt="2024-04-17T15:48:15.470" v="38" actId="1076"/>
          <ac:spMkLst>
            <pc:docMk/>
            <pc:sldMk cId="523195915" sldId="356"/>
            <ac:spMk id="6" creationId="{B3971D45-32EE-4472-AE99-FBA332C95CD4}"/>
          </ac:spMkLst>
        </pc:spChg>
        <pc:picChg chg="del">
          <ac:chgData name="TOMMASINI ALBERTO" userId="8c013d22-ceb2-4014-ae73-ac062752c54f" providerId="ADAL" clId="{759A62B7-2B3F-4D15-94EB-C25562921B77}" dt="2024-04-17T15:47:54.482" v="32" actId="478"/>
          <ac:picMkLst>
            <pc:docMk/>
            <pc:sldMk cId="523195915" sldId="356"/>
            <ac:picMk id="3" creationId="{00000000-0000-0000-0000-000000000000}"/>
          </ac:picMkLst>
        </pc:picChg>
        <pc:picChg chg="add mod">
          <ac:chgData name="TOMMASINI ALBERTO" userId="8c013d22-ceb2-4014-ae73-ac062752c54f" providerId="ADAL" clId="{759A62B7-2B3F-4D15-94EB-C25562921B77}" dt="2024-04-17T15:48:17.719" v="39" actId="1076"/>
          <ac:picMkLst>
            <pc:docMk/>
            <pc:sldMk cId="523195915" sldId="356"/>
            <ac:picMk id="5" creationId="{58D71F50-368D-2F75-9F1D-0C909D1799BD}"/>
          </ac:picMkLst>
        </pc:picChg>
        <pc:picChg chg="del">
          <ac:chgData name="TOMMASINI ALBERTO" userId="8c013d22-ceb2-4014-ae73-ac062752c54f" providerId="ADAL" clId="{759A62B7-2B3F-4D15-94EB-C25562921B77}" dt="2024-04-17T15:47:55.712" v="33" actId="478"/>
          <ac:picMkLst>
            <pc:docMk/>
            <pc:sldMk cId="523195915" sldId="356"/>
            <ac:picMk id="7" creationId="{00000000-0000-0000-0000-000000000000}"/>
          </ac:picMkLst>
        </pc:picChg>
      </pc:sldChg>
      <pc:sldChg chg="del">
        <pc:chgData name="TOMMASINI ALBERTO" userId="8c013d22-ceb2-4014-ae73-ac062752c54f" providerId="ADAL" clId="{759A62B7-2B3F-4D15-94EB-C25562921B77}" dt="2024-04-17T15:46:15.142" v="18" actId="47"/>
        <pc:sldMkLst>
          <pc:docMk/>
          <pc:sldMk cId="185904387" sldId="359"/>
        </pc:sldMkLst>
      </pc:sldChg>
      <pc:sldChg chg="delSp del mod">
        <pc:chgData name="TOMMASINI ALBERTO" userId="8c013d22-ceb2-4014-ae73-ac062752c54f" providerId="ADAL" clId="{759A62B7-2B3F-4D15-94EB-C25562921B77}" dt="2024-04-17T15:46:11.445" v="17" actId="47"/>
        <pc:sldMkLst>
          <pc:docMk/>
          <pc:sldMk cId="2577393727" sldId="364"/>
        </pc:sldMkLst>
        <pc:spChg chg="del">
          <ac:chgData name="TOMMASINI ALBERTO" userId="8c013d22-ceb2-4014-ae73-ac062752c54f" providerId="ADAL" clId="{759A62B7-2B3F-4D15-94EB-C25562921B77}" dt="2024-04-17T15:45:51.666" v="12" actId="21"/>
          <ac:spMkLst>
            <pc:docMk/>
            <pc:sldMk cId="2577393727" sldId="364"/>
            <ac:spMk id="5" creationId="{00000000-0000-0000-0000-000000000000}"/>
          </ac:spMkLst>
        </pc:spChg>
      </pc:sldChg>
      <pc:sldChg chg="del">
        <pc:chgData name="TOMMASINI ALBERTO" userId="8c013d22-ceb2-4014-ae73-ac062752c54f" providerId="ADAL" clId="{759A62B7-2B3F-4D15-94EB-C25562921B77}" dt="2024-04-17T16:20:15.691" v="86" actId="47"/>
        <pc:sldMkLst>
          <pc:docMk/>
          <pc:sldMk cId="383069968" sldId="370"/>
        </pc:sldMkLst>
      </pc:sldChg>
      <pc:sldChg chg="addSp delSp modSp mod">
        <pc:chgData name="TOMMASINI ALBERTO" userId="8c013d22-ceb2-4014-ae73-ac062752c54f" providerId="ADAL" clId="{759A62B7-2B3F-4D15-94EB-C25562921B77}" dt="2024-04-17T15:46:07.767" v="16" actId="1076"/>
        <pc:sldMkLst>
          <pc:docMk/>
          <pc:sldMk cId="2839806257" sldId="396"/>
        </pc:sldMkLst>
        <pc:spChg chg="add mod">
          <ac:chgData name="TOMMASINI ALBERTO" userId="8c013d22-ceb2-4014-ae73-ac062752c54f" providerId="ADAL" clId="{759A62B7-2B3F-4D15-94EB-C25562921B77}" dt="2024-04-17T15:46:01.885" v="14" actId="1076"/>
          <ac:spMkLst>
            <pc:docMk/>
            <pc:sldMk cId="2839806257" sldId="396"/>
            <ac:spMk id="5" creationId="{00000000-0000-0000-0000-000000000000}"/>
          </ac:spMkLst>
        </pc:spChg>
        <pc:picChg chg="del mod">
          <ac:chgData name="TOMMASINI ALBERTO" userId="8c013d22-ceb2-4014-ae73-ac062752c54f" providerId="ADAL" clId="{759A62B7-2B3F-4D15-94EB-C25562921B77}" dt="2024-04-17T15:45:30.540" v="5" actId="478"/>
          <ac:picMkLst>
            <pc:docMk/>
            <pc:sldMk cId="2839806257" sldId="396"/>
            <ac:picMk id="2" creationId="{00000000-0000-0000-0000-000000000000}"/>
          </ac:picMkLst>
        </pc:picChg>
        <pc:picChg chg="add mod">
          <ac:chgData name="TOMMASINI ALBERTO" userId="8c013d22-ceb2-4014-ae73-ac062752c54f" providerId="ADAL" clId="{759A62B7-2B3F-4D15-94EB-C25562921B77}" dt="2024-04-17T15:46:07.767" v="16" actId="1076"/>
          <ac:picMkLst>
            <pc:docMk/>
            <pc:sldMk cId="2839806257" sldId="396"/>
            <ac:picMk id="4" creationId="{71D1C669-BFAA-1AC0-C4AA-A4DCCB280BAF}"/>
          </ac:picMkLst>
        </pc:picChg>
      </pc:sldChg>
      <pc:sldChg chg="del">
        <pc:chgData name="TOMMASINI ALBERTO" userId="8c013d22-ceb2-4014-ae73-ac062752c54f" providerId="ADAL" clId="{759A62B7-2B3F-4D15-94EB-C25562921B77}" dt="2024-04-17T15:43:24.273" v="1" actId="47"/>
        <pc:sldMkLst>
          <pc:docMk/>
          <pc:sldMk cId="2762338289" sldId="398"/>
        </pc:sldMkLst>
      </pc:sldChg>
      <pc:sldChg chg="addSp delSp modSp mod">
        <pc:chgData name="TOMMASINI ALBERTO" userId="8c013d22-ceb2-4014-ae73-ac062752c54f" providerId="ADAL" clId="{759A62B7-2B3F-4D15-94EB-C25562921B77}" dt="2024-04-17T16:14:53.468" v="51" actId="1076"/>
        <pc:sldMkLst>
          <pc:docMk/>
          <pc:sldMk cId="563506683" sldId="400"/>
        </pc:sldMkLst>
        <pc:spChg chg="del mod">
          <ac:chgData name="TOMMASINI ALBERTO" userId="8c013d22-ceb2-4014-ae73-ac062752c54f" providerId="ADAL" clId="{759A62B7-2B3F-4D15-94EB-C25562921B77}" dt="2024-04-17T16:14:43.298" v="47" actId="478"/>
          <ac:spMkLst>
            <pc:docMk/>
            <pc:sldMk cId="563506683" sldId="400"/>
            <ac:spMk id="5" creationId="{D44C1F68-2969-496A-AF8E-7C99725B8FDD}"/>
          </ac:spMkLst>
        </pc:spChg>
        <pc:spChg chg="del">
          <ac:chgData name="TOMMASINI ALBERTO" userId="8c013d22-ceb2-4014-ae73-ac062752c54f" providerId="ADAL" clId="{759A62B7-2B3F-4D15-94EB-C25562921B77}" dt="2024-04-17T16:14:43.298" v="47" actId="478"/>
          <ac:spMkLst>
            <pc:docMk/>
            <pc:sldMk cId="563506683" sldId="400"/>
            <ac:spMk id="6" creationId="{C69EC339-5C4B-4183-A704-9A693ADF52A5}"/>
          </ac:spMkLst>
        </pc:spChg>
        <pc:spChg chg="del">
          <ac:chgData name="TOMMASINI ALBERTO" userId="8c013d22-ceb2-4014-ae73-ac062752c54f" providerId="ADAL" clId="{759A62B7-2B3F-4D15-94EB-C25562921B77}" dt="2024-04-17T16:14:43.298" v="47" actId="478"/>
          <ac:spMkLst>
            <pc:docMk/>
            <pc:sldMk cId="563506683" sldId="400"/>
            <ac:spMk id="7" creationId="{C508130E-2110-42FF-9889-FFA92EB924CD}"/>
          </ac:spMkLst>
        </pc:spChg>
        <pc:spChg chg="del">
          <ac:chgData name="TOMMASINI ALBERTO" userId="8c013d22-ceb2-4014-ae73-ac062752c54f" providerId="ADAL" clId="{759A62B7-2B3F-4D15-94EB-C25562921B77}" dt="2024-04-17T16:14:43.298" v="47" actId="478"/>
          <ac:spMkLst>
            <pc:docMk/>
            <pc:sldMk cId="563506683" sldId="400"/>
            <ac:spMk id="10" creationId="{F52907AD-1B2B-416E-B09F-579244C08274}"/>
          </ac:spMkLst>
        </pc:spChg>
        <pc:spChg chg="del mod">
          <ac:chgData name="TOMMASINI ALBERTO" userId="8c013d22-ceb2-4014-ae73-ac062752c54f" providerId="ADAL" clId="{759A62B7-2B3F-4D15-94EB-C25562921B77}" dt="2024-04-17T16:14:43.298" v="47" actId="478"/>
          <ac:spMkLst>
            <pc:docMk/>
            <pc:sldMk cId="563506683" sldId="400"/>
            <ac:spMk id="11" creationId="{89E58254-2AF4-49CF-8CAA-193D1CDC2536}"/>
          </ac:spMkLst>
        </pc:spChg>
        <pc:picChg chg="del">
          <ac:chgData name="TOMMASINI ALBERTO" userId="8c013d22-ceb2-4014-ae73-ac062752c54f" providerId="ADAL" clId="{759A62B7-2B3F-4D15-94EB-C25562921B77}" dt="2024-04-17T16:14:43.298" v="47" actId="478"/>
          <ac:picMkLst>
            <pc:docMk/>
            <pc:sldMk cId="563506683" sldId="400"/>
            <ac:picMk id="3" creationId="{3E227B10-9944-4419-B05C-BE320523F3B1}"/>
          </ac:picMkLst>
        </pc:picChg>
        <pc:picChg chg="add mod">
          <ac:chgData name="TOMMASINI ALBERTO" userId="8c013d22-ceb2-4014-ae73-ac062752c54f" providerId="ADAL" clId="{759A62B7-2B3F-4D15-94EB-C25562921B77}" dt="2024-04-17T16:14:53.468" v="51" actId="1076"/>
          <ac:picMkLst>
            <pc:docMk/>
            <pc:sldMk cId="563506683" sldId="400"/>
            <ac:picMk id="4" creationId="{E5D2B9BC-BB84-A1F3-A63F-C295E5313699}"/>
          </ac:picMkLst>
        </pc:picChg>
      </pc:sldChg>
      <pc:sldChg chg="del">
        <pc:chgData name="TOMMASINI ALBERTO" userId="8c013d22-ceb2-4014-ae73-ac062752c54f" providerId="ADAL" clId="{759A62B7-2B3F-4D15-94EB-C25562921B77}" dt="2024-04-17T15:43:27.521" v="2" actId="47"/>
        <pc:sldMkLst>
          <pc:docMk/>
          <pc:sldMk cId="3994376030" sldId="402"/>
        </pc:sldMkLst>
      </pc:sldChg>
      <pc:sldChg chg="addSp delSp modSp mod">
        <pc:chgData name="TOMMASINI ALBERTO" userId="8c013d22-ceb2-4014-ae73-ac062752c54f" providerId="ADAL" clId="{759A62B7-2B3F-4D15-94EB-C25562921B77}" dt="2024-04-17T15:50:05.316" v="44" actId="22"/>
        <pc:sldMkLst>
          <pc:docMk/>
          <pc:sldMk cId="1813807204" sldId="403"/>
        </pc:sldMkLst>
        <pc:spChg chg="del">
          <ac:chgData name="TOMMASINI ALBERTO" userId="8c013d22-ceb2-4014-ae73-ac062752c54f" providerId="ADAL" clId="{759A62B7-2B3F-4D15-94EB-C25562921B77}" dt="2024-04-17T15:50:04.166" v="43" actId="478"/>
          <ac:spMkLst>
            <pc:docMk/>
            <pc:sldMk cId="1813807204" sldId="403"/>
            <ac:spMk id="12" creationId="{365E4BA2-6501-BEC5-96EF-B105939548A6}"/>
          </ac:spMkLst>
        </pc:spChg>
        <pc:picChg chg="del">
          <ac:chgData name="TOMMASINI ALBERTO" userId="8c013d22-ceb2-4014-ae73-ac062752c54f" providerId="ADAL" clId="{759A62B7-2B3F-4D15-94EB-C25562921B77}" dt="2024-04-17T15:50:04.166" v="43" actId="478"/>
          <ac:picMkLst>
            <pc:docMk/>
            <pc:sldMk cId="1813807204" sldId="403"/>
            <ac:picMk id="3" creationId="{4E2BF73B-58D9-AD0D-6539-65B10E62400D}"/>
          </ac:picMkLst>
        </pc:picChg>
        <pc:picChg chg="add">
          <ac:chgData name="TOMMASINI ALBERTO" userId="8c013d22-ceb2-4014-ae73-ac062752c54f" providerId="ADAL" clId="{759A62B7-2B3F-4D15-94EB-C25562921B77}" dt="2024-04-17T15:50:05.316" v="44" actId="22"/>
          <ac:picMkLst>
            <pc:docMk/>
            <pc:sldMk cId="1813807204" sldId="403"/>
            <ac:picMk id="4" creationId="{4CD8D178-FC8C-1C8C-44F6-D95F204BCA01}"/>
          </ac:picMkLst>
        </pc:picChg>
        <pc:picChg chg="del">
          <ac:chgData name="TOMMASINI ALBERTO" userId="8c013d22-ceb2-4014-ae73-ac062752c54f" providerId="ADAL" clId="{759A62B7-2B3F-4D15-94EB-C25562921B77}" dt="2024-04-17T15:50:04.166" v="43" actId="478"/>
          <ac:picMkLst>
            <pc:docMk/>
            <pc:sldMk cId="1813807204" sldId="403"/>
            <ac:picMk id="7" creationId="{E493573E-A91D-B2A8-BC64-AAC64E8D772C}"/>
          </ac:picMkLst>
        </pc:picChg>
        <pc:picChg chg="del">
          <ac:chgData name="TOMMASINI ALBERTO" userId="8c013d22-ceb2-4014-ae73-ac062752c54f" providerId="ADAL" clId="{759A62B7-2B3F-4D15-94EB-C25562921B77}" dt="2024-04-17T15:50:04.166" v="43" actId="478"/>
          <ac:picMkLst>
            <pc:docMk/>
            <pc:sldMk cId="1813807204" sldId="403"/>
            <ac:picMk id="9" creationId="{F70F6C3B-13D6-E53E-D01D-8CF69C38A70D}"/>
          </ac:picMkLst>
        </pc:picChg>
        <pc:picChg chg="del mod">
          <ac:chgData name="TOMMASINI ALBERTO" userId="8c013d22-ceb2-4014-ae73-ac062752c54f" providerId="ADAL" clId="{759A62B7-2B3F-4D15-94EB-C25562921B77}" dt="2024-04-17T15:50:01.110" v="42" actId="478"/>
          <ac:picMkLst>
            <pc:docMk/>
            <pc:sldMk cId="1813807204" sldId="403"/>
            <ac:picMk id="11" creationId="{425D211E-41C7-A96C-CE56-4EA3FDA50899}"/>
          </ac:picMkLst>
        </pc:picChg>
      </pc:sldChg>
      <pc:sldChg chg="addSp new mod">
        <pc:chgData name="TOMMASINI ALBERTO" userId="8c013d22-ceb2-4014-ae73-ac062752c54f" providerId="ADAL" clId="{759A62B7-2B3F-4D15-94EB-C25562921B77}" dt="2024-04-17T16:16:09.408" v="59" actId="22"/>
        <pc:sldMkLst>
          <pc:docMk/>
          <pc:sldMk cId="2068878451" sldId="404"/>
        </pc:sldMkLst>
        <pc:picChg chg="add">
          <ac:chgData name="TOMMASINI ALBERTO" userId="8c013d22-ceb2-4014-ae73-ac062752c54f" providerId="ADAL" clId="{759A62B7-2B3F-4D15-94EB-C25562921B77}" dt="2024-04-17T16:16:09.408" v="59" actId="22"/>
          <ac:picMkLst>
            <pc:docMk/>
            <pc:sldMk cId="2068878451" sldId="404"/>
            <ac:picMk id="3" creationId="{9A0F182C-1C42-EA43-9662-2670A7D66D16}"/>
          </ac:picMkLst>
        </pc:picChg>
      </pc:sldChg>
      <pc:sldChg chg="addSp delSp modSp add del mod">
        <pc:chgData name="TOMMASINI ALBERTO" userId="8c013d22-ceb2-4014-ae73-ac062752c54f" providerId="ADAL" clId="{759A62B7-2B3F-4D15-94EB-C25562921B77}" dt="2024-04-17T15:48:22.265" v="40" actId="47"/>
        <pc:sldMkLst>
          <pc:docMk/>
          <pc:sldMk cId="3457264340" sldId="404"/>
        </pc:sldMkLst>
        <pc:spChg chg="del">
          <ac:chgData name="TOMMASINI ALBERTO" userId="8c013d22-ceb2-4014-ae73-ac062752c54f" providerId="ADAL" clId="{759A62B7-2B3F-4D15-94EB-C25562921B77}" dt="2024-04-17T15:46:31.440" v="20" actId="478"/>
          <ac:spMkLst>
            <pc:docMk/>
            <pc:sldMk cId="3457264340" sldId="404"/>
            <ac:spMk id="2" creationId="{B3971D45-32EE-4472-AE99-FBA332C95CD4}"/>
          </ac:spMkLst>
        </pc:spChg>
        <pc:spChg chg="add del mod">
          <ac:chgData name="TOMMASINI ALBERTO" userId="8c013d22-ceb2-4014-ae73-ac062752c54f" providerId="ADAL" clId="{759A62B7-2B3F-4D15-94EB-C25562921B77}" dt="2024-04-17T15:48:10.075" v="36" actId="21"/>
          <ac:spMkLst>
            <pc:docMk/>
            <pc:sldMk cId="3457264340" sldId="404"/>
            <ac:spMk id="6" creationId="{B3971D45-32EE-4472-AE99-FBA332C95CD4}"/>
          </ac:spMkLst>
        </pc:spChg>
        <pc:picChg chg="del mod">
          <ac:chgData name="TOMMASINI ALBERTO" userId="8c013d22-ceb2-4014-ae73-ac062752c54f" providerId="ADAL" clId="{759A62B7-2B3F-4D15-94EB-C25562921B77}" dt="2024-04-17T15:47:07.260" v="24" actId="478"/>
          <ac:picMkLst>
            <pc:docMk/>
            <pc:sldMk cId="3457264340" sldId="404"/>
            <ac:picMk id="3" creationId="{00000000-0000-0000-0000-000000000000}"/>
          </ac:picMkLst>
        </pc:picChg>
        <pc:picChg chg="add del mod">
          <ac:chgData name="TOMMASINI ALBERTO" userId="8c013d22-ceb2-4014-ae73-ac062752c54f" providerId="ADAL" clId="{759A62B7-2B3F-4D15-94EB-C25562921B77}" dt="2024-04-17T15:47:20.388" v="29" actId="478"/>
          <ac:picMkLst>
            <pc:docMk/>
            <pc:sldMk cId="3457264340" sldId="404"/>
            <ac:picMk id="5" creationId="{7A77816F-DC81-B22A-2496-D7D6124455A6}"/>
          </ac:picMkLst>
        </pc:picChg>
        <pc:picChg chg="del mod">
          <ac:chgData name="TOMMASINI ALBERTO" userId="8c013d22-ceb2-4014-ae73-ac062752c54f" providerId="ADAL" clId="{759A62B7-2B3F-4D15-94EB-C25562921B77}" dt="2024-04-17T15:47:08.089" v="25" actId="478"/>
          <ac:picMkLst>
            <pc:docMk/>
            <pc:sldMk cId="3457264340" sldId="404"/>
            <ac:picMk id="7" creationId="{00000000-0000-0000-0000-000000000000}"/>
          </ac:picMkLst>
        </pc:picChg>
      </pc:sldChg>
      <pc:sldChg chg="addSp modSp new mod">
        <pc:chgData name="TOMMASINI ALBERTO" userId="8c013d22-ceb2-4014-ae73-ac062752c54f" providerId="ADAL" clId="{759A62B7-2B3F-4D15-94EB-C25562921B77}" dt="2024-04-17T16:18:44.572" v="80" actId="14100"/>
        <pc:sldMkLst>
          <pc:docMk/>
          <pc:sldMk cId="2350726693" sldId="405"/>
        </pc:sldMkLst>
        <pc:picChg chg="add mod">
          <ac:chgData name="TOMMASINI ALBERTO" userId="8c013d22-ceb2-4014-ae73-ac062752c54f" providerId="ADAL" clId="{759A62B7-2B3F-4D15-94EB-C25562921B77}" dt="2024-04-17T16:18:44.572" v="80" actId="14100"/>
          <ac:picMkLst>
            <pc:docMk/>
            <pc:sldMk cId="2350726693" sldId="405"/>
            <ac:picMk id="3" creationId="{91BFCB97-DB73-AB18-43EF-F11A5DFA7E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FB3B9-725D-EA42-8B38-01A960CEF96A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2833-2353-FC47-8A5D-B94BB6BE82C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64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2833-2353-FC47-8A5D-B94BB6BE82C8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4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12833-2353-FC47-8A5D-B94BB6BE82C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61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0346D-F118-4F43-928E-E74F7B29EABE}" type="slidenum">
              <a:rPr lang="it-IT" altLang="it-IT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95325"/>
            <a:ext cx="6089650" cy="342582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03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eaLnBrk="1" hangingPunct="1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1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E11EC9-3F84-4354-9E43-C650A2285A98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26</a:t>
            </a:fld>
            <a:endParaRPr lang="it-IT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7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D6FC31-D6EA-8B44-879E-A1F306FAD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E3284E-BCD1-F44E-AA53-F2AD80C6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F1B8FE-3E02-4A42-998D-560F744C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AA19B7-E417-DF47-A356-DB78E8F0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2BB9A-0152-4549-9BBA-17351991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52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3DEC6-95B6-A147-B7B5-87C220EA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232E79-3150-B445-9C44-D52FC74F4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BCCCAF-6E20-A849-8EED-CFB16C84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51CCBF-58D7-6144-B9BA-548912E6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04527C-20F1-1949-B1CA-BD11E8109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84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FC30C6-AD46-5142-9569-E66D2D3D0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C2E8CCA-0990-014C-915E-8471A30F3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F96491-BEA1-3D43-A145-E50CEC25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2D465A-70D5-4C41-8218-B0EBCFC7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8B0E7F-B8FC-2C42-986A-41D58934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22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85BF-FE2C-430D-A37B-FCB59F8C9C25}" type="slidenum">
              <a:rPr lang="it-I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70B84-652A-1145-ACB3-42EE7D57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20A94-C43A-0E4D-BB54-9B0CA4647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2D1CC6-331B-0D4D-8A2E-52F49A46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DC9F07-B673-414A-836C-2B8624EC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4C0B80-14A1-EE44-8DAD-11441ABF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2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B5869-BF7E-C74D-9252-242504BFB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5D642B-E6E0-B543-B0BE-09E513801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871D6F-8EF1-A24D-9A82-072AB6A9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61280A-B81A-0041-89A5-64F99260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CD0F69-4D7D-4347-96B3-34487DED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26DDC2-CAFD-584D-BF6D-F624ADBF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E50D59-9FD6-8244-B630-BB4E7E005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2B44C1-825D-6940-917E-5F0853072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689B66-3460-7A4E-B245-0CE7CC78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7A4ECF8-1BF7-0046-90AF-587DA374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315775-1CA7-8B4C-8D1A-1DF702B2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98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56B90-95A4-094B-87AF-FEDA71D0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587E99-B64F-CC4A-BC89-4D564655F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959E624-8DFF-9C4F-8367-56E2A5514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B9DDF5-FAFD-6441-81C4-16B429CCF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3564B59-6883-3945-9901-3ABED30E4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DDFEBD-42BA-4041-8743-6E2AF6BBD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7B6DF66-9CF0-D54A-B563-90D93F64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338267-E2CB-B741-BEC9-4CF385A6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181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D773D0-8A38-2C42-B9D8-2D302DF1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35238D-4CEE-E641-83CF-6DEADA16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BC042B-FAB1-0041-B56F-9AF2E4AC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20B3E0-183C-5A4E-A354-B4C20984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6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100A5C-7EB3-E04D-B085-6B0E1E27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E404842-2B4B-7D4E-AE9E-A1A21FAE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E2D6DC-B4E5-1441-99B0-13C3DB67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24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ECEA6-2D36-284B-840B-EB6B5717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80B8A7-D98D-4C49-90EA-BABF8075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92BF61-4DAD-4540-86B9-31DD9F102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44D47D-3C2B-5B43-94FB-D1FFB060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B1372-08A9-2140-909D-4B1ED850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10EA27-F2A6-AC47-9FD9-716E5FAF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2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C82225-F1BD-5647-B3F2-06B384CA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8EAA89-148C-CA43-8E4E-12A89DE1B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C2FA0D-1EAA-6E4E-A1DD-FF23CFF90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F06CBD-4C6A-244C-87DC-858D727B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AD422-611A-D24D-A0EF-625C2D1C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B12112-4429-DB42-8368-6166071F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41B92F-37B4-9049-A944-3380729E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FADD18-09A3-6040-B262-42D76B35E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38CFB5-5B1C-B244-A217-A3A89E006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DA413-C31A-D94C-9EE6-8417ED1749BB}" type="datetimeFigureOut">
              <a:rPr lang="it-IT" smtClean="0"/>
              <a:t>17/04/2024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1DE8CC-ED1F-064F-AD27-7FA03C90E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E843F5-09D2-0F43-8591-AEF802165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8667-10DE-6A4A-98D1-49CD2818F92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80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82C03A-9E25-4CCE-B3DD-889CE17FFACC}"/>
              </a:ext>
            </a:extLst>
          </p:cNvPr>
          <p:cNvSpPr txBox="1"/>
          <p:nvPr/>
        </p:nvSpPr>
        <p:spPr>
          <a:xfrm>
            <a:off x="364383" y="2623327"/>
            <a:ext cx="107772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>
                <a:solidFill>
                  <a:srgbClr val="0070C0"/>
                </a:solidFill>
              </a:rPr>
              <a:t>Elementi di pediatria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F55507-D2A3-45A3-AE59-1151A65E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00" y="157841"/>
            <a:ext cx="2836094" cy="11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898B9D-635B-4FF0-9288-3BC3EFFB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29" y="341907"/>
            <a:ext cx="4412295" cy="9534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0542B2-AC1F-4950-9C29-83A019441789}"/>
              </a:ext>
            </a:extLst>
          </p:cNvPr>
          <p:cNvSpPr txBox="1"/>
          <p:nvPr/>
        </p:nvSpPr>
        <p:spPr>
          <a:xfrm>
            <a:off x="3216267" y="1566824"/>
            <a:ext cx="593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u="none" strike="noStrike" cap="all" dirty="0">
                <a:solidFill>
                  <a:srgbClr val="89B2D2"/>
                </a:solidFill>
                <a:effectLst/>
                <a:latin typeface="Open Sans" panose="020B0606030504020204" pitchFamily="34" charset="0"/>
              </a:rPr>
              <a:t>LAUREA IN SCIENZE DELL'EDUCAZIONE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6" name="Picture 6" descr="logo burlo_colore">
            <a:extLst>
              <a:ext uri="{FF2B5EF4-FFF2-40B4-BE49-F238E27FC236}">
                <a16:creationId xmlns:a16="http://schemas.microsoft.com/office/drawing/2014/main" id="{C3C3638E-8771-9A3C-9AAD-54B9E545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3" y="5437819"/>
            <a:ext cx="3289797" cy="109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niversità degli studi di Trieste">
            <a:extLst>
              <a:ext uri="{FF2B5EF4-FFF2-40B4-BE49-F238E27FC236}">
                <a16:creationId xmlns:a16="http://schemas.microsoft.com/office/drawing/2014/main" id="{C67275DD-3F9B-25CB-A9D9-2C75C49A5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00" y="5395861"/>
            <a:ext cx="6254827" cy="10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FB8DE-DB15-2F79-62C8-E930175DF0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614" y="5371364"/>
            <a:ext cx="142283" cy="114472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61F8CE-0CDA-7BE7-6321-0EC47701D87E}"/>
              </a:ext>
            </a:extLst>
          </p:cNvPr>
          <p:cNvCxnSpPr/>
          <p:nvPr/>
        </p:nvCxnSpPr>
        <p:spPr>
          <a:xfrm>
            <a:off x="322259" y="5118249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BAABB-2CA4-8439-FCFE-0B5D658220B8}"/>
              </a:ext>
            </a:extLst>
          </p:cNvPr>
          <p:cNvCxnSpPr/>
          <p:nvPr/>
        </p:nvCxnSpPr>
        <p:spPr>
          <a:xfrm>
            <a:off x="364383" y="2029101"/>
            <a:ext cx="11640065" cy="0"/>
          </a:xfrm>
          <a:prstGeom prst="line">
            <a:avLst/>
          </a:prstGeom>
          <a:ln w="28575">
            <a:solidFill>
              <a:srgbClr val="556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8930BA-7193-AA7C-45BB-F41E19C55E1D}"/>
              </a:ext>
            </a:extLst>
          </p:cNvPr>
          <p:cNvSpPr txBox="1"/>
          <p:nvPr/>
        </p:nvSpPr>
        <p:spPr>
          <a:xfrm>
            <a:off x="4154589" y="4306237"/>
            <a:ext cx="388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Prof. Andrea Taddio </a:t>
            </a:r>
            <a:br>
              <a:rPr lang="it-IT" dirty="0"/>
            </a:br>
            <a:r>
              <a:rPr lang="it-IT" dirty="0"/>
              <a:t>(Prof. Alberto Tommasini</a:t>
            </a:r>
            <a:r>
              <a:rPr lang="en-US" dirty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36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34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4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5B0955-95A3-A641-8AED-6EC8D3A7FE97}"/>
              </a:ext>
            </a:extLst>
          </p:cNvPr>
          <p:cNvSpPr txBox="1"/>
          <p:nvPr/>
        </p:nvSpPr>
        <p:spPr>
          <a:xfrm>
            <a:off x="839733" y="252630"/>
            <a:ext cx="4032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/>
              <a:t>Sviluppo</a:t>
            </a:r>
            <a:r>
              <a:rPr lang="en-GB" altLang="it-IT" sz="2400" dirty="0"/>
              <a:t>  </a:t>
            </a:r>
            <a:r>
              <a:rPr lang="en-GB" altLang="it-IT" sz="2400" dirty="0" err="1"/>
              <a:t>importante</a:t>
            </a:r>
            <a:r>
              <a:rPr lang="en-GB" altLang="it-IT" sz="2400" dirty="0"/>
              <a:t>  </a:t>
            </a:r>
            <a:r>
              <a:rPr lang="en-GB" altLang="it-IT" sz="2400" dirty="0" err="1"/>
              <a:t>nei</a:t>
            </a:r>
            <a:r>
              <a:rPr lang="en-GB" altLang="it-IT" sz="2400" dirty="0"/>
              <a:t> </a:t>
            </a:r>
            <a:r>
              <a:rPr lang="en-GB" altLang="it-IT" sz="2400" dirty="0" err="1"/>
              <a:t>primi</a:t>
            </a:r>
            <a:r>
              <a:rPr lang="en-GB" altLang="it-IT" sz="2400" dirty="0"/>
              <a:t> 2 anni di vita</a:t>
            </a:r>
          </a:p>
          <a:p>
            <a:pPr marL="10477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0477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/>
              <a:t>Fortemente </a:t>
            </a:r>
            <a:r>
              <a:rPr lang="en-GB" altLang="it-IT" sz="2400" dirty="0" err="1"/>
              <a:t>dipendente</a:t>
            </a:r>
            <a:r>
              <a:rPr lang="en-GB" altLang="it-IT" sz="2400" dirty="0"/>
              <a:t> </a:t>
            </a:r>
            <a:r>
              <a:rPr lang="en-GB" altLang="it-IT" sz="2400" dirty="0" err="1"/>
              <a:t>dall'esperienza</a:t>
            </a:r>
            <a:endParaRPr lang="en-GB" altLang="it-IT" sz="2400" dirty="0"/>
          </a:p>
          <a:p>
            <a:pPr marL="104775" defTabSz="4492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2F95FF09-E48C-3643-9FAE-1D3E9A91A504}"/>
              </a:ext>
            </a:extLst>
          </p:cNvPr>
          <p:cNvSpPr/>
          <p:nvPr/>
        </p:nvSpPr>
        <p:spPr>
          <a:xfrm>
            <a:off x="377092" y="480186"/>
            <a:ext cx="448592" cy="2998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3E9EE4CB-05F1-DF43-A851-ADC5F758C789}"/>
              </a:ext>
            </a:extLst>
          </p:cNvPr>
          <p:cNvSpPr/>
          <p:nvPr/>
        </p:nvSpPr>
        <p:spPr>
          <a:xfrm>
            <a:off x="404090" y="1646884"/>
            <a:ext cx="448592" cy="29980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Rettangolo 2">
            <a:extLst>
              <a:ext uri="{FF2B5EF4-FFF2-40B4-BE49-F238E27FC236}">
                <a16:creationId xmlns:a16="http://schemas.microsoft.com/office/drawing/2014/main" id="{93BD84AE-6550-4731-B0B1-3B8137E81C60}"/>
              </a:ext>
            </a:extLst>
          </p:cNvPr>
          <p:cNvSpPr/>
          <p:nvPr/>
        </p:nvSpPr>
        <p:spPr>
          <a:xfrm>
            <a:off x="246941" y="5772439"/>
            <a:ext cx="4032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Eccesso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 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connessioni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locali</a:t>
            </a:r>
            <a:endParaRPr lang="en-GB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Difetto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connessioni</a:t>
            </a:r>
            <a:r>
              <a:rPr lang="en-GB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en-GB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distanza</a:t>
            </a:r>
            <a:endParaRPr 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" name="Freccia destra rientrata 3">
            <a:extLst>
              <a:ext uri="{FF2B5EF4-FFF2-40B4-BE49-F238E27FC236}">
                <a16:creationId xmlns:a16="http://schemas.microsoft.com/office/drawing/2014/main" id="{0971CF11-B2B4-4AA7-9549-7DC92CC1B934}"/>
              </a:ext>
            </a:extLst>
          </p:cNvPr>
          <p:cNvSpPr/>
          <p:nvPr/>
        </p:nvSpPr>
        <p:spPr>
          <a:xfrm rot="5400000">
            <a:off x="1980544" y="5237830"/>
            <a:ext cx="410020" cy="511796"/>
          </a:xfrm>
          <a:prstGeom prst="notchedRightArrow">
            <a:avLst/>
          </a:prstGeom>
          <a:solidFill>
            <a:schemeClr val="bg1"/>
          </a:solidFill>
          <a:ln w="38100">
            <a:solidFill>
              <a:srgbClr val="FD6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F4F071-3A83-41EF-9F6F-BAFDF3D6F5AB}"/>
              </a:ext>
            </a:extLst>
          </p:cNvPr>
          <p:cNvSpPr txBox="1"/>
          <p:nvPr/>
        </p:nvSpPr>
        <p:spPr>
          <a:xfrm>
            <a:off x="204764" y="2533460"/>
            <a:ext cx="42700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5450" indent="-320675" defTabSz="449263"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Anomali processi di apoptosi </a:t>
            </a:r>
          </a:p>
          <a:p>
            <a:pPr marL="425450" indent="-320675" defTabSz="449263"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Deficit di “</a:t>
            </a:r>
            <a:r>
              <a:rPr lang="it-IT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pruning</a:t>
            </a: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</a:p>
          <a:p>
            <a:pPr marL="425450" indent="-320675" defTabSz="449263"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Alterazione migrazione neuronale</a:t>
            </a:r>
          </a:p>
          <a:p>
            <a:pPr marL="425450" indent="-320675" defTabSz="449263"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Alterata eliminazione / formazione delle sinapsi</a:t>
            </a:r>
          </a:p>
          <a:p>
            <a:pPr marL="425450" indent="-320675" defTabSz="449263">
              <a:buFont typeface="Wingdings" pitchFamily="2" charset="2"/>
              <a:buChar char="v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it-IT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Alterata </a:t>
            </a:r>
            <a:r>
              <a:rPr lang="it-IT" sz="2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mielinizzazione</a:t>
            </a:r>
            <a:endParaRPr lang="it-IT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384C6-BDCF-453C-9035-BFD843E2CAFC}"/>
              </a:ext>
            </a:extLst>
          </p:cNvPr>
          <p:cNvSpPr txBox="1"/>
          <p:nvPr/>
        </p:nvSpPr>
        <p:spPr>
          <a:xfrm>
            <a:off x="5271974" y="195215"/>
            <a:ext cx="2555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Circolo vizioso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F44C1-B239-4004-B496-7A44DDEACB6F}"/>
              </a:ext>
            </a:extLst>
          </p:cNvPr>
          <p:cNvSpPr txBox="1"/>
          <p:nvPr/>
        </p:nvSpPr>
        <p:spPr>
          <a:xfrm>
            <a:off x="4661349" y="6059901"/>
            <a:ext cx="7530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Mancata interazione -Deprivazione - Ritardo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EE5A0-14BF-FEEA-953D-3757D824A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934" y="1087259"/>
            <a:ext cx="5656014" cy="44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61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FCB97-DB73-AB18-43EF-F11A5DFA7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66" y="200483"/>
            <a:ext cx="11325381" cy="63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>
            <a:extLst>
              <a:ext uri="{FF2B5EF4-FFF2-40B4-BE49-F238E27FC236}">
                <a16:creationId xmlns:a16="http://schemas.microsoft.com/office/drawing/2014/main" id="{AC7FE9D0-3796-4641-A568-9383648D446F}"/>
              </a:ext>
            </a:extLst>
          </p:cNvPr>
          <p:cNvGrpSpPr/>
          <p:nvPr/>
        </p:nvGrpSpPr>
        <p:grpSpPr>
          <a:xfrm>
            <a:off x="309286" y="1901046"/>
            <a:ext cx="3217333" cy="3944496"/>
            <a:chOff x="7726838" y="560229"/>
            <a:chExt cx="3217333" cy="3944496"/>
          </a:xfrm>
        </p:grpSpPr>
        <p:pic>
          <p:nvPicPr>
            <p:cNvPr id="3" name="Immagine 18" descr="Immagine che contiene testo, quotidiano, screenshot&#10;&#10;Descrizione generata automaticamente">
              <a:extLst>
                <a:ext uri="{FF2B5EF4-FFF2-40B4-BE49-F238E27FC236}">
                  <a16:creationId xmlns:a16="http://schemas.microsoft.com/office/drawing/2014/main" id="{19411672-321E-4BC5-A5D0-C43A3E652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" b="47706"/>
            <a:stretch/>
          </p:blipFill>
          <p:spPr>
            <a:xfrm>
              <a:off x="7726838" y="1253442"/>
              <a:ext cx="3217333" cy="3251283"/>
            </a:xfrm>
            <a:prstGeom prst="rect">
              <a:avLst/>
            </a:prstGeom>
          </p:spPr>
        </p:pic>
        <p:pic>
          <p:nvPicPr>
            <p:cNvPr id="4" name="Immagine 2" descr="Immagine che contiene cibo, tazza&#10;&#10;Descrizione generata automaticamente">
              <a:extLst>
                <a:ext uri="{FF2B5EF4-FFF2-40B4-BE49-F238E27FC236}">
                  <a16:creationId xmlns:a16="http://schemas.microsoft.com/office/drawing/2014/main" id="{EAED056F-9F38-4516-9AC1-478A085E9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6839" y="560229"/>
              <a:ext cx="3217332" cy="742959"/>
            </a:xfrm>
            <a:prstGeom prst="rect">
              <a:avLst/>
            </a:prstGeom>
          </p:spPr>
        </p:pic>
      </p:grpSp>
      <p:sp>
        <p:nvSpPr>
          <p:cNvPr id="5" name="Rectangle 5">
            <a:extLst>
              <a:ext uri="{FF2B5EF4-FFF2-40B4-BE49-F238E27FC236}">
                <a16:creationId xmlns:a16="http://schemas.microsoft.com/office/drawing/2014/main" id="{16D4564E-370F-4AC4-94DA-0E7AF1DD6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229" y="388504"/>
            <a:ext cx="8039484" cy="38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v"/>
            </a:pPr>
            <a:r>
              <a:rPr lang="it-IT" altLang="it-IT" sz="2400" b="1" dirty="0">
                <a:latin typeface="+mn-lt"/>
              </a:rPr>
              <a:t>Avvio del trattamento </a:t>
            </a:r>
            <a:r>
              <a:rPr lang="it-IT" altLang="it-IT" sz="2400" dirty="0">
                <a:latin typeface="+mn-lt"/>
              </a:rPr>
              <a:t>ad un’età in cui i processi dello sviluppo possono ancora venire modificati dall’esperienza.</a:t>
            </a:r>
            <a:r>
              <a:rPr lang="it-IT" altLang="it-IT" sz="2400" u="sng" dirty="0">
                <a:latin typeface="+mn-lt"/>
              </a:rPr>
              <a:t> </a:t>
            </a:r>
          </a:p>
          <a:p>
            <a:pPr mar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None/>
            </a:pPr>
            <a:endParaRPr lang="it-IT" altLang="it-IT" sz="2400" u="sng" dirty="0">
              <a:latin typeface="+mn-l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v"/>
            </a:pPr>
            <a:r>
              <a:rPr lang="it-IT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Progressi significativi 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sul piano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cognitivo, linguistico, sociale 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adattivo.</a:t>
            </a:r>
            <a:r>
              <a:rPr lang="it-I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v"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2" charset="2"/>
              <a:buChar char="v"/>
            </a:pP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L’intervento precoce </a:t>
            </a:r>
            <a:r>
              <a:rPr lang="it-IT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riduce la tendenza 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naturale del bambino con ASD </a:t>
            </a:r>
            <a:r>
              <a:rPr lang="it-IT" sz="24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all’isolamento</a:t>
            </a:r>
            <a:r>
              <a:rPr lang="it-IT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e limita gli effetti della progressiva deprivazione sociale sul normale corso dello sviluppo</a:t>
            </a:r>
            <a:endParaRPr lang="it-IT" altLang="it-IT" sz="2400" u="sng" dirty="0">
              <a:latin typeface="+mn-lt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F1E91AD-B32F-4E57-91DB-542CAC17AE5E}"/>
              </a:ext>
            </a:extLst>
          </p:cNvPr>
          <p:cNvSpPr/>
          <p:nvPr/>
        </p:nvSpPr>
        <p:spPr>
          <a:xfrm>
            <a:off x="7150195" y="3581973"/>
            <a:ext cx="818148" cy="797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8A7BF-C405-456D-A9DE-073D199BDCAA}"/>
              </a:ext>
            </a:extLst>
          </p:cNvPr>
          <p:cNvSpPr txBox="1"/>
          <p:nvPr/>
        </p:nvSpPr>
        <p:spPr>
          <a:xfrm>
            <a:off x="3980733" y="4506714"/>
            <a:ext cx="7308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2/3 migliorano evidentemente se trattati tempestivamente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/>
              <a:t>1/5 sarà in grado di lavorare con indipendenza</a:t>
            </a:r>
          </a:p>
          <a:p>
            <a:endParaRPr lang="it-IT" sz="2800" u="sng" dirty="0">
              <a:solidFill>
                <a:srgbClr val="000000"/>
              </a:solidFill>
            </a:endParaRPr>
          </a:p>
          <a:p>
            <a:r>
              <a:rPr lang="it-IT" sz="2800" u="sng" dirty="0">
                <a:solidFill>
                  <a:srgbClr val="000000"/>
                </a:solidFill>
              </a:rPr>
              <a:t>Ritardo Mentale in </a:t>
            </a:r>
            <a:r>
              <a:rPr lang="it-IT" sz="2800" dirty="0">
                <a:solidFill>
                  <a:srgbClr val="000000"/>
                </a:solidFill>
              </a:rPr>
              <a:t>ASD sceso </a:t>
            </a:r>
            <a:r>
              <a:rPr lang="it-IT" sz="2800" dirty="0">
                <a:solidFill>
                  <a:srgbClr val="0070C0"/>
                </a:solidFill>
              </a:rPr>
              <a:t>dal 66% al 38%</a:t>
            </a:r>
            <a:endParaRPr lang="it-IT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ABBD56-F9A2-4EE3-A6DC-E6F44C9861F9}"/>
              </a:ext>
            </a:extLst>
          </p:cNvPr>
          <p:cNvSpPr txBox="1"/>
          <p:nvPr/>
        </p:nvSpPr>
        <p:spPr>
          <a:xfrm>
            <a:off x="169011" y="292251"/>
            <a:ext cx="349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DIAGNOSI PRECOCE</a:t>
            </a:r>
          </a:p>
        </p:txBody>
      </p:sp>
    </p:spTree>
    <p:extLst>
      <p:ext uri="{BB962C8B-B14F-4D97-AF65-F5344CB8AC3E}">
        <p14:creationId xmlns:p14="http://schemas.microsoft.com/office/powerpoint/2010/main" val="427763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371912"/>
            <a:ext cx="878497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it-IT" i="1" dirty="0"/>
              <a:t>Quanto costa sostenere una persona con ASD </a:t>
            </a:r>
            <a:r>
              <a:rPr lang="it-IT" i="1" dirty="0" err="1"/>
              <a:t>lifetime</a:t>
            </a:r>
            <a:r>
              <a:rPr lang="it-IT" i="1" dirty="0"/>
              <a:t> </a:t>
            </a:r>
            <a:r>
              <a:rPr lang="it-IT" dirty="0"/>
              <a:t>?</a:t>
            </a:r>
          </a:p>
          <a:p>
            <a:pPr marL="0" indent="0" algn="ctr">
              <a:buNone/>
            </a:pPr>
            <a:r>
              <a:rPr lang="it-IT" dirty="0"/>
              <a:t>1,9 milioni di dollari negli Stati Uniti</a:t>
            </a:r>
          </a:p>
          <a:p>
            <a:pPr marL="0" indent="0" algn="ctr">
              <a:buNone/>
            </a:pPr>
            <a:r>
              <a:rPr lang="it-IT" dirty="0"/>
              <a:t>1,29 milioni di sterline nel Regno Unito</a:t>
            </a:r>
          </a:p>
          <a:p>
            <a:pPr marL="0" indent="0" algn="ctr">
              <a:buNone/>
            </a:pPr>
            <a:r>
              <a:rPr lang="it-IT" b="1" dirty="0"/>
              <a:t>pari a 1,68 milioni in Euro</a:t>
            </a:r>
            <a:br>
              <a:rPr lang="it-IT" sz="2400" dirty="0"/>
            </a:br>
            <a:r>
              <a:rPr lang="it-IT" sz="1200" dirty="0"/>
              <a:t>(</a:t>
            </a:r>
            <a:r>
              <a:rPr lang="it-IT" sz="1200" i="1" dirty="0"/>
              <a:t>Journal of the American </a:t>
            </a:r>
            <a:r>
              <a:rPr lang="it-IT" sz="1200" i="1" dirty="0" err="1"/>
              <a:t>Medical</a:t>
            </a:r>
            <a:r>
              <a:rPr lang="it-IT" sz="1200" i="1" dirty="0"/>
              <a:t> </a:t>
            </a:r>
            <a:r>
              <a:rPr lang="it-IT" sz="1200" i="1" dirty="0" err="1"/>
              <a:t>Association</a:t>
            </a:r>
            <a:r>
              <a:rPr lang="it-IT" sz="1200" i="1" dirty="0"/>
              <a:t>– </a:t>
            </a:r>
            <a:r>
              <a:rPr lang="it-IT" sz="1200" i="1" dirty="0" err="1"/>
              <a:t>Pediatrics</a:t>
            </a:r>
            <a:r>
              <a:rPr lang="it-IT" sz="1200" i="1" dirty="0"/>
              <a:t>, </a:t>
            </a:r>
            <a:r>
              <a:rPr lang="it-IT" sz="1200" dirty="0"/>
              <a:t>2014)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18606" y="6478771"/>
            <a:ext cx="912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/>
              <a:t>Rogge, </a:t>
            </a:r>
            <a:r>
              <a:rPr lang="it-IT" sz="1000" dirty="0" err="1"/>
              <a:t>N.and</a:t>
            </a:r>
            <a:r>
              <a:rPr lang="it-IT" sz="1000" dirty="0"/>
              <a:t> </a:t>
            </a:r>
            <a:r>
              <a:rPr lang="it-IT" sz="1000" dirty="0" err="1"/>
              <a:t>Janssen</a:t>
            </a:r>
            <a:r>
              <a:rPr lang="it-IT" sz="1000" dirty="0"/>
              <a:t>. J. (2019). The </a:t>
            </a:r>
            <a:r>
              <a:rPr lang="it-IT" sz="1000" dirty="0" err="1"/>
              <a:t>Economic</a:t>
            </a:r>
            <a:r>
              <a:rPr lang="it-IT" sz="1000" dirty="0"/>
              <a:t> </a:t>
            </a:r>
            <a:r>
              <a:rPr lang="it-IT" sz="1000" dirty="0" err="1"/>
              <a:t>Costs</a:t>
            </a:r>
            <a:r>
              <a:rPr lang="it-IT" sz="1000" dirty="0"/>
              <a:t> of </a:t>
            </a:r>
            <a:r>
              <a:rPr lang="it-IT" sz="1000" dirty="0" err="1"/>
              <a:t>Autism</a:t>
            </a:r>
            <a:r>
              <a:rPr lang="it-IT" sz="1000" dirty="0"/>
              <a:t> </a:t>
            </a:r>
            <a:r>
              <a:rPr lang="it-IT" sz="1000" dirty="0" err="1"/>
              <a:t>Spectrum</a:t>
            </a:r>
            <a:r>
              <a:rPr lang="it-IT" sz="1000" dirty="0"/>
              <a:t> </a:t>
            </a:r>
            <a:r>
              <a:rPr lang="it-IT" sz="1000" dirty="0" err="1"/>
              <a:t>Disorder</a:t>
            </a:r>
            <a:r>
              <a:rPr lang="it-IT" sz="1000" dirty="0"/>
              <a:t>: A </a:t>
            </a:r>
            <a:r>
              <a:rPr lang="it-IT" sz="1000" dirty="0" err="1"/>
              <a:t>Literature</a:t>
            </a:r>
            <a:r>
              <a:rPr lang="it-IT" sz="1000" dirty="0"/>
              <a:t> </a:t>
            </a:r>
            <a:r>
              <a:rPr lang="it-IT" sz="1000" dirty="0" err="1"/>
              <a:t>Review</a:t>
            </a:r>
            <a:r>
              <a:rPr lang="it-IT" sz="1000" dirty="0"/>
              <a:t>. </a:t>
            </a:r>
            <a:r>
              <a:rPr lang="it-IT" sz="1000" i="1" dirty="0"/>
              <a:t>Journal of </a:t>
            </a:r>
            <a:r>
              <a:rPr lang="it-IT" sz="1000" i="1" dirty="0" err="1"/>
              <a:t>Autism</a:t>
            </a:r>
            <a:r>
              <a:rPr lang="it-IT" sz="1000" i="1" dirty="0"/>
              <a:t> </a:t>
            </a:r>
            <a:r>
              <a:rPr lang="it-IT" sz="1000" i="1" dirty="0" err="1"/>
              <a:t>Developmental</a:t>
            </a:r>
            <a:r>
              <a:rPr lang="it-IT" sz="1000" i="1" dirty="0"/>
              <a:t> </a:t>
            </a:r>
            <a:r>
              <a:rPr lang="it-IT" sz="1000" i="1" dirty="0" err="1"/>
              <a:t>Disorders</a:t>
            </a:r>
            <a:r>
              <a:rPr lang="it-IT" sz="800" dirty="0"/>
              <a:t>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2BE300D-AE31-FA4B-9BDB-738F3A1E833E}"/>
              </a:ext>
            </a:extLst>
          </p:cNvPr>
          <p:cNvSpPr/>
          <p:nvPr/>
        </p:nvSpPr>
        <p:spPr>
          <a:xfrm>
            <a:off x="7195004" y="4833258"/>
            <a:ext cx="2122714" cy="1589881"/>
          </a:xfrm>
          <a:prstGeom prst="rect">
            <a:avLst/>
          </a:prstGeom>
          <a:solidFill>
            <a:srgbClr val="FD616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Alloggi e strutture residenziali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4B8004F2-28CA-7046-AB7A-73A0C52F061F}"/>
              </a:ext>
            </a:extLst>
          </p:cNvPr>
          <p:cNvGrpSpPr/>
          <p:nvPr/>
        </p:nvGrpSpPr>
        <p:grpSpPr>
          <a:xfrm>
            <a:off x="7186497" y="3118962"/>
            <a:ext cx="2122714" cy="2202839"/>
            <a:chOff x="8186160" y="3146777"/>
            <a:chExt cx="2122714" cy="2202839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16710CC5-6F8B-4543-8424-AFFDC0863C7A}"/>
                </a:ext>
              </a:extLst>
            </p:cNvPr>
            <p:cNvSpPr/>
            <p:nvPr/>
          </p:nvSpPr>
          <p:spPr>
            <a:xfrm rot="16200000">
              <a:off x="8794810" y="4606666"/>
              <a:ext cx="865414" cy="620486"/>
            </a:xfrm>
            <a:prstGeom prst="ellipse">
              <a:avLst/>
            </a:prstGeom>
            <a:solidFill>
              <a:srgbClr val="FFC17A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6764FB9-8D81-6841-A61F-85C3C49154A0}"/>
                </a:ext>
              </a:extLst>
            </p:cNvPr>
            <p:cNvSpPr/>
            <p:nvPr/>
          </p:nvSpPr>
          <p:spPr>
            <a:xfrm>
              <a:off x="8186160" y="3146777"/>
              <a:ext cx="2122714" cy="1714500"/>
            </a:xfrm>
            <a:prstGeom prst="rect">
              <a:avLst/>
            </a:prstGeom>
            <a:solidFill>
              <a:srgbClr val="FFC17A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Istruzione</a:t>
              </a: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A699B053-064F-4445-859E-D7FB61551ECE}"/>
              </a:ext>
            </a:extLst>
          </p:cNvPr>
          <p:cNvGrpSpPr/>
          <p:nvPr/>
        </p:nvGrpSpPr>
        <p:grpSpPr>
          <a:xfrm>
            <a:off x="4946497" y="3123828"/>
            <a:ext cx="2614064" cy="1714500"/>
            <a:chOff x="4932234" y="3115664"/>
            <a:chExt cx="2614064" cy="1714500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5A06E1E4-452B-BE42-9368-BE09325D1341}"/>
                </a:ext>
              </a:extLst>
            </p:cNvPr>
            <p:cNvSpPr/>
            <p:nvPr/>
          </p:nvSpPr>
          <p:spPr>
            <a:xfrm>
              <a:off x="6680884" y="3579786"/>
              <a:ext cx="865414" cy="620486"/>
            </a:xfrm>
            <a:prstGeom prst="ellipse">
              <a:avLst/>
            </a:prstGeom>
            <a:solidFill>
              <a:srgbClr val="FAE86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6AD8E2B-A94C-D946-927E-972285128F0B}"/>
                </a:ext>
              </a:extLst>
            </p:cNvPr>
            <p:cNvSpPr/>
            <p:nvPr/>
          </p:nvSpPr>
          <p:spPr>
            <a:xfrm>
              <a:off x="4932234" y="3115664"/>
              <a:ext cx="2253343" cy="1714500"/>
            </a:xfrm>
            <a:prstGeom prst="rect">
              <a:avLst/>
            </a:prstGeom>
            <a:solidFill>
              <a:srgbClr val="FAE86D"/>
            </a:solidFill>
            <a:ln>
              <a:solidFill>
                <a:srgbClr val="FFA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Trattamenti</a:t>
              </a:r>
            </a:p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e</a:t>
              </a:r>
            </a:p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Interventi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24A57321-1BCA-A148-AC0D-92668AFCD07C}"/>
              </a:ext>
            </a:extLst>
          </p:cNvPr>
          <p:cNvGrpSpPr/>
          <p:nvPr/>
        </p:nvGrpSpPr>
        <p:grpSpPr>
          <a:xfrm>
            <a:off x="2909148" y="3118962"/>
            <a:ext cx="2522370" cy="1714500"/>
            <a:chOff x="1543444" y="2988129"/>
            <a:chExt cx="2522370" cy="1714500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F12AC7BD-83A9-E64F-A4C1-BA6B8BCB7F41}"/>
                </a:ext>
              </a:extLst>
            </p:cNvPr>
            <p:cNvSpPr/>
            <p:nvPr/>
          </p:nvSpPr>
          <p:spPr>
            <a:xfrm>
              <a:off x="3200400" y="3543300"/>
              <a:ext cx="865414" cy="62048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AE75EF3B-F997-B04B-BCB5-C95FFCE1E313}"/>
                </a:ext>
              </a:extLst>
            </p:cNvPr>
            <p:cNvSpPr/>
            <p:nvPr/>
          </p:nvSpPr>
          <p:spPr>
            <a:xfrm>
              <a:off x="1543444" y="2988129"/>
              <a:ext cx="2032513" cy="17145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Servizi medici e sanitari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AC10F97-6D8D-3642-8501-5BDD6D7DF289}"/>
              </a:ext>
            </a:extLst>
          </p:cNvPr>
          <p:cNvGrpSpPr/>
          <p:nvPr/>
        </p:nvGrpSpPr>
        <p:grpSpPr>
          <a:xfrm>
            <a:off x="2899425" y="4517259"/>
            <a:ext cx="2051957" cy="1905880"/>
            <a:chOff x="2884885" y="4671728"/>
            <a:chExt cx="2051957" cy="1905880"/>
          </a:xfrm>
        </p:grpSpPr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D161557D-6771-5942-9D0A-38681534A195}"/>
                </a:ext>
              </a:extLst>
            </p:cNvPr>
            <p:cNvSpPr/>
            <p:nvPr/>
          </p:nvSpPr>
          <p:spPr>
            <a:xfrm rot="5400000">
              <a:off x="3521599" y="4703630"/>
              <a:ext cx="692009" cy="628205"/>
            </a:xfrm>
            <a:prstGeom prst="ellipse">
              <a:avLst/>
            </a:prstGeom>
            <a:solidFill>
              <a:srgbClr val="ADD07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4704E83B-C535-9742-8CB9-11DEF1CC671B}"/>
                </a:ext>
              </a:extLst>
            </p:cNvPr>
            <p:cNvSpPr/>
            <p:nvPr/>
          </p:nvSpPr>
          <p:spPr>
            <a:xfrm>
              <a:off x="2884885" y="4987727"/>
              <a:ext cx="2051957" cy="1589881"/>
            </a:xfrm>
            <a:prstGeom prst="rect">
              <a:avLst/>
            </a:prstGeom>
            <a:solidFill>
              <a:srgbClr val="ADD07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tx1"/>
                  </a:solidFill>
                </a:rPr>
                <a:t>Perdita/riduzione del lavoro </a:t>
              </a:r>
            </a:p>
            <a:p>
              <a:pPr algn="ctr"/>
              <a:r>
                <a:rPr lang="it-IT" sz="2000" dirty="0" err="1">
                  <a:solidFill>
                    <a:schemeClr val="tx1"/>
                  </a:solidFill>
                </a:rPr>
                <a:t>Caregivers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6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e 18">
            <a:extLst>
              <a:ext uri="{FF2B5EF4-FFF2-40B4-BE49-F238E27FC236}">
                <a16:creationId xmlns:a16="http://schemas.microsoft.com/office/drawing/2014/main" id="{DC7126C4-4C88-6D47-A1F8-A61C6364811B}"/>
              </a:ext>
            </a:extLst>
          </p:cNvPr>
          <p:cNvSpPr/>
          <p:nvPr/>
        </p:nvSpPr>
        <p:spPr>
          <a:xfrm>
            <a:off x="6643468" y="2906482"/>
            <a:ext cx="1910445" cy="1676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Iperattività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DE31D76-DCF9-4D4C-B641-196C84A2875A}"/>
              </a:ext>
            </a:extLst>
          </p:cNvPr>
          <p:cNvSpPr/>
          <p:nvPr/>
        </p:nvSpPr>
        <p:spPr>
          <a:xfrm>
            <a:off x="518089" y="1453240"/>
            <a:ext cx="5780314" cy="5127172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BEB3B15-9A39-BB4D-B38F-5A30887B2D9F}"/>
              </a:ext>
            </a:extLst>
          </p:cNvPr>
          <p:cNvGrpSpPr/>
          <p:nvPr/>
        </p:nvGrpSpPr>
        <p:grpSpPr>
          <a:xfrm>
            <a:off x="1887995" y="1453240"/>
            <a:ext cx="4703988" cy="3510642"/>
            <a:chOff x="767443" y="1246414"/>
            <a:chExt cx="4703988" cy="351064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53D9D77E-3D91-9745-86DC-D5BA4525F4EE}"/>
                </a:ext>
              </a:extLst>
            </p:cNvPr>
            <p:cNvSpPr/>
            <p:nvPr/>
          </p:nvSpPr>
          <p:spPr>
            <a:xfrm>
              <a:off x="2916010" y="2699656"/>
              <a:ext cx="2555421" cy="2057400"/>
            </a:xfrm>
            <a:prstGeom prst="ellips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Comportamenti ripetitivi</a:t>
              </a:r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6D98955C-7AE3-6E4B-A2BC-4E1B72C59D37}"/>
                </a:ext>
              </a:extLst>
            </p:cNvPr>
            <p:cNvSpPr/>
            <p:nvPr/>
          </p:nvSpPr>
          <p:spPr>
            <a:xfrm>
              <a:off x="2045153" y="1246414"/>
              <a:ext cx="2555421" cy="2057400"/>
            </a:xfrm>
            <a:prstGeom prst="ellips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Difficoltà nell’interazione sociale</a:t>
              </a:r>
            </a:p>
          </p:txBody>
        </p:sp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D05F1D03-5001-3D47-AEC6-D5744BDF7988}"/>
                </a:ext>
              </a:extLst>
            </p:cNvPr>
            <p:cNvSpPr/>
            <p:nvPr/>
          </p:nvSpPr>
          <p:spPr>
            <a:xfrm>
              <a:off x="767443" y="2612571"/>
              <a:ext cx="2555421" cy="2057400"/>
            </a:xfrm>
            <a:prstGeom prst="ellips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solidFill>
                    <a:schemeClr val="tx1"/>
                  </a:solidFill>
                  <a:latin typeface="Palatino Linotype" panose="02040502050505030304" pitchFamily="18" charset="0"/>
                </a:rPr>
                <a:t>Difficoltà di Comunicazione</a:t>
              </a:r>
            </a:p>
          </p:txBody>
        </p:sp>
      </p:grpSp>
      <p:sp>
        <p:nvSpPr>
          <p:cNvPr id="9" name="Ovale 8">
            <a:extLst>
              <a:ext uri="{FF2B5EF4-FFF2-40B4-BE49-F238E27FC236}">
                <a16:creationId xmlns:a16="http://schemas.microsoft.com/office/drawing/2014/main" id="{F9F60CCB-2658-274E-B8FD-49C60D2C58F1}"/>
              </a:ext>
            </a:extLst>
          </p:cNvPr>
          <p:cNvSpPr/>
          <p:nvPr/>
        </p:nvSpPr>
        <p:spPr>
          <a:xfrm>
            <a:off x="78251" y="4689016"/>
            <a:ext cx="1592035" cy="11756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Epilessia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FC3F184-E6B3-0842-8DDC-A4F2AB2F4C63}"/>
              </a:ext>
            </a:extLst>
          </p:cNvPr>
          <p:cNvSpPr/>
          <p:nvPr/>
        </p:nvSpPr>
        <p:spPr>
          <a:xfrm>
            <a:off x="518089" y="1366151"/>
            <a:ext cx="1907721" cy="142330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Disabilità Intellettiva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FD042818-2D5A-BC4F-A4ED-E109E7721C96}"/>
              </a:ext>
            </a:extLst>
          </p:cNvPr>
          <p:cNvSpPr/>
          <p:nvPr/>
        </p:nvSpPr>
        <p:spPr>
          <a:xfrm>
            <a:off x="4669455" y="166590"/>
            <a:ext cx="1649185" cy="1420586"/>
          </a:xfrm>
          <a:prstGeom prst="ellipse">
            <a:avLst/>
          </a:prstGeom>
          <a:solidFill>
            <a:srgbClr val="C2F19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Disturbi del sonno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37BCB73-35F8-AA4F-9B27-7C6671A3ABCB}"/>
              </a:ext>
            </a:extLst>
          </p:cNvPr>
          <p:cNvSpPr/>
          <p:nvPr/>
        </p:nvSpPr>
        <p:spPr>
          <a:xfrm>
            <a:off x="5741363" y="1392006"/>
            <a:ext cx="1918605" cy="1491343"/>
          </a:xfrm>
          <a:prstGeom prst="ellipse">
            <a:avLst/>
          </a:prstGeom>
          <a:solidFill>
            <a:srgbClr val="C2F19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Disturbi alimentari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2F4426BA-B740-0746-B712-ADC43AF733F0}"/>
              </a:ext>
            </a:extLst>
          </p:cNvPr>
          <p:cNvSpPr/>
          <p:nvPr/>
        </p:nvSpPr>
        <p:spPr>
          <a:xfrm>
            <a:off x="8280413" y="2758754"/>
            <a:ext cx="1918605" cy="149134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Problemi </a:t>
            </a:r>
            <a:r>
              <a:rPr lang="it-IT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attentivi</a:t>
            </a:r>
            <a:endParaRPr lang="it-IT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D2AE08-464F-C446-9082-E3E2EA227AB2}"/>
              </a:ext>
            </a:extLst>
          </p:cNvPr>
          <p:cNvSpPr/>
          <p:nvPr/>
        </p:nvSpPr>
        <p:spPr>
          <a:xfrm>
            <a:off x="6081509" y="4563830"/>
            <a:ext cx="1649185" cy="14205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Ansia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AD00D57-1F80-7A4B-B7E4-F0245DD330E7}"/>
              </a:ext>
            </a:extLst>
          </p:cNvPr>
          <p:cNvSpPr/>
          <p:nvPr/>
        </p:nvSpPr>
        <p:spPr>
          <a:xfrm>
            <a:off x="6738241" y="204870"/>
            <a:ext cx="2600327" cy="1828800"/>
          </a:xfrm>
          <a:prstGeom prst="ellipse">
            <a:avLst/>
          </a:prstGeom>
          <a:solidFill>
            <a:srgbClr val="C2F19B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Disturbi gastrointestinali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7F72EF39-5AA0-FE45-94E8-385F470E4E1A}"/>
              </a:ext>
            </a:extLst>
          </p:cNvPr>
          <p:cNvSpPr/>
          <p:nvPr/>
        </p:nvSpPr>
        <p:spPr>
          <a:xfrm>
            <a:off x="7473376" y="4444090"/>
            <a:ext cx="2056718" cy="15893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Depressione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8A95D4F-CA2A-8D47-8300-C729216891D0}"/>
              </a:ext>
            </a:extLst>
          </p:cNvPr>
          <p:cNvSpPr/>
          <p:nvPr/>
        </p:nvSpPr>
        <p:spPr>
          <a:xfrm>
            <a:off x="9122185" y="3649430"/>
            <a:ext cx="2600327" cy="1828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Palatino Linotype" panose="02040502050505030304" pitchFamily="18" charset="0"/>
              </a:rPr>
              <a:t>Disturbo ossessivo compulsivo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22A1AE7-D8AF-4845-AB8A-526CA9D47613}"/>
              </a:ext>
            </a:extLst>
          </p:cNvPr>
          <p:cNvSpPr txBox="1"/>
          <p:nvPr/>
        </p:nvSpPr>
        <p:spPr>
          <a:xfrm>
            <a:off x="78251" y="207450"/>
            <a:ext cx="247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COMORBIDITA’:</a:t>
            </a:r>
          </a:p>
          <a:p>
            <a:r>
              <a:rPr lang="it-IT" sz="2400" b="1" dirty="0">
                <a:solidFill>
                  <a:srgbClr val="0070C0"/>
                </a:solidFill>
              </a:rPr>
              <a:t>Prognosi peggiore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6EBDC8B-33FA-CE4E-B1C3-D391306DAADE}"/>
              </a:ext>
            </a:extLst>
          </p:cNvPr>
          <p:cNvSpPr txBox="1"/>
          <p:nvPr/>
        </p:nvSpPr>
        <p:spPr>
          <a:xfrm>
            <a:off x="6207060" y="6304002"/>
            <a:ext cx="5984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dirty="0">
                <a:latin typeface="Palatino Linotype" panose="02040502050505030304" pitchFamily="18" charset="0"/>
              </a:rPr>
              <a:t>Lord, C., </a:t>
            </a:r>
            <a:r>
              <a:rPr lang="it-IT" sz="1000" dirty="0" err="1">
                <a:latin typeface="Palatino Linotype" panose="02040502050505030304" pitchFamily="18" charset="0"/>
              </a:rPr>
              <a:t>Brugha</a:t>
            </a:r>
            <a:r>
              <a:rPr lang="it-IT" sz="1000" dirty="0">
                <a:latin typeface="Palatino Linotype" panose="02040502050505030304" pitchFamily="18" charset="0"/>
              </a:rPr>
              <a:t>, T., </a:t>
            </a:r>
            <a:r>
              <a:rPr lang="it-IT" sz="1000" dirty="0" err="1">
                <a:latin typeface="Palatino Linotype" panose="02040502050505030304" pitchFamily="18" charset="0"/>
              </a:rPr>
              <a:t>Charman</a:t>
            </a:r>
            <a:r>
              <a:rPr lang="it-IT" sz="1000" dirty="0">
                <a:latin typeface="Palatino Linotype" panose="02040502050505030304" pitchFamily="18" charset="0"/>
              </a:rPr>
              <a:t>, T., </a:t>
            </a:r>
            <a:r>
              <a:rPr lang="it-IT" sz="1000" dirty="0" err="1">
                <a:latin typeface="Palatino Linotype" panose="02040502050505030304" pitchFamily="18" charset="0"/>
              </a:rPr>
              <a:t>Cusak</a:t>
            </a:r>
            <a:r>
              <a:rPr lang="it-IT" sz="1000" dirty="0">
                <a:latin typeface="Palatino Linotype" panose="02040502050505030304" pitchFamily="18" charset="0"/>
              </a:rPr>
              <a:t>, J., Dumas, G., </a:t>
            </a:r>
            <a:r>
              <a:rPr lang="it-IT" sz="1000" dirty="0" err="1">
                <a:latin typeface="Palatino Linotype" panose="02040502050505030304" pitchFamily="18" charset="0"/>
              </a:rPr>
              <a:t>Frazier</a:t>
            </a:r>
            <a:r>
              <a:rPr lang="it-IT" sz="1000" dirty="0">
                <a:latin typeface="Palatino Linotype" panose="02040502050505030304" pitchFamily="18" charset="0"/>
              </a:rPr>
              <a:t>, T., Jones, E. J.H., Jones, R.M., </a:t>
            </a:r>
            <a:r>
              <a:rPr lang="it-IT" sz="1000" dirty="0" err="1">
                <a:latin typeface="Palatino Linotype" panose="02040502050505030304" pitchFamily="18" charset="0"/>
              </a:rPr>
              <a:t>Pickles</a:t>
            </a:r>
            <a:r>
              <a:rPr lang="it-IT" sz="1000" dirty="0">
                <a:latin typeface="Palatino Linotype" panose="02040502050505030304" pitchFamily="18" charset="0"/>
              </a:rPr>
              <a:t>, A., State, M.W., Taylor, J.L. and </a:t>
            </a:r>
            <a:r>
              <a:rPr lang="it-IT" sz="1000" dirty="0" err="1">
                <a:latin typeface="Palatino Linotype" panose="02040502050505030304" pitchFamily="18" charset="0"/>
              </a:rPr>
              <a:t>Veenstra-VanderWeele</a:t>
            </a:r>
            <a:r>
              <a:rPr lang="it-IT" sz="1000" dirty="0">
                <a:latin typeface="Palatino Linotype" panose="02040502050505030304" pitchFamily="18" charset="0"/>
              </a:rPr>
              <a:t>, J. (2020), </a:t>
            </a:r>
            <a:r>
              <a:rPr lang="it-IT" sz="1000" dirty="0" err="1">
                <a:latin typeface="Palatino Linotype" panose="02040502050505030304" pitchFamily="18" charset="0"/>
              </a:rPr>
              <a:t>Autism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spectrum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Disorder</a:t>
            </a:r>
            <a:r>
              <a:rPr lang="it-IT" sz="1000" dirty="0">
                <a:latin typeface="Palatino Linotype" panose="02040502050505030304" pitchFamily="18" charset="0"/>
              </a:rPr>
              <a:t>. Natural </a:t>
            </a:r>
            <a:r>
              <a:rPr lang="it-IT" sz="1000" dirty="0" err="1">
                <a:latin typeface="Palatino Linotype" panose="02040502050505030304" pitchFamily="18" charset="0"/>
              </a:rPr>
              <a:t>Review</a:t>
            </a:r>
            <a:r>
              <a:rPr lang="it-IT" sz="1000" dirty="0">
                <a:latin typeface="Palatino Linotype" panose="02040502050505030304" pitchFamily="18" charset="0"/>
              </a:rPr>
              <a:t>, </a:t>
            </a:r>
            <a:r>
              <a:rPr lang="it-IT" sz="1000" dirty="0" err="1">
                <a:latin typeface="Palatino Linotype" panose="02040502050505030304" pitchFamily="18" charset="0"/>
              </a:rPr>
              <a:t>Disease</a:t>
            </a:r>
            <a:r>
              <a:rPr lang="it-IT" sz="1000" dirty="0">
                <a:latin typeface="Palatino Linotype" panose="02040502050505030304" pitchFamily="18" charset="0"/>
              </a:rPr>
              <a:t> </a:t>
            </a:r>
            <a:r>
              <a:rPr lang="it-IT" sz="1000" dirty="0" err="1">
                <a:latin typeface="Palatino Linotype" panose="02040502050505030304" pitchFamily="18" charset="0"/>
              </a:rPr>
              <a:t>Primers</a:t>
            </a:r>
            <a:endParaRPr lang="it-IT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0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" descr="La Terapia de los Movimientos Rítmicos y la Visión">
            <a:extLst>
              <a:ext uri="{FF2B5EF4-FFF2-40B4-BE49-F238E27FC236}">
                <a16:creationId xmlns:a16="http://schemas.microsoft.com/office/drawing/2014/main" id="{AA687702-4364-2143-897B-1ECEBF91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403475"/>
            <a:ext cx="7350125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magine 4">
            <a:extLst>
              <a:ext uri="{FF2B5EF4-FFF2-40B4-BE49-F238E27FC236}">
                <a16:creationId xmlns:a16="http://schemas.microsoft.com/office/drawing/2014/main" id="{1A5B3B65-62B9-3947-A853-48112E39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10507" r="20155" b="3052"/>
          <a:stretch>
            <a:fillRect/>
          </a:stretch>
        </p:blipFill>
        <p:spPr bwMode="auto">
          <a:xfrm>
            <a:off x="10972800" y="5834063"/>
            <a:ext cx="9921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magine 5">
            <a:extLst>
              <a:ext uri="{FF2B5EF4-FFF2-40B4-BE49-F238E27FC236}">
                <a16:creationId xmlns:a16="http://schemas.microsoft.com/office/drawing/2014/main" id="{82BC7E3F-9568-A64C-8DF4-CDED380D8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263" y="5743575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DBA9FA58-4AA3-864A-8A0F-5EBDFE7648E4}"/>
              </a:ext>
            </a:extLst>
          </p:cNvPr>
          <p:cNvCxnSpPr>
            <a:cxnSpLocks/>
          </p:cNvCxnSpPr>
          <p:nvPr/>
        </p:nvCxnSpPr>
        <p:spPr>
          <a:xfrm flipH="1" flipV="1">
            <a:off x="3619500" y="2403475"/>
            <a:ext cx="0" cy="2111375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CasellaDiTesto 18">
            <a:extLst>
              <a:ext uri="{FF2B5EF4-FFF2-40B4-BE49-F238E27FC236}">
                <a16:creationId xmlns:a16="http://schemas.microsoft.com/office/drawing/2014/main" id="{085EA175-ADC8-5947-8546-3797905C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288" y="5253038"/>
            <a:ext cx="1225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NASCITA</a:t>
            </a:r>
            <a:r>
              <a:rPr lang="it-IT" altLang="it-IT" sz="1800" dirty="0"/>
              <a:t> </a:t>
            </a:r>
          </a:p>
        </p:txBody>
      </p:sp>
      <p:sp>
        <p:nvSpPr>
          <p:cNvPr id="2056" name="CasellaDiTesto 19">
            <a:extLst>
              <a:ext uri="{FF2B5EF4-FFF2-40B4-BE49-F238E27FC236}">
                <a16:creationId xmlns:a16="http://schemas.microsoft.com/office/drawing/2014/main" id="{D016744A-1793-C94B-A7E0-0BB8C9A2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25" y="5230813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12 MESI</a:t>
            </a:r>
            <a:r>
              <a:rPr lang="it-IT" altLang="it-IT" sz="1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2057" name="CasellaDiTesto 20">
            <a:extLst>
              <a:ext uri="{FF2B5EF4-FFF2-40B4-BE49-F238E27FC236}">
                <a16:creationId xmlns:a16="http://schemas.microsoft.com/office/drawing/2014/main" id="{65164F45-68A3-B848-A69C-4B7B34B5C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524192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24 MESI</a:t>
            </a:r>
            <a:r>
              <a:rPr lang="it-IT" altLang="it-IT" sz="1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2058" name="CasellaDiTesto 29">
            <a:extLst>
              <a:ext uri="{FF2B5EF4-FFF2-40B4-BE49-F238E27FC236}">
                <a16:creationId xmlns:a16="http://schemas.microsoft.com/office/drawing/2014/main" id="{DA8E8AE0-BAF4-4944-8370-5A311843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5" y="211531"/>
            <a:ext cx="1062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+mn-lt"/>
              </a:rPr>
              <a:t>Network Italiano per il riconoscimento precoce dei Disturbi dello Spettro Autistico</a:t>
            </a:r>
          </a:p>
        </p:txBody>
      </p:sp>
      <p:sp>
        <p:nvSpPr>
          <p:cNvPr id="14356" name="CasellaDiTesto 41">
            <a:extLst>
              <a:ext uri="{FF2B5EF4-FFF2-40B4-BE49-F238E27FC236}">
                <a16:creationId xmlns:a16="http://schemas.microsoft.com/office/drawing/2014/main" id="{B19D59E2-3194-314A-B223-5CE2BB343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575" y="888999"/>
            <a:ext cx="89437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Popolazione ad alto rischio</a:t>
            </a:r>
            <a:r>
              <a:rPr lang="it-IT" altLang="it-IT" sz="2400" dirty="0">
                <a:latin typeface="+mn-lt"/>
              </a:rPr>
              <a:t>: </a:t>
            </a:r>
            <a:r>
              <a:rPr lang="it-IT" altLang="it-IT" sz="2400" dirty="0" err="1">
                <a:latin typeface="+mn-lt"/>
              </a:rPr>
              <a:t>siblings</a:t>
            </a:r>
            <a:r>
              <a:rPr lang="it-IT" altLang="it-IT" sz="2400" dirty="0">
                <a:latin typeface="+mn-lt"/>
              </a:rPr>
              <a:t>, prematuri ed SGA</a:t>
            </a:r>
          </a:p>
        </p:txBody>
      </p:sp>
      <p:sp>
        <p:nvSpPr>
          <p:cNvPr id="2060" name="CasellaDiTesto 19">
            <a:extLst>
              <a:ext uri="{FF2B5EF4-FFF2-40B4-BE49-F238E27FC236}">
                <a16:creationId xmlns:a16="http://schemas.microsoft.com/office/drawing/2014/main" id="{05F1FD9F-434D-D64F-975F-5F3776AB5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550" y="5253038"/>
            <a:ext cx="1225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6 MESI</a:t>
            </a:r>
            <a:r>
              <a:rPr lang="it-IT" altLang="it-IT" sz="1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2061" name="CasellaDiTesto 20">
            <a:extLst>
              <a:ext uri="{FF2B5EF4-FFF2-40B4-BE49-F238E27FC236}">
                <a16:creationId xmlns:a16="http://schemas.microsoft.com/office/drawing/2014/main" id="{2589554D-B110-9C4C-AC9D-F30A4829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213" y="524192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18 MESI</a:t>
            </a:r>
            <a:r>
              <a:rPr lang="it-IT" altLang="it-IT" sz="1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2062" name="CasellaDiTesto 20">
            <a:extLst>
              <a:ext uri="{FF2B5EF4-FFF2-40B4-BE49-F238E27FC236}">
                <a16:creationId xmlns:a16="http://schemas.microsoft.com/office/drawing/2014/main" id="{85559815-A6C6-D24B-A8E0-0A7DCC16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638" y="5230813"/>
            <a:ext cx="1225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Palatino Linotype" panose="02040502050505030304" pitchFamily="18" charset="0"/>
              </a:rPr>
              <a:t>36 MESI</a:t>
            </a:r>
            <a:r>
              <a:rPr lang="it-IT" altLang="it-IT" sz="18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B90D3AEE-A833-C944-A7AA-6A847A75AB39}"/>
              </a:ext>
            </a:extLst>
          </p:cNvPr>
          <p:cNvSpPr/>
          <p:nvPr/>
        </p:nvSpPr>
        <p:spPr>
          <a:xfrm>
            <a:off x="4614863" y="2533650"/>
            <a:ext cx="5410200" cy="9906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Palatino Linotype" panose="02040502050505030304" pitchFamily="18" charset="0"/>
              </a:rPr>
              <a:t>ASSESSMENT</a:t>
            </a:r>
          </a:p>
        </p:txBody>
      </p:sp>
      <p:sp>
        <p:nvSpPr>
          <p:cNvPr id="18" name="Freccia destra 17">
            <a:extLst>
              <a:ext uri="{FF2B5EF4-FFF2-40B4-BE49-F238E27FC236}">
                <a16:creationId xmlns:a16="http://schemas.microsoft.com/office/drawing/2014/main" id="{ECF249B6-6CF7-1643-977E-8CBBAE6E1D22}"/>
              </a:ext>
            </a:extLst>
          </p:cNvPr>
          <p:cNvSpPr/>
          <p:nvPr/>
        </p:nvSpPr>
        <p:spPr>
          <a:xfrm>
            <a:off x="3619500" y="1663700"/>
            <a:ext cx="6354763" cy="8572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Palatino Linotype" panose="02040502050505030304" pitchFamily="18" charset="0"/>
              </a:rPr>
              <a:t>SORVEGLIANZA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D15160C1-AACE-EF42-89EF-79EF4CF94C43}"/>
              </a:ext>
            </a:extLst>
          </p:cNvPr>
          <p:cNvCxnSpPr>
            <a:cxnSpLocks/>
          </p:cNvCxnSpPr>
          <p:nvPr/>
        </p:nvCxnSpPr>
        <p:spPr>
          <a:xfrm flipV="1">
            <a:off x="4629150" y="3429000"/>
            <a:ext cx="0" cy="108585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2">
            <a:extLst>
              <a:ext uri="{FF2B5EF4-FFF2-40B4-BE49-F238E27FC236}">
                <a16:creationId xmlns:a16="http://schemas.microsoft.com/office/drawing/2014/main" id="{FCB903AF-F2B0-4C36-9033-C33CC252668C}"/>
              </a:ext>
            </a:extLst>
          </p:cNvPr>
          <p:cNvSpPr txBox="1"/>
          <p:nvPr/>
        </p:nvSpPr>
        <p:spPr>
          <a:xfrm>
            <a:off x="2838283" y="5983358"/>
            <a:ext cx="6162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Comic Sans MS" pitchFamily="66" charset="0"/>
              </a:rPr>
              <a:t>La</a:t>
            </a:r>
            <a:r>
              <a:rPr lang="it-IT" sz="2000" b="1" dirty="0">
                <a:solidFill>
                  <a:srgbClr val="0070C0"/>
                </a:solidFill>
                <a:latin typeface="Comic Sans MS" pitchFamily="66" charset="0"/>
              </a:rPr>
              <a:t> diagnosi nei bambini molto piccoli </a:t>
            </a:r>
            <a:r>
              <a:rPr lang="it-IT" sz="2000" b="1" dirty="0">
                <a:solidFill>
                  <a:prstClr val="black"/>
                </a:solidFill>
                <a:latin typeface="Comic Sans MS" pitchFamily="66" charset="0"/>
              </a:rPr>
              <a:t>(&lt;20 mesi) è una 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diagnosi </a:t>
            </a:r>
            <a:r>
              <a:rPr lang="it-IT" sz="2000" dirty="0">
                <a:solidFill>
                  <a:srgbClr val="FF0000"/>
                </a:solidFill>
                <a:latin typeface="Comic Sans MS" pitchFamily="66" charset="0"/>
              </a:rPr>
              <a:t>“</a:t>
            </a:r>
            <a:r>
              <a:rPr lang="it-IT" sz="2000" b="1" dirty="0">
                <a:solidFill>
                  <a:srgbClr val="FF0000"/>
                </a:solidFill>
                <a:latin typeface="Comic Sans MS" pitchFamily="66" charset="0"/>
              </a:rPr>
              <a:t>in negativo</a:t>
            </a:r>
            <a:r>
              <a:rPr lang="it-IT" sz="2000" dirty="0">
                <a:solidFill>
                  <a:prstClr val="black"/>
                </a:solidFill>
                <a:latin typeface="Comic Sans MS" pitchFamily="66" charset="0"/>
              </a:rPr>
              <a:t>”, </a:t>
            </a:r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B56EE-CE94-ABD5-73A3-D8A0FD317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72" y="1164116"/>
            <a:ext cx="1648055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14" y="182121"/>
            <a:ext cx="10077628" cy="1143000"/>
          </a:xfrm>
        </p:spPr>
        <p:txBody>
          <a:bodyPr>
            <a:normAutofit/>
          </a:bodyPr>
          <a:lstStyle/>
          <a:p>
            <a:pPr marL="685800" indent="-685800" eaLnBrk="1" hangingPunct="1"/>
            <a:r>
              <a:rPr lang="it-IT" altLang="it-IT" sz="3600" b="1" i="1" dirty="0">
                <a:solidFill>
                  <a:srgbClr val="0070C0"/>
                </a:solidFill>
                <a:latin typeface="+mn-lt"/>
              </a:rPr>
              <a:t>L</a:t>
            </a:r>
            <a:r>
              <a:rPr lang="it-IT" altLang="it-IT" sz="3600" b="1" dirty="0">
                <a:solidFill>
                  <a:srgbClr val="0070C0"/>
                </a:solidFill>
                <a:latin typeface="+mn-lt"/>
              </a:rPr>
              <a:t>e </a:t>
            </a:r>
            <a:r>
              <a:rPr lang="it-IT" altLang="it-IT" sz="3600" b="1" i="1" dirty="0">
                <a:solidFill>
                  <a:srgbClr val="0070C0"/>
                </a:solidFill>
                <a:latin typeface="+mn-lt"/>
              </a:rPr>
              <a:t>prime preoccupazioni</a:t>
            </a:r>
            <a:r>
              <a:rPr lang="it-IT" altLang="it-IT" sz="3600" b="1" dirty="0">
                <a:solidFill>
                  <a:srgbClr val="0070C0"/>
                </a:solidFill>
                <a:latin typeface="+mn-lt"/>
              </a:rPr>
              <a:t> dei genitori sono cruciali: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908175"/>
            <a:ext cx="10903458" cy="4114800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  <a:spcAft>
                <a:spcPct val="7000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it-IT" altLang="it-IT" sz="2800" b="1" dirty="0"/>
              <a:t>Studi retrospettivi basati su videoregistrazioni e resoconti parentali dimostrano che </a:t>
            </a:r>
            <a:r>
              <a:rPr lang="it-IT" altLang="it-IT" sz="2800" b="1" dirty="0">
                <a:solidFill>
                  <a:schemeClr val="tx2">
                    <a:lumMod val="75000"/>
                  </a:schemeClr>
                </a:solidFill>
              </a:rPr>
              <a:t>la maggioranza dei genitori </a:t>
            </a:r>
            <a:r>
              <a:rPr lang="it-IT" altLang="it-IT" sz="2800" b="1" dirty="0"/>
              <a:t>è </a:t>
            </a:r>
            <a:r>
              <a:rPr lang="it-IT" altLang="it-IT" sz="2800" b="1" dirty="0">
                <a:solidFill>
                  <a:schemeClr val="hlink"/>
                </a:solidFill>
              </a:rPr>
              <a:t>consapevole</a:t>
            </a:r>
            <a:r>
              <a:rPr lang="it-IT" altLang="it-IT" sz="2800" b="1" dirty="0"/>
              <a:t> di un disturbo dello sviluppo del proprio bambino tra i </a:t>
            </a:r>
            <a:r>
              <a:rPr lang="it-IT" altLang="it-IT" sz="2800" b="1" dirty="0">
                <a:solidFill>
                  <a:schemeClr val="hlink"/>
                </a:solidFill>
              </a:rPr>
              <a:t>18-20 mesi</a:t>
            </a:r>
            <a:r>
              <a:rPr lang="it-IT" altLang="it-IT" sz="2800" b="1" dirty="0"/>
              <a:t>; il 50% riferisce anomalie già tra 12-18 mesi </a:t>
            </a:r>
          </a:p>
          <a:p>
            <a:pPr lvl="1" eaLnBrk="1" hangingPunct="1">
              <a:lnSpc>
                <a:spcPct val="90000"/>
              </a:lnSpc>
              <a:spcAft>
                <a:spcPct val="7000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it-IT" altLang="it-IT" sz="2800" b="1" dirty="0"/>
              <a:t>I </a:t>
            </a:r>
            <a:r>
              <a:rPr lang="it-IT" altLang="it-IT" sz="2800" b="1" dirty="0">
                <a:solidFill>
                  <a:schemeClr val="hlink"/>
                </a:solidFill>
              </a:rPr>
              <a:t>ritardi</a:t>
            </a:r>
            <a:r>
              <a:rPr lang="it-IT" altLang="it-IT" sz="2800" b="1" dirty="0"/>
              <a:t> nello sviluppo del </a:t>
            </a:r>
            <a:r>
              <a:rPr lang="it-IT" altLang="it-IT" sz="2800" b="1" dirty="0">
                <a:solidFill>
                  <a:schemeClr val="hlink"/>
                </a:solidFill>
              </a:rPr>
              <a:t>linguaggio</a:t>
            </a:r>
            <a:r>
              <a:rPr lang="it-IT" altLang="it-IT" sz="2800" b="1" dirty="0"/>
              <a:t> e della </a:t>
            </a:r>
            <a:r>
              <a:rPr lang="it-IT" altLang="it-IT" sz="2800" b="1" dirty="0">
                <a:solidFill>
                  <a:schemeClr val="hlink"/>
                </a:solidFill>
              </a:rPr>
              <a:t>comunicazione</a:t>
            </a:r>
            <a:r>
              <a:rPr lang="it-IT" altLang="it-IT" sz="2800" b="1" dirty="0"/>
              <a:t> sono quelli riportati con maggior frequenza (74.4%) ed i primi a essere notati (20-50%)</a:t>
            </a:r>
          </a:p>
          <a:p>
            <a:pPr lvl="1" eaLnBrk="1" hangingPunct="1">
              <a:lnSpc>
                <a:spcPct val="90000"/>
              </a:lnSpc>
              <a:spcAft>
                <a:spcPct val="7000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</a:pPr>
            <a:r>
              <a:rPr lang="it-IT" altLang="it-IT" sz="2800" b="1" dirty="0"/>
              <a:t>La </a:t>
            </a:r>
            <a:r>
              <a:rPr lang="it-IT" altLang="it-IT" sz="2800" b="1" dirty="0">
                <a:solidFill>
                  <a:schemeClr val="hlink"/>
                </a:solidFill>
              </a:rPr>
              <a:t>conferma</a:t>
            </a:r>
            <a:r>
              <a:rPr lang="it-IT" altLang="it-IT" sz="2800" b="1" dirty="0"/>
              <a:t> della </a:t>
            </a:r>
            <a:r>
              <a:rPr lang="it-IT" altLang="it-IT" sz="2800" b="1" dirty="0">
                <a:solidFill>
                  <a:schemeClr val="hlink"/>
                </a:solidFill>
              </a:rPr>
              <a:t>diagnosi </a:t>
            </a:r>
            <a:r>
              <a:rPr lang="it-IT" altLang="it-IT" sz="2800" b="1" dirty="0"/>
              <a:t>di autismo/ASD arriva intorno ai </a:t>
            </a:r>
            <a:r>
              <a:rPr lang="it-IT" altLang="it-IT" sz="2800" b="1" dirty="0">
                <a:solidFill>
                  <a:schemeClr val="hlink"/>
                </a:solidFill>
              </a:rPr>
              <a:t>3-4 anni</a:t>
            </a:r>
            <a:r>
              <a:rPr lang="it-IT" altLang="it-IT" sz="2800" b="1" dirty="0"/>
              <a:t>, ovvero due anni dopo l’iniziale espressione delle preoccupazioni dei genitori (</a:t>
            </a:r>
            <a:r>
              <a:rPr lang="it-IT" altLang="it-IT" sz="2800" b="1" dirty="0" err="1"/>
              <a:t>Fombonne</a:t>
            </a:r>
            <a:r>
              <a:rPr lang="it-IT" altLang="it-IT" sz="2800" b="1" dirty="0"/>
              <a:t>, 2005)</a:t>
            </a:r>
          </a:p>
        </p:txBody>
      </p:sp>
    </p:spTree>
    <p:extLst>
      <p:ext uri="{BB962C8B-B14F-4D97-AF65-F5344CB8AC3E}">
        <p14:creationId xmlns:p14="http://schemas.microsoft.com/office/powerpoint/2010/main" val="3774860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555" y="90118"/>
            <a:ext cx="10515600" cy="762406"/>
          </a:xfrm>
        </p:spPr>
        <p:txBody>
          <a:bodyPr>
            <a:normAutofit/>
          </a:bodyPr>
          <a:lstStyle/>
          <a:p>
            <a:pPr marL="685800" indent="-685800" eaLnBrk="1" hangingPunct="1"/>
            <a:r>
              <a:rPr lang="it-IT" sz="3600" b="1" dirty="0">
                <a:solidFill>
                  <a:schemeClr val="hlink"/>
                </a:solidFill>
              </a:rPr>
              <a:t>DIAGNOSI PRECOCE: questioni aperte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AEDE1-B4D4-45C1-BEF3-D2504989423D}"/>
              </a:ext>
            </a:extLst>
          </p:cNvPr>
          <p:cNvSpPr txBox="1"/>
          <p:nvPr/>
        </p:nvSpPr>
        <p:spPr>
          <a:xfrm>
            <a:off x="240632" y="1031278"/>
            <a:ext cx="11742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 volte già a 12 mesi (raramente)</a:t>
            </a:r>
          </a:p>
          <a:p>
            <a:r>
              <a:rPr lang="it-IT" sz="2800" dirty="0"/>
              <a:t>Più frequentemente regressiva dopo l’anno (più rara e dolorosa)</a:t>
            </a:r>
          </a:p>
          <a:p>
            <a:r>
              <a:rPr lang="it-IT" sz="2800" dirty="0"/>
              <a:t>O stagnazione (la più frequente, più difficile da cogliere)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F43DA-053A-4F78-8F98-4555D2B3DDC4}"/>
              </a:ext>
            </a:extLst>
          </p:cNvPr>
          <p:cNvSpPr txBox="1"/>
          <p:nvPr/>
        </p:nvSpPr>
        <p:spPr>
          <a:xfrm>
            <a:off x="783771" y="3183212"/>
            <a:ext cx="7954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Segni precoci ricostruiti da:</a:t>
            </a:r>
          </a:p>
          <a:p>
            <a:pPr marL="285750" indent="-285750">
              <a:buFontTx/>
              <a:buChar char="-"/>
            </a:pPr>
            <a:r>
              <a:rPr lang="it-IT" sz="2800" dirty="0"/>
              <a:t>Registrazioni familiari</a:t>
            </a:r>
          </a:p>
          <a:p>
            <a:pPr marL="285750" indent="-285750">
              <a:buFontTx/>
              <a:buChar char="-"/>
            </a:pPr>
            <a:r>
              <a:rPr lang="it-IT" sz="2800" dirty="0"/>
              <a:t>Studi prospettici</a:t>
            </a:r>
          </a:p>
        </p:txBody>
      </p:sp>
    </p:spTree>
    <p:extLst>
      <p:ext uri="{BB962C8B-B14F-4D97-AF65-F5344CB8AC3E}">
        <p14:creationId xmlns:p14="http://schemas.microsoft.com/office/powerpoint/2010/main" val="69278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 idx="4294967295"/>
          </p:nvPr>
        </p:nvSpPr>
        <p:spPr>
          <a:xfrm>
            <a:off x="55885" y="67868"/>
            <a:ext cx="11597559" cy="1073413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>
                <a:solidFill>
                  <a:srgbClr val="3C7777"/>
                </a:solidFill>
              </a:rPr>
              <a:t>Da 6 a 12 mesi : iniziale comparsa di deficit socio-comunicativi</a:t>
            </a:r>
          </a:p>
        </p:txBody>
      </p:sp>
      <p:sp>
        <p:nvSpPr>
          <p:cNvPr id="46083" name="Segnaposto contenuto 2"/>
          <p:cNvSpPr>
            <a:spLocks noGrp="1"/>
          </p:cNvSpPr>
          <p:nvPr>
            <p:ph idx="4294967295"/>
          </p:nvPr>
        </p:nvSpPr>
        <p:spPr>
          <a:xfrm>
            <a:off x="207139" y="1253063"/>
            <a:ext cx="975042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it-IT" dirty="0"/>
              <a:t>Contatto oculare limitato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it-IT" dirty="0"/>
              <a:t>Bassa frequenza di sguardi alle persone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it-IT" dirty="0"/>
              <a:t>Ridotto scambio di vocalizzazioni, sorrisi ed espressioni mimiche</a:t>
            </a:r>
          </a:p>
          <a:p>
            <a:pPr eaLnBrk="1" hangingPunct="1">
              <a:lnSpc>
                <a:spcPct val="105000"/>
              </a:lnSpc>
              <a:spcAft>
                <a:spcPct val="15000"/>
              </a:spcAft>
              <a:buFont typeface="Wingdings" panose="05000000000000000000" pitchFamily="2" charset="2"/>
              <a:buChar char="v"/>
            </a:pPr>
            <a:r>
              <a:rPr lang="it-IT" dirty="0"/>
              <a:t>Assenza di gesti anticipatori (allungare le braccia per farsi prendere in braccio, aprire la bocca davanti al cucchiaino)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92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 idx="4294967295"/>
          </p:nvPr>
        </p:nvSpPr>
        <p:spPr>
          <a:xfrm>
            <a:off x="182636" y="195061"/>
            <a:ext cx="7313612" cy="534987"/>
          </a:xfrm>
        </p:spPr>
        <p:txBody>
          <a:bodyPr>
            <a:noAutofit/>
          </a:bodyPr>
          <a:lstStyle/>
          <a:p>
            <a:pPr eaLnBrk="1" hangingPunct="1"/>
            <a:r>
              <a:rPr lang="it-IT" sz="3600" b="1" dirty="0">
                <a:solidFill>
                  <a:srgbClr val="0070C0"/>
                </a:solidFill>
              </a:rPr>
              <a:t>A 12 mesi</a:t>
            </a:r>
          </a:p>
        </p:txBody>
      </p:sp>
      <p:sp>
        <p:nvSpPr>
          <p:cNvPr id="48131" name="Segnaposto contenuto 2"/>
          <p:cNvSpPr>
            <a:spLocks noGrp="1"/>
          </p:cNvSpPr>
          <p:nvPr>
            <p:ph idx="4294967295"/>
          </p:nvPr>
        </p:nvSpPr>
        <p:spPr>
          <a:xfrm>
            <a:off x="282766" y="1105318"/>
            <a:ext cx="11288175" cy="4114800"/>
          </a:xfrm>
        </p:spPr>
        <p:txBody>
          <a:bodyPr>
            <a:noAutofit/>
          </a:bodyPr>
          <a:lstStyle/>
          <a:p>
            <a:pPr eaLnBrk="1" hangingPunct="1">
              <a:buSzPct val="100000"/>
              <a:buFont typeface="Wingdings" panose="05000000000000000000" pitchFamily="2" charset="2"/>
              <a:buChar char="v"/>
            </a:pPr>
            <a:r>
              <a:rPr lang="it-IT" dirty="0"/>
              <a:t>Anomalie del linguaggio</a:t>
            </a:r>
          </a:p>
          <a:p>
            <a:pPr lvl="1" eaLnBrk="1" hangingPunct="1">
              <a:buClr>
                <a:schemeClr val="tx2"/>
              </a:buClr>
            </a:pPr>
            <a:r>
              <a:rPr lang="it-IT" sz="2800" dirty="0"/>
              <a:t>produzione deficitaria di sillabe formate</a:t>
            </a:r>
          </a:p>
          <a:p>
            <a:pPr lvl="1" eaLnBrk="1" hangingPunct="1">
              <a:buClr>
                <a:schemeClr val="tx2"/>
              </a:buClr>
            </a:pPr>
            <a:r>
              <a:rPr lang="it-IT" sz="2800" dirty="0"/>
              <a:t>eccessiva produzione di vocalizzi atipici (strilli, grida, ringhi)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dirty="0"/>
              <a:t>   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</a:pPr>
            <a:r>
              <a:rPr lang="it-IT" dirty="0"/>
              <a:t>Intensa esplorazione visiva e orale degli oggetti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dirty="0"/>
              <a:t>   </a:t>
            </a:r>
          </a:p>
          <a:p>
            <a:pPr eaLnBrk="1" hangingPunct="1">
              <a:buSzPct val="100000"/>
              <a:buFont typeface="Wingdings" panose="05000000000000000000" pitchFamily="2" charset="2"/>
              <a:buChar char="v"/>
            </a:pPr>
            <a:r>
              <a:rPr lang="it-IT" dirty="0"/>
              <a:t>  Anomalie temperamentali</a:t>
            </a:r>
          </a:p>
          <a:p>
            <a:pPr lvl="1" eaLnBrk="1" hangingPunct="1">
              <a:buClr>
                <a:schemeClr val="tx2"/>
              </a:buClr>
            </a:pPr>
            <a:r>
              <a:rPr lang="it-IT" sz="2800" dirty="0"/>
              <a:t>irritabilità</a:t>
            </a:r>
          </a:p>
          <a:p>
            <a:pPr lvl="1" eaLnBrk="1" hangingPunct="1">
              <a:buClr>
                <a:schemeClr val="tx2"/>
              </a:buClr>
            </a:pPr>
            <a:r>
              <a:rPr lang="it-IT" sz="2800" dirty="0"/>
              <a:t>difficoltà di regolazione (sonno, alimentazione, attenzione, affettività)</a:t>
            </a:r>
          </a:p>
        </p:txBody>
      </p:sp>
    </p:spTree>
    <p:extLst>
      <p:ext uri="{BB962C8B-B14F-4D97-AF65-F5344CB8AC3E}">
        <p14:creationId xmlns:p14="http://schemas.microsoft.com/office/powerpoint/2010/main" val="370595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D8D178-FC8C-1C8C-44F6-D95F204BC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571101"/>
            <a:ext cx="10231278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7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 idx="4294967295"/>
          </p:nvPr>
        </p:nvSpPr>
        <p:spPr>
          <a:xfrm>
            <a:off x="176141" y="89496"/>
            <a:ext cx="11841687" cy="804278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600" b="1" dirty="0">
                <a:solidFill>
                  <a:srgbClr val="0070C0"/>
                </a:solidFill>
              </a:rPr>
              <a:t>Dai 12 – 24 mesi : progressivo declino abilità socio-comunicative</a:t>
            </a:r>
          </a:p>
        </p:txBody>
      </p:sp>
      <p:sp>
        <p:nvSpPr>
          <p:cNvPr id="49155" name="Segnaposto contenuto 2"/>
          <p:cNvSpPr>
            <a:spLocks noGrp="1"/>
          </p:cNvSpPr>
          <p:nvPr>
            <p:ph idx="4294967295"/>
          </p:nvPr>
        </p:nvSpPr>
        <p:spPr>
          <a:xfrm>
            <a:off x="258919" y="1075486"/>
            <a:ext cx="11621405" cy="5018151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it-IT" sz="2600" dirty="0"/>
              <a:t>Sguardo</a:t>
            </a:r>
          </a:p>
          <a:p>
            <a:pPr lvl="1" eaLnBrk="1" hangingPunct="1">
              <a:spcBef>
                <a:spcPts val="1200"/>
              </a:spcBef>
              <a:buClr>
                <a:schemeClr val="tx2"/>
              </a:buClr>
            </a:pPr>
            <a:r>
              <a:rPr lang="it-IT" sz="2600" dirty="0"/>
              <a:t>non integrato con altri atti comunicativi (vocalizzi, gesti)</a:t>
            </a:r>
          </a:p>
          <a:p>
            <a:pPr lvl="1" eaLnBrk="1" hangingPunct="1">
              <a:spcBef>
                <a:spcPts val="1200"/>
              </a:spcBef>
              <a:buClr>
                <a:schemeClr val="tx2"/>
              </a:buClr>
            </a:pPr>
            <a:r>
              <a:rPr lang="it-IT" sz="2600" dirty="0"/>
              <a:t>bassa frequenza di sguardi alle persone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it-IT" sz="2600" dirty="0"/>
              <a:t>Assenza di comportamenti di attenzione condivisa    </a:t>
            </a:r>
          </a:p>
          <a:p>
            <a:pPr lvl="1" eaLnBrk="1" hangingPunct="1">
              <a:spcBef>
                <a:spcPts val="1200"/>
              </a:spcBef>
              <a:buClr>
                <a:schemeClr val="tx2"/>
              </a:buClr>
            </a:pPr>
            <a:r>
              <a:rPr lang="it-IT" sz="2600" dirty="0"/>
              <a:t>capacità di seguire lo sguardo o il gesto altrui (risposta)</a:t>
            </a:r>
          </a:p>
          <a:p>
            <a:pPr lvl="1" eaLnBrk="1" hangingPunct="1">
              <a:spcBef>
                <a:spcPts val="1200"/>
              </a:spcBef>
              <a:buClr>
                <a:schemeClr val="tx2"/>
              </a:buClr>
            </a:pPr>
            <a:r>
              <a:rPr lang="it-IT" sz="2600" dirty="0"/>
              <a:t>capacità di orientare l’attenzione altrui per condividere interesse o divertimento (</a:t>
            </a:r>
            <a:r>
              <a:rPr lang="it-IT" sz="2600" dirty="0" err="1"/>
              <a:t>pointing</a:t>
            </a:r>
            <a:r>
              <a:rPr lang="it-IT" sz="2600" dirty="0"/>
              <a:t> dichiarativo)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it-IT" sz="2600" dirty="0"/>
              <a:t>Limitato range di espressioni facciali e produzioni vocali rivolte ad altri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it-IT" sz="2600" dirty="0"/>
              <a:t>Ridotta espressione di affetto (prevalente affettività negativa)</a:t>
            </a:r>
          </a:p>
          <a:p>
            <a:pPr eaLnBrk="1" hangingPunct="1">
              <a:spcBef>
                <a:spcPts val="1200"/>
              </a:spcBef>
              <a:buSzPct val="100000"/>
              <a:buFont typeface="Wingdings" panose="05000000000000000000" pitchFamily="2" charset="2"/>
              <a:buChar char="v"/>
            </a:pPr>
            <a:r>
              <a:rPr lang="it-IT" sz="2600" dirty="0"/>
              <a:t>Limitato interesse per i bambini</a:t>
            </a:r>
          </a:p>
          <a:p>
            <a:pPr eaLnBrk="1" hangingPunct="1">
              <a:spcBef>
                <a:spcPts val="1200"/>
              </a:spcBef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5325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756" y="371260"/>
            <a:ext cx="11608982" cy="61464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600" dirty="0"/>
              <a:t>  </a:t>
            </a:r>
            <a:r>
              <a:rPr lang="it-IT" sz="2600" b="1" dirty="0">
                <a:solidFill>
                  <a:schemeClr val="tx2"/>
                </a:solidFill>
              </a:rPr>
              <a:t>Comunicazione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ridotta produzione e comprensione linguistica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uso strumentale della mano altrui per richiedere (“mano su mano”)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600" dirty="0"/>
              <a:t>  </a:t>
            </a:r>
            <a:r>
              <a:rPr lang="it-IT" sz="2600" b="1" dirty="0">
                <a:solidFill>
                  <a:schemeClr val="tx2"/>
                </a:solidFill>
              </a:rPr>
              <a:t>Gioco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azioni ripetitive con oggetti/giocattoli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Limitato uso funzionale degli oggetti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Assenza di gioco di “far finta”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Ridotto interesse gioco sociale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600" dirty="0"/>
              <a:t>  </a:t>
            </a:r>
            <a:r>
              <a:rPr lang="it-IT" sz="2600" b="1" dirty="0">
                <a:solidFill>
                  <a:schemeClr val="tx2"/>
                </a:solidFill>
              </a:rPr>
              <a:t>Imitazione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deficit di imitazione di azioni con oggetti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defRPr/>
            </a:pPr>
            <a:r>
              <a:rPr lang="it-IT" sz="2600" dirty="0"/>
              <a:t>  </a:t>
            </a:r>
            <a:r>
              <a:rPr lang="it-IT" sz="2600" b="1" dirty="0">
                <a:solidFill>
                  <a:schemeClr val="tx2"/>
                </a:solidFill>
              </a:rPr>
              <a:t>Comportamenti stereotipati e interessi sensoriali inusuali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600" dirty="0" err="1"/>
              <a:t>manierismi</a:t>
            </a:r>
            <a:r>
              <a:rPr lang="en-GB" sz="2600" dirty="0"/>
              <a:t> (flapping, jumping, toe-walking),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uso inappropriato degli oggetti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it-IT" sz="2600" dirty="0"/>
              <a:t>comportamenti sensoriali anomali (</a:t>
            </a:r>
            <a:r>
              <a:rPr lang="it-IT" sz="2600" dirty="0" err="1"/>
              <a:t>ipo</a:t>
            </a:r>
            <a:r>
              <a:rPr lang="it-IT" sz="2600" dirty="0"/>
              <a:t>/ipersensibilità suoni, stimoli visivi, tattili, dolorifici)</a:t>
            </a:r>
          </a:p>
        </p:txBody>
      </p:sp>
    </p:spTree>
    <p:extLst>
      <p:ext uri="{BB962C8B-B14F-4D97-AF65-F5344CB8AC3E}">
        <p14:creationId xmlns:p14="http://schemas.microsoft.com/office/powerpoint/2010/main" val="199766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27227" y="107544"/>
            <a:ext cx="90106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3600" b="1" dirty="0" err="1">
                <a:solidFill>
                  <a:srgbClr val="0070C0"/>
                </a:solidFill>
                <a:latin typeface="+mn-lt"/>
              </a:rPr>
              <a:t>Red</a:t>
            </a:r>
            <a:r>
              <a:rPr lang="it-IT" altLang="it-IT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it-IT" altLang="it-IT" sz="3600" b="1" dirty="0" err="1">
                <a:solidFill>
                  <a:srgbClr val="0070C0"/>
                </a:solidFill>
                <a:latin typeface="+mn-lt"/>
              </a:rPr>
              <a:t>Flags</a:t>
            </a:r>
            <a:r>
              <a:rPr lang="it-IT" altLang="it-IT" sz="3600" b="1" dirty="0">
                <a:solidFill>
                  <a:srgbClr val="0070C0"/>
                </a:solidFill>
                <a:latin typeface="+mn-lt"/>
              </a:rPr>
              <a:t> entro il secondo anno di vita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710" y="1250544"/>
            <a:ext cx="9034462" cy="443680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Non risponde al nome  (12 mesi)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Scarso contatto oculare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Limitata risposta ai tentativi di attenzione condivisa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Assenza del </a:t>
            </a:r>
            <a:r>
              <a:rPr lang="it-IT" sz="2400" dirty="0" err="1"/>
              <a:t>pointing</a:t>
            </a:r>
            <a:r>
              <a:rPr lang="it-IT" sz="2400" dirty="0"/>
              <a:t> dichiarativo (entro 18 mesi)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Pochi/assenti gesti di condivisione di interesse (mostrare, dare)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Mancato sviluppo del linguaggio 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r>
              <a:rPr lang="it-IT" sz="2400" dirty="0"/>
              <a:t>Qualsiasi PERDITA riferita o ARRESTO di progressi nel linguaggio  </a:t>
            </a:r>
          </a:p>
          <a:p>
            <a:pPr marL="0" lv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it-IT" sz="2400" b="1" dirty="0">
                <a:solidFill>
                  <a:srgbClr val="000000"/>
                </a:solidFill>
                <a:cs typeface="Arial"/>
              </a:rPr>
              <a:t>Attenzione ai fratelli !!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90000"/>
              <a:buNone/>
              <a:defRPr/>
            </a:pPr>
            <a:endParaRPr lang="it-IT" sz="2400" dirty="0"/>
          </a:p>
          <a:p>
            <a:pPr eaLnBrk="1" fontAlgn="auto" hangingPunct="1">
              <a:lnSpc>
                <a:spcPct val="150000"/>
              </a:lnSpc>
              <a:spcBef>
                <a:spcPts val="600"/>
              </a:spcBef>
              <a:defRPr/>
            </a:pPr>
            <a:endParaRPr lang="it-IT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28" y="200025"/>
            <a:ext cx="1262062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54CC8-AFCE-4A88-BA82-8005C5E2F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59" y="1387069"/>
            <a:ext cx="2729293" cy="2176766"/>
          </a:xfrm>
          <a:prstGeom prst="rect">
            <a:avLst/>
          </a:prstGeom>
        </p:spPr>
      </p:pic>
      <p:pic>
        <p:nvPicPr>
          <p:cNvPr id="7" name="Segnaposto contenuto 8" descr="BambinoMamma2.jpg">
            <a:extLst>
              <a:ext uri="{FF2B5EF4-FFF2-40B4-BE49-F238E27FC236}">
                <a16:creationId xmlns:a16="http://schemas.microsoft.com/office/drawing/2014/main" id="{5C5895DA-2FC0-4B02-81FF-D67A250819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4617" y="3757068"/>
            <a:ext cx="3008673" cy="2420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1371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4"/>
          <p:cNvSpPr txBox="1"/>
          <p:nvPr/>
        </p:nvSpPr>
        <p:spPr>
          <a:xfrm>
            <a:off x="914061" y="2089305"/>
            <a:ext cx="4330032" cy="646331"/>
          </a:xfrm>
          <a:prstGeom prst="rect">
            <a:avLst/>
          </a:prstGeom>
          <a:noFill/>
          <a:ln w="38103" cap="flat">
            <a:solidFill>
              <a:srgbClr val="92D050"/>
            </a:solidFill>
            <a:prstDash val="solid"/>
            <a:miter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>
                <a:solidFill>
                  <a:srgbClr val="000000"/>
                </a:solidFill>
              </a:rPr>
              <a:t>SENSIBILITA          87%</a:t>
            </a:r>
          </a:p>
        </p:txBody>
      </p:sp>
      <p:sp>
        <p:nvSpPr>
          <p:cNvPr id="3" name="CasellaDiTesto 5"/>
          <p:cNvSpPr txBox="1"/>
          <p:nvPr/>
        </p:nvSpPr>
        <p:spPr>
          <a:xfrm>
            <a:off x="866778" y="5078350"/>
            <a:ext cx="4506362" cy="646331"/>
          </a:xfrm>
          <a:prstGeom prst="rect">
            <a:avLst/>
          </a:prstGeom>
          <a:noFill/>
          <a:ln w="38103" cap="flat">
            <a:solidFill>
              <a:srgbClr val="92D050"/>
            </a:solidFill>
            <a:prstDash val="solid"/>
            <a:miter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>
                <a:solidFill>
                  <a:srgbClr val="000000"/>
                </a:solidFill>
              </a:rPr>
              <a:t>SPECIFICITA            99%</a:t>
            </a:r>
          </a:p>
        </p:txBody>
      </p:sp>
      <p:sp>
        <p:nvSpPr>
          <p:cNvPr id="4" name="Freccia circolare a destra 1"/>
          <p:cNvSpPr/>
          <p:nvPr/>
        </p:nvSpPr>
        <p:spPr>
          <a:xfrm>
            <a:off x="4109843" y="3047624"/>
            <a:ext cx="849130" cy="1578638"/>
          </a:xfrm>
          <a:custGeom>
            <a:avLst>
              <a:gd name="f12" fmla="val 25000"/>
              <a:gd name="f13" fmla="val 50000"/>
              <a:gd name="f14" fmla="val 25000"/>
            </a:avLst>
            <a:gdLst>
              <a:gd name="f3" fmla="val 10800000"/>
              <a:gd name="f4" fmla="val 5400000"/>
              <a:gd name="f5" fmla="val 16200000"/>
              <a:gd name="f6" fmla="val 180"/>
              <a:gd name="f7" fmla="val w"/>
              <a:gd name="f8" fmla="val h"/>
              <a:gd name="f9" fmla="val ss"/>
              <a:gd name="f10" fmla="val 0"/>
              <a:gd name="f11" fmla="*/ 5419351 1 1725033"/>
              <a:gd name="f12" fmla="val 25000"/>
              <a:gd name="f13" fmla="val 50000"/>
              <a:gd name="f14" fmla="val 25000"/>
              <a:gd name="f15" fmla="+- 0 0 -270"/>
              <a:gd name="f16" fmla="+- 0 0 -180"/>
              <a:gd name="f17" fmla="+- 0 0 -90"/>
              <a:gd name="f18" fmla="abs f7"/>
              <a:gd name="f19" fmla="abs f8"/>
              <a:gd name="f20" fmla="abs f9"/>
              <a:gd name="f21" fmla="val f10"/>
              <a:gd name="f22" fmla="val f13"/>
              <a:gd name="f23" fmla="val f12"/>
              <a:gd name="f24" fmla="val f14"/>
              <a:gd name="f25" fmla="*/ f15 f3 1"/>
              <a:gd name="f26" fmla="*/ f16 f3 1"/>
              <a:gd name="f27" fmla="*/ f17 f3 1"/>
              <a:gd name="f28" fmla="?: f18 f7 1"/>
              <a:gd name="f29" fmla="?: f19 f8 1"/>
              <a:gd name="f30" fmla="?: f20 f9 1"/>
              <a:gd name="f31" fmla="*/ f25 1 f6"/>
              <a:gd name="f32" fmla="*/ f26 1 f6"/>
              <a:gd name="f33" fmla="*/ f27 1 f6"/>
              <a:gd name="f34" fmla="*/ f28 1 21600"/>
              <a:gd name="f35" fmla="*/ f29 1 21600"/>
              <a:gd name="f36" fmla="*/ 21600 f28 1"/>
              <a:gd name="f37" fmla="*/ 21600 f29 1"/>
              <a:gd name="f38" fmla="+- f31 0 f4"/>
              <a:gd name="f39" fmla="+- f32 0 f4"/>
              <a:gd name="f40" fmla="+- f33 0 f4"/>
              <a:gd name="f41" fmla="min f35 f34"/>
              <a:gd name="f42" fmla="*/ f36 1 f30"/>
              <a:gd name="f43" fmla="*/ f37 1 f30"/>
              <a:gd name="f44" fmla="val f42"/>
              <a:gd name="f45" fmla="val f43"/>
              <a:gd name="f46" fmla="*/ f21 f41 1"/>
              <a:gd name="f47" fmla="+- f45 0 f21"/>
              <a:gd name="f48" fmla="+- f44 0 f21"/>
              <a:gd name="f49" fmla="*/ f44 f41 1"/>
              <a:gd name="f50" fmla="*/ f45 f41 1"/>
              <a:gd name="f51" fmla="*/ f47 1 2"/>
              <a:gd name="f52" fmla="min f48 f47"/>
              <a:gd name="f53" fmla="*/ f48 f48 1"/>
              <a:gd name="f54" fmla="*/ f48 f41 1"/>
              <a:gd name="f55" fmla="*/ f52 f23 1"/>
              <a:gd name="f56" fmla="*/ f52 f22 1"/>
              <a:gd name="f57" fmla="*/ f52 f24 1"/>
              <a:gd name="f58" fmla="*/ f55 1 100000"/>
              <a:gd name="f59" fmla="*/ f56 1 100000"/>
              <a:gd name="f60" fmla="*/ f57 1 100000"/>
              <a:gd name="f61" fmla="+- f58 f59 0"/>
              <a:gd name="f62" fmla="*/ f58 f58 1"/>
              <a:gd name="f63" fmla="*/ f60 f60 1"/>
              <a:gd name="f64" fmla="+- f59 0 f58"/>
              <a:gd name="f65" fmla="*/ f59 1 2"/>
              <a:gd name="f66" fmla="+- f44 0 f60"/>
              <a:gd name="f67" fmla="+- 0 0 f60"/>
              <a:gd name="f68" fmla="*/ f58 1 2"/>
              <a:gd name="f69" fmla="*/ f58 f41 1"/>
              <a:gd name="f70" fmla="*/ f61 1 4"/>
              <a:gd name="f71" fmla="+- f53 0 f63"/>
              <a:gd name="f72" fmla="*/ f64 1 2"/>
              <a:gd name="f73" fmla="+- f45 0 f65"/>
              <a:gd name="f74" fmla="+- 0 0 f67"/>
              <a:gd name="f75" fmla="+- 0 0 f68"/>
              <a:gd name="f76" fmla="*/ f66 f41 1"/>
              <a:gd name="f77" fmla="*/ f68 f41 1"/>
              <a:gd name="f78" fmla="+- f51 0 f70"/>
              <a:gd name="f79" fmla="sqrt f71"/>
              <a:gd name="f80" fmla="+- 0 0 f75"/>
              <a:gd name="f81" fmla="*/ f73 f41 1"/>
              <a:gd name="f82" fmla="*/ f78 2 1"/>
              <a:gd name="f83" fmla="+- f78 f58 0"/>
              <a:gd name="f84" fmla="*/ f79 f78 1"/>
              <a:gd name="f85" fmla="*/ f78 f41 1"/>
              <a:gd name="f86" fmla="*/ f82 f82 1"/>
              <a:gd name="f87" fmla="*/ f84 1 f48"/>
              <a:gd name="f88" fmla="+- f78 f83 0"/>
              <a:gd name="f89" fmla="+- f86 0 f62"/>
              <a:gd name="f90" fmla="+- f78 f87 0"/>
              <a:gd name="f91" fmla="+- f83 f87 0"/>
              <a:gd name="f92" fmla="+- 0 0 f87"/>
              <a:gd name="f93" fmla="*/ f88 1 2"/>
              <a:gd name="f94" fmla="sqrt f89"/>
              <a:gd name="f95" fmla="+- f90 0 f72"/>
              <a:gd name="f96" fmla="+- f91 f72 0"/>
              <a:gd name="f97" fmla="+- 0 0 f92"/>
              <a:gd name="f98" fmla="*/ f91 f41 1"/>
              <a:gd name="f99" fmla="*/ f93 f41 1"/>
              <a:gd name="f100" fmla="*/ f94 f48 1"/>
              <a:gd name="f101" fmla="at2 f74 f97"/>
              <a:gd name="f102" fmla="*/ f95 f41 1"/>
              <a:gd name="f103" fmla="*/ f96 f41 1"/>
              <a:gd name="f104" fmla="*/ f100 1 f82"/>
              <a:gd name="f105" fmla="+- f101 f4 0"/>
              <a:gd name="f106" fmla="*/ f105 f11 1"/>
              <a:gd name="f107" fmla="+- 0 0 f104"/>
              <a:gd name="f108" fmla="*/ f106 1 f3"/>
              <a:gd name="f109" fmla="+- 0 0 f107"/>
              <a:gd name="f110" fmla="+- 0 0 f108"/>
              <a:gd name="f111" fmla="at2 f109 f80"/>
              <a:gd name="f112" fmla="val f110"/>
              <a:gd name="f113" fmla="+- f111 f4 0"/>
              <a:gd name="f114" fmla="+- 0 0 f112"/>
              <a:gd name="f115" fmla="*/ f113 f11 1"/>
              <a:gd name="f116" fmla="*/ f114 f3 1"/>
              <a:gd name="f117" fmla="*/ f115 1 f3"/>
              <a:gd name="f118" fmla="*/ f116 1 f11"/>
              <a:gd name="f119" fmla="+- 0 0 f117"/>
              <a:gd name="f120" fmla="+- f118 0 f4"/>
              <a:gd name="f121" fmla="val f119"/>
              <a:gd name="f122" fmla="+- f3 0 f120"/>
              <a:gd name="f123" fmla="+- 0 0 f120"/>
              <a:gd name="f124" fmla="+- 0 0 f121"/>
              <a:gd name="f125" fmla="*/ f124 f3 1"/>
              <a:gd name="f126" fmla="*/ f125 1 f11"/>
              <a:gd name="f127" fmla="+- f126 0 f4"/>
              <a:gd name="f128" fmla="+- f127 0 f4"/>
              <a:gd name="f129" fmla="+- f4 f127 0"/>
              <a:gd name="f130" fmla="+- f3 0 f12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46" y="f99"/>
              </a:cxn>
              <a:cxn ang="f39">
                <a:pos x="f76" y="f103"/>
              </a:cxn>
              <a:cxn ang="f40">
                <a:pos x="f49" y="f81"/>
              </a:cxn>
              <a:cxn ang="f40">
                <a:pos x="f76" y="f102"/>
              </a:cxn>
              <a:cxn ang="f40">
                <a:pos x="f49" y="f77"/>
              </a:cxn>
            </a:cxnLst>
            <a:rect l="f46" t="f46" r="f49" b="f50"/>
            <a:pathLst>
              <a:path stroke="0">
                <a:moveTo>
                  <a:pt x="f46" y="f85"/>
                </a:moveTo>
                <a:arcTo wR="f54" hR="f85" stAng="f3" swAng="f123"/>
                <a:lnTo>
                  <a:pt x="f76" y="f102"/>
                </a:lnTo>
                <a:lnTo>
                  <a:pt x="f49" y="f81"/>
                </a:lnTo>
                <a:lnTo>
                  <a:pt x="f76" y="f103"/>
                </a:lnTo>
                <a:lnTo>
                  <a:pt x="f76" y="f98"/>
                </a:lnTo>
                <a:arcTo wR="f54" hR="f85" stAng="f122" swAng="f120"/>
                <a:close/>
              </a:path>
              <a:path stroke="0">
                <a:moveTo>
                  <a:pt x="f49" y="f69"/>
                </a:moveTo>
                <a:arcTo wR="f54" hR="f85" stAng="f5" swAng="f128"/>
                <a:arcTo wR="f54" hR="f85" stAng="f130" swAng="f129"/>
                <a:close/>
              </a:path>
              <a:path fill="none">
                <a:moveTo>
                  <a:pt x="f46" y="f85"/>
                </a:moveTo>
                <a:arcTo wR="f54" hR="f85" stAng="f3" swAng="f123"/>
                <a:lnTo>
                  <a:pt x="f76" y="f102"/>
                </a:lnTo>
                <a:lnTo>
                  <a:pt x="f49" y="f81"/>
                </a:lnTo>
                <a:lnTo>
                  <a:pt x="f76" y="f103"/>
                </a:lnTo>
                <a:lnTo>
                  <a:pt x="f76" y="f98"/>
                </a:lnTo>
                <a:arcTo wR="f54" hR="f85" stAng="f122" swAng="f120"/>
                <a:lnTo>
                  <a:pt x="f46" y="f85"/>
                </a:lnTo>
                <a:arcTo wR="f54" hR="f85" stAng="f3" swAng="f4"/>
                <a:lnTo>
                  <a:pt x="f49" y="f69"/>
                </a:lnTo>
                <a:arcTo wR="f54" hR="f85" stAng="f5" swAng="f128"/>
              </a:path>
            </a:pathLst>
          </a:custGeom>
          <a:solidFill>
            <a:srgbClr val="92D05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3600">
              <a:solidFill>
                <a:srgbClr val="000000"/>
              </a:solidFill>
            </a:endParaRPr>
          </a:p>
        </p:txBody>
      </p:sp>
      <p:sp>
        <p:nvSpPr>
          <p:cNvPr id="5" name="CasellaDiTesto 2"/>
          <p:cNvSpPr txBox="1"/>
          <p:nvPr/>
        </p:nvSpPr>
        <p:spPr>
          <a:xfrm>
            <a:off x="6007607" y="3065912"/>
            <a:ext cx="521497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</a:rPr>
              <a:t>Intervista telefonica di 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FF0000"/>
                </a:solidFill>
              </a:rPr>
              <a:t>FOLLOW-UP </a:t>
            </a:r>
          </a:p>
        </p:txBody>
      </p:sp>
      <p:sp>
        <p:nvSpPr>
          <p:cNvPr id="6" name="CasellaDiTesto 6"/>
          <p:cNvSpPr txBox="1"/>
          <p:nvPr/>
        </p:nvSpPr>
        <p:spPr>
          <a:xfrm>
            <a:off x="5711269" y="4231634"/>
            <a:ext cx="989373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b="1">
                <a:solidFill>
                  <a:srgbClr val="000000"/>
                </a:solidFill>
              </a:rPr>
              <a:t>97%</a:t>
            </a:r>
          </a:p>
        </p:txBody>
      </p:sp>
      <p:pic>
        <p:nvPicPr>
          <p:cNvPr id="7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42" y="258383"/>
            <a:ext cx="10426831" cy="15363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273449-FDCB-4667-8E6E-7E34EC483958}"/>
              </a:ext>
            </a:extLst>
          </p:cNvPr>
          <p:cNvSpPr txBox="1"/>
          <p:nvPr/>
        </p:nvSpPr>
        <p:spPr>
          <a:xfrm>
            <a:off x="10018256" y="303313"/>
            <a:ext cx="1701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18 MESI</a:t>
            </a:r>
          </a:p>
        </p:txBody>
      </p:sp>
    </p:spTree>
    <p:extLst>
      <p:ext uri="{BB962C8B-B14F-4D97-AF65-F5344CB8AC3E}">
        <p14:creationId xmlns:p14="http://schemas.microsoft.com/office/powerpoint/2010/main" val="30810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9231" y="1254884"/>
            <a:ext cx="9133537" cy="5115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sellaDiTesto 5"/>
          <p:cNvSpPr txBox="1"/>
          <p:nvPr/>
        </p:nvSpPr>
        <p:spPr>
          <a:xfrm>
            <a:off x="2046290" y="487366"/>
            <a:ext cx="6465886" cy="498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7" rIns="82945" bIns="41477" anchor="t" anchorCtr="0" compatLnSpc="1">
            <a:spAutoFit/>
          </a:bodyPr>
          <a:lstStyle/>
          <a:p>
            <a:pPr defTabSz="457200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900" b="1">
                <a:solidFill>
                  <a:srgbClr val="000000"/>
                </a:solidFill>
                <a:latin typeface="Arial" pitchFamily="34"/>
                <a:ea typeface="Microsoft YaHei" pitchFamily="34"/>
                <a:cs typeface="ヒラギノ角ゴ Pro W3"/>
              </a:rPr>
              <a:t>M-CHAT </a:t>
            </a:r>
            <a:r>
              <a:rPr lang="it-IT" sz="2900">
                <a:solidFill>
                  <a:srgbClr val="000000"/>
                </a:solidFill>
                <a:latin typeface="Arial" pitchFamily="34"/>
                <a:ea typeface="Microsoft YaHei" pitchFamily="34"/>
                <a:cs typeface="ヒラギノ角ゴ Pro W3"/>
              </a:rPr>
              <a:t>(1)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A1FF2-C13B-4AB9-9175-0C7227CB6A72}"/>
              </a:ext>
            </a:extLst>
          </p:cNvPr>
          <p:cNvSpPr/>
          <p:nvPr/>
        </p:nvSpPr>
        <p:spPr>
          <a:xfrm>
            <a:off x="1556731" y="3643850"/>
            <a:ext cx="9017633" cy="38501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E73D6-42E2-4307-93F5-E337CE4F7613}"/>
              </a:ext>
            </a:extLst>
          </p:cNvPr>
          <p:cNvSpPr/>
          <p:nvPr/>
        </p:nvSpPr>
        <p:spPr>
          <a:xfrm>
            <a:off x="1563606" y="4504394"/>
            <a:ext cx="9017633" cy="385010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BA63E9-A173-445C-A94E-F560731B3B16}"/>
              </a:ext>
            </a:extLst>
          </p:cNvPr>
          <p:cNvSpPr/>
          <p:nvPr/>
        </p:nvSpPr>
        <p:spPr>
          <a:xfrm>
            <a:off x="5266394" y="192505"/>
            <a:ext cx="323134" cy="294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8CE85D-3A69-4FDD-9880-142B45F8F466}"/>
              </a:ext>
            </a:extLst>
          </p:cNvPr>
          <p:cNvSpPr txBox="1"/>
          <p:nvPr/>
        </p:nvSpPr>
        <p:spPr>
          <a:xfrm>
            <a:off x="5644530" y="155269"/>
            <a:ext cx="276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Attenzione condivisa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0AF46E-1C67-42FD-A31B-0FBE8DB23397}"/>
              </a:ext>
            </a:extLst>
          </p:cNvPr>
          <p:cNvSpPr/>
          <p:nvPr/>
        </p:nvSpPr>
        <p:spPr>
          <a:xfrm>
            <a:off x="1556731" y="1682210"/>
            <a:ext cx="9017633" cy="385010"/>
          </a:xfrm>
          <a:prstGeom prst="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B112A9-F5FC-4275-92A0-1E094D6B0216}"/>
              </a:ext>
            </a:extLst>
          </p:cNvPr>
          <p:cNvSpPr/>
          <p:nvPr/>
        </p:nvSpPr>
        <p:spPr>
          <a:xfrm>
            <a:off x="1573432" y="5985623"/>
            <a:ext cx="9017633" cy="385010"/>
          </a:xfrm>
          <a:prstGeom prst="rect">
            <a:avLst/>
          </a:prstGeom>
          <a:solidFill>
            <a:srgbClr val="92D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C73C18-4E6E-4D56-97C3-8DF5E892FD01}"/>
              </a:ext>
            </a:extLst>
          </p:cNvPr>
          <p:cNvSpPr/>
          <p:nvPr/>
        </p:nvSpPr>
        <p:spPr>
          <a:xfrm>
            <a:off x="5260664" y="571786"/>
            <a:ext cx="323134" cy="2948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25A1FA-9C0C-4588-B67C-6D7A4754D387}"/>
              </a:ext>
            </a:extLst>
          </p:cNvPr>
          <p:cNvSpPr txBox="1"/>
          <p:nvPr/>
        </p:nvSpPr>
        <p:spPr>
          <a:xfrm>
            <a:off x="5644530" y="534550"/>
            <a:ext cx="2496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Reciprocità sociale</a:t>
            </a:r>
          </a:p>
        </p:txBody>
      </p:sp>
    </p:spTree>
    <p:extLst>
      <p:ext uri="{BB962C8B-B14F-4D97-AF65-F5344CB8AC3E}">
        <p14:creationId xmlns:p14="http://schemas.microsoft.com/office/powerpoint/2010/main" val="116580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46290" y="423860"/>
            <a:ext cx="6465886" cy="4988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2945" tIns="41477" rIns="82945" bIns="41477" anchor="t" anchorCtr="0" compatLnSpc="1">
            <a:spAutoFit/>
          </a:bodyPr>
          <a:lstStyle/>
          <a:p>
            <a:pPr defTabSz="457200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900" b="1">
                <a:solidFill>
                  <a:srgbClr val="000000"/>
                </a:solidFill>
                <a:latin typeface="Arial" pitchFamily="34"/>
                <a:ea typeface="Microsoft YaHei" pitchFamily="34"/>
                <a:cs typeface="ヒラギノ角ゴ Pro W3"/>
              </a:rPr>
              <a:t>M-CHAT </a:t>
            </a:r>
            <a:r>
              <a:rPr lang="it-IT" sz="2900">
                <a:solidFill>
                  <a:srgbClr val="000000"/>
                </a:solidFill>
                <a:latin typeface="Arial" pitchFamily="34"/>
                <a:ea typeface="Microsoft YaHei" pitchFamily="34"/>
                <a:cs typeface="ヒラギノ角ゴ Pro W3"/>
              </a:rPr>
              <a:t>(2)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11099" y="1141418"/>
            <a:ext cx="9304191" cy="568324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2D30E2-67E3-4C3F-881E-B1B700973BD7}"/>
              </a:ext>
            </a:extLst>
          </p:cNvPr>
          <p:cNvSpPr/>
          <p:nvPr/>
        </p:nvSpPr>
        <p:spPr>
          <a:xfrm>
            <a:off x="1375037" y="1513686"/>
            <a:ext cx="9150875" cy="466367"/>
          </a:xfrm>
          <a:prstGeom prst="rect">
            <a:avLst/>
          </a:prstGeom>
          <a:solidFill>
            <a:srgbClr val="FFFF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2AD34-81E5-4C4D-AC36-9866074140A4}"/>
              </a:ext>
            </a:extLst>
          </p:cNvPr>
          <p:cNvSpPr/>
          <p:nvPr/>
        </p:nvSpPr>
        <p:spPr>
          <a:xfrm>
            <a:off x="5266394" y="192505"/>
            <a:ext cx="323134" cy="2948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17212-DEF6-4B67-BB57-7F630C0B2969}"/>
              </a:ext>
            </a:extLst>
          </p:cNvPr>
          <p:cNvSpPr txBox="1"/>
          <p:nvPr/>
        </p:nvSpPr>
        <p:spPr>
          <a:xfrm>
            <a:off x="5644530" y="155269"/>
            <a:ext cx="2768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Attenzione condivisa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ADBE1-0DFB-4A2A-9544-88F7B14CE499}"/>
              </a:ext>
            </a:extLst>
          </p:cNvPr>
          <p:cNvSpPr/>
          <p:nvPr/>
        </p:nvSpPr>
        <p:spPr>
          <a:xfrm>
            <a:off x="5260664" y="571786"/>
            <a:ext cx="323134" cy="2948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0E99B-FB62-4D41-BC90-D082BE5CD4B6}"/>
              </a:ext>
            </a:extLst>
          </p:cNvPr>
          <p:cNvSpPr txBox="1"/>
          <p:nvPr/>
        </p:nvSpPr>
        <p:spPr>
          <a:xfrm>
            <a:off x="5644530" y="534550"/>
            <a:ext cx="209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Comunicazione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7638B-CCC7-48E9-9B90-3059F7A3DA88}"/>
              </a:ext>
            </a:extLst>
          </p:cNvPr>
          <p:cNvSpPr/>
          <p:nvPr/>
        </p:nvSpPr>
        <p:spPr>
          <a:xfrm>
            <a:off x="1375036" y="1141418"/>
            <a:ext cx="9150875" cy="372190"/>
          </a:xfrm>
          <a:prstGeom prst="rect">
            <a:avLst/>
          </a:prstGeom>
          <a:solidFill>
            <a:srgbClr val="00B0F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788F04F-310E-4896-9FFB-7E682578BDA0}"/>
              </a:ext>
            </a:extLst>
          </p:cNvPr>
          <p:cNvSpPr txBox="1"/>
          <p:nvPr/>
        </p:nvSpPr>
        <p:spPr>
          <a:xfrm>
            <a:off x="9439633" y="5388153"/>
            <a:ext cx="1567544" cy="1287991"/>
          </a:xfrm>
          <a:prstGeom prst="rect">
            <a:avLst/>
          </a:prstGeom>
          <a:noFill/>
          <a:ln w="9528" cap="flat">
            <a:noFill/>
            <a:prstDash val="solid"/>
            <a:miter/>
          </a:ln>
          <a:effectLst>
            <a:outerShdw dist="38103" dir="5400000" algn="tl">
              <a:srgbClr val="808080">
                <a:alpha val="39999"/>
              </a:srgbClr>
            </a:outerShdw>
          </a:effectLst>
        </p:spPr>
        <p:txBody>
          <a:bodyPr vert="horz" wrap="square" lIns="81637" tIns="42455" rIns="81637" bIns="42455" anchor="t" anchorCtr="0" compatLnSpc="1">
            <a:spAutoFit/>
          </a:bodyPr>
          <a:lstStyle/>
          <a:p>
            <a:pPr defTabSz="457200" hangingPunct="0">
              <a:lnSpc>
                <a:spcPct val="93000"/>
              </a:lnSpc>
              <a:tabLst>
                <a:tab pos="0" algn="l"/>
                <a:tab pos="404814" algn="l"/>
                <a:tab pos="812801" algn="l"/>
                <a:tab pos="1220788" algn="l"/>
                <a:tab pos="1627183" algn="l"/>
                <a:tab pos="2035170" algn="l"/>
                <a:tab pos="2443167" algn="l"/>
                <a:tab pos="2851154" algn="l"/>
                <a:tab pos="3257550" algn="l"/>
                <a:tab pos="3665536" algn="l"/>
                <a:tab pos="4073523" algn="l"/>
                <a:tab pos="4479929" algn="l"/>
                <a:tab pos="4887916" algn="l"/>
                <a:tab pos="5295903" algn="l"/>
                <a:tab pos="5703890" algn="l"/>
                <a:tab pos="6110285" algn="l"/>
                <a:tab pos="6518272" algn="l"/>
                <a:tab pos="6926259" algn="l"/>
                <a:tab pos="7332665" algn="l"/>
                <a:tab pos="7740652" algn="l"/>
                <a:tab pos="81486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FF0000"/>
                </a:solidFill>
                <a:latin typeface="Comic Sans MS" pitchFamily="66"/>
                <a:ea typeface="Microsoft YaHei" pitchFamily="34"/>
              </a:rPr>
              <a:t>&gt;= 2</a:t>
            </a:r>
          </a:p>
          <a:p>
            <a:pPr defTabSz="457200" hangingPunct="0">
              <a:lnSpc>
                <a:spcPct val="93000"/>
              </a:lnSpc>
              <a:tabLst>
                <a:tab pos="0" algn="l"/>
                <a:tab pos="404814" algn="l"/>
                <a:tab pos="812801" algn="l"/>
                <a:tab pos="1220788" algn="l"/>
                <a:tab pos="1627183" algn="l"/>
                <a:tab pos="2035170" algn="l"/>
                <a:tab pos="2443167" algn="l"/>
                <a:tab pos="2851154" algn="l"/>
                <a:tab pos="3257550" algn="l"/>
                <a:tab pos="3665536" algn="l"/>
                <a:tab pos="4073523" algn="l"/>
                <a:tab pos="4479929" algn="l"/>
                <a:tab pos="4887916" algn="l"/>
                <a:tab pos="5295903" algn="l"/>
                <a:tab pos="5703890" algn="l"/>
                <a:tab pos="6110285" algn="l"/>
                <a:tab pos="6518272" algn="l"/>
                <a:tab pos="6926259" algn="l"/>
                <a:tab pos="7332665" algn="l"/>
                <a:tab pos="7740652" algn="l"/>
                <a:tab pos="81486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800" b="1" dirty="0">
              <a:solidFill>
                <a:srgbClr val="FF0000"/>
              </a:solidFill>
              <a:latin typeface="Comic Sans MS" pitchFamily="66"/>
              <a:ea typeface="Microsoft YaHei" pitchFamily="34"/>
            </a:endParaRPr>
          </a:p>
          <a:p>
            <a:pPr defTabSz="457200" hangingPunct="0">
              <a:lnSpc>
                <a:spcPct val="93000"/>
              </a:lnSpc>
              <a:tabLst>
                <a:tab pos="0" algn="l"/>
                <a:tab pos="404814" algn="l"/>
                <a:tab pos="812801" algn="l"/>
                <a:tab pos="1220788" algn="l"/>
                <a:tab pos="1627183" algn="l"/>
                <a:tab pos="2035170" algn="l"/>
                <a:tab pos="2443167" algn="l"/>
                <a:tab pos="2851154" algn="l"/>
                <a:tab pos="3257550" algn="l"/>
                <a:tab pos="3665536" algn="l"/>
                <a:tab pos="4073523" algn="l"/>
                <a:tab pos="4479929" algn="l"/>
                <a:tab pos="4887916" algn="l"/>
                <a:tab pos="5295903" algn="l"/>
                <a:tab pos="5703890" algn="l"/>
                <a:tab pos="6110285" algn="l"/>
                <a:tab pos="6518272" algn="l"/>
                <a:tab pos="6926259" algn="l"/>
                <a:tab pos="7332665" algn="l"/>
                <a:tab pos="7740652" algn="l"/>
                <a:tab pos="814863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>
                <a:solidFill>
                  <a:srgbClr val="FF0000"/>
                </a:solidFill>
                <a:latin typeface="Comic Sans MS" pitchFamily="66"/>
                <a:ea typeface="Microsoft YaHei" pitchFamily="34"/>
              </a:rPr>
              <a:t>&gt;= 3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FCCB1A16-36F2-4BCA-BEBF-C01D2019870B}"/>
              </a:ext>
            </a:extLst>
          </p:cNvPr>
          <p:cNvSpPr/>
          <p:nvPr/>
        </p:nvSpPr>
        <p:spPr>
          <a:xfrm flipH="1" flipV="1">
            <a:off x="7063034" y="5897789"/>
            <a:ext cx="654979" cy="318964"/>
          </a:xfrm>
          <a:custGeom>
            <a:avLst>
              <a:gd name="f0" fmla="val 1850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7F7F7F"/>
          </a:solidFill>
          <a:ln w="9363" cap="flat">
            <a:solidFill>
              <a:srgbClr val="000000"/>
            </a:solidFill>
            <a:prstDash val="solid"/>
            <a:round/>
          </a:ln>
        </p:spPr>
        <p:txBody>
          <a:bodyPr vert="horz" wrap="none" lIns="82945" tIns="41477" rIns="82945" bIns="41477" anchor="ctr" anchorCtr="0" compatLnSpc="1">
            <a:noAutofit/>
          </a:bodyPr>
          <a:lstStyle/>
          <a:p>
            <a:pPr defTabSz="457200" hangingPunct="0">
              <a:lnSpc>
                <a:spcPct val="93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Arial" pitchFamily="34"/>
              <a:ea typeface="Microsoft YaHei" pitchFamily="34"/>
              <a:cs typeface="ヒラギノ角ゴ Pro W3"/>
            </a:endParaRPr>
          </a:p>
        </p:txBody>
      </p:sp>
      <p:pic>
        <p:nvPicPr>
          <p:cNvPr id="12" name="Immagine 10">
            <a:extLst>
              <a:ext uri="{FF2B5EF4-FFF2-40B4-BE49-F238E27FC236}">
                <a16:creationId xmlns:a16="http://schemas.microsoft.com/office/drawing/2014/main" id="{FF798722-997F-4BA0-B597-3923EC5E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75" y="5468770"/>
            <a:ext cx="1941638" cy="12640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9198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D71F50-368D-2F75-9F1D-0C909D17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60" y="1175540"/>
            <a:ext cx="9840698" cy="5572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971D45-32EE-4472-AE99-FBA332C95CD4}"/>
              </a:ext>
            </a:extLst>
          </p:cNvPr>
          <p:cNvSpPr txBox="1"/>
          <p:nvPr/>
        </p:nvSpPr>
        <p:spPr>
          <a:xfrm>
            <a:off x="855578" y="45781"/>
            <a:ext cx="10044801" cy="1077218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70C0"/>
                </a:solidFill>
              </a:rPr>
              <a:t>RICHIAMO   M-CHAT R/F</a:t>
            </a:r>
          </a:p>
          <a:p>
            <a:r>
              <a:rPr lang="it-IT" sz="3200" dirty="0">
                <a:solidFill>
                  <a:srgbClr val="0070C0"/>
                </a:solidFill>
              </a:rPr>
              <a:t>Positivo = disturbo </a:t>
            </a:r>
            <a:r>
              <a:rPr lang="it-IT" sz="3200" dirty="0" err="1">
                <a:solidFill>
                  <a:srgbClr val="0070C0"/>
                </a:solidFill>
              </a:rPr>
              <a:t>neurosviluppo</a:t>
            </a:r>
            <a:r>
              <a:rPr lang="it-IT" sz="3200" dirty="0">
                <a:solidFill>
                  <a:srgbClr val="0070C0"/>
                </a:solidFill>
              </a:rPr>
              <a:t> (nella metà dei casi ASD) </a:t>
            </a:r>
          </a:p>
        </p:txBody>
      </p:sp>
    </p:spTree>
    <p:extLst>
      <p:ext uri="{BB962C8B-B14F-4D97-AF65-F5344CB8AC3E}">
        <p14:creationId xmlns:p14="http://schemas.microsoft.com/office/powerpoint/2010/main" val="52319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D1C669-BFAA-1AC0-C4AA-A4DCCB28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88" y="1379056"/>
            <a:ext cx="8198346" cy="517621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24808" y="88235"/>
            <a:ext cx="10542384" cy="1064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3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DCEAF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S.F.I.D.A.</a:t>
            </a:r>
          </a:p>
          <a:p>
            <a:pPr algn="ctr">
              <a:spcBef>
                <a:spcPct val="20000"/>
              </a:spcBef>
            </a:pP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Acronimo: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creening,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VG,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ntervento,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iagnosi,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utismo</a:t>
            </a:r>
          </a:p>
        </p:txBody>
      </p:sp>
    </p:spTree>
    <p:extLst>
      <p:ext uri="{BB962C8B-B14F-4D97-AF65-F5344CB8AC3E}">
        <p14:creationId xmlns:p14="http://schemas.microsoft.com/office/powerpoint/2010/main" val="2839806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3009902" y="1913465"/>
            <a:ext cx="8726793" cy="4835891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pPr>
              <a:lnSpc>
                <a:spcPct val="108000"/>
              </a:lnSpc>
              <a:buFont typeface="Wingdings" pitchFamily="2" charset="2"/>
              <a:buChar char="v"/>
              <a:defRPr sz="2000" b="1">
                <a:solidFill>
                  <a:srgbClr val="404040"/>
                </a:solidFill>
              </a:defRPr>
            </a:pPr>
            <a:r>
              <a:rPr lang="it-IT" sz="2400" dirty="0"/>
              <a:t> ABA (</a:t>
            </a:r>
            <a:r>
              <a:rPr lang="it-IT" sz="2400" dirty="0" err="1"/>
              <a:t>Applied</a:t>
            </a:r>
            <a:r>
              <a:rPr lang="it-IT" sz="2400" dirty="0"/>
              <a:t> Behavioral Analysis)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r>
              <a:rPr lang="it-IT" dirty="0"/>
              <a:t>Migliora le abilità intellettive (QI), il linguaggio e i comportamenti adattativi nei bambini con DSA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endParaRPr lang="it-IT" dirty="0"/>
          </a:p>
          <a:p>
            <a:pPr>
              <a:lnSpc>
                <a:spcPct val="108000"/>
              </a:lnSpc>
              <a:buFont typeface="Wingdings" pitchFamily="2" charset="2"/>
              <a:buChar char="v"/>
              <a:defRPr sz="2000" b="1">
                <a:solidFill>
                  <a:srgbClr val="404040"/>
                </a:solidFill>
              </a:defRPr>
            </a:pPr>
            <a:r>
              <a:rPr lang="it-IT" sz="2400" dirty="0"/>
              <a:t> TEACCH (Treatment</a:t>
            </a:r>
            <a:r>
              <a:rPr lang="it-IT" sz="2400" b="1" dirty="0"/>
              <a:t> and </a:t>
            </a:r>
            <a:r>
              <a:rPr lang="it-IT" sz="2400" b="1" dirty="0" err="1"/>
              <a:t>Education</a:t>
            </a:r>
            <a:r>
              <a:rPr lang="it-IT" sz="2400" b="1" dirty="0"/>
              <a:t> of </a:t>
            </a:r>
            <a:r>
              <a:rPr lang="it-IT" sz="2400" b="1" dirty="0" err="1"/>
              <a:t>Autistic</a:t>
            </a:r>
            <a:r>
              <a:rPr lang="it-IT" sz="2400" b="1" dirty="0"/>
              <a:t> and </a:t>
            </a:r>
            <a:r>
              <a:rPr lang="it-IT" sz="2400" b="1" dirty="0" err="1"/>
              <a:t>Related</a:t>
            </a:r>
            <a:r>
              <a:rPr lang="it-IT" sz="2400" b="1" dirty="0"/>
              <a:t>   </a:t>
            </a:r>
            <a:r>
              <a:rPr lang="it-IT" sz="2400" b="1" dirty="0" err="1"/>
              <a:t>Communication</a:t>
            </a:r>
            <a:r>
              <a:rPr lang="it-IT" sz="2400" b="1" dirty="0"/>
              <a:t> </a:t>
            </a:r>
            <a:r>
              <a:rPr lang="it-IT" sz="2400" b="1" dirty="0" err="1"/>
              <a:t>Handicapped</a:t>
            </a:r>
            <a:r>
              <a:rPr lang="it-IT" sz="2400" b="1" dirty="0"/>
              <a:t> </a:t>
            </a:r>
            <a:r>
              <a:rPr lang="it-IT" sz="2400" b="1" dirty="0" err="1"/>
              <a:t>Children</a:t>
            </a:r>
            <a:r>
              <a:rPr lang="it-IT" sz="2400" b="1" dirty="0"/>
              <a:t>)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r>
              <a:rPr lang="it-IT" dirty="0"/>
              <a:t>Migliora le abilità motorie, le performance cognitive, il funzionamento sociale e la comunicazione. 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endParaRPr lang="it-IT" dirty="0"/>
          </a:p>
          <a:p>
            <a:pPr>
              <a:lnSpc>
                <a:spcPct val="108000"/>
              </a:lnSpc>
              <a:buFont typeface="Wingdings" pitchFamily="2" charset="2"/>
              <a:buChar char="v"/>
              <a:defRPr sz="2000" b="1">
                <a:solidFill>
                  <a:srgbClr val="404040"/>
                </a:solidFill>
              </a:defRPr>
            </a:pPr>
            <a:r>
              <a:rPr lang="it-IT" sz="2400" dirty="0"/>
              <a:t>  EARLY-START DENVER MODEL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r>
              <a:rPr lang="it-IT" dirty="0"/>
              <a:t>L’</a:t>
            </a:r>
            <a:r>
              <a:rPr lang="it-IT" dirty="0" err="1"/>
              <a:t>Early</a:t>
            </a:r>
            <a:r>
              <a:rPr lang="it-IT" dirty="0"/>
              <a:t>-Start Denver Model rappresenta un </a:t>
            </a:r>
            <a:r>
              <a:rPr lang="it-IT" b="1" dirty="0"/>
              <a:t>trattamento precoce </a:t>
            </a:r>
            <a:r>
              <a:rPr lang="it-IT" dirty="0"/>
              <a:t>di tipo comportamentale basato sull’imitazione e sullo sviluppo di competenze. Ha mostrato ottimi risultati sullo sviluppo del linguaggio, del QI, delle competenze sociali e del comportamento adattivo</a:t>
            </a:r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endParaRPr lang="it-IT" dirty="0"/>
          </a:p>
          <a:p>
            <a:pPr marL="349250" lvl="1" indent="0">
              <a:lnSpc>
                <a:spcPct val="108000"/>
              </a:lnSpc>
              <a:spcBef>
                <a:spcPts val="600"/>
              </a:spcBef>
              <a:buClr>
                <a:srgbClr val="C1F944"/>
              </a:buClr>
              <a:buNone/>
              <a:defRPr sz="1600">
                <a:solidFill>
                  <a:srgbClr val="404040"/>
                </a:solidFill>
              </a:defRPr>
            </a:pPr>
            <a:endParaRPr lang="it-IT" dirty="0"/>
          </a:p>
        </p:txBody>
      </p:sp>
      <p:sp>
        <p:nvSpPr>
          <p:cNvPr id="589" name="Titolo 1"/>
          <p:cNvSpPr txBox="1">
            <a:spLocks noGrp="1"/>
          </p:cNvSpPr>
          <p:nvPr>
            <p:ph type="title"/>
          </p:nvPr>
        </p:nvSpPr>
        <p:spPr>
          <a:xfrm>
            <a:off x="293341" y="140494"/>
            <a:ext cx="11605317" cy="119076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 sz="2400" b="1"/>
            </a:pPr>
            <a:r>
              <a:rPr sz="3200" dirty="0" err="1">
                <a:solidFill>
                  <a:srgbClr val="0070C0"/>
                </a:solidFill>
                <a:latin typeface="+mn-lt"/>
              </a:rPr>
              <a:t>Linee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guida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italiane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>
                <a:solidFill>
                  <a:srgbClr val="0070C0"/>
                </a:solidFill>
                <a:latin typeface="+mn-lt"/>
              </a:rPr>
              <a:t>per bambini e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adolescenti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br>
              <a:rPr sz="3200" dirty="0">
                <a:solidFill>
                  <a:srgbClr val="0070C0"/>
                </a:solidFill>
                <a:latin typeface="+mn-lt"/>
              </a:rPr>
            </a:br>
            <a:r>
              <a:rPr sz="3200" dirty="0">
                <a:solidFill>
                  <a:srgbClr val="0070C0"/>
                </a:solidFill>
                <a:latin typeface="+mn-lt"/>
              </a:rPr>
              <a:t>con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disturbo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delle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spettro</a:t>
            </a:r>
            <a:r>
              <a:rPr sz="3200" dirty="0">
                <a:solidFill>
                  <a:srgbClr val="0070C0"/>
                </a:solidFill>
                <a:latin typeface="+mn-lt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+mn-lt"/>
              </a:rPr>
              <a:t>autistico</a:t>
            </a:r>
            <a:endParaRPr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EAEFA0-5941-8E42-8D80-B65C0AC85ECB}"/>
              </a:ext>
            </a:extLst>
          </p:cNvPr>
          <p:cNvSpPr/>
          <p:nvPr/>
        </p:nvSpPr>
        <p:spPr>
          <a:xfrm>
            <a:off x="2592695" y="4650528"/>
            <a:ext cx="9144000" cy="1571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4920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13BA130-A19D-8A47-8640-C1EC2CFDE02A}"/>
              </a:ext>
            </a:extLst>
          </p:cNvPr>
          <p:cNvSpPr txBox="1"/>
          <p:nvPr/>
        </p:nvSpPr>
        <p:spPr>
          <a:xfrm>
            <a:off x="531092" y="2228671"/>
            <a:ext cx="11328399" cy="1593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</a:rPr>
              <a:t>Basato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su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materiali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della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Dr. Raffaella </a:t>
            </a:r>
            <a:r>
              <a:rPr lang="en-US" sz="2000" dirty="0" err="1">
                <a:solidFill>
                  <a:prstClr val="black"/>
                </a:solidFill>
              </a:rPr>
              <a:t>Devescovi</a:t>
            </a:r>
            <a:r>
              <a:rPr lang="en-US" sz="2000" dirty="0">
                <a:solidFill>
                  <a:prstClr val="black"/>
                </a:solidFill>
              </a:rPr>
              <a:t>, MD </a:t>
            </a:r>
            <a:r>
              <a:rPr lang="en-US" sz="2000" dirty="0" err="1">
                <a:solidFill>
                  <a:prstClr val="black"/>
                </a:solidFill>
              </a:rPr>
              <a:t>Neuropsichiatra</a:t>
            </a:r>
            <a:r>
              <a:rPr lang="en-US" sz="2000" dirty="0">
                <a:solidFill>
                  <a:prstClr val="black"/>
                </a:solidFill>
              </a:rPr>
              <a:t> infantile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</a:rPr>
              <a:t>S.C. </a:t>
            </a:r>
            <a:r>
              <a:rPr lang="en-US" sz="2000" dirty="0" err="1">
                <a:solidFill>
                  <a:prstClr val="black"/>
                </a:solidFill>
              </a:rPr>
              <a:t>Neuropsichiatria</a:t>
            </a:r>
            <a:r>
              <a:rPr lang="en-US" sz="2000" dirty="0">
                <a:solidFill>
                  <a:prstClr val="black"/>
                </a:solidFill>
              </a:rPr>
              <a:t> Infantile – IRCCS Burlo Garofolo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 err="1">
                <a:solidFill>
                  <a:prstClr val="black"/>
                </a:solidFill>
              </a:rPr>
              <a:t>Coordinatrice</a:t>
            </a:r>
            <a:r>
              <a:rPr lang="en-US" sz="2000" dirty="0">
                <a:solidFill>
                  <a:prstClr val="black"/>
                </a:solidFill>
              </a:rPr>
              <a:t> del Progetto: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76A36-EE8B-4C1B-915F-5AA3201DDEF5}"/>
              </a:ext>
            </a:extLst>
          </p:cNvPr>
          <p:cNvSpPr txBox="1"/>
          <p:nvPr/>
        </p:nvSpPr>
        <p:spPr>
          <a:xfrm>
            <a:off x="316718" y="145468"/>
            <a:ext cx="1103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</a:rPr>
              <a:t>DISTURBO DELLO SPETTRO AUTISTICO: </a:t>
            </a:r>
          </a:p>
          <a:p>
            <a:r>
              <a:rPr lang="it-IT" sz="3600" dirty="0">
                <a:solidFill>
                  <a:srgbClr val="0070C0"/>
                </a:solidFill>
              </a:rPr>
              <a:t>SCREENING, DIAGNOSI, TRATTAMENTO</a:t>
            </a: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D50B8410-A22F-425F-9C08-9F34AAB3F474}"/>
              </a:ext>
            </a:extLst>
          </p:cNvPr>
          <p:cNvSpPr/>
          <p:nvPr/>
        </p:nvSpPr>
        <p:spPr>
          <a:xfrm>
            <a:off x="-178754" y="3824208"/>
            <a:ext cx="9456564" cy="1064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32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DCEAF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S.F.I.D.A.</a:t>
            </a:r>
          </a:p>
          <a:p>
            <a:pPr algn="ctr">
              <a:spcBef>
                <a:spcPct val="20000"/>
              </a:spcBef>
            </a:pP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creening,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VG,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ntervento,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iagnosi, </a:t>
            </a:r>
            <a:r>
              <a:rPr lang="it-IT" sz="2600" b="1" dirty="0">
                <a:solidFill>
                  <a:srgbClr val="5DCEA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it-IT" sz="2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utismo</a:t>
            </a:r>
          </a:p>
        </p:txBody>
      </p:sp>
      <p:pic>
        <p:nvPicPr>
          <p:cNvPr id="5" name="Picture 2" descr="logo FVG 102">
            <a:extLst>
              <a:ext uri="{FF2B5EF4-FFF2-40B4-BE49-F238E27FC236}">
                <a16:creationId xmlns:a16="http://schemas.microsoft.com/office/drawing/2014/main" id="{1E0AED2B-2769-456F-A26E-FD4BA22F3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77" y="5074008"/>
            <a:ext cx="2023234" cy="4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2A9E0E-18BC-4A94-AD25-947B05DD7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8" y="5074008"/>
            <a:ext cx="75152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200" b="1">
                <a:latin typeface="Verdana" panose="020B0604030504040204" pitchFamily="34" charset="0"/>
                <a:ea typeface="Verdana" panose="020B0604030504040204" pitchFamily="34" charset="0"/>
              </a:rPr>
              <a:t>Progetto SFIDA - finanziato con contributo regionale FVG art. 15, comma 2, lett. b), L.R. 17/2014, Reg. n. 0235/2015 e di modifica Reg.n. 0126/Pres</a:t>
            </a:r>
            <a:endParaRPr lang="it-IT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1">
            <a:extLst>
              <a:ext uri="{FF2B5EF4-FFF2-40B4-BE49-F238E27FC236}">
                <a16:creationId xmlns:a16="http://schemas.microsoft.com/office/drawing/2014/main" id="{A8BB8AAE-804B-4F31-AAF1-B9D5271A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549" y="4007498"/>
            <a:ext cx="1061401" cy="842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BC26C-F659-4C22-8011-7BAFB6307844}"/>
              </a:ext>
            </a:extLst>
          </p:cNvPr>
          <p:cNvSpPr txBox="1"/>
          <p:nvPr/>
        </p:nvSpPr>
        <p:spPr>
          <a:xfrm>
            <a:off x="410365" y="6301016"/>
            <a:ext cx="669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https://www.youtube.com/watch?v=Z6xo06ATYHE</a:t>
            </a:r>
          </a:p>
        </p:txBody>
      </p:sp>
    </p:spTree>
    <p:extLst>
      <p:ext uri="{BB962C8B-B14F-4D97-AF65-F5344CB8AC3E}">
        <p14:creationId xmlns:p14="http://schemas.microsoft.com/office/powerpoint/2010/main" val="276510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F5E3D-70DE-C437-B987-ED96D7B35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57" y="251840"/>
            <a:ext cx="11431004" cy="63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2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2B9BC-BB84-A1F3-A63F-C295E5313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04" y="382247"/>
            <a:ext cx="10377874" cy="61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0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8AB8AC11-86E0-6B43-8DA5-F7E97BCB543D}"/>
              </a:ext>
            </a:extLst>
          </p:cNvPr>
          <p:cNvSpPr txBox="1"/>
          <p:nvPr/>
        </p:nvSpPr>
        <p:spPr>
          <a:xfrm>
            <a:off x="4965430" y="629268"/>
            <a:ext cx="6586491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ea typeface="+mj-ea"/>
                <a:cs typeface="+mj-cs"/>
              </a:rPr>
              <a:t>I DISTURBI DELLO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ea typeface="+mj-ea"/>
                <a:cs typeface="+mj-cs"/>
              </a:rPr>
              <a:t>SPETTRO AUTISTICO (ASD)</a:t>
            </a: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D906CDBB-5E66-3B40-90DA-E9787CFA2ADC}"/>
              </a:ext>
            </a:extLst>
          </p:cNvPr>
          <p:cNvSpPr txBox="1"/>
          <p:nvPr/>
        </p:nvSpPr>
        <p:spPr>
          <a:xfrm>
            <a:off x="4965431" y="2438400"/>
            <a:ext cx="6921769" cy="4142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400" dirty="0"/>
              <a:t>Disturbi del </a:t>
            </a:r>
            <a:r>
              <a:rPr lang="it-IT" sz="2400" dirty="0" err="1"/>
              <a:t>Neurosviluppo</a:t>
            </a:r>
            <a:r>
              <a:rPr lang="it-IT" sz="2400" dirty="0"/>
              <a:t> caratterizzati da: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rgbClr val="C00000"/>
              </a:solidFill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>
                <a:solidFill>
                  <a:srgbClr val="C00000"/>
                </a:solidFill>
              </a:rPr>
              <a:t>Difficoltà nella comunicazione e nell’interazione sociale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it-IT" sz="2400" dirty="0">
                <a:solidFill>
                  <a:srgbClr val="C00000"/>
                </a:solidFill>
              </a:rPr>
              <a:t>Interessi ristretti e comportamenti ripetitivi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v"/>
            </a:pPr>
            <a:endParaRPr lang="it-IT" sz="2400" dirty="0"/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Esordio nel periodo precoce dello sviluppo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Tre livelli di gravità in base al grado di supporto necessario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0D2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48">
            <a:extLst>
              <a:ext uri="{FF2B5EF4-FFF2-40B4-BE49-F238E27FC236}">
                <a16:creationId xmlns:a16="http://schemas.microsoft.com/office/drawing/2014/main" id="{3DA6B036-546C-384B-9B9E-2C8B6E3FDA07}"/>
              </a:ext>
            </a:extLst>
          </p:cNvPr>
          <p:cNvSpPr/>
          <p:nvPr/>
        </p:nvSpPr>
        <p:spPr>
          <a:xfrm>
            <a:off x="1065510" y="8296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22984080-842F-474B-95DD-240E395D8A5D}"/>
              </a:ext>
            </a:extLst>
          </p:cNvPr>
          <p:cNvSpPr/>
          <p:nvPr/>
        </p:nvSpPr>
        <p:spPr>
          <a:xfrm>
            <a:off x="1275704" y="83344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AC21CFD8-AC15-8349-8600-37F49CB48976}"/>
              </a:ext>
            </a:extLst>
          </p:cNvPr>
          <p:cNvSpPr/>
          <p:nvPr/>
        </p:nvSpPr>
        <p:spPr>
          <a:xfrm>
            <a:off x="6342925" y="825910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E48BA-88D4-3AD5-EAB4-796D50FE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1" y="694943"/>
            <a:ext cx="3391373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68E053C4-6038-2A44-AAF6-64E387B614B0}"/>
              </a:ext>
            </a:extLst>
          </p:cNvPr>
          <p:cNvSpPr txBox="1"/>
          <p:nvPr/>
        </p:nvSpPr>
        <p:spPr>
          <a:xfrm>
            <a:off x="413993" y="1634370"/>
            <a:ext cx="6485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Non prevalenze geografiche e/o etniche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B9CD05-68FF-C449-9837-DFDB42CF98AD}"/>
              </a:ext>
            </a:extLst>
          </p:cNvPr>
          <p:cNvSpPr txBox="1"/>
          <p:nvPr/>
        </p:nvSpPr>
        <p:spPr>
          <a:xfrm>
            <a:off x="406391" y="2357101"/>
            <a:ext cx="3623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Maschi : Femmine = 4 : 1</a:t>
            </a:r>
          </a:p>
          <a:p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1CF53D0-2A2D-9040-9884-14B26194B63C}"/>
              </a:ext>
            </a:extLst>
          </p:cNvPr>
          <p:cNvSpPr txBox="1"/>
          <p:nvPr/>
        </p:nvSpPr>
        <p:spPr>
          <a:xfrm>
            <a:off x="406391" y="3628326"/>
            <a:ext cx="43733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b="1" dirty="0">
                <a:solidFill>
                  <a:prstClr val="black"/>
                </a:solidFill>
              </a:rPr>
              <a:t>1% </a:t>
            </a:r>
            <a:r>
              <a:rPr lang="it-IT" sz="2400" dirty="0">
                <a:solidFill>
                  <a:prstClr val="black"/>
                </a:solidFill>
              </a:rPr>
              <a:t>della popolazione mondiale</a:t>
            </a:r>
          </a:p>
          <a:p>
            <a:pPr lvl="1"/>
            <a:r>
              <a:rPr lang="it-IT" sz="2400" dirty="0">
                <a:solidFill>
                  <a:prstClr val="black"/>
                </a:solidFill>
              </a:rPr>
              <a:t>1:77 in Italia</a:t>
            </a:r>
          </a:p>
          <a:p>
            <a:pPr lvl="1"/>
            <a:endParaRPr lang="it-IT" sz="2400" dirty="0">
              <a:solidFill>
                <a:prstClr val="black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Maggior consapevolezza</a:t>
            </a: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Criteri più sensibili</a:t>
            </a:r>
          </a:p>
          <a:p>
            <a:pPr marL="800100" lvl="1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Migliore diagnosi</a:t>
            </a:r>
          </a:p>
          <a:p>
            <a:endParaRPr lang="it-IT" sz="24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8CC27-4F17-9828-51A1-C58498A49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94" y="2283368"/>
            <a:ext cx="5050935" cy="26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0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471D-CE14-4A31-8979-6CF4AFFA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38" y="1019258"/>
            <a:ext cx="7258047" cy="46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8FE762-2748-44D7-A708-DCCAD494BE48}"/>
              </a:ext>
            </a:extLst>
          </p:cNvPr>
          <p:cNvSpPr txBox="1"/>
          <p:nvPr/>
        </p:nvSpPr>
        <p:spPr>
          <a:xfrm>
            <a:off x="398761" y="213131"/>
            <a:ext cx="11522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Disturbo neurobiologico multifattoriale con forte componente genetica, spesso con segni biologici precoci</a:t>
            </a: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F8E7966C-399C-49EE-975B-A377A57713E6}"/>
              </a:ext>
            </a:extLst>
          </p:cNvPr>
          <p:cNvSpPr txBox="1"/>
          <p:nvPr/>
        </p:nvSpPr>
        <p:spPr>
          <a:xfrm>
            <a:off x="750876" y="5336493"/>
            <a:ext cx="106902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La diagnosi è clinica</a:t>
            </a:r>
            <a:r>
              <a:rPr lang="it-IT" sz="2000" dirty="0">
                <a:solidFill>
                  <a:prstClr val="black"/>
                </a:solidFill>
                <a:latin typeface="Palatino Linotype" panose="02040502050505030304" pitchFamily="18" charset="0"/>
              </a:rPr>
              <a:t> basata sull’osservazione di comportamenti/sintomi che sono chiaramente espressi entro 36 mesi </a:t>
            </a:r>
          </a:p>
          <a:p>
            <a:endParaRPr lang="it-IT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F6F3E0-6C99-43AA-9949-4A7174C68264}"/>
              </a:ext>
            </a:extLst>
          </p:cNvPr>
          <p:cNvSpPr txBox="1"/>
          <p:nvPr/>
        </p:nvSpPr>
        <p:spPr>
          <a:xfrm>
            <a:off x="8353352" y="1167238"/>
            <a:ext cx="356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Concordanza in gemelli monozigoti 90%</a:t>
            </a:r>
          </a:p>
          <a:p>
            <a:r>
              <a:rPr lang="it-IT" sz="2400" dirty="0"/>
              <a:t>Dizigoti 20%</a:t>
            </a:r>
          </a:p>
        </p:txBody>
      </p:sp>
    </p:spTree>
    <p:extLst>
      <p:ext uri="{BB962C8B-B14F-4D97-AF65-F5344CB8AC3E}">
        <p14:creationId xmlns:p14="http://schemas.microsoft.com/office/powerpoint/2010/main" val="236188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F182C-1C42-EA43-9662-2670A7D6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98" y="590154"/>
            <a:ext cx="10059804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784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1272</Words>
  <Application>Microsoft Office PowerPoint</Application>
  <PresentationFormat>Widescreen</PresentationFormat>
  <Paragraphs>186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Open Sans</vt:lpstr>
      <vt:lpstr>Palatino Linotype</vt:lpstr>
      <vt:lpstr>Verdana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prime preoccupazioni dei genitori sono cruciali:</vt:lpstr>
      <vt:lpstr>DIAGNOSI PRECOCE: questioni aperte</vt:lpstr>
      <vt:lpstr>Da 6 a 12 mesi : iniziale comparsa di deficit socio-comunicativi</vt:lpstr>
      <vt:lpstr>A 12 mesi</vt:lpstr>
      <vt:lpstr>Dai 12 – 24 mesi : progressivo declino abilità socio-comunicative</vt:lpstr>
      <vt:lpstr>PowerPoint Presentation</vt:lpstr>
      <vt:lpstr>Red Flags entro il secondo anno di vita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Linee guida italiane per bambini e adolescenti  con disturbo delle spettro autistico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Giulia Bresciani</dc:creator>
  <cp:lastModifiedBy>Alberto Tommasini</cp:lastModifiedBy>
  <cp:revision>98</cp:revision>
  <dcterms:created xsi:type="dcterms:W3CDTF">2020-08-28T12:07:53Z</dcterms:created>
  <dcterms:modified xsi:type="dcterms:W3CDTF">2024-04-17T16:20:17Z</dcterms:modified>
</cp:coreProperties>
</file>