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27" r:id="rId2"/>
    <p:sldId id="329" r:id="rId3"/>
    <p:sldId id="340" r:id="rId4"/>
    <p:sldId id="353" r:id="rId5"/>
    <p:sldId id="351" r:id="rId6"/>
    <p:sldId id="330" r:id="rId7"/>
    <p:sldId id="358" r:id="rId8"/>
    <p:sldId id="356" r:id="rId9"/>
    <p:sldId id="357" r:id="rId10"/>
    <p:sldId id="359" r:id="rId11"/>
    <p:sldId id="332" r:id="rId12"/>
    <p:sldId id="344" r:id="rId13"/>
    <p:sldId id="345" r:id="rId14"/>
    <p:sldId id="354" r:id="rId15"/>
    <p:sldId id="346" r:id="rId16"/>
    <p:sldId id="347" r:id="rId17"/>
    <p:sldId id="331" r:id="rId18"/>
    <p:sldId id="349" r:id="rId19"/>
    <p:sldId id="333" r:id="rId20"/>
    <p:sldId id="361" r:id="rId21"/>
    <p:sldId id="334" r:id="rId22"/>
    <p:sldId id="32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1" autoAdjust="0"/>
    <p:restoredTop sz="88936" autoAdjust="0"/>
  </p:normalViewPr>
  <p:slideViewPr>
    <p:cSldViewPr snapToGrid="0">
      <p:cViewPr varScale="1">
        <p:scale>
          <a:sx n="80" d="100"/>
          <a:sy n="80" d="100"/>
        </p:scale>
        <p:origin x="593"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Tommasini" userId="4ed976f799c97d5d" providerId="LiveId" clId="{34EE03AA-0926-4730-AF4E-86DB226E86A4}"/>
    <pc:docChg chg="custSel addSld delSld modSld sldOrd">
      <pc:chgData name="Alberto Tommasini" userId="4ed976f799c97d5d" providerId="LiveId" clId="{34EE03AA-0926-4730-AF4E-86DB226E86A4}" dt="2021-04-11T22:25:08.225" v="1019" actId="1076"/>
      <pc:docMkLst>
        <pc:docMk/>
      </pc:docMkLst>
      <pc:sldChg chg="modSp mod">
        <pc:chgData name="Alberto Tommasini" userId="4ed976f799c97d5d" providerId="LiveId" clId="{34EE03AA-0926-4730-AF4E-86DB226E86A4}" dt="2021-04-11T21:16:05.906" v="377" actId="1076"/>
        <pc:sldMkLst>
          <pc:docMk/>
          <pc:sldMk cId="1393955723" sldId="516"/>
        </pc:sldMkLst>
        <pc:picChg chg="mod">
          <ac:chgData name="Alberto Tommasini" userId="4ed976f799c97d5d" providerId="LiveId" clId="{34EE03AA-0926-4730-AF4E-86DB226E86A4}" dt="2021-04-11T21:16:05.906" v="377" actId="1076"/>
          <ac:picMkLst>
            <pc:docMk/>
            <pc:sldMk cId="1393955723" sldId="516"/>
            <ac:picMk id="3" creationId="{CCADC4FA-9CA7-4CAC-89D2-1603975AE95E}"/>
          </ac:picMkLst>
        </pc:picChg>
      </pc:sldChg>
      <pc:sldChg chg="modSp">
        <pc:chgData name="Alberto Tommasini" userId="4ed976f799c97d5d" providerId="LiveId" clId="{34EE03AA-0926-4730-AF4E-86DB226E86A4}" dt="2021-04-11T21:16:16.239" v="378" actId="1076"/>
        <pc:sldMkLst>
          <pc:docMk/>
          <pc:sldMk cId="4267186334" sldId="527"/>
        </pc:sldMkLst>
        <pc:spChg chg="mod">
          <ac:chgData name="Alberto Tommasini" userId="4ed976f799c97d5d" providerId="LiveId" clId="{34EE03AA-0926-4730-AF4E-86DB226E86A4}" dt="2021-04-11T21:16:16.239" v="378" actId="1076"/>
          <ac:spMkLst>
            <pc:docMk/>
            <pc:sldMk cId="4267186334" sldId="527"/>
            <ac:spMk id="7172" creationId="{37FFE384-4DCB-4169-9037-86AEDC3C65DB}"/>
          </ac:spMkLst>
        </pc:spChg>
      </pc:sldChg>
      <pc:sldChg chg="modSp">
        <pc:chgData name="Alberto Tommasini" userId="4ed976f799c97d5d" providerId="LiveId" clId="{34EE03AA-0926-4730-AF4E-86DB226E86A4}" dt="2021-04-11T21:16:21.781" v="379" actId="1076"/>
        <pc:sldMkLst>
          <pc:docMk/>
          <pc:sldMk cId="2151111130" sldId="534"/>
        </pc:sldMkLst>
        <pc:picChg chg="mod">
          <ac:chgData name="Alberto Tommasini" userId="4ed976f799c97d5d" providerId="LiveId" clId="{34EE03AA-0926-4730-AF4E-86DB226E86A4}" dt="2021-04-11T21:16:21.781" v="379" actId="1076"/>
          <ac:picMkLst>
            <pc:docMk/>
            <pc:sldMk cId="2151111130" sldId="534"/>
            <ac:picMk id="111618" creationId="{C1C93BB6-9A98-47AB-95BE-A07DE59600EF}"/>
          </ac:picMkLst>
        </pc:picChg>
      </pc:sldChg>
      <pc:sldChg chg="setBg">
        <pc:chgData name="Alberto Tommasini" userId="4ed976f799c97d5d" providerId="LiveId" clId="{34EE03AA-0926-4730-AF4E-86DB226E86A4}" dt="2021-04-11T20:52:35.211" v="29"/>
        <pc:sldMkLst>
          <pc:docMk/>
          <pc:sldMk cId="2058603574" sldId="540"/>
        </pc:sldMkLst>
      </pc:sldChg>
      <pc:sldChg chg="addSp modSp mod">
        <pc:chgData name="Alberto Tommasini" userId="4ed976f799c97d5d" providerId="LiveId" clId="{34EE03AA-0926-4730-AF4E-86DB226E86A4}" dt="2021-04-11T21:15:20.913" v="376" actId="14100"/>
        <pc:sldMkLst>
          <pc:docMk/>
          <pc:sldMk cId="1778169282" sldId="541"/>
        </pc:sldMkLst>
        <pc:spChg chg="add mod">
          <ac:chgData name="Alberto Tommasini" userId="4ed976f799c97d5d" providerId="LiveId" clId="{34EE03AA-0926-4730-AF4E-86DB226E86A4}" dt="2021-04-11T20:55:17.309" v="38" actId="14100"/>
          <ac:spMkLst>
            <pc:docMk/>
            <pc:sldMk cId="1778169282" sldId="541"/>
            <ac:spMk id="2" creationId="{C11D6F67-94BD-4339-84D7-E3FAD7A16688}"/>
          </ac:spMkLst>
        </pc:spChg>
        <pc:spChg chg="add mod">
          <ac:chgData name="Alberto Tommasini" userId="4ed976f799c97d5d" providerId="LiveId" clId="{34EE03AA-0926-4730-AF4E-86DB226E86A4}" dt="2021-04-11T21:12:56.157" v="372" actId="20577"/>
          <ac:spMkLst>
            <pc:docMk/>
            <pc:sldMk cId="1778169282" sldId="541"/>
            <ac:spMk id="5" creationId="{6919A2FC-9D4E-47C4-BC76-DF9E46ED8210}"/>
          </ac:spMkLst>
        </pc:spChg>
        <pc:spChg chg="add mod">
          <ac:chgData name="Alberto Tommasini" userId="4ed976f799c97d5d" providerId="LiveId" clId="{34EE03AA-0926-4730-AF4E-86DB226E86A4}" dt="2021-04-11T21:15:20.913" v="376" actId="14100"/>
          <ac:spMkLst>
            <pc:docMk/>
            <pc:sldMk cId="1778169282" sldId="541"/>
            <ac:spMk id="6" creationId="{C8E23709-F919-4A6D-84D1-9ACA0DF0372D}"/>
          </ac:spMkLst>
        </pc:spChg>
        <pc:spChg chg="add mod">
          <ac:chgData name="Alberto Tommasini" userId="4ed976f799c97d5d" providerId="LiveId" clId="{34EE03AA-0926-4730-AF4E-86DB226E86A4}" dt="2021-04-11T21:14:26.034" v="374" actId="14100"/>
          <ac:spMkLst>
            <pc:docMk/>
            <pc:sldMk cId="1778169282" sldId="541"/>
            <ac:spMk id="8" creationId="{4208F159-1C36-4817-99EB-DB351D3B5856}"/>
          </ac:spMkLst>
        </pc:spChg>
        <pc:spChg chg="add mod">
          <ac:chgData name="Alberto Tommasini" userId="4ed976f799c97d5d" providerId="LiveId" clId="{34EE03AA-0926-4730-AF4E-86DB226E86A4}" dt="2021-04-11T21:11:11.095" v="333" actId="14100"/>
          <ac:spMkLst>
            <pc:docMk/>
            <pc:sldMk cId="1778169282" sldId="541"/>
            <ac:spMk id="9" creationId="{93D57876-2B60-426A-85BD-846928D7EF1D}"/>
          </ac:spMkLst>
        </pc:spChg>
        <pc:spChg chg="add mod">
          <ac:chgData name="Alberto Tommasini" userId="4ed976f799c97d5d" providerId="LiveId" clId="{34EE03AA-0926-4730-AF4E-86DB226E86A4}" dt="2021-04-11T21:14:30.461" v="375" actId="20577"/>
          <ac:spMkLst>
            <pc:docMk/>
            <pc:sldMk cId="1778169282" sldId="541"/>
            <ac:spMk id="10" creationId="{67FB1ABC-86D5-4CB7-855D-452C5163D842}"/>
          </ac:spMkLst>
        </pc:spChg>
        <pc:spChg chg="add mod">
          <ac:chgData name="Alberto Tommasini" userId="4ed976f799c97d5d" providerId="LiveId" clId="{34EE03AA-0926-4730-AF4E-86DB226E86A4}" dt="2021-04-11T21:11:15.162" v="334" actId="20577"/>
          <ac:spMkLst>
            <pc:docMk/>
            <pc:sldMk cId="1778169282" sldId="541"/>
            <ac:spMk id="11" creationId="{F65AFDE7-3D56-489A-B6A9-CDBF5B777B3B}"/>
          </ac:spMkLst>
        </pc:spChg>
        <pc:spChg chg="add mod">
          <ac:chgData name="Alberto Tommasini" userId="4ed976f799c97d5d" providerId="LiveId" clId="{34EE03AA-0926-4730-AF4E-86DB226E86A4}" dt="2021-04-11T21:12:51.010" v="369" actId="20577"/>
          <ac:spMkLst>
            <pc:docMk/>
            <pc:sldMk cId="1778169282" sldId="541"/>
            <ac:spMk id="12" creationId="{4D92D48D-7246-43CE-B9A8-5E4388B94053}"/>
          </ac:spMkLst>
        </pc:spChg>
        <pc:picChg chg="mod">
          <ac:chgData name="Alberto Tommasini" userId="4ed976f799c97d5d" providerId="LiveId" clId="{34EE03AA-0926-4730-AF4E-86DB226E86A4}" dt="2021-04-11T20:57:54.416" v="168" actId="1076"/>
          <ac:picMkLst>
            <pc:docMk/>
            <pc:sldMk cId="1778169282" sldId="541"/>
            <ac:picMk id="4098" creationId="{E811232B-DBC6-48AC-9F8F-54662BEDD277}"/>
          </ac:picMkLst>
        </pc:picChg>
      </pc:sldChg>
      <pc:sldChg chg="del">
        <pc:chgData name="Alberto Tommasini" userId="4ed976f799c97d5d" providerId="LiveId" clId="{34EE03AA-0926-4730-AF4E-86DB226E86A4}" dt="2021-04-11T21:17:15.674" v="380" actId="47"/>
        <pc:sldMkLst>
          <pc:docMk/>
          <pc:sldMk cId="3355115306" sldId="682"/>
        </pc:sldMkLst>
      </pc:sldChg>
      <pc:sldChg chg="ord">
        <pc:chgData name="Alberto Tommasini" userId="4ed976f799c97d5d" providerId="LiveId" clId="{34EE03AA-0926-4730-AF4E-86DB226E86A4}" dt="2021-04-11T21:41:12.759" v="595"/>
        <pc:sldMkLst>
          <pc:docMk/>
          <pc:sldMk cId="3971464200" sldId="683"/>
        </pc:sldMkLst>
      </pc:sldChg>
      <pc:sldChg chg="modSp mod">
        <pc:chgData name="Alberto Tommasini" userId="4ed976f799c97d5d" providerId="LiveId" clId="{34EE03AA-0926-4730-AF4E-86DB226E86A4}" dt="2021-04-11T22:14:15.811" v="781" actId="6549"/>
        <pc:sldMkLst>
          <pc:docMk/>
          <pc:sldMk cId="3624865984" sldId="684"/>
        </pc:sldMkLst>
        <pc:spChg chg="mod">
          <ac:chgData name="Alberto Tommasini" userId="4ed976f799c97d5d" providerId="LiveId" clId="{34EE03AA-0926-4730-AF4E-86DB226E86A4}" dt="2021-04-11T22:14:15.811" v="781" actId="6549"/>
          <ac:spMkLst>
            <pc:docMk/>
            <pc:sldMk cId="3624865984" sldId="684"/>
            <ac:spMk id="2" creationId="{579C44FA-DB7F-4750-B608-E86ACA743D64}"/>
          </ac:spMkLst>
        </pc:spChg>
      </pc:sldChg>
      <pc:sldChg chg="modSp mod">
        <pc:chgData name="Alberto Tommasini" userId="4ed976f799c97d5d" providerId="LiveId" clId="{34EE03AA-0926-4730-AF4E-86DB226E86A4}" dt="2021-04-11T22:16:53.081" v="793" actId="255"/>
        <pc:sldMkLst>
          <pc:docMk/>
          <pc:sldMk cId="657590156" sldId="685"/>
        </pc:sldMkLst>
        <pc:spChg chg="mod">
          <ac:chgData name="Alberto Tommasini" userId="4ed976f799c97d5d" providerId="LiveId" clId="{34EE03AA-0926-4730-AF4E-86DB226E86A4}" dt="2021-04-11T22:16:17.942" v="792" actId="20577"/>
          <ac:spMkLst>
            <pc:docMk/>
            <pc:sldMk cId="657590156" sldId="685"/>
            <ac:spMk id="2" creationId="{74210411-7592-4B20-9088-F71C906AC075}"/>
          </ac:spMkLst>
        </pc:spChg>
        <pc:spChg chg="mod">
          <ac:chgData name="Alberto Tommasini" userId="4ed976f799c97d5d" providerId="LiveId" clId="{34EE03AA-0926-4730-AF4E-86DB226E86A4}" dt="2021-04-11T22:16:00.534" v="789" actId="14100"/>
          <ac:spMkLst>
            <pc:docMk/>
            <pc:sldMk cId="657590156" sldId="685"/>
            <ac:spMk id="4" creationId="{22DF3DA4-2A04-4D17-B5DB-53BECA9ACA51}"/>
          </ac:spMkLst>
        </pc:spChg>
        <pc:spChg chg="mod">
          <ac:chgData name="Alberto Tommasini" userId="4ed976f799c97d5d" providerId="LiveId" clId="{34EE03AA-0926-4730-AF4E-86DB226E86A4}" dt="2021-04-11T22:16:53.081" v="793" actId="255"/>
          <ac:spMkLst>
            <pc:docMk/>
            <pc:sldMk cId="657590156" sldId="685"/>
            <ac:spMk id="7" creationId="{A01E7F3D-258E-4C67-A00F-B8DC680B0DED}"/>
          </ac:spMkLst>
        </pc:spChg>
      </pc:sldChg>
      <pc:sldChg chg="modSp mod">
        <pc:chgData name="Alberto Tommasini" userId="4ed976f799c97d5d" providerId="LiveId" clId="{34EE03AA-0926-4730-AF4E-86DB226E86A4}" dt="2021-04-11T22:17:02.795" v="794" actId="255"/>
        <pc:sldMkLst>
          <pc:docMk/>
          <pc:sldMk cId="2073683830" sldId="687"/>
        </pc:sldMkLst>
        <pc:spChg chg="mod">
          <ac:chgData name="Alberto Tommasini" userId="4ed976f799c97d5d" providerId="LiveId" clId="{34EE03AA-0926-4730-AF4E-86DB226E86A4}" dt="2021-04-11T22:17:02.795" v="794" actId="255"/>
          <ac:spMkLst>
            <pc:docMk/>
            <pc:sldMk cId="2073683830" sldId="687"/>
            <ac:spMk id="3" creationId="{06CA2AC7-2F84-4B78-BCA5-81F7809CFC5D}"/>
          </ac:spMkLst>
        </pc:spChg>
      </pc:sldChg>
      <pc:sldChg chg="modSp mod">
        <pc:chgData name="Alberto Tommasini" userId="4ed976f799c97d5d" providerId="LiveId" clId="{34EE03AA-0926-4730-AF4E-86DB226E86A4}" dt="2021-04-11T21:17:51.693" v="393" actId="14100"/>
        <pc:sldMkLst>
          <pc:docMk/>
          <pc:sldMk cId="2909452057" sldId="689"/>
        </pc:sldMkLst>
        <pc:spChg chg="mod">
          <ac:chgData name="Alberto Tommasini" userId="4ed976f799c97d5d" providerId="LiveId" clId="{34EE03AA-0926-4730-AF4E-86DB226E86A4}" dt="2021-04-11T21:17:51.693" v="393" actId="14100"/>
          <ac:spMkLst>
            <pc:docMk/>
            <pc:sldMk cId="2909452057" sldId="689"/>
            <ac:spMk id="20" creationId="{61BC582F-12A7-4700-ADB2-0E8AD9287736}"/>
          </ac:spMkLst>
        </pc:spChg>
        <pc:cxnChg chg="mod">
          <ac:chgData name="Alberto Tommasini" userId="4ed976f799c97d5d" providerId="LiveId" clId="{34EE03AA-0926-4730-AF4E-86DB226E86A4}" dt="2021-04-11T21:17:30.412" v="381" actId="14100"/>
          <ac:cxnSpMkLst>
            <pc:docMk/>
            <pc:sldMk cId="2909452057" sldId="689"/>
            <ac:cxnSpMk id="11" creationId="{C32979C6-5935-41A5-80A4-D625E8F2917B}"/>
          </ac:cxnSpMkLst>
        </pc:cxnChg>
      </pc:sldChg>
      <pc:sldChg chg="modSp mod">
        <pc:chgData name="Alberto Tommasini" userId="4ed976f799c97d5d" providerId="LiveId" clId="{34EE03AA-0926-4730-AF4E-86DB226E86A4}" dt="2021-04-11T21:41:39.489" v="597" actId="20577"/>
        <pc:sldMkLst>
          <pc:docMk/>
          <pc:sldMk cId="394791832" sldId="690"/>
        </pc:sldMkLst>
        <pc:spChg chg="mod">
          <ac:chgData name="Alberto Tommasini" userId="4ed976f799c97d5d" providerId="LiveId" clId="{34EE03AA-0926-4730-AF4E-86DB226E86A4}" dt="2021-04-11T21:40:25.831" v="593" actId="20577"/>
          <ac:spMkLst>
            <pc:docMk/>
            <pc:sldMk cId="394791832" sldId="690"/>
            <ac:spMk id="2" creationId="{6BA1D017-D175-4274-AFB5-D29568DD2FD8}"/>
          </ac:spMkLst>
        </pc:spChg>
        <pc:spChg chg="mod">
          <ac:chgData name="Alberto Tommasini" userId="4ed976f799c97d5d" providerId="LiveId" clId="{34EE03AA-0926-4730-AF4E-86DB226E86A4}" dt="2021-04-11T21:41:39.489" v="597" actId="20577"/>
          <ac:spMkLst>
            <pc:docMk/>
            <pc:sldMk cId="394791832" sldId="690"/>
            <ac:spMk id="3" creationId="{3454CFDB-7001-48FE-8034-5659E73984CF}"/>
          </ac:spMkLst>
        </pc:spChg>
      </pc:sldChg>
      <pc:sldChg chg="modSp mod">
        <pc:chgData name="Alberto Tommasini" userId="4ed976f799c97d5d" providerId="LiveId" clId="{34EE03AA-0926-4730-AF4E-86DB226E86A4}" dt="2021-04-11T22:20:03.020" v="899" actId="20577"/>
        <pc:sldMkLst>
          <pc:docMk/>
          <pc:sldMk cId="3772498989" sldId="692"/>
        </pc:sldMkLst>
        <pc:spChg chg="mod">
          <ac:chgData name="Alberto Tommasini" userId="4ed976f799c97d5d" providerId="LiveId" clId="{34EE03AA-0926-4730-AF4E-86DB226E86A4}" dt="2021-04-11T22:20:03.020" v="899" actId="20577"/>
          <ac:spMkLst>
            <pc:docMk/>
            <pc:sldMk cId="3772498989" sldId="692"/>
            <ac:spMk id="2" creationId="{7795BD5D-CA11-48C1-9C02-20A0B0FD9370}"/>
          </ac:spMkLst>
        </pc:spChg>
      </pc:sldChg>
      <pc:sldChg chg="modSp mod">
        <pc:chgData name="Alberto Tommasini" userId="4ed976f799c97d5d" providerId="LiveId" clId="{34EE03AA-0926-4730-AF4E-86DB226E86A4}" dt="2021-04-11T22:22:32.949" v="978" actId="6549"/>
        <pc:sldMkLst>
          <pc:docMk/>
          <pc:sldMk cId="2870341307" sldId="694"/>
        </pc:sldMkLst>
        <pc:spChg chg="mod">
          <ac:chgData name="Alberto Tommasini" userId="4ed976f799c97d5d" providerId="LiveId" clId="{34EE03AA-0926-4730-AF4E-86DB226E86A4}" dt="2021-04-11T22:22:32.949" v="978" actId="6549"/>
          <ac:spMkLst>
            <pc:docMk/>
            <pc:sldMk cId="2870341307" sldId="694"/>
            <ac:spMk id="2" creationId="{D0184634-14AE-44D0-9EEA-CD0AEFDEF2DE}"/>
          </ac:spMkLst>
        </pc:spChg>
      </pc:sldChg>
      <pc:sldChg chg="modSp mod">
        <pc:chgData name="Alberto Tommasini" userId="4ed976f799c97d5d" providerId="LiveId" clId="{34EE03AA-0926-4730-AF4E-86DB226E86A4}" dt="2021-04-11T22:23:16.209" v="982" actId="14100"/>
        <pc:sldMkLst>
          <pc:docMk/>
          <pc:sldMk cId="2976572119" sldId="695"/>
        </pc:sldMkLst>
        <pc:spChg chg="mod">
          <ac:chgData name="Alberto Tommasini" userId="4ed976f799c97d5d" providerId="LiveId" clId="{34EE03AA-0926-4730-AF4E-86DB226E86A4}" dt="2021-04-11T22:23:16.209" v="982" actId="14100"/>
          <ac:spMkLst>
            <pc:docMk/>
            <pc:sldMk cId="2976572119" sldId="695"/>
            <ac:spMk id="2" creationId="{FAE236BE-E2AF-42EB-8346-ADF68244B2E8}"/>
          </ac:spMkLst>
        </pc:spChg>
      </pc:sldChg>
      <pc:sldChg chg="modSp mod">
        <pc:chgData name="Alberto Tommasini" userId="4ed976f799c97d5d" providerId="LiveId" clId="{34EE03AA-0926-4730-AF4E-86DB226E86A4}" dt="2021-04-11T22:23:43.829" v="989" actId="6549"/>
        <pc:sldMkLst>
          <pc:docMk/>
          <pc:sldMk cId="1331812654" sldId="696"/>
        </pc:sldMkLst>
        <pc:spChg chg="mod">
          <ac:chgData name="Alberto Tommasini" userId="4ed976f799c97d5d" providerId="LiveId" clId="{34EE03AA-0926-4730-AF4E-86DB226E86A4}" dt="2021-04-11T22:23:43.829" v="989" actId="6549"/>
          <ac:spMkLst>
            <pc:docMk/>
            <pc:sldMk cId="1331812654" sldId="696"/>
            <ac:spMk id="2" creationId="{3764B4D7-5743-4F75-8EF2-7D963EBC7646}"/>
          </ac:spMkLst>
        </pc:spChg>
      </pc:sldChg>
      <pc:sldChg chg="modSp mod">
        <pc:chgData name="Alberto Tommasini" userId="4ed976f799c97d5d" providerId="LiveId" clId="{34EE03AA-0926-4730-AF4E-86DB226E86A4}" dt="2021-04-11T22:24:26.726" v="1016" actId="20577"/>
        <pc:sldMkLst>
          <pc:docMk/>
          <pc:sldMk cId="711408388" sldId="698"/>
        </pc:sldMkLst>
        <pc:spChg chg="mod">
          <ac:chgData name="Alberto Tommasini" userId="4ed976f799c97d5d" providerId="LiveId" clId="{34EE03AA-0926-4730-AF4E-86DB226E86A4}" dt="2021-04-11T22:24:26.726" v="1016" actId="20577"/>
          <ac:spMkLst>
            <pc:docMk/>
            <pc:sldMk cId="711408388" sldId="698"/>
            <ac:spMk id="2" creationId="{8F5C777F-528D-4FFF-A31F-5BB8318A8039}"/>
          </ac:spMkLst>
        </pc:spChg>
      </pc:sldChg>
      <pc:sldChg chg="modSp mod">
        <pc:chgData name="Alberto Tommasini" userId="4ed976f799c97d5d" providerId="LiveId" clId="{34EE03AA-0926-4730-AF4E-86DB226E86A4}" dt="2021-04-11T22:24:35.633" v="1017" actId="6549"/>
        <pc:sldMkLst>
          <pc:docMk/>
          <pc:sldMk cId="656593016" sldId="699"/>
        </pc:sldMkLst>
        <pc:spChg chg="mod">
          <ac:chgData name="Alberto Tommasini" userId="4ed976f799c97d5d" providerId="LiveId" clId="{34EE03AA-0926-4730-AF4E-86DB226E86A4}" dt="2021-04-11T22:24:35.633" v="1017" actId="6549"/>
          <ac:spMkLst>
            <pc:docMk/>
            <pc:sldMk cId="656593016" sldId="699"/>
            <ac:spMk id="2" creationId="{2C9C42F6-9508-44CF-B15D-D52AAFE57FC1}"/>
          </ac:spMkLst>
        </pc:spChg>
      </pc:sldChg>
      <pc:sldChg chg="modSp mod">
        <pc:chgData name="Alberto Tommasini" userId="4ed976f799c97d5d" providerId="LiveId" clId="{34EE03AA-0926-4730-AF4E-86DB226E86A4}" dt="2021-04-11T22:24:46.195" v="1018" actId="2711"/>
        <pc:sldMkLst>
          <pc:docMk/>
          <pc:sldMk cId="1777341188" sldId="700"/>
        </pc:sldMkLst>
        <pc:spChg chg="mod">
          <ac:chgData name="Alberto Tommasini" userId="4ed976f799c97d5d" providerId="LiveId" clId="{34EE03AA-0926-4730-AF4E-86DB226E86A4}" dt="2021-04-11T22:24:46.195" v="1018" actId="2711"/>
          <ac:spMkLst>
            <pc:docMk/>
            <pc:sldMk cId="1777341188" sldId="700"/>
            <ac:spMk id="2" creationId="{6C551EBD-A77A-4B86-AB23-1E16C29252F8}"/>
          </ac:spMkLst>
        </pc:spChg>
      </pc:sldChg>
      <pc:sldChg chg="modSp mod">
        <pc:chgData name="Alberto Tommasini" userId="4ed976f799c97d5d" providerId="LiveId" clId="{34EE03AA-0926-4730-AF4E-86DB226E86A4}" dt="2021-04-11T21:43:33.056" v="646" actId="2711"/>
        <pc:sldMkLst>
          <pc:docMk/>
          <pc:sldMk cId="508721170" sldId="705"/>
        </pc:sldMkLst>
        <pc:spChg chg="mod">
          <ac:chgData name="Alberto Tommasini" userId="4ed976f799c97d5d" providerId="LiveId" clId="{34EE03AA-0926-4730-AF4E-86DB226E86A4}" dt="2021-04-11T21:43:33.056" v="646" actId="2711"/>
          <ac:spMkLst>
            <pc:docMk/>
            <pc:sldMk cId="508721170" sldId="705"/>
            <ac:spMk id="2" creationId="{E02AA813-263B-499A-A586-D408FF1BEB8D}"/>
          </ac:spMkLst>
        </pc:spChg>
      </pc:sldChg>
      <pc:sldChg chg="addSp delSp modSp mod">
        <pc:chgData name="Alberto Tommasini" userId="4ed976f799c97d5d" providerId="LiveId" clId="{34EE03AA-0926-4730-AF4E-86DB226E86A4}" dt="2021-04-11T21:46:24.741" v="766" actId="1076"/>
        <pc:sldMkLst>
          <pc:docMk/>
          <pc:sldMk cId="3037809678" sldId="706"/>
        </pc:sldMkLst>
        <pc:spChg chg="mod">
          <ac:chgData name="Alberto Tommasini" userId="4ed976f799c97d5d" providerId="LiveId" clId="{34EE03AA-0926-4730-AF4E-86DB226E86A4}" dt="2021-04-11T21:44:10.195" v="651" actId="20577"/>
          <ac:spMkLst>
            <pc:docMk/>
            <pc:sldMk cId="3037809678" sldId="706"/>
            <ac:spMk id="2" creationId="{B35CF3A7-93CF-4311-A92C-008DAC466AFE}"/>
          </ac:spMkLst>
        </pc:spChg>
        <pc:spChg chg="add mod">
          <ac:chgData name="Alberto Tommasini" userId="4ed976f799c97d5d" providerId="LiveId" clId="{34EE03AA-0926-4730-AF4E-86DB226E86A4}" dt="2021-04-11T21:46:24.741" v="766" actId="1076"/>
          <ac:spMkLst>
            <pc:docMk/>
            <pc:sldMk cId="3037809678" sldId="706"/>
            <ac:spMk id="3" creationId="{824C5B30-6A91-4D06-93F9-5B00B4A0A2E3}"/>
          </ac:spMkLst>
        </pc:spChg>
        <pc:spChg chg="del">
          <ac:chgData name="Alberto Tommasini" userId="4ed976f799c97d5d" providerId="LiveId" clId="{34EE03AA-0926-4730-AF4E-86DB226E86A4}" dt="2021-04-11T21:44:27.804" v="652" actId="478"/>
          <ac:spMkLst>
            <pc:docMk/>
            <pc:sldMk cId="3037809678" sldId="706"/>
            <ac:spMk id="5" creationId="{69B1C0E6-CC72-4C85-9833-D5D91C7D9FC0}"/>
          </ac:spMkLst>
        </pc:spChg>
        <pc:picChg chg="add del mod">
          <ac:chgData name="Alberto Tommasini" userId="4ed976f799c97d5d" providerId="LiveId" clId="{34EE03AA-0926-4730-AF4E-86DB226E86A4}" dt="2021-04-11T21:45:21.358" v="655" actId="1076"/>
          <ac:picMkLst>
            <pc:docMk/>
            <pc:sldMk cId="3037809678" sldId="706"/>
            <ac:picMk id="4" creationId="{C1BDACAA-F31B-442E-92F7-1EE0A6C90788}"/>
          </ac:picMkLst>
        </pc:picChg>
      </pc:sldChg>
      <pc:sldChg chg="modSp mod">
        <pc:chgData name="Alberto Tommasini" userId="4ed976f799c97d5d" providerId="LiveId" clId="{34EE03AA-0926-4730-AF4E-86DB226E86A4}" dt="2021-04-11T22:15:38.198" v="787" actId="1076"/>
        <pc:sldMkLst>
          <pc:docMk/>
          <pc:sldMk cId="481798358" sldId="712"/>
        </pc:sldMkLst>
        <pc:spChg chg="mod">
          <ac:chgData name="Alberto Tommasini" userId="4ed976f799c97d5d" providerId="LiveId" clId="{34EE03AA-0926-4730-AF4E-86DB226E86A4}" dt="2021-04-11T22:15:32.806" v="786" actId="1076"/>
          <ac:spMkLst>
            <pc:docMk/>
            <pc:sldMk cId="481798358" sldId="712"/>
            <ac:spMk id="7" creationId="{A0508755-2CB2-45A7-A872-C7E7FF5A6D41}"/>
          </ac:spMkLst>
        </pc:spChg>
        <pc:spChg chg="mod">
          <ac:chgData name="Alberto Tommasini" userId="4ed976f799c97d5d" providerId="LiveId" clId="{34EE03AA-0926-4730-AF4E-86DB226E86A4}" dt="2021-04-11T22:15:38.198" v="787" actId="1076"/>
          <ac:spMkLst>
            <pc:docMk/>
            <pc:sldMk cId="481798358" sldId="712"/>
            <ac:spMk id="17" creationId="{0570E8D5-8A0F-43E7-A40C-DC49C01003EF}"/>
          </ac:spMkLst>
        </pc:spChg>
        <pc:picChg chg="mod">
          <ac:chgData name="Alberto Tommasini" userId="4ed976f799c97d5d" providerId="LiveId" clId="{34EE03AA-0926-4730-AF4E-86DB226E86A4}" dt="2021-04-11T22:15:28.486" v="784" actId="1076"/>
          <ac:picMkLst>
            <pc:docMk/>
            <pc:sldMk cId="481798358" sldId="712"/>
            <ac:picMk id="5" creationId="{B2C6447D-2ADB-413D-A1C9-DAB0F31B1CAD}"/>
          </ac:picMkLst>
        </pc:picChg>
        <pc:picChg chg="mod">
          <ac:chgData name="Alberto Tommasini" userId="4ed976f799c97d5d" providerId="LiveId" clId="{34EE03AA-0926-4730-AF4E-86DB226E86A4}" dt="2021-04-11T22:15:29.761" v="785" actId="1076"/>
          <ac:picMkLst>
            <pc:docMk/>
            <pc:sldMk cId="481798358" sldId="712"/>
            <ac:picMk id="4098" creationId="{D8B0EECF-97CE-44FC-A4E6-E71506B200BA}"/>
          </ac:picMkLst>
        </pc:picChg>
      </pc:sldChg>
      <pc:sldChg chg="modSp mod">
        <pc:chgData name="Alberto Tommasini" userId="4ed976f799c97d5d" providerId="LiveId" clId="{34EE03AA-0926-4730-AF4E-86DB226E86A4}" dt="2021-04-11T22:15:22.514" v="783" actId="207"/>
        <pc:sldMkLst>
          <pc:docMk/>
          <pc:sldMk cId="1710913073" sldId="713"/>
        </pc:sldMkLst>
        <pc:spChg chg="mod">
          <ac:chgData name="Alberto Tommasini" userId="4ed976f799c97d5d" providerId="LiveId" clId="{34EE03AA-0926-4730-AF4E-86DB226E86A4}" dt="2021-04-11T22:15:22.514" v="783" actId="207"/>
          <ac:spMkLst>
            <pc:docMk/>
            <pc:sldMk cId="1710913073" sldId="713"/>
            <ac:spMk id="5" creationId="{1BF11A8F-30A0-4D72-B0A8-C80AAB8EB371}"/>
          </ac:spMkLst>
        </pc:spChg>
      </pc:sldChg>
      <pc:sldChg chg="addSp modSp mod">
        <pc:chgData name="Alberto Tommasini" userId="4ed976f799c97d5d" providerId="LiveId" clId="{34EE03AA-0926-4730-AF4E-86DB226E86A4}" dt="2021-04-11T22:18:43.749" v="864" actId="20577"/>
        <pc:sldMkLst>
          <pc:docMk/>
          <pc:sldMk cId="2815131207" sldId="716"/>
        </pc:sldMkLst>
        <pc:spChg chg="mod">
          <ac:chgData name="Alberto Tommasini" userId="4ed976f799c97d5d" providerId="LiveId" clId="{34EE03AA-0926-4730-AF4E-86DB226E86A4}" dt="2021-04-11T22:18:43.749" v="864" actId="20577"/>
          <ac:spMkLst>
            <pc:docMk/>
            <pc:sldMk cId="2815131207" sldId="716"/>
            <ac:spMk id="3" creationId="{A472CD32-1333-4A67-9AF1-DECFF9ED7651}"/>
          </ac:spMkLst>
        </pc:spChg>
        <pc:spChg chg="add mod">
          <ac:chgData name="Alberto Tommasini" userId="4ed976f799c97d5d" providerId="LiveId" clId="{34EE03AA-0926-4730-AF4E-86DB226E86A4}" dt="2021-04-11T22:18:38.602" v="849" actId="1076"/>
          <ac:spMkLst>
            <pc:docMk/>
            <pc:sldMk cId="2815131207" sldId="716"/>
            <ac:spMk id="4" creationId="{53ADB376-3FE9-4BBF-8DED-D589FDA5AD60}"/>
          </ac:spMkLst>
        </pc:spChg>
      </pc:sldChg>
      <pc:sldChg chg="modSp mod">
        <pc:chgData name="Alberto Tommasini" userId="4ed976f799c97d5d" providerId="LiveId" clId="{34EE03AA-0926-4730-AF4E-86DB226E86A4}" dt="2021-04-11T22:25:08.225" v="1019" actId="1076"/>
        <pc:sldMkLst>
          <pc:docMk/>
          <pc:sldMk cId="1275517669" sldId="718"/>
        </pc:sldMkLst>
        <pc:spChg chg="mod">
          <ac:chgData name="Alberto Tommasini" userId="4ed976f799c97d5d" providerId="LiveId" clId="{34EE03AA-0926-4730-AF4E-86DB226E86A4}" dt="2021-04-11T22:25:08.225" v="1019" actId="1076"/>
          <ac:spMkLst>
            <pc:docMk/>
            <pc:sldMk cId="1275517669" sldId="718"/>
            <ac:spMk id="3" creationId="{F6571AC5-7362-4567-963B-82E97B95B7C6}"/>
          </ac:spMkLst>
        </pc:spChg>
      </pc:sldChg>
      <pc:sldChg chg="addSp modSp new mod modNotesTx">
        <pc:chgData name="Alberto Tommasini" userId="4ed976f799c97d5d" providerId="LiveId" clId="{34EE03AA-0926-4730-AF4E-86DB226E86A4}" dt="2021-04-11T19:23:20.181" v="28" actId="20577"/>
        <pc:sldMkLst>
          <pc:docMk/>
          <pc:sldMk cId="953775607" sldId="719"/>
        </pc:sldMkLst>
        <pc:picChg chg="add mod">
          <ac:chgData name="Alberto Tommasini" userId="4ed976f799c97d5d" providerId="LiveId" clId="{34EE03AA-0926-4730-AF4E-86DB226E86A4}" dt="2021-04-11T19:23:13.742" v="4" actId="1076"/>
          <ac:picMkLst>
            <pc:docMk/>
            <pc:sldMk cId="953775607" sldId="719"/>
            <ac:picMk id="3" creationId="{EC6F4841-7DFA-42D7-8017-F8A956289C4B}"/>
          </ac:picMkLst>
        </pc:picChg>
      </pc:sldChg>
      <pc:sldChg chg="addSp delSp modSp new mod">
        <pc:chgData name="Alberto Tommasini" userId="4ed976f799c97d5d" providerId="LiveId" clId="{34EE03AA-0926-4730-AF4E-86DB226E86A4}" dt="2021-04-11T21:40:03.346" v="554" actId="20577"/>
        <pc:sldMkLst>
          <pc:docMk/>
          <pc:sldMk cId="3545022254" sldId="720"/>
        </pc:sldMkLst>
        <pc:spChg chg="add del mod">
          <ac:chgData name="Alberto Tommasini" userId="4ed976f799c97d5d" providerId="LiveId" clId="{34EE03AA-0926-4730-AF4E-86DB226E86A4}" dt="2021-04-11T21:34:27.360" v="431" actId="478"/>
          <ac:spMkLst>
            <pc:docMk/>
            <pc:sldMk cId="3545022254" sldId="720"/>
            <ac:spMk id="2" creationId="{996AFBD5-F754-4A61-9554-5A4F28CF4E45}"/>
          </ac:spMkLst>
        </pc:spChg>
        <pc:spChg chg="add mod">
          <ac:chgData name="Alberto Tommasini" userId="4ed976f799c97d5d" providerId="LiveId" clId="{34EE03AA-0926-4730-AF4E-86DB226E86A4}" dt="2021-04-11T21:40:03.346" v="554" actId="20577"/>
          <ac:spMkLst>
            <pc:docMk/>
            <pc:sldMk cId="3545022254" sldId="720"/>
            <ac:spMk id="5" creationId="{83E875BB-CCAD-4C83-A212-29EDE3FD4EC7}"/>
          </ac:spMkLst>
        </pc:spChg>
        <pc:spChg chg="add mod">
          <ac:chgData name="Alberto Tommasini" userId="4ed976f799c97d5d" providerId="LiveId" clId="{34EE03AA-0926-4730-AF4E-86DB226E86A4}" dt="2021-04-11T21:39:20.673" v="549" actId="5793"/>
          <ac:spMkLst>
            <pc:docMk/>
            <pc:sldMk cId="3545022254" sldId="720"/>
            <ac:spMk id="9" creationId="{69473FA3-E3AC-4C7A-958A-F6CCF0EFA20E}"/>
          </ac:spMkLst>
        </pc:spChg>
        <pc:picChg chg="add mod">
          <ac:chgData name="Alberto Tommasini" userId="4ed976f799c97d5d" providerId="LiveId" clId="{34EE03AA-0926-4730-AF4E-86DB226E86A4}" dt="2021-04-11T21:33:56.310" v="417" actId="1076"/>
          <ac:picMkLst>
            <pc:docMk/>
            <pc:sldMk cId="3545022254" sldId="720"/>
            <ac:picMk id="4" creationId="{E30C3F32-47B1-41D1-BA15-EAEBFBFEAEBE}"/>
          </ac:picMkLst>
        </pc:picChg>
        <pc:picChg chg="add mod">
          <ac:chgData name="Alberto Tommasini" userId="4ed976f799c97d5d" providerId="LiveId" clId="{34EE03AA-0926-4730-AF4E-86DB226E86A4}" dt="2021-04-11T21:34:30.433" v="432" actId="1076"/>
          <ac:picMkLst>
            <pc:docMk/>
            <pc:sldMk cId="3545022254" sldId="720"/>
            <ac:picMk id="1026" creationId="{851900DF-E831-4507-81F3-A42397B22200}"/>
          </ac:picMkLst>
        </pc:picChg>
        <pc:picChg chg="add del mod">
          <ac:chgData name="Alberto Tommasini" userId="4ed976f799c97d5d" providerId="LiveId" clId="{34EE03AA-0926-4730-AF4E-86DB226E86A4}" dt="2021-04-11T21:30:55.338" v="411" actId="478"/>
          <ac:picMkLst>
            <pc:docMk/>
            <pc:sldMk cId="3545022254" sldId="720"/>
            <ac:picMk id="1028" creationId="{3055BE91-F2ED-4999-A2C4-A4CE1C133130}"/>
          </ac:picMkLst>
        </pc:picChg>
        <pc:picChg chg="add mod">
          <ac:chgData name="Alberto Tommasini" userId="4ed976f799c97d5d" providerId="LiveId" clId="{34EE03AA-0926-4730-AF4E-86DB226E86A4}" dt="2021-04-11T21:34:32.767" v="433" actId="1076"/>
          <ac:picMkLst>
            <pc:docMk/>
            <pc:sldMk cId="3545022254" sldId="720"/>
            <ac:picMk id="1030" creationId="{F6E38A86-2D57-4302-B8D2-6D8B2A8B3AB4}"/>
          </ac:picMkLst>
        </pc:picChg>
      </pc:sldChg>
    </pc:docChg>
  </pc:docChgLst>
  <pc:docChgLst>
    <pc:chgData name="Alberto Tommasini" userId="4ed976f799c97d5d" providerId="LiveId" clId="{9D08892C-5149-49C5-BFF9-18A1F87F2A5E}"/>
    <pc:docChg chg="custSel addSld delSld modSld">
      <pc:chgData name="Alberto Tommasini" userId="4ed976f799c97d5d" providerId="LiveId" clId="{9D08892C-5149-49C5-BFF9-18A1F87F2A5E}" dt="2021-04-11T23:01:05.802" v="42" actId="47"/>
      <pc:docMkLst>
        <pc:docMk/>
      </pc:docMkLst>
      <pc:sldChg chg="add">
        <pc:chgData name="Alberto Tommasini" userId="4ed976f799c97d5d" providerId="LiveId" clId="{9D08892C-5149-49C5-BFF9-18A1F87F2A5E}" dt="2021-04-11T22:55:57.402" v="0"/>
        <pc:sldMkLst>
          <pc:docMk/>
          <pc:sldMk cId="2427347388" sldId="318"/>
        </pc:sldMkLst>
      </pc:sldChg>
      <pc:sldChg chg="add del">
        <pc:chgData name="Alberto Tommasini" userId="4ed976f799c97d5d" providerId="LiveId" clId="{9D08892C-5149-49C5-BFF9-18A1F87F2A5E}" dt="2021-04-11T22:56:33.160" v="9" actId="47"/>
        <pc:sldMkLst>
          <pc:docMk/>
          <pc:sldMk cId="3189910683" sldId="319"/>
        </pc:sldMkLst>
      </pc:sldChg>
      <pc:sldChg chg="add del">
        <pc:chgData name="Alberto Tommasini" userId="4ed976f799c97d5d" providerId="LiveId" clId="{9D08892C-5149-49C5-BFF9-18A1F87F2A5E}" dt="2021-04-11T22:56:39.204" v="10" actId="47"/>
        <pc:sldMkLst>
          <pc:docMk/>
          <pc:sldMk cId="3576437399" sldId="320"/>
        </pc:sldMkLst>
      </pc:sldChg>
      <pc:sldChg chg="add del">
        <pc:chgData name="Alberto Tommasini" userId="4ed976f799c97d5d" providerId="LiveId" clId="{9D08892C-5149-49C5-BFF9-18A1F87F2A5E}" dt="2021-04-11T22:56:54.654" v="11" actId="47"/>
        <pc:sldMkLst>
          <pc:docMk/>
          <pc:sldMk cId="1540551231" sldId="321"/>
        </pc:sldMkLst>
      </pc:sldChg>
      <pc:sldChg chg="add">
        <pc:chgData name="Alberto Tommasini" userId="4ed976f799c97d5d" providerId="LiveId" clId="{9D08892C-5149-49C5-BFF9-18A1F87F2A5E}" dt="2021-04-11T22:55:57.402" v="0"/>
        <pc:sldMkLst>
          <pc:docMk/>
          <pc:sldMk cId="1508760540" sldId="322"/>
        </pc:sldMkLst>
      </pc:sldChg>
      <pc:sldChg chg="add del">
        <pc:chgData name="Alberto Tommasini" userId="4ed976f799c97d5d" providerId="LiveId" clId="{9D08892C-5149-49C5-BFF9-18A1F87F2A5E}" dt="2021-04-11T22:57:00.486" v="12" actId="47"/>
        <pc:sldMkLst>
          <pc:docMk/>
          <pc:sldMk cId="3342913619" sldId="323"/>
        </pc:sldMkLst>
      </pc:sldChg>
      <pc:sldChg chg="add">
        <pc:chgData name="Alberto Tommasini" userId="4ed976f799c97d5d" providerId="LiveId" clId="{9D08892C-5149-49C5-BFF9-18A1F87F2A5E}" dt="2021-04-11T22:55:57.402" v="0"/>
        <pc:sldMkLst>
          <pc:docMk/>
          <pc:sldMk cId="2509314911" sldId="324"/>
        </pc:sldMkLst>
      </pc:sldChg>
      <pc:sldChg chg="add">
        <pc:chgData name="Alberto Tommasini" userId="4ed976f799c97d5d" providerId="LiveId" clId="{9D08892C-5149-49C5-BFF9-18A1F87F2A5E}" dt="2021-04-11T22:55:57.402" v="0"/>
        <pc:sldMkLst>
          <pc:docMk/>
          <pc:sldMk cId="3177838892" sldId="325"/>
        </pc:sldMkLst>
      </pc:sldChg>
      <pc:sldChg chg="add">
        <pc:chgData name="Alberto Tommasini" userId="4ed976f799c97d5d" providerId="LiveId" clId="{9D08892C-5149-49C5-BFF9-18A1F87F2A5E}" dt="2021-04-11T22:55:57.402" v="0"/>
        <pc:sldMkLst>
          <pc:docMk/>
          <pc:sldMk cId="1299882172" sldId="326"/>
        </pc:sldMkLst>
      </pc:sldChg>
      <pc:sldChg chg="add del">
        <pc:chgData name="Alberto Tommasini" userId="4ed976f799c97d5d" providerId="LiveId" clId="{9D08892C-5149-49C5-BFF9-18A1F87F2A5E}" dt="2021-04-11T23:01:04.355" v="41" actId="47"/>
        <pc:sldMkLst>
          <pc:docMk/>
          <pc:sldMk cId="0" sldId="363"/>
        </pc:sldMkLst>
      </pc:sldChg>
      <pc:sldChg chg="add del">
        <pc:chgData name="Alberto Tommasini" userId="4ed976f799c97d5d" providerId="LiveId" clId="{9D08892C-5149-49C5-BFF9-18A1F87F2A5E}" dt="2021-04-11T23:01:02.820" v="40" actId="47"/>
        <pc:sldMkLst>
          <pc:docMk/>
          <pc:sldMk cId="0" sldId="365"/>
        </pc:sldMkLst>
      </pc:sldChg>
      <pc:sldChg chg="add">
        <pc:chgData name="Alberto Tommasini" userId="4ed976f799c97d5d" providerId="LiveId" clId="{9D08892C-5149-49C5-BFF9-18A1F87F2A5E}" dt="2021-04-11T22:55:57.402" v="0"/>
        <pc:sldMkLst>
          <pc:docMk/>
          <pc:sldMk cId="0" sldId="369"/>
        </pc:sldMkLst>
      </pc:sldChg>
      <pc:sldChg chg="add del">
        <pc:chgData name="Alberto Tommasini" userId="4ed976f799c97d5d" providerId="LiveId" clId="{9D08892C-5149-49C5-BFF9-18A1F87F2A5E}" dt="2021-04-11T23:01:05.802" v="42" actId="47"/>
        <pc:sldMkLst>
          <pc:docMk/>
          <pc:sldMk cId="0" sldId="375"/>
        </pc:sldMkLst>
      </pc:sldChg>
      <pc:sldChg chg="add del">
        <pc:chgData name="Alberto Tommasini" userId="4ed976f799c97d5d" providerId="LiveId" clId="{9D08892C-5149-49C5-BFF9-18A1F87F2A5E}" dt="2021-04-11T23:01:01.184" v="39" actId="47"/>
        <pc:sldMkLst>
          <pc:docMk/>
          <pc:sldMk cId="0" sldId="380"/>
        </pc:sldMkLst>
      </pc:sldChg>
      <pc:sldChg chg="add del">
        <pc:chgData name="Alberto Tommasini" userId="4ed976f799c97d5d" providerId="LiveId" clId="{9D08892C-5149-49C5-BFF9-18A1F87F2A5E}" dt="2021-04-11T23:00:59.929" v="38" actId="47"/>
        <pc:sldMkLst>
          <pc:docMk/>
          <pc:sldMk cId="0" sldId="392"/>
        </pc:sldMkLst>
      </pc:sldChg>
      <pc:sldChg chg="add del setBg">
        <pc:chgData name="Alberto Tommasini" userId="4ed976f799c97d5d" providerId="LiveId" clId="{9D08892C-5149-49C5-BFF9-18A1F87F2A5E}" dt="2021-04-11T22:57:31.067" v="15" actId="47"/>
        <pc:sldMkLst>
          <pc:docMk/>
          <pc:sldMk cId="0" sldId="404"/>
        </pc:sldMkLst>
      </pc:sldChg>
      <pc:sldChg chg="add">
        <pc:chgData name="Alberto Tommasini" userId="4ed976f799c97d5d" providerId="LiveId" clId="{9D08892C-5149-49C5-BFF9-18A1F87F2A5E}" dt="2021-04-11T22:55:57.402" v="0"/>
        <pc:sldMkLst>
          <pc:docMk/>
          <pc:sldMk cId="594674209" sldId="407"/>
        </pc:sldMkLst>
      </pc:sldChg>
      <pc:sldChg chg="add">
        <pc:chgData name="Alberto Tommasini" userId="4ed976f799c97d5d" providerId="LiveId" clId="{9D08892C-5149-49C5-BFF9-18A1F87F2A5E}" dt="2021-04-11T22:55:57.402" v="0"/>
        <pc:sldMkLst>
          <pc:docMk/>
          <pc:sldMk cId="881065814" sldId="413"/>
        </pc:sldMkLst>
      </pc:sldChg>
      <pc:sldChg chg="add">
        <pc:chgData name="Alberto Tommasini" userId="4ed976f799c97d5d" providerId="LiveId" clId="{9D08892C-5149-49C5-BFF9-18A1F87F2A5E}" dt="2021-04-11T22:55:57.402" v="0"/>
        <pc:sldMkLst>
          <pc:docMk/>
          <pc:sldMk cId="3077387204" sldId="421"/>
        </pc:sldMkLst>
      </pc:sldChg>
      <pc:sldChg chg="add">
        <pc:chgData name="Alberto Tommasini" userId="4ed976f799c97d5d" providerId="LiveId" clId="{9D08892C-5149-49C5-BFF9-18A1F87F2A5E}" dt="2021-04-11T22:55:57.402" v="0"/>
        <pc:sldMkLst>
          <pc:docMk/>
          <pc:sldMk cId="0" sldId="423"/>
        </pc:sldMkLst>
      </pc:sldChg>
      <pc:sldChg chg="add setBg">
        <pc:chgData name="Alberto Tommasini" userId="4ed976f799c97d5d" providerId="LiveId" clId="{9D08892C-5149-49C5-BFF9-18A1F87F2A5E}" dt="2021-04-11T22:55:57.402" v="0"/>
        <pc:sldMkLst>
          <pc:docMk/>
          <pc:sldMk cId="0" sldId="432"/>
        </pc:sldMkLst>
      </pc:sldChg>
      <pc:sldChg chg="add setBg">
        <pc:chgData name="Alberto Tommasini" userId="4ed976f799c97d5d" providerId="LiveId" clId="{9D08892C-5149-49C5-BFF9-18A1F87F2A5E}" dt="2021-04-11T22:58:24.074" v="32"/>
        <pc:sldMkLst>
          <pc:docMk/>
          <pc:sldMk cId="0" sldId="434"/>
        </pc:sldMkLst>
      </pc:sldChg>
      <pc:sldChg chg="add del setBg modNotes">
        <pc:chgData name="Alberto Tommasini" userId="4ed976f799c97d5d" providerId="LiveId" clId="{9D08892C-5149-49C5-BFF9-18A1F87F2A5E}" dt="2021-04-11T22:58:05.148" v="19" actId="47"/>
        <pc:sldMkLst>
          <pc:docMk/>
          <pc:sldMk cId="0" sldId="436"/>
        </pc:sldMkLst>
      </pc:sldChg>
      <pc:sldChg chg="add del setBg">
        <pc:chgData name="Alberto Tommasini" userId="4ed976f799c97d5d" providerId="LiveId" clId="{9D08892C-5149-49C5-BFF9-18A1F87F2A5E}" dt="2021-04-11T22:58:36.062" v="34" actId="47"/>
        <pc:sldMkLst>
          <pc:docMk/>
          <pc:sldMk cId="0" sldId="438"/>
        </pc:sldMkLst>
      </pc:sldChg>
      <pc:sldChg chg="add">
        <pc:chgData name="Alberto Tommasini" userId="4ed976f799c97d5d" providerId="LiveId" clId="{9D08892C-5149-49C5-BFF9-18A1F87F2A5E}" dt="2021-04-11T22:55:57.402" v="0"/>
        <pc:sldMkLst>
          <pc:docMk/>
          <pc:sldMk cId="0" sldId="480"/>
        </pc:sldMkLst>
      </pc:sldChg>
      <pc:sldChg chg="add">
        <pc:chgData name="Alberto Tommasini" userId="4ed976f799c97d5d" providerId="LiveId" clId="{9D08892C-5149-49C5-BFF9-18A1F87F2A5E}" dt="2021-04-11T22:55:57.402" v="0"/>
        <pc:sldMkLst>
          <pc:docMk/>
          <pc:sldMk cId="0" sldId="482"/>
        </pc:sldMkLst>
      </pc:sldChg>
      <pc:sldChg chg="add">
        <pc:chgData name="Alberto Tommasini" userId="4ed976f799c97d5d" providerId="LiveId" clId="{9D08892C-5149-49C5-BFF9-18A1F87F2A5E}" dt="2021-04-11T22:55:57.402" v="0"/>
        <pc:sldMkLst>
          <pc:docMk/>
          <pc:sldMk cId="4281473267" sldId="485"/>
        </pc:sldMkLst>
      </pc:sldChg>
      <pc:sldChg chg="add">
        <pc:chgData name="Alberto Tommasini" userId="4ed976f799c97d5d" providerId="LiveId" clId="{9D08892C-5149-49C5-BFF9-18A1F87F2A5E}" dt="2021-04-11T22:55:57.402" v="0"/>
        <pc:sldMkLst>
          <pc:docMk/>
          <pc:sldMk cId="2044313232" sldId="490"/>
        </pc:sldMkLst>
      </pc:sldChg>
      <pc:sldChg chg="add del">
        <pc:chgData name="Alberto Tommasini" userId="4ed976f799c97d5d" providerId="LiveId" clId="{9D08892C-5149-49C5-BFF9-18A1F87F2A5E}" dt="2021-04-11T22:56:11.221" v="8" actId="47"/>
        <pc:sldMkLst>
          <pc:docMk/>
          <pc:sldMk cId="1948266794" sldId="497"/>
        </pc:sldMkLst>
      </pc:sldChg>
      <pc:sldChg chg="add del">
        <pc:chgData name="Alberto Tommasini" userId="4ed976f799c97d5d" providerId="LiveId" clId="{9D08892C-5149-49C5-BFF9-18A1F87F2A5E}" dt="2021-04-11T23:00:55.392" v="35" actId="47"/>
        <pc:sldMkLst>
          <pc:docMk/>
          <pc:sldMk cId="4242701476" sldId="498"/>
        </pc:sldMkLst>
      </pc:sldChg>
      <pc:sldChg chg="add del modNotes">
        <pc:chgData name="Alberto Tommasini" userId="4ed976f799c97d5d" providerId="LiveId" clId="{9D08892C-5149-49C5-BFF9-18A1F87F2A5E}" dt="2021-04-11T23:00:58.779" v="37" actId="47"/>
        <pc:sldMkLst>
          <pc:docMk/>
          <pc:sldMk cId="2552237809" sldId="506"/>
        </pc:sldMkLst>
      </pc:sldChg>
      <pc:sldChg chg="add del">
        <pc:chgData name="Alberto Tommasini" userId="4ed976f799c97d5d" providerId="LiveId" clId="{9D08892C-5149-49C5-BFF9-18A1F87F2A5E}" dt="2021-04-11T22:56:07.740" v="6" actId="47"/>
        <pc:sldMkLst>
          <pc:docMk/>
          <pc:sldMk cId="3182526029" sldId="516"/>
        </pc:sldMkLst>
      </pc:sldChg>
      <pc:sldChg chg="add">
        <pc:chgData name="Alberto Tommasini" userId="4ed976f799c97d5d" providerId="LiveId" clId="{9D08892C-5149-49C5-BFF9-18A1F87F2A5E}" dt="2021-04-11T22:55:57.402" v="0"/>
        <pc:sldMkLst>
          <pc:docMk/>
          <pc:sldMk cId="1436425470" sldId="521"/>
        </pc:sldMkLst>
      </pc:sldChg>
      <pc:sldChg chg="add del">
        <pc:chgData name="Alberto Tommasini" userId="4ed976f799c97d5d" providerId="LiveId" clId="{9D08892C-5149-49C5-BFF9-18A1F87F2A5E}" dt="2021-04-11T22:56:05.942" v="5" actId="47"/>
        <pc:sldMkLst>
          <pc:docMk/>
          <pc:sldMk cId="3858934938" sldId="522"/>
        </pc:sldMkLst>
      </pc:sldChg>
      <pc:sldChg chg="add del">
        <pc:chgData name="Alberto Tommasini" userId="4ed976f799c97d5d" providerId="LiveId" clId="{9D08892C-5149-49C5-BFF9-18A1F87F2A5E}" dt="2021-04-11T22:56:10.361" v="7" actId="47"/>
        <pc:sldMkLst>
          <pc:docMk/>
          <pc:sldMk cId="0" sldId="534"/>
        </pc:sldMkLst>
      </pc:sldChg>
      <pc:sldChg chg="add">
        <pc:chgData name="Alberto Tommasini" userId="4ed976f799c97d5d" providerId="LiveId" clId="{9D08892C-5149-49C5-BFF9-18A1F87F2A5E}" dt="2021-04-11T22:55:57.402" v="0"/>
        <pc:sldMkLst>
          <pc:docMk/>
          <pc:sldMk cId="2917841739" sldId="535"/>
        </pc:sldMkLst>
      </pc:sldChg>
      <pc:sldChg chg="add">
        <pc:chgData name="Alberto Tommasini" userId="4ed976f799c97d5d" providerId="LiveId" clId="{9D08892C-5149-49C5-BFF9-18A1F87F2A5E}" dt="2021-04-11T22:55:57.402" v="0"/>
        <pc:sldMkLst>
          <pc:docMk/>
          <pc:sldMk cId="0" sldId="536"/>
        </pc:sldMkLst>
      </pc:sldChg>
      <pc:sldChg chg="add">
        <pc:chgData name="Alberto Tommasini" userId="4ed976f799c97d5d" providerId="LiveId" clId="{9D08892C-5149-49C5-BFF9-18A1F87F2A5E}" dt="2021-04-11T22:55:57.402" v="0"/>
        <pc:sldMkLst>
          <pc:docMk/>
          <pc:sldMk cId="3709435922" sldId="537"/>
        </pc:sldMkLst>
      </pc:sldChg>
      <pc:sldChg chg="add setBg">
        <pc:chgData name="Alberto Tommasini" userId="4ed976f799c97d5d" providerId="LiveId" clId="{9D08892C-5149-49C5-BFF9-18A1F87F2A5E}" dt="2021-04-11T22:55:57.402" v="0"/>
        <pc:sldMkLst>
          <pc:docMk/>
          <pc:sldMk cId="0" sldId="539"/>
        </pc:sldMkLst>
      </pc:sldChg>
      <pc:sldChg chg="add">
        <pc:chgData name="Alberto Tommasini" userId="4ed976f799c97d5d" providerId="LiveId" clId="{9D08892C-5149-49C5-BFF9-18A1F87F2A5E}" dt="2021-04-11T22:55:57.402" v="0"/>
        <pc:sldMkLst>
          <pc:docMk/>
          <pc:sldMk cId="223501362" sldId="540"/>
        </pc:sldMkLst>
      </pc:sldChg>
      <pc:sldChg chg="add del setBg">
        <pc:chgData name="Alberto Tommasini" userId="4ed976f799c97d5d" providerId="LiveId" clId="{9D08892C-5149-49C5-BFF9-18A1F87F2A5E}" dt="2021-04-11T22:57:33.489" v="16" actId="47"/>
        <pc:sldMkLst>
          <pc:docMk/>
          <pc:sldMk cId="0" sldId="541"/>
        </pc:sldMkLst>
      </pc:sldChg>
      <pc:sldChg chg="add del">
        <pc:chgData name="Alberto Tommasini" userId="4ed976f799c97d5d" providerId="LiveId" clId="{9D08892C-5149-49C5-BFF9-18A1F87F2A5E}" dt="2021-04-11T22:57:38.578" v="17" actId="47"/>
        <pc:sldMkLst>
          <pc:docMk/>
          <pc:sldMk cId="1496930703" sldId="542"/>
        </pc:sldMkLst>
      </pc:sldChg>
      <pc:sldChg chg="add">
        <pc:chgData name="Alberto Tommasini" userId="4ed976f799c97d5d" providerId="LiveId" clId="{9D08892C-5149-49C5-BFF9-18A1F87F2A5E}" dt="2021-04-11T22:55:57.402" v="0"/>
        <pc:sldMkLst>
          <pc:docMk/>
          <pc:sldMk cId="2491936830" sldId="544"/>
        </pc:sldMkLst>
      </pc:sldChg>
      <pc:sldChg chg="add">
        <pc:chgData name="Alberto Tommasini" userId="4ed976f799c97d5d" providerId="LiveId" clId="{9D08892C-5149-49C5-BFF9-18A1F87F2A5E}" dt="2021-04-11T22:55:57.402" v="0"/>
        <pc:sldMkLst>
          <pc:docMk/>
          <pc:sldMk cId="2916246576" sldId="545"/>
        </pc:sldMkLst>
      </pc:sldChg>
      <pc:sldChg chg="modSp add mod">
        <pc:chgData name="Alberto Tommasini" userId="4ed976f799c97d5d" providerId="LiveId" clId="{9D08892C-5149-49C5-BFF9-18A1F87F2A5E}" dt="2021-04-11T22:58:16.362" v="31" actId="20577"/>
        <pc:sldMkLst>
          <pc:docMk/>
          <pc:sldMk cId="2481964244" sldId="546"/>
        </pc:sldMkLst>
        <pc:spChg chg="mod">
          <ac:chgData name="Alberto Tommasini" userId="4ed976f799c97d5d" providerId="LiveId" clId="{9D08892C-5149-49C5-BFF9-18A1F87F2A5E}" dt="2021-04-11T22:58:16.362" v="31" actId="20577"/>
          <ac:spMkLst>
            <pc:docMk/>
            <pc:sldMk cId="2481964244" sldId="546"/>
            <ac:spMk id="9" creationId="{03A9B576-BDC4-4633-AC23-591602651586}"/>
          </ac:spMkLst>
        </pc:spChg>
      </pc:sldChg>
      <pc:sldChg chg="add del setBg">
        <pc:chgData name="Alberto Tommasini" userId="4ed976f799c97d5d" providerId="LiveId" clId="{9D08892C-5149-49C5-BFF9-18A1F87F2A5E}" dt="2021-04-11T22:58:28.633" v="33" actId="47"/>
        <pc:sldMkLst>
          <pc:docMk/>
          <pc:sldMk cId="0" sldId="547"/>
        </pc:sldMkLst>
      </pc:sldChg>
      <pc:sldChg chg="add">
        <pc:chgData name="Alberto Tommasini" userId="4ed976f799c97d5d" providerId="LiveId" clId="{9D08892C-5149-49C5-BFF9-18A1F87F2A5E}" dt="2021-04-11T22:55:57.402" v="0"/>
        <pc:sldMkLst>
          <pc:docMk/>
          <pc:sldMk cId="972230894" sldId="548"/>
        </pc:sldMkLst>
      </pc:sldChg>
      <pc:sldChg chg="add">
        <pc:chgData name="Alberto Tommasini" userId="4ed976f799c97d5d" providerId="LiveId" clId="{9D08892C-5149-49C5-BFF9-18A1F87F2A5E}" dt="2021-04-11T22:55:57.402" v="0"/>
        <pc:sldMkLst>
          <pc:docMk/>
          <pc:sldMk cId="2879383187" sldId="552"/>
        </pc:sldMkLst>
      </pc:sldChg>
      <pc:sldChg chg="add">
        <pc:chgData name="Alberto Tommasini" userId="4ed976f799c97d5d" providerId="LiveId" clId="{9D08892C-5149-49C5-BFF9-18A1F87F2A5E}" dt="2021-04-11T22:55:57.402" v="0"/>
        <pc:sldMkLst>
          <pc:docMk/>
          <pc:sldMk cId="280336873" sldId="569"/>
        </pc:sldMkLst>
      </pc:sldChg>
      <pc:sldChg chg="add">
        <pc:chgData name="Alberto Tommasini" userId="4ed976f799c97d5d" providerId="LiveId" clId="{9D08892C-5149-49C5-BFF9-18A1F87F2A5E}" dt="2021-04-11T22:55:57.402" v="0"/>
        <pc:sldMkLst>
          <pc:docMk/>
          <pc:sldMk cId="1960211863" sldId="571"/>
        </pc:sldMkLst>
      </pc:sldChg>
      <pc:sldChg chg="modSp add del mod modNotes">
        <pc:chgData name="Alberto Tommasini" userId="4ed976f799c97d5d" providerId="LiveId" clId="{9D08892C-5149-49C5-BFF9-18A1F87F2A5E}" dt="2021-04-11T23:00:57.070" v="36" actId="47"/>
        <pc:sldMkLst>
          <pc:docMk/>
          <pc:sldMk cId="2032232459" sldId="577"/>
        </pc:sldMkLst>
        <pc:spChg chg="mod">
          <ac:chgData name="Alberto Tommasini" userId="4ed976f799c97d5d" providerId="LiveId" clId="{9D08892C-5149-49C5-BFF9-18A1F87F2A5E}" dt="2021-04-11T22:55:57.520" v="1" actId="27636"/>
          <ac:spMkLst>
            <pc:docMk/>
            <pc:sldMk cId="2032232459" sldId="577"/>
            <ac:spMk id="4" creationId="{00000000-0000-0000-0000-000000000000}"/>
          </ac:spMkLst>
        </pc:spChg>
      </pc:sldChg>
      <pc:sldChg chg="add modNotes">
        <pc:chgData name="Alberto Tommasini" userId="4ed976f799c97d5d" providerId="LiveId" clId="{9D08892C-5149-49C5-BFF9-18A1F87F2A5E}" dt="2021-04-11T22:55:57.563" v="4" actId="27636"/>
        <pc:sldMkLst>
          <pc:docMk/>
          <pc:sldMk cId="1797825610" sldId="609"/>
        </pc:sldMkLst>
      </pc:sldChg>
      <pc:sldChg chg="add del">
        <pc:chgData name="Alberto Tommasini" userId="4ed976f799c97d5d" providerId="LiveId" clId="{9D08892C-5149-49C5-BFF9-18A1F87F2A5E}" dt="2021-04-11T22:57:40.607" v="18" actId="47"/>
        <pc:sldMkLst>
          <pc:docMk/>
          <pc:sldMk cId="3861814157" sldId="632"/>
        </pc:sldMkLst>
      </pc:sldChg>
    </pc:docChg>
  </pc:docChgLst>
  <pc:docChgLst>
    <pc:chgData name="Alberto Tommasini" userId="4ed976f799c97d5d" providerId="LiveId" clId="{0970A4B0-476B-4EE4-B373-20C664FA8A48}"/>
    <pc:docChg chg="undo custSel addSld delSld modSld sldOrd">
      <pc:chgData name="Alberto Tommasini" userId="4ed976f799c97d5d" providerId="LiveId" clId="{0970A4B0-476B-4EE4-B373-20C664FA8A48}" dt="2021-04-26T06:14:38.636" v="4901" actId="1582"/>
      <pc:docMkLst>
        <pc:docMk/>
      </pc:docMkLst>
      <pc:sldChg chg="del">
        <pc:chgData name="Alberto Tommasini" userId="4ed976f799c97d5d" providerId="LiveId" clId="{0970A4B0-476B-4EE4-B373-20C664FA8A48}" dt="2021-04-24T15:59:01.041" v="0" actId="47"/>
        <pc:sldMkLst>
          <pc:docMk/>
          <pc:sldMk cId="2427347388" sldId="318"/>
        </pc:sldMkLst>
      </pc:sldChg>
      <pc:sldChg chg="del">
        <pc:chgData name="Alberto Tommasini" userId="4ed976f799c97d5d" providerId="LiveId" clId="{0970A4B0-476B-4EE4-B373-20C664FA8A48}" dt="2021-04-24T15:59:01.041" v="0" actId="47"/>
        <pc:sldMkLst>
          <pc:docMk/>
          <pc:sldMk cId="1508760540" sldId="322"/>
        </pc:sldMkLst>
      </pc:sldChg>
      <pc:sldChg chg="del">
        <pc:chgData name="Alberto Tommasini" userId="4ed976f799c97d5d" providerId="LiveId" clId="{0970A4B0-476B-4EE4-B373-20C664FA8A48}" dt="2021-04-24T15:59:01.041" v="0" actId="47"/>
        <pc:sldMkLst>
          <pc:docMk/>
          <pc:sldMk cId="2509314911" sldId="324"/>
        </pc:sldMkLst>
      </pc:sldChg>
      <pc:sldChg chg="del">
        <pc:chgData name="Alberto Tommasini" userId="4ed976f799c97d5d" providerId="LiveId" clId="{0970A4B0-476B-4EE4-B373-20C664FA8A48}" dt="2021-04-24T15:59:01.041" v="0" actId="47"/>
        <pc:sldMkLst>
          <pc:docMk/>
          <pc:sldMk cId="3177838892" sldId="325"/>
        </pc:sldMkLst>
      </pc:sldChg>
      <pc:sldChg chg="del">
        <pc:chgData name="Alberto Tommasini" userId="4ed976f799c97d5d" providerId="LiveId" clId="{0970A4B0-476B-4EE4-B373-20C664FA8A48}" dt="2021-04-24T15:59:01.041" v="0" actId="47"/>
        <pc:sldMkLst>
          <pc:docMk/>
          <pc:sldMk cId="1299882172" sldId="326"/>
        </pc:sldMkLst>
      </pc:sldChg>
      <pc:sldChg chg="addSp modSp new add del mod ord">
        <pc:chgData name="Alberto Tommasini" userId="4ed976f799c97d5d" providerId="LiveId" clId="{0970A4B0-476B-4EE4-B373-20C664FA8A48}" dt="2021-04-25T14:50:35.175" v="4281" actId="20577"/>
        <pc:sldMkLst>
          <pc:docMk/>
          <pc:sldMk cId="3935045585" sldId="328"/>
        </pc:sldMkLst>
        <pc:spChg chg="add mod">
          <ac:chgData name="Alberto Tommasini" userId="4ed976f799c97d5d" providerId="LiveId" clId="{0970A4B0-476B-4EE4-B373-20C664FA8A48}" dt="2021-04-25T14:41:46.365" v="3852" actId="1076"/>
          <ac:spMkLst>
            <pc:docMk/>
            <pc:sldMk cId="3935045585" sldId="328"/>
            <ac:spMk id="2" creationId="{7BBE798F-4181-4744-9C6B-17BFF0D0071A}"/>
          </ac:spMkLst>
        </pc:spChg>
        <pc:spChg chg="add mod">
          <ac:chgData name="Alberto Tommasini" userId="4ed976f799c97d5d" providerId="LiveId" clId="{0970A4B0-476B-4EE4-B373-20C664FA8A48}" dt="2021-04-24T20:08:23.683" v="3624" actId="14100"/>
          <ac:spMkLst>
            <pc:docMk/>
            <pc:sldMk cId="3935045585" sldId="328"/>
            <ac:spMk id="3" creationId="{796704E2-5CF3-472E-B20A-DF0146FA5CC4}"/>
          </ac:spMkLst>
        </pc:spChg>
        <pc:spChg chg="add mod">
          <ac:chgData name="Alberto Tommasini" userId="4ed976f799c97d5d" providerId="LiveId" clId="{0970A4B0-476B-4EE4-B373-20C664FA8A48}" dt="2021-04-25T14:50:35.175" v="4281" actId="20577"/>
          <ac:spMkLst>
            <pc:docMk/>
            <pc:sldMk cId="3935045585" sldId="328"/>
            <ac:spMk id="4" creationId="{696E7E06-22CE-4E4D-96F9-F992BBA9577B}"/>
          </ac:spMkLst>
        </pc:spChg>
      </pc:sldChg>
      <pc:sldChg chg="addSp delSp modSp add mod">
        <pc:chgData name="Alberto Tommasini" userId="4ed976f799c97d5d" providerId="LiveId" clId="{0970A4B0-476B-4EE4-B373-20C664FA8A48}" dt="2021-04-24T20:09:12.425" v="3630" actId="1076"/>
        <pc:sldMkLst>
          <pc:docMk/>
          <pc:sldMk cId="4018230223" sldId="329"/>
        </pc:sldMkLst>
        <pc:spChg chg="add mod">
          <ac:chgData name="Alberto Tommasini" userId="4ed976f799c97d5d" providerId="LiveId" clId="{0970A4B0-476B-4EE4-B373-20C664FA8A48}" dt="2021-04-24T20:09:09.247" v="3629" actId="255"/>
          <ac:spMkLst>
            <pc:docMk/>
            <pc:sldMk cId="4018230223" sldId="329"/>
            <ac:spMk id="2" creationId="{97EB994E-7EEB-4045-8E0A-8802FB7EA4BE}"/>
          </ac:spMkLst>
        </pc:spChg>
        <pc:spChg chg="add mod">
          <ac:chgData name="Alberto Tommasini" userId="4ed976f799c97d5d" providerId="LiveId" clId="{0970A4B0-476B-4EE4-B373-20C664FA8A48}" dt="2021-04-24T17:01:01.734" v="417" actId="208"/>
          <ac:spMkLst>
            <pc:docMk/>
            <pc:sldMk cId="4018230223" sldId="329"/>
            <ac:spMk id="5" creationId="{1EC08D05-F99D-49CA-A6C1-E7A8FCEDEC35}"/>
          </ac:spMkLst>
        </pc:spChg>
        <pc:spChg chg="add del mod">
          <ac:chgData name="Alberto Tommasini" userId="4ed976f799c97d5d" providerId="LiveId" clId="{0970A4B0-476B-4EE4-B373-20C664FA8A48}" dt="2021-04-24T17:01:31.635" v="422"/>
          <ac:spMkLst>
            <pc:docMk/>
            <pc:sldMk cId="4018230223" sldId="329"/>
            <ac:spMk id="6" creationId="{82F2E26D-7737-4A9D-B7C6-1177EEB23587}"/>
          </ac:spMkLst>
        </pc:spChg>
        <pc:spChg chg="add mod">
          <ac:chgData name="Alberto Tommasini" userId="4ed976f799c97d5d" providerId="LiveId" clId="{0970A4B0-476B-4EE4-B373-20C664FA8A48}" dt="2021-04-24T17:01:01.734" v="417" actId="208"/>
          <ac:spMkLst>
            <pc:docMk/>
            <pc:sldMk cId="4018230223" sldId="329"/>
            <ac:spMk id="7" creationId="{5C5EF48E-0A24-4495-92DE-C3B3AD6131B7}"/>
          </ac:spMkLst>
        </pc:spChg>
        <pc:spChg chg="add del mod">
          <ac:chgData name="Alberto Tommasini" userId="4ed976f799c97d5d" providerId="LiveId" clId="{0970A4B0-476B-4EE4-B373-20C664FA8A48}" dt="2021-04-24T17:00:18.101" v="415" actId="478"/>
          <ac:spMkLst>
            <pc:docMk/>
            <pc:sldMk cId="4018230223" sldId="329"/>
            <ac:spMk id="8" creationId="{9F020429-F11A-40D3-828D-8B50D53CE2A9}"/>
          </ac:spMkLst>
        </pc:spChg>
        <pc:spChg chg="add del mod">
          <ac:chgData name="Alberto Tommasini" userId="4ed976f799c97d5d" providerId="LiveId" clId="{0970A4B0-476B-4EE4-B373-20C664FA8A48}" dt="2021-04-24T17:00:18.101" v="415" actId="478"/>
          <ac:spMkLst>
            <pc:docMk/>
            <pc:sldMk cId="4018230223" sldId="329"/>
            <ac:spMk id="9" creationId="{42E3C93A-1FF2-4F5B-AA67-C090AE2CD61A}"/>
          </ac:spMkLst>
        </pc:spChg>
        <pc:spChg chg="add mod">
          <ac:chgData name="Alberto Tommasini" userId="4ed976f799c97d5d" providerId="LiveId" clId="{0970A4B0-476B-4EE4-B373-20C664FA8A48}" dt="2021-04-24T20:09:12.425" v="3630" actId="1076"/>
          <ac:spMkLst>
            <pc:docMk/>
            <pc:sldMk cId="4018230223" sldId="329"/>
            <ac:spMk id="10" creationId="{0F85F78D-7C51-48EA-AFBB-9A46975598DA}"/>
          </ac:spMkLst>
        </pc:spChg>
        <pc:picChg chg="add mod">
          <ac:chgData name="Alberto Tommasini" userId="4ed976f799c97d5d" providerId="LiveId" clId="{0970A4B0-476B-4EE4-B373-20C664FA8A48}" dt="2021-04-24T16:55:12.822" v="398" actId="1076"/>
          <ac:picMkLst>
            <pc:docMk/>
            <pc:sldMk cId="4018230223" sldId="329"/>
            <ac:picMk id="4" creationId="{81DF2E1E-5EBB-495E-9676-1D0EA3F9EBE8}"/>
          </ac:picMkLst>
        </pc:picChg>
        <pc:picChg chg="add del">
          <ac:chgData name="Alberto Tommasini" userId="4ed976f799c97d5d" providerId="LiveId" clId="{0970A4B0-476B-4EE4-B373-20C664FA8A48}" dt="2021-04-24T18:00:47.749" v="2079" actId="21"/>
          <ac:picMkLst>
            <pc:docMk/>
            <pc:sldMk cId="4018230223" sldId="329"/>
            <ac:picMk id="12" creationId="{E5DEB1F1-692D-4669-B62E-234054367BDC}"/>
          </ac:picMkLst>
        </pc:picChg>
        <pc:picChg chg="add del mod">
          <ac:chgData name="Alberto Tommasini" userId="4ed976f799c97d5d" providerId="LiveId" clId="{0970A4B0-476B-4EE4-B373-20C664FA8A48}" dt="2021-04-24T17:01:31.630" v="420" actId="21"/>
          <ac:picMkLst>
            <pc:docMk/>
            <pc:sldMk cId="4018230223" sldId="329"/>
            <ac:picMk id="1026" creationId="{2BF453D2-CE1A-491D-B9FC-71DF16C9751F}"/>
          </ac:picMkLst>
        </pc:picChg>
      </pc:sldChg>
      <pc:sldChg chg="addSp delSp modSp add mod">
        <pc:chgData name="Alberto Tommasini" userId="4ed976f799c97d5d" providerId="LiveId" clId="{0970A4B0-476B-4EE4-B373-20C664FA8A48}" dt="2021-04-24T17:37:45.458" v="1906" actId="20577"/>
        <pc:sldMkLst>
          <pc:docMk/>
          <pc:sldMk cId="3120018068" sldId="330"/>
        </pc:sldMkLst>
        <pc:spChg chg="add mod">
          <ac:chgData name="Alberto Tommasini" userId="4ed976f799c97d5d" providerId="LiveId" clId="{0970A4B0-476B-4EE4-B373-20C664FA8A48}" dt="2021-04-24T17:31:13.025" v="1828" actId="14100"/>
          <ac:spMkLst>
            <pc:docMk/>
            <pc:sldMk cId="3120018068" sldId="330"/>
            <ac:spMk id="3" creationId="{8EF6BD56-C40A-43F8-A5DD-688B80A3FA33}"/>
          </ac:spMkLst>
        </pc:spChg>
        <pc:spChg chg="add mod">
          <ac:chgData name="Alberto Tommasini" userId="4ed976f799c97d5d" providerId="LiveId" clId="{0970A4B0-476B-4EE4-B373-20C664FA8A48}" dt="2021-04-24T17:19:32.423" v="1418" actId="207"/>
          <ac:spMkLst>
            <pc:docMk/>
            <pc:sldMk cId="3120018068" sldId="330"/>
            <ac:spMk id="4" creationId="{C79ED805-12EA-4BC7-B7D0-C0733B35D615}"/>
          </ac:spMkLst>
        </pc:spChg>
        <pc:spChg chg="add mod">
          <ac:chgData name="Alberto Tommasini" userId="4ed976f799c97d5d" providerId="LiveId" clId="{0970A4B0-476B-4EE4-B373-20C664FA8A48}" dt="2021-04-24T17:36:39.227" v="1896" actId="20577"/>
          <ac:spMkLst>
            <pc:docMk/>
            <pc:sldMk cId="3120018068" sldId="330"/>
            <ac:spMk id="9" creationId="{4603E75A-E83F-4B7E-B6DB-4A007E38FAEC}"/>
          </ac:spMkLst>
        </pc:spChg>
        <pc:spChg chg="add mod">
          <ac:chgData name="Alberto Tommasini" userId="4ed976f799c97d5d" providerId="LiveId" clId="{0970A4B0-476B-4EE4-B373-20C664FA8A48}" dt="2021-04-24T17:32:22.366" v="1864" actId="1076"/>
          <ac:spMkLst>
            <pc:docMk/>
            <pc:sldMk cId="3120018068" sldId="330"/>
            <ac:spMk id="14" creationId="{5DD2D045-FCBD-43B7-A9BD-96967CDB857A}"/>
          </ac:spMkLst>
        </pc:spChg>
        <pc:spChg chg="add mod">
          <ac:chgData name="Alberto Tommasini" userId="4ed976f799c97d5d" providerId="LiveId" clId="{0970A4B0-476B-4EE4-B373-20C664FA8A48}" dt="2021-04-24T17:37:45.458" v="1906" actId="20577"/>
          <ac:spMkLst>
            <pc:docMk/>
            <pc:sldMk cId="3120018068" sldId="330"/>
            <ac:spMk id="15" creationId="{5DDE8495-C665-46CF-9BFE-795FD8467E25}"/>
          </ac:spMkLst>
        </pc:spChg>
        <pc:spChg chg="add mod">
          <ac:chgData name="Alberto Tommasini" userId="4ed976f799c97d5d" providerId="LiveId" clId="{0970A4B0-476B-4EE4-B373-20C664FA8A48}" dt="2021-04-24T17:37:01.356" v="1902" actId="20577"/>
          <ac:spMkLst>
            <pc:docMk/>
            <pc:sldMk cId="3120018068" sldId="330"/>
            <ac:spMk id="16" creationId="{6AB676AD-98C3-4365-AE50-7790F8BFE1FC}"/>
          </ac:spMkLst>
        </pc:spChg>
        <pc:picChg chg="add mod">
          <ac:chgData name="Alberto Tommasini" userId="4ed976f799c97d5d" providerId="LiveId" clId="{0970A4B0-476B-4EE4-B373-20C664FA8A48}" dt="2021-04-24T17:01:38.782" v="425" actId="14100"/>
          <ac:picMkLst>
            <pc:docMk/>
            <pc:sldMk cId="3120018068" sldId="330"/>
            <ac:picMk id="2" creationId="{4D3173D0-D795-4CCC-B170-B077900B386C}"/>
          </ac:picMkLst>
        </pc:picChg>
        <pc:picChg chg="add del">
          <ac:chgData name="Alberto Tommasini" userId="4ed976f799c97d5d" providerId="LiveId" clId="{0970A4B0-476B-4EE4-B373-20C664FA8A48}" dt="2021-04-24T17:29:56.827" v="1819" actId="478"/>
          <ac:picMkLst>
            <pc:docMk/>
            <pc:sldMk cId="3120018068" sldId="330"/>
            <ac:picMk id="6" creationId="{4A50D77C-9CA9-4557-A979-388F81E2718E}"/>
          </ac:picMkLst>
        </pc:picChg>
        <pc:picChg chg="add mod">
          <ac:chgData name="Alberto Tommasini" userId="4ed976f799c97d5d" providerId="LiveId" clId="{0970A4B0-476B-4EE4-B373-20C664FA8A48}" dt="2021-04-24T17:31:40.793" v="1854" actId="1076"/>
          <ac:picMkLst>
            <pc:docMk/>
            <pc:sldMk cId="3120018068" sldId="330"/>
            <ac:picMk id="8" creationId="{C72D3064-6AB2-45F0-96F6-DF277A9A251F}"/>
          </ac:picMkLst>
        </pc:picChg>
        <pc:picChg chg="add mod">
          <ac:chgData name="Alberto Tommasini" userId="4ed976f799c97d5d" providerId="LiveId" clId="{0970A4B0-476B-4EE4-B373-20C664FA8A48}" dt="2021-04-24T17:31:24.330" v="1848" actId="1076"/>
          <ac:picMkLst>
            <pc:docMk/>
            <pc:sldMk cId="3120018068" sldId="330"/>
            <ac:picMk id="2050" creationId="{D8BE8C15-52E7-4F56-8E9E-0F77E4638A05}"/>
          </ac:picMkLst>
        </pc:picChg>
        <pc:picChg chg="add mod">
          <ac:chgData name="Alberto Tommasini" userId="4ed976f799c97d5d" providerId="LiveId" clId="{0970A4B0-476B-4EE4-B373-20C664FA8A48}" dt="2021-04-24T17:31:23.014" v="1847" actId="1035"/>
          <ac:picMkLst>
            <pc:docMk/>
            <pc:sldMk cId="3120018068" sldId="330"/>
            <ac:picMk id="2052" creationId="{5C07ADE2-8936-4C9A-A849-7FF8872F5FF8}"/>
          </ac:picMkLst>
        </pc:picChg>
        <pc:picChg chg="add mod">
          <ac:chgData name="Alberto Tommasini" userId="4ed976f799c97d5d" providerId="LiveId" clId="{0970A4B0-476B-4EE4-B373-20C664FA8A48}" dt="2021-04-24T17:31:42.564" v="1855" actId="1076"/>
          <ac:picMkLst>
            <pc:docMk/>
            <pc:sldMk cId="3120018068" sldId="330"/>
            <ac:picMk id="2054" creationId="{889D65AA-03E2-4357-AC8F-1824CAA26077}"/>
          </ac:picMkLst>
        </pc:picChg>
        <pc:picChg chg="add del mod">
          <ac:chgData name="Alberto Tommasini" userId="4ed976f799c97d5d" providerId="LiveId" clId="{0970A4B0-476B-4EE4-B373-20C664FA8A48}" dt="2021-04-24T17:29:52.180" v="1817" actId="478"/>
          <ac:picMkLst>
            <pc:docMk/>
            <pc:sldMk cId="3120018068" sldId="330"/>
            <ac:picMk id="2056" creationId="{16A5403B-01DA-4746-BEFD-26813BABC407}"/>
          </ac:picMkLst>
        </pc:picChg>
      </pc:sldChg>
      <pc:sldChg chg="add">
        <pc:chgData name="Alberto Tommasini" userId="4ed976f799c97d5d" providerId="LiveId" clId="{0970A4B0-476B-4EE4-B373-20C664FA8A48}" dt="2021-04-24T19:30:27.550" v="2657"/>
        <pc:sldMkLst>
          <pc:docMk/>
          <pc:sldMk cId="1611852536" sldId="331"/>
        </pc:sldMkLst>
      </pc:sldChg>
      <pc:sldChg chg="addSp delSp add del mod ord">
        <pc:chgData name="Alberto Tommasini" userId="4ed976f799c97d5d" providerId="LiveId" clId="{0970A4B0-476B-4EE4-B373-20C664FA8A48}" dt="2021-04-24T19:30:22.246" v="2656" actId="2696"/>
        <pc:sldMkLst>
          <pc:docMk/>
          <pc:sldMk cId="3732766703" sldId="331"/>
        </pc:sldMkLst>
        <pc:picChg chg="add del">
          <ac:chgData name="Alberto Tommasini" userId="4ed976f799c97d5d" providerId="LiveId" clId="{0970A4B0-476B-4EE4-B373-20C664FA8A48}" dt="2021-04-24T18:01:47.799" v="2089" actId="21"/>
          <ac:picMkLst>
            <pc:docMk/>
            <pc:sldMk cId="3732766703" sldId="331"/>
            <ac:picMk id="3" creationId="{75A4EFE2-985D-4807-9928-04EFA6AAED55}"/>
          </ac:picMkLst>
        </pc:picChg>
        <pc:picChg chg="add">
          <ac:chgData name="Alberto Tommasini" userId="4ed976f799c97d5d" providerId="LiveId" clId="{0970A4B0-476B-4EE4-B373-20C664FA8A48}" dt="2021-04-24T18:15:36.062" v="2624" actId="22"/>
          <ac:picMkLst>
            <pc:docMk/>
            <pc:sldMk cId="3732766703" sldId="331"/>
            <ac:picMk id="5" creationId="{1A7CEDC2-A07A-487D-A10F-8BAF84D89956}"/>
          </ac:picMkLst>
        </pc:picChg>
      </pc:sldChg>
      <pc:sldChg chg="addSp delSp modSp add mod ord">
        <pc:chgData name="Alberto Tommasini" userId="4ed976f799c97d5d" providerId="LiveId" clId="{0970A4B0-476B-4EE4-B373-20C664FA8A48}" dt="2021-04-24T20:19:45.239" v="3711" actId="1076"/>
        <pc:sldMkLst>
          <pc:docMk/>
          <pc:sldMk cId="2515504906" sldId="332"/>
        </pc:sldMkLst>
        <pc:spChg chg="add mod">
          <ac:chgData name="Alberto Tommasini" userId="4ed976f799c97d5d" providerId="LiveId" clId="{0970A4B0-476B-4EE4-B373-20C664FA8A48}" dt="2021-04-24T20:19:45.239" v="3711" actId="1076"/>
          <ac:spMkLst>
            <pc:docMk/>
            <pc:sldMk cId="2515504906" sldId="332"/>
            <ac:spMk id="14" creationId="{AE9574DC-223F-475F-B740-301572749A86}"/>
          </ac:spMkLst>
        </pc:spChg>
        <pc:picChg chg="add del mod">
          <ac:chgData name="Alberto Tommasini" userId="4ed976f799c97d5d" providerId="LiveId" clId="{0970A4B0-476B-4EE4-B373-20C664FA8A48}" dt="2021-04-24T20:18:18.453" v="3685" actId="478"/>
          <ac:picMkLst>
            <pc:docMk/>
            <pc:sldMk cId="2515504906" sldId="332"/>
            <ac:picMk id="3" creationId="{F2120E17-569B-4049-BD54-4EF53FD2D8B9}"/>
          </ac:picMkLst>
        </pc:picChg>
        <pc:picChg chg="add del mod">
          <ac:chgData name="Alberto Tommasini" userId="4ed976f799c97d5d" providerId="LiveId" clId="{0970A4B0-476B-4EE4-B373-20C664FA8A48}" dt="2021-04-24T20:18:20.059" v="3686" actId="478"/>
          <ac:picMkLst>
            <pc:docMk/>
            <pc:sldMk cId="2515504906" sldId="332"/>
            <ac:picMk id="5" creationId="{E749B9FA-6A11-4AE3-9E3F-09DA6E517916}"/>
          </ac:picMkLst>
        </pc:picChg>
        <pc:picChg chg="add mod ord">
          <ac:chgData name="Alberto Tommasini" userId="4ed976f799c97d5d" providerId="LiveId" clId="{0970A4B0-476B-4EE4-B373-20C664FA8A48}" dt="2021-04-24T20:19:42.337" v="3710" actId="1076"/>
          <ac:picMkLst>
            <pc:docMk/>
            <pc:sldMk cId="2515504906" sldId="332"/>
            <ac:picMk id="7" creationId="{CD370B69-79F2-4C9E-B8F3-8A70DF334A90}"/>
          </ac:picMkLst>
        </pc:picChg>
        <pc:picChg chg="add del mod">
          <ac:chgData name="Alberto Tommasini" userId="4ed976f799c97d5d" providerId="LiveId" clId="{0970A4B0-476B-4EE4-B373-20C664FA8A48}" dt="2021-04-24T20:19:30.658" v="3705" actId="478"/>
          <ac:picMkLst>
            <pc:docMk/>
            <pc:sldMk cId="2515504906" sldId="332"/>
            <ac:picMk id="9" creationId="{B34418BB-CABD-4695-8B8D-5DCED6762E40}"/>
          </ac:picMkLst>
        </pc:picChg>
        <pc:picChg chg="add del mod">
          <ac:chgData name="Alberto Tommasini" userId="4ed976f799c97d5d" providerId="LiveId" clId="{0970A4B0-476B-4EE4-B373-20C664FA8A48}" dt="2021-04-24T17:57:19.278" v="1989" actId="478"/>
          <ac:picMkLst>
            <pc:docMk/>
            <pc:sldMk cId="2515504906" sldId="332"/>
            <ac:picMk id="11" creationId="{55BF5EF6-E279-458B-A3C1-56C39D024AA4}"/>
          </ac:picMkLst>
        </pc:picChg>
        <pc:picChg chg="add mod">
          <ac:chgData name="Alberto Tommasini" userId="4ed976f799c97d5d" providerId="LiveId" clId="{0970A4B0-476B-4EE4-B373-20C664FA8A48}" dt="2021-04-24T20:19:36.950" v="3708" actId="14100"/>
          <ac:picMkLst>
            <pc:docMk/>
            <pc:sldMk cId="2515504906" sldId="332"/>
            <ac:picMk id="13" creationId="{F3313096-2444-4D33-8D57-7A941A05E2B7}"/>
          </ac:picMkLst>
        </pc:picChg>
        <pc:picChg chg="add mod">
          <ac:chgData name="Alberto Tommasini" userId="4ed976f799c97d5d" providerId="LiveId" clId="{0970A4B0-476B-4EE4-B373-20C664FA8A48}" dt="2021-04-24T20:19:34.693" v="3707" actId="14100"/>
          <ac:picMkLst>
            <pc:docMk/>
            <pc:sldMk cId="2515504906" sldId="332"/>
            <ac:picMk id="17" creationId="{4196D2EF-8CD2-487B-AD86-2FA188D43390}"/>
          </ac:picMkLst>
        </pc:picChg>
        <pc:picChg chg="add del mod">
          <ac:chgData name="Alberto Tommasini" userId="4ed976f799c97d5d" providerId="LiveId" clId="{0970A4B0-476B-4EE4-B373-20C664FA8A48}" dt="2021-04-24T17:44:05.758" v="1911" actId="478"/>
          <ac:picMkLst>
            <pc:docMk/>
            <pc:sldMk cId="2515504906" sldId="332"/>
            <ac:picMk id="3074" creationId="{98E16691-C217-4FE3-9A08-17CA703F83B7}"/>
          </ac:picMkLst>
        </pc:picChg>
        <pc:picChg chg="add del mod">
          <ac:chgData name="Alberto Tommasini" userId="4ed976f799c97d5d" providerId="LiveId" clId="{0970A4B0-476B-4EE4-B373-20C664FA8A48}" dt="2021-04-24T20:18:23.529" v="3688" actId="478"/>
          <ac:picMkLst>
            <pc:docMk/>
            <pc:sldMk cId="2515504906" sldId="332"/>
            <ac:picMk id="3076" creationId="{BAB22E91-379B-4E99-A5EA-29A7EF7DEB97}"/>
          </ac:picMkLst>
        </pc:picChg>
      </pc:sldChg>
      <pc:sldChg chg="addSp delSp modSp add ord">
        <pc:chgData name="Alberto Tommasini" userId="4ed976f799c97d5d" providerId="LiveId" clId="{0970A4B0-476B-4EE4-B373-20C664FA8A48}" dt="2021-04-24T20:07:26.531" v="3587"/>
        <pc:sldMkLst>
          <pc:docMk/>
          <pc:sldMk cId="2305050637" sldId="333"/>
        </pc:sldMkLst>
        <pc:picChg chg="add del mod">
          <ac:chgData name="Alberto Tommasini" userId="4ed976f799c97d5d" providerId="LiveId" clId="{0970A4B0-476B-4EE4-B373-20C664FA8A48}" dt="2021-04-24T20:07:08.784" v="3579"/>
          <ac:picMkLst>
            <pc:docMk/>
            <pc:sldMk cId="2305050637" sldId="333"/>
            <ac:picMk id="2" creationId="{9FA5938E-CB64-4AE8-9BFB-0B7F2221AE41}"/>
          </ac:picMkLst>
        </pc:picChg>
        <pc:picChg chg="add mod">
          <ac:chgData name="Alberto Tommasini" userId="4ed976f799c97d5d" providerId="LiveId" clId="{0970A4B0-476B-4EE4-B373-20C664FA8A48}" dt="2021-04-24T20:07:26.531" v="3587"/>
          <ac:picMkLst>
            <pc:docMk/>
            <pc:sldMk cId="2305050637" sldId="333"/>
            <ac:picMk id="3" creationId="{0431148A-3142-4FA6-B1BF-AF4CE6CD2048}"/>
          </ac:picMkLst>
        </pc:picChg>
      </pc:sldChg>
      <pc:sldChg chg="addSp modSp add del ord">
        <pc:chgData name="Alberto Tommasini" userId="4ed976f799c97d5d" providerId="LiveId" clId="{0970A4B0-476B-4EE4-B373-20C664FA8A48}" dt="2021-04-25T14:49:07.284" v="4176"/>
        <pc:sldMkLst>
          <pc:docMk/>
          <pc:sldMk cId="2916353510" sldId="334"/>
        </pc:sldMkLst>
        <pc:spChg chg="add mod">
          <ac:chgData name="Alberto Tommasini" userId="4ed976f799c97d5d" providerId="LiveId" clId="{0970A4B0-476B-4EE4-B373-20C664FA8A48}" dt="2021-04-24T20:34:50.401" v="3797" actId="1076"/>
          <ac:spMkLst>
            <pc:docMk/>
            <pc:sldMk cId="2916353510" sldId="334"/>
            <ac:spMk id="2" creationId="{B8579B45-D094-4EA1-A223-B5D32AA5921E}"/>
          </ac:spMkLst>
        </pc:spChg>
        <pc:spChg chg="add mod">
          <ac:chgData name="Alberto Tommasini" userId="4ed976f799c97d5d" providerId="LiveId" clId="{0970A4B0-476B-4EE4-B373-20C664FA8A48}" dt="2021-04-25T14:49:07.284" v="4176"/>
          <ac:spMkLst>
            <pc:docMk/>
            <pc:sldMk cId="2916353510" sldId="334"/>
            <ac:spMk id="4" creationId="{0A5A3B80-B482-4972-9A94-FB968B60C5EC}"/>
          </ac:spMkLst>
        </pc:spChg>
        <pc:picChg chg="add mod">
          <ac:chgData name="Alberto Tommasini" userId="4ed976f799c97d5d" providerId="LiveId" clId="{0970A4B0-476B-4EE4-B373-20C664FA8A48}" dt="2021-04-24T20:34:47.288" v="3796" actId="1076"/>
          <ac:picMkLst>
            <pc:docMk/>
            <pc:sldMk cId="2916353510" sldId="334"/>
            <ac:picMk id="3" creationId="{D9EDFE6F-D8D2-4C11-8C43-34840A56290E}"/>
          </ac:picMkLst>
        </pc:picChg>
      </pc:sldChg>
      <pc:sldChg chg="addSp modSp add del">
        <pc:chgData name="Alberto Tommasini" userId="4ed976f799c97d5d" providerId="LiveId" clId="{0970A4B0-476B-4EE4-B373-20C664FA8A48}" dt="2021-04-24T20:36:59.184" v="3800" actId="688"/>
        <pc:sldMkLst>
          <pc:docMk/>
          <pc:sldMk cId="833126821" sldId="335"/>
        </pc:sldMkLst>
        <pc:picChg chg="add mod">
          <ac:chgData name="Alberto Tommasini" userId="4ed976f799c97d5d" providerId="LiveId" clId="{0970A4B0-476B-4EE4-B373-20C664FA8A48}" dt="2021-04-24T20:36:51.231" v="3798"/>
          <ac:picMkLst>
            <pc:docMk/>
            <pc:sldMk cId="833126821" sldId="335"/>
            <ac:picMk id="2" creationId="{BB6DF9B2-10B9-403E-919F-3E6D84051EC5}"/>
          </ac:picMkLst>
        </pc:picChg>
        <pc:picChg chg="add mod">
          <ac:chgData name="Alberto Tommasini" userId="4ed976f799c97d5d" providerId="LiveId" clId="{0970A4B0-476B-4EE4-B373-20C664FA8A48}" dt="2021-04-24T20:36:59.184" v="3800" actId="688"/>
          <ac:picMkLst>
            <pc:docMk/>
            <pc:sldMk cId="833126821" sldId="335"/>
            <ac:picMk id="3" creationId="{DACC0449-EC0A-4B7B-B6E1-1DF471AD7E84}"/>
          </ac:picMkLst>
        </pc:picChg>
      </pc:sldChg>
      <pc:sldChg chg="add del ord">
        <pc:chgData name="Alberto Tommasini" userId="4ed976f799c97d5d" providerId="LiveId" clId="{0970A4B0-476B-4EE4-B373-20C664FA8A48}" dt="2021-04-25T14:52:59.212" v="4282" actId="47"/>
        <pc:sldMkLst>
          <pc:docMk/>
          <pc:sldMk cId="1180554623" sldId="336"/>
        </pc:sldMkLst>
      </pc:sldChg>
      <pc:sldChg chg="addSp delSp modSp add mod">
        <pc:chgData name="Alberto Tommasini" userId="4ed976f799c97d5d" providerId="LiveId" clId="{0970A4B0-476B-4EE4-B373-20C664FA8A48}" dt="2021-04-25T15:30:59.747" v="4738" actId="20577"/>
        <pc:sldMkLst>
          <pc:docMk/>
          <pc:sldMk cId="581095582" sldId="337"/>
        </pc:sldMkLst>
        <pc:spChg chg="add mod">
          <ac:chgData name="Alberto Tommasini" userId="4ed976f799c97d5d" providerId="LiveId" clId="{0970A4B0-476B-4EE4-B373-20C664FA8A48}" dt="2021-04-25T14:57:46.437" v="4310" actId="20577"/>
          <ac:spMkLst>
            <pc:docMk/>
            <pc:sldMk cId="581095582" sldId="337"/>
            <ac:spMk id="4" creationId="{635687C3-94E4-4A20-9E37-0C9B0AC04AD7}"/>
          </ac:spMkLst>
        </pc:spChg>
        <pc:spChg chg="add mod">
          <ac:chgData name="Alberto Tommasini" userId="4ed976f799c97d5d" providerId="LiveId" clId="{0970A4B0-476B-4EE4-B373-20C664FA8A48}" dt="2021-04-25T15:30:59.747" v="4738" actId="20577"/>
          <ac:spMkLst>
            <pc:docMk/>
            <pc:sldMk cId="581095582" sldId="337"/>
            <ac:spMk id="5" creationId="{65A56AEB-047B-4646-898D-19CEE8DDDF86}"/>
          </ac:spMkLst>
        </pc:spChg>
        <pc:picChg chg="add del mod">
          <ac:chgData name="Alberto Tommasini" userId="4ed976f799c97d5d" providerId="LiveId" clId="{0970A4B0-476B-4EE4-B373-20C664FA8A48}" dt="2021-04-25T14:57:31.730" v="4288" actId="478"/>
          <ac:picMkLst>
            <pc:docMk/>
            <pc:sldMk cId="581095582" sldId="337"/>
            <ac:picMk id="3" creationId="{53AD6226-8AEE-4D35-81AD-BD9ADC734B58}"/>
          </ac:picMkLst>
        </pc:picChg>
      </pc:sldChg>
      <pc:sldChg chg="add del">
        <pc:chgData name="Alberto Tommasini" userId="4ed976f799c97d5d" providerId="LiveId" clId="{0970A4B0-476B-4EE4-B373-20C664FA8A48}" dt="2021-04-25T14:53:02.628" v="4283" actId="47"/>
        <pc:sldMkLst>
          <pc:docMk/>
          <pc:sldMk cId="3450159848" sldId="338"/>
        </pc:sldMkLst>
      </pc:sldChg>
      <pc:sldChg chg="add del">
        <pc:chgData name="Alberto Tommasini" userId="4ed976f799c97d5d" providerId="LiveId" clId="{0970A4B0-476B-4EE4-B373-20C664FA8A48}" dt="2021-04-25T14:53:02.831" v="4284" actId="47"/>
        <pc:sldMkLst>
          <pc:docMk/>
          <pc:sldMk cId="4148280983" sldId="339"/>
        </pc:sldMkLst>
      </pc:sldChg>
      <pc:sldChg chg="addSp modSp new mod">
        <pc:chgData name="Alberto Tommasini" userId="4ed976f799c97d5d" providerId="LiveId" clId="{0970A4B0-476B-4EE4-B373-20C664FA8A48}" dt="2021-04-24T18:00:58.501" v="2083" actId="1076"/>
        <pc:sldMkLst>
          <pc:docMk/>
          <pc:sldMk cId="2954351686" sldId="340"/>
        </pc:sldMkLst>
        <pc:picChg chg="add mod">
          <ac:chgData name="Alberto Tommasini" userId="4ed976f799c97d5d" providerId="LiveId" clId="{0970A4B0-476B-4EE4-B373-20C664FA8A48}" dt="2021-04-24T18:00:58.501" v="2083" actId="1076"/>
          <ac:picMkLst>
            <pc:docMk/>
            <pc:sldMk cId="2954351686" sldId="340"/>
            <ac:picMk id="2" creationId="{2CED034A-A9BB-4D59-B87D-C6F834535CA4}"/>
          </ac:picMkLst>
        </pc:picChg>
      </pc:sldChg>
      <pc:sldChg chg="add del">
        <pc:chgData name="Alberto Tommasini" userId="4ed976f799c97d5d" providerId="LiveId" clId="{0970A4B0-476B-4EE4-B373-20C664FA8A48}" dt="2021-04-24T20:18:56.786" v="3694" actId="47"/>
        <pc:sldMkLst>
          <pc:docMk/>
          <pc:sldMk cId="2503655567" sldId="341"/>
        </pc:sldMkLst>
      </pc:sldChg>
      <pc:sldChg chg="addSp modSp new del">
        <pc:chgData name="Alberto Tommasini" userId="4ed976f799c97d5d" providerId="LiveId" clId="{0970A4B0-476B-4EE4-B373-20C664FA8A48}" dt="2021-04-24T19:30:22.246" v="2656" actId="2696"/>
        <pc:sldMkLst>
          <pc:docMk/>
          <pc:sldMk cId="3710743993" sldId="341"/>
        </pc:sldMkLst>
        <pc:picChg chg="add mod">
          <ac:chgData name="Alberto Tommasini" userId="4ed976f799c97d5d" providerId="LiveId" clId="{0970A4B0-476B-4EE4-B373-20C664FA8A48}" dt="2021-04-24T18:01:50.874" v="2090"/>
          <ac:picMkLst>
            <pc:docMk/>
            <pc:sldMk cId="3710743993" sldId="341"/>
            <ac:picMk id="2" creationId="{815AF03E-0907-401A-AD54-58F4E536FD05}"/>
          </ac:picMkLst>
        </pc:picChg>
      </pc:sldChg>
      <pc:sldChg chg="add del">
        <pc:chgData name="Alberto Tommasini" userId="4ed976f799c97d5d" providerId="LiveId" clId="{0970A4B0-476B-4EE4-B373-20C664FA8A48}" dt="2021-04-24T20:02:00.408" v="3432" actId="47"/>
        <pc:sldMkLst>
          <pc:docMk/>
          <pc:sldMk cId="780275985" sldId="342"/>
        </pc:sldMkLst>
      </pc:sldChg>
      <pc:sldChg chg="addSp modSp add del mod">
        <pc:chgData name="Alberto Tommasini" userId="4ed976f799c97d5d" providerId="LiveId" clId="{0970A4B0-476B-4EE4-B373-20C664FA8A48}" dt="2021-04-24T19:30:22.246" v="2656" actId="2696"/>
        <pc:sldMkLst>
          <pc:docMk/>
          <pc:sldMk cId="2454654628" sldId="342"/>
        </pc:sldMkLst>
        <pc:picChg chg="add mod">
          <ac:chgData name="Alberto Tommasini" userId="4ed976f799c97d5d" providerId="LiveId" clId="{0970A4B0-476B-4EE4-B373-20C664FA8A48}" dt="2021-04-24T18:02:46.989" v="2093" actId="1076"/>
          <ac:picMkLst>
            <pc:docMk/>
            <pc:sldMk cId="2454654628" sldId="342"/>
            <ac:picMk id="3" creationId="{1C69BC0A-E833-4AA7-A860-1E0566C2DF08}"/>
          </ac:picMkLst>
        </pc:picChg>
      </pc:sldChg>
      <pc:sldChg chg="delSp add del mod">
        <pc:chgData name="Alberto Tommasini" userId="4ed976f799c97d5d" providerId="LiveId" clId="{0970A4B0-476B-4EE4-B373-20C664FA8A48}" dt="2021-04-24T20:18:59.517" v="3695" actId="47"/>
        <pc:sldMkLst>
          <pc:docMk/>
          <pc:sldMk cId="973238577" sldId="343"/>
        </pc:sldMkLst>
        <pc:picChg chg="del">
          <ac:chgData name="Alberto Tommasini" userId="4ed976f799c97d5d" providerId="LiveId" clId="{0970A4B0-476B-4EE4-B373-20C664FA8A48}" dt="2021-04-24T20:18:50.670" v="3693" actId="21"/>
          <ac:picMkLst>
            <pc:docMk/>
            <pc:sldMk cId="973238577" sldId="343"/>
            <ac:picMk id="3" creationId="{B5E9662B-2107-4AFF-89C8-03DC407BE47B}"/>
          </ac:picMkLst>
        </pc:picChg>
      </pc:sldChg>
      <pc:sldChg chg="addSp add del mod">
        <pc:chgData name="Alberto Tommasini" userId="4ed976f799c97d5d" providerId="LiveId" clId="{0970A4B0-476B-4EE4-B373-20C664FA8A48}" dt="2021-04-24T19:30:22.246" v="2656" actId="2696"/>
        <pc:sldMkLst>
          <pc:docMk/>
          <pc:sldMk cId="1814432945" sldId="343"/>
        </pc:sldMkLst>
        <pc:picChg chg="add">
          <ac:chgData name="Alberto Tommasini" userId="4ed976f799c97d5d" providerId="LiveId" clId="{0970A4B0-476B-4EE4-B373-20C664FA8A48}" dt="2021-04-24T18:03:23.551" v="2094" actId="22"/>
          <ac:picMkLst>
            <pc:docMk/>
            <pc:sldMk cId="1814432945" sldId="343"/>
            <ac:picMk id="3" creationId="{B5E9662B-2107-4AFF-89C8-03DC407BE47B}"/>
          </ac:picMkLst>
        </pc:picChg>
      </pc:sldChg>
      <pc:sldChg chg="add">
        <pc:chgData name="Alberto Tommasini" userId="4ed976f799c97d5d" providerId="LiveId" clId="{0970A4B0-476B-4EE4-B373-20C664FA8A48}" dt="2021-04-24T19:30:27.550" v="2657"/>
        <pc:sldMkLst>
          <pc:docMk/>
          <pc:sldMk cId="608741538" sldId="344"/>
        </pc:sldMkLst>
      </pc:sldChg>
      <pc:sldChg chg="addSp modSp add del mod">
        <pc:chgData name="Alberto Tommasini" userId="4ed976f799c97d5d" providerId="LiveId" clId="{0970A4B0-476B-4EE4-B373-20C664FA8A48}" dt="2021-04-24T19:30:22.246" v="2656" actId="2696"/>
        <pc:sldMkLst>
          <pc:docMk/>
          <pc:sldMk cId="4125958631" sldId="344"/>
        </pc:sldMkLst>
        <pc:picChg chg="add mod">
          <ac:chgData name="Alberto Tommasini" userId="4ed976f799c97d5d" providerId="LiveId" clId="{0970A4B0-476B-4EE4-B373-20C664FA8A48}" dt="2021-04-24T18:04:09.835" v="2101" actId="1076"/>
          <ac:picMkLst>
            <pc:docMk/>
            <pc:sldMk cId="4125958631" sldId="344"/>
            <ac:picMk id="3" creationId="{598FC2E9-34F9-411B-AB46-989DCFD89CC1}"/>
          </ac:picMkLst>
        </pc:picChg>
      </pc:sldChg>
      <pc:sldChg chg="addSp modSp add del mod">
        <pc:chgData name="Alberto Tommasini" userId="4ed976f799c97d5d" providerId="LiveId" clId="{0970A4B0-476B-4EE4-B373-20C664FA8A48}" dt="2021-04-24T19:30:22.246" v="2656" actId="2696"/>
        <pc:sldMkLst>
          <pc:docMk/>
          <pc:sldMk cId="2837712693" sldId="345"/>
        </pc:sldMkLst>
        <pc:picChg chg="add mod">
          <ac:chgData name="Alberto Tommasini" userId="4ed976f799c97d5d" providerId="LiveId" clId="{0970A4B0-476B-4EE4-B373-20C664FA8A48}" dt="2021-04-24T18:04:35.760" v="2104" actId="1076"/>
          <ac:picMkLst>
            <pc:docMk/>
            <pc:sldMk cId="2837712693" sldId="345"/>
            <ac:picMk id="3" creationId="{A244D039-588D-45BD-A68F-71D4F9DC52F4}"/>
          </ac:picMkLst>
        </pc:picChg>
      </pc:sldChg>
      <pc:sldChg chg="add">
        <pc:chgData name="Alberto Tommasini" userId="4ed976f799c97d5d" providerId="LiveId" clId="{0970A4B0-476B-4EE4-B373-20C664FA8A48}" dt="2021-04-24T19:30:27.550" v="2657"/>
        <pc:sldMkLst>
          <pc:docMk/>
          <pc:sldMk cId="3472629580" sldId="345"/>
        </pc:sldMkLst>
      </pc:sldChg>
      <pc:sldChg chg="addSp modSp add mod">
        <pc:chgData name="Alberto Tommasini" userId="4ed976f799c97d5d" providerId="LiveId" clId="{0970A4B0-476B-4EE4-B373-20C664FA8A48}" dt="2021-04-24T20:04:57.854" v="3507"/>
        <pc:sldMkLst>
          <pc:docMk/>
          <pc:sldMk cId="2608945817" sldId="346"/>
        </pc:sldMkLst>
        <pc:spChg chg="mod">
          <ac:chgData name="Alberto Tommasini" userId="4ed976f799c97d5d" providerId="LiveId" clId="{0970A4B0-476B-4EE4-B373-20C664FA8A48}" dt="2021-04-24T20:04:18.019" v="3475" actId="1076"/>
          <ac:spMkLst>
            <pc:docMk/>
            <pc:sldMk cId="2608945817" sldId="346"/>
            <ac:spMk id="2" creationId="{A88F68D5-BEF5-4E90-B434-DE6D0C024FB5}"/>
          </ac:spMkLst>
        </pc:spChg>
        <pc:spChg chg="mod">
          <ac:chgData name="Alberto Tommasini" userId="4ed976f799c97d5d" providerId="LiveId" clId="{0970A4B0-476B-4EE4-B373-20C664FA8A48}" dt="2021-04-24T20:04:49.333" v="3506" actId="207"/>
          <ac:spMkLst>
            <pc:docMk/>
            <pc:sldMk cId="2608945817" sldId="346"/>
            <ac:spMk id="5" creationId="{82B5E91E-A9F2-4E5E-8F22-105E214F24D6}"/>
          </ac:spMkLst>
        </pc:spChg>
        <pc:spChg chg="add mod">
          <ac:chgData name="Alberto Tommasini" userId="4ed976f799c97d5d" providerId="LiveId" clId="{0970A4B0-476B-4EE4-B373-20C664FA8A48}" dt="2021-04-24T20:04:45.606" v="3505" actId="207"/>
          <ac:spMkLst>
            <pc:docMk/>
            <pc:sldMk cId="2608945817" sldId="346"/>
            <ac:spMk id="6" creationId="{4EAE7A4C-7773-4B25-B4DD-74174AA68B0E}"/>
          </ac:spMkLst>
        </pc:spChg>
        <pc:spChg chg="add mod">
          <ac:chgData name="Alberto Tommasini" userId="4ed976f799c97d5d" providerId="LiveId" clId="{0970A4B0-476B-4EE4-B373-20C664FA8A48}" dt="2021-04-24T20:04:57.854" v="3507"/>
          <ac:spMkLst>
            <pc:docMk/>
            <pc:sldMk cId="2608945817" sldId="346"/>
            <ac:spMk id="8" creationId="{FA133282-CAD4-4490-93FE-E9D026CD3912}"/>
          </ac:spMkLst>
        </pc:spChg>
      </pc:sldChg>
      <pc:sldChg chg="addSp modSp add del mod">
        <pc:chgData name="Alberto Tommasini" userId="4ed976f799c97d5d" providerId="LiveId" clId="{0970A4B0-476B-4EE4-B373-20C664FA8A48}" dt="2021-04-24T19:30:22.246" v="2656" actId="2696"/>
        <pc:sldMkLst>
          <pc:docMk/>
          <pc:sldMk cId="3759651366" sldId="346"/>
        </pc:sldMkLst>
        <pc:spChg chg="add mod">
          <ac:chgData name="Alberto Tommasini" userId="4ed976f799c97d5d" providerId="LiveId" clId="{0970A4B0-476B-4EE4-B373-20C664FA8A48}" dt="2021-04-24T18:12:29.426" v="2617" actId="20577"/>
          <ac:spMkLst>
            <pc:docMk/>
            <pc:sldMk cId="3759651366" sldId="346"/>
            <ac:spMk id="2" creationId="{A88F68D5-BEF5-4E90-B434-DE6D0C024FB5}"/>
          </ac:spMkLst>
        </pc:spChg>
        <pc:spChg chg="add mod">
          <ac:chgData name="Alberto Tommasini" userId="4ed976f799c97d5d" providerId="LiveId" clId="{0970A4B0-476B-4EE4-B373-20C664FA8A48}" dt="2021-04-24T18:10:32.048" v="2584" actId="1076"/>
          <ac:spMkLst>
            <pc:docMk/>
            <pc:sldMk cId="3759651366" sldId="346"/>
            <ac:spMk id="5" creationId="{82B5E91E-A9F2-4E5E-8F22-105E214F24D6}"/>
          </ac:spMkLst>
        </pc:spChg>
        <pc:picChg chg="add mod">
          <ac:chgData name="Alberto Tommasini" userId="4ed976f799c97d5d" providerId="LiveId" clId="{0970A4B0-476B-4EE4-B373-20C664FA8A48}" dt="2021-04-24T18:10:57.202" v="2589" actId="14100"/>
          <ac:picMkLst>
            <pc:docMk/>
            <pc:sldMk cId="3759651366" sldId="346"/>
            <ac:picMk id="4" creationId="{4B3DEAB8-6580-4A52-806B-EE06458AD596}"/>
          </ac:picMkLst>
        </pc:picChg>
        <pc:picChg chg="add mod">
          <ac:chgData name="Alberto Tommasini" userId="4ed976f799c97d5d" providerId="LiveId" clId="{0970A4B0-476B-4EE4-B373-20C664FA8A48}" dt="2021-04-24T18:10:58.613" v="2590" actId="1076"/>
          <ac:picMkLst>
            <pc:docMk/>
            <pc:sldMk cId="3759651366" sldId="346"/>
            <ac:picMk id="7" creationId="{085B5663-25C7-4F5D-917F-2B044F59EF6F}"/>
          </ac:picMkLst>
        </pc:picChg>
      </pc:sldChg>
      <pc:sldChg chg="addSp modSp add mod">
        <pc:chgData name="Alberto Tommasini" userId="4ed976f799c97d5d" providerId="LiveId" clId="{0970A4B0-476B-4EE4-B373-20C664FA8A48}" dt="2021-04-24T20:05:55.325" v="3541" actId="1076"/>
        <pc:sldMkLst>
          <pc:docMk/>
          <pc:sldMk cId="677562818" sldId="347"/>
        </pc:sldMkLst>
        <pc:spChg chg="add mod">
          <ac:chgData name="Alberto Tommasini" userId="4ed976f799c97d5d" providerId="LiveId" clId="{0970A4B0-476B-4EE4-B373-20C664FA8A48}" dt="2021-04-24T20:05:55.325" v="3541" actId="1076"/>
          <ac:spMkLst>
            <pc:docMk/>
            <pc:sldMk cId="677562818" sldId="347"/>
            <ac:spMk id="2" creationId="{35EAC99B-D8ED-4C5A-A4BE-6F1308E2D968}"/>
          </ac:spMkLst>
        </pc:spChg>
        <pc:spChg chg="mod">
          <ac:chgData name="Alberto Tommasini" userId="4ed976f799c97d5d" providerId="LiveId" clId="{0970A4B0-476B-4EE4-B373-20C664FA8A48}" dt="2021-04-24T20:05:10.481" v="3509" actId="1076"/>
          <ac:spMkLst>
            <pc:docMk/>
            <pc:sldMk cId="677562818" sldId="347"/>
            <ac:spMk id="4" creationId="{CD4834D1-B50E-439D-89A2-6428788A0D3D}"/>
          </ac:spMkLst>
        </pc:spChg>
        <pc:picChg chg="mod">
          <ac:chgData name="Alberto Tommasini" userId="4ed976f799c97d5d" providerId="LiveId" clId="{0970A4B0-476B-4EE4-B373-20C664FA8A48}" dt="2021-04-24T20:05:26.381" v="3511" actId="1076"/>
          <ac:picMkLst>
            <pc:docMk/>
            <pc:sldMk cId="677562818" sldId="347"/>
            <ac:picMk id="3" creationId="{6B853ACB-F0A7-4072-9AD4-9D59EB10A6B5}"/>
          </ac:picMkLst>
        </pc:picChg>
      </pc:sldChg>
      <pc:sldChg chg="addSp modSp add del mod">
        <pc:chgData name="Alberto Tommasini" userId="4ed976f799c97d5d" providerId="LiveId" clId="{0970A4B0-476B-4EE4-B373-20C664FA8A48}" dt="2021-04-24T19:30:22.246" v="2656" actId="2696"/>
        <pc:sldMkLst>
          <pc:docMk/>
          <pc:sldMk cId="1175953925" sldId="347"/>
        </pc:sldMkLst>
        <pc:spChg chg="add mod">
          <ac:chgData name="Alberto Tommasini" userId="4ed976f799c97d5d" providerId="LiveId" clId="{0970A4B0-476B-4EE4-B373-20C664FA8A48}" dt="2021-04-24T18:13:07.633" v="2622" actId="20577"/>
          <ac:spMkLst>
            <pc:docMk/>
            <pc:sldMk cId="1175953925" sldId="347"/>
            <ac:spMk id="4" creationId="{CD4834D1-B50E-439D-89A2-6428788A0D3D}"/>
          </ac:spMkLst>
        </pc:spChg>
        <pc:picChg chg="add mod">
          <ac:chgData name="Alberto Tommasini" userId="4ed976f799c97d5d" providerId="LiveId" clId="{0970A4B0-476B-4EE4-B373-20C664FA8A48}" dt="2021-04-24T18:11:59.430" v="2593" actId="1076"/>
          <ac:picMkLst>
            <pc:docMk/>
            <pc:sldMk cId="1175953925" sldId="347"/>
            <ac:picMk id="3" creationId="{6B853ACB-F0A7-4072-9AD4-9D59EB10A6B5}"/>
          </ac:picMkLst>
        </pc:picChg>
      </pc:sldChg>
      <pc:sldChg chg="addSp add del mod">
        <pc:chgData name="Alberto Tommasini" userId="4ed976f799c97d5d" providerId="LiveId" clId="{0970A4B0-476B-4EE4-B373-20C664FA8A48}" dt="2021-04-24T19:30:22.246" v="2656" actId="2696"/>
        <pc:sldMkLst>
          <pc:docMk/>
          <pc:sldMk cId="31714851" sldId="348"/>
        </pc:sldMkLst>
        <pc:picChg chg="add">
          <ac:chgData name="Alberto Tommasini" userId="4ed976f799c97d5d" providerId="LiveId" clId="{0970A4B0-476B-4EE4-B373-20C664FA8A48}" dt="2021-04-24T18:14:29.593" v="2623" actId="22"/>
          <ac:picMkLst>
            <pc:docMk/>
            <pc:sldMk cId="31714851" sldId="348"/>
            <ac:picMk id="3" creationId="{C5352F4A-093A-4246-95E0-123871ADE697}"/>
          </ac:picMkLst>
        </pc:picChg>
      </pc:sldChg>
      <pc:sldChg chg="add del">
        <pc:chgData name="Alberto Tommasini" userId="4ed976f799c97d5d" providerId="LiveId" clId="{0970A4B0-476B-4EE4-B373-20C664FA8A48}" dt="2021-04-24T20:05:21.553" v="3510" actId="47"/>
        <pc:sldMkLst>
          <pc:docMk/>
          <pc:sldMk cId="1145236256" sldId="348"/>
        </pc:sldMkLst>
      </pc:sldChg>
      <pc:sldChg chg="addSp modSp new del mod">
        <pc:chgData name="Alberto Tommasini" userId="4ed976f799c97d5d" providerId="LiveId" clId="{0970A4B0-476B-4EE4-B373-20C664FA8A48}" dt="2021-04-24T19:30:22.246" v="2656" actId="2696"/>
        <pc:sldMkLst>
          <pc:docMk/>
          <pc:sldMk cId="728963580" sldId="349"/>
        </pc:sldMkLst>
        <pc:picChg chg="add mod">
          <ac:chgData name="Alberto Tommasini" userId="4ed976f799c97d5d" providerId="LiveId" clId="{0970A4B0-476B-4EE4-B373-20C664FA8A48}" dt="2021-04-24T18:18:44.688" v="2652" actId="1076"/>
          <ac:picMkLst>
            <pc:docMk/>
            <pc:sldMk cId="728963580" sldId="349"/>
            <ac:picMk id="3" creationId="{5B4F0D10-BC22-4278-B089-83EA1B5DE046}"/>
          </ac:picMkLst>
        </pc:picChg>
        <pc:picChg chg="add">
          <ac:chgData name="Alberto Tommasini" userId="4ed976f799c97d5d" providerId="LiveId" clId="{0970A4B0-476B-4EE4-B373-20C664FA8A48}" dt="2021-04-24T18:19:06.666" v="2653" actId="22"/>
          <ac:picMkLst>
            <pc:docMk/>
            <pc:sldMk cId="728963580" sldId="349"/>
            <ac:picMk id="5" creationId="{6C7A0C29-5E45-4E49-9FCF-F62A15EBC220}"/>
          </ac:picMkLst>
        </pc:picChg>
      </pc:sldChg>
      <pc:sldChg chg="addSp delSp modSp add mod">
        <pc:chgData name="Alberto Tommasini" userId="4ed976f799c97d5d" providerId="LiveId" clId="{0970A4B0-476B-4EE4-B373-20C664FA8A48}" dt="2021-04-24T20:08:10.526" v="3611" actId="255"/>
        <pc:sldMkLst>
          <pc:docMk/>
          <pc:sldMk cId="2671678882" sldId="349"/>
        </pc:sldMkLst>
        <pc:spChg chg="add del mod">
          <ac:chgData name="Alberto Tommasini" userId="4ed976f799c97d5d" providerId="LiveId" clId="{0970A4B0-476B-4EE4-B373-20C664FA8A48}" dt="2021-04-24T20:07:07.903" v="3577" actId="767"/>
          <ac:spMkLst>
            <pc:docMk/>
            <pc:sldMk cId="2671678882" sldId="349"/>
            <ac:spMk id="2" creationId="{3BE750FA-7392-448F-ACB0-509A64609992}"/>
          </ac:spMkLst>
        </pc:spChg>
        <pc:spChg chg="add mod">
          <ac:chgData name="Alberto Tommasini" userId="4ed976f799c97d5d" providerId="LiveId" clId="{0970A4B0-476B-4EE4-B373-20C664FA8A48}" dt="2021-04-24T20:08:10.526" v="3611" actId="255"/>
          <ac:spMkLst>
            <pc:docMk/>
            <pc:sldMk cId="2671678882" sldId="349"/>
            <ac:spMk id="4" creationId="{B9FBD01A-C02D-4830-BADE-67CA43D2877C}"/>
          </ac:spMkLst>
        </pc:spChg>
        <pc:picChg chg="mod">
          <ac:chgData name="Alberto Tommasini" userId="4ed976f799c97d5d" providerId="LiveId" clId="{0970A4B0-476B-4EE4-B373-20C664FA8A48}" dt="2021-04-24T20:07:10.710" v="3581" actId="1076"/>
          <ac:picMkLst>
            <pc:docMk/>
            <pc:sldMk cId="2671678882" sldId="349"/>
            <ac:picMk id="3" creationId="{5B4F0D10-BC22-4278-B089-83EA1B5DE046}"/>
          </ac:picMkLst>
        </pc:picChg>
        <pc:picChg chg="add del mod">
          <ac:chgData name="Alberto Tommasini" userId="4ed976f799c97d5d" providerId="LiveId" clId="{0970A4B0-476B-4EE4-B373-20C664FA8A48}" dt="2021-04-24T20:07:25.097" v="3586" actId="21"/>
          <ac:picMkLst>
            <pc:docMk/>
            <pc:sldMk cId="2671678882" sldId="349"/>
            <ac:picMk id="5" creationId="{6C7A0C29-5E45-4E49-9FCF-F62A15EBC220}"/>
          </ac:picMkLst>
        </pc:picChg>
      </pc:sldChg>
      <pc:sldChg chg="add del">
        <pc:chgData name="Alberto Tommasini" userId="4ed976f799c97d5d" providerId="LiveId" clId="{0970A4B0-476B-4EE4-B373-20C664FA8A48}" dt="2021-04-24T19:30:32.172" v="2658" actId="47"/>
        <pc:sldMkLst>
          <pc:docMk/>
          <pc:sldMk cId="1816480792" sldId="350"/>
        </pc:sldMkLst>
      </pc:sldChg>
      <pc:sldChg chg="addSp modSp add mod">
        <pc:chgData name="Alberto Tommasini" userId="4ed976f799c97d5d" providerId="LiveId" clId="{0970A4B0-476B-4EE4-B373-20C664FA8A48}" dt="2021-04-26T06:14:38.636" v="4901" actId="1582"/>
        <pc:sldMkLst>
          <pc:docMk/>
          <pc:sldMk cId="3901459714" sldId="351"/>
        </pc:sldMkLst>
        <pc:spChg chg="add mod">
          <ac:chgData name="Alberto Tommasini" userId="4ed976f799c97d5d" providerId="LiveId" clId="{0970A4B0-476B-4EE4-B373-20C664FA8A48}" dt="2021-04-24T19:46:29.270" v="2890" actId="1076"/>
          <ac:spMkLst>
            <pc:docMk/>
            <pc:sldMk cId="3901459714" sldId="351"/>
            <ac:spMk id="2" creationId="{B8F17BBB-FF38-4395-BC38-1BC4D6A4FBC5}"/>
          </ac:spMkLst>
        </pc:spChg>
        <pc:spChg chg="add mod">
          <ac:chgData name="Alberto Tommasini" userId="4ed976f799c97d5d" providerId="LiveId" clId="{0970A4B0-476B-4EE4-B373-20C664FA8A48}" dt="2021-04-24T19:56:56.602" v="3266" actId="20577"/>
          <ac:spMkLst>
            <pc:docMk/>
            <pc:sldMk cId="3901459714" sldId="351"/>
            <ac:spMk id="3" creationId="{F1021FC5-E17B-4B3B-BFB7-F6576F3C6292}"/>
          </ac:spMkLst>
        </pc:spChg>
        <pc:spChg chg="add mod">
          <ac:chgData name="Alberto Tommasini" userId="4ed976f799c97d5d" providerId="LiveId" clId="{0970A4B0-476B-4EE4-B373-20C664FA8A48}" dt="2021-04-26T06:14:38.636" v="4901" actId="1582"/>
          <ac:spMkLst>
            <pc:docMk/>
            <pc:sldMk cId="3901459714" sldId="351"/>
            <ac:spMk id="4" creationId="{CA4E81C4-04B5-4222-957E-F85E63CDF158}"/>
          </ac:spMkLst>
        </pc:spChg>
        <pc:spChg chg="add mod">
          <ac:chgData name="Alberto Tommasini" userId="4ed976f799c97d5d" providerId="LiveId" clId="{0970A4B0-476B-4EE4-B373-20C664FA8A48}" dt="2021-04-24T19:57:15.604" v="3291" actId="20577"/>
          <ac:spMkLst>
            <pc:docMk/>
            <pc:sldMk cId="3901459714" sldId="351"/>
            <ac:spMk id="5" creationId="{BBA17752-3557-49C2-AAC0-039FDCB075AE}"/>
          </ac:spMkLst>
        </pc:spChg>
        <pc:spChg chg="add mod">
          <ac:chgData name="Alberto Tommasini" userId="4ed976f799c97d5d" providerId="LiveId" clId="{0970A4B0-476B-4EE4-B373-20C664FA8A48}" dt="2021-04-24T19:57:34.808" v="3306" actId="1076"/>
          <ac:spMkLst>
            <pc:docMk/>
            <pc:sldMk cId="3901459714" sldId="351"/>
            <ac:spMk id="6" creationId="{9EF890BA-E70B-4873-BEAE-BEB692920113}"/>
          </ac:spMkLst>
        </pc:spChg>
        <pc:spChg chg="add mod">
          <ac:chgData name="Alberto Tommasini" userId="4ed976f799c97d5d" providerId="LiveId" clId="{0970A4B0-476B-4EE4-B373-20C664FA8A48}" dt="2021-04-24T19:56:43.436" v="3262" actId="255"/>
          <ac:spMkLst>
            <pc:docMk/>
            <pc:sldMk cId="3901459714" sldId="351"/>
            <ac:spMk id="7" creationId="{CBDB2D9E-FBAC-4F1D-A914-D22D7CFEB6F3}"/>
          </ac:spMkLst>
        </pc:spChg>
        <pc:spChg chg="add mod ord">
          <ac:chgData name="Alberto Tommasini" userId="4ed976f799c97d5d" providerId="LiveId" clId="{0970A4B0-476B-4EE4-B373-20C664FA8A48}" dt="2021-04-24T19:58:01.304" v="3311" actId="166"/>
          <ac:spMkLst>
            <pc:docMk/>
            <pc:sldMk cId="3901459714" sldId="351"/>
            <ac:spMk id="8" creationId="{2651C9D6-3E09-49D0-B4AB-F40A8934D9CB}"/>
          </ac:spMkLst>
        </pc:spChg>
        <pc:spChg chg="add mod">
          <ac:chgData name="Alberto Tommasini" userId="4ed976f799c97d5d" providerId="LiveId" clId="{0970A4B0-476B-4EE4-B373-20C664FA8A48}" dt="2021-04-24T19:57:51.541" v="3310" actId="1076"/>
          <ac:spMkLst>
            <pc:docMk/>
            <pc:sldMk cId="3901459714" sldId="351"/>
            <ac:spMk id="9" creationId="{D6CBF63D-13C2-49A5-BDF7-F8221DBDBFDD}"/>
          </ac:spMkLst>
        </pc:spChg>
        <pc:spChg chg="add mod">
          <ac:chgData name="Alberto Tommasini" userId="4ed976f799c97d5d" providerId="LiveId" clId="{0970A4B0-476B-4EE4-B373-20C664FA8A48}" dt="2021-04-24T19:56:43.436" v="3262" actId="255"/>
          <ac:spMkLst>
            <pc:docMk/>
            <pc:sldMk cId="3901459714" sldId="351"/>
            <ac:spMk id="10" creationId="{CFF5422D-163C-49D2-84E0-A810EB8D3422}"/>
          </ac:spMkLst>
        </pc:spChg>
        <pc:spChg chg="add mod">
          <ac:chgData name="Alberto Tommasini" userId="4ed976f799c97d5d" providerId="LiveId" clId="{0970A4B0-476B-4EE4-B373-20C664FA8A48}" dt="2021-04-24T19:56:43.436" v="3262" actId="255"/>
          <ac:spMkLst>
            <pc:docMk/>
            <pc:sldMk cId="3901459714" sldId="351"/>
            <ac:spMk id="11" creationId="{4E33D3A2-A02B-43DC-A423-5F5554E6DA50}"/>
          </ac:spMkLst>
        </pc:spChg>
        <pc:spChg chg="add mod">
          <ac:chgData name="Alberto Tommasini" userId="4ed976f799c97d5d" providerId="LiveId" clId="{0970A4B0-476B-4EE4-B373-20C664FA8A48}" dt="2021-04-24T19:59:55.413" v="3336" actId="121"/>
          <ac:spMkLst>
            <pc:docMk/>
            <pc:sldMk cId="3901459714" sldId="351"/>
            <ac:spMk id="12" creationId="{6232069B-15BE-4DB3-9BDB-4FF0985871BF}"/>
          </ac:spMkLst>
        </pc:spChg>
        <pc:spChg chg="add mod ord">
          <ac:chgData name="Alberto Tommasini" userId="4ed976f799c97d5d" providerId="LiveId" clId="{0970A4B0-476B-4EE4-B373-20C664FA8A48}" dt="2021-04-24T19:59:47.425" v="3333" actId="166"/>
          <ac:spMkLst>
            <pc:docMk/>
            <pc:sldMk cId="3901459714" sldId="351"/>
            <ac:spMk id="13" creationId="{B786A7E9-5CFA-4364-948F-5C9421A65E94}"/>
          </ac:spMkLst>
        </pc:spChg>
        <pc:spChg chg="add mod">
          <ac:chgData name="Alberto Tommasini" userId="4ed976f799c97d5d" providerId="LiveId" clId="{0970A4B0-476B-4EE4-B373-20C664FA8A48}" dt="2021-04-24T19:59:24.709" v="3327" actId="1076"/>
          <ac:spMkLst>
            <pc:docMk/>
            <pc:sldMk cId="3901459714" sldId="351"/>
            <ac:spMk id="14" creationId="{AE185186-1645-422A-8E3B-EA8768471EC8}"/>
          </ac:spMkLst>
        </pc:spChg>
        <pc:spChg chg="add mod ord">
          <ac:chgData name="Alberto Tommasini" userId="4ed976f799c97d5d" providerId="LiveId" clId="{0970A4B0-476B-4EE4-B373-20C664FA8A48}" dt="2021-04-24T19:59:16.195" v="3325" actId="166"/>
          <ac:spMkLst>
            <pc:docMk/>
            <pc:sldMk cId="3901459714" sldId="351"/>
            <ac:spMk id="15" creationId="{A553AE68-ECA5-4E1D-B00C-1CB2E2BC1B5D}"/>
          </ac:spMkLst>
        </pc:spChg>
        <pc:spChg chg="add mod">
          <ac:chgData name="Alberto Tommasini" userId="4ed976f799c97d5d" providerId="LiveId" clId="{0970A4B0-476B-4EE4-B373-20C664FA8A48}" dt="2021-04-24T19:59:08.018" v="3323" actId="1076"/>
          <ac:spMkLst>
            <pc:docMk/>
            <pc:sldMk cId="3901459714" sldId="351"/>
            <ac:spMk id="16" creationId="{C60A2282-BD6D-404F-B2BC-8C33CEF55E48}"/>
          </ac:spMkLst>
        </pc:spChg>
        <pc:spChg chg="add mod ord">
          <ac:chgData name="Alberto Tommasini" userId="4ed976f799c97d5d" providerId="LiveId" clId="{0970A4B0-476B-4EE4-B373-20C664FA8A48}" dt="2021-04-24T19:58:41.838" v="3319" actId="166"/>
          <ac:spMkLst>
            <pc:docMk/>
            <pc:sldMk cId="3901459714" sldId="351"/>
            <ac:spMk id="17" creationId="{4B48B672-1C71-4FCE-B261-68112D87A465}"/>
          </ac:spMkLst>
        </pc:spChg>
        <pc:spChg chg="add mod ord">
          <ac:chgData name="Alberto Tommasini" userId="4ed976f799c97d5d" providerId="LiveId" clId="{0970A4B0-476B-4EE4-B373-20C664FA8A48}" dt="2021-04-24T19:58:34.719" v="3317" actId="14100"/>
          <ac:spMkLst>
            <pc:docMk/>
            <pc:sldMk cId="3901459714" sldId="351"/>
            <ac:spMk id="18" creationId="{6128CFCD-F708-4A06-B342-0A4B2418899C}"/>
          </ac:spMkLst>
        </pc:spChg>
        <pc:spChg chg="add mod">
          <ac:chgData name="Alberto Tommasini" userId="4ed976f799c97d5d" providerId="LiveId" clId="{0970A4B0-476B-4EE4-B373-20C664FA8A48}" dt="2021-04-24T19:58:26.799" v="3315" actId="14100"/>
          <ac:spMkLst>
            <pc:docMk/>
            <pc:sldMk cId="3901459714" sldId="351"/>
            <ac:spMk id="19" creationId="{029224D0-E35C-4559-832C-6B276A32016E}"/>
          </ac:spMkLst>
        </pc:spChg>
        <pc:spChg chg="add mod">
          <ac:chgData name="Alberto Tommasini" userId="4ed976f799c97d5d" providerId="LiveId" clId="{0970A4B0-476B-4EE4-B373-20C664FA8A48}" dt="2021-04-24T19:58:23.693" v="3314" actId="1076"/>
          <ac:spMkLst>
            <pc:docMk/>
            <pc:sldMk cId="3901459714" sldId="351"/>
            <ac:spMk id="20" creationId="{232507B6-26B8-4179-8B98-D62DF3805642}"/>
          </ac:spMkLst>
        </pc:spChg>
        <pc:spChg chg="add mod">
          <ac:chgData name="Alberto Tommasini" userId="4ed976f799c97d5d" providerId="LiveId" clId="{0970A4B0-476B-4EE4-B373-20C664FA8A48}" dt="2021-04-24T19:58:17.960" v="3313" actId="20577"/>
          <ac:spMkLst>
            <pc:docMk/>
            <pc:sldMk cId="3901459714" sldId="351"/>
            <ac:spMk id="21" creationId="{F76F14DA-A0A0-4C62-AA0F-53C2FD7362F2}"/>
          </ac:spMkLst>
        </pc:spChg>
        <pc:spChg chg="add mod">
          <ac:chgData name="Alberto Tommasini" userId="4ed976f799c97d5d" providerId="LiveId" clId="{0970A4B0-476B-4EE4-B373-20C664FA8A48}" dt="2021-04-24T19:57:26.536" v="3305" actId="1076"/>
          <ac:spMkLst>
            <pc:docMk/>
            <pc:sldMk cId="3901459714" sldId="351"/>
            <ac:spMk id="22" creationId="{79914852-E01C-4CF7-8DB4-5514260E8A21}"/>
          </ac:spMkLst>
        </pc:spChg>
        <pc:picChg chg="add mod">
          <ac:chgData name="Alberto Tommasini" userId="4ed976f799c97d5d" providerId="LiveId" clId="{0970A4B0-476B-4EE4-B373-20C664FA8A48}" dt="2021-04-24T19:53:00.143" v="3150" actId="1076"/>
          <ac:picMkLst>
            <pc:docMk/>
            <pc:sldMk cId="3901459714" sldId="351"/>
            <ac:picMk id="6146" creationId="{18588987-CE8C-429A-A7E9-5CCCA1FA3E83}"/>
          </ac:picMkLst>
        </pc:picChg>
      </pc:sldChg>
      <pc:sldChg chg="add del">
        <pc:chgData name="Alberto Tommasini" userId="4ed976f799c97d5d" providerId="LiveId" clId="{0970A4B0-476B-4EE4-B373-20C664FA8A48}" dt="2021-04-24T20:00:09.324" v="3337" actId="47"/>
        <pc:sldMkLst>
          <pc:docMk/>
          <pc:sldMk cId="1912206492" sldId="352"/>
        </pc:sldMkLst>
      </pc:sldChg>
      <pc:sldChg chg="addSp modSp new mod">
        <pc:chgData name="Alberto Tommasini" userId="4ed976f799c97d5d" providerId="LiveId" clId="{0970A4B0-476B-4EE4-B373-20C664FA8A48}" dt="2021-04-24T20:01:28.465" v="3431" actId="1076"/>
        <pc:sldMkLst>
          <pc:docMk/>
          <pc:sldMk cId="480540247" sldId="353"/>
        </pc:sldMkLst>
        <pc:spChg chg="add mod">
          <ac:chgData name="Alberto Tommasini" userId="4ed976f799c97d5d" providerId="LiveId" clId="{0970A4B0-476B-4EE4-B373-20C664FA8A48}" dt="2021-04-24T19:42:52.270" v="2842" actId="1076"/>
          <ac:spMkLst>
            <pc:docMk/>
            <pc:sldMk cId="480540247" sldId="353"/>
            <ac:spMk id="4" creationId="{7D10B204-0720-43F1-84D2-8FE2DF99C530}"/>
          </ac:spMkLst>
        </pc:spChg>
        <pc:spChg chg="add mod">
          <ac:chgData name="Alberto Tommasini" userId="4ed976f799c97d5d" providerId="LiveId" clId="{0970A4B0-476B-4EE4-B373-20C664FA8A48}" dt="2021-04-24T19:42:52.270" v="2842" actId="1076"/>
          <ac:spMkLst>
            <pc:docMk/>
            <pc:sldMk cId="480540247" sldId="353"/>
            <ac:spMk id="5" creationId="{43C57BBB-091D-476E-A865-3C8BD1E93D7E}"/>
          </ac:spMkLst>
        </pc:spChg>
        <pc:spChg chg="add mod">
          <ac:chgData name="Alberto Tommasini" userId="4ed976f799c97d5d" providerId="LiveId" clId="{0970A4B0-476B-4EE4-B373-20C664FA8A48}" dt="2021-04-24T19:42:52.270" v="2842" actId="1076"/>
          <ac:spMkLst>
            <pc:docMk/>
            <pc:sldMk cId="480540247" sldId="353"/>
            <ac:spMk id="6" creationId="{6FD20E8A-FE68-443A-BD4A-B68C21A5A83A}"/>
          </ac:spMkLst>
        </pc:spChg>
        <pc:spChg chg="add mod">
          <ac:chgData name="Alberto Tommasini" userId="4ed976f799c97d5d" providerId="LiveId" clId="{0970A4B0-476B-4EE4-B373-20C664FA8A48}" dt="2021-04-24T19:42:52.270" v="2842" actId="1076"/>
          <ac:spMkLst>
            <pc:docMk/>
            <pc:sldMk cId="480540247" sldId="353"/>
            <ac:spMk id="7" creationId="{978D20AD-74AD-4000-A1FB-5BD64EB81EEE}"/>
          </ac:spMkLst>
        </pc:spChg>
        <pc:spChg chg="add mod">
          <ac:chgData name="Alberto Tommasini" userId="4ed976f799c97d5d" providerId="LiveId" clId="{0970A4B0-476B-4EE4-B373-20C664FA8A48}" dt="2021-04-24T19:42:52.270" v="2842" actId="1076"/>
          <ac:spMkLst>
            <pc:docMk/>
            <pc:sldMk cId="480540247" sldId="353"/>
            <ac:spMk id="8" creationId="{B0809950-314D-4730-A7E2-705663353143}"/>
          </ac:spMkLst>
        </pc:spChg>
        <pc:spChg chg="add mod">
          <ac:chgData name="Alberto Tommasini" userId="4ed976f799c97d5d" providerId="LiveId" clId="{0970A4B0-476B-4EE4-B373-20C664FA8A48}" dt="2021-04-24T19:42:52.270" v="2842" actId="1076"/>
          <ac:spMkLst>
            <pc:docMk/>
            <pc:sldMk cId="480540247" sldId="353"/>
            <ac:spMk id="9" creationId="{519179C9-FC8B-4A00-BF12-30E17404ABDE}"/>
          </ac:spMkLst>
        </pc:spChg>
        <pc:spChg chg="add mod">
          <ac:chgData name="Alberto Tommasini" userId="4ed976f799c97d5d" providerId="LiveId" clId="{0970A4B0-476B-4EE4-B373-20C664FA8A48}" dt="2021-04-24T20:01:02.375" v="3392" actId="207"/>
          <ac:spMkLst>
            <pc:docMk/>
            <pc:sldMk cId="480540247" sldId="353"/>
            <ac:spMk id="10" creationId="{D4D50997-2BB1-41D3-8863-11CF47BF9773}"/>
          </ac:spMkLst>
        </pc:spChg>
        <pc:spChg chg="add mod">
          <ac:chgData name="Alberto Tommasini" userId="4ed976f799c97d5d" providerId="LiveId" clId="{0970A4B0-476B-4EE4-B373-20C664FA8A48}" dt="2021-04-24T20:01:22.014" v="3430" actId="20577"/>
          <ac:spMkLst>
            <pc:docMk/>
            <pc:sldMk cId="480540247" sldId="353"/>
            <ac:spMk id="11" creationId="{DC0D963C-3A13-48FD-AA18-4F9F0C76E73D}"/>
          </ac:spMkLst>
        </pc:spChg>
        <pc:picChg chg="add mod">
          <ac:chgData name="Alberto Tommasini" userId="4ed976f799c97d5d" providerId="LiveId" clId="{0970A4B0-476B-4EE4-B373-20C664FA8A48}" dt="2021-04-24T19:42:52.270" v="2842" actId="1076"/>
          <ac:picMkLst>
            <pc:docMk/>
            <pc:sldMk cId="480540247" sldId="353"/>
            <ac:picMk id="3" creationId="{AB42424A-FEB0-4A98-8AF5-D4D95B6E15FD}"/>
          </ac:picMkLst>
        </pc:picChg>
        <pc:picChg chg="add mod">
          <ac:chgData name="Alberto Tommasini" userId="4ed976f799c97d5d" providerId="LiveId" clId="{0970A4B0-476B-4EE4-B373-20C664FA8A48}" dt="2021-04-24T20:01:28.465" v="3431" actId="1076"/>
          <ac:picMkLst>
            <pc:docMk/>
            <pc:sldMk cId="480540247" sldId="353"/>
            <ac:picMk id="4098" creationId="{AC98186D-6CA4-4BA8-B6BC-BDE1004D0C94}"/>
          </ac:picMkLst>
        </pc:picChg>
      </pc:sldChg>
      <pc:sldChg chg="addSp modSp new mod">
        <pc:chgData name="Alberto Tommasini" userId="4ed976f799c97d5d" providerId="LiveId" clId="{0970A4B0-476B-4EE4-B373-20C664FA8A48}" dt="2021-04-24T20:33:27.953" v="3792" actId="1076"/>
        <pc:sldMkLst>
          <pc:docMk/>
          <pc:sldMk cId="436705728" sldId="354"/>
        </pc:sldMkLst>
        <pc:spChg chg="add mod">
          <ac:chgData name="Alberto Tommasini" userId="4ed976f799c97d5d" providerId="LiveId" clId="{0970A4B0-476B-4EE4-B373-20C664FA8A48}" dt="2021-04-24T20:03:44.853" v="3471" actId="1076"/>
          <ac:spMkLst>
            <pc:docMk/>
            <pc:sldMk cId="436705728" sldId="354"/>
            <ac:spMk id="4" creationId="{1926169F-B320-486F-AE98-380D6F84CF13}"/>
          </ac:spMkLst>
        </pc:spChg>
        <pc:spChg chg="add mod">
          <ac:chgData name="Alberto Tommasini" userId="4ed976f799c97d5d" providerId="LiveId" clId="{0970A4B0-476B-4EE4-B373-20C664FA8A48}" dt="2021-04-24T20:03:40.617" v="3470" actId="207"/>
          <ac:spMkLst>
            <pc:docMk/>
            <pc:sldMk cId="436705728" sldId="354"/>
            <ac:spMk id="5" creationId="{55EB3853-FC57-4874-895E-CAE41064F378}"/>
          </ac:spMkLst>
        </pc:spChg>
        <pc:spChg chg="add mod">
          <ac:chgData name="Alberto Tommasini" userId="4ed976f799c97d5d" providerId="LiveId" clId="{0970A4B0-476B-4EE4-B373-20C664FA8A48}" dt="2021-04-24T20:32:46.756" v="3755" actId="1076"/>
          <ac:spMkLst>
            <pc:docMk/>
            <pc:sldMk cId="436705728" sldId="354"/>
            <ac:spMk id="6" creationId="{A924EC77-D0CC-4C02-86D9-272F0ED9A507}"/>
          </ac:spMkLst>
        </pc:spChg>
        <pc:spChg chg="add mod">
          <ac:chgData name="Alberto Tommasini" userId="4ed976f799c97d5d" providerId="LiveId" clId="{0970A4B0-476B-4EE4-B373-20C664FA8A48}" dt="2021-04-24T20:33:27.953" v="3792" actId="1076"/>
          <ac:spMkLst>
            <pc:docMk/>
            <pc:sldMk cId="436705728" sldId="354"/>
            <ac:spMk id="7" creationId="{54A55AE9-897D-4F8A-BBD4-707A58E5C656}"/>
          </ac:spMkLst>
        </pc:spChg>
        <pc:picChg chg="add mod">
          <ac:chgData name="Alberto Tommasini" userId="4ed976f799c97d5d" providerId="LiveId" clId="{0970A4B0-476B-4EE4-B373-20C664FA8A48}" dt="2021-04-24T20:32:46.756" v="3755" actId="1076"/>
          <ac:picMkLst>
            <pc:docMk/>
            <pc:sldMk cId="436705728" sldId="354"/>
            <ac:picMk id="3" creationId="{A4D81F49-2C26-4E3A-8345-7F5146E758B9}"/>
          </ac:picMkLst>
        </pc:picChg>
      </pc:sldChg>
      <pc:sldChg chg="new del">
        <pc:chgData name="Alberto Tommasini" userId="4ed976f799c97d5d" providerId="LiveId" clId="{0970A4B0-476B-4EE4-B373-20C664FA8A48}" dt="2021-04-25T14:17:37.551" v="3801" actId="47"/>
        <pc:sldMkLst>
          <pc:docMk/>
          <pc:sldMk cId="1900892639" sldId="355"/>
        </pc:sldMkLst>
      </pc:sldChg>
      <pc:sldChg chg="addSp new mod ord">
        <pc:chgData name="Alberto Tommasini" userId="4ed976f799c97d5d" providerId="LiveId" clId="{0970A4B0-476B-4EE4-B373-20C664FA8A48}" dt="2021-04-24T20:19:51.803" v="3713"/>
        <pc:sldMkLst>
          <pc:docMk/>
          <pc:sldMk cId="1365388124" sldId="356"/>
        </pc:sldMkLst>
        <pc:picChg chg="add">
          <ac:chgData name="Alberto Tommasini" userId="4ed976f799c97d5d" providerId="LiveId" clId="{0970A4B0-476B-4EE4-B373-20C664FA8A48}" dt="2021-04-24T20:11:54.420" v="3633" actId="22"/>
          <ac:picMkLst>
            <pc:docMk/>
            <pc:sldMk cId="1365388124" sldId="356"/>
            <ac:picMk id="3" creationId="{790AA4BC-17BD-41B9-98E6-2D20EC8ADA6E}"/>
          </ac:picMkLst>
        </pc:picChg>
      </pc:sldChg>
      <pc:sldChg chg="addSp modSp new mod ord">
        <pc:chgData name="Alberto Tommasini" userId="4ed976f799c97d5d" providerId="LiveId" clId="{0970A4B0-476B-4EE4-B373-20C664FA8A48}" dt="2021-04-24T20:19:58.327" v="3715"/>
        <pc:sldMkLst>
          <pc:docMk/>
          <pc:sldMk cId="1305604709" sldId="357"/>
        </pc:sldMkLst>
        <pc:spChg chg="add mod">
          <ac:chgData name="Alberto Tommasini" userId="4ed976f799c97d5d" providerId="LiveId" clId="{0970A4B0-476B-4EE4-B373-20C664FA8A48}" dt="2021-04-24T20:13:40.145" v="3640" actId="1076"/>
          <ac:spMkLst>
            <pc:docMk/>
            <pc:sldMk cId="1305604709" sldId="357"/>
            <ac:spMk id="2" creationId="{27B07640-2728-42D9-A56B-6B590668D1E8}"/>
          </ac:spMkLst>
        </pc:spChg>
        <pc:spChg chg="add mod">
          <ac:chgData name="Alberto Tommasini" userId="4ed976f799c97d5d" providerId="LiveId" clId="{0970A4B0-476B-4EE4-B373-20C664FA8A48}" dt="2021-04-24T20:13:54.030" v="3642"/>
          <ac:spMkLst>
            <pc:docMk/>
            <pc:sldMk cId="1305604709" sldId="357"/>
            <ac:spMk id="3" creationId="{3E86DBD5-99EC-47F8-92DC-45A8CD5BCF44}"/>
          </ac:spMkLst>
        </pc:spChg>
        <pc:picChg chg="add mod">
          <ac:chgData name="Alberto Tommasini" userId="4ed976f799c97d5d" providerId="LiveId" clId="{0970A4B0-476B-4EE4-B373-20C664FA8A48}" dt="2021-04-24T20:13:16.858" v="3636" actId="1076"/>
          <ac:picMkLst>
            <pc:docMk/>
            <pc:sldMk cId="1305604709" sldId="357"/>
            <ac:picMk id="7170" creationId="{3CCB463A-902C-4DA0-8F58-AAD40F0F167E}"/>
          </ac:picMkLst>
        </pc:picChg>
      </pc:sldChg>
      <pc:sldChg chg="addSp delSp modSp add mod ord">
        <pc:chgData name="Alberto Tommasini" userId="4ed976f799c97d5d" providerId="LiveId" clId="{0970A4B0-476B-4EE4-B373-20C664FA8A48}" dt="2021-04-24T20:18:16.207" v="3684"/>
        <pc:sldMkLst>
          <pc:docMk/>
          <pc:sldMk cId="3818347298" sldId="358"/>
        </pc:sldMkLst>
        <pc:spChg chg="del">
          <ac:chgData name="Alberto Tommasini" userId="4ed976f799c97d5d" providerId="LiveId" clId="{0970A4B0-476B-4EE4-B373-20C664FA8A48}" dt="2021-04-24T20:16:49.125" v="3657" actId="478"/>
          <ac:spMkLst>
            <pc:docMk/>
            <pc:sldMk cId="3818347298" sldId="358"/>
            <ac:spMk id="14" creationId="{AE9574DC-223F-475F-B740-301572749A86}"/>
          </ac:spMkLst>
        </pc:spChg>
        <pc:picChg chg="mod">
          <ac:chgData name="Alberto Tommasini" userId="4ed976f799c97d5d" providerId="LiveId" clId="{0970A4B0-476B-4EE4-B373-20C664FA8A48}" dt="2021-04-24T20:17:47.496" v="3676" actId="14100"/>
          <ac:picMkLst>
            <pc:docMk/>
            <pc:sldMk cId="3818347298" sldId="358"/>
            <ac:picMk id="3" creationId="{F2120E17-569B-4049-BD54-4EF53FD2D8B9}"/>
          </ac:picMkLst>
        </pc:picChg>
        <pc:picChg chg="add mod">
          <ac:chgData name="Alberto Tommasini" userId="4ed976f799c97d5d" providerId="LiveId" clId="{0970A4B0-476B-4EE4-B373-20C664FA8A48}" dt="2021-04-24T20:18:10.993" v="3682" actId="1076"/>
          <ac:picMkLst>
            <pc:docMk/>
            <pc:sldMk cId="3818347298" sldId="358"/>
            <ac:picMk id="4" creationId="{1B06C39F-3ABD-4977-AF4C-2AD0704042F7}"/>
          </ac:picMkLst>
        </pc:picChg>
        <pc:picChg chg="mod">
          <ac:chgData name="Alberto Tommasini" userId="4ed976f799c97d5d" providerId="LiveId" clId="{0970A4B0-476B-4EE4-B373-20C664FA8A48}" dt="2021-04-24T20:17:43.723" v="3674" actId="14100"/>
          <ac:picMkLst>
            <pc:docMk/>
            <pc:sldMk cId="3818347298" sldId="358"/>
            <ac:picMk id="5" creationId="{E749B9FA-6A11-4AE3-9E3F-09DA6E517916}"/>
          </ac:picMkLst>
        </pc:picChg>
        <pc:picChg chg="del">
          <ac:chgData name="Alberto Tommasini" userId="4ed976f799c97d5d" providerId="LiveId" clId="{0970A4B0-476B-4EE4-B373-20C664FA8A48}" dt="2021-04-24T20:16:45.210" v="3656" actId="478"/>
          <ac:picMkLst>
            <pc:docMk/>
            <pc:sldMk cId="3818347298" sldId="358"/>
            <ac:picMk id="7" creationId="{CD370B69-79F2-4C9E-B8F3-8A70DF334A90}"/>
          </ac:picMkLst>
        </pc:picChg>
        <pc:picChg chg="del mod">
          <ac:chgData name="Alberto Tommasini" userId="4ed976f799c97d5d" providerId="LiveId" clId="{0970A4B0-476B-4EE4-B373-20C664FA8A48}" dt="2021-04-24T20:17:32.798" v="3671" actId="478"/>
          <ac:picMkLst>
            <pc:docMk/>
            <pc:sldMk cId="3818347298" sldId="358"/>
            <ac:picMk id="9" creationId="{B34418BB-CABD-4695-8B8D-5DCED6762E40}"/>
          </ac:picMkLst>
        </pc:picChg>
        <pc:picChg chg="del">
          <ac:chgData name="Alberto Tommasini" userId="4ed976f799c97d5d" providerId="LiveId" clId="{0970A4B0-476B-4EE4-B373-20C664FA8A48}" dt="2021-04-24T20:16:57.746" v="3659" actId="478"/>
          <ac:picMkLst>
            <pc:docMk/>
            <pc:sldMk cId="3818347298" sldId="358"/>
            <ac:picMk id="13" creationId="{F3313096-2444-4D33-8D57-7A941A05E2B7}"/>
          </ac:picMkLst>
        </pc:picChg>
        <pc:picChg chg="del mod">
          <ac:chgData name="Alberto Tommasini" userId="4ed976f799c97d5d" providerId="LiveId" clId="{0970A4B0-476B-4EE4-B373-20C664FA8A48}" dt="2021-04-24T20:18:02.873" v="3678" actId="478"/>
          <ac:picMkLst>
            <pc:docMk/>
            <pc:sldMk cId="3818347298" sldId="358"/>
            <ac:picMk id="3076" creationId="{BAB22E91-379B-4E99-A5EA-29A7EF7DEB97}"/>
          </ac:picMkLst>
        </pc:picChg>
      </pc:sldChg>
      <pc:sldChg chg="addSp new">
        <pc:chgData name="Alberto Tommasini" userId="4ed976f799c97d5d" providerId="LiveId" clId="{0970A4B0-476B-4EE4-B373-20C664FA8A48}" dt="2021-04-25T14:20:05.936" v="3803"/>
        <pc:sldMkLst>
          <pc:docMk/>
          <pc:sldMk cId="814189988" sldId="359"/>
        </pc:sldMkLst>
        <pc:picChg chg="add">
          <ac:chgData name="Alberto Tommasini" userId="4ed976f799c97d5d" providerId="LiveId" clId="{0970A4B0-476B-4EE4-B373-20C664FA8A48}" dt="2021-04-25T14:20:05.936" v="3803"/>
          <ac:picMkLst>
            <pc:docMk/>
            <pc:sldMk cId="814189988" sldId="359"/>
            <ac:picMk id="1026" creationId="{F45C45AC-0043-4533-8850-1F539101DB51}"/>
          </ac:picMkLst>
        </pc:picChg>
      </pc:sldChg>
      <pc:sldChg chg="addSp modSp new">
        <pc:chgData name="Alberto Tommasini" userId="4ed976f799c97d5d" providerId="LiveId" clId="{0970A4B0-476B-4EE4-B373-20C664FA8A48}" dt="2021-04-25T15:08:56.793" v="4324" actId="1076"/>
        <pc:sldMkLst>
          <pc:docMk/>
          <pc:sldMk cId="772325120" sldId="360"/>
        </pc:sldMkLst>
        <pc:picChg chg="add mod">
          <ac:chgData name="Alberto Tommasini" userId="4ed976f799c97d5d" providerId="LiveId" clId="{0970A4B0-476B-4EE4-B373-20C664FA8A48}" dt="2021-04-25T15:08:26.681" v="4321" actId="1076"/>
          <ac:picMkLst>
            <pc:docMk/>
            <pc:sldMk cId="772325120" sldId="360"/>
            <ac:picMk id="2050" creationId="{054D173F-CCBA-41D3-A3AD-6E60EF0FF0C0}"/>
          </ac:picMkLst>
        </pc:picChg>
        <pc:picChg chg="add mod">
          <ac:chgData name="Alberto Tommasini" userId="4ed976f799c97d5d" providerId="LiveId" clId="{0970A4B0-476B-4EE4-B373-20C664FA8A48}" dt="2021-04-25T15:08:56.793" v="4324" actId="1076"/>
          <ac:picMkLst>
            <pc:docMk/>
            <pc:sldMk cId="772325120" sldId="360"/>
            <ac:picMk id="2052" creationId="{3509CBBB-2BA5-4299-9D15-856A216C89AF}"/>
          </ac:picMkLst>
        </pc:picChg>
      </pc:sldChg>
      <pc:sldChg chg="addSp delSp modSp new mod">
        <pc:chgData name="Alberto Tommasini" userId="4ed976f799c97d5d" providerId="LiveId" clId="{0970A4B0-476B-4EE4-B373-20C664FA8A48}" dt="2021-04-25T15:22:34.861" v="4422" actId="14100"/>
        <pc:sldMkLst>
          <pc:docMk/>
          <pc:sldMk cId="4197174711" sldId="361"/>
        </pc:sldMkLst>
        <pc:spChg chg="add mod">
          <ac:chgData name="Alberto Tommasini" userId="4ed976f799c97d5d" providerId="LiveId" clId="{0970A4B0-476B-4EE4-B373-20C664FA8A48}" dt="2021-04-25T15:22:34.861" v="4422" actId="14100"/>
          <ac:spMkLst>
            <pc:docMk/>
            <pc:sldMk cId="4197174711" sldId="361"/>
            <ac:spMk id="5" creationId="{481D124D-E2DD-48D5-B14B-98F647B1D8FE}"/>
          </ac:spMkLst>
        </pc:spChg>
        <pc:picChg chg="add">
          <ac:chgData name="Alberto Tommasini" userId="4ed976f799c97d5d" providerId="LiveId" clId="{0970A4B0-476B-4EE4-B373-20C664FA8A48}" dt="2021-04-25T15:21:31.795" v="4330" actId="22"/>
          <ac:picMkLst>
            <pc:docMk/>
            <pc:sldMk cId="4197174711" sldId="361"/>
            <ac:picMk id="3" creationId="{EFDED085-6C1C-46EB-9177-49930D3D7721}"/>
          </ac:picMkLst>
        </pc:picChg>
        <pc:picChg chg="add del mod">
          <ac:chgData name="Alberto Tommasini" userId="4ed976f799c97d5d" providerId="LiveId" clId="{0970A4B0-476B-4EE4-B373-20C664FA8A48}" dt="2021-04-25T15:21:31.160" v="4329" actId="478"/>
          <ac:picMkLst>
            <pc:docMk/>
            <pc:sldMk cId="4197174711" sldId="361"/>
            <ac:picMk id="3074" creationId="{4B10D7CB-195A-43BD-8905-987205A2BC40}"/>
          </ac:picMkLst>
        </pc:picChg>
      </pc:sldChg>
      <pc:sldChg chg="del">
        <pc:chgData name="Alberto Tommasini" userId="4ed976f799c97d5d" providerId="LiveId" clId="{0970A4B0-476B-4EE4-B373-20C664FA8A48}" dt="2021-04-24T15:59:01.041" v="0" actId="47"/>
        <pc:sldMkLst>
          <pc:docMk/>
          <pc:sldMk cId="0" sldId="369"/>
        </pc:sldMkLst>
      </pc:sldChg>
      <pc:sldChg chg="del">
        <pc:chgData name="Alberto Tommasini" userId="4ed976f799c97d5d" providerId="LiveId" clId="{0970A4B0-476B-4EE4-B373-20C664FA8A48}" dt="2021-04-24T15:59:01.041" v="0" actId="47"/>
        <pc:sldMkLst>
          <pc:docMk/>
          <pc:sldMk cId="594674209" sldId="407"/>
        </pc:sldMkLst>
      </pc:sldChg>
      <pc:sldChg chg="del">
        <pc:chgData name="Alberto Tommasini" userId="4ed976f799c97d5d" providerId="LiveId" clId="{0970A4B0-476B-4EE4-B373-20C664FA8A48}" dt="2021-04-24T15:59:01.041" v="0" actId="47"/>
        <pc:sldMkLst>
          <pc:docMk/>
          <pc:sldMk cId="881065814" sldId="413"/>
        </pc:sldMkLst>
      </pc:sldChg>
      <pc:sldChg chg="del">
        <pc:chgData name="Alberto Tommasini" userId="4ed976f799c97d5d" providerId="LiveId" clId="{0970A4B0-476B-4EE4-B373-20C664FA8A48}" dt="2021-04-24T15:59:01.041" v="0" actId="47"/>
        <pc:sldMkLst>
          <pc:docMk/>
          <pc:sldMk cId="3077387204" sldId="421"/>
        </pc:sldMkLst>
      </pc:sldChg>
      <pc:sldChg chg="del">
        <pc:chgData name="Alberto Tommasini" userId="4ed976f799c97d5d" providerId="LiveId" clId="{0970A4B0-476B-4EE4-B373-20C664FA8A48}" dt="2021-04-24T15:59:01.041" v="0" actId="47"/>
        <pc:sldMkLst>
          <pc:docMk/>
          <pc:sldMk cId="0" sldId="423"/>
        </pc:sldMkLst>
      </pc:sldChg>
      <pc:sldChg chg="del">
        <pc:chgData name="Alberto Tommasini" userId="4ed976f799c97d5d" providerId="LiveId" clId="{0970A4B0-476B-4EE4-B373-20C664FA8A48}" dt="2021-04-24T15:59:01.041" v="0" actId="47"/>
        <pc:sldMkLst>
          <pc:docMk/>
          <pc:sldMk cId="0" sldId="432"/>
        </pc:sldMkLst>
      </pc:sldChg>
      <pc:sldChg chg="del">
        <pc:chgData name="Alberto Tommasini" userId="4ed976f799c97d5d" providerId="LiveId" clId="{0970A4B0-476B-4EE4-B373-20C664FA8A48}" dt="2021-04-24T15:59:01.041" v="0" actId="47"/>
        <pc:sldMkLst>
          <pc:docMk/>
          <pc:sldMk cId="0" sldId="434"/>
        </pc:sldMkLst>
      </pc:sldChg>
      <pc:sldChg chg="del">
        <pc:chgData name="Alberto Tommasini" userId="4ed976f799c97d5d" providerId="LiveId" clId="{0970A4B0-476B-4EE4-B373-20C664FA8A48}" dt="2021-04-24T15:59:01.041" v="0" actId="47"/>
        <pc:sldMkLst>
          <pc:docMk/>
          <pc:sldMk cId="0" sldId="480"/>
        </pc:sldMkLst>
      </pc:sldChg>
      <pc:sldChg chg="del">
        <pc:chgData name="Alberto Tommasini" userId="4ed976f799c97d5d" providerId="LiveId" clId="{0970A4B0-476B-4EE4-B373-20C664FA8A48}" dt="2021-04-24T15:59:01.041" v="0" actId="47"/>
        <pc:sldMkLst>
          <pc:docMk/>
          <pc:sldMk cId="0" sldId="482"/>
        </pc:sldMkLst>
      </pc:sldChg>
      <pc:sldChg chg="del">
        <pc:chgData name="Alberto Tommasini" userId="4ed976f799c97d5d" providerId="LiveId" clId="{0970A4B0-476B-4EE4-B373-20C664FA8A48}" dt="2021-04-24T15:59:01.041" v="0" actId="47"/>
        <pc:sldMkLst>
          <pc:docMk/>
          <pc:sldMk cId="4281473267" sldId="485"/>
        </pc:sldMkLst>
      </pc:sldChg>
      <pc:sldChg chg="del">
        <pc:chgData name="Alberto Tommasini" userId="4ed976f799c97d5d" providerId="LiveId" clId="{0970A4B0-476B-4EE4-B373-20C664FA8A48}" dt="2021-04-24T15:59:01.041" v="0" actId="47"/>
        <pc:sldMkLst>
          <pc:docMk/>
          <pc:sldMk cId="2044313232" sldId="490"/>
        </pc:sldMkLst>
      </pc:sldChg>
      <pc:sldChg chg="del">
        <pc:chgData name="Alberto Tommasini" userId="4ed976f799c97d5d" providerId="LiveId" clId="{0970A4B0-476B-4EE4-B373-20C664FA8A48}" dt="2021-04-24T15:59:01.041" v="0" actId="47"/>
        <pc:sldMkLst>
          <pc:docMk/>
          <pc:sldMk cId="1436425470" sldId="521"/>
        </pc:sldMkLst>
      </pc:sldChg>
      <pc:sldChg chg="del">
        <pc:chgData name="Alberto Tommasini" userId="4ed976f799c97d5d" providerId="LiveId" clId="{0970A4B0-476B-4EE4-B373-20C664FA8A48}" dt="2021-04-24T15:59:01.041" v="0" actId="47"/>
        <pc:sldMkLst>
          <pc:docMk/>
          <pc:sldMk cId="2917841739" sldId="535"/>
        </pc:sldMkLst>
      </pc:sldChg>
      <pc:sldChg chg="del">
        <pc:chgData name="Alberto Tommasini" userId="4ed976f799c97d5d" providerId="LiveId" clId="{0970A4B0-476B-4EE4-B373-20C664FA8A48}" dt="2021-04-24T15:59:01.041" v="0" actId="47"/>
        <pc:sldMkLst>
          <pc:docMk/>
          <pc:sldMk cId="0" sldId="536"/>
        </pc:sldMkLst>
      </pc:sldChg>
      <pc:sldChg chg="del">
        <pc:chgData name="Alberto Tommasini" userId="4ed976f799c97d5d" providerId="LiveId" clId="{0970A4B0-476B-4EE4-B373-20C664FA8A48}" dt="2021-04-24T15:59:01.041" v="0" actId="47"/>
        <pc:sldMkLst>
          <pc:docMk/>
          <pc:sldMk cId="3709435922" sldId="537"/>
        </pc:sldMkLst>
      </pc:sldChg>
      <pc:sldChg chg="del">
        <pc:chgData name="Alberto Tommasini" userId="4ed976f799c97d5d" providerId="LiveId" clId="{0970A4B0-476B-4EE4-B373-20C664FA8A48}" dt="2021-04-24T15:59:01.041" v="0" actId="47"/>
        <pc:sldMkLst>
          <pc:docMk/>
          <pc:sldMk cId="0" sldId="539"/>
        </pc:sldMkLst>
      </pc:sldChg>
      <pc:sldChg chg="del">
        <pc:chgData name="Alberto Tommasini" userId="4ed976f799c97d5d" providerId="LiveId" clId="{0970A4B0-476B-4EE4-B373-20C664FA8A48}" dt="2021-04-24T15:59:01.041" v="0" actId="47"/>
        <pc:sldMkLst>
          <pc:docMk/>
          <pc:sldMk cId="223501362" sldId="540"/>
        </pc:sldMkLst>
      </pc:sldChg>
      <pc:sldChg chg="del">
        <pc:chgData name="Alberto Tommasini" userId="4ed976f799c97d5d" providerId="LiveId" clId="{0970A4B0-476B-4EE4-B373-20C664FA8A48}" dt="2021-04-24T15:59:01.041" v="0" actId="47"/>
        <pc:sldMkLst>
          <pc:docMk/>
          <pc:sldMk cId="2491936830" sldId="544"/>
        </pc:sldMkLst>
      </pc:sldChg>
      <pc:sldChg chg="del">
        <pc:chgData name="Alberto Tommasini" userId="4ed976f799c97d5d" providerId="LiveId" clId="{0970A4B0-476B-4EE4-B373-20C664FA8A48}" dt="2021-04-24T15:59:01.041" v="0" actId="47"/>
        <pc:sldMkLst>
          <pc:docMk/>
          <pc:sldMk cId="2916246576" sldId="545"/>
        </pc:sldMkLst>
      </pc:sldChg>
      <pc:sldChg chg="del">
        <pc:chgData name="Alberto Tommasini" userId="4ed976f799c97d5d" providerId="LiveId" clId="{0970A4B0-476B-4EE4-B373-20C664FA8A48}" dt="2021-04-24T15:59:01.041" v="0" actId="47"/>
        <pc:sldMkLst>
          <pc:docMk/>
          <pc:sldMk cId="2481964244" sldId="546"/>
        </pc:sldMkLst>
      </pc:sldChg>
      <pc:sldChg chg="del">
        <pc:chgData name="Alberto Tommasini" userId="4ed976f799c97d5d" providerId="LiveId" clId="{0970A4B0-476B-4EE4-B373-20C664FA8A48}" dt="2021-04-24T15:59:01.041" v="0" actId="47"/>
        <pc:sldMkLst>
          <pc:docMk/>
          <pc:sldMk cId="972230894" sldId="548"/>
        </pc:sldMkLst>
      </pc:sldChg>
      <pc:sldChg chg="del">
        <pc:chgData name="Alberto Tommasini" userId="4ed976f799c97d5d" providerId="LiveId" clId="{0970A4B0-476B-4EE4-B373-20C664FA8A48}" dt="2021-04-24T15:59:01.041" v="0" actId="47"/>
        <pc:sldMkLst>
          <pc:docMk/>
          <pc:sldMk cId="2879383187" sldId="552"/>
        </pc:sldMkLst>
      </pc:sldChg>
      <pc:sldChg chg="del">
        <pc:chgData name="Alberto Tommasini" userId="4ed976f799c97d5d" providerId="LiveId" clId="{0970A4B0-476B-4EE4-B373-20C664FA8A48}" dt="2021-04-24T15:59:01.041" v="0" actId="47"/>
        <pc:sldMkLst>
          <pc:docMk/>
          <pc:sldMk cId="280336873" sldId="569"/>
        </pc:sldMkLst>
      </pc:sldChg>
      <pc:sldChg chg="del">
        <pc:chgData name="Alberto Tommasini" userId="4ed976f799c97d5d" providerId="LiveId" clId="{0970A4B0-476B-4EE4-B373-20C664FA8A48}" dt="2021-04-24T15:59:01.041" v="0" actId="47"/>
        <pc:sldMkLst>
          <pc:docMk/>
          <pc:sldMk cId="1960211863" sldId="571"/>
        </pc:sldMkLst>
      </pc:sldChg>
      <pc:sldChg chg="del">
        <pc:chgData name="Alberto Tommasini" userId="4ed976f799c97d5d" providerId="LiveId" clId="{0970A4B0-476B-4EE4-B373-20C664FA8A48}" dt="2021-04-24T15:59:01.041" v="0" actId="47"/>
        <pc:sldMkLst>
          <pc:docMk/>
          <pc:sldMk cId="1797825610" sldId="609"/>
        </pc:sldMkLst>
      </pc:sldChg>
    </pc:docChg>
  </pc:docChgLst>
  <pc:docChgLst>
    <pc:chgData name="Alberto Tommasini" userId="4ed976f799c97d5d" providerId="LiveId" clId="{A53EFD07-73F3-453A-8429-207E3D3C8BC1}"/>
    <pc:docChg chg="undo custSel delSld modSld">
      <pc:chgData name="Alberto Tommasini" userId="4ed976f799c97d5d" providerId="LiveId" clId="{A53EFD07-73F3-453A-8429-207E3D3C8BC1}" dt="2022-05-14T17:54:52.041" v="13" actId="47"/>
      <pc:docMkLst>
        <pc:docMk/>
      </pc:docMkLst>
      <pc:sldChg chg="modSp mod">
        <pc:chgData name="Alberto Tommasini" userId="4ed976f799c97d5d" providerId="LiveId" clId="{A53EFD07-73F3-453A-8429-207E3D3C8BC1}" dt="2022-05-14T17:48:15.862" v="3" actId="20577"/>
        <pc:sldMkLst>
          <pc:docMk/>
          <pc:sldMk cId="2762338289" sldId="327"/>
        </pc:sldMkLst>
        <pc:spChg chg="mod">
          <ac:chgData name="Alberto Tommasini" userId="4ed976f799c97d5d" providerId="LiveId" clId="{A53EFD07-73F3-453A-8429-207E3D3C8BC1}" dt="2022-05-14T17:48:15.862" v="3" actId="20577"/>
          <ac:spMkLst>
            <pc:docMk/>
            <pc:sldMk cId="2762338289" sldId="327"/>
            <ac:spMk id="16" creationId="{5CC8BD28-05EE-4D45-90BE-199114CB3D80}"/>
          </ac:spMkLst>
        </pc:spChg>
      </pc:sldChg>
      <pc:sldChg chg="del">
        <pc:chgData name="Alberto Tommasini" userId="4ed976f799c97d5d" providerId="LiveId" clId="{A53EFD07-73F3-453A-8429-207E3D3C8BC1}" dt="2022-05-14T17:54:41.723" v="12" actId="47"/>
        <pc:sldMkLst>
          <pc:docMk/>
          <pc:sldMk cId="833126821" sldId="335"/>
        </pc:sldMkLst>
      </pc:sldChg>
      <pc:sldChg chg="del">
        <pc:chgData name="Alberto Tommasini" userId="4ed976f799c97d5d" providerId="LiveId" clId="{A53EFD07-73F3-453A-8429-207E3D3C8BC1}" dt="2022-05-14T17:54:52.041" v="13" actId="47"/>
        <pc:sldMkLst>
          <pc:docMk/>
          <pc:sldMk cId="581095582" sldId="337"/>
        </pc:sldMkLst>
      </pc:sldChg>
      <pc:sldChg chg="modSp mod">
        <pc:chgData name="Alberto Tommasini" userId="4ed976f799c97d5d" providerId="LiveId" clId="{A53EFD07-73F3-453A-8429-207E3D3C8BC1}" dt="2022-05-14T17:53:55.199" v="11" actId="255"/>
        <pc:sldMkLst>
          <pc:docMk/>
          <pc:sldMk cId="2608945817" sldId="346"/>
        </pc:sldMkLst>
        <pc:spChg chg="mod">
          <ac:chgData name="Alberto Tommasini" userId="4ed976f799c97d5d" providerId="LiveId" clId="{A53EFD07-73F3-453A-8429-207E3D3C8BC1}" dt="2022-05-14T17:53:55.199" v="11" actId="255"/>
          <ac:spMkLst>
            <pc:docMk/>
            <pc:sldMk cId="2608945817" sldId="346"/>
            <ac:spMk id="2" creationId="{A88F68D5-BEF5-4E90-B434-DE6D0C024FB5}"/>
          </ac:spMkLst>
        </pc:spChg>
      </pc:sldChg>
      <pc:sldChg chg="modSp mod">
        <pc:chgData name="Alberto Tommasini" userId="4ed976f799c97d5d" providerId="LiveId" clId="{A53EFD07-73F3-453A-8429-207E3D3C8BC1}" dt="2022-05-14T17:51:14.039" v="10" actId="1076"/>
        <pc:sldMkLst>
          <pc:docMk/>
          <pc:sldMk cId="480540247" sldId="353"/>
        </pc:sldMkLst>
        <pc:spChg chg="mod">
          <ac:chgData name="Alberto Tommasini" userId="4ed976f799c97d5d" providerId="LiveId" clId="{A53EFD07-73F3-453A-8429-207E3D3C8BC1}" dt="2022-05-14T17:51:14.039" v="10" actId="1076"/>
          <ac:spMkLst>
            <pc:docMk/>
            <pc:sldMk cId="480540247" sldId="353"/>
            <ac:spMk id="6" creationId="{6FD20E8A-FE68-443A-BD4A-B68C21A5A83A}"/>
          </ac:spMkLst>
        </pc:spChg>
        <pc:spChg chg="mod">
          <ac:chgData name="Alberto Tommasini" userId="4ed976f799c97d5d" providerId="LiveId" clId="{A53EFD07-73F3-453A-8429-207E3D3C8BC1}" dt="2022-05-14T17:48:46.864" v="7" actId="113"/>
          <ac:spMkLst>
            <pc:docMk/>
            <pc:sldMk cId="480540247" sldId="353"/>
            <ac:spMk id="10" creationId="{D4D50997-2BB1-41D3-8863-11CF47BF9773}"/>
          </ac:spMkLst>
        </pc:spChg>
        <pc:picChg chg="mod">
          <ac:chgData name="Alberto Tommasini" userId="4ed976f799c97d5d" providerId="LiveId" clId="{A53EFD07-73F3-453A-8429-207E3D3C8BC1}" dt="2022-05-14T17:51:03.094" v="9" actId="1076"/>
          <ac:picMkLst>
            <pc:docMk/>
            <pc:sldMk cId="480540247" sldId="353"/>
            <ac:picMk id="3" creationId="{AB42424A-FEB0-4A98-8AF5-D4D95B6E15FD}"/>
          </ac:picMkLst>
        </pc:picChg>
      </pc:sldChg>
      <pc:sldChg chg="del">
        <pc:chgData name="Alberto Tommasini" userId="4ed976f799c97d5d" providerId="LiveId" clId="{A53EFD07-73F3-453A-8429-207E3D3C8BC1}" dt="2022-05-14T17:48:29.319" v="4" actId="47"/>
        <pc:sldMkLst>
          <pc:docMk/>
          <pc:sldMk cId="772325120" sldId="360"/>
        </pc:sldMkLst>
      </pc:sldChg>
    </pc:docChg>
  </pc:docChgLst>
  <pc:docChgLst>
    <pc:chgData name="Alberto Tommasini" userId="4ed976f799c97d5d" providerId="LiveId" clId="{D17AD49D-21CD-460B-AD5C-4AC613C84B9F}"/>
    <pc:docChg chg="delSld">
      <pc:chgData name="Alberto Tommasini" userId="4ed976f799c97d5d" providerId="LiveId" clId="{D17AD49D-21CD-460B-AD5C-4AC613C84B9F}" dt="2021-04-11T22:52:37.306" v="0" actId="47"/>
      <pc:docMkLst>
        <pc:docMk/>
      </pc:docMkLst>
      <pc:sldChg chg="del">
        <pc:chgData name="Alberto Tommasini" userId="4ed976f799c97d5d" providerId="LiveId" clId="{D17AD49D-21CD-460B-AD5C-4AC613C84B9F}" dt="2021-04-11T22:52:37.306" v="0" actId="47"/>
        <pc:sldMkLst>
          <pc:docMk/>
          <pc:sldMk cId="1393955723" sldId="516"/>
        </pc:sldMkLst>
      </pc:sldChg>
      <pc:sldChg chg="del">
        <pc:chgData name="Alberto Tommasini" userId="4ed976f799c97d5d" providerId="LiveId" clId="{D17AD49D-21CD-460B-AD5C-4AC613C84B9F}" dt="2021-04-11T22:52:37.306" v="0" actId="47"/>
        <pc:sldMkLst>
          <pc:docMk/>
          <pc:sldMk cId="4267186334" sldId="527"/>
        </pc:sldMkLst>
      </pc:sldChg>
      <pc:sldChg chg="del">
        <pc:chgData name="Alberto Tommasini" userId="4ed976f799c97d5d" providerId="LiveId" clId="{D17AD49D-21CD-460B-AD5C-4AC613C84B9F}" dt="2021-04-11T22:52:37.306" v="0" actId="47"/>
        <pc:sldMkLst>
          <pc:docMk/>
          <pc:sldMk cId="2151111130" sldId="534"/>
        </pc:sldMkLst>
      </pc:sldChg>
      <pc:sldChg chg="del">
        <pc:chgData name="Alberto Tommasini" userId="4ed976f799c97d5d" providerId="LiveId" clId="{D17AD49D-21CD-460B-AD5C-4AC613C84B9F}" dt="2021-04-11T22:52:37.306" v="0" actId="47"/>
        <pc:sldMkLst>
          <pc:docMk/>
          <pc:sldMk cId="2663637983" sldId="539"/>
        </pc:sldMkLst>
      </pc:sldChg>
      <pc:sldChg chg="del">
        <pc:chgData name="Alberto Tommasini" userId="4ed976f799c97d5d" providerId="LiveId" clId="{D17AD49D-21CD-460B-AD5C-4AC613C84B9F}" dt="2021-04-11T22:52:37.306" v="0" actId="47"/>
        <pc:sldMkLst>
          <pc:docMk/>
          <pc:sldMk cId="2058603574" sldId="540"/>
        </pc:sldMkLst>
      </pc:sldChg>
      <pc:sldChg chg="del">
        <pc:chgData name="Alberto Tommasini" userId="4ed976f799c97d5d" providerId="LiveId" clId="{D17AD49D-21CD-460B-AD5C-4AC613C84B9F}" dt="2021-04-11T22:52:37.306" v="0" actId="47"/>
        <pc:sldMkLst>
          <pc:docMk/>
          <pc:sldMk cId="1778169282" sldId="541"/>
        </pc:sldMkLst>
      </pc:sldChg>
      <pc:sldChg chg="del">
        <pc:chgData name="Alberto Tommasini" userId="4ed976f799c97d5d" providerId="LiveId" clId="{D17AD49D-21CD-460B-AD5C-4AC613C84B9F}" dt="2021-04-11T22:52:37.306" v="0" actId="47"/>
        <pc:sldMkLst>
          <pc:docMk/>
          <pc:sldMk cId="449029962" sldId="674"/>
        </pc:sldMkLst>
      </pc:sldChg>
      <pc:sldChg chg="del">
        <pc:chgData name="Alberto Tommasini" userId="4ed976f799c97d5d" providerId="LiveId" clId="{D17AD49D-21CD-460B-AD5C-4AC613C84B9F}" dt="2021-04-11T22:52:37.306" v="0" actId="47"/>
        <pc:sldMkLst>
          <pc:docMk/>
          <pc:sldMk cId="1829531167" sldId="675"/>
        </pc:sldMkLst>
      </pc:sldChg>
      <pc:sldChg chg="del">
        <pc:chgData name="Alberto Tommasini" userId="4ed976f799c97d5d" providerId="LiveId" clId="{D17AD49D-21CD-460B-AD5C-4AC613C84B9F}" dt="2021-04-11T22:52:37.306" v="0" actId="47"/>
        <pc:sldMkLst>
          <pc:docMk/>
          <pc:sldMk cId="1049492343" sldId="676"/>
        </pc:sldMkLst>
      </pc:sldChg>
      <pc:sldChg chg="del">
        <pc:chgData name="Alberto Tommasini" userId="4ed976f799c97d5d" providerId="LiveId" clId="{D17AD49D-21CD-460B-AD5C-4AC613C84B9F}" dt="2021-04-11T22:52:37.306" v="0" actId="47"/>
        <pc:sldMkLst>
          <pc:docMk/>
          <pc:sldMk cId="531969297" sldId="678"/>
        </pc:sldMkLst>
      </pc:sldChg>
      <pc:sldChg chg="del">
        <pc:chgData name="Alberto Tommasini" userId="4ed976f799c97d5d" providerId="LiveId" clId="{D17AD49D-21CD-460B-AD5C-4AC613C84B9F}" dt="2021-04-11T22:52:37.306" v="0" actId="47"/>
        <pc:sldMkLst>
          <pc:docMk/>
          <pc:sldMk cId="3971464200" sldId="683"/>
        </pc:sldMkLst>
      </pc:sldChg>
      <pc:sldChg chg="del">
        <pc:chgData name="Alberto Tommasini" userId="4ed976f799c97d5d" providerId="LiveId" clId="{D17AD49D-21CD-460B-AD5C-4AC613C84B9F}" dt="2021-04-11T22:52:37.306" v="0" actId="47"/>
        <pc:sldMkLst>
          <pc:docMk/>
          <pc:sldMk cId="3624865984" sldId="684"/>
        </pc:sldMkLst>
      </pc:sldChg>
      <pc:sldChg chg="del">
        <pc:chgData name="Alberto Tommasini" userId="4ed976f799c97d5d" providerId="LiveId" clId="{D17AD49D-21CD-460B-AD5C-4AC613C84B9F}" dt="2021-04-11T22:52:37.306" v="0" actId="47"/>
        <pc:sldMkLst>
          <pc:docMk/>
          <pc:sldMk cId="657590156" sldId="685"/>
        </pc:sldMkLst>
      </pc:sldChg>
      <pc:sldChg chg="del">
        <pc:chgData name="Alberto Tommasini" userId="4ed976f799c97d5d" providerId="LiveId" clId="{D17AD49D-21CD-460B-AD5C-4AC613C84B9F}" dt="2021-04-11T22:52:37.306" v="0" actId="47"/>
        <pc:sldMkLst>
          <pc:docMk/>
          <pc:sldMk cId="3054294939" sldId="686"/>
        </pc:sldMkLst>
      </pc:sldChg>
      <pc:sldChg chg="del">
        <pc:chgData name="Alberto Tommasini" userId="4ed976f799c97d5d" providerId="LiveId" clId="{D17AD49D-21CD-460B-AD5C-4AC613C84B9F}" dt="2021-04-11T22:52:37.306" v="0" actId="47"/>
        <pc:sldMkLst>
          <pc:docMk/>
          <pc:sldMk cId="2073683830" sldId="687"/>
        </pc:sldMkLst>
      </pc:sldChg>
      <pc:sldChg chg="del">
        <pc:chgData name="Alberto Tommasini" userId="4ed976f799c97d5d" providerId="LiveId" clId="{D17AD49D-21CD-460B-AD5C-4AC613C84B9F}" dt="2021-04-11T22:52:37.306" v="0" actId="47"/>
        <pc:sldMkLst>
          <pc:docMk/>
          <pc:sldMk cId="2011049111" sldId="688"/>
        </pc:sldMkLst>
      </pc:sldChg>
      <pc:sldChg chg="del">
        <pc:chgData name="Alberto Tommasini" userId="4ed976f799c97d5d" providerId="LiveId" clId="{D17AD49D-21CD-460B-AD5C-4AC613C84B9F}" dt="2021-04-11T22:52:37.306" v="0" actId="47"/>
        <pc:sldMkLst>
          <pc:docMk/>
          <pc:sldMk cId="2909452057" sldId="689"/>
        </pc:sldMkLst>
      </pc:sldChg>
      <pc:sldChg chg="del">
        <pc:chgData name="Alberto Tommasini" userId="4ed976f799c97d5d" providerId="LiveId" clId="{D17AD49D-21CD-460B-AD5C-4AC613C84B9F}" dt="2021-04-11T22:52:37.306" v="0" actId="47"/>
        <pc:sldMkLst>
          <pc:docMk/>
          <pc:sldMk cId="394791832" sldId="690"/>
        </pc:sldMkLst>
      </pc:sldChg>
      <pc:sldChg chg="del">
        <pc:chgData name="Alberto Tommasini" userId="4ed976f799c97d5d" providerId="LiveId" clId="{D17AD49D-21CD-460B-AD5C-4AC613C84B9F}" dt="2021-04-11T22:52:37.306" v="0" actId="47"/>
        <pc:sldMkLst>
          <pc:docMk/>
          <pc:sldMk cId="842463876" sldId="691"/>
        </pc:sldMkLst>
      </pc:sldChg>
      <pc:sldChg chg="del">
        <pc:chgData name="Alberto Tommasini" userId="4ed976f799c97d5d" providerId="LiveId" clId="{D17AD49D-21CD-460B-AD5C-4AC613C84B9F}" dt="2021-04-11T22:52:37.306" v="0" actId="47"/>
        <pc:sldMkLst>
          <pc:docMk/>
          <pc:sldMk cId="3772498989" sldId="692"/>
        </pc:sldMkLst>
      </pc:sldChg>
      <pc:sldChg chg="del">
        <pc:chgData name="Alberto Tommasini" userId="4ed976f799c97d5d" providerId="LiveId" clId="{D17AD49D-21CD-460B-AD5C-4AC613C84B9F}" dt="2021-04-11T22:52:37.306" v="0" actId="47"/>
        <pc:sldMkLst>
          <pc:docMk/>
          <pc:sldMk cId="2870341307" sldId="694"/>
        </pc:sldMkLst>
      </pc:sldChg>
      <pc:sldChg chg="del">
        <pc:chgData name="Alberto Tommasini" userId="4ed976f799c97d5d" providerId="LiveId" clId="{D17AD49D-21CD-460B-AD5C-4AC613C84B9F}" dt="2021-04-11T22:52:37.306" v="0" actId="47"/>
        <pc:sldMkLst>
          <pc:docMk/>
          <pc:sldMk cId="2976572119" sldId="695"/>
        </pc:sldMkLst>
      </pc:sldChg>
      <pc:sldChg chg="del">
        <pc:chgData name="Alberto Tommasini" userId="4ed976f799c97d5d" providerId="LiveId" clId="{D17AD49D-21CD-460B-AD5C-4AC613C84B9F}" dt="2021-04-11T22:52:37.306" v="0" actId="47"/>
        <pc:sldMkLst>
          <pc:docMk/>
          <pc:sldMk cId="1331812654" sldId="696"/>
        </pc:sldMkLst>
      </pc:sldChg>
      <pc:sldChg chg="del">
        <pc:chgData name="Alberto Tommasini" userId="4ed976f799c97d5d" providerId="LiveId" clId="{D17AD49D-21CD-460B-AD5C-4AC613C84B9F}" dt="2021-04-11T22:52:37.306" v="0" actId="47"/>
        <pc:sldMkLst>
          <pc:docMk/>
          <pc:sldMk cId="711408388" sldId="698"/>
        </pc:sldMkLst>
      </pc:sldChg>
      <pc:sldChg chg="del">
        <pc:chgData name="Alberto Tommasini" userId="4ed976f799c97d5d" providerId="LiveId" clId="{D17AD49D-21CD-460B-AD5C-4AC613C84B9F}" dt="2021-04-11T22:52:37.306" v="0" actId="47"/>
        <pc:sldMkLst>
          <pc:docMk/>
          <pc:sldMk cId="656593016" sldId="699"/>
        </pc:sldMkLst>
      </pc:sldChg>
      <pc:sldChg chg="del">
        <pc:chgData name="Alberto Tommasini" userId="4ed976f799c97d5d" providerId="LiveId" clId="{D17AD49D-21CD-460B-AD5C-4AC613C84B9F}" dt="2021-04-11T22:52:37.306" v="0" actId="47"/>
        <pc:sldMkLst>
          <pc:docMk/>
          <pc:sldMk cId="1777341188" sldId="700"/>
        </pc:sldMkLst>
      </pc:sldChg>
      <pc:sldChg chg="del">
        <pc:chgData name="Alberto Tommasini" userId="4ed976f799c97d5d" providerId="LiveId" clId="{D17AD49D-21CD-460B-AD5C-4AC613C84B9F}" dt="2021-04-11T22:52:37.306" v="0" actId="47"/>
        <pc:sldMkLst>
          <pc:docMk/>
          <pc:sldMk cId="508721170" sldId="705"/>
        </pc:sldMkLst>
      </pc:sldChg>
      <pc:sldChg chg="del">
        <pc:chgData name="Alberto Tommasini" userId="4ed976f799c97d5d" providerId="LiveId" clId="{D17AD49D-21CD-460B-AD5C-4AC613C84B9F}" dt="2021-04-11T22:52:37.306" v="0" actId="47"/>
        <pc:sldMkLst>
          <pc:docMk/>
          <pc:sldMk cId="3037809678" sldId="706"/>
        </pc:sldMkLst>
      </pc:sldChg>
      <pc:sldChg chg="del">
        <pc:chgData name="Alberto Tommasini" userId="4ed976f799c97d5d" providerId="LiveId" clId="{D17AD49D-21CD-460B-AD5C-4AC613C84B9F}" dt="2021-04-11T22:52:37.306" v="0" actId="47"/>
        <pc:sldMkLst>
          <pc:docMk/>
          <pc:sldMk cId="1576307598" sldId="707"/>
        </pc:sldMkLst>
      </pc:sldChg>
      <pc:sldChg chg="del">
        <pc:chgData name="Alberto Tommasini" userId="4ed976f799c97d5d" providerId="LiveId" clId="{D17AD49D-21CD-460B-AD5C-4AC613C84B9F}" dt="2021-04-11T22:52:37.306" v="0" actId="47"/>
        <pc:sldMkLst>
          <pc:docMk/>
          <pc:sldMk cId="4228214588" sldId="708"/>
        </pc:sldMkLst>
      </pc:sldChg>
      <pc:sldChg chg="del">
        <pc:chgData name="Alberto Tommasini" userId="4ed976f799c97d5d" providerId="LiveId" clId="{D17AD49D-21CD-460B-AD5C-4AC613C84B9F}" dt="2021-04-11T22:52:37.306" v="0" actId="47"/>
        <pc:sldMkLst>
          <pc:docMk/>
          <pc:sldMk cId="1615530860" sldId="709"/>
        </pc:sldMkLst>
      </pc:sldChg>
      <pc:sldChg chg="del">
        <pc:chgData name="Alberto Tommasini" userId="4ed976f799c97d5d" providerId="LiveId" clId="{D17AD49D-21CD-460B-AD5C-4AC613C84B9F}" dt="2021-04-11T22:52:37.306" v="0" actId="47"/>
        <pc:sldMkLst>
          <pc:docMk/>
          <pc:sldMk cId="433862836" sldId="711"/>
        </pc:sldMkLst>
      </pc:sldChg>
      <pc:sldChg chg="del">
        <pc:chgData name="Alberto Tommasini" userId="4ed976f799c97d5d" providerId="LiveId" clId="{D17AD49D-21CD-460B-AD5C-4AC613C84B9F}" dt="2021-04-11T22:52:37.306" v="0" actId="47"/>
        <pc:sldMkLst>
          <pc:docMk/>
          <pc:sldMk cId="481798358" sldId="712"/>
        </pc:sldMkLst>
      </pc:sldChg>
      <pc:sldChg chg="del">
        <pc:chgData name="Alberto Tommasini" userId="4ed976f799c97d5d" providerId="LiveId" clId="{D17AD49D-21CD-460B-AD5C-4AC613C84B9F}" dt="2021-04-11T22:52:37.306" v="0" actId="47"/>
        <pc:sldMkLst>
          <pc:docMk/>
          <pc:sldMk cId="1710913073" sldId="713"/>
        </pc:sldMkLst>
      </pc:sldChg>
      <pc:sldChg chg="del">
        <pc:chgData name="Alberto Tommasini" userId="4ed976f799c97d5d" providerId="LiveId" clId="{D17AD49D-21CD-460B-AD5C-4AC613C84B9F}" dt="2021-04-11T22:52:37.306" v="0" actId="47"/>
        <pc:sldMkLst>
          <pc:docMk/>
          <pc:sldMk cId="2450014156" sldId="715"/>
        </pc:sldMkLst>
      </pc:sldChg>
      <pc:sldChg chg="del">
        <pc:chgData name="Alberto Tommasini" userId="4ed976f799c97d5d" providerId="LiveId" clId="{D17AD49D-21CD-460B-AD5C-4AC613C84B9F}" dt="2021-04-11T22:52:37.306" v="0" actId="47"/>
        <pc:sldMkLst>
          <pc:docMk/>
          <pc:sldMk cId="2815131207" sldId="716"/>
        </pc:sldMkLst>
      </pc:sldChg>
      <pc:sldChg chg="del">
        <pc:chgData name="Alberto Tommasini" userId="4ed976f799c97d5d" providerId="LiveId" clId="{D17AD49D-21CD-460B-AD5C-4AC613C84B9F}" dt="2021-04-11T22:52:37.306" v="0" actId="47"/>
        <pc:sldMkLst>
          <pc:docMk/>
          <pc:sldMk cId="1033880210" sldId="717"/>
        </pc:sldMkLst>
      </pc:sldChg>
      <pc:sldChg chg="del">
        <pc:chgData name="Alberto Tommasini" userId="4ed976f799c97d5d" providerId="LiveId" clId="{D17AD49D-21CD-460B-AD5C-4AC613C84B9F}" dt="2021-04-11T22:52:37.306" v="0" actId="47"/>
        <pc:sldMkLst>
          <pc:docMk/>
          <pc:sldMk cId="1275517669" sldId="718"/>
        </pc:sldMkLst>
      </pc:sldChg>
      <pc:sldChg chg="del">
        <pc:chgData name="Alberto Tommasini" userId="4ed976f799c97d5d" providerId="LiveId" clId="{D17AD49D-21CD-460B-AD5C-4AC613C84B9F}" dt="2021-04-11T22:52:37.306" v="0" actId="47"/>
        <pc:sldMkLst>
          <pc:docMk/>
          <pc:sldMk cId="953775607" sldId="719"/>
        </pc:sldMkLst>
      </pc:sldChg>
      <pc:sldChg chg="del">
        <pc:chgData name="Alberto Tommasini" userId="4ed976f799c97d5d" providerId="LiveId" clId="{D17AD49D-21CD-460B-AD5C-4AC613C84B9F}" dt="2021-04-11T22:52:37.306" v="0" actId="47"/>
        <pc:sldMkLst>
          <pc:docMk/>
          <pc:sldMk cId="3545022254" sldId="7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CA60C-FD1F-499E-87C9-63FDD88B7BEA}" type="datetimeFigureOut">
              <a:rPr lang="it-IT" smtClean="0"/>
              <a:t>14/05/2022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3920E-BD38-471D-94D4-5BE99DDBE967}" type="slidenum">
              <a:rPr lang="it-IT" smtClean="0"/>
              <a:t>‹#›</a:t>
            </a:fld>
            <a:endParaRPr lang="it-IT"/>
          </a:p>
        </p:txBody>
      </p:sp>
    </p:spTree>
    <p:extLst>
      <p:ext uri="{BB962C8B-B14F-4D97-AF65-F5344CB8AC3E}">
        <p14:creationId xmlns:p14="http://schemas.microsoft.com/office/powerpoint/2010/main" val="124349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ED544-8911-4F3E-AD0A-6FECA28157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B804655A-CB38-4131-94E1-5596CFCAD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7D9C3703-AA2B-4F5C-98D0-4B2A711E7851}"/>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5" name="Footer Placeholder 4">
            <a:extLst>
              <a:ext uri="{FF2B5EF4-FFF2-40B4-BE49-F238E27FC236}">
                <a16:creationId xmlns:a16="http://schemas.microsoft.com/office/drawing/2014/main" id="{B6034A9A-6BB7-4086-B932-07AC504EFAE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B624AE3-DE28-4CEE-99E6-92B76843AD39}"/>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6273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4C8A-97C9-4627-8A2A-FD7B118C0503}"/>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72D1B889-D8BF-4BB9-8480-8AF212107D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6D23C36-D6E8-43A1-8931-86EEE22F9711}"/>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5" name="Footer Placeholder 4">
            <a:extLst>
              <a:ext uri="{FF2B5EF4-FFF2-40B4-BE49-F238E27FC236}">
                <a16:creationId xmlns:a16="http://schemas.microsoft.com/office/drawing/2014/main" id="{C511A5EF-F1EE-4070-B4BA-B9CBEA2DFA8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1CB24A3-537F-4955-ACB6-95BB319673B2}"/>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08959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7E9B0C-7271-49A0-BA99-B6F536E7FF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47F265F-7C50-4982-A5EF-F9D7A42A7C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1DBA840-46B1-42EC-8394-58FC69D3F0B2}"/>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5" name="Footer Placeholder 4">
            <a:extLst>
              <a:ext uri="{FF2B5EF4-FFF2-40B4-BE49-F238E27FC236}">
                <a16:creationId xmlns:a16="http://schemas.microsoft.com/office/drawing/2014/main" id="{CDEB9203-00E8-436B-9F4B-7C3FACFAD5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7777DF7-9A23-49C6-8DE5-9A205D3BCA2E}"/>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6059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1856-F904-4DB5-80D8-EE1F4EBA9A38}"/>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BB6DD275-CCF3-4CC4-A782-9355B7BABD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73B9DC9-6581-4A0F-B6C9-C00D10790A45}"/>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5" name="Footer Placeholder 4">
            <a:extLst>
              <a:ext uri="{FF2B5EF4-FFF2-40B4-BE49-F238E27FC236}">
                <a16:creationId xmlns:a16="http://schemas.microsoft.com/office/drawing/2014/main" id="{ADF8B898-DCAA-4C04-8AB0-BA10877F83C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4045B343-5BA0-4757-9C55-FB28D6BE6BA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78416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7D72-5CCD-45CA-BC99-ED28C834D7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F24A8E26-08F4-4513-B9D6-FDB249B508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7026C7-2927-4336-A610-7AAADCDE00B9}"/>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5" name="Footer Placeholder 4">
            <a:extLst>
              <a:ext uri="{FF2B5EF4-FFF2-40B4-BE49-F238E27FC236}">
                <a16:creationId xmlns:a16="http://schemas.microsoft.com/office/drawing/2014/main" id="{4D77DAE4-E0F9-4F26-AC0A-E7F09E1763C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215D127-6408-4CED-A574-E5A858900081}"/>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64890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56553-0E92-4B1A-A4C4-4E957F13020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2F5A22B-A66F-4CF0-A496-F40BAEA4F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9D93FA6-51FB-4FA4-B201-CBD40C431A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FBDDBB2E-23DE-42E1-9377-9382E03FD6C3}"/>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6" name="Footer Placeholder 5">
            <a:extLst>
              <a:ext uri="{FF2B5EF4-FFF2-40B4-BE49-F238E27FC236}">
                <a16:creationId xmlns:a16="http://schemas.microsoft.com/office/drawing/2014/main" id="{E170F05D-5F94-4C49-B299-7F732E283DF0}"/>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E5DEFC5-27F1-4975-87F7-C528ACDC489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160097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7A591-1FC0-4438-B5E7-5F06ABBC8F04}"/>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8EB9663E-8DD4-4F6A-B85E-E45014CAC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D2FB-5C2A-4783-B5FA-98AB068081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25ED4587-96EB-4DD5-86DA-50441A944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78A71E-CB24-4DD3-854D-7F1210E6C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6804D0D2-38B0-4717-B0FC-3C6330EAB549}"/>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8" name="Footer Placeholder 7">
            <a:extLst>
              <a:ext uri="{FF2B5EF4-FFF2-40B4-BE49-F238E27FC236}">
                <a16:creationId xmlns:a16="http://schemas.microsoft.com/office/drawing/2014/main" id="{985C8101-492D-4C1C-8CB0-604AC597A46D}"/>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5A641934-F075-4A26-821E-F467B256CB78}"/>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594452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AB78-B149-4548-8E05-D246D81BE4C2}"/>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3403D1F-DE33-4C02-88F9-F9605FAA9DB6}"/>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4" name="Footer Placeholder 3">
            <a:extLst>
              <a:ext uri="{FF2B5EF4-FFF2-40B4-BE49-F238E27FC236}">
                <a16:creationId xmlns:a16="http://schemas.microsoft.com/office/drawing/2014/main" id="{D5FD365E-BFB9-45ED-8FB6-0F09626C1E4D}"/>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31CCCB2E-15C3-48CD-A064-5602D40E452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399288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05C26-8F2F-487D-9E2B-F74E8206F7C1}"/>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3" name="Footer Placeholder 2">
            <a:extLst>
              <a:ext uri="{FF2B5EF4-FFF2-40B4-BE49-F238E27FC236}">
                <a16:creationId xmlns:a16="http://schemas.microsoft.com/office/drawing/2014/main" id="{EC83212D-C125-4A9A-AB36-6842A55BDFC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12C18064-1BC3-4A3E-BFCD-1C5B2B51B643}"/>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72570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BFCC-88EE-418E-8A0E-E23DF2C59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AE1250B5-0D36-41E2-B995-C8B03035FC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DE4C8C25-064D-4628-9BAF-38A9B19C6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36250-8D7D-46F6-9579-FF0C161D74BD}"/>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6" name="Footer Placeholder 5">
            <a:extLst>
              <a:ext uri="{FF2B5EF4-FFF2-40B4-BE49-F238E27FC236}">
                <a16:creationId xmlns:a16="http://schemas.microsoft.com/office/drawing/2014/main" id="{0800AD6B-8B4C-4B04-BB31-04DA25C968A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C339AA83-FC65-4036-8D78-B684F472B940}"/>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495500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87EA2-9639-497B-BC0C-35DEB45B5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5DB37231-BDFA-492C-BAD6-E706E3F6C0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CBE653D5-399C-46C8-A8BC-2033E5DDE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AFB57F-1F7A-4C75-A60C-9B8D80B81233}"/>
              </a:ext>
            </a:extLst>
          </p:cNvPr>
          <p:cNvSpPr>
            <a:spLocks noGrp="1"/>
          </p:cNvSpPr>
          <p:nvPr>
            <p:ph type="dt" sz="half" idx="10"/>
          </p:nvPr>
        </p:nvSpPr>
        <p:spPr/>
        <p:txBody>
          <a:bodyPr/>
          <a:lstStyle/>
          <a:p>
            <a:fld id="{C4711770-7887-4349-A69E-B3211C7AD595}" type="datetimeFigureOut">
              <a:rPr lang="it-IT" smtClean="0"/>
              <a:t>14/05/2022</a:t>
            </a:fld>
            <a:endParaRPr lang="it-IT"/>
          </a:p>
        </p:txBody>
      </p:sp>
      <p:sp>
        <p:nvSpPr>
          <p:cNvPr id="6" name="Footer Placeholder 5">
            <a:extLst>
              <a:ext uri="{FF2B5EF4-FFF2-40B4-BE49-F238E27FC236}">
                <a16:creationId xmlns:a16="http://schemas.microsoft.com/office/drawing/2014/main" id="{D3CB5293-9938-4F24-9691-578B03E9A627}"/>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6ED12B56-F3AF-4DC3-8D9C-7E47DE3860EB}"/>
              </a:ext>
            </a:extLst>
          </p:cNvPr>
          <p:cNvSpPr>
            <a:spLocks noGrp="1"/>
          </p:cNvSpPr>
          <p:nvPr>
            <p:ph type="sldNum" sz="quarter" idx="12"/>
          </p:nvPr>
        </p:nvSpPr>
        <p:spPr/>
        <p:txBody>
          <a:bodyPr/>
          <a:lstStyle/>
          <a:p>
            <a:fld id="{DE4CE009-078B-4997-93BB-7770B7B2CB2D}" type="slidenum">
              <a:rPr lang="it-IT" smtClean="0"/>
              <a:t>‹#›</a:t>
            </a:fld>
            <a:endParaRPr lang="it-IT"/>
          </a:p>
        </p:txBody>
      </p:sp>
    </p:spTree>
    <p:extLst>
      <p:ext uri="{BB962C8B-B14F-4D97-AF65-F5344CB8AC3E}">
        <p14:creationId xmlns:p14="http://schemas.microsoft.com/office/powerpoint/2010/main" val="295199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E8575-998E-4A14-B20A-FBCBDB785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D075C83-B481-4972-A99E-DD240BA400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9144293-A1A2-468C-8014-D92DBB54B8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1770-7887-4349-A69E-B3211C7AD595}" type="datetimeFigureOut">
              <a:rPr lang="it-IT" smtClean="0"/>
              <a:t>14/05/2022</a:t>
            </a:fld>
            <a:endParaRPr lang="it-IT"/>
          </a:p>
        </p:txBody>
      </p:sp>
      <p:sp>
        <p:nvSpPr>
          <p:cNvPr id="5" name="Footer Placeholder 4">
            <a:extLst>
              <a:ext uri="{FF2B5EF4-FFF2-40B4-BE49-F238E27FC236}">
                <a16:creationId xmlns:a16="http://schemas.microsoft.com/office/drawing/2014/main" id="{5AFE138E-5C34-4681-8C55-E2781C60FA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6660949-5722-4531-92C6-5696F3D75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CE009-078B-4997-93BB-7770B7B2CB2D}" type="slidenum">
              <a:rPr lang="it-IT" smtClean="0"/>
              <a:t>‹#›</a:t>
            </a:fld>
            <a:endParaRPr lang="it-IT"/>
          </a:p>
        </p:txBody>
      </p:sp>
    </p:spTree>
    <p:extLst>
      <p:ext uri="{BB962C8B-B14F-4D97-AF65-F5344CB8AC3E}">
        <p14:creationId xmlns:p14="http://schemas.microsoft.com/office/powerpoint/2010/main" val="242209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diabetesmine/unspeakably-wonderful-insulin-discovery#Connecting-to-Her-Diabetes-Story"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82C03A-9E25-4CCE-B3DD-889CE17FFACC}"/>
              </a:ext>
            </a:extLst>
          </p:cNvPr>
          <p:cNvSpPr txBox="1"/>
          <p:nvPr/>
        </p:nvSpPr>
        <p:spPr>
          <a:xfrm>
            <a:off x="364383" y="2623327"/>
            <a:ext cx="10777268" cy="1446550"/>
          </a:xfrm>
          <a:prstGeom prst="rect">
            <a:avLst/>
          </a:prstGeom>
          <a:noFill/>
        </p:spPr>
        <p:txBody>
          <a:bodyPr wrap="square" rtlCol="0">
            <a:spAutoFit/>
          </a:bodyPr>
          <a:lstStyle/>
          <a:p>
            <a:r>
              <a:rPr lang="it-IT" sz="8800" dirty="0">
                <a:solidFill>
                  <a:srgbClr val="0070C0"/>
                </a:solidFill>
              </a:rPr>
              <a:t>Elementi di pediatria</a:t>
            </a:r>
          </a:p>
        </p:txBody>
      </p:sp>
      <p:sp>
        <p:nvSpPr>
          <p:cNvPr id="3" name="TextBox 2">
            <a:extLst>
              <a:ext uri="{FF2B5EF4-FFF2-40B4-BE49-F238E27FC236}">
                <a16:creationId xmlns:a16="http://schemas.microsoft.com/office/drawing/2014/main" id="{6CD4E9A5-ED33-4072-8A05-5E77E7DAB6C3}"/>
              </a:ext>
            </a:extLst>
          </p:cNvPr>
          <p:cNvSpPr txBox="1"/>
          <p:nvPr/>
        </p:nvSpPr>
        <p:spPr>
          <a:xfrm>
            <a:off x="482989" y="4510217"/>
            <a:ext cx="6137321" cy="646331"/>
          </a:xfrm>
          <a:prstGeom prst="rect">
            <a:avLst/>
          </a:prstGeom>
          <a:noFill/>
        </p:spPr>
        <p:txBody>
          <a:bodyPr wrap="none" rtlCol="0">
            <a:spAutoFit/>
          </a:bodyPr>
          <a:lstStyle/>
          <a:p>
            <a:r>
              <a:rPr lang="it-IT" dirty="0"/>
              <a:t>Alberto Tommasini, IRCCS Burlo Garofolo e Università di Trieste </a:t>
            </a:r>
          </a:p>
          <a:p>
            <a:r>
              <a:rPr lang="it-IT" i="1" dirty="0"/>
              <a:t>alberto.tommasini@burlo.trieste.it</a:t>
            </a:r>
          </a:p>
        </p:txBody>
      </p:sp>
      <p:pic>
        <p:nvPicPr>
          <p:cNvPr id="4" name="Immagine 7" descr="logo-units_0">
            <a:extLst>
              <a:ext uri="{FF2B5EF4-FFF2-40B4-BE49-F238E27FC236}">
                <a16:creationId xmlns:a16="http://schemas.microsoft.com/office/drawing/2014/main" id="{35EF2675-1CB6-4DCC-BF53-229877ADC0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64383" y="250237"/>
            <a:ext cx="1556946" cy="1553241"/>
          </a:xfrm>
          <a:prstGeom prst="rect">
            <a:avLst/>
          </a:prstGeom>
          <a:noFill/>
          <a:ln>
            <a:noFill/>
          </a:ln>
        </p:spPr>
      </p:pic>
      <p:pic>
        <p:nvPicPr>
          <p:cNvPr id="5" name="Picture 6" descr="logo burlo_colore">
            <a:extLst>
              <a:ext uri="{FF2B5EF4-FFF2-40B4-BE49-F238E27FC236}">
                <a16:creationId xmlns:a16="http://schemas.microsoft.com/office/drawing/2014/main" id="{5C956736-9274-4338-B003-E2BA334A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89" y="5278543"/>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43DAE88-0827-4579-AA07-16D812088F32}"/>
              </a:ext>
            </a:extLst>
          </p:cNvPr>
          <p:cNvSpPr/>
          <p:nvPr/>
        </p:nvSpPr>
        <p:spPr>
          <a:xfrm>
            <a:off x="281796" y="2112085"/>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C5DA22CD-4736-46D1-8D38-DC4784494271}"/>
              </a:ext>
            </a:extLst>
          </p:cNvPr>
          <p:cNvSpPr/>
          <p:nvPr/>
        </p:nvSpPr>
        <p:spPr>
          <a:xfrm>
            <a:off x="325339" y="4365362"/>
            <a:ext cx="1162840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a:extLst>
              <a:ext uri="{FF2B5EF4-FFF2-40B4-BE49-F238E27FC236}">
                <a16:creationId xmlns:a16="http://schemas.microsoft.com/office/drawing/2014/main" id="{5CF55507-D2A3-45A3-AE59-1151A65E0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4309" y="5219309"/>
            <a:ext cx="2836094" cy="11549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9898B9D-635B-4FF0-9288-3BC3EFFB0DB3}"/>
              </a:ext>
            </a:extLst>
          </p:cNvPr>
          <p:cNvPicPr>
            <a:picLocks noChangeAspect="1"/>
          </p:cNvPicPr>
          <p:nvPr/>
        </p:nvPicPr>
        <p:blipFill>
          <a:blip r:embed="rId5"/>
          <a:stretch>
            <a:fillRect/>
          </a:stretch>
        </p:blipFill>
        <p:spPr>
          <a:xfrm>
            <a:off x="2015937" y="360276"/>
            <a:ext cx="5687219" cy="1228896"/>
          </a:xfrm>
          <a:prstGeom prst="rect">
            <a:avLst/>
          </a:prstGeom>
        </p:spPr>
      </p:pic>
      <p:sp>
        <p:nvSpPr>
          <p:cNvPr id="13" name="TextBox 12">
            <a:extLst>
              <a:ext uri="{FF2B5EF4-FFF2-40B4-BE49-F238E27FC236}">
                <a16:creationId xmlns:a16="http://schemas.microsoft.com/office/drawing/2014/main" id="{440542B2-AC1F-4950-9C29-83A019441789}"/>
              </a:ext>
            </a:extLst>
          </p:cNvPr>
          <p:cNvSpPr txBox="1"/>
          <p:nvPr/>
        </p:nvSpPr>
        <p:spPr>
          <a:xfrm>
            <a:off x="1977837" y="1609918"/>
            <a:ext cx="9351034" cy="369332"/>
          </a:xfrm>
          <a:prstGeom prst="rect">
            <a:avLst/>
          </a:prstGeom>
          <a:noFill/>
        </p:spPr>
        <p:txBody>
          <a:bodyPr wrap="square" rtlCol="0">
            <a:spAutoFit/>
          </a:bodyPr>
          <a:lstStyle/>
          <a:p>
            <a:pPr algn="l"/>
            <a:r>
              <a:rPr lang="en-US" b="0" i="0" u="none" strike="noStrike" cap="all" dirty="0">
                <a:solidFill>
                  <a:srgbClr val="89B2D2"/>
                </a:solidFill>
                <a:effectLst/>
                <a:latin typeface="Open Sans" panose="020B0606030504020204" pitchFamily="34" charset="0"/>
              </a:rPr>
              <a:t>LAUREA IN SCIENZE DELL'EDUCAZIONE</a:t>
            </a:r>
            <a:endParaRPr lang="en-US" b="0" i="0" dirty="0">
              <a:solidFill>
                <a:srgbClr val="333333"/>
              </a:solidFill>
              <a:effectLst/>
              <a:latin typeface="Open Sans" panose="020B0606030504020204" pitchFamily="34" charset="0"/>
            </a:endParaRPr>
          </a:p>
        </p:txBody>
      </p:sp>
      <p:sp>
        <p:nvSpPr>
          <p:cNvPr id="16" name="TextBox 15">
            <a:extLst>
              <a:ext uri="{FF2B5EF4-FFF2-40B4-BE49-F238E27FC236}">
                <a16:creationId xmlns:a16="http://schemas.microsoft.com/office/drawing/2014/main" id="{5CC8BD28-05EE-4D45-90BE-199114CB3D80}"/>
              </a:ext>
            </a:extLst>
          </p:cNvPr>
          <p:cNvSpPr txBox="1"/>
          <p:nvPr/>
        </p:nvSpPr>
        <p:spPr>
          <a:xfrm>
            <a:off x="3572310" y="6358344"/>
            <a:ext cx="6096000" cy="369332"/>
          </a:xfrm>
          <a:prstGeom prst="rect">
            <a:avLst/>
          </a:prstGeom>
          <a:noFill/>
        </p:spPr>
        <p:txBody>
          <a:bodyPr wrap="square">
            <a:spAutoFit/>
          </a:bodyPr>
          <a:lstStyle/>
          <a:p>
            <a:pPr algn="ctr" fontAlgn="base"/>
            <a:r>
              <a:rPr lang="en-US" b="0" i="0" cap="all" dirty="0">
                <a:solidFill>
                  <a:srgbClr val="004576"/>
                </a:solidFill>
                <a:effectLst/>
                <a:latin typeface="Open Sans" panose="020B0606030504020204" pitchFamily="34" charset="0"/>
              </a:rPr>
              <a:t>ANNO ACCADEMICO 2021-2022</a:t>
            </a:r>
          </a:p>
        </p:txBody>
      </p:sp>
    </p:spTree>
    <p:extLst>
      <p:ext uri="{BB962C8B-B14F-4D97-AF65-F5344CB8AC3E}">
        <p14:creationId xmlns:p14="http://schemas.microsoft.com/office/powerpoint/2010/main" val="2762338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stamp marks 100th anniversary of the discovery of insulin | CTV News">
            <a:extLst>
              <a:ext uri="{FF2B5EF4-FFF2-40B4-BE49-F238E27FC236}">
                <a16:creationId xmlns:a16="http://schemas.microsoft.com/office/drawing/2014/main" id="{F45C45AC-0043-4533-8850-1F539101D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0"/>
            <a:ext cx="10537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189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370B69-79F2-4C9E-B8F3-8A70DF334A90}"/>
              </a:ext>
            </a:extLst>
          </p:cNvPr>
          <p:cNvPicPr>
            <a:picLocks noChangeAspect="1"/>
          </p:cNvPicPr>
          <p:nvPr/>
        </p:nvPicPr>
        <p:blipFill>
          <a:blip r:embed="rId2"/>
          <a:stretch>
            <a:fillRect/>
          </a:stretch>
        </p:blipFill>
        <p:spPr>
          <a:xfrm>
            <a:off x="5972840" y="786810"/>
            <a:ext cx="5969677" cy="4199598"/>
          </a:xfrm>
          <a:prstGeom prst="rect">
            <a:avLst/>
          </a:prstGeom>
        </p:spPr>
      </p:pic>
      <p:pic>
        <p:nvPicPr>
          <p:cNvPr id="13" name="Picture 12">
            <a:extLst>
              <a:ext uri="{FF2B5EF4-FFF2-40B4-BE49-F238E27FC236}">
                <a16:creationId xmlns:a16="http://schemas.microsoft.com/office/drawing/2014/main" id="{F3313096-2444-4D33-8D57-7A941A05E2B7}"/>
              </a:ext>
            </a:extLst>
          </p:cNvPr>
          <p:cNvPicPr>
            <a:picLocks noChangeAspect="1"/>
          </p:cNvPicPr>
          <p:nvPr/>
        </p:nvPicPr>
        <p:blipFill>
          <a:blip r:embed="rId3"/>
          <a:stretch>
            <a:fillRect/>
          </a:stretch>
        </p:blipFill>
        <p:spPr>
          <a:xfrm>
            <a:off x="336175" y="3290777"/>
            <a:ext cx="5426596" cy="3102597"/>
          </a:xfrm>
          <a:prstGeom prst="rect">
            <a:avLst/>
          </a:prstGeom>
        </p:spPr>
      </p:pic>
      <p:sp>
        <p:nvSpPr>
          <p:cNvPr id="14" name="TextBox 13">
            <a:extLst>
              <a:ext uri="{FF2B5EF4-FFF2-40B4-BE49-F238E27FC236}">
                <a16:creationId xmlns:a16="http://schemas.microsoft.com/office/drawing/2014/main" id="{AE9574DC-223F-475F-B740-301572749A86}"/>
              </a:ext>
            </a:extLst>
          </p:cNvPr>
          <p:cNvSpPr txBox="1"/>
          <p:nvPr/>
        </p:nvSpPr>
        <p:spPr>
          <a:xfrm>
            <a:off x="8696547" y="5239741"/>
            <a:ext cx="2037930" cy="369332"/>
          </a:xfrm>
          <a:prstGeom prst="rect">
            <a:avLst/>
          </a:prstGeom>
          <a:noFill/>
        </p:spPr>
        <p:txBody>
          <a:bodyPr wrap="none" rtlCol="0">
            <a:spAutoFit/>
          </a:bodyPr>
          <a:lstStyle/>
          <a:p>
            <a:r>
              <a:rPr lang="it-IT" dirty="0"/>
              <a:t>480 dosi giornaliere</a:t>
            </a:r>
          </a:p>
        </p:txBody>
      </p:sp>
      <p:pic>
        <p:nvPicPr>
          <p:cNvPr id="17" name="Picture 16">
            <a:extLst>
              <a:ext uri="{FF2B5EF4-FFF2-40B4-BE49-F238E27FC236}">
                <a16:creationId xmlns:a16="http://schemas.microsoft.com/office/drawing/2014/main" id="{4196D2EF-8CD2-487B-AD86-2FA188D43390}"/>
              </a:ext>
            </a:extLst>
          </p:cNvPr>
          <p:cNvPicPr>
            <a:picLocks noChangeAspect="1"/>
          </p:cNvPicPr>
          <p:nvPr/>
        </p:nvPicPr>
        <p:blipFill>
          <a:blip r:embed="rId4"/>
          <a:stretch>
            <a:fillRect/>
          </a:stretch>
        </p:blipFill>
        <p:spPr>
          <a:xfrm>
            <a:off x="202020" y="271775"/>
            <a:ext cx="5405018" cy="2897729"/>
          </a:xfrm>
          <a:prstGeom prst="rect">
            <a:avLst/>
          </a:prstGeom>
        </p:spPr>
      </p:pic>
    </p:spTree>
    <p:extLst>
      <p:ext uri="{BB962C8B-B14F-4D97-AF65-F5344CB8AC3E}">
        <p14:creationId xmlns:p14="http://schemas.microsoft.com/office/powerpoint/2010/main" val="251550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FC2E9-34F9-411B-AB46-989DCFD89CC1}"/>
              </a:ext>
            </a:extLst>
          </p:cNvPr>
          <p:cNvPicPr>
            <a:picLocks noChangeAspect="1"/>
          </p:cNvPicPr>
          <p:nvPr/>
        </p:nvPicPr>
        <p:blipFill>
          <a:blip r:embed="rId2"/>
          <a:stretch>
            <a:fillRect/>
          </a:stretch>
        </p:blipFill>
        <p:spPr>
          <a:xfrm>
            <a:off x="774981" y="498468"/>
            <a:ext cx="10642038" cy="5861063"/>
          </a:xfrm>
          <a:prstGeom prst="rect">
            <a:avLst/>
          </a:prstGeom>
        </p:spPr>
      </p:pic>
    </p:spTree>
    <p:extLst>
      <p:ext uri="{BB962C8B-B14F-4D97-AF65-F5344CB8AC3E}">
        <p14:creationId xmlns:p14="http://schemas.microsoft.com/office/powerpoint/2010/main" val="60874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44D039-588D-45BD-A68F-71D4F9DC52F4}"/>
              </a:ext>
            </a:extLst>
          </p:cNvPr>
          <p:cNvPicPr>
            <a:picLocks noChangeAspect="1"/>
          </p:cNvPicPr>
          <p:nvPr/>
        </p:nvPicPr>
        <p:blipFill>
          <a:blip r:embed="rId2"/>
          <a:stretch>
            <a:fillRect/>
          </a:stretch>
        </p:blipFill>
        <p:spPr>
          <a:xfrm>
            <a:off x="1055587" y="930729"/>
            <a:ext cx="10080826" cy="5191046"/>
          </a:xfrm>
          <a:prstGeom prst="rect">
            <a:avLst/>
          </a:prstGeom>
        </p:spPr>
      </p:pic>
    </p:spTree>
    <p:extLst>
      <p:ext uri="{BB962C8B-B14F-4D97-AF65-F5344CB8AC3E}">
        <p14:creationId xmlns:p14="http://schemas.microsoft.com/office/powerpoint/2010/main" val="347262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D81F49-2C26-4E3A-8345-7F5146E758B9}"/>
              </a:ext>
            </a:extLst>
          </p:cNvPr>
          <p:cNvPicPr>
            <a:picLocks noChangeAspect="1"/>
          </p:cNvPicPr>
          <p:nvPr/>
        </p:nvPicPr>
        <p:blipFill>
          <a:blip r:embed="rId2"/>
          <a:stretch>
            <a:fillRect/>
          </a:stretch>
        </p:blipFill>
        <p:spPr>
          <a:xfrm>
            <a:off x="6343361" y="148758"/>
            <a:ext cx="4378688" cy="6560483"/>
          </a:xfrm>
          <a:prstGeom prst="rect">
            <a:avLst/>
          </a:prstGeom>
        </p:spPr>
      </p:pic>
      <p:sp>
        <p:nvSpPr>
          <p:cNvPr id="4" name="TextBox 3">
            <a:extLst>
              <a:ext uri="{FF2B5EF4-FFF2-40B4-BE49-F238E27FC236}">
                <a16:creationId xmlns:a16="http://schemas.microsoft.com/office/drawing/2014/main" id="{1926169F-B320-486F-AE98-380D6F84CF13}"/>
              </a:ext>
            </a:extLst>
          </p:cNvPr>
          <p:cNvSpPr txBox="1"/>
          <p:nvPr/>
        </p:nvSpPr>
        <p:spPr>
          <a:xfrm>
            <a:off x="390746" y="1489445"/>
            <a:ext cx="5121728" cy="2677656"/>
          </a:xfrm>
          <a:prstGeom prst="rect">
            <a:avLst/>
          </a:prstGeom>
          <a:noFill/>
        </p:spPr>
        <p:txBody>
          <a:bodyPr wrap="square" rtlCol="0">
            <a:spAutoFit/>
          </a:bodyPr>
          <a:lstStyle/>
          <a:p>
            <a:r>
              <a:rPr lang="it-IT" sz="2400" dirty="0"/>
              <a:t>Tremori, tachicardia, sudore, si vede doppio, gira la testa, si vedono male i colori, non si sente bene, linguaggio impacciato, non si ricorda, si diventa nervosi, si piange senza motivo, fame, mal di testa, nausea, debolezza, convulsioni, svenimento</a:t>
            </a:r>
          </a:p>
        </p:txBody>
      </p:sp>
      <p:sp>
        <p:nvSpPr>
          <p:cNvPr id="5" name="TextBox 4">
            <a:extLst>
              <a:ext uri="{FF2B5EF4-FFF2-40B4-BE49-F238E27FC236}">
                <a16:creationId xmlns:a16="http://schemas.microsoft.com/office/drawing/2014/main" id="{55EB3853-FC57-4874-895E-CAE41064F378}"/>
              </a:ext>
            </a:extLst>
          </p:cNvPr>
          <p:cNvSpPr txBox="1"/>
          <p:nvPr/>
        </p:nvSpPr>
        <p:spPr>
          <a:xfrm>
            <a:off x="390746" y="337191"/>
            <a:ext cx="4952446" cy="523220"/>
          </a:xfrm>
          <a:prstGeom prst="rect">
            <a:avLst/>
          </a:prstGeom>
          <a:noFill/>
        </p:spPr>
        <p:txBody>
          <a:bodyPr wrap="none" rtlCol="0">
            <a:spAutoFit/>
          </a:bodyPr>
          <a:lstStyle/>
          <a:p>
            <a:r>
              <a:rPr lang="it-IT" sz="2800" dirty="0">
                <a:solidFill>
                  <a:srgbClr val="0070C0"/>
                </a:solidFill>
              </a:rPr>
              <a:t>TROPPA INSULINA: IPOGLICEMIA</a:t>
            </a:r>
          </a:p>
        </p:txBody>
      </p:sp>
      <p:sp>
        <p:nvSpPr>
          <p:cNvPr id="6" name="TextBox 5">
            <a:extLst>
              <a:ext uri="{FF2B5EF4-FFF2-40B4-BE49-F238E27FC236}">
                <a16:creationId xmlns:a16="http://schemas.microsoft.com/office/drawing/2014/main" id="{A924EC77-D0CC-4C02-86D9-272F0ED9A507}"/>
              </a:ext>
            </a:extLst>
          </p:cNvPr>
          <p:cNvSpPr txBox="1"/>
          <p:nvPr/>
        </p:nvSpPr>
        <p:spPr>
          <a:xfrm>
            <a:off x="5687911" y="5067905"/>
            <a:ext cx="1552861" cy="707886"/>
          </a:xfrm>
          <a:prstGeom prst="rect">
            <a:avLst/>
          </a:prstGeom>
          <a:noFill/>
        </p:spPr>
        <p:txBody>
          <a:bodyPr wrap="square" rtlCol="0">
            <a:spAutoFit/>
          </a:bodyPr>
          <a:lstStyle/>
          <a:p>
            <a:r>
              <a:rPr lang="it-IT" sz="2000" b="1" dirty="0">
                <a:solidFill>
                  <a:srgbClr val="0070C0"/>
                </a:solidFill>
              </a:rPr>
              <a:t>Sintomi adrenergici</a:t>
            </a:r>
          </a:p>
        </p:txBody>
      </p:sp>
      <p:sp>
        <p:nvSpPr>
          <p:cNvPr id="7" name="TextBox 6">
            <a:extLst>
              <a:ext uri="{FF2B5EF4-FFF2-40B4-BE49-F238E27FC236}">
                <a16:creationId xmlns:a16="http://schemas.microsoft.com/office/drawing/2014/main" id="{54A55AE9-897D-4F8A-BBD4-707A58E5C656}"/>
              </a:ext>
            </a:extLst>
          </p:cNvPr>
          <p:cNvSpPr txBox="1"/>
          <p:nvPr/>
        </p:nvSpPr>
        <p:spPr>
          <a:xfrm>
            <a:off x="9792587" y="5544598"/>
            <a:ext cx="2092842" cy="707886"/>
          </a:xfrm>
          <a:prstGeom prst="rect">
            <a:avLst/>
          </a:prstGeom>
          <a:noFill/>
        </p:spPr>
        <p:txBody>
          <a:bodyPr wrap="square" rtlCol="0">
            <a:spAutoFit/>
          </a:bodyPr>
          <a:lstStyle/>
          <a:p>
            <a:r>
              <a:rPr lang="it-IT" sz="2000" b="1" dirty="0">
                <a:solidFill>
                  <a:srgbClr val="0070C0"/>
                </a:solidFill>
              </a:rPr>
              <a:t>Sintomi da neuroglicopenia</a:t>
            </a:r>
          </a:p>
        </p:txBody>
      </p:sp>
    </p:spTree>
    <p:extLst>
      <p:ext uri="{BB962C8B-B14F-4D97-AF65-F5344CB8AC3E}">
        <p14:creationId xmlns:p14="http://schemas.microsoft.com/office/powerpoint/2010/main" val="436705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F68D5-BEF5-4E90-B434-DE6D0C024FB5}"/>
              </a:ext>
            </a:extLst>
          </p:cNvPr>
          <p:cNvSpPr txBox="1"/>
          <p:nvPr/>
        </p:nvSpPr>
        <p:spPr>
          <a:xfrm>
            <a:off x="337893" y="1195657"/>
            <a:ext cx="9906000" cy="830997"/>
          </a:xfrm>
          <a:prstGeom prst="rect">
            <a:avLst/>
          </a:prstGeom>
          <a:noFill/>
        </p:spPr>
        <p:txBody>
          <a:bodyPr wrap="square" rtlCol="0">
            <a:spAutoFit/>
          </a:bodyPr>
          <a:lstStyle/>
          <a:p>
            <a:r>
              <a:rPr lang="it-IT" sz="2400" dirty="0"/>
              <a:t>Misurare! (anche la rapida riduzione a valori non bassi può causare sintomi)</a:t>
            </a:r>
          </a:p>
          <a:p>
            <a:r>
              <a:rPr lang="it-IT" sz="2400" dirty="0"/>
              <a:t>&gt;30 kg: 15 g di zucchero, glicemia dopo 15’ (deve essere &gt;70) (&lt;30 kg 10 g)</a:t>
            </a:r>
          </a:p>
        </p:txBody>
      </p:sp>
      <p:pic>
        <p:nvPicPr>
          <p:cNvPr id="4" name="Picture 3">
            <a:extLst>
              <a:ext uri="{FF2B5EF4-FFF2-40B4-BE49-F238E27FC236}">
                <a16:creationId xmlns:a16="http://schemas.microsoft.com/office/drawing/2014/main" id="{4B3DEAB8-6580-4A52-806B-EE06458AD596}"/>
              </a:ext>
            </a:extLst>
          </p:cNvPr>
          <p:cNvPicPr>
            <a:picLocks noChangeAspect="1"/>
          </p:cNvPicPr>
          <p:nvPr/>
        </p:nvPicPr>
        <p:blipFill>
          <a:blip r:embed="rId2"/>
          <a:stretch>
            <a:fillRect/>
          </a:stretch>
        </p:blipFill>
        <p:spPr>
          <a:xfrm>
            <a:off x="337893" y="2980112"/>
            <a:ext cx="5251921" cy="3682848"/>
          </a:xfrm>
          <a:prstGeom prst="rect">
            <a:avLst/>
          </a:prstGeom>
        </p:spPr>
      </p:pic>
      <p:sp>
        <p:nvSpPr>
          <p:cNvPr id="5" name="TextBox 4">
            <a:extLst>
              <a:ext uri="{FF2B5EF4-FFF2-40B4-BE49-F238E27FC236}">
                <a16:creationId xmlns:a16="http://schemas.microsoft.com/office/drawing/2014/main" id="{82B5E91E-A9F2-4E5E-8F22-105E214F24D6}"/>
              </a:ext>
            </a:extLst>
          </p:cNvPr>
          <p:cNvSpPr txBox="1"/>
          <p:nvPr/>
        </p:nvSpPr>
        <p:spPr>
          <a:xfrm>
            <a:off x="7378235" y="2516955"/>
            <a:ext cx="3507820" cy="369332"/>
          </a:xfrm>
          <a:prstGeom prst="rect">
            <a:avLst/>
          </a:prstGeom>
          <a:noFill/>
        </p:spPr>
        <p:txBody>
          <a:bodyPr wrap="none" rtlCol="0">
            <a:spAutoFit/>
          </a:bodyPr>
          <a:lstStyle/>
          <a:p>
            <a:r>
              <a:rPr lang="it-IT" dirty="0">
                <a:solidFill>
                  <a:srgbClr val="0070C0"/>
                </a:solidFill>
              </a:rPr>
              <a:t>Dopo, se non prossimo pasto vicino</a:t>
            </a:r>
          </a:p>
        </p:txBody>
      </p:sp>
      <p:pic>
        <p:nvPicPr>
          <p:cNvPr id="7" name="Picture 6">
            <a:extLst>
              <a:ext uri="{FF2B5EF4-FFF2-40B4-BE49-F238E27FC236}">
                <a16:creationId xmlns:a16="http://schemas.microsoft.com/office/drawing/2014/main" id="{085B5663-25C7-4F5D-917F-2B044F59EF6F}"/>
              </a:ext>
            </a:extLst>
          </p:cNvPr>
          <p:cNvPicPr>
            <a:picLocks noChangeAspect="1"/>
          </p:cNvPicPr>
          <p:nvPr/>
        </p:nvPicPr>
        <p:blipFill>
          <a:blip r:embed="rId3"/>
          <a:stretch>
            <a:fillRect/>
          </a:stretch>
        </p:blipFill>
        <p:spPr>
          <a:xfrm>
            <a:off x="5890688" y="2972353"/>
            <a:ext cx="5963419" cy="3677370"/>
          </a:xfrm>
          <a:prstGeom prst="rect">
            <a:avLst/>
          </a:prstGeom>
        </p:spPr>
      </p:pic>
      <p:sp>
        <p:nvSpPr>
          <p:cNvPr id="6" name="TextBox 5">
            <a:extLst>
              <a:ext uri="{FF2B5EF4-FFF2-40B4-BE49-F238E27FC236}">
                <a16:creationId xmlns:a16="http://schemas.microsoft.com/office/drawing/2014/main" id="{4EAE7A4C-7773-4B25-B4DD-74174AA68B0E}"/>
              </a:ext>
            </a:extLst>
          </p:cNvPr>
          <p:cNvSpPr txBox="1"/>
          <p:nvPr/>
        </p:nvSpPr>
        <p:spPr>
          <a:xfrm>
            <a:off x="2464894" y="2516955"/>
            <a:ext cx="783548" cy="369332"/>
          </a:xfrm>
          <a:prstGeom prst="rect">
            <a:avLst/>
          </a:prstGeom>
          <a:noFill/>
        </p:spPr>
        <p:txBody>
          <a:bodyPr wrap="none" rtlCol="0">
            <a:spAutoFit/>
          </a:bodyPr>
          <a:lstStyle/>
          <a:p>
            <a:r>
              <a:rPr lang="it-IT" dirty="0">
                <a:solidFill>
                  <a:srgbClr val="0070C0"/>
                </a:solidFill>
              </a:rPr>
              <a:t>Subito</a:t>
            </a:r>
          </a:p>
        </p:txBody>
      </p:sp>
      <p:sp>
        <p:nvSpPr>
          <p:cNvPr id="8" name="TextBox 7">
            <a:extLst>
              <a:ext uri="{FF2B5EF4-FFF2-40B4-BE49-F238E27FC236}">
                <a16:creationId xmlns:a16="http://schemas.microsoft.com/office/drawing/2014/main" id="{FA133282-CAD4-4490-93FE-E9D026CD3912}"/>
              </a:ext>
            </a:extLst>
          </p:cNvPr>
          <p:cNvSpPr txBox="1"/>
          <p:nvPr/>
        </p:nvSpPr>
        <p:spPr>
          <a:xfrm>
            <a:off x="390746" y="337191"/>
            <a:ext cx="4952446" cy="523220"/>
          </a:xfrm>
          <a:prstGeom prst="rect">
            <a:avLst/>
          </a:prstGeom>
          <a:noFill/>
        </p:spPr>
        <p:txBody>
          <a:bodyPr wrap="none" rtlCol="0">
            <a:spAutoFit/>
          </a:bodyPr>
          <a:lstStyle/>
          <a:p>
            <a:r>
              <a:rPr lang="it-IT" sz="2800" dirty="0">
                <a:solidFill>
                  <a:srgbClr val="0070C0"/>
                </a:solidFill>
              </a:rPr>
              <a:t>TROPPA INSULINA: IPOGLICEMIA</a:t>
            </a:r>
          </a:p>
        </p:txBody>
      </p:sp>
    </p:spTree>
    <p:extLst>
      <p:ext uri="{BB962C8B-B14F-4D97-AF65-F5344CB8AC3E}">
        <p14:creationId xmlns:p14="http://schemas.microsoft.com/office/powerpoint/2010/main" val="2608945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853ACB-F0A7-4072-9AD4-9D59EB10A6B5}"/>
              </a:ext>
            </a:extLst>
          </p:cNvPr>
          <p:cNvPicPr>
            <a:picLocks noChangeAspect="1"/>
          </p:cNvPicPr>
          <p:nvPr/>
        </p:nvPicPr>
        <p:blipFill>
          <a:blip r:embed="rId2"/>
          <a:stretch>
            <a:fillRect/>
          </a:stretch>
        </p:blipFill>
        <p:spPr>
          <a:xfrm>
            <a:off x="1277025" y="598872"/>
            <a:ext cx="9393401" cy="5500765"/>
          </a:xfrm>
          <a:prstGeom prst="rect">
            <a:avLst/>
          </a:prstGeom>
        </p:spPr>
      </p:pic>
      <p:sp>
        <p:nvSpPr>
          <p:cNvPr id="4" name="TextBox 3">
            <a:extLst>
              <a:ext uri="{FF2B5EF4-FFF2-40B4-BE49-F238E27FC236}">
                <a16:creationId xmlns:a16="http://schemas.microsoft.com/office/drawing/2014/main" id="{CD4834D1-B50E-439D-89A2-6428788A0D3D}"/>
              </a:ext>
            </a:extLst>
          </p:cNvPr>
          <p:cNvSpPr txBox="1"/>
          <p:nvPr/>
        </p:nvSpPr>
        <p:spPr>
          <a:xfrm>
            <a:off x="11059633" y="990220"/>
            <a:ext cx="537327" cy="369332"/>
          </a:xfrm>
          <a:prstGeom prst="rect">
            <a:avLst/>
          </a:prstGeom>
          <a:noFill/>
        </p:spPr>
        <p:txBody>
          <a:bodyPr wrap="none" rtlCol="0">
            <a:spAutoFit/>
          </a:bodyPr>
          <a:lstStyle/>
          <a:p>
            <a:r>
              <a:rPr lang="it-IT" dirty="0" err="1"/>
              <a:t>i.m</a:t>
            </a:r>
            <a:r>
              <a:rPr lang="it-IT" dirty="0"/>
              <a:t>.</a:t>
            </a:r>
          </a:p>
        </p:txBody>
      </p:sp>
      <p:sp>
        <p:nvSpPr>
          <p:cNvPr id="2" name="TextBox 1">
            <a:extLst>
              <a:ext uri="{FF2B5EF4-FFF2-40B4-BE49-F238E27FC236}">
                <a16:creationId xmlns:a16="http://schemas.microsoft.com/office/drawing/2014/main" id="{35EAC99B-D8ED-4C5A-A4BE-6F1308E2D968}"/>
              </a:ext>
            </a:extLst>
          </p:cNvPr>
          <p:cNvSpPr txBox="1"/>
          <p:nvPr/>
        </p:nvSpPr>
        <p:spPr>
          <a:xfrm>
            <a:off x="7628860" y="6172199"/>
            <a:ext cx="4298356" cy="584775"/>
          </a:xfrm>
          <a:prstGeom prst="rect">
            <a:avLst/>
          </a:prstGeom>
          <a:noFill/>
        </p:spPr>
        <p:txBody>
          <a:bodyPr wrap="none" rtlCol="0">
            <a:spAutoFit/>
          </a:bodyPr>
          <a:lstStyle/>
          <a:p>
            <a:r>
              <a:rPr lang="it-IT" sz="3200" dirty="0">
                <a:solidFill>
                  <a:srgbClr val="C00000"/>
                </a:solidFill>
              </a:rPr>
              <a:t>Obbligo per gli educatori</a:t>
            </a:r>
          </a:p>
        </p:txBody>
      </p:sp>
    </p:spTree>
    <p:extLst>
      <p:ext uri="{BB962C8B-B14F-4D97-AF65-F5344CB8AC3E}">
        <p14:creationId xmlns:p14="http://schemas.microsoft.com/office/powerpoint/2010/main" val="677562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7CEDC2-A07A-487D-A10F-8BAF84D89956}"/>
              </a:ext>
            </a:extLst>
          </p:cNvPr>
          <p:cNvPicPr>
            <a:picLocks noChangeAspect="1"/>
          </p:cNvPicPr>
          <p:nvPr/>
        </p:nvPicPr>
        <p:blipFill>
          <a:blip r:embed="rId2"/>
          <a:stretch>
            <a:fillRect/>
          </a:stretch>
        </p:blipFill>
        <p:spPr>
          <a:xfrm>
            <a:off x="494764" y="0"/>
            <a:ext cx="11202472" cy="6858000"/>
          </a:xfrm>
          <a:prstGeom prst="rect">
            <a:avLst/>
          </a:prstGeom>
        </p:spPr>
      </p:pic>
    </p:spTree>
    <p:extLst>
      <p:ext uri="{BB962C8B-B14F-4D97-AF65-F5344CB8AC3E}">
        <p14:creationId xmlns:p14="http://schemas.microsoft.com/office/powerpoint/2010/main" val="1611852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4F0D10-BC22-4278-B089-83EA1B5DE046}"/>
              </a:ext>
            </a:extLst>
          </p:cNvPr>
          <p:cNvPicPr>
            <a:picLocks noChangeAspect="1"/>
          </p:cNvPicPr>
          <p:nvPr/>
        </p:nvPicPr>
        <p:blipFill>
          <a:blip r:embed="rId2"/>
          <a:stretch>
            <a:fillRect/>
          </a:stretch>
        </p:blipFill>
        <p:spPr>
          <a:xfrm>
            <a:off x="1485899" y="1053878"/>
            <a:ext cx="9388929" cy="4940811"/>
          </a:xfrm>
          <a:prstGeom prst="rect">
            <a:avLst/>
          </a:prstGeom>
        </p:spPr>
      </p:pic>
      <p:sp>
        <p:nvSpPr>
          <p:cNvPr id="4" name="TextBox 3">
            <a:extLst>
              <a:ext uri="{FF2B5EF4-FFF2-40B4-BE49-F238E27FC236}">
                <a16:creationId xmlns:a16="http://schemas.microsoft.com/office/drawing/2014/main" id="{B9FBD01A-C02D-4830-BADE-67CA43D2877C}"/>
              </a:ext>
            </a:extLst>
          </p:cNvPr>
          <p:cNvSpPr txBox="1"/>
          <p:nvPr/>
        </p:nvSpPr>
        <p:spPr>
          <a:xfrm>
            <a:off x="244549" y="251992"/>
            <a:ext cx="3572539" cy="584775"/>
          </a:xfrm>
          <a:prstGeom prst="rect">
            <a:avLst/>
          </a:prstGeom>
          <a:noFill/>
        </p:spPr>
        <p:txBody>
          <a:bodyPr wrap="square" rtlCol="0">
            <a:spAutoFit/>
          </a:bodyPr>
          <a:lstStyle/>
          <a:p>
            <a:r>
              <a:rPr lang="it-IT" sz="3200" dirty="0">
                <a:solidFill>
                  <a:srgbClr val="0070C0"/>
                </a:solidFill>
              </a:rPr>
              <a:t>DIABETE E SPORT</a:t>
            </a:r>
          </a:p>
        </p:txBody>
      </p:sp>
    </p:spTree>
    <p:extLst>
      <p:ext uri="{BB962C8B-B14F-4D97-AF65-F5344CB8AC3E}">
        <p14:creationId xmlns:p14="http://schemas.microsoft.com/office/powerpoint/2010/main" val="267167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31148A-3142-4FA6-B1BF-AF4CE6CD2048}"/>
              </a:ext>
            </a:extLst>
          </p:cNvPr>
          <p:cNvPicPr>
            <a:picLocks noChangeAspect="1"/>
          </p:cNvPicPr>
          <p:nvPr/>
        </p:nvPicPr>
        <p:blipFill>
          <a:blip r:embed="rId2"/>
          <a:stretch>
            <a:fillRect/>
          </a:stretch>
        </p:blipFill>
        <p:spPr>
          <a:xfrm>
            <a:off x="0" y="995082"/>
            <a:ext cx="12192000" cy="4867835"/>
          </a:xfrm>
          <a:prstGeom prst="rect">
            <a:avLst/>
          </a:prstGeom>
        </p:spPr>
      </p:pic>
    </p:spTree>
    <p:extLst>
      <p:ext uri="{BB962C8B-B14F-4D97-AF65-F5344CB8AC3E}">
        <p14:creationId xmlns:p14="http://schemas.microsoft.com/office/powerpoint/2010/main" val="230505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B994E-7EEB-4045-8E0A-8802FB7EA4BE}"/>
              </a:ext>
            </a:extLst>
          </p:cNvPr>
          <p:cNvSpPr txBox="1"/>
          <p:nvPr/>
        </p:nvSpPr>
        <p:spPr>
          <a:xfrm>
            <a:off x="5187342" y="486312"/>
            <a:ext cx="6635905" cy="3785652"/>
          </a:xfrm>
          <a:prstGeom prst="rect">
            <a:avLst/>
          </a:prstGeom>
          <a:noFill/>
        </p:spPr>
        <p:txBody>
          <a:bodyPr wrap="square" rtlCol="0">
            <a:spAutoFit/>
          </a:bodyPr>
          <a:lstStyle/>
          <a:p>
            <a:r>
              <a:rPr lang="it-IT" sz="2400" dirty="0"/>
              <a:t>In </a:t>
            </a:r>
            <a:r>
              <a:rPr lang="it-IT" sz="2400" dirty="0" err="1"/>
              <a:t>July</a:t>
            </a:r>
            <a:r>
              <a:rPr lang="it-IT" sz="2400" dirty="0"/>
              <a:t> 1922. 14-year-old Elizabeth Evans </a:t>
            </a:r>
            <a:r>
              <a:rPr lang="it-IT" sz="2400" dirty="0" err="1"/>
              <a:t>Huges</a:t>
            </a:r>
            <a:r>
              <a:rPr lang="it-IT" sz="2400" dirty="0"/>
              <a:t> </a:t>
            </a:r>
            <a:r>
              <a:rPr lang="it-IT" sz="2400" dirty="0" err="1"/>
              <a:t>lay</a:t>
            </a:r>
            <a:r>
              <a:rPr lang="it-IT" sz="2400" dirty="0"/>
              <a:t> </a:t>
            </a:r>
            <a:r>
              <a:rPr lang="it-IT" sz="2400" dirty="0" err="1"/>
              <a:t>near</a:t>
            </a:r>
            <a:r>
              <a:rPr lang="it-IT" sz="2400" dirty="0"/>
              <a:t> </a:t>
            </a:r>
            <a:r>
              <a:rPr lang="it-IT" sz="2400" dirty="0" err="1"/>
              <a:t>death</a:t>
            </a:r>
            <a:r>
              <a:rPr lang="it-IT" sz="2400" dirty="0"/>
              <a:t>. </a:t>
            </a:r>
          </a:p>
          <a:p>
            <a:r>
              <a:rPr lang="it-IT" sz="2400" dirty="0"/>
              <a:t>At </a:t>
            </a:r>
            <a:r>
              <a:rPr lang="it-IT" sz="2400" dirty="0" err="1"/>
              <a:t>slightly</a:t>
            </a:r>
            <a:r>
              <a:rPr lang="it-IT" sz="2400" dirty="0"/>
              <a:t> under </a:t>
            </a:r>
            <a:r>
              <a:rPr lang="it-IT" sz="2400" dirty="0" err="1"/>
              <a:t>five</a:t>
            </a:r>
            <a:r>
              <a:rPr lang="it-IT" sz="2400" dirty="0"/>
              <a:t> </a:t>
            </a:r>
            <a:r>
              <a:rPr lang="it-IT" sz="2400" dirty="0" err="1"/>
              <a:t>feet</a:t>
            </a:r>
            <a:r>
              <a:rPr lang="it-IT" sz="2400" dirty="0"/>
              <a:t> </a:t>
            </a:r>
            <a:r>
              <a:rPr lang="it-IT" sz="2400" dirty="0" err="1"/>
              <a:t>tall</a:t>
            </a:r>
            <a:r>
              <a:rPr lang="it-IT" sz="2400" dirty="0"/>
              <a:t> (150cm), </a:t>
            </a:r>
            <a:r>
              <a:rPr lang="it-IT" sz="2400" dirty="0" err="1"/>
              <a:t>she</a:t>
            </a:r>
            <a:r>
              <a:rPr lang="it-IT" sz="2400" dirty="0"/>
              <a:t> </a:t>
            </a:r>
            <a:r>
              <a:rPr lang="it-IT" sz="2400" dirty="0" err="1"/>
              <a:t>weighted</a:t>
            </a:r>
            <a:r>
              <a:rPr lang="it-IT" sz="2400" dirty="0"/>
              <a:t> </a:t>
            </a:r>
            <a:r>
              <a:rPr lang="it-IT" sz="2400" dirty="0" err="1"/>
              <a:t>only</a:t>
            </a:r>
            <a:r>
              <a:rPr lang="it-IT" sz="2400" dirty="0"/>
              <a:t> 45 pounds (20.4 kg).</a:t>
            </a:r>
          </a:p>
          <a:p>
            <a:endParaRPr lang="it-IT" sz="2400" dirty="0"/>
          </a:p>
          <a:p>
            <a:r>
              <a:rPr lang="it-IT" sz="2400" dirty="0" err="1"/>
              <a:t>She</a:t>
            </a:r>
            <a:r>
              <a:rPr lang="it-IT" sz="2400" dirty="0"/>
              <a:t> </a:t>
            </a:r>
            <a:r>
              <a:rPr lang="it-IT" sz="2400" dirty="0" err="1"/>
              <a:t>was</a:t>
            </a:r>
            <a:r>
              <a:rPr lang="it-IT" sz="2400" dirty="0"/>
              <a:t> </a:t>
            </a:r>
            <a:r>
              <a:rPr lang="it-IT" sz="2400" dirty="0" err="1"/>
              <a:t>emaciated</a:t>
            </a:r>
            <a:r>
              <a:rPr lang="it-IT" sz="2400" dirty="0"/>
              <a:t>, and </a:t>
            </a:r>
            <a:r>
              <a:rPr lang="it-IT" sz="2400" dirty="0" err="1"/>
              <a:t>her</a:t>
            </a:r>
            <a:r>
              <a:rPr lang="it-IT" sz="2400" dirty="0"/>
              <a:t> </a:t>
            </a:r>
            <a:r>
              <a:rPr lang="it-IT" sz="2400" dirty="0" err="1"/>
              <a:t>abdomen</a:t>
            </a:r>
            <a:r>
              <a:rPr lang="it-IT" sz="2400" dirty="0"/>
              <a:t> and </a:t>
            </a:r>
            <a:r>
              <a:rPr lang="it-IT" sz="2400" dirty="0" err="1"/>
              <a:t>pelvic</a:t>
            </a:r>
            <a:r>
              <a:rPr lang="it-IT" sz="2400" dirty="0"/>
              <a:t> </a:t>
            </a:r>
            <a:r>
              <a:rPr lang="it-IT" sz="2400" dirty="0" err="1"/>
              <a:t>bones</a:t>
            </a:r>
            <a:r>
              <a:rPr lang="it-IT" sz="2400" dirty="0"/>
              <a:t> </a:t>
            </a:r>
            <a:r>
              <a:rPr lang="it-IT" sz="2400" dirty="0" err="1"/>
              <a:t>were</a:t>
            </a:r>
            <a:r>
              <a:rPr lang="it-IT" sz="2400" dirty="0"/>
              <a:t> </a:t>
            </a:r>
            <a:r>
              <a:rPr lang="it-IT" sz="2400" dirty="0" err="1"/>
              <a:t>protruding</a:t>
            </a:r>
            <a:r>
              <a:rPr lang="it-IT" sz="2400" dirty="0"/>
              <a:t>. </a:t>
            </a:r>
            <a:r>
              <a:rPr lang="it-IT" sz="2400" dirty="0" err="1"/>
              <a:t>Her</a:t>
            </a:r>
            <a:r>
              <a:rPr lang="it-IT" sz="2400" dirty="0"/>
              <a:t> </a:t>
            </a:r>
            <a:r>
              <a:rPr lang="it-IT" sz="2400" dirty="0" err="1"/>
              <a:t>skinwas</a:t>
            </a:r>
            <a:r>
              <a:rPr lang="it-IT" sz="2400" dirty="0"/>
              <a:t> dry and </a:t>
            </a:r>
            <a:r>
              <a:rPr lang="it-IT" sz="2400" dirty="0" err="1"/>
              <a:t>scaly</a:t>
            </a:r>
            <a:r>
              <a:rPr lang="it-IT" sz="2400" dirty="0"/>
              <a:t>, </a:t>
            </a:r>
            <a:r>
              <a:rPr lang="it-IT" sz="2400" dirty="0" err="1"/>
              <a:t>her</a:t>
            </a:r>
            <a:r>
              <a:rPr lang="it-IT" sz="2400" dirty="0"/>
              <a:t> </a:t>
            </a:r>
            <a:r>
              <a:rPr lang="it-IT" sz="2400" dirty="0" err="1"/>
              <a:t>hair</a:t>
            </a:r>
            <a:r>
              <a:rPr lang="it-IT" sz="2400" dirty="0"/>
              <a:t> </a:t>
            </a:r>
            <a:r>
              <a:rPr lang="it-IT" sz="2400" dirty="0" err="1"/>
              <a:t>was</a:t>
            </a:r>
            <a:r>
              <a:rPr lang="it-IT" sz="2400" dirty="0"/>
              <a:t> </a:t>
            </a:r>
            <a:r>
              <a:rPr lang="it-IT" sz="2400" dirty="0" err="1"/>
              <a:t>thin</a:t>
            </a:r>
            <a:r>
              <a:rPr lang="it-IT" sz="2400" dirty="0"/>
              <a:t>, and </a:t>
            </a:r>
            <a:r>
              <a:rPr lang="it-IT" sz="2400" dirty="0" err="1"/>
              <a:t>her</a:t>
            </a:r>
            <a:r>
              <a:rPr lang="it-IT" sz="2400" dirty="0"/>
              <a:t> muscles </a:t>
            </a:r>
            <a:r>
              <a:rPr lang="it-IT" sz="2400" dirty="0" err="1"/>
              <a:t>were</a:t>
            </a:r>
            <a:r>
              <a:rPr lang="it-IT" sz="2400" dirty="0"/>
              <a:t> </a:t>
            </a:r>
            <a:r>
              <a:rPr lang="it-IT" sz="2400" dirty="0" err="1"/>
              <a:t>wasted</a:t>
            </a:r>
            <a:r>
              <a:rPr lang="it-IT" sz="2400" dirty="0"/>
              <a:t>. </a:t>
            </a:r>
            <a:r>
              <a:rPr lang="it-IT" sz="2400" dirty="0" err="1"/>
              <a:t>She</a:t>
            </a:r>
            <a:r>
              <a:rPr lang="it-IT" sz="2400" dirty="0"/>
              <a:t> </a:t>
            </a:r>
            <a:r>
              <a:rPr lang="it-IT" sz="2400" dirty="0" err="1"/>
              <a:t>felt</a:t>
            </a:r>
            <a:r>
              <a:rPr lang="it-IT" sz="2400" dirty="0"/>
              <a:t> so </a:t>
            </a:r>
            <a:r>
              <a:rPr lang="it-IT" sz="2400" dirty="0" err="1"/>
              <a:t>weak</a:t>
            </a:r>
            <a:r>
              <a:rPr lang="it-IT" sz="2400" dirty="0"/>
              <a:t> </a:t>
            </a:r>
            <a:r>
              <a:rPr lang="it-IT" sz="2400" dirty="0" err="1"/>
              <a:t>that</a:t>
            </a:r>
            <a:r>
              <a:rPr lang="it-IT" sz="2400" dirty="0"/>
              <a:t> </a:t>
            </a:r>
            <a:r>
              <a:rPr lang="it-IT" sz="2400" dirty="0" err="1"/>
              <a:t>she</a:t>
            </a:r>
            <a:r>
              <a:rPr lang="it-IT" sz="2400" dirty="0"/>
              <a:t> </a:t>
            </a:r>
            <a:r>
              <a:rPr lang="it-IT" sz="2400" dirty="0" err="1"/>
              <a:t>could</a:t>
            </a:r>
            <a:r>
              <a:rPr lang="it-IT" sz="2400" dirty="0"/>
              <a:t> </a:t>
            </a:r>
            <a:r>
              <a:rPr lang="it-IT" sz="2400" dirty="0" err="1"/>
              <a:t>barely</a:t>
            </a:r>
            <a:r>
              <a:rPr lang="it-IT" sz="2400" dirty="0"/>
              <a:t> stand up, and </a:t>
            </a:r>
            <a:r>
              <a:rPr lang="it-IT" sz="2400" dirty="0" err="1"/>
              <a:t>walking</a:t>
            </a:r>
            <a:r>
              <a:rPr lang="it-IT" sz="2400" dirty="0"/>
              <a:t> </a:t>
            </a:r>
            <a:r>
              <a:rPr lang="it-IT" sz="2400" dirty="0" err="1"/>
              <a:t>was</a:t>
            </a:r>
            <a:r>
              <a:rPr lang="it-IT" sz="2400" dirty="0"/>
              <a:t> </a:t>
            </a:r>
            <a:r>
              <a:rPr lang="it-IT" sz="2400" dirty="0" err="1"/>
              <a:t>difficult</a:t>
            </a:r>
            <a:r>
              <a:rPr lang="it-IT" sz="2400" dirty="0"/>
              <a:t>. </a:t>
            </a:r>
          </a:p>
        </p:txBody>
      </p:sp>
      <p:pic>
        <p:nvPicPr>
          <p:cNvPr id="4" name="Picture 3">
            <a:extLst>
              <a:ext uri="{FF2B5EF4-FFF2-40B4-BE49-F238E27FC236}">
                <a16:creationId xmlns:a16="http://schemas.microsoft.com/office/drawing/2014/main" id="{81DF2E1E-5EBB-495E-9676-1D0EA3F9EBE8}"/>
              </a:ext>
            </a:extLst>
          </p:cNvPr>
          <p:cNvPicPr>
            <a:picLocks noChangeAspect="1"/>
          </p:cNvPicPr>
          <p:nvPr/>
        </p:nvPicPr>
        <p:blipFill>
          <a:blip r:embed="rId2"/>
          <a:stretch>
            <a:fillRect/>
          </a:stretch>
        </p:blipFill>
        <p:spPr>
          <a:xfrm>
            <a:off x="249599" y="541564"/>
            <a:ext cx="4719129" cy="5774871"/>
          </a:xfrm>
          <a:prstGeom prst="rect">
            <a:avLst/>
          </a:prstGeom>
        </p:spPr>
      </p:pic>
      <p:sp>
        <p:nvSpPr>
          <p:cNvPr id="5" name="Oval 4">
            <a:extLst>
              <a:ext uri="{FF2B5EF4-FFF2-40B4-BE49-F238E27FC236}">
                <a16:creationId xmlns:a16="http://schemas.microsoft.com/office/drawing/2014/main" id="{1EC08D05-F99D-49CA-A6C1-E7A8FCEDEC35}"/>
              </a:ext>
            </a:extLst>
          </p:cNvPr>
          <p:cNvSpPr/>
          <p:nvPr/>
        </p:nvSpPr>
        <p:spPr>
          <a:xfrm>
            <a:off x="3165832" y="5646978"/>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 6">
            <a:extLst>
              <a:ext uri="{FF2B5EF4-FFF2-40B4-BE49-F238E27FC236}">
                <a16:creationId xmlns:a16="http://schemas.microsoft.com/office/drawing/2014/main" id="{5C5EF48E-0A24-4495-92DE-C3B3AD6131B7}"/>
              </a:ext>
            </a:extLst>
          </p:cNvPr>
          <p:cNvSpPr/>
          <p:nvPr/>
        </p:nvSpPr>
        <p:spPr>
          <a:xfrm>
            <a:off x="3142972" y="2208685"/>
            <a:ext cx="45719" cy="45719"/>
          </a:xfrm>
          <a:prstGeom prst="ellipse">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0F85F78D-7C51-48EA-AFBB-9A46975598DA}"/>
              </a:ext>
            </a:extLst>
          </p:cNvPr>
          <p:cNvSpPr txBox="1"/>
          <p:nvPr/>
        </p:nvSpPr>
        <p:spPr>
          <a:xfrm>
            <a:off x="5187342" y="4432696"/>
            <a:ext cx="6473283" cy="1938992"/>
          </a:xfrm>
          <a:prstGeom prst="rect">
            <a:avLst/>
          </a:prstGeom>
          <a:noFill/>
        </p:spPr>
        <p:txBody>
          <a:bodyPr wrap="square" rtlCol="0">
            <a:spAutoFit/>
          </a:bodyPr>
          <a:lstStyle/>
          <a:p>
            <a:r>
              <a:rPr lang="it-IT" sz="2000" dirty="0"/>
              <a:t>Nel 1918, a 11 anni, a ritorno da una festa si sente profondamente assetata da bere acqua in continuazione. Poi sempre più stanca</a:t>
            </a:r>
          </a:p>
          <a:p>
            <a:r>
              <a:rPr lang="it-IT" sz="2000" dirty="0"/>
              <a:t>Dopo qualche tempo il suo medico sospetta un diabete, una malattia dovuta alla perdita delle capacità di produrre insulina nel pancreas</a:t>
            </a:r>
          </a:p>
        </p:txBody>
      </p:sp>
    </p:spTree>
    <p:extLst>
      <p:ext uri="{BB962C8B-B14F-4D97-AF65-F5344CB8AC3E}">
        <p14:creationId xmlns:p14="http://schemas.microsoft.com/office/powerpoint/2010/main" val="401823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ED085-6C1C-46EB-9177-49930D3D7721}"/>
              </a:ext>
            </a:extLst>
          </p:cNvPr>
          <p:cNvPicPr>
            <a:picLocks noChangeAspect="1"/>
          </p:cNvPicPr>
          <p:nvPr/>
        </p:nvPicPr>
        <p:blipFill>
          <a:blip r:embed="rId2"/>
          <a:stretch>
            <a:fillRect/>
          </a:stretch>
        </p:blipFill>
        <p:spPr>
          <a:xfrm>
            <a:off x="1423335" y="1252233"/>
            <a:ext cx="9345329" cy="4353533"/>
          </a:xfrm>
          <a:prstGeom prst="rect">
            <a:avLst/>
          </a:prstGeom>
        </p:spPr>
      </p:pic>
      <p:sp>
        <p:nvSpPr>
          <p:cNvPr id="5" name="TextBox 4">
            <a:extLst>
              <a:ext uri="{FF2B5EF4-FFF2-40B4-BE49-F238E27FC236}">
                <a16:creationId xmlns:a16="http://schemas.microsoft.com/office/drawing/2014/main" id="{481D124D-E2DD-48D5-B14B-98F647B1D8FE}"/>
              </a:ext>
            </a:extLst>
          </p:cNvPr>
          <p:cNvSpPr txBox="1"/>
          <p:nvPr/>
        </p:nvSpPr>
        <p:spPr>
          <a:xfrm>
            <a:off x="244549" y="251992"/>
            <a:ext cx="11861726" cy="584775"/>
          </a:xfrm>
          <a:prstGeom prst="rect">
            <a:avLst/>
          </a:prstGeom>
          <a:noFill/>
        </p:spPr>
        <p:txBody>
          <a:bodyPr wrap="square" rtlCol="0">
            <a:spAutoFit/>
          </a:bodyPr>
          <a:lstStyle/>
          <a:p>
            <a:r>
              <a:rPr lang="it-IT" sz="3200" dirty="0">
                <a:solidFill>
                  <a:srgbClr val="0070C0"/>
                </a:solidFill>
              </a:rPr>
              <a:t>HBA1c = emoglobina </a:t>
            </a:r>
            <a:r>
              <a:rPr lang="it-IT" sz="3200" dirty="0" err="1">
                <a:solidFill>
                  <a:srgbClr val="0070C0"/>
                </a:solidFill>
              </a:rPr>
              <a:t>glicata</a:t>
            </a:r>
            <a:r>
              <a:rPr lang="it-IT" sz="3200" dirty="0">
                <a:solidFill>
                  <a:srgbClr val="0070C0"/>
                </a:solidFill>
              </a:rPr>
              <a:t> = indicatore del controllo glicemico medio</a:t>
            </a:r>
          </a:p>
        </p:txBody>
      </p:sp>
    </p:spTree>
    <p:extLst>
      <p:ext uri="{BB962C8B-B14F-4D97-AF65-F5344CB8AC3E}">
        <p14:creationId xmlns:p14="http://schemas.microsoft.com/office/powerpoint/2010/main" val="4197174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B8579B45-D094-4EA1-A223-B5D32AA5921E}"/>
              </a:ext>
            </a:extLst>
          </p:cNvPr>
          <p:cNvSpPr txBox="1">
            <a:spLocks noChangeArrowheads="1"/>
          </p:cNvSpPr>
          <p:nvPr/>
        </p:nvSpPr>
        <p:spPr bwMode="auto">
          <a:xfrm>
            <a:off x="2351087" y="1065509"/>
            <a:ext cx="7489825" cy="2711450"/>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en-US" sz="2000" dirty="0">
                <a:latin typeface="Arial" panose="020B0604020202020204" pitchFamily="34" charset="0"/>
                <a:cs typeface="Arial" panose="020B0604020202020204" pitchFamily="34" charset="0"/>
              </a:rPr>
              <a:t>● ISTRUZIONI MANUALI: l’iniezione di insulina, l’auto-</a:t>
            </a:r>
          </a:p>
          <a:p>
            <a:pPr>
              <a:spcBef>
                <a:spcPct val="50000"/>
              </a:spcBef>
            </a:pPr>
            <a:r>
              <a:rPr lang="it-IT" altLang="en-US" sz="2000" dirty="0">
                <a:latin typeface="Arial" panose="020B0604020202020204" pitchFamily="34" charset="0"/>
                <a:cs typeface="Arial" panose="020B0604020202020204" pitchFamily="34" charset="0"/>
              </a:rPr>
              <a:t>           determinazione della glicemia, il controllo delle urine</a:t>
            </a:r>
          </a:p>
          <a:p>
            <a:pPr>
              <a:spcBef>
                <a:spcPct val="50000"/>
              </a:spcBef>
            </a:pPr>
            <a:r>
              <a:rPr lang="it-IT" altLang="en-US" sz="2000" dirty="0">
                <a:latin typeface="Arial" panose="020B0604020202020204" pitchFamily="34" charset="0"/>
                <a:cs typeface="Arial" panose="020B0604020202020204" pitchFamily="34" charset="0"/>
              </a:rPr>
              <a:t>● Prevenzione e trattamento dell’IPOGLICEMIA</a:t>
            </a:r>
          </a:p>
          <a:p>
            <a:pPr>
              <a:spcBef>
                <a:spcPct val="50000"/>
              </a:spcBef>
            </a:pPr>
            <a:r>
              <a:rPr lang="it-IT" altLang="en-US" sz="2000" dirty="0">
                <a:latin typeface="Arial" panose="020B0604020202020204" pitchFamily="34" charset="0"/>
                <a:cs typeface="Arial" panose="020B0604020202020204" pitchFamily="34" charset="0"/>
              </a:rPr>
              <a:t>● ADATTAMENTO INSULINICO</a:t>
            </a:r>
          </a:p>
          <a:p>
            <a:pPr>
              <a:spcBef>
                <a:spcPct val="50000"/>
              </a:spcBef>
            </a:pPr>
            <a:r>
              <a:rPr lang="it-IT" altLang="en-US" sz="2000" dirty="0">
                <a:latin typeface="Arial" panose="020B0604020202020204" pitchFamily="34" charset="0"/>
                <a:cs typeface="Arial" panose="020B0604020202020204" pitchFamily="34" charset="0"/>
              </a:rPr>
              <a:t>● Sport, Scuola , Circostanze particolari</a:t>
            </a:r>
          </a:p>
          <a:p>
            <a:pPr>
              <a:spcBef>
                <a:spcPct val="50000"/>
              </a:spcBef>
            </a:pPr>
            <a:r>
              <a:rPr lang="it-IT" altLang="en-US" sz="2000" dirty="0">
                <a:latin typeface="Arial" panose="020B0604020202020204" pitchFamily="34" charset="0"/>
                <a:cs typeface="Arial" panose="020B0604020202020204" pitchFamily="34" charset="0"/>
              </a:rPr>
              <a:t>● Alimentazione e CALCOLO DEI CARBOIDRATI</a:t>
            </a:r>
          </a:p>
        </p:txBody>
      </p:sp>
      <p:pic>
        <p:nvPicPr>
          <p:cNvPr id="3" name="Picture 5">
            <a:extLst>
              <a:ext uri="{FF2B5EF4-FFF2-40B4-BE49-F238E27FC236}">
                <a16:creationId xmlns:a16="http://schemas.microsoft.com/office/drawing/2014/main" id="{D9EDFE6F-D8D2-4C11-8C43-34840A56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35" t="74013" r="15840" b="8931"/>
          <a:stretch>
            <a:fillRect/>
          </a:stretch>
        </p:blipFill>
        <p:spPr bwMode="auto">
          <a:xfrm>
            <a:off x="2145304" y="3998912"/>
            <a:ext cx="8027987" cy="2859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A3B80-B482-4972-9A94-FB968B60C5EC}"/>
              </a:ext>
            </a:extLst>
          </p:cNvPr>
          <p:cNvSpPr txBox="1"/>
          <p:nvPr/>
        </p:nvSpPr>
        <p:spPr>
          <a:xfrm>
            <a:off x="244549" y="251992"/>
            <a:ext cx="4837814" cy="584775"/>
          </a:xfrm>
          <a:prstGeom prst="rect">
            <a:avLst/>
          </a:prstGeom>
          <a:noFill/>
        </p:spPr>
        <p:txBody>
          <a:bodyPr wrap="square" rtlCol="0">
            <a:spAutoFit/>
          </a:bodyPr>
          <a:lstStyle/>
          <a:p>
            <a:r>
              <a:rPr lang="it-IT" sz="3200" dirty="0">
                <a:solidFill>
                  <a:srgbClr val="0070C0"/>
                </a:solidFill>
              </a:rPr>
              <a:t>DIABETE E ADOLESCENTE</a:t>
            </a:r>
          </a:p>
        </p:txBody>
      </p:sp>
    </p:spTree>
    <p:extLst>
      <p:ext uri="{BB962C8B-B14F-4D97-AF65-F5344CB8AC3E}">
        <p14:creationId xmlns:p14="http://schemas.microsoft.com/office/powerpoint/2010/main" val="2916353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BE798F-4181-4744-9C6B-17BFF0D0071A}"/>
              </a:ext>
            </a:extLst>
          </p:cNvPr>
          <p:cNvSpPr txBox="1"/>
          <p:nvPr/>
        </p:nvSpPr>
        <p:spPr>
          <a:xfrm>
            <a:off x="244549" y="895866"/>
            <a:ext cx="10456789" cy="1569660"/>
          </a:xfrm>
          <a:prstGeom prst="rect">
            <a:avLst/>
          </a:prstGeom>
          <a:noFill/>
        </p:spPr>
        <p:txBody>
          <a:bodyPr wrap="square" rtlCol="0">
            <a:spAutoFit/>
          </a:bodyPr>
          <a:lstStyle/>
          <a:p>
            <a:r>
              <a:rPr lang="it-IT" sz="2400" dirty="0"/>
              <a:t>Trattamento: automonitoraggio, controllo dello stile di vita</a:t>
            </a:r>
          </a:p>
          <a:p>
            <a:r>
              <a:rPr lang="it-IT" sz="2400" dirty="0"/>
              <a:t>Cura: promuovere aderenza al trattamento, 	</a:t>
            </a:r>
          </a:p>
          <a:p>
            <a:endParaRPr lang="it-IT" sz="2400" dirty="0"/>
          </a:p>
          <a:p>
            <a:r>
              <a:rPr lang="it-IT" sz="2400" dirty="0"/>
              <a:t>Misurare la glicemia, riconoscere l’ipoglicemia, pianificare l’attività fisica</a:t>
            </a:r>
          </a:p>
        </p:txBody>
      </p:sp>
      <p:sp>
        <p:nvSpPr>
          <p:cNvPr id="3" name="TextBox 2">
            <a:extLst>
              <a:ext uri="{FF2B5EF4-FFF2-40B4-BE49-F238E27FC236}">
                <a16:creationId xmlns:a16="http://schemas.microsoft.com/office/drawing/2014/main" id="{796704E2-5CF3-472E-B20A-DF0146FA5CC4}"/>
              </a:ext>
            </a:extLst>
          </p:cNvPr>
          <p:cNvSpPr txBox="1"/>
          <p:nvPr/>
        </p:nvSpPr>
        <p:spPr>
          <a:xfrm>
            <a:off x="244549" y="251992"/>
            <a:ext cx="4837814" cy="584775"/>
          </a:xfrm>
          <a:prstGeom prst="rect">
            <a:avLst/>
          </a:prstGeom>
          <a:noFill/>
        </p:spPr>
        <p:txBody>
          <a:bodyPr wrap="square" rtlCol="0">
            <a:spAutoFit/>
          </a:bodyPr>
          <a:lstStyle/>
          <a:p>
            <a:r>
              <a:rPr lang="it-IT" sz="3200" dirty="0">
                <a:solidFill>
                  <a:srgbClr val="0070C0"/>
                </a:solidFill>
              </a:rPr>
              <a:t>DIABETE E ADOLESCENTE</a:t>
            </a:r>
          </a:p>
        </p:txBody>
      </p:sp>
      <p:sp>
        <p:nvSpPr>
          <p:cNvPr id="4" name="TextBox 3">
            <a:extLst>
              <a:ext uri="{FF2B5EF4-FFF2-40B4-BE49-F238E27FC236}">
                <a16:creationId xmlns:a16="http://schemas.microsoft.com/office/drawing/2014/main" id="{696E7E06-22CE-4E4D-96F9-F992BBA9577B}"/>
              </a:ext>
            </a:extLst>
          </p:cNvPr>
          <p:cNvSpPr txBox="1"/>
          <p:nvPr/>
        </p:nvSpPr>
        <p:spPr>
          <a:xfrm>
            <a:off x="781050" y="2833688"/>
            <a:ext cx="8872538" cy="3785652"/>
          </a:xfrm>
          <a:prstGeom prst="rect">
            <a:avLst/>
          </a:prstGeom>
          <a:noFill/>
        </p:spPr>
        <p:txBody>
          <a:bodyPr wrap="square" rtlCol="0">
            <a:spAutoFit/>
          </a:bodyPr>
          <a:lstStyle/>
          <a:p>
            <a:r>
              <a:rPr lang="it-IT" sz="2400" dirty="0"/>
              <a:t>Problemi</a:t>
            </a:r>
          </a:p>
          <a:p>
            <a:pPr marL="285750" indent="-285750">
              <a:buFontTx/>
              <a:buChar char="-"/>
            </a:pPr>
            <a:r>
              <a:rPr lang="it-IT" sz="2400" dirty="0"/>
              <a:t>Conflitto tra dipendenza e autonomia</a:t>
            </a:r>
          </a:p>
          <a:p>
            <a:pPr marL="285750" indent="-285750">
              <a:buFontTx/>
              <a:buChar char="-"/>
            </a:pPr>
            <a:r>
              <a:rPr lang="it-IT" sz="2400" dirty="0"/>
              <a:t>Tendenza a minimizzare la malattia per rispondere alle aspettative dei pari</a:t>
            </a:r>
          </a:p>
          <a:p>
            <a:pPr marL="285750" indent="-285750">
              <a:buFontTx/>
              <a:buChar char="-"/>
            </a:pPr>
            <a:r>
              <a:rPr lang="it-IT" sz="2400" dirty="0"/>
              <a:t>Imbarazzo con il partner</a:t>
            </a:r>
          </a:p>
          <a:p>
            <a:pPr marL="285750" indent="-285750">
              <a:buFontTx/>
              <a:buChar char="-"/>
            </a:pPr>
            <a:r>
              <a:rPr lang="it-IT" sz="2400" dirty="0"/>
              <a:t>Sincronizzare autonomia terapeutica con autonomia globale</a:t>
            </a:r>
          </a:p>
          <a:p>
            <a:pPr marL="285750" indent="-285750">
              <a:buFontTx/>
              <a:buChar char="-"/>
            </a:pPr>
            <a:r>
              <a:rPr lang="it-IT" sz="2400" dirty="0"/>
              <a:t>Adattarsi alle fluttuazioni biologiche dello </a:t>
            </a:r>
            <a:r>
              <a:rPr lang="it-IT" sz="2400" dirty="0" err="1"/>
              <a:t>spurt</a:t>
            </a:r>
            <a:r>
              <a:rPr lang="it-IT" sz="2400" dirty="0"/>
              <a:t> puberale</a:t>
            </a:r>
          </a:p>
          <a:p>
            <a:pPr marL="285750" indent="-285750">
              <a:buFontTx/>
              <a:buChar char="-"/>
            </a:pPr>
            <a:r>
              <a:rPr lang="it-IT" sz="2400" dirty="0"/>
              <a:t>Rischio di disordini della condotta alimentare (ridurre insulina per perdere peso!!!!)</a:t>
            </a:r>
          </a:p>
          <a:p>
            <a:pPr marL="285750" indent="-285750">
              <a:buFontTx/>
              <a:buChar char="-"/>
            </a:pPr>
            <a:endParaRPr lang="it-IT" sz="2400" dirty="0"/>
          </a:p>
        </p:txBody>
      </p:sp>
    </p:spTree>
    <p:extLst>
      <p:ext uri="{BB962C8B-B14F-4D97-AF65-F5344CB8AC3E}">
        <p14:creationId xmlns:p14="http://schemas.microsoft.com/office/powerpoint/2010/main" val="3935045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ED034A-A9BB-4D59-B87D-C6F834535CA4}"/>
              </a:ext>
            </a:extLst>
          </p:cNvPr>
          <p:cNvPicPr>
            <a:picLocks noChangeAspect="1"/>
          </p:cNvPicPr>
          <p:nvPr/>
        </p:nvPicPr>
        <p:blipFill>
          <a:blip r:embed="rId2"/>
          <a:stretch>
            <a:fillRect/>
          </a:stretch>
        </p:blipFill>
        <p:spPr>
          <a:xfrm>
            <a:off x="1807379" y="913224"/>
            <a:ext cx="8577241" cy="5329733"/>
          </a:xfrm>
          <a:prstGeom prst="rect">
            <a:avLst/>
          </a:prstGeom>
        </p:spPr>
      </p:pic>
    </p:spTree>
    <p:extLst>
      <p:ext uri="{BB962C8B-B14F-4D97-AF65-F5344CB8AC3E}">
        <p14:creationId xmlns:p14="http://schemas.microsoft.com/office/powerpoint/2010/main" val="295435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42424A-FEB0-4A98-8AF5-D4D95B6E15FD}"/>
              </a:ext>
            </a:extLst>
          </p:cNvPr>
          <p:cNvPicPr>
            <a:picLocks noChangeAspect="1"/>
          </p:cNvPicPr>
          <p:nvPr/>
        </p:nvPicPr>
        <p:blipFill>
          <a:blip r:embed="rId2"/>
          <a:stretch>
            <a:fillRect/>
          </a:stretch>
        </p:blipFill>
        <p:spPr>
          <a:xfrm>
            <a:off x="5502931" y="0"/>
            <a:ext cx="6648804" cy="6858000"/>
          </a:xfrm>
          <a:prstGeom prst="rect">
            <a:avLst/>
          </a:prstGeom>
        </p:spPr>
      </p:pic>
      <p:sp>
        <p:nvSpPr>
          <p:cNvPr id="4" name="TextBox 3">
            <a:extLst>
              <a:ext uri="{FF2B5EF4-FFF2-40B4-BE49-F238E27FC236}">
                <a16:creationId xmlns:a16="http://schemas.microsoft.com/office/drawing/2014/main" id="{7D10B204-0720-43F1-84D2-8FE2DF99C530}"/>
              </a:ext>
            </a:extLst>
          </p:cNvPr>
          <p:cNvSpPr txBox="1"/>
          <p:nvPr/>
        </p:nvSpPr>
        <p:spPr>
          <a:xfrm>
            <a:off x="4528457" y="5637861"/>
            <a:ext cx="1781963" cy="1015663"/>
          </a:xfrm>
          <a:prstGeom prst="rect">
            <a:avLst/>
          </a:prstGeom>
          <a:noFill/>
        </p:spPr>
        <p:txBody>
          <a:bodyPr wrap="none" rtlCol="0">
            <a:spAutoFit/>
          </a:bodyPr>
          <a:lstStyle/>
          <a:p>
            <a:r>
              <a:rPr lang="it-IT" sz="2000" b="1" dirty="0">
                <a:solidFill>
                  <a:srgbClr val="0070C0"/>
                </a:solidFill>
              </a:rPr>
              <a:t>Soglia renale</a:t>
            </a:r>
          </a:p>
          <a:p>
            <a:pPr marL="342900" indent="-342900">
              <a:buFontTx/>
              <a:buChar char="-"/>
            </a:pPr>
            <a:r>
              <a:rPr lang="it-IT" sz="2000" b="1" dirty="0">
                <a:solidFill>
                  <a:srgbClr val="0070C0"/>
                </a:solidFill>
              </a:rPr>
              <a:t>Molta urina</a:t>
            </a:r>
          </a:p>
          <a:p>
            <a:pPr marL="342900" indent="-342900">
              <a:buFontTx/>
              <a:buChar char="-"/>
            </a:pPr>
            <a:r>
              <a:rPr lang="it-IT" sz="2000" b="1" dirty="0">
                <a:solidFill>
                  <a:srgbClr val="0070C0"/>
                </a:solidFill>
              </a:rPr>
              <a:t>Molta sete</a:t>
            </a:r>
          </a:p>
        </p:txBody>
      </p:sp>
      <p:sp>
        <p:nvSpPr>
          <p:cNvPr id="5" name="TextBox 4">
            <a:extLst>
              <a:ext uri="{FF2B5EF4-FFF2-40B4-BE49-F238E27FC236}">
                <a16:creationId xmlns:a16="http://schemas.microsoft.com/office/drawing/2014/main" id="{43C57BBB-091D-476E-A865-3C8BD1E93D7E}"/>
              </a:ext>
            </a:extLst>
          </p:cNvPr>
          <p:cNvSpPr txBox="1"/>
          <p:nvPr/>
        </p:nvSpPr>
        <p:spPr>
          <a:xfrm>
            <a:off x="10660429" y="5334391"/>
            <a:ext cx="1491306" cy="400110"/>
          </a:xfrm>
          <a:prstGeom prst="rect">
            <a:avLst/>
          </a:prstGeom>
          <a:noFill/>
        </p:spPr>
        <p:txBody>
          <a:bodyPr wrap="none" rtlCol="0">
            <a:spAutoFit/>
          </a:bodyPr>
          <a:lstStyle/>
          <a:p>
            <a:r>
              <a:rPr lang="it-IT" sz="2000" b="1" dirty="0">
                <a:solidFill>
                  <a:srgbClr val="0070C0"/>
                </a:solidFill>
              </a:rPr>
              <a:t>Iperglicemia</a:t>
            </a:r>
          </a:p>
        </p:txBody>
      </p:sp>
      <p:sp>
        <p:nvSpPr>
          <p:cNvPr id="6" name="TextBox 5">
            <a:extLst>
              <a:ext uri="{FF2B5EF4-FFF2-40B4-BE49-F238E27FC236}">
                <a16:creationId xmlns:a16="http://schemas.microsoft.com/office/drawing/2014/main" id="{6FD20E8A-FE68-443A-BD4A-B68C21A5A83A}"/>
              </a:ext>
            </a:extLst>
          </p:cNvPr>
          <p:cNvSpPr txBox="1"/>
          <p:nvPr/>
        </p:nvSpPr>
        <p:spPr>
          <a:xfrm>
            <a:off x="7847919" y="3190874"/>
            <a:ext cx="1241815" cy="400110"/>
          </a:xfrm>
          <a:prstGeom prst="rect">
            <a:avLst/>
          </a:prstGeom>
          <a:noFill/>
        </p:spPr>
        <p:txBody>
          <a:bodyPr wrap="none" rtlCol="0">
            <a:spAutoFit/>
          </a:bodyPr>
          <a:lstStyle/>
          <a:p>
            <a:r>
              <a:rPr lang="it-IT" sz="2000" b="1" dirty="0">
                <a:solidFill>
                  <a:srgbClr val="0070C0"/>
                </a:solidFill>
              </a:rPr>
              <a:t>Glicogeno</a:t>
            </a:r>
          </a:p>
        </p:txBody>
      </p:sp>
      <p:sp>
        <p:nvSpPr>
          <p:cNvPr id="7" name="TextBox 6">
            <a:extLst>
              <a:ext uri="{FF2B5EF4-FFF2-40B4-BE49-F238E27FC236}">
                <a16:creationId xmlns:a16="http://schemas.microsoft.com/office/drawing/2014/main" id="{978D20AD-74AD-4000-A1FB-5BD64EB81EEE}"/>
              </a:ext>
            </a:extLst>
          </p:cNvPr>
          <p:cNvSpPr txBox="1"/>
          <p:nvPr/>
        </p:nvSpPr>
        <p:spPr>
          <a:xfrm>
            <a:off x="10335270" y="1681841"/>
            <a:ext cx="828240" cy="400110"/>
          </a:xfrm>
          <a:prstGeom prst="rect">
            <a:avLst/>
          </a:prstGeom>
          <a:noFill/>
        </p:spPr>
        <p:txBody>
          <a:bodyPr wrap="none" rtlCol="0">
            <a:spAutoFit/>
          </a:bodyPr>
          <a:lstStyle/>
          <a:p>
            <a:r>
              <a:rPr lang="it-IT" sz="2000" b="1" dirty="0">
                <a:solidFill>
                  <a:srgbClr val="0070C0"/>
                </a:solidFill>
              </a:rPr>
              <a:t>Grassi</a:t>
            </a:r>
          </a:p>
        </p:txBody>
      </p:sp>
      <p:sp>
        <p:nvSpPr>
          <p:cNvPr id="8" name="TextBox 7">
            <a:extLst>
              <a:ext uri="{FF2B5EF4-FFF2-40B4-BE49-F238E27FC236}">
                <a16:creationId xmlns:a16="http://schemas.microsoft.com/office/drawing/2014/main" id="{B0809950-314D-4730-A7E2-705663353143}"/>
              </a:ext>
            </a:extLst>
          </p:cNvPr>
          <p:cNvSpPr txBox="1"/>
          <p:nvPr/>
        </p:nvSpPr>
        <p:spPr>
          <a:xfrm>
            <a:off x="8735786" y="3633301"/>
            <a:ext cx="1010790" cy="400110"/>
          </a:xfrm>
          <a:prstGeom prst="rect">
            <a:avLst/>
          </a:prstGeom>
          <a:noFill/>
        </p:spPr>
        <p:txBody>
          <a:bodyPr wrap="none" rtlCol="0">
            <a:spAutoFit/>
          </a:bodyPr>
          <a:lstStyle/>
          <a:p>
            <a:r>
              <a:rPr lang="it-IT" sz="2000" b="1" dirty="0">
                <a:solidFill>
                  <a:srgbClr val="0070C0"/>
                </a:solidFill>
              </a:rPr>
              <a:t>Chetoni</a:t>
            </a:r>
          </a:p>
        </p:txBody>
      </p:sp>
      <p:sp>
        <p:nvSpPr>
          <p:cNvPr id="9" name="TextBox 8">
            <a:extLst>
              <a:ext uri="{FF2B5EF4-FFF2-40B4-BE49-F238E27FC236}">
                <a16:creationId xmlns:a16="http://schemas.microsoft.com/office/drawing/2014/main" id="{519179C9-FC8B-4A00-BF12-30E17404ABDE}"/>
              </a:ext>
            </a:extLst>
          </p:cNvPr>
          <p:cNvSpPr txBox="1"/>
          <p:nvPr/>
        </p:nvSpPr>
        <p:spPr>
          <a:xfrm>
            <a:off x="4810760" y="2925415"/>
            <a:ext cx="1645194" cy="707886"/>
          </a:xfrm>
          <a:prstGeom prst="rect">
            <a:avLst/>
          </a:prstGeom>
          <a:noFill/>
        </p:spPr>
        <p:txBody>
          <a:bodyPr wrap="none" rtlCol="0">
            <a:spAutoFit/>
          </a:bodyPr>
          <a:lstStyle/>
          <a:p>
            <a:r>
              <a:rPr lang="it-IT" sz="2000" b="1" dirty="0">
                <a:solidFill>
                  <a:srgbClr val="0070C0"/>
                </a:solidFill>
              </a:rPr>
              <a:t>↑ glucosio</a:t>
            </a:r>
          </a:p>
          <a:p>
            <a:r>
              <a:rPr lang="it-IT" sz="2000" b="1" dirty="0">
                <a:solidFill>
                  <a:srgbClr val="0070C0"/>
                </a:solidFill>
              </a:rPr>
              <a:t>(iperglicemia)</a:t>
            </a:r>
          </a:p>
        </p:txBody>
      </p:sp>
      <p:pic>
        <p:nvPicPr>
          <p:cNvPr id="4098" name="Picture 2" descr="What is Insulin?">
            <a:extLst>
              <a:ext uri="{FF2B5EF4-FFF2-40B4-BE49-F238E27FC236}">
                <a16:creationId xmlns:a16="http://schemas.microsoft.com/office/drawing/2014/main" id="{AC98186D-6CA4-4BA8-B6BC-BDE1004D0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3" y="1507016"/>
            <a:ext cx="4273901" cy="42739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D50997-2BB1-41D3-8863-11CF47BF9773}"/>
              </a:ext>
            </a:extLst>
          </p:cNvPr>
          <p:cNvSpPr txBox="1"/>
          <p:nvPr/>
        </p:nvSpPr>
        <p:spPr>
          <a:xfrm>
            <a:off x="109810" y="161613"/>
            <a:ext cx="5857437" cy="400110"/>
          </a:xfrm>
          <a:prstGeom prst="rect">
            <a:avLst/>
          </a:prstGeom>
          <a:noFill/>
        </p:spPr>
        <p:txBody>
          <a:bodyPr wrap="none" rtlCol="0">
            <a:spAutoFit/>
          </a:bodyPr>
          <a:lstStyle/>
          <a:p>
            <a:r>
              <a:rPr lang="it-IT" sz="2000" b="1" dirty="0">
                <a:solidFill>
                  <a:srgbClr val="0070C0"/>
                </a:solidFill>
              </a:rPr>
              <a:t>INSULINA REGOLATORE DELL’UTILIZZO DEL GLUCOSIO</a:t>
            </a:r>
          </a:p>
        </p:txBody>
      </p:sp>
      <p:sp>
        <p:nvSpPr>
          <p:cNvPr id="11" name="TextBox 10">
            <a:extLst>
              <a:ext uri="{FF2B5EF4-FFF2-40B4-BE49-F238E27FC236}">
                <a16:creationId xmlns:a16="http://schemas.microsoft.com/office/drawing/2014/main" id="{DC0D963C-3A13-48FD-AA18-4F9F0C76E73D}"/>
              </a:ext>
            </a:extLst>
          </p:cNvPr>
          <p:cNvSpPr txBox="1"/>
          <p:nvPr/>
        </p:nvSpPr>
        <p:spPr>
          <a:xfrm>
            <a:off x="255181" y="1137684"/>
            <a:ext cx="2534027" cy="369332"/>
          </a:xfrm>
          <a:prstGeom prst="rect">
            <a:avLst/>
          </a:prstGeom>
          <a:noFill/>
        </p:spPr>
        <p:txBody>
          <a:bodyPr wrap="none" rtlCol="0">
            <a:spAutoFit/>
          </a:bodyPr>
          <a:lstStyle/>
          <a:p>
            <a:r>
              <a:rPr lang="it-IT" dirty="0"/>
              <a:t>Cellule beta del pancreas</a:t>
            </a:r>
          </a:p>
        </p:txBody>
      </p:sp>
    </p:spTree>
    <p:extLst>
      <p:ext uri="{BB962C8B-B14F-4D97-AF65-F5344CB8AC3E}">
        <p14:creationId xmlns:p14="http://schemas.microsoft.com/office/powerpoint/2010/main" val="480540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Effects of Diabetes on Your Body">
            <a:extLst>
              <a:ext uri="{FF2B5EF4-FFF2-40B4-BE49-F238E27FC236}">
                <a16:creationId xmlns:a16="http://schemas.microsoft.com/office/drawing/2014/main" id="{18588987-CE8C-429A-A7E9-5CCCA1FA3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82" y="0"/>
            <a:ext cx="3892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F17BBB-FF38-4395-BC38-1BC4D6A4FBC5}"/>
              </a:ext>
            </a:extLst>
          </p:cNvPr>
          <p:cNvSpPr txBox="1"/>
          <p:nvPr/>
        </p:nvSpPr>
        <p:spPr>
          <a:xfrm>
            <a:off x="239486" y="206828"/>
            <a:ext cx="4507131" cy="523220"/>
          </a:xfrm>
          <a:prstGeom prst="rect">
            <a:avLst/>
          </a:prstGeom>
          <a:noFill/>
        </p:spPr>
        <p:txBody>
          <a:bodyPr wrap="none" rtlCol="0">
            <a:spAutoFit/>
          </a:bodyPr>
          <a:lstStyle/>
          <a:p>
            <a:r>
              <a:rPr lang="it-IT" sz="2800" dirty="0">
                <a:solidFill>
                  <a:srgbClr val="0070C0"/>
                </a:solidFill>
              </a:rPr>
              <a:t>Effetti tossici dell’iperglicemia</a:t>
            </a:r>
          </a:p>
        </p:txBody>
      </p:sp>
      <p:sp>
        <p:nvSpPr>
          <p:cNvPr id="3" name="TextBox 2">
            <a:extLst>
              <a:ext uri="{FF2B5EF4-FFF2-40B4-BE49-F238E27FC236}">
                <a16:creationId xmlns:a16="http://schemas.microsoft.com/office/drawing/2014/main" id="{F1021FC5-E17B-4B3B-BFB7-F6576F3C6292}"/>
              </a:ext>
            </a:extLst>
          </p:cNvPr>
          <p:cNvSpPr txBox="1"/>
          <p:nvPr/>
        </p:nvSpPr>
        <p:spPr>
          <a:xfrm>
            <a:off x="8467725" y="0"/>
            <a:ext cx="2600768" cy="707886"/>
          </a:xfrm>
          <a:prstGeom prst="rect">
            <a:avLst/>
          </a:prstGeom>
          <a:solidFill>
            <a:schemeClr val="bg1"/>
          </a:solidFill>
        </p:spPr>
        <p:txBody>
          <a:bodyPr wrap="square" rtlCol="0">
            <a:spAutoFit/>
          </a:bodyPr>
          <a:lstStyle/>
          <a:p>
            <a:r>
              <a:rPr lang="it-IT" sz="2000" dirty="0"/>
              <a:t>Coma iperglicemico</a:t>
            </a:r>
          </a:p>
          <a:p>
            <a:endParaRPr lang="it-IT" sz="2000" dirty="0"/>
          </a:p>
        </p:txBody>
      </p:sp>
      <p:sp>
        <p:nvSpPr>
          <p:cNvPr id="5" name="TextBox 4">
            <a:extLst>
              <a:ext uri="{FF2B5EF4-FFF2-40B4-BE49-F238E27FC236}">
                <a16:creationId xmlns:a16="http://schemas.microsoft.com/office/drawing/2014/main" id="{BBA17752-3557-49C2-AAC0-039FDCB075AE}"/>
              </a:ext>
            </a:extLst>
          </p:cNvPr>
          <p:cNvSpPr txBox="1"/>
          <p:nvPr/>
        </p:nvSpPr>
        <p:spPr>
          <a:xfrm>
            <a:off x="8527209" y="646331"/>
            <a:ext cx="1600200" cy="707886"/>
          </a:xfrm>
          <a:prstGeom prst="rect">
            <a:avLst/>
          </a:prstGeom>
          <a:solidFill>
            <a:schemeClr val="bg1"/>
          </a:solidFill>
        </p:spPr>
        <p:txBody>
          <a:bodyPr wrap="square" rtlCol="0">
            <a:spAutoFit/>
          </a:bodyPr>
          <a:lstStyle/>
          <a:p>
            <a:r>
              <a:rPr lang="it-IT" sz="2000" dirty="0"/>
              <a:t>Retinopatia</a:t>
            </a:r>
          </a:p>
          <a:p>
            <a:endParaRPr lang="it-IT" sz="2000" dirty="0"/>
          </a:p>
        </p:txBody>
      </p:sp>
      <p:sp>
        <p:nvSpPr>
          <p:cNvPr id="6" name="TextBox 5">
            <a:extLst>
              <a:ext uri="{FF2B5EF4-FFF2-40B4-BE49-F238E27FC236}">
                <a16:creationId xmlns:a16="http://schemas.microsoft.com/office/drawing/2014/main" id="{9EF890BA-E70B-4873-BEAE-BEB692920113}"/>
              </a:ext>
            </a:extLst>
          </p:cNvPr>
          <p:cNvSpPr txBox="1"/>
          <p:nvPr/>
        </p:nvSpPr>
        <p:spPr>
          <a:xfrm>
            <a:off x="8502615" y="1815305"/>
            <a:ext cx="1600200" cy="707886"/>
          </a:xfrm>
          <a:prstGeom prst="rect">
            <a:avLst/>
          </a:prstGeom>
          <a:solidFill>
            <a:schemeClr val="bg1"/>
          </a:solidFill>
        </p:spPr>
        <p:txBody>
          <a:bodyPr wrap="square" rtlCol="0">
            <a:spAutoFit/>
          </a:bodyPr>
          <a:lstStyle/>
          <a:p>
            <a:r>
              <a:rPr lang="it-IT" sz="2000" dirty="0"/>
              <a:t>Infezioni</a:t>
            </a:r>
          </a:p>
          <a:p>
            <a:endParaRPr lang="it-IT" sz="2000" dirty="0"/>
          </a:p>
        </p:txBody>
      </p:sp>
      <p:sp>
        <p:nvSpPr>
          <p:cNvPr id="7" name="TextBox 6">
            <a:extLst>
              <a:ext uri="{FF2B5EF4-FFF2-40B4-BE49-F238E27FC236}">
                <a16:creationId xmlns:a16="http://schemas.microsoft.com/office/drawing/2014/main" id="{CBDB2D9E-FBAC-4F1D-A914-D22D7CFEB6F3}"/>
              </a:ext>
            </a:extLst>
          </p:cNvPr>
          <p:cNvSpPr txBox="1"/>
          <p:nvPr/>
        </p:nvSpPr>
        <p:spPr>
          <a:xfrm>
            <a:off x="8527209" y="3752979"/>
            <a:ext cx="1600200" cy="707886"/>
          </a:xfrm>
          <a:prstGeom prst="rect">
            <a:avLst/>
          </a:prstGeom>
          <a:solidFill>
            <a:schemeClr val="bg1"/>
          </a:solidFill>
        </p:spPr>
        <p:txBody>
          <a:bodyPr wrap="square" rtlCol="0">
            <a:spAutoFit/>
          </a:bodyPr>
          <a:lstStyle/>
          <a:p>
            <a:r>
              <a:rPr lang="it-IT" sz="2000" dirty="0"/>
              <a:t>Danno renale</a:t>
            </a:r>
          </a:p>
          <a:p>
            <a:endParaRPr lang="it-IT" sz="2000" dirty="0"/>
          </a:p>
        </p:txBody>
      </p:sp>
      <p:sp>
        <p:nvSpPr>
          <p:cNvPr id="9" name="TextBox 8">
            <a:extLst>
              <a:ext uri="{FF2B5EF4-FFF2-40B4-BE49-F238E27FC236}">
                <a16:creationId xmlns:a16="http://schemas.microsoft.com/office/drawing/2014/main" id="{D6CBF63D-13C2-49A5-BDF7-F8221DBDBFDD}"/>
              </a:ext>
            </a:extLst>
          </p:cNvPr>
          <p:cNvSpPr txBox="1"/>
          <p:nvPr/>
        </p:nvSpPr>
        <p:spPr>
          <a:xfrm>
            <a:off x="8527209" y="2327013"/>
            <a:ext cx="1600200" cy="707886"/>
          </a:xfrm>
          <a:prstGeom prst="rect">
            <a:avLst/>
          </a:prstGeom>
          <a:solidFill>
            <a:schemeClr val="bg1"/>
          </a:solidFill>
        </p:spPr>
        <p:txBody>
          <a:bodyPr wrap="square" rtlCol="0">
            <a:spAutoFit/>
          </a:bodyPr>
          <a:lstStyle/>
          <a:p>
            <a:r>
              <a:rPr lang="it-IT" sz="2000" dirty="0"/>
              <a:t>Ipertensione</a:t>
            </a:r>
          </a:p>
          <a:p>
            <a:endParaRPr lang="it-IT" sz="2000" dirty="0"/>
          </a:p>
        </p:txBody>
      </p:sp>
      <p:sp>
        <p:nvSpPr>
          <p:cNvPr id="10" name="TextBox 9">
            <a:extLst>
              <a:ext uri="{FF2B5EF4-FFF2-40B4-BE49-F238E27FC236}">
                <a16:creationId xmlns:a16="http://schemas.microsoft.com/office/drawing/2014/main" id="{CFF5422D-163C-49D2-84E0-A810EB8D3422}"/>
              </a:ext>
            </a:extLst>
          </p:cNvPr>
          <p:cNvSpPr txBox="1"/>
          <p:nvPr/>
        </p:nvSpPr>
        <p:spPr>
          <a:xfrm>
            <a:off x="8527209" y="4410351"/>
            <a:ext cx="1600200" cy="1015663"/>
          </a:xfrm>
          <a:prstGeom prst="rect">
            <a:avLst/>
          </a:prstGeom>
          <a:solidFill>
            <a:schemeClr val="bg1"/>
          </a:solidFill>
        </p:spPr>
        <p:txBody>
          <a:bodyPr wrap="square" rtlCol="0">
            <a:spAutoFit/>
          </a:bodyPr>
          <a:lstStyle/>
          <a:p>
            <a:r>
              <a:rPr lang="it-IT" sz="2000" dirty="0"/>
              <a:t>Chetoacidosi</a:t>
            </a:r>
          </a:p>
          <a:p>
            <a:endParaRPr lang="it-IT" sz="2000" dirty="0"/>
          </a:p>
          <a:p>
            <a:endParaRPr lang="it-IT" sz="2000" dirty="0"/>
          </a:p>
        </p:txBody>
      </p:sp>
      <p:sp>
        <p:nvSpPr>
          <p:cNvPr id="11" name="TextBox 10">
            <a:extLst>
              <a:ext uri="{FF2B5EF4-FFF2-40B4-BE49-F238E27FC236}">
                <a16:creationId xmlns:a16="http://schemas.microsoft.com/office/drawing/2014/main" id="{4E33D3A2-A02B-43DC-A423-5F5554E6DA50}"/>
              </a:ext>
            </a:extLst>
          </p:cNvPr>
          <p:cNvSpPr txBox="1"/>
          <p:nvPr/>
        </p:nvSpPr>
        <p:spPr>
          <a:xfrm>
            <a:off x="8527209" y="5305644"/>
            <a:ext cx="2050175" cy="1015663"/>
          </a:xfrm>
          <a:prstGeom prst="rect">
            <a:avLst/>
          </a:prstGeom>
          <a:solidFill>
            <a:schemeClr val="bg1"/>
          </a:solidFill>
        </p:spPr>
        <p:txBody>
          <a:bodyPr wrap="square" rtlCol="0">
            <a:spAutoFit/>
          </a:bodyPr>
          <a:lstStyle/>
          <a:p>
            <a:r>
              <a:rPr lang="it-IT" sz="2000" dirty="0"/>
              <a:t>Pelle secca e fragile</a:t>
            </a:r>
          </a:p>
          <a:p>
            <a:endParaRPr lang="it-IT" sz="2000" dirty="0"/>
          </a:p>
        </p:txBody>
      </p:sp>
      <p:sp>
        <p:nvSpPr>
          <p:cNvPr id="12" name="TextBox 11">
            <a:extLst>
              <a:ext uri="{FF2B5EF4-FFF2-40B4-BE49-F238E27FC236}">
                <a16:creationId xmlns:a16="http://schemas.microsoft.com/office/drawing/2014/main" id="{6232069B-15BE-4DB3-9BDB-4FF0985871BF}"/>
              </a:ext>
            </a:extLst>
          </p:cNvPr>
          <p:cNvSpPr txBox="1"/>
          <p:nvPr/>
        </p:nvSpPr>
        <p:spPr>
          <a:xfrm>
            <a:off x="5083355" y="5871252"/>
            <a:ext cx="1773957" cy="707886"/>
          </a:xfrm>
          <a:prstGeom prst="rect">
            <a:avLst/>
          </a:prstGeom>
          <a:solidFill>
            <a:schemeClr val="bg1"/>
          </a:solidFill>
        </p:spPr>
        <p:txBody>
          <a:bodyPr wrap="square" rtlCol="0">
            <a:spAutoFit/>
          </a:bodyPr>
          <a:lstStyle/>
          <a:p>
            <a:pPr algn="r"/>
            <a:r>
              <a:rPr lang="it-IT" sz="2000" dirty="0"/>
              <a:t>Ulcere ai piedi</a:t>
            </a:r>
          </a:p>
          <a:p>
            <a:pPr algn="r"/>
            <a:endParaRPr lang="it-IT" sz="2000" dirty="0"/>
          </a:p>
        </p:txBody>
      </p:sp>
      <p:sp>
        <p:nvSpPr>
          <p:cNvPr id="14" name="TextBox 13">
            <a:extLst>
              <a:ext uri="{FF2B5EF4-FFF2-40B4-BE49-F238E27FC236}">
                <a16:creationId xmlns:a16="http://schemas.microsoft.com/office/drawing/2014/main" id="{AE185186-1645-422A-8E3B-EA8768471EC8}"/>
              </a:ext>
            </a:extLst>
          </p:cNvPr>
          <p:cNvSpPr txBox="1"/>
          <p:nvPr/>
        </p:nvSpPr>
        <p:spPr>
          <a:xfrm>
            <a:off x="5382818" y="4255637"/>
            <a:ext cx="1537184" cy="1015663"/>
          </a:xfrm>
          <a:prstGeom prst="rect">
            <a:avLst/>
          </a:prstGeom>
          <a:solidFill>
            <a:schemeClr val="bg1"/>
          </a:solidFill>
        </p:spPr>
        <p:txBody>
          <a:bodyPr wrap="square" rtlCol="0">
            <a:spAutoFit/>
          </a:bodyPr>
          <a:lstStyle/>
          <a:p>
            <a:pPr algn="r"/>
            <a:r>
              <a:rPr lang="it-IT" sz="2000" dirty="0"/>
              <a:t>Danno vascolare</a:t>
            </a:r>
          </a:p>
          <a:p>
            <a:endParaRPr lang="it-IT" sz="2000" dirty="0"/>
          </a:p>
        </p:txBody>
      </p:sp>
      <p:sp>
        <p:nvSpPr>
          <p:cNvPr id="16" name="TextBox 15">
            <a:extLst>
              <a:ext uri="{FF2B5EF4-FFF2-40B4-BE49-F238E27FC236}">
                <a16:creationId xmlns:a16="http://schemas.microsoft.com/office/drawing/2014/main" id="{C60A2282-BD6D-404F-B2BC-8C33CEF55E48}"/>
              </a:ext>
            </a:extLst>
          </p:cNvPr>
          <p:cNvSpPr txBox="1"/>
          <p:nvPr/>
        </p:nvSpPr>
        <p:spPr>
          <a:xfrm>
            <a:off x="5180828" y="2846428"/>
            <a:ext cx="1232015" cy="1015663"/>
          </a:xfrm>
          <a:prstGeom prst="rect">
            <a:avLst/>
          </a:prstGeom>
          <a:solidFill>
            <a:schemeClr val="bg1"/>
          </a:solidFill>
        </p:spPr>
        <p:txBody>
          <a:bodyPr wrap="square" rtlCol="0">
            <a:spAutoFit/>
          </a:bodyPr>
          <a:lstStyle/>
          <a:p>
            <a:pPr algn="r"/>
            <a:endParaRPr lang="it-IT" sz="2000" dirty="0"/>
          </a:p>
          <a:p>
            <a:endParaRPr lang="it-IT" sz="2000" dirty="0"/>
          </a:p>
          <a:p>
            <a:endParaRPr lang="it-IT" sz="2000" dirty="0"/>
          </a:p>
        </p:txBody>
      </p:sp>
      <p:sp>
        <p:nvSpPr>
          <p:cNvPr id="19" name="TextBox 18">
            <a:extLst>
              <a:ext uri="{FF2B5EF4-FFF2-40B4-BE49-F238E27FC236}">
                <a16:creationId xmlns:a16="http://schemas.microsoft.com/office/drawing/2014/main" id="{029224D0-E35C-4559-832C-6B276A32016E}"/>
              </a:ext>
            </a:extLst>
          </p:cNvPr>
          <p:cNvSpPr txBox="1"/>
          <p:nvPr/>
        </p:nvSpPr>
        <p:spPr>
          <a:xfrm>
            <a:off x="5222659" y="1261672"/>
            <a:ext cx="1600201" cy="707886"/>
          </a:xfrm>
          <a:prstGeom prst="rect">
            <a:avLst/>
          </a:prstGeom>
          <a:solidFill>
            <a:schemeClr val="bg1"/>
          </a:solidFill>
        </p:spPr>
        <p:txBody>
          <a:bodyPr wrap="square" rtlCol="0">
            <a:spAutoFit/>
          </a:bodyPr>
          <a:lstStyle/>
          <a:p>
            <a:pPr algn="r"/>
            <a:r>
              <a:rPr lang="it-IT" sz="2000" dirty="0"/>
              <a:t>Alito acetone</a:t>
            </a:r>
          </a:p>
          <a:p>
            <a:pPr algn="r"/>
            <a:endParaRPr lang="it-IT" sz="2000" dirty="0"/>
          </a:p>
        </p:txBody>
      </p:sp>
      <p:sp>
        <p:nvSpPr>
          <p:cNvPr id="20" name="TextBox 19">
            <a:extLst>
              <a:ext uri="{FF2B5EF4-FFF2-40B4-BE49-F238E27FC236}">
                <a16:creationId xmlns:a16="http://schemas.microsoft.com/office/drawing/2014/main" id="{232507B6-26B8-4179-8B98-D62DF3805642}"/>
              </a:ext>
            </a:extLst>
          </p:cNvPr>
          <p:cNvSpPr txBox="1"/>
          <p:nvPr/>
        </p:nvSpPr>
        <p:spPr>
          <a:xfrm>
            <a:off x="5456188" y="830725"/>
            <a:ext cx="1318303" cy="400110"/>
          </a:xfrm>
          <a:prstGeom prst="rect">
            <a:avLst/>
          </a:prstGeom>
          <a:solidFill>
            <a:schemeClr val="bg1"/>
          </a:solidFill>
        </p:spPr>
        <p:txBody>
          <a:bodyPr wrap="square" rtlCol="0">
            <a:spAutoFit/>
          </a:bodyPr>
          <a:lstStyle/>
          <a:p>
            <a:pPr algn="r"/>
            <a:r>
              <a:rPr lang="it-IT" sz="2000" dirty="0"/>
              <a:t>Secchezza</a:t>
            </a:r>
          </a:p>
        </p:txBody>
      </p:sp>
      <p:sp>
        <p:nvSpPr>
          <p:cNvPr id="21" name="TextBox 20">
            <a:extLst>
              <a:ext uri="{FF2B5EF4-FFF2-40B4-BE49-F238E27FC236}">
                <a16:creationId xmlns:a16="http://schemas.microsoft.com/office/drawing/2014/main" id="{F76F14DA-A0A0-4C62-AA0F-53C2FD7362F2}"/>
              </a:ext>
            </a:extLst>
          </p:cNvPr>
          <p:cNvSpPr txBox="1"/>
          <p:nvPr/>
        </p:nvSpPr>
        <p:spPr>
          <a:xfrm>
            <a:off x="5492259" y="19738"/>
            <a:ext cx="1318303" cy="707886"/>
          </a:xfrm>
          <a:prstGeom prst="rect">
            <a:avLst/>
          </a:prstGeom>
          <a:solidFill>
            <a:schemeClr val="bg1"/>
          </a:solidFill>
        </p:spPr>
        <p:txBody>
          <a:bodyPr wrap="square" rtlCol="0">
            <a:spAutoFit/>
          </a:bodyPr>
          <a:lstStyle/>
          <a:p>
            <a:pPr algn="r"/>
            <a:r>
              <a:rPr lang="it-IT" sz="2000" dirty="0"/>
              <a:t>Rischio di infarto</a:t>
            </a:r>
          </a:p>
        </p:txBody>
      </p:sp>
      <p:sp>
        <p:nvSpPr>
          <p:cNvPr id="22" name="TextBox 21">
            <a:extLst>
              <a:ext uri="{FF2B5EF4-FFF2-40B4-BE49-F238E27FC236}">
                <a16:creationId xmlns:a16="http://schemas.microsoft.com/office/drawing/2014/main" id="{79914852-E01C-4CF7-8DB4-5514260E8A21}"/>
              </a:ext>
            </a:extLst>
          </p:cNvPr>
          <p:cNvSpPr txBox="1"/>
          <p:nvPr/>
        </p:nvSpPr>
        <p:spPr>
          <a:xfrm>
            <a:off x="8514912" y="1182415"/>
            <a:ext cx="1600200" cy="707886"/>
          </a:xfrm>
          <a:prstGeom prst="rect">
            <a:avLst/>
          </a:prstGeom>
          <a:solidFill>
            <a:schemeClr val="bg1"/>
          </a:solidFill>
        </p:spPr>
        <p:txBody>
          <a:bodyPr wrap="square" rtlCol="0">
            <a:spAutoFit/>
          </a:bodyPr>
          <a:lstStyle/>
          <a:p>
            <a:r>
              <a:rPr lang="it-IT" sz="2000" dirty="0"/>
              <a:t>Cataratta</a:t>
            </a:r>
          </a:p>
          <a:p>
            <a:r>
              <a:rPr lang="it-IT" sz="2000" dirty="0"/>
              <a:t>Glaucoma</a:t>
            </a:r>
          </a:p>
        </p:txBody>
      </p:sp>
      <p:sp>
        <p:nvSpPr>
          <p:cNvPr id="8" name="TextBox 7">
            <a:extLst>
              <a:ext uri="{FF2B5EF4-FFF2-40B4-BE49-F238E27FC236}">
                <a16:creationId xmlns:a16="http://schemas.microsoft.com/office/drawing/2014/main" id="{2651C9D6-3E09-49D0-B4AB-F40A8934D9CB}"/>
              </a:ext>
            </a:extLst>
          </p:cNvPr>
          <p:cNvSpPr txBox="1"/>
          <p:nvPr/>
        </p:nvSpPr>
        <p:spPr>
          <a:xfrm>
            <a:off x="8527209" y="2846429"/>
            <a:ext cx="3120758" cy="1015663"/>
          </a:xfrm>
          <a:prstGeom prst="rect">
            <a:avLst/>
          </a:prstGeom>
          <a:solidFill>
            <a:schemeClr val="bg1"/>
          </a:solidFill>
        </p:spPr>
        <p:txBody>
          <a:bodyPr wrap="square" rtlCol="0">
            <a:spAutoFit/>
          </a:bodyPr>
          <a:lstStyle/>
          <a:p>
            <a:r>
              <a:rPr lang="it-IT" sz="2000" dirty="0"/>
              <a:t>Ritardato svuotamento gastrico</a:t>
            </a:r>
          </a:p>
          <a:p>
            <a:endParaRPr lang="it-IT" sz="2000" dirty="0"/>
          </a:p>
        </p:txBody>
      </p:sp>
      <p:sp>
        <p:nvSpPr>
          <p:cNvPr id="18" name="TextBox 17">
            <a:extLst>
              <a:ext uri="{FF2B5EF4-FFF2-40B4-BE49-F238E27FC236}">
                <a16:creationId xmlns:a16="http://schemas.microsoft.com/office/drawing/2014/main" id="{6128CFCD-F708-4A06-B342-0A4B2418899C}"/>
              </a:ext>
            </a:extLst>
          </p:cNvPr>
          <p:cNvSpPr txBox="1"/>
          <p:nvPr/>
        </p:nvSpPr>
        <p:spPr>
          <a:xfrm>
            <a:off x="5126300" y="1815305"/>
            <a:ext cx="1537184" cy="707886"/>
          </a:xfrm>
          <a:prstGeom prst="rect">
            <a:avLst/>
          </a:prstGeom>
          <a:solidFill>
            <a:schemeClr val="bg1"/>
          </a:solidFill>
        </p:spPr>
        <p:txBody>
          <a:bodyPr wrap="square" rtlCol="0">
            <a:spAutoFit/>
          </a:bodyPr>
          <a:lstStyle/>
          <a:p>
            <a:pPr algn="r"/>
            <a:r>
              <a:rPr lang="it-IT" sz="2000" dirty="0"/>
              <a:t>Cardiopatia</a:t>
            </a:r>
          </a:p>
          <a:p>
            <a:pPr algn="r"/>
            <a:endParaRPr lang="it-IT" sz="2000" dirty="0"/>
          </a:p>
        </p:txBody>
      </p:sp>
      <p:sp>
        <p:nvSpPr>
          <p:cNvPr id="17" name="TextBox 16">
            <a:extLst>
              <a:ext uri="{FF2B5EF4-FFF2-40B4-BE49-F238E27FC236}">
                <a16:creationId xmlns:a16="http://schemas.microsoft.com/office/drawing/2014/main" id="{4B48B672-1C71-4FCE-B261-68112D87A465}"/>
              </a:ext>
            </a:extLst>
          </p:cNvPr>
          <p:cNvSpPr txBox="1"/>
          <p:nvPr/>
        </p:nvSpPr>
        <p:spPr>
          <a:xfrm>
            <a:off x="5288560" y="2384468"/>
            <a:ext cx="1374924" cy="707886"/>
          </a:xfrm>
          <a:prstGeom prst="rect">
            <a:avLst/>
          </a:prstGeom>
          <a:solidFill>
            <a:schemeClr val="bg1"/>
          </a:solidFill>
        </p:spPr>
        <p:txBody>
          <a:bodyPr wrap="square" rtlCol="0">
            <a:spAutoFit/>
          </a:bodyPr>
          <a:lstStyle/>
          <a:p>
            <a:pPr algn="r"/>
            <a:r>
              <a:rPr lang="it-IT" sz="2000" dirty="0"/>
              <a:t>Stanchezza</a:t>
            </a:r>
          </a:p>
          <a:p>
            <a:pPr algn="r"/>
            <a:endParaRPr lang="it-IT" sz="2000" dirty="0"/>
          </a:p>
        </p:txBody>
      </p:sp>
      <p:sp>
        <p:nvSpPr>
          <p:cNvPr id="15" name="TextBox 14">
            <a:extLst>
              <a:ext uri="{FF2B5EF4-FFF2-40B4-BE49-F238E27FC236}">
                <a16:creationId xmlns:a16="http://schemas.microsoft.com/office/drawing/2014/main" id="{A553AE68-ECA5-4E1D-B00C-1CB2E2BC1B5D}"/>
              </a:ext>
            </a:extLst>
          </p:cNvPr>
          <p:cNvSpPr txBox="1"/>
          <p:nvPr/>
        </p:nvSpPr>
        <p:spPr>
          <a:xfrm>
            <a:off x="4746617" y="3696678"/>
            <a:ext cx="1773957" cy="707886"/>
          </a:xfrm>
          <a:prstGeom prst="rect">
            <a:avLst/>
          </a:prstGeom>
          <a:solidFill>
            <a:schemeClr val="bg1"/>
          </a:solidFill>
        </p:spPr>
        <p:txBody>
          <a:bodyPr wrap="square" rtlCol="0">
            <a:spAutoFit/>
          </a:bodyPr>
          <a:lstStyle/>
          <a:p>
            <a:pPr algn="r"/>
            <a:r>
              <a:rPr lang="it-IT" sz="2000" dirty="0"/>
              <a:t>Poliuria</a:t>
            </a:r>
          </a:p>
          <a:p>
            <a:endParaRPr lang="it-IT" sz="2000" dirty="0"/>
          </a:p>
        </p:txBody>
      </p:sp>
      <p:sp>
        <p:nvSpPr>
          <p:cNvPr id="13" name="TextBox 12">
            <a:extLst>
              <a:ext uri="{FF2B5EF4-FFF2-40B4-BE49-F238E27FC236}">
                <a16:creationId xmlns:a16="http://schemas.microsoft.com/office/drawing/2014/main" id="{B786A7E9-5CFA-4364-948F-5C9421A65E94}"/>
              </a:ext>
            </a:extLst>
          </p:cNvPr>
          <p:cNvSpPr txBox="1"/>
          <p:nvPr/>
        </p:nvSpPr>
        <p:spPr>
          <a:xfrm>
            <a:off x="5222659" y="5105589"/>
            <a:ext cx="1495351" cy="707886"/>
          </a:xfrm>
          <a:prstGeom prst="rect">
            <a:avLst/>
          </a:prstGeom>
          <a:solidFill>
            <a:schemeClr val="bg1"/>
          </a:solidFill>
        </p:spPr>
        <p:txBody>
          <a:bodyPr wrap="square" rtlCol="0">
            <a:spAutoFit/>
          </a:bodyPr>
          <a:lstStyle/>
          <a:p>
            <a:pPr algn="r"/>
            <a:r>
              <a:rPr lang="it-IT" sz="2000" dirty="0"/>
              <a:t>Neuropatia</a:t>
            </a:r>
          </a:p>
          <a:p>
            <a:pPr algn="r"/>
            <a:endParaRPr lang="it-IT" sz="2000" dirty="0"/>
          </a:p>
        </p:txBody>
      </p:sp>
      <p:sp>
        <p:nvSpPr>
          <p:cNvPr id="4" name="TextBox 3">
            <a:extLst>
              <a:ext uri="{FF2B5EF4-FFF2-40B4-BE49-F238E27FC236}">
                <a16:creationId xmlns:a16="http://schemas.microsoft.com/office/drawing/2014/main" id="{CA4E81C4-04B5-4222-957E-F85E63CDF158}"/>
              </a:ext>
            </a:extLst>
          </p:cNvPr>
          <p:cNvSpPr txBox="1"/>
          <p:nvPr/>
        </p:nvSpPr>
        <p:spPr>
          <a:xfrm>
            <a:off x="591863" y="3116652"/>
            <a:ext cx="3559629" cy="3108543"/>
          </a:xfrm>
          <a:prstGeom prst="rect">
            <a:avLst/>
          </a:prstGeom>
          <a:noFill/>
          <a:ln w="28575">
            <a:solidFill>
              <a:srgbClr val="0070C0"/>
            </a:solidFill>
          </a:ln>
        </p:spPr>
        <p:txBody>
          <a:bodyPr wrap="square" rtlCol="0">
            <a:spAutoFit/>
          </a:bodyPr>
          <a:lstStyle/>
          <a:p>
            <a:r>
              <a:rPr lang="it-IT" sz="2800" dirty="0"/>
              <a:t>Anche nel soggetto sano l’esposizione a frequenti iperglicemie postprandiali per alto contenuto di zuccheri semplici aumenta il rischio cardiovascolare</a:t>
            </a:r>
          </a:p>
        </p:txBody>
      </p:sp>
    </p:spTree>
    <p:extLst>
      <p:ext uri="{BB962C8B-B14F-4D97-AF65-F5344CB8AC3E}">
        <p14:creationId xmlns:p14="http://schemas.microsoft.com/office/powerpoint/2010/main" val="3901459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ronavirus Detected on Chicken Wings">
            <a:extLst>
              <a:ext uri="{FF2B5EF4-FFF2-40B4-BE49-F238E27FC236}">
                <a16:creationId xmlns:a16="http://schemas.microsoft.com/office/drawing/2014/main" id="{889D65AA-03E2-4357-AC8F-1824CAA26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2663" y="482587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8BE8C15-52E7-4F56-8E9E-0F77E4638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792" y="4893335"/>
            <a:ext cx="23812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4D3173D0-D795-4CCC-B170-B077900B3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51" y="348941"/>
            <a:ext cx="4172712" cy="63998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F6BD56-C40A-43F8-A5DD-688B80A3FA33}"/>
              </a:ext>
            </a:extLst>
          </p:cNvPr>
          <p:cNvSpPr txBox="1"/>
          <p:nvPr/>
        </p:nvSpPr>
        <p:spPr>
          <a:xfrm>
            <a:off x="4867507" y="1095250"/>
            <a:ext cx="6980664" cy="3477875"/>
          </a:xfrm>
          <a:prstGeom prst="rect">
            <a:avLst/>
          </a:prstGeom>
          <a:noFill/>
        </p:spPr>
        <p:txBody>
          <a:bodyPr wrap="square" rtlCol="0">
            <a:spAutoFit/>
          </a:bodyPr>
          <a:lstStyle/>
          <a:p>
            <a:r>
              <a:rPr lang="it-IT" sz="2000" dirty="0"/>
              <a:t>Il dr. Allen aveva sviluppato un trattamento per prolungare la vita:</a:t>
            </a:r>
          </a:p>
          <a:p>
            <a:r>
              <a:rPr lang="it-IT" sz="2000" dirty="0"/>
              <a:t>i pazienti dovevano consumare il minimo quantitativo di cibo che potevano metabolizzare efficacemente, per quanto piccolo fosse</a:t>
            </a:r>
          </a:p>
          <a:p>
            <a:pPr marL="342900" indent="-342900">
              <a:buFontTx/>
              <a:buChar char="-"/>
            </a:pPr>
            <a:r>
              <a:rPr lang="it-IT" sz="2000" dirty="0"/>
              <a:t>Carboidrati ridotti a livello di non avere glucosio nelle urine (punto di tolleranza)</a:t>
            </a:r>
          </a:p>
          <a:p>
            <a:pPr marL="342900" indent="-342900">
              <a:buFontTx/>
              <a:buChar char="-"/>
            </a:pPr>
            <a:r>
              <a:rPr lang="it-IT" sz="2000" dirty="0"/>
              <a:t>Per Elizabeth 6 giorni 800 </a:t>
            </a:r>
            <a:r>
              <a:rPr lang="it-IT" sz="2000" dirty="0" err="1"/>
              <a:t>cal</a:t>
            </a:r>
            <a:r>
              <a:rPr lang="it-IT" sz="2000" dirty="0"/>
              <a:t>, il 7° 400 (rispetto ad un fabbisogno di almeno 1000 calorie in più)</a:t>
            </a:r>
          </a:p>
          <a:p>
            <a:pPr marL="342900" indent="-342900">
              <a:buFontTx/>
              <a:buChar char="-"/>
            </a:pPr>
            <a:r>
              <a:rPr lang="it-IT" sz="2000" dirty="0"/>
              <a:t>Ridurre anche i fabbisogni, movimenti, temperatura …</a:t>
            </a:r>
          </a:p>
          <a:p>
            <a:pPr marL="342900" indent="-342900">
              <a:buFontTx/>
              <a:buChar char="-"/>
            </a:pPr>
            <a:endParaRPr lang="it-IT" sz="2000" dirty="0"/>
          </a:p>
          <a:p>
            <a:r>
              <a:rPr lang="it-IT" sz="2000" dirty="0"/>
              <a:t>Diversamente dalla media dei pazienti, Elizabeth riesce ad aderire a questo regime</a:t>
            </a:r>
          </a:p>
        </p:txBody>
      </p:sp>
      <p:sp>
        <p:nvSpPr>
          <p:cNvPr id="4" name="TextBox 3">
            <a:extLst>
              <a:ext uri="{FF2B5EF4-FFF2-40B4-BE49-F238E27FC236}">
                <a16:creationId xmlns:a16="http://schemas.microsoft.com/office/drawing/2014/main" id="{C79ED805-12EA-4BC7-B7D0-C0733B35D615}"/>
              </a:ext>
            </a:extLst>
          </p:cNvPr>
          <p:cNvSpPr txBox="1"/>
          <p:nvPr/>
        </p:nvSpPr>
        <p:spPr>
          <a:xfrm>
            <a:off x="4912112" y="473927"/>
            <a:ext cx="3873753" cy="584775"/>
          </a:xfrm>
          <a:prstGeom prst="rect">
            <a:avLst/>
          </a:prstGeom>
          <a:noFill/>
        </p:spPr>
        <p:txBody>
          <a:bodyPr wrap="none" rtlCol="0">
            <a:spAutoFit/>
          </a:bodyPr>
          <a:lstStyle/>
          <a:p>
            <a:r>
              <a:rPr lang="it-IT" sz="3200" dirty="0">
                <a:solidFill>
                  <a:srgbClr val="0070C0"/>
                </a:solidFill>
              </a:rPr>
              <a:t>STARVATION THERAPY</a:t>
            </a:r>
          </a:p>
        </p:txBody>
      </p:sp>
      <p:pic>
        <p:nvPicPr>
          <p:cNvPr id="2052" name="Picture 4" descr="EGG | definizione, significato - che cosa è EGG nel dizionario Inglese -  Cambridge Dictionary">
            <a:extLst>
              <a:ext uri="{FF2B5EF4-FFF2-40B4-BE49-F238E27FC236}">
                <a16:creationId xmlns:a16="http://schemas.microsoft.com/office/drawing/2014/main" id="{5C07ADE2-8936-4C9A-A849-7FF8872F5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938" y="4817137"/>
            <a:ext cx="1186411" cy="1784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72D3064-6AB2-45F0-96F6-DF277A9A251F}"/>
              </a:ext>
            </a:extLst>
          </p:cNvPr>
          <p:cNvPicPr>
            <a:picLocks noChangeAspect="1"/>
          </p:cNvPicPr>
          <p:nvPr/>
        </p:nvPicPr>
        <p:blipFill>
          <a:blip r:embed="rId6"/>
          <a:stretch>
            <a:fillRect/>
          </a:stretch>
        </p:blipFill>
        <p:spPr>
          <a:xfrm>
            <a:off x="10023897" y="4825873"/>
            <a:ext cx="1941559" cy="1590675"/>
          </a:xfrm>
          <a:prstGeom prst="rect">
            <a:avLst/>
          </a:prstGeom>
        </p:spPr>
      </p:pic>
      <p:sp>
        <p:nvSpPr>
          <p:cNvPr id="9" name="TextBox 8">
            <a:extLst>
              <a:ext uri="{FF2B5EF4-FFF2-40B4-BE49-F238E27FC236}">
                <a16:creationId xmlns:a16="http://schemas.microsoft.com/office/drawing/2014/main" id="{4603E75A-E83F-4B7E-B6DB-4A007E38FAEC}"/>
              </a:ext>
            </a:extLst>
          </p:cNvPr>
          <p:cNvSpPr txBox="1"/>
          <p:nvPr/>
        </p:nvSpPr>
        <p:spPr>
          <a:xfrm>
            <a:off x="10216075" y="6418901"/>
            <a:ext cx="1270994" cy="369332"/>
          </a:xfrm>
          <a:prstGeom prst="rect">
            <a:avLst/>
          </a:prstGeom>
          <a:noFill/>
        </p:spPr>
        <p:txBody>
          <a:bodyPr wrap="square" rtlCol="0">
            <a:spAutoFit/>
          </a:bodyPr>
          <a:lstStyle/>
          <a:p>
            <a:r>
              <a:rPr lang="it-IT" dirty="0"/>
              <a:t>150g: 100</a:t>
            </a:r>
          </a:p>
        </p:txBody>
      </p:sp>
      <p:sp>
        <p:nvSpPr>
          <p:cNvPr id="14" name="TextBox 13">
            <a:extLst>
              <a:ext uri="{FF2B5EF4-FFF2-40B4-BE49-F238E27FC236}">
                <a16:creationId xmlns:a16="http://schemas.microsoft.com/office/drawing/2014/main" id="{5DD2D045-FCBD-43B7-A9BD-96967CDB857A}"/>
              </a:ext>
            </a:extLst>
          </p:cNvPr>
          <p:cNvSpPr txBox="1"/>
          <p:nvPr/>
        </p:nvSpPr>
        <p:spPr>
          <a:xfrm>
            <a:off x="6920771" y="6406870"/>
            <a:ext cx="628074" cy="369332"/>
          </a:xfrm>
          <a:prstGeom prst="rect">
            <a:avLst/>
          </a:prstGeom>
          <a:noFill/>
        </p:spPr>
        <p:txBody>
          <a:bodyPr wrap="square" rtlCol="0">
            <a:spAutoFit/>
          </a:bodyPr>
          <a:lstStyle/>
          <a:p>
            <a:r>
              <a:rPr lang="it-IT" dirty="0"/>
              <a:t>155</a:t>
            </a:r>
          </a:p>
        </p:txBody>
      </p:sp>
      <p:sp>
        <p:nvSpPr>
          <p:cNvPr id="15" name="TextBox 14">
            <a:extLst>
              <a:ext uri="{FF2B5EF4-FFF2-40B4-BE49-F238E27FC236}">
                <a16:creationId xmlns:a16="http://schemas.microsoft.com/office/drawing/2014/main" id="{5DDE8495-C665-46CF-9BFE-795FD8467E25}"/>
              </a:ext>
            </a:extLst>
          </p:cNvPr>
          <p:cNvSpPr txBox="1"/>
          <p:nvPr/>
        </p:nvSpPr>
        <p:spPr>
          <a:xfrm>
            <a:off x="4912111" y="6418901"/>
            <a:ext cx="1354873" cy="369332"/>
          </a:xfrm>
          <a:prstGeom prst="rect">
            <a:avLst/>
          </a:prstGeom>
          <a:noFill/>
        </p:spPr>
        <p:txBody>
          <a:bodyPr wrap="square" rtlCol="0">
            <a:spAutoFit/>
          </a:bodyPr>
          <a:lstStyle/>
          <a:p>
            <a:r>
              <a:rPr lang="it-IT" dirty="0"/>
              <a:t>250g: 225</a:t>
            </a:r>
          </a:p>
        </p:txBody>
      </p:sp>
      <p:sp>
        <p:nvSpPr>
          <p:cNvPr id="16" name="TextBox 15">
            <a:extLst>
              <a:ext uri="{FF2B5EF4-FFF2-40B4-BE49-F238E27FC236}">
                <a16:creationId xmlns:a16="http://schemas.microsoft.com/office/drawing/2014/main" id="{6AB676AD-98C3-4365-AE50-7790F8BFE1FC}"/>
              </a:ext>
            </a:extLst>
          </p:cNvPr>
          <p:cNvSpPr txBox="1"/>
          <p:nvPr/>
        </p:nvSpPr>
        <p:spPr>
          <a:xfrm>
            <a:off x="8246963" y="6412446"/>
            <a:ext cx="1270994" cy="369332"/>
          </a:xfrm>
          <a:prstGeom prst="rect">
            <a:avLst/>
          </a:prstGeom>
          <a:noFill/>
        </p:spPr>
        <p:txBody>
          <a:bodyPr wrap="square" rtlCol="0">
            <a:spAutoFit/>
          </a:bodyPr>
          <a:lstStyle/>
          <a:p>
            <a:r>
              <a:rPr lang="it-IT" dirty="0"/>
              <a:t>200g: 260</a:t>
            </a:r>
          </a:p>
        </p:txBody>
      </p:sp>
    </p:spTree>
    <p:extLst>
      <p:ext uri="{BB962C8B-B14F-4D97-AF65-F5344CB8AC3E}">
        <p14:creationId xmlns:p14="http://schemas.microsoft.com/office/powerpoint/2010/main" val="3120018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E17-569B-4049-BD54-4EF53FD2D8B9}"/>
              </a:ext>
            </a:extLst>
          </p:cNvPr>
          <p:cNvPicPr>
            <a:picLocks noChangeAspect="1"/>
          </p:cNvPicPr>
          <p:nvPr/>
        </p:nvPicPr>
        <p:blipFill>
          <a:blip r:embed="rId2"/>
          <a:stretch>
            <a:fillRect/>
          </a:stretch>
        </p:blipFill>
        <p:spPr>
          <a:xfrm>
            <a:off x="183635" y="449758"/>
            <a:ext cx="2609710" cy="3117465"/>
          </a:xfrm>
          <a:prstGeom prst="rect">
            <a:avLst/>
          </a:prstGeom>
        </p:spPr>
      </p:pic>
      <p:pic>
        <p:nvPicPr>
          <p:cNvPr id="5" name="Picture 4">
            <a:extLst>
              <a:ext uri="{FF2B5EF4-FFF2-40B4-BE49-F238E27FC236}">
                <a16:creationId xmlns:a16="http://schemas.microsoft.com/office/drawing/2014/main" id="{E749B9FA-6A11-4AE3-9E3F-09DA6E517916}"/>
              </a:ext>
            </a:extLst>
          </p:cNvPr>
          <p:cNvPicPr>
            <a:picLocks noChangeAspect="1"/>
          </p:cNvPicPr>
          <p:nvPr/>
        </p:nvPicPr>
        <p:blipFill>
          <a:blip r:embed="rId3"/>
          <a:stretch>
            <a:fillRect/>
          </a:stretch>
        </p:blipFill>
        <p:spPr>
          <a:xfrm>
            <a:off x="183635" y="3694170"/>
            <a:ext cx="2543616" cy="2568407"/>
          </a:xfrm>
          <a:prstGeom prst="rect">
            <a:avLst/>
          </a:prstGeom>
        </p:spPr>
      </p:pic>
      <p:pic>
        <p:nvPicPr>
          <p:cNvPr id="4" name="Picture 3">
            <a:extLst>
              <a:ext uri="{FF2B5EF4-FFF2-40B4-BE49-F238E27FC236}">
                <a16:creationId xmlns:a16="http://schemas.microsoft.com/office/drawing/2014/main" id="{1B06C39F-3ABD-4977-AF4C-2AD0704042F7}"/>
              </a:ext>
            </a:extLst>
          </p:cNvPr>
          <p:cNvPicPr>
            <a:picLocks noChangeAspect="1"/>
          </p:cNvPicPr>
          <p:nvPr/>
        </p:nvPicPr>
        <p:blipFill>
          <a:blip r:embed="rId4"/>
          <a:stretch>
            <a:fillRect/>
          </a:stretch>
        </p:blipFill>
        <p:spPr>
          <a:xfrm>
            <a:off x="3114970" y="619879"/>
            <a:ext cx="8832048" cy="5642698"/>
          </a:xfrm>
          <a:prstGeom prst="rect">
            <a:avLst/>
          </a:prstGeom>
        </p:spPr>
      </p:pic>
    </p:spTree>
    <p:extLst>
      <p:ext uri="{BB962C8B-B14F-4D97-AF65-F5344CB8AC3E}">
        <p14:creationId xmlns:p14="http://schemas.microsoft.com/office/powerpoint/2010/main" val="381834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AA4BC-17BD-41B9-98E6-2D20EC8ADA6E}"/>
              </a:ext>
            </a:extLst>
          </p:cNvPr>
          <p:cNvPicPr>
            <a:picLocks noChangeAspect="1"/>
          </p:cNvPicPr>
          <p:nvPr/>
        </p:nvPicPr>
        <p:blipFill>
          <a:blip r:embed="rId2"/>
          <a:stretch>
            <a:fillRect/>
          </a:stretch>
        </p:blipFill>
        <p:spPr>
          <a:xfrm>
            <a:off x="0" y="132094"/>
            <a:ext cx="12192000" cy="6593811"/>
          </a:xfrm>
          <a:prstGeom prst="rect">
            <a:avLst/>
          </a:prstGeom>
        </p:spPr>
      </p:pic>
    </p:spTree>
    <p:extLst>
      <p:ext uri="{BB962C8B-B14F-4D97-AF65-F5344CB8AC3E}">
        <p14:creationId xmlns:p14="http://schemas.microsoft.com/office/powerpoint/2010/main" val="1365388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ull">
            <a:extLst>
              <a:ext uri="{FF2B5EF4-FFF2-40B4-BE49-F238E27FC236}">
                <a16:creationId xmlns:a16="http://schemas.microsoft.com/office/drawing/2014/main" id="{3CCB463A-902C-4DA0-8F58-AAD40F0F1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241" y="1838437"/>
            <a:ext cx="3000375"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B07640-2728-42D9-A56B-6B590668D1E8}"/>
              </a:ext>
            </a:extLst>
          </p:cNvPr>
          <p:cNvSpPr txBox="1"/>
          <p:nvPr/>
        </p:nvSpPr>
        <p:spPr>
          <a:xfrm>
            <a:off x="685800" y="1720840"/>
            <a:ext cx="5890437" cy="3416320"/>
          </a:xfrm>
          <a:prstGeom prst="rect">
            <a:avLst/>
          </a:prstGeom>
          <a:noFill/>
        </p:spPr>
        <p:txBody>
          <a:bodyPr wrap="square" rtlCol="0">
            <a:spAutoFit/>
          </a:bodyPr>
          <a:lstStyle/>
          <a:p>
            <a:r>
              <a:rPr lang="en-US" sz="2400" b="0" i="0" dirty="0">
                <a:solidFill>
                  <a:srgbClr val="231F20"/>
                </a:solidFill>
                <a:effectLst/>
                <a:latin typeface="Proxima Nova"/>
              </a:rPr>
              <a:t>As an adult, Elizabeth married William T. Gossett, who in the late 1950s became general counsel for Ford Motor Company and lived locally in the suburbs here in SE Michigan. All the way until her death from pneumonia/heart failure in 1981 at the age of 73 (totaling an estimated 42,000 insulin shots before her death), she spoke little about her diabetes.</a:t>
            </a:r>
            <a:endParaRPr lang="it-IT" sz="2400" dirty="0"/>
          </a:p>
        </p:txBody>
      </p:sp>
      <p:sp>
        <p:nvSpPr>
          <p:cNvPr id="3" name="TextBox 2">
            <a:extLst>
              <a:ext uri="{FF2B5EF4-FFF2-40B4-BE49-F238E27FC236}">
                <a16:creationId xmlns:a16="http://schemas.microsoft.com/office/drawing/2014/main" id="{3E86DBD5-99EC-47F8-92DC-45A8CD5BCF44}"/>
              </a:ext>
            </a:extLst>
          </p:cNvPr>
          <p:cNvSpPr txBox="1"/>
          <p:nvPr/>
        </p:nvSpPr>
        <p:spPr>
          <a:xfrm>
            <a:off x="632637" y="5922335"/>
            <a:ext cx="10069033" cy="369332"/>
          </a:xfrm>
          <a:prstGeom prst="rect">
            <a:avLst/>
          </a:prstGeom>
          <a:noFill/>
        </p:spPr>
        <p:txBody>
          <a:bodyPr wrap="square" rtlCol="0">
            <a:spAutoFit/>
          </a:bodyPr>
          <a:lstStyle/>
          <a:p>
            <a:r>
              <a:rPr lang="en-US" dirty="0">
                <a:hlinkClick r:id="rId3"/>
              </a:rPr>
              <a:t>Elizabeth Hughes: New 'Unspeakably Wonderful' Film on Insulin Discovery (healthline.com)</a:t>
            </a:r>
            <a:endParaRPr lang="it-IT" dirty="0"/>
          </a:p>
        </p:txBody>
      </p:sp>
    </p:spTree>
    <p:extLst>
      <p:ext uri="{BB962C8B-B14F-4D97-AF65-F5344CB8AC3E}">
        <p14:creationId xmlns:p14="http://schemas.microsoft.com/office/powerpoint/2010/main" val="1305604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1655</TotalTime>
  <Words>678</Words>
  <Application>Microsoft Office PowerPoint</Application>
  <PresentationFormat>Widescreen</PresentationFormat>
  <Paragraphs>91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Open Sans</vt:lpstr>
      <vt:lpstr>Proxima Nova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Alberto Tommasini</dc:creator>
  <cp:lastModifiedBy>Alberto Tommasini</cp:lastModifiedBy>
  <cp:revision>73</cp:revision>
  <dcterms:created xsi:type="dcterms:W3CDTF">2021-02-27T18:38:28Z</dcterms:created>
  <dcterms:modified xsi:type="dcterms:W3CDTF">2022-05-14T17:54:54Z</dcterms:modified>
</cp:coreProperties>
</file>