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69" r:id="rId3"/>
    <p:sldId id="289" r:id="rId4"/>
    <p:sldId id="260" r:id="rId5"/>
    <p:sldId id="280" r:id="rId6"/>
    <p:sldId id="277" r:id="rId7"/>
    <p:sldId id="281" r:id="rId8"/>
    <p:sldId id="282" r:id="rId9"/>
    <p:sldId id="285" r:id="rId10"/>
    <p:sldId id="262" r:id="rId11"/>
    <p:sldId id="290" r:id="rId12"/>
    <p:sldId id="291" r:id="rId13"/>
    <p:sldId id="300" r:id="rId14"/>
    <p:sldId id="29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51"/>
  </p:normalViewPr>
  <p:slideViewPr>
    <p:cSldViewPr snapToGrid="0">
      <p:cViewPr varScale="1">
        <p:scale>
          <a:sx n="83" d="100"/>
          <a:sy n="83" d="100"/>
        </p:scale>
        <p:origin x="2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1F1EF-379F-D046-B308-72C3C1574F9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it-IT"/>
        </a:p>
      </dgm:t>
    </dgm:pt>
    <dgm:pt modelId="{E3285B80-F0BC-754D-A1C0-6AB85FBB32D7}">
      <dgm:prSet phldrT="[Testo]"/>
      <dgm:spPr/>
      <dgm:t>
        <a:bodyPr/>
        <a:lstStyle/>
        <a:p>
          <a:r>
            <a:rPr lang="it-IT" dirty="0" err="1"/>
            <a:t>Pragmatic</a:t>
          </a:r>
          <a:r>
            <a:rPr lang="it-IT" dirty="0"/>
            <a:t> </a:t>
          </a:r>
          <a:r>
            <a:rPr lang="it-IT" dirty="0" err="1"/>
            <a:t>comprension</a:t>
          </a:r>
          <a:endParaRPr lang="it-IT" dirty="0"/>
        </a:p>
      </dgm:t>
    </dgm:pt>
    <dgm:pt modelId="{F2248343-7673-EF49-9438-E3442F15E580}" type="parTrans" cxnId="{FBB88D54-FF1D-EA40-8B57-2DDFD6AC1CFE}">
      <dgm:prSet/>
      <dgm:spPr/>
      <dgm:t>
        <a:bodyPr/>
        <a:lstStyle/>
        <a:p>
          <a:endParaRPr lang="it-IT"/>
        </a:p>
      </dgm:t>
    </dgm:pt>
    <dgm:pt modelId="{A23158BB-4659-2F47-8849-2C260A7784E2}" type="sibTrans" cxnId="{FBB88D54-FF1D-EA40-8B57-2DDFD6AC1CFE}">
      <dgm:prSet/>
      <dgm:spPr/>
      <dgm:t>
        <a:bodyPr/>
        <a:lstStyle/>
        <a:p>
          <a:endParaRPr lang="it-IT"/>
        </a:p>
      </dgm:t>
    </dgm:pt>
    <dgm:pt modelId="{70543D80-2161-AC4C-959B-86D9C9AD5D89}">
      <dgm:prSet phldrT="[Testo]"/>
      <dgm:spPr/>
      <dgm:t>
        <a:bodyPr/>
        <a:lstStyle/>
        <a:p>
          <a:r>
            <a:rPr lang="it-IT"/>
            <a:t>Grammar comprension</a:t>
          </a:r>
        </a:p>
      </dgm:t>
    </dgm:pt>
    <dgm:pt modelId="{6E20C624-1BAC-6646-B5AC-7F7FE16B517C}" type="parTrans" cxnId="{D3BF84EE-3269-B94F-B3B7-CC466E538399}">
      <dgm:prSet/>
      <dgm:spPr/>
      <dgm:t>
        <a:bodyPr/>
        <a:lstStyle/>
        <a:p>
          <a:endParaRPr lang="it-IT"/>
        </a:p>
      </dgm:t>
    </dgm:pt>
    <dgm:pt modelId="{CFC339E6-119B-AE4D-9C4F-0F98FB58431E}" type="sibTrans" cxnId="{D3BF84EE-3269-B94F-B3B7-CC466E538399}">
      <dgm:prSet/>
      <dgm:spPr/>
      <dgm:t>
        <a:bodyPr/>
        <a:lstStyle/>
        <a:p>
          <a:endParaRPr lang="it-IT"/>
        </a:p>
      </dgm:t>
    </dgm:pt>
    <dgm:pt modelId="{2DE50081-A811-E34D-97E2-1D2AC9880AEA}">
      <dgm:prSet phldrT="[Testo]"/>
      <dgm:spPr/>
      <dgm:t>
        <a:bodyPr/>
        <a:lstStyle/>
        <a:p>
          <a:r>
            <a:rPr lang="it-IT"/>
            <a:t>Receptive vocabulary</a:t>
          </a:r>
        </a:p>
      </dgm:t>
    </dgm:pt>
    <dgm:pt modelId="{E01DCDA3-554E-D941-B59E-22062D312D8D}" type="parTrans" cxnId="{C8500D12-F40E-FB4F-B8B8-6219474B8254}">
      <dgm:prSet/>
      <dgm:spPr/>
      <dgm:t>
        <a:bodyPr/>
        <a:lstStyle/>
        <a:p>
          <a:endParaRPr lang="it-IT"/>
        </a:p>
      </dgm:t>
    </dgm:pt>
    <dgm:pt modelId="{A3D56DA6-0357-5A44-AB4D-050F445A3F1B}" type="sibTrans" cxnId="{C8500D12-F40E-FB4F-B8B8-6219474B8254}">
      <dgm:prSet/>
      <dgm:spPr/>
      <dgm:t>
        <a:bodyPr/>
        <a:lstStyle/>
        <a:p>
          <a:endParaRPr lang="it-IT"/>
        </a:p>
      </dgm:t>
    </dgm:pt>
    <dgm:pt modelId="{21650AE0-2EE6-3B49-BFB3-F92FA1A1DCAD}">
      <dgm:prSet phldrT="[Testo]"/>
      <dgm:spPr/>
      <dgm:t>
        <a:bodyPr/>
        <a:lstStyle/>
        <a:p>
          <a:r>
            <a:rPr lang="it-IT"/>
            <a:t>Digit span</a:t>
          </a:r>
        </a:p>
      </dgm:t>
    </dgm:pt>
    <dgm:pt modelId="{C495DD0D-3CBF-7342-AAD4-78E300C7BA02}" type="parTrans" cxnId="{A4F31CF8-1260-9B4D-B435-A908F2A01F8A}">
      <dgm:prSet/>
      <dgm:spPr/>
      <dgm:t>
        <a:bodyPr/>
        <a:lstStyle/>
        <a:p>
          <a:endParaRPr lang="it-IT"/>
        </a:p>
      </dgm:t>
    </dgm:pt>
    <dgm:pt modelId="{B1960443-B10B-154C-B315-324E3AF0B1B9}" type="sibTrans" cxnId="{A4F31CF8-1260-9B4D-B435-A908F2A01F8A}">
      <dgm:prSet/>
      <dgm:spPr/>
      <dgm:t>
        <a:bodyPr/>
        <a:lstStyle/>
        <a:p>
          <a:endParaRPr lang="it-IT"/>
        </a:p>
      </dgm:t>
    </dgm:pt>
    <dgm:pt modelId="{FB9C413F-193E-EA4E-A535-475B8252B32D}">
      <dgm:prSet phldrT="[Testo]"/>
      <dgm:spPr/>
      <dgm:t>
        <a:bodyPr/>
        <a:lstStyle/>
        <a:p>
          <a:r>
            <a:rPr lang="it-IT"/>
            <a:t>N-back</a:t>
          </a:r>
        </a:p>
      </dgm:t>
    </dgm:pt>
    <dgm:pt modelId="{C878168C-A929-AB44-9A70-A8C4CBD27EEC}" type="parTrans" cxnId="{F98884BA-6653-4E42-9BFC-1FEF0BC3D8D3}">
      <dgm:prSet/>
      <dgm:spPr/>
      <dgm:t>
        <a:bodyPr/>
        <a:lstStyle/>
        <a:p>
          <a:endParaRPr lang="it-IT"/>
        </a:p>
      </dgm:t>
    </dgm:pt>
    <dgm:pt modelId="{4D454C92-8A2E-CD47-B74D-DB8302AF69B3}" type="sibTrans" cxnId="{F98884BA-6653-4E42-9BFC-1FEF0BC3D8D3}">
      <dgm:prSet/>
      <dgm:spPr/>
      <dgm:t>
        <a:bodyPr/>
        <a:lstStyle/>
        <a:p>
          <a:endParaRPr lang="it-IT"/>
        </a:p>
      </dgm:t>
    </dgm:pt>
    <dgm:pt modelId="{F2FA0762-E8BD-524C-905A-01FD8505050A}">
      <dgm:prSet phldrT="[Testo]"/>
      <dgm:spPr/>
      <dgm:t>
        <a:bodyPr/>
        <a:lstStyle/>
        <a:p>
          <a:r>
            <a:rPr lang="it-IT"/>
            <a:t>Stroop task</a:t>
          </a:r>
        </a:p>
      </dgm:t>
    </dgm:pt>
    <dgm:pt modelId="{B7B84575-AB97-3D4D-81AF-54A87DE7D395}" type="parTrans" cxnId="{6B98120C-0107-6B40-A178-53C766967712}">
      <dgm:prSet/>
      <dgm:spPr/>
      <dgm:t>
        <a:bodyPr/>
        <a:lstStyle/>
        <a:p>
          <a:endParaRPr lang="it-IT"/>
        </a:p>
      </dgm:t>
    </dgm:pt>
    <dgm:pt modelId="{22AF45A2-5C8C-5548-8AF3-3B13DF0D08EB}" type="sibTrans" cxnId="{6B98120C-0107-6B40-A178-53C766967712}">
      <dgm:prSet/>
      <dgm:spPr/>
      <dgm:t>
        <a:bodyPr/>
        <a:lstStyle/>
        <a:p>
          <a:endParaRPr lang="it-IT"/>
        </a:p>
      </dgm:t>
    </dgm:pt>
    <dgm:pt modelId="{D5938A8E-427C-40B6-B288-2F06C9350087}" type="pres">
      <dgm:prSet presAssocID="{06B1F1EF-379F-D046-B308-72C3C1574F95}" presName="root" presStyleCnt="0">
        <dgm:presLayoutVars>
          <dgm:dir/>
          <dgm:resizeHandles val="exact"/>
        </dgm:presLayoutVars>
      </dgm:prSet>
      <dgm:spPr/>
    </dgm:pt>
    <dgm:pt modelId="{96C01BE1-25F5-41C5-B28C-17BC64988CF1}" type="pres">
      <dgm:prSet presAssocID="{06B1F1EF-379F-D046-B308-72C3C1574F95}" presName="container" presStyleCnt="0">
        <dgm:presLayoutVars>
          <dgm:dir/>
          <dgm:resizeHandles val="exact"/>
        </dgm:presLayoutVars>
      </dgm:prSet>
      <dgm:spPr/>
    </dgm:pt>
    <dgm:pt modelId="{76505143-2223-48EC-8D0D-540AE6E6CCCE}" type="pres">
      <dgm:prSet presAssocID="{E3285B80-F0BC-754D-A1C0-6AB85FBB32D7}" presName="compNode" presStyleCnt="0"/>
      <dgm:spPr/>
    </dgm:pt>
    <dgm:pt modelId="{0C1C1AA5-39BC-40C4-AD99-0CCC33E166EC}" type="pres">
      <dgm:prSet presAssocID="{E3285B80-F0BC-754D-A1C0-6AB85FBB32D7}" presName="iconBgRect" presStyleLbl="bgShp" presStyleIdx="0" presStyleCnt="6"/>
      <dgm:spPr>
        <a:solidFill>
          <a:srgbClr val="FF0000"/>
        </a:solidFill>
      </dgm:spPr>
    </dgm:pt>
    <dgm:pt modelId="{528424E5-960F-44E7-8C37-3FD905EA6A54}" type="pres">
      <dgm:prSet presAssocID="{E3285B80-F0BC-754D-A1C0-6AB85FBB32D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granaggi"/>
        </a:ext>
      </dgm:extLst>
    </dgm:pt>
    <dgm:pt modelId="{9328CD58-F9ED-4D89-BC99-5982156B3F37}" type="pres">
      <dgm:prSet presAssocID="{E3285B80-F0BC-754D-A1C0-6AB85FBB32D7}" presName="spaceRect" presStyleCnt="0"/>
      <dgm:spPr/>
    </dgm:pt>
    <dgm:pt modelId="{2B8AB82C-DEAD-4B7D-8BDC-4C27227D3BC9}" type="pres">
      <dgm:prSet presAssocID="{E3285B80-F0BC-754D-A1C0-6AB85FBB32D7}" presName="textRect" presStyleLbl="revTx" presStyleIdx="0" presStyleCnt="6">
        <dgm:presLayoutVars>
          <dgm:chMax val="1"/>
          <dgm:chPref val="1"/>
        </dgm:presLayoutVars>
      </dgm:prSet>
      <dgm:spPr/>
    </dgm:pt>
    <dgm:pt modelId="{8EB2DE27-ECED-4F67-BB9C-113E8A74AB40}" type="pres">
      <dgm:prSet presAssocID="{A23158BB-4659-2F47-8849-2C260A7784E2}" presName="sibTrans" presStyleLbl="sibTrans2D1" presStyleIdx="0" presStyleCnt="0"/>
      <dgm:spPr/>
    </dgm:pt>
    <dgm:pt modelId="{78A7105D-FBF6-4132-9A98-219BE76F482B}" type="pres">
      <dgm:prSet presAssocID="{70543D80-2161-AC4C-959B-86D9C9AD5D89}" presName="compNode" presStyleCnt="0"/>
      <dgm:spPr/>
    </dgm:pt>
    <dgm:pt modelId="{F4973C5F-51B1-4DEA-90C0-76D463C31BF7}" type="pres">
      <dgm:prSet presAssocID="{70543D80-2161-AC4C-959B-86D9C9AD5D89}" presName="iconBgRect" presStyleLbl="bgShp" presStyleIdx="1" presStyleCnt="6"/>
      <dgm:spPr>
        <a:solidFill>
          <a:schemeClr val="accent4"/>
        </a:solidFill>
      </dgm:spPr>
    </dgm:pt>
    <dgm:pt modelId="{D5C8AD75-304C-4747-8BC0-2AF61CDA4CB0}" type="pres">
      <dgm:prSet presAssocID="{70543D80-2161-AC4C-959B-86D9C9AD5D8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FD6D443B-787C-480C-A617-94A124A70E57}" type="pres">
      <dgm:prSet presAssocID="{70543D80-2161-AC4C-959B-86D9C9AD5D89}" presName="spaceRect" presStyleCnt="0"/>
      <dgm:spPr/>
    </dgm:pt>
    <dgm:pt modelId="{3FCE807C-834C-4DD9-A58E-F305D9A765CD}" type="pres">
      <dgm:prSet presAssocID="{70543D80-2161-AC4C-959B-86D9C9AD5D89}" presName="textRect" presStyleLbl="revTx" presStyleIdx="1" presStyleCnt="6">
        <dgm:presLayoutVars>
          <dgm:chMax val="1"/>
          <dgm:chPref val="1"/>
        </dgm:presLayoutVars>
      </dgm:prSet>
      <dgm:spPr/>
    </dgm:pt>
    <dgm:pt modelId="{54498336-E47D-4AC4-8EA3-3783E3F3C15D}" type="pres">
      <dgm:prSet presAssocID="{CFC339E6-119B-AE4D-9C4F-0F98FB58431E}" presName="sibTrans" presStyleLbl="sibTrans2D1" presStyleIdx="0" presStyleCnt="0"/>
      <dgm:spPr/>
    </dgm:pt>
    <dgm:pt modelId="{B668D4FC-B028-4744-8E2C-D72FB6B21072}" type="pres">
      <dgm:prSet presAssocID="{2DE50081-A811-E34D-97E2-1D2AC9880AEA}" presName="compNode" presStyleCnt="0"/>
      <dgm:spPr/>
    </dgm:pt>
    <dgm:pt modelId="{BEEC6567-0A09-4421-B797-62780876F838}" type="pres">
      <dgm:prSet presAssocID="{2DE50081-A811-E34D-97E2-1D2AC9880AEA}" presName="iconBgRect" presStyleLbl="bgShp" presStyleIdx="2" presStyleCnt="6"/>
      <dgm:spPr>
        <a:solidFill>
          <a:srgbClr val="92D050"/>
        </a:solidFill>
      </dgm:spPr>
    </dgm:pt>
    <dgm:pt modelId="{B6381406-0D96-4CCF-B948-DC422254EA3A}" type="pres">
      <dgm:prSet presAssocID="{2DE50081-A811-E34D-97E2-1D2AC9880AE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i"/>
        </a:ext>
      </dgm:extLst>
    </dgm:pt>
    <dgm:pt modelId="{3D34F957-372E-47E9-97CA-B231A50E0F16}" type="pres">
      <dgm:prSet presAssocID="{2DE50081-A811-E34D-97E2-1D2AC9880AEA}" presName="spaceRect" presStyleCnt="0"/>
      <dgm:spPr/>
    </dgm:pt>
    <dgm:pt modelId="{BE81E953-1DB7-42FA-9590-BBC9922F3C69}" type="pres">
      <dgm:prSet presAssocID="{2DE50081-A811-E34D-97E2-1D2AC9880AEA}" presName="textRect" presStyleLbl="revTx" presStyleIdx="2" presStyleCnt="6">
        <dgm:presLayoutVars>
          <dgm:chMax val="1"/>
          <dgm:chPref val="1"/>
        </dgm:presLayoutVars>
      </dgm:prSet>
      <dgm:spPr/>
    </dgm:pt>
    <dgm:pt modelId="{996E5FF1-B2D1-445C-A337-4CB9993A23D9}" type="pres">
      <dgm:prSet presAssocID="{A3D56DA6-0357-5A44-AB4D-050F445A3F1B}" presName="sibTrans" presStyleLbl="sibTrans2D1" presStyleIdx="0" presStyleCnt="0"/>
      <dgm:spPr/>
    </dgm:pt>
    <dgm:pt modelId="{A489E1A9-EEFA-4B9C-8F7F-321E78F5D11A}" type="pres">
      <dgm:prSet presAssocID="{21650AE0-2EE6-3B49-BFB3-F92FA1A1DCAD}" presName="compNode" presStyleCnt="0"/>
      <dgm:spPr/>
    </dgm:pt>
    <dgm:pt modelId="{67823DBC-06EC-4FCB-8870-B8CEDD609CB2}" type="pres">
      <dgm:prSet presAssocID="{21650AE0-2EE6-3B49-BFB3-F92FA1A1DCAD}" presName="iconBgRect" presStyleLbl="bgShp" presStyleIdx="3" presStyleCnt="6"/>
      <dgm:spPr>
        <a:solidFill>
          <a:srgbClr val="00B050"/>
        </a:solidFill>
      </dgm:spPr>
    </dgm:pt>
    <dgm:pt modelId="{7FFB4472-3D07-43E9-A625-A953A788BE80}" type="pres">
      <dgm:prSet presAssocID="{21650AE0-2EE6-3B49-BFB3-F92FA1A1DCA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45826167-9253-4B98-B54A-3F06DD206323}" type="pres">
      <dgm:prSet presAssocID="{21650AE0-2EE6-3B49-BFB3-F92FA1A1DCAD}" presName="spaceRect" presStyleCnt="0"/>
      <dgm:spPr/>
    </dgm:pt>
    <dgm:pt modelId="{CF75C2E4-0DB1-4431-9448-F27A23CA8476}" type="pres">
      <dgm:prSet presAssocID="{21650AE0-2EE6-3B49-BFB3-F92FA1A1DCAD}" presName="textRect" presStyleLbl="revTx" presStyleIdx="3" presStyleCnt="6">
        <dgm:presLayoutVars>
          <dgm:chMax val="1"/>
          <dgm:chPref val="1"/>
        </dgm:presLayoutVars>
      </dgm:prSet>
      <dgm:spPr/>
    </dgm:pt>
    <dgm:pt modelId="{8212ACCC-352D-43AB-9780-631A16E0BFA7}" type="pres">
      <dgm:prSet presAssocID="{B1960443-B10B-154C-B315-324E3AF0B1B9}" presName="sibTrans" presStyleLbl="sibTrans2D1" presStyleIdx="0" presStyleCnt="0"/>
      <dgm:spPr/>
    </dgm:pt>
    <dgm:pt modelId="{400D7F89-92E1-4293-AE03-954E0E01C0FD}" type="pres">
      <dgm:prSet presAssocID="{FB9C413F-193E-EA4E-A535-475B8252B32D}" presName="compNode" presStyleCnt="0"/>
      <dgm:spPr/>
    </dgm:pt>
    <dgm:pt modelId="{09DC6256-C214-42A5-8250-1CDE990F143F}" type="pres">
      <dgm:prSet presAssocID="{FB9C413F-193E-EA4E-A535-475B8252B32D}" presName="iconBgRect" presStyleLbl="bgShp" presStyleIdx="4" presStyleCnt="6"/>
      <dgm:spPr>
        <a:solidFill>
          <a:srgbClr val="00B0F0"/>
        </a:solidFill>
      </dgm:spPr>
    </dgm:pt>
    <dgm:pt modelId="{254F277D-46CF-4FD6-B067-44D536C50F69}" type="pres">
      <dgm:prSet presAssocID="{FB9C413F-193E-EA4E-A535-475B8252B32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ck"/>
        </a:ext>
      </dgm:extLst>
    </dgm:pt>
    <dgm:pt modelId="{97713AC8-147E-4CEA-875C-DE1A3CEE4BBC}" type="pres">
      <dgm:prSet presAssocID="{FB9C413F-193E-EA4E-A535-475B8252B32D}" presName="spaceRect" presStyleCnt="0"/>
      <dgm:spPr/>
    </dgm:pt>
    <dgm:pt modelId="{A2AB7009-232F-459D-B0D3-F8A90C5B1997}" type="pres">
      <dgm:prSet presAssocID="{FB9C413F-193E-EA4E-A535-475B8252B32D}" presName="textRect" presStyleLbl="revTx" presStyleIdx="4" presStyleCnt="6">
        <dgm:presLayoutVars>
          <dgm:chMax val="1"/>
          <dgm:chPref val="1"/>
        </dgm:presLayoutVars>
      </dgm:prSet>
      <dgm:spPr/>
    </dgm:pt>
    <dgm:pt modelId="{85698775-3C4E-4445-B89D-254B2FC4C320}" type="pres">
      <dgm:prSet presAssocID="{4D454C92-8A2E-CD47-B74D-DB8302AF69B3}" presName="sibTrans" presStyleLbl="sibTrans2D1" presStyleIdx="0" presStyleCnt="0"/>
      <dgm:spPr/>
    </dgm:pt>
    <dgm:pt modelId="{D8DD1BB0-F57D-47E9-8D0B-78E7347FC825}" type="pres">
      <dgm:prSet presAssocID="{F2FA0762-E8BD-524C-905A-01FD8505050A}" presName="compNode" presStyleCnt="0"/>
      <dgm:spPr/>
    </dgm:pt>
    <dgm:pt modelId="{91A6B7DE-6870-46D6-BBF4-E01AB10FFDFA}" type="pres">
      <dgm:prSet presAssocID="{F2FA0762-E8BD-524C-905A-01FD8505050A}" presName="iconBgRect" presStyleLbl="bgShp" presStyleIdx="5" presStyleCnt="6"/>
      <dgm:spPr>
        <a:solidFill>
          <a:srgbClr val="7030A0"/>
        </a:solidFill>
      </dgm:spPr>
    </dgm:pt>
    <dgm:pt modelId="{ED42720D-6AAA-4964-99C9-5D235D4D8520}" type="pres">
      <dgm:prSet presAssocID="{F2FA0762-E8BD-524C-905A-01FD8505050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ita"/>
        </a:ext>
      </dgm:extLst>
    </dgm:pt>
    <dgm:pt modelId="{E10641B0-4977-4C15-B7F1-61F33256AC34}" type="pres">
      <dgm:prSet presAssocID="{F2FA0762-E8BD-524C-905A-01FD8505050A}" presName="spaceRect" presStyleCnt="0"/>
      <dgm:spPr/>
    </dgm:pt>
    <dgm:pt modelId="{17D2BC94-B767-4AC1-A3FA-314B32FE1C5D}" type="pres">
      <dgm:prSet presAssocID="{F2FA0762-E8BD-524C-905A-01FD8505050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9B3CF307-2C43-8E45-ADDA-4C8C8DC4AAFA}" type="presOf" srcId="{A3D56DA6-0357-5A44-AB4D-050F445A3F1B}" destId="{996E5FF1-B2D1-445C-A337-4CB9993A23D9}" srcOrd="0" destOrd="0" presId="urn:microsoft.com/office/officeart/2018/2/layout/IconCircleList"/>
    <dgm:cxn modelId="{BF2C300A-E276-6F40-B3CC-2C70AAED88CC}" type="presOf" srcId="{B1960443-B10B-154C-B315-324E3AF0B1B9}" destId="{8212ACCC-352D-43AB-9780-631A16E0BFA7}" srcOrd="0" destOrd="0" presId="urn:microsoft.com/office/officeart/2018/2/layout/IconCircleList"/>
    <dgm:cxn modelId="{6B98120C-0107-6B40-A178-53C766967712}" srcId="{06B1F1EF-379F-D046-B308-72C3C1574F95}" destId="{F2FA0762-E8BD-524C-905A-01FD8505050A}" srcOrd="5" destOrd="0" parTransId="{B7B84575-AB97-3D4D-81AF-54A87DE7D395}" sibTransId="{22AF45A2-5C8C-5548-8AF3-3B13DF0D08EB}"/>
    <dgm:cxn modelId="{C8500D12-F40E-FB4F-B8B8-6219474B8254}" srcId="{06B1F1EF-379F-D046-B308-72C3C1574F95}" destId="{2DE50081-A811-E34D-97E2-1D2AC9880AEA}" srcOrd="2" destOrd="0" parTransId="{E01DCDA3-554E-D941-B59E-22062D312D8D}" sibTransId="{A3D56DA6-0357-5A44-AB4D-050F445A3F1B}"/>
    <dgm:cxn modelId="{86A74013-E3B0-C049-8CDF-35DF0C7B47B5}" type="presOf" srcId="{2DE50081-A811-E34D-97E2-1D2AC9880AEA}" destId="{BE81E953-1DB7-42FA-9590-BBC9922F3C69}" srcOrd="0" destOrd="0" presId="urn:microsoft.com/office/officeart/2018/2/layout/IconCircleList"/>
    <dgm:cxn modelId="{41CDCC15-C7FA-0F4B-93F6-05808D05E83F}" type="presOf" srcId="{06B1F1EF-379F-D046-B308-72C3C1574F95}" destId="{D5938A8E-427C-40B6-B288-2F06C9350087}" srcOrd="0" destOrd="0" presId="urn:microsoft.com/office/officeart/2018/2/layout/IconCircleList"/>
    <dgm:cxn modelId="{29AD322A-3BAD-7E4F-8A4B-BA2185279486}" type="presOf" srcId="{F2FA0762-E8BD-524C-905A-01FD8505050A}" destId="{17D2BC94-B767-4AC1-A3FA-314B32FE1C5D}" srcOrd="0" destOrd="0" presId="urn:microsoft.com/office/officeart/2018/2/layout/IconCircleList"/>
    <dgm:cxn modelId="{36002A36-EA09-5E42-995F-D5AA9CA887B3}" type="presOf" srcId="{4D454C92-8A2E-CD47-B74D-DB8302AF69B3}" destId="{85698775-3C4E-4445-B89D-254B2FC4C320}" srcOrd="0" destOrd="0" presId="urn:microsoft.com/office/officeart/2018/2/layout/IconCircleList"/>
    <dgm:cxn modelId="{667DDB49-1E4F-FF41-BD22-9A78A974DD26}" type="presOf" srcId="{CFC339E6-119B-AE4D-9C4F-0F98FB58431E}" destId="{54498336-E47D-4AC4-8EA3-3783E3F3C15D}" srcOrd="0" destOrd="0" presId="urn:microsoft.com/office/officeart/2018/2/layout/IconCircleList"/>
    <dgm:cxn modelId="{C0525F52-47AE-2E44-BDF1-21B6BA59C0A2}" type="presOf" srcId="{FB9C413F-193E-EA4E-A535-475B8252B32D}" destId="{A2AB7009-232F-459D-B0D3-F8A90C5B1997}" srcOrd="0" destOrd="0" presId="urn:microsoft.com/office/officeart/2018/2/layout/IconCircleList"/>
    <dgm:cxn modelId="{FBB88D54-FF1D-EA40-8B57-2DDFD6AC1CFE}" srcId="{06B1F1EF-379F-D046-B308-72C3C1574F95}" destId="{E3285B80-F0BC-754D-A1C0-6AB85FBB32D7}" srcOrd="0" destOrd="0" parTransId="{F2248343-7673-EF49-9438-E3442F15E580}" sibTransId="{A23158BB-4659-2F47-8849-2C260A7784E2}"/>
    <dgm:cxn modelId="{77DC57A1-45A3-4148-BB11-6BADB5D4E771}" type="presOf" srcId="{21650AE0-2EE6-3B49-BFB3-F92FA1A1DCAD}" destId="{CF75C2E4-0DB1-4431-9448-F27A23CA8476}" srcOrd="0" destOrd="0" presId="urn:microsoft.com/office/officeart/2018/2/layout/IconCircleList"/>
    <dgm:cxn modelId="{F98884BA-6653-4E42-9BFC-1FEF0BC3D8D3}" srcId="{06B1F1EF-379F-D046-B308-72C3C1574F95}" destId="{FB9C413F-193E-EA4E-A535-475B8252B32D}" srcOrd="4" destOrd="0" parTransId="{C878168C-A929-AB44-9A70-A8C4CBD27EEC}" sibTransId="{4D454C92-8A2E-CD47-B74D-DB8302AF69B3}"/>
    <dgm:cxn modelId="{01A06FBF-77A1-0A46-92E0-6AE3CF9F89A2}" type="presOf" srcId="{A23158BB-4659-2F47-8849-2C260A7784E2}" destId="{8EB2DE27-ECED-4F67-BB9C-113E8A74AB40}" srcOrd="0" destOrd="0" presId="urn:microsoft.com/office/officeart/2018/2/layout/IconCircleList"/>
    <dgm:cxn modelId="{8EB190C8-D6D7-3E47-8488-47AADF7F694F}" type="presOf" srcId="{E3285B80-F0BC-754D-A1C0-6AB85FBB32D7}" destId="{2B8AB82C-DEAD-4B7D-8BDC-4C27227D3BC9}" srcOrd="0" destOrd="0" presId="urn:microsoft.com/office/officeart/2018/2/layout/IconCircleList"/>
    <dgm:cxn modelId="{D3BF84EE-3269-B94F-B3B7-CC466E538399}" srcId="{06B1F1EF-379F-D046-B308-72C3C1574F95}" destId="{70543D80-2161-AC4C-959B-86D9C9AD5D89}" srcOrd="1" destOrd="0" parTransId="{6E20C624-1BAC-6646-B5AC-7F7FE16B517C}" sibTransId="{CFC339E6-119B-AE4D-9C4F-0F98FB58431E}"/>
    <dgm:cxn modelId="{F30081F7-835D-1B4C-ACEC-8527B972A839}" type="presOf" srcId="{70543D80-2161-AC4C-959B-86D9C9AD5D89}" destId="{3FCE807C-834C-4DD9-A58E-F305D9A765CD}" srcOrd="0" destOrd="0" presId="urn:microsoft.com/office/officeart/2018/2/layout/IconCircleList"/>
    <dgm:cxn modelId="{A4F31CF8-1260-9B4D-B435-A908F2A01F8A}" srcId="{06B1F1EF-379F-D046-B308-72C3C1574F95}" destId="{21650AE0-2EE6-3B49-BFB3-F92FA1A1DCAD}" srcOrd="3" destOrd="0" parTransId="{C495DD0D-3CBF-7342-AAD4-78E300C7BA02}" sibTransId="{B1960443-B10B-154C-B315-324E3AF0B1B9}"/>
    <dgm:cxn modelId="{CAD1A8BB-3A89-0D4C-947E-4E3B49C40AEE}" type="presParOf" srcId="{D5938A8E-427C-40B6-B288-2F06C9350087}" destId="{96C01BE1-25F5-41C5-B28C-17BC64988CF1}" srcOrd="0" destOrd="0" presId="urn:microsoft.com/office/officeart/2018/2/layout/IconCircleList"/>
    <dgm:cxn modelId="{D6EB650C-C9B8-F74A-912A-673B3EA5E9A5}" type="presParOf" srcId="{96C01BE1-25F5-41C5-B28C-17BC64988CF1}" destId="{76505143-2223-48EC-8D0D-540AE6E6CCCE}" srcOrd="0" destOrd="0" presId="urn:microsoft.com/office/officeart/2018/2/layout/IconCircleList"/>
    <dgm:cxn modelId="{5FDA08AB-625D-884F-B2AB-1072FC69E517}" type="presParOf" srcId="{76505143-2223-48EC-8D0D-540AE6E6CCCE}" destId="{0C1C1AA5-39BC-40C4-AD99-0CCC33E166EC}" srcOrd="0" destOrd="0" presId="urn:microsoft.com/office/officeart/2018/2/layout/IconCircleList"/>
    <dgm:cxn modelId="{6447A11D-790E-4D49-BD55-8AC91A4C211B}" type="presParOf" srcId="{76505143-2223-48EC-8D0D-540AE6E6CCCE}" destId="{528424E5-960F-44E7-8C37-3FD905EA6A54}" srcOrd="1" destOrd="0" presId="urn:microsoft.com/office/officeart/2018/2/layout/IconCircleList"/>
    <dgm:cxn modelId="{C0B61844-A4BB-A144-BA5E-9789D9DCCC74}" type="presParOf" srcId="{76505143-2223-48EC-8D0D-540AE6E6CCCE}" destId="{9328CD58-F9ED-4D89-BC99-5982156B3F37}" srcOrd="2" destOrd="0" presId="urn:microsoft.com/office/officeart/2018/2/layout/IconCircleList"/>
    <dgm:cxn modelId="{6BC5A396-F5B0-6340-9EC1-3A032FA2D738}" type="presParOf" srcId="{76505143-2223-48EC-8D0D-540AE6E6CCCE}" destId="{2B8AB82C-DEAD-4B7D-8BDC-4C27227D3BC9}" srcOrd="3" destOrd="0" presId="urn:microsoft.com/office/officeart/2018/2/layout/IconCircleList"/>
    <dgm:cxn modelId="{3323A477-6D6C-5A47-BFA5-2A15B5D425CA}" type="presParOf" srcId="{96C01BE1-25F5-41C5-B28C-17BC64988CF1}" destId="{8EB2DE27-ECED-4F67-BB9C-113E8A74AB40}" srcOrd="1" destOrd="0" presId="urn:microsoft.com/office/officeart/2018/2/layout/IconCircleList"/>
    <dgm:cxn modelId="{5E610EFF-B481-C549-AD79-6E765408AFDD}" type="presParOf" srcId="{96C01BE1-25F5-41C5-B28C-17BC64988CF1}" destId="{78A7105D-FBF6-4132-9A98-219BE76F482B}" srcOrd="2" destOrd="0" presId="urn:microsoft.com/office/officeart/2018/2/layout/IconCircleList"/>
    <dgm:cxn modelId="{2AFA7C49-40FB-6A41-8674-81F7EEB47288}" type="presParOf" srcId="{78A7105D-FBF6-4132-9A98-219BE76F482B}" destId="{F4973C5F-51B1-4DEA-90C0-76D463C31BF7}" srcOrd="0" destOrd="0" presId="urn:microsoft.com/office/officeart/2018/2/layout/IconCircleList"/>
    <dgm:cxn modelId="{E4E36021-6D3C-C842-9BF8-AB8A01358E46}" type="presParOf" srcId="{78A7105D-FBF6-4132-9A98-219BE76F482B}" destId="{D5C8AD75-304C-4747-8BC0-2AF61CDA4CB0}" srcOrd="1" destOrd="0" presId="urn:microsoft.com/office/officeart/2018/2/layout/IconCircleList"/>
    <dgm:cxn modelId="{CB796185-DA1B-BA40-AF08-C52C9CD7E111}" type="presParOf" srcId="{78A7105D-FBF6-4132-9A98-219BE76F482B}" destId="{FD6D443B-787C-480C-A617-94A124A70E57}" srcOrd="2" destOrd="0" presId="urn:microsoft.com/office/officeart/2018/2/layout/IconCircleList"/>
    <dgm:cxn modelId="{7CA30BCF-2054-B544-9324-ABADE2A98FBE}" type="presParOf" srcId="{78A7105D-FBF6-4132-9A98-219BE76F482B}" destId="{3FCE807C-834C-4DD9-A58E-F305D9A765CD}" srcOrd="3" destOrd="0" presId="urn:microsoft.com/office/officeart/2018/2/layout/IconCircleList"/>
    <dgm:cxn modelId="{05948DFE-29C2-054D-960C-B86B3E3FC2D0}" type="presParOf" srcId="{96C01BE1-25F5-41C5-B28C-17BC64988CF1}" destId="{54498336-E47D-4AC4-8EA3-3783E3F3C15D}" srcOrd="3" destOrd="0" presId="urn:microsoft.com/office/officeart/2018/2/layout/IconCircleList"/>
    <dgm:cxn modelId="{9C598FF4-DC4A-1744-8CDA-E35545877143}" type="presParOf" srcId="{96C01BE1-25F5-41C5-B28C-17BC64988CF1}" destId="{B668D4FC-B028-4744-8E2C-D72FB6B21072}" srcOrd="4" destOrd="0" presId="urn:microsoft.com/office/officeart/2018/2/layout/IconCircleList"/>
    <dgm:cxn modelId="{F2916F81-9A8A-B847-A798-5FF46328E326}" type="presParOf" srcId="{B668D4FC-B028-4744-8E2C-D72FB6B21072}" destId="{BEEC6567-0A09-4421-B797-62780876F838}" srcOrd="0" destOrd="0" presId="urn:microsoft.com/office/officeart/2018/2/layout/IconCircleList"/>
    <dgm:cxn modelId="{AFDA2509-0844-5B42-BE79-5C13CE54DC7B}" type="presParOf" srcId="{B668D4FC-B028-4744-8E2C-D72FB6B21072}" destId="{B6381406-0D96-4CCF-B948-DC422254EA3A}" srcOrd="1" destOrd="0" presId="urn:microsoft.com/office/officeart/2018/2/layout/IconCircleList"/>
    <dgm:cxn modelId="{2B8EB970-AD9F-6640-9BEC-86BDAED0CDBC}" type="presParOf" srcId="{B668D4FC-B028-4744-8E2C-D72FB6B21072}" destId="{3D34F957-372E-47E9-97CA-B231A50E0F16}" srcOrd="2" destOrd="0" presId="urn:microsoft.com/office/officeart/2018/2/layout/IconCircleList"/>
    <dgm:cxn modelId="{45D4D6D9-75E1-0F49-AFEC-98D312C61F9B}" type="presParOf" srcId="{B668D4FC-B028-4744-8E2C-D72FB6B21072}" destId="{BE81E953-1DB7-42FA-9590-BBC9922F3C69}" srcOrd="3" destOrd="0" presId="urn:microsoft.com/office/officeart/2018/2/layout/IconCircleList"/>
    <dgm:cxn modelId="{B8E0E192-21E6-C146-A9EB-769945B1470F}" type="presParOf" srcId="{96C01BE1-25F5-41C5-B28C-17BC64988CF1}" destId="{996E5FF1-B2D1-445C-A337-4CB9993A23D9}" srcOrd="5" destOrd="0" presId="urn:microsoft.com/office/officeart/2018/2/layout/IconCircleList"/>
    <dgm:cxn modelId="{A95B3542-DE46-EB42-92DD-78F001BA3AAF}" type="presParOf" srcId="{96C01BE1-25F5-41C5-B28C-17BC64988CF1}" destId="{A489E1A9-EEFA-4B9C-8F7F-321E78F5D11A}" srcOrd="6" destOrd="0" presId="urn:microsoft.com/office/officeart/2018/2/layout/IconCircleList"/>
    <dgm:cxn modelId="{FC5D8AF8-BA8A-C74F-BC48-3548F46B65A1}" type="presParOf" srcId="{A489E1A9-EEFA-4B9C-8F7F-321E78F5D11A}" destId="{67823DBC-06EC-4FCB-8870-B8CEDD609CB2}" srcOrd="0" destOrd="0" presId="urn:microsoft.com/office/officeart/2018/2/layout/IconCircleList"/>
    <dgm:cxn modelId="{E1D1C0B4-3C3A-0346-8F58-B73BAF3694B8}" type="presParOf" srcId="{A489E1A9-EEFA-4B9C-8F7F-321E78F5D11A}" destId="{7FFB4472-3D07-43E9-A625-A953A788BE80}" srcOrd="1" destOrd="0" presId="urn:microsoft.com/office/officeart/2018/2/layout/IconCircleList"/>
    <dgm:cxn modelId="{844ABF9D-442F-4D48-BD2C-035113C19B30}" type="presParOf" srcId="{A489E1A9-EEFA-4B9C-8F7F-321E78F5D11A}" destId="{45826167-9253-4B98-B54A-3F06DD206323}" srcOrd="2" destOrd="0" presId="urn:microsoft.com/office/officeart/2018/2/layout/IconCircleList"/>
    <dgm:cxn modelId="{A3EDE052-A383-0E4E-9761-955B93BF2498}" type="presParOf" srcId="{A489E1A9-EEFA-4B9C-8F7F-321E78F5D11A}" destId="{CF75C2E4-0DB1-4431-9448-F27A23CA8476}" srcOrd="3" destOrd="0" presId="urn:microsoft.com/office/officeart/2018/2/layout/IconCircleList"/>
    <dgm:cxn modelId="{0DAB0D5F-F6C9-814C-A13A-6E81BB568C06}" type="presParOf" srcId="{96C01BE1-25F5-41C5-B28C-17BC64988CF1}" destId="{8212ACCC-352D-43AB-9780-631A16E0BFA7}" srcOrd="7" destOrd="0" presId="urn:microsoft.com/office/officeart/2018/2/layout/IconCircleList"/>
    <dgm:cxn modelId="{27E35644-33B6-4140-A8DE-43CAFC326AA2}" type="presParOf" srcId="{96C01BE1-25F5-41C5-B28C-17BC64988CF1}" destId="{400D7F89-92E1-4293-AE03-954E0E01C0FD}" srcOrd="8" destOrd="0" presId="urn:microsoft.com/office/officeart/2018/2/layout/IconCircleList"/>
    <dgm:cxn modelId="{F388B8DD-6A26-BE46-8275-C3E72F06D138}" type="presParOf" srcId="{400D7F89-92E1-4293-AE03-954E0E01C0FD}" destId="{09DC6256-C214-42A5-8250-1CDE990F143F}" srcOrd="0" destOrd="0" presId="urn:microsoft.com/office/officeart/2018/2/layout/IconCircleList"/>
    <dgm:cxn modelId="{0BDFF6C3-4856-B74D-B45D-78F28E6FF905}" type="presParOf" srcId="{400D7F89-92E1-4293-AE03-954E0E01C0FD}" destId="{254F277D-46CF-4FD6-B067-44D536C50F69}" srcOrd="1" destOrd="0" presId="urn:microsoft.com/office/officeart/2018/2/layout/IconCircleList"/>
    <dgm:cxn modelId="{D45A442D-E3B7-0D40-A914-61D899BC2940}" type="presParOf" srcId="{400D7F89-92E1-4293-AE03-954E0E01C0FD}" destId="{97713AC8-147E-4CEA-875C-DE1A3CEE4BBC}" srcOrd="2" destOrd="0" presId="urn:microsoft.com/office/officeart/2018/2/layout/IconCircleList"/>
    <dgm:cxn modelId="{FD747FC2-3E00-DF48-9D25-9153D29C2193}" type="presParOf" srcId="{400D7F89-92E1-4293-AE03-954E0E01C0FD}" destId="{A2AB7009-232F-459D-B0D3-F8A90C5B1997}" srcOrd="3" destOrd="0" presId="urn:microsoft.com/office/officeart/2018/2/layout/IconCircleList"/>
    <dgm:cxn modelId="{42B179FE-34D1-334E-B06C-7D8C49BC9B12}" type="presParOf" srcId="{96C01BE1-25F5-41C5-B28C-17BC64988CF1}" destId="{85698775-3C4E-4445-B89D-254B2FC4C320}" srcOrd="9" destOrd="0" presId="urn:microsoft.com/office/officeart/2018/2/layout/IconCircleList"/>
    <dgm:cxn modelId="{177E4CBD-4DDB-4041-A984-7B914416F4B5}" type="presParOf" srcId="{96C01BE1-25F5-41C5-B28C-17BC64988CF1}" destId="{D8DD1BB0-F57D-47E9-8D0B-78E7347FC825}" srcOrd="10" destOrd="0" presId="urn:microsoft.com/office/officeart/2018/2/layout/IconCircleList"/>
    <dgm:cxn modelId="{BED24976-A45F-F547-9B78-93BE88806D4C}" type="presParOf" srcId="{D8DD1BB0-F57D-47E9-8D0B-78E7347FC825}" destId="{91A6B7DE-6870-46D6-BBF4-E01AB10FFDFA}" srcOrd="0" destOrd="0" presId="urn:microsoft.com/office/officeart/2018/2/layout/IconCircleList"/>
    <dgm:cxn modelId="{D20EDD4D-5990-F443-9715-4CB4DF3ADDCD}" type="presParOf" srcId="{D8DD1BB0-F57D-47E9-8D0B-78E7347FC825}" destId="{ED42720D-6AAA-4964-99C9-5D235D4D8520}" srcOrd="1" destOrd="0" presId="urn:microsoft.com/office/officeart/2018/2/layout/IconCircleList"/>
    <dgm:cxn modelId="{A3A2B164-1D55-F247-9C40-98725596C1BE}" type="presParOf" srcId="{D8DD1BB0-F57D-47E9-8D0B-78E7347FC825}" destId="{E10641B0-4977-4C15-B7F1-61F33256AC34}" srcOrd="2" destOrd="0" presId="urn:microsoft.com/office/officeart/2018/2/layout/IconCircleList"/>
    <dgm:cxn modelId="{E53EBA5A-DB18-134B-B93C-CD26A44989DC}" type="presParOf" srcId="{D8DD1BB0-F57D-47E9-8D0B-78E7347FC825}" destId="{17D2BC94-B767-4AC1-A3FA-314B32FE1C5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2CBC87-BD05-554F-BE08-CCC196536EB4}" type="doc">
      <dgm:prSet loTypeId="urn:microsoft.com/office/officeart/2005/8/layout/radial5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C0DA6F2A-4A8F-9E43-A435-068D7E88E0C5}">
      <dgm:prSet phldrT="[Testo]"/>
      <dgm:spPr/>
      <dgm:t>
        <a:bodyPr/>
        <a:lstStyle/>
        <a:p>
          <a:r>
            <a:rPr lang="en-US" b="0" dirty="0" err="1">
              <a:latin typeface="+mn-lt"/>
              <a:ea typeface="+mn-ea"/>
              <a:cs typeface="+mn-cs"/>
            </a:rPr>
            <a:t>Analisi</a:t>
          </a:r>
          <a:r>
            <a:rPr lang="en-US" b="0" dirty="0">
              <a:latin typeface="+mn-lt"/>
              <a:ea typeface="+mn-ea"/>
              <a:cs typeface="+mn-cs"/>
            </a:rPr>
            <a:t> </a:t>
          </a:r>
          <a:r>
            <a:rPr lang="en-US" b="0" dirty="0" err="1">
              <a:latin typeface="+mn-lt"/>
              <a:ea typeface="+mn-ea"/>
              <a:cs typeface="+mn-cs"/>
            </a:rPr>
            <a:t>correlazione</a:t>
          </a:r>
          <a:r>
            <a:rPr lang="en-US" b="0" dirty="0">
              <a:latin typeface="+mn-lt"/>
              <a:ea typeface="+mn-ea"/>
              <a:cs typeface="+mn-cs"/>
            </a:rPr>
            <a:t> </a:t>
          </a:r>
          <a:r>
            <a:rPr lang="en-US" b="0" dirty="0" err="1">
              <a:latin typeface="+mn-lt"/>
              <a:ea typeface="+mn-ea"/>
              <a:cs typeface="+mn-cs"/>
            </a:rPr>
            <a:t>tra</a:t>
          </a:r>
          <a:r>
            <a:rPr lang="en-US" b="0" dirty="0">
              <a:latin typeface="+mn-lt"/>
              <a:ea typeface="+mn-ea"/>
              <a:cs typeface="+mn-cs"/>
            </a:rPr>
            <a:t> </a:t>
          </a:r>
          <a:endParaRPr lang="it-IT" b="0" dirty="0"/>
        </a:p>
      </dgm:t>
    </dgm:pt>
    <dgm:pt modelId="{E4E21A8B-B798-7E46-9AF2-63D71250D9CC}" type="parTrans" cxnId="{0DF1359B-A968-224B-932E-59F32179A6FC}">
      <dgm:prSet/>
      <dgm:spPr/>
      <dgm:t>
        <a:bodyPr/>
        <a:lstStyle/>
        <a:p>
          <a:endParaRPr lang="it-IT"/>
        </a:p>
      </dgm:t>
    </dgm:pt>
    <dgm:pt modelId="{8BF80637-21BF-BD46-A925-BDF1902F7B21}" type="sibTrans" cxnId="{0DF1359B-A968-224B-932E-59F32179A6FC}">
      <dgm:prSet/>
      <dgm:spPr/>
      <dgm:t>
        <a:bodyPr/>
        <a:lstStyle/>
        <a:p>
          <a:endParaRPr lang="it-IT"/>
        </a:p>
      </dgm:t>
    </dgm:pt>
    <dgm:pt modelId="{1B351BA1-7358-5640-935E-A853A455AA46}">
      <dgm:prSet phldrT="[Testo]"/>
      <dgm:spPr/>
      <dgm:t>
        <a:bodyPr/>
        <a:lstStyle/>
        <a:p>
          <a:r>
            <a:rPr lang="en-US" dirty="0">
              <a:latin typeface="+mn-lt"/>
              <a:ea typeface="+mn-ea"/>
              <a:cs typeface="+mn-cs"/>
            </a:rPr>
            <a:t>SAT-MC II</a:t>
          </a:r>
          <a:endParaRPr lang="it-IT" dirty="0"/>
        </a:p>
      </dgm:t>
    </dgm:pt>
    <dgm:pt modelId="{EDEA3DCA-93F7-ED44-82EE-F30964ADDD09}" type="parTrans" cxnId="{5EDDB641-5937-9C48-87E9-414465F5C038}">
      <dgm:prSet/>
      <dgm:spPr/>
      <dgm:t>
        <a:bodyPr/>
        <a:lstStyle/>
        <a:p>
          <a:endParaRPr lang="it-IT"/>
        </a:p>
      </dgm:t>
    </dgm:pt>
    <dgm:pt modelId="{5EE06D0E-64A2-AB4F-9CE4-6584EBE35BD9}" type="sibTrans" cxnId="{5EDDB641-5937-9C48-87E9-414465F5C038}">
      <dgm:prSet/>
      <dgm:spPr/>
      <dgm:t>
        <a:bodyPr/>
        <a:lstStyle/>
        <a:p>
          <a:endParaRPr lang="it-IT"/>
        </a:p>
      </dgm:t>
    </dgm:pt>
    <dgm:pt modelId="{6A642660-634D-CF48-B1F4-93484ECC1819}">
      <dgm:prSet phldrT="[Testo]"/>
      <dgm:spPr/>
      <dgm:t>
        <a:bodyPr/>
        <a:lstStyle/>
        <a:p>
          <a:r>
            <a:rPr lang="en-US" dirty="0" err="1">
              <a:latin typeface="+mn-lt"/>
              <a:ea typeface="+mn-ea"/>
              <a:cs typeface="+mn-cs"/>
            </a:rPr>
            <a:t>Pragmatica</a:t>
          </a:r>
          <a:r>
            <a:rPr lang="en-US" dirty="0">
              <a:latin typeface="+mn-lt"/>
              <a:ea typeface="+mn-ea"/>
              <a:cs typeface="+mn-cs"/>
            </a:rPr>
            <a:t> </a:t>
          </a:r>
          <a:endParaRPr lang="it-IT" dirty="0"/>
        </a:p>
      </dgm:t>
    </dgm:pt>
    <dgm:pt modelId="{9C85620C-FDA3-6947-88B9-27FC73AC794B}" type="parTrans" cxnId="{D7AE4F47-F356-D947-918C-3AA2C1D23123}">
      <dgm:prSet/>
      <dgm:spPr/>
      <dgm:t>
        <a:bodyPr/>
        <a:lstStyle/>
        <a:p>
          <a:endParaRPr lang="it-IT"/>
        </a:p>
      </dgm:t>
    </dgm:pt>
    <dgm:pt modelId="{907A33CD-9C86-524A-8302-6FE28743ABA6}" type="sibTrans" cxnId="{D7AE4F47-F356-D947-918C-3AA2C1D23123}">
      <dgm:prSet/>
      <dgm:spPr/>
      <dgm:t>
        <a:bodyPr/>
        <a:lstStyle/>
        <a:p>
          <a:endParaRPr lang="it-IT"/>
        </a:p>
      </dgm:t>
    </dgm:pt>
    <dgm:pt modelId="{1BF0EBF1-8C5C-7B42-A255-065F1BB50065}">
      <dgm:prSet phldrT="[Testo]" phldr="1"/>
      <dgm:spPr>
        <a:solidFill>
          <a:schemeClr val="accent2"/>
        </a:solidFill>
        <a:effectLst>
          <a:outerShdw blurRad="50800" dist="50800" dir="5400000" algn="ctr" rotWithShape="0">
            <a:schemeClr val="accent2"/>
          </a:outerShdw>
        </a:effectLst>
      </dgm:spPr>
      <dgm:t>
        <a:bodyPr/>
        <a:lstStyle/>
        <a:p>
          <a:endParaRPr lang="it-IT" dirty="0">
            <a:solidFill>
              <a:schemeClr val="accent2"/>
            </a:solidFill>
          </a:endParaRPr>
        </a:p>
      </dgm:t>
    </dgm:pt>
    <dgm:pt modelId="{D9FB4824-E9E1-1A48-8773-73ECB4C4FC0C}" type="sibTrans" cxnId="{9217E997-E145-1B47-82E4-657AA64A74FA}">
      <dgm:prSet/>
      <dgm:spPr/>
      <dgm:t>
        <a:bodyPr/>
        <a:lstStyle/>
        <a:p>
          <a:endParaRPr lang="it-IT"/>
        </a:p>
      </dgm:t>
    </dgm:pt>
    <dgm:pt modelId="{F8947F4F-A0E7-BF4B-BD5C-013D427E7149}" type="parTrans" cxnId="{9217E997-E145-1B47-82E4-657AA64A74FA}">
      <dgm:prSet/>
      <dgm:spPr>
        <a:solidFill>
          <a:schemeClr val="accent2"/>
        </a:solidFill>
        <a:effectLst>
          <a:outerShdw blurRad="50800" dist="50800" dir="5400000" algn="ctr" rotWithShape="0">
            <a:schemeClr val="accent2"/>
          </a:outerShdw>
        </a:effectLst>
      </dgm:spPr>
      <dgm:t>
        <a:bodyPr/>
        <a:lstStyle/>
        <a:p>
          <a:endParaRPr lang="it-IT"/>
        </a:p>
      </dgm:t>
    </dgm:pt>
    <dgm:pt modelId="{A27B99F4-1625-404E-A225-ED0B3B58E0E1}" type="pres">
      <dgm:prSet presAssocID="{552CBC87-BD05-554F-BE08-CCC196536EB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7623B32-9030-B446-9641-9252BB39E2FD}" type="pres">
      <dgm:prSet presAssocID="{C0DA6F2A-4A8F-9E43-A435-068D7E88E0C5}" presName="centerShape" presStyleLbl="node0" presStyleIdx="0" presStyleCnt="1" custScaleX="107796" custScaleY="107796"/>
      <dgm:spPr/>
    </dgm:pt>
    <dgm:pt modelId="{35A9D5FF-8E1E-8B45-B3BC-A87B837D1C1F}" type="pres">
      <dgm:prSet presAssocID="{F8947F4F-A0E7-BF4B-BD5C-013D427E7149}" presName="parTrans" presStyleLbl="sibTrans2D1" presStyleIdx="0" presStyleCnt="3"/>
      <dgm:spPr/>
    </dgm:pt>
    <dgm:pt modelId="{A65076E7-3671-FB42-A699-28C743716797}" type="pres">
      <dgm:prSet presAssocID="{F8947F4F-A0E7-BF4B-BD5C-013D427E7149}" presName="connectorText" presStyleLbl="sibTrans2D1" presStyleIdx="0" presStyleCnt="3"/>
      <dgm:spPr/>
    </dgm:pt>
    <dgm:pt modelId="{E66ACCA3-FC85-5340-AA96-3E52B524F52F}" type="pres">
      <dgm:prSet presAssocID="{1BF0EBF1-8C5C-7B42-A255-065F1BB50065}" presName="node" presStyleLbl="node1" presStyleIdx="0" presStyleCnt="3" custRadScaleRad="96658" custRadScaleInc="-858">
        <dgm:presLayoutVars>
          <dgm:bulletEnabled val="1"/>
        </dgm:presLayoutVars>
      </dgm:prSet>
      <dgm:spPr/>
    </dgm:pt>
    <dgm:pt modelId="{E2CB3202-417B-204A-AB0C-32D8513074A6}" type="pres">
      <dgm:prSet presAssocID="{EDEA3DCA-93F7-ED44-82EE-F30964ADDD09}" presName="parTrans" presStyleLbl="sibTrans2D1" presStyleIdx="1" presStyleCnt="3"/>
      <dgm:spPr/>
    </dgm:pt>
    <dgm:pt modelId="{849E72BC-31D0-9849-9F2E-732B7C5E8BFA}" type="pres">
      <dgm:prSet presAssocID="{EDEA3DCA-93F7-ED44-82EE-F30964ADDD09}" presName="connectorText" presStyleLbl="sibTrans2D1" presStyleIdx="1" presStyleCnt="3"/>
      <dgm:spPr/>
    </dgm:pt>
    <dgm:pt modelId="{72B40070-F1A8-6F41-9073-69B72B88628E}" type="pres">
      <dgm:prSet presAssocID="{1B351BA1-7358-5640-935E-A853A455AA46}" presName="node" presStyleLbl="node1" presStyleIdx="1" presStyleCnt="3">
        <dgm:presLayoutVars>
          <dgm:bulletEnabled val="1"/>
        </dgm:presLayoutVars>
      </dgm:prSet>
      <dgm:spPr/>
    </dgm:pt>
    <dgm:pt modelId="{0A30CC1D-8D55-EA4D-A117-8B31CF2BE554}" type="pres">
      <dgm:prSet presAssocID="{9C85620C-FDA3-6947-88B9-27FC73AC794B}" presName="parTrans" presStyleLbl="sibTrans2D1" presStyleIdx="2" presStyleCnt="3"/>
      <dgm:spPr/>
    </dgm:pt>
    <dgm:pt modelId="{433CEF23-206F-5947-A440-3682B85E9DAD}" type="pres">
      <dgm:prSet presAssocID="{9C85620C-FDA3-6947-88B9-27FC73AC794B}" presName="connectorText" presStyleLbl="sibTrans2D1" presStyleIdx="2" presStyleCnt="3"/>
      <dgm:spPr/>
    </dgm:pt>
    <dgm:pt modelId="{D2507D7D-4E4E-9A41-ADDE-0533060F3829}" type="pres">
      <dgm:prSet presAssocID="{6A642660-634D-CF48-B1F4-93484ECC1819}" presName="node" presStyleLbl="node1" presStyleIdx="2" presStyleCnt="3">
        <dgm:presLayoutVars>
          <dgm:bulletEnabled val="1"/>
        </dgm:presLayoutVars>
      </dgm:prSet>
      <dgm:spPr/>
    </dgm:pt>
  </dgm:ptLst>
  <dgm:cxnLst>
    <dgm:cxn modelId="{71887422-6D95-8B48-ABDE-2BA54404D197}" type="presOf" srcId="{6A642660-634D-CF48-B1F4-93484ECC1819}" destId="{D2507D7D-4E4E-9A41-ADDE-0533060F3829}" srcOrd="0" destOrd="0" presId="urn:microsoft.com/office/officeart/2005/8/layout/radial5"/>
    <dgm:cxn modelId="{5EDDB641-5937-9C48-87E9-414465F5C038}" srcId="{C0DA6F2A-4A8F-9E43-A435-068D7E88E0C5}" destId="{1B351BA1-7358-5640-935E-A853A455AA46}" srcOrd="1" destOrd="0" parTransId="{EDEA3DCA-93F7-ED44-82EE-F30964ADDD09}" sibTransId="{5EE06D0E-64A2-AB4F-9CE4-6584EBE35BD9}"/>
    <dgm:cxn modelId="{D7AE4F47-F356-D947-918C-3AA2C1D23123}" srcId="{C0DA6F2A-4A8F-9E43-A435-068D7E88E0C5}" destId="{6A642660-634D-CF48-B1F4-93484ECC1819}" srcOrd="2" destOrd="0" parTransId="{9C85620C-FDA3-6947-88B9-27FC73AC794B}" sibTransId="{907A33CD-9C86-524A-8302-6FE28743ABA6}"/>
    <dgm:cxn modelId="{3CC95F4E-9D4E-3249-8C17-532BE036C9AE}" type="presOf" srcId="{9C85620C-FDA3-6947-88B9-27FC73AC794B}" destId="{433CEF23-206F-5947-A440-3682B85E9DAD}" srcOrd="1" destOrd="0" presId="urn:microsoft.com/office/officeart/2005/8/layout/radial5"/>
    <dgm:cxn modelId="{F1575F80-3FD4-054C-96FA-D207DA8501F3}" type="presOf" srcId="{9C85620C-FDA3-6947-88B9-27FC73AC794B}" destId="{0A30CC1D-8D55-EA4D-A117-8B31CF2BE554}" srcOrd="0" destOrd="0" presId="urn:microsoft.com/office/officeart/2005/8/layout/radial5"/>
    <dgm:cxn modelId="{FCD87D8D-13E1-994E-A176-0ED37490179E}" type="presOf" srcId="{1B351BA1-7358-5640-935E-A853A455AA46}" destId="{72B40070-F1A8-6F41-9073-69B72B88628E}" srcOrd="0" destOrd="0" presId="urn:microsoft.com/office/officeart/2005/8/layout/radial5"/>
    <dgm:cxn modelId="{9217E997-E145-1B47-82E4-657AA64A74FA}" srcId="{C0DA6F2A-4A8F-9E43-A435-068D7E88E0C5}" destId="{1BF0EBF1-8C5C-7B42-A255-065F1BB50065}" srcOrd="0" destOrd="0" parTransId="{F8947F4F-A0E7-BF4B-BD5C-013D427E7149}" sibTransId="{D9FB4824-E9E1-1A48-8773-73ECB4C4FC0C}"/>
    <dgm:cxn modelId="{0DF1359B-A968-224B-932E-59F32179A6FC}" srcId="{552CBC87-BD05-554F-BE08-CCC196536EB4}" destId="{C0DA6F2A-4A8F-9E43-A435-068D7E88E0C5}" srcOrd="0" destOrd="0" parTransId="{E4E21A8B-B798-7E46-9AF2-63D71250D9CC}" sibTransId="{8BF80637-21BF-BD46-A925-BDF1902F7B21}"/>
    <dgm:cxn modelId="{C94968A5-0F3F-DC4D-8391-BA0C51C515D9}" type="presOf" srcId="{552CBC87-BD05-554F-BE08-CCC196536EB4}" destId="{A27B99F4-1625-404E-A225-ED0B3B58E0E1}" srcOrd="0" destOrd="0" presId="urn:microsoft.com/office/officeart/2005/8/layout/radial5"/>
    <dgm:cxn modelId="{8DD11DB0-A082-0244-A30C-4B9997642ADF}" type="presOf" srcId="{C0DA6F2A-4A8F-9E43-A435-068D7E88E0C5}" destId="{D7623B32-9030-B446-9641-9252BB39E2FD}" srcOrd="0" destOrd="0" presId="urn:microsoft.com/office/officeart/2005/8/layout/radial5"/>
    <dgm:cxn modelId="{14E511C8-EA14-224E-A5E6-F7A517285A9E}" type="presOf" srcId="{F8947F4F-A0E7-BF4B-BD5C-013D427E7149}" destId="{35A9D5FF-8E1E-8B45-B3BC-A87B837D1C1F}" srcOrd="0" destOrd="0" presId="urn:microsoft.com/office/officeart/2005/8/layout/radial5"/>
    <dgm:cxn modelId="{FED199CB-9DF9-EF47-8C4F-8DA089F6BF31}" type="presOf" srcId="{1BF0EBF1-8C5C-7B42-A255-065F1BB50065}" destId="{E66ACCA3-FC85-5340-AA96-3E52B524F52F}" srcOrd="0" destOrd="0" presId="urn:microsoft.com/office/officeart/2005/8/layout/radial5"/>
    <dgm:cxn modelId="{094DDBE1-9AD4-9242-BBF9-BBADD148D786}" type="presOf" srcId="{EDEA3DCA-93F7-ED44-82EE-F30964ADDD09}" destId="{E2CB3202-417B-204A-AB0C-32D8513074A6}" srcOrd="0" destOrd="0" presId="urn:microsoft.com/office/officeart/2005/8/layout/radial5"/>
    <dgm:cxn modelId="{206808E9-C5CD-4C45-A3BC-A063293D8BD4}" type="presOf" srcId="{F8947F4F-A0E7-BF4B-BD5C-013D427E7149}" destId="{A65076E7-3671-FB42-A699-28C743716797}" srcOrd="1" destOrd="0" presId="urn:microsoft.com/office/officeart/2005/8/layout/radial5"/>
    <dgm:cxn modelId="{A59D8CEC-6ACB-7B46-865C-9E2F67C3F10A}" type="presOf" srcId="{EDEA3DCA-93F7-ED44-82EE-F30964ADDD09}" destId="{849E72BC-31D0-9849-9F2E-732B7C5E8BFA}" srcOrd="1" destOrd="0" presId="urn:microsoft.com/office/officeart/2005/8/layout/radial5"/>
    <dgm:cxn modelId="{CEE48D2E-47B2-4243-A62F-42DEAB78C023}" type="presParOf" srcId="{A27B99F4-1625-404E-A225-ED0B3B58E0E1}" destId="{D7623B32-9030-B446-9641-9252BB39E2FD}" srcOrd="0" destOrd="0" presId="urn:microsoft.com/office/officeart/2005/8/layout/radial5"/>
    <dgm:cxn modelId="{D18B73CA-C466-9D4A-94BD-01BEBE4F6570}" type="presParOf" srcId="{A27B99F4-1625-404E-A225-ED0B3B58E0E1}" destId="{35A9D5FF-8E1E-8B45-B3BC-A87B837D1C1F}" srcOrd="1" destOrd="0" presId="urn:microsoft.com/office/officeart/2005/8/layout/radial5"/>
    <dgm:cxn modelId="{A7E18928-618A-5744-B22A-066C5540CF95}" type="presParOf" srcId="{35A9D5FF-8E1E-8B45-B3BC-A87B837D1C1F}" destId="{A65076E7-3671-FB42-A699-28C743716797}" srcOrd="0" destOrd="0" presId="urn:microsoft.com/office/officeart/2005/8/layout/radial5"/>
    <dgm:cxn modelId="{29751F9F-7551-FC4F-AC53-AAFFA276A528}" type="presParOf" srcId="{A27B99F4-1625-404E-A225-ED0B3B58E0E1}" destId="{E66ACCA3-FC85-5340-AA96-3E52B524F52F}" srcOrd="2" destOrd="0" presId="urn:microsoft.com/office/officeart/2005/8/layout/radial5"/>
    <dgm:cxn modelId="{1264BE74-58C4-5B49-B47A-30FDAF283E9A}" type="presParOf" srcId="{A27B99F4-1625-404E-A225-ED0B3B58E0E1}" destId="{E2CB3202-417B-204A-AB0C-32D8513074A6}" srcOrd="3" destOrd="0" presId="urn:microsoft.com/office/officeart/2005/8/layout/radial5"/>
    <dgm:cxn modelId="{356E8170-5901-9841-AC6A-5C55C5942528}" type="presParOf" srcId="{E2CB3202-417B-204A-AB0C-32D8513074A6}" destId="{849E72BC-31D0-9849-9F2E-732B7C5E8BFA}" srcOrd="0" destOrd="0" presId="urn:microsoft.com/office/officeart/2005/8/layout/radial5"/>
    <dgm:cxn modelId="{A2D6D232-603D-EF43-8E2C-ECA1AD0D68D5}" type="presParOf" srcId="{A27B99F4-1625-404E-A225-ED0B3B58E0E1}" destId="{72B40070-F1A8-6F41-9073-69B72B88628E}" srcOrd="4" destOrd="0" presId="urn:microsoft.com/office/officeart/2005/8/layout/radial5"/>
    <dgm:cxn modelId="{F014F946-0325-4149-9DEE-7C6BE5E48A71}" type="presParOf" srcId="{A27B99F4-1625-404E-A225-ED0B3B58E0E1}" destId="{0A30CC1D-8D55-EA4D-A117-8B31CF2BE554}" srcOrd="5" destOrd="0" presId="urn:microsoft.com/office/officeart/2005/8/layout/radial5"/>
    <dgm:cxn modelId="{38F9D4CF-BB60-C745-B257-8D27A46B4618}" type="presParOf" srcId="{0A30CC1D-8D55-EA4D-A117-8B31CF2BE554}" destId="{433CEF23-206F-5947-A440-3682B85E9DAD}" srcOrd="0" destOrd="0" presId="urn:microsoft.com/office/officeart/2005/8/layout/radial5"/>
    <dgm:cxn modelId="{DD4BA715-A1B4-0845-98B9-5F9725890672}" type="presParOf" srcId="{A27B99F4-1625-404E-A225-ED0B3B58E0E1}" destId="{D2507D7D-4E4E-9A41-ADDE-0533060F3829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C1AA5-39BC-40C4-AD99-0CCC33E166EC}">
      <dsp:nvSpPr>
        <dsp:cNvPr id="0" name=""/>
        <dsp:cNvSpPr/>
      </dsp:nvSpPr>
      <dsp:spPr>
        <a:xfrm>
          <a:off x="113829" y="963951"/>
          <a:ext cx="1050367" cy="1050367"/>
        </a:xfrm>
        <a:prstGeom prst="ellips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424E5-960F-44E7-8C37-3FD905EA6A54}">
      <dsp:nvSpPr>
        <dsp:cNvPr id="0" name=""/>
        <dsp:cNvSpPr/>
      </dsp:nvSpPr>
      <dsp:spPr>
        <a:xfrm>
          <a:off x="334406" y="1184528"/>
          <a:ext cx="609213" cy="6092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AB82C-DEAD-4B7D-8BDC-4C27227D3BC9}">
      <dsp:nvSpPr>
        <dsp:cNvPr id="0" name=""/>
        <dsp:cNvSpPr/>
      </dsp:nvSpPr>
      <dsp:spPr>
        <a:xfrm>
          <a:off x="1389275" y="963951"/>
          <a:ext cx="2475866" cy="105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Pragmatic</a:t>
          </a:r>
          <a:r>
            <a:rPr lang="it-IT" sz="2400" kern="1200" dirty="0"/>
            <a:t> </a:t>
          </a:r>
          <a:r>
            <a:rPr lang="it-IT" sz="2400" kern="1200" dirty="0" err="1"/>
            <a:t>comprension</a:t>
          </a:r>
          <a:endParaRPr lang="it-IT" sz="2400" kern="1200" dirty="0"/>
        </a:p>
      </dsp:txBody>
      <dsp:txXfrm>
        <a:off x="1389275" y="963951"/>
        <a:ext cx="2475866" cy="1050367"/>
      </dsp:txXfrm>
    </dsp:sp>
    <dsp:sp modelId="{F4973C5F-51B1-4DEA-90C0-76D463C31BF7}">
      <dsp:nvSpPr>
        <dsp:cNvPr id="0" name=""/>
        <dsp:cNvSpPr/>
      </dsp:nvSpPr>
      <dsp:spPr>
        <a:xfrm>
          <a:off x="4296542" y="963951"/>
          <a:ext cx="1050367" cy="1050367"/>
        </a:xfrm>
        <a:prstGeom prst="ellips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8AD75-304C-4747-8BC0-2AF61CDA4CB0}">
      <dsp:nvSpPr>
        <dsp:cNvPr id="0" name=""/>
        <dsp:cNvSpPr/>
      </dsp:nvSpPr>
      <dsp:spPr>
        <a:xfrm>
          <a:off x="4517120" y="1184528"/>
          <a:ext cx="609213" cy="6092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E807C-834C-4DD9-A58E-F305D9A765CD}">
      <dsp:nvSpPr>
        <dsp:cNvPr id="0" name=""/>
        <dsp:cNvSpPr/>
      </dsp:nvSpPr>
      <dsp:spPr>
        <a:xfrm>
          <a:off x="5571989" y="963951"/>
          <a:ext cx="2475866" cy="105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Grammar comprension</a:t>
          </a:r>
        </a:p>
      </dsp:txBody>
      <dsp:txXfrm>
        <a:off x="5571989" y="963951"/>
        <a:ext cx="2475866" cy="1050367"/>
      </dsp:txXfrm>
    </dsp:sp>
    <dsp:sp modelId="{BEEC6567-0A09-4421-B797-62780876F838}">
      <dsp:nvSpPr>
        <dsp:cNvPr id="0" name=""/>
        <dsp:cNvSpPr/>
      </dsp:nvSpPr>
      <dsp:spPr>
        <a:xfrm>
          <a:off x="8479255" y="963951"/>
          <a:ext cx="1050367" cy="1050367"/>
        </a:xfrm>
        <a:prstGeom prst="ellipse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81406-0D96-4CCF-B948-DC422254EA3A}">
      <dsp:nvSpPr>
        <dsp:cNvPr id="0" name=""/>
        <dsp:cNvSpPr/>
      </dsp:nvSpPr>
      <dsp:spPr>
        <a:xfrm>
          <a:off x="8699833" y="1184528"/>
          <a:ext cx="609213" cy="6092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1E953-1DB7-42FA-9590-BBC9922F3C69}">
      <dsp:nvSpPr>
        <dsp:cNvPr id="0" name=""/>
        <dsp:cNvSpPr/>
      </dsp:nvSpPr>
      <dsp:spPr>
        <a:xfrm>
          <a:off x="9754702" y="963951"/>
          <a:ext cx="2475866" cy="105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Receptive vocabulary</a:t>
          </a:r>
        </a:p>
      </dsp:txBody>
      <dsp:txXfrm>
        <a:off x="9754702" y="963951"/>
        <a:ext cx="2475866" cy="1050367"/>
      </dsp:txXfrm>
    </dsp:sp>
    <dsp:sp modelId="{67823DBC-06EC-4FCB-8870-B8CEDD609CB2}">
      <dsp:nvSpPr>
        <dsp:cNvPr id="0" name=""/>
        <dsp:cNvSpPr/>
      </dsp:nvSpPr>
      <dsp:spPr>
        <a:xfrm>
          <a:off x="113829" y="2839461"/>
          <a:ext cx="1050367" cy="1050367"/>
        </a:xfrm>
        <a:prstGeom prst="ellips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B4472-3D07-43E9-A625-A953A788BE80}">
      <dsp:nvSpPr>
        <dsp:cNvPr id="0" name=""/>
        <dsp:cNvSpPr/>
      </dsp:nvSpPr>
      <dsp:spPr>
        <a:xfrm>
          <a:off x="334406" y="3060038"/>
          <a:ext cx="609213" cy="6092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5C2E4-0DB1-4431-9448-F27A23CA8476}">
      <dsp:nvSpPr>
        <dsp:cNvPr id="0" name=""/>
        <dsp:cNvSpPr/>
      </dsp:nvSpPr>
      <dsp:spPr>
        <a:xfrm>
          <a:off x="1389275" y="2839461"/>
          <a:ext cx="2475866" cy="105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Digit span</a:t>
          </a:r>
        </a:p>
      </dsp:txBody>
      <dsp:txXfrm>
        <a:off x="1389275" y="2839461"/>
        <a:ext cx="2475866" cy="1050367"/>
      </dsp:txXfrm>
    </dsp:sp>
    <dsp:sp modelId="{09DC6256-C214-42A5-8250-1CDE990F143F}">
      <dsp:nvSpPr>
        <dsp:cNvPr id="0" name=""/>
        <dsp:cNvSpPr/>
      </dsp:nvSpPr>
      <dsp:spPr>
        <a:xfrm>
          <a:off x="4296542" y="2839461"/>
          <a:ext cx="1050367" cy="1050367"/>
        </a:xfrm>
        <a:prstGeom prst="ellipse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F277D-46CF-4FD6-B067-44D536C50F69}">
      <dsp:nvSpPr>
        <dsp:cNvPr id="0" name=""/>
        <dsp:cNvSpPr/>
      </dsp:nvSpPr>
      <dsp:spPr>
        <a:xfrm>
          <a:off x="4517120" y="3060038"/>
          <a:ext cx="609213" cy="6092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B7009-232F-459D-B0D3-F8A90C5B1997}">
      <dsp:nvSpPr>
        <dsp:cNvPr id="0" name=""/>
        <dsp:cNvSpPr/>
      </dsp:nvSpPr>
      <dsp:spPr>
        <a:xfrm>
          <a:off x="5571989" y="2839461"/>
          <a:ext cx="2475866" cy="105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N-back</a:t>
          </a:r>
        </a:p>
      </dsp:txBody>
      <dsp:txXfrm>
        <a:off x="5571989" y="2839461"/>
        <a:ext cx="2475866" cy="1050367"/>
      </dsp:txXfrm>
    </dsp:sp>
    <dsp:sp modelId="{91A6B7DE-6870-46D6-BBF4-E01AB10FFDFA}">
      <dsp:nvSpPr>
        <dsp:cNvPr id="0" name=""/>
        <dsp:cNvSpPr/>
      </dsp:nvSpPr>
      <dsp:spPr>
        <a:xfrm>
          <a:off x="8479255" y="2839461"/>
          <a:ext cx="1050367" cy="105036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2720D-6AAA-4964-99C9-5D235D4D8520}">
      <dsp:nvSpPr>
        <dsp:cNvPr id="0" name=""/>
        <dsp:cNvSpPr/>
      </dsp:nvSpPr>
      <dsp:spPr>
        <a:xfrm>
          <a:off x="8699833" y="3060038"/>
          <a:ext cx="609213" cy="60921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2BC94-B767-4AC1-A3FA-314B32FE1C5D}">
      <dsp:nvSpPr>
        <dsp:cNvPr id="0" name=""/>
        <dsp:cNvSpPr/>
      </dsp:nvSpPr>
      <dsp:spPr>
        <a:xfrm>
          <a:off x="9754702" y="2839461"/>
          <a:ext cx="2475866" cy="105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Stroop task</a:t>
          </a:r>
        </a:p>
      </dsp:txBody>
      <dsp:txXfrm>
        <a:off x="9754702" y="2839461"/>
        <a:ext cx="2475866" cy="1050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3B32-9030-B446-9641-9252BB39E2FD}">
      <dsp:nvSpPr>
        <dsp:cNvPr id="0" name=""/>
        <dsp:cNvSpPr/>
      </dsp:nvSpPr>
      <dsp:spPr>
        <a:xfrm>
          <a:off x="2867652" y="3759501"/>
          <a:ext cx="2627996" cy="262799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 err="1">
              <a:latin typeface="+mn-lt"/>
              <a:ea typeface="+mn-ea"/>
              <a:cs typeface="+mn-cs"/>
            </a:rPr>
            <a:t>Analisi</a:t>
          </a:r>
          <a:r>
            <a:rPr lang="en-US" sz="2700" b="0" kern="1200" dirty="0">
              <a:latin typeface="+mn-lt"/>
              <a:ea typeface="+mn-ea"/>
              <a:cs typeface="+mn-cs"/>
            </a:rPr>
            <a:t> </a:t>
          </a:r>
          <a:r>
            <a:rPr lang="en-US" sz="2700" b="0" kern="1200" dirty="0" err="1">
              <a:latin typeface="+mn-lt"/>
              <a:ea typeface="+mn-ea"/>
              <a:cs typeface="+mn-cs"/>
            </a:rPr>
            <a:t>correlazione</a:t>
          </a:r>
          <a:r>
            <a:rPr lang="en-US" sz="2700" b="0" kern="1200" dirty="0">
              <a:latin typeface="+mn-lt"/>
              <a:ea typeface="+mn-ea"/>
              <a:cs typeface="+mn-cs"/>
            </a:rPr>
            <a:t> </a:t>
          </a:r>
          <a:r>
            <a:rPr lang="en-US" sz="2700" b="0" kern="1200" dirty="0" err="1">
              <a:latin typeface="+mn-lt"/>
              <a:ea typeface="+mn-ea"/>
              <a:cs typeface="+mn-cs"/>
            </a:rPr>
            <a:t>tra</a:t>
          </a:r>
          <a:r>
            <a:rPr lang="en-US" sz="2700" b="0" kern="1200" dirty="0">
              <a:latin typeface="+mn-lt"/>
              <a:ea typeface="+mn-ea"/>
              <a:cs typeface="+mn-cs"/>
            </a:rPr>
            <a:t> </a:t>
          </a:r>
          <a:endParaRPr lang="it-IT" sz="2700" b="0" kern="1200" dirty="0"/>
        </a:p>
      </dsp:txBody>
      <dsp:txXfrm>
        <a:off x="3252513" y="4144362"/>
        <a:ext cx="1858274" cy="1858274"/>
      </dsp:txXfrm>
    </dsp:sp>
    <dsp:sp modelId="{35A9D5FF-8E1E-8B45-B3BC-A87B837D1C1F}">
      <dsp:nvSpPr>
        <dsp:cNvPr id="0" name=""/>
        <dsp:cNvSpPr/>
      </dsp:nvSpPr>
      <dsp:spPr>
        <a:xfrm rot="16169112">
          <a:off x="3962821" y="2972358"/>
          <a:ext cx="407348" cy="8288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>
          <a:outerShdw blurRad="50800" dist="50800" dir="5400000" algn="ctr" rotWithShape="0">
            <a:schemeClr val="accent2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/>
        </a:p>
      </dsp:txBody>
      <dsp:txXfrm rot="10800000">
        <a:off x="4024472" y="3199237"/>
        <a:ext cx="285144" cy="497339"/>
      </dsp:txXfrm>
    </dsp:sp>
    <dsp:sp modelId="{E66ACCA3-FC85-5340-AA96-3E52B524F52F}">
      <dsp:nvSpPr>
        <dsp:cNvPr id="0" name=""/>
        <dsp:cNvSpPr/>
      </dsp:nvSpPr>
      <dsp:spPr>
        <a:xfrm>
          <a:off x="2933019" y="553118"/>
          <a:ext cx="2437935" cy="2437935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0800" dist="50800" dir="5400000" algn="ctr" rotWithShape="0">
            <a:schemeClr val="accent2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700" kern="1200" dirty="0">
            <a:solidFill>
              <a:schemeClr val="accent2"/>
            </a:solidFill>
          </a:endParaRPr>
        </a:p>
      </dsp:txBody>
      <dsp:txXfrm>
        <a:off x="3290046" y="910145"/>
        <a:ext cx="1723881" cy="1723881"/>
      </dsp:txXfrm>
    </dsp:sp>
    <dsp:sp modelId="{E2CB3202-417B-204A-AB0C-32D8513074A6}">
      <dsp:nvSpPr>
        <dsp:cNvPr id="0" name=""/>
        <dsp:cNvSpPr/>
      </dsp:nvSpPr>
      <dsp:spPr>
        <a:xfrm rot="1800000">
          <a:off x="5456450" y="5530113"/>
          <a:ext cx="467849" cy="828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/>
        </a:p>
      </dsp:txBody>
      <dsp:txXfrm>
        <a:off x="5465852" y="5660803"/>
        <a:ext cx="327494" cy="497339"/>
      </dsp:txXfrm>
    </dsp:sp>
    <dsp:sp modelId="{72B40070-F1A8-6F41-9073-69B72B88628E}">
      <dsp:nvSpPr>
        <dsp:cNvPr id="0" name=""/>
        <dsp:cNvSpPr/>
      </dsp:nvSpPr>
      <dsp:spPr>
        <a:xfrm>
          <a:off x="5920766" y="5562382"/>
          <a:ext cx="2437935" cy="2437935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+mn-lt"/>
              <a:ea typeface="+mn-ea"/>
              <a:cs typeface="+mn-cs"/>
            </a:rPr>
            <a:t>SAT-MC II</a:t>
          </a:r>
          <a:endParaRPr lang="it-IT" sz="2700" kern="1200" dirty="0"/>
        </a:p>
      </dsp:txBody>
      <dsp:txXfrm>
        <a:off x="6277793" y="5919409"/>
        <a:ext cx="1723881" cy="1723881"/>
      </dsp:txXfrm>
    </dsp:sp>
    <dsp:sp modelId="{0A30CC1D-8D55-EA4D-A117-8B31CF2BE554}">
      <dsp:nvSpPr>
        <dsp:cNvPr id="0" name=""/>
        <dsp:cNvSpPr/>
      </dsp:nvSpPr>
      <dsp:spPr>
        <a:xfrm rot="9000000">
          <a:off x="2439002" y="5530113"/>
          <a:ext cx="467849" cy="8288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/>
        </a:p>
      </dsp:txBody>
      <dsp:txXfrm rot="10800000">
        <a:off x="2569955" y="5660803"/>
        <a:ext cx="327494" cy="497339"/>
      </dsp:txXfrm>
    </dsp:sp>
    <dsp:sp modelId="{D2507D7D-4E4E-9A41-ADDE-0533060F3829}">
      <dsp:nvSpPr>
        <dsp:cNvPr id="0" name=""/>
        <dsp:cNvSpPr/>
      </dsp:nvSpPr>
      <dsp:spPr>
        <a:xfrm>
          <a:off x="4600" y="5562382"/>
          <a:ext cx="2437935" cy="2437935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n-lt"/>
              <a:ea typeface="+mn-ea"/>
              <a:cs typeface="+mn-cs"/>
            </a:rPr>
            <a:t>Pragmatica</a:t>
          </a:r>
          <a:r>
            <a:rPr lang="en-US" sz="2700" kern="1200" dirty="0">
              <a:latin typeface="+mn-lt"/>
              <a:ea typeface="+mn-ea"/>
              <a:cs typeface="+mn-cs"/>
            </a:rPr>
            <a:t> </a:t>
          </a:r>
          <a:endParaRPr lang="it-IT" sz="2700" kern="1200" dirty="0"/>
        </a:p>
      </dsp:txBody>
      <dsp:txXfrm>
        <a:off x="361627" y="5919409"/>
        <a:ext cx="1723881" cy="1723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7FC4C-C68D-0FCD-80FE-5475EEEA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D67966-92E0-1312-FFDA-7191BF139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35B9DD-0FBD-C3F9-C835-60286215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FC4C64-78F6-C01A-B647-AFFF0343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297820-DDC5-2CA3-B8E4-FD2FCECF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36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CEAF7-F5DC-2AFD-5FE7-E65981DD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31FDE4-E30A-E711-B0D4-7DF2D9382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9B5F08-A8C6-FFC9-CAB2-95B3C784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CCD964-C449-5360-EFBC-AFD3FA51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59AA4A-AEFD-4357-9477-ADCEEC4E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49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D9418A7-8869-7D3D-1570-F6954F837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823FAF-98C7-23D5-3476-245CB3256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8DBDD8-3636-D2CF-ECB8-9E74D453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A45CA2-3789-2550-5233-122B0EA8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F75119-0CB2-B232-742F-A97B8D416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46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DAD30A-E707-C197-E84A-4496E4FB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58DDE8-6E9F-651F-9B49-91538FB93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7A7D1A-7575-75F5-ADE6-05617C7F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7CCB4D-55CF-02FB-9EA7-5B67A942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8C4E1C-3C06-B444-7F2F-DE3BA019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7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20341-FF6E-24DE-2C13-4718F565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D37F61-CB5C-6C13-5243-958BB7E3F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FBA792-AB02-801E-6432-B40DA2FC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909335-6388-DC76-8DD8-A59A9C4F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37BA7B-029F-C3B9-718D-3D0E86DD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38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E3819C-5A33-3178-D361-CD3D673E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B0BE0F-77E1-743B-3D25-8270C0B97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5AEB7B-0AB8-FD09-996F-6553C719C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AE68C4-82C1-AAF6-E43C-857EE6AD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38496C-694D-0D59-8732-7D12083D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263A3E-B107-A76E-6AC9-6BAE62C1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39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E67C1-D8C5-CD4A-1AB0-17F5762F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2619F6-9EF3-63DC-4215-AC2E3953F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D8EE7C-8916-7402-2BE6-497D867E2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3ED5C0-8E68-BC6C-0296-1D894F8BD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400DD5-8861-8DA3-3F41-99C6FD48F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B6F2DD0-A2AA-2F84-5554-38BE30AF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C1BBB5-0440-43BB-FDBC-7661A475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49BFD2A-D031-F219-FFE5-684798DA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07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1FC121-975E-EB0B-6BC6-43CBEAEA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A83B91F-A780-D270-CE05-10FFBEB4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4FBBBD-A2EF-76AE-7356-E200AA29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BBF098-F56E-1069-452A-1928E998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22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F0D118-4648-0588-BC53-B17B06304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E6633B-5FB1-D090-703D-9E6199D3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4CB816-8947-70C9-C00D-A873B003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89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72A514-42A2-5194-6FB2-83DD5683D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B634E1-B66D-B0A3-6441-1DE069FE7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48993E-0D4B-0443-3CA5-03B5B0F23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877276-180E-57AF-3D29-49380AA1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AADE25-E1A8-0046-4DD9-619B3317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549227-1B33-511E-C77C-E10D7EE9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52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A0C03-0E35-7692-B07B-C1C31A6D9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C005185-E49A-CC41-AA15-CB12A2E65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51ECA7-3237-09BD-9D3D-80D1D1728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79A4C4-3CA2-3FDE-627B-3BDFF7E5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8C7705-5FC8-B4C6-F096-44552553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2C503E-8903-F8C2-0C1D-1F0073E3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9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810EC3C-2CC9-0629-FB31-C0D7FED0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90B800-6A75-AB62-75DB-CCACAE93C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A98799-977A-B90E-28A5-E6FE2F1E4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09F1A-6A3E-A940-A047-4C36CC5A3AF0}" type="datetimeFigureOut">
              <a:rPr lang="it-IT" smtClean="0"/>
              <a:t>13/11/24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25012F-C9E3-9DEC-FBC2-FB3512FE6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2C9ADB-AD3D-C550-392D-E56FF51CD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731C-2894-2849-B562-6743B0269C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66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iscoprire la natura con attività da fare all'aperto per bambini | ABenergie">
            <a:extLst>
              <a:ext uri="{FF2B5EF4-FFF2-40B4-BE49-F238E27FC236}">
                <a16:creationId xmlns:a16="http://schemas.microsoft.com/office/drawing/2014/main" id="{10309D8B-6514-5451-4B9B-D628D143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90202AC-C7E1-1F7B-6B4D-34C6414BA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Variability</a:t>
            </a:r>
            <a:r>
              <a:rPr lang="it-IT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 of theory of mind versus </a:t>
            </a:r>
            <a:r>
              <a:rPr lang="it-IT" b="1" dirty="0" err="1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pragmatic</a:t>
            </a:r>
            <a:r>
              <a:rPr lang="it-IT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it-IT" b="1" dirty="0" err="1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ability</a:t>
            </a:r>
            <a:r>
              <a:rPr lang="it-IT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 in </a:t>
            </a:r>
            <a:r>
              <a:rPr lang="it-IT" b="1" dirty="0" err="1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typical</a:t>
            </a:r>
            <a:r>
              <a:rPr lang="it-IT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 e </a:t>
            </a:r>
            <a:r>
              <a:rPr lang="it-IT" b="1" dirty="0" err="1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atypicl</a:t>
            </a:r>
            <a:r>
              <a:rPr lang="it-IT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 </a:t>
            </a:r>
            <a:r>
              <a:rPr lang="it-IT" b="1" dirty="0" err="1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development</a:t>
            </a:r>
            <a:endParaRPr lang="it-IT" b="1" dirty="0">
              <a:ln w="22225">
                <a:solidFill>
                  <a:schemeClr val="tx1"/>
                </a:solidFill>
                <a:miter lim="800000"/>
              </a:ln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0E7C97-37E8-D65C-BE45-56D93280C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FF"/>
                </a:solidFill>
                <a:effectLst/>
                <a:latin typeface="+mj-lt"/>
              </a:rPr>
              <a:t>Anna </a:t>
            </a:r>
            <a:r>
              <a:rPr lang="it-IT" b="1" dirty="0" err="1">
                <a:solidFill>
                  <a:srgbClr val="FFFFFF"/>
                </a:solidFill>
                <a:effectLst/>
                <a:latin typeface="+mj-lt"/>
              </a:rPr>
              <a:t>Babarczy</a:t>
            </a:r>
            <a:r>
              <a:rPr lang="it-IT" b="1" dirty="0">
                <a:solidFill>
                  <a:srgbClr val="FFFFFF"/>
                </a:solidFill>
                <a:effectLst/>
                <a:latin typeface="+mj-lt"/>
              </a:rPr>
              <a:t>, </a:t>
            </a:r>
            <a:r>
              <a:rPr lang="it-IT" b="1" dirty="0" err="1">
                <a:solidFill>
                  <a:srgbClr val="FFFFFF"/>
                </a:solidFill>
                <a:effectLst/>
                <a:latin typeface="+mj-lt"/>
              </a:rPr>
              <a:t>Dorottya</a:t>
            </a:r>
            <a:r>
              <a:rPr lang="it-IT" b="1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it-IT" b="1" dirty="0" err="1">
                <a:solidFill>
                  <a:srgbClr val="FFFFFF"/>
                </a:solidFill>
                <a:effectLst/>
                <a:latin typeface="+mj-lt"/>
              </a:rPr>
              <a:t>Dobo</a:t>
            </a:r>
            <a:r>
              <a:rPr lang="it-IT" b="1" dirty="0">
                <a:solidFill>
                  <a:srgbClr val="FFFFFF"/>
                </a:solidFill>
                <a:effectLst/>
                <a:latin typeface="+mj-lt"/>
              </a:rPr>
              <a:t>, Peter Nagy, Andrea </a:t>
            </a:r>
            <a:r>
              <a:rPr lang="it-IT" b="1" dirty="0" err="1">
                <a:solidFill>
                  <a:srgbClr val="FFFFFF"/>
                </a:solidFill>
                <a:effectLst/>
                <a:latin typeface="+mj-lt"/>
              </a:rPr>
              <a:t>Meszaros</a:t>
            </a:r>
            <a:r>
              <a:rPr lang="it-IT" b="1" dirty="0">
                <a:solidFill>
                  <a:srgbClr val="FFFFFF"/>
                </a:solidFill>
                <a:effectLst/>
                <a:latin typeface="+mj-lt"/>
              </a:rPr>
              <a:t>, Agnes </a:t>
            </a:r>
            <a:r>
              <a:rPr lang="it-IT" b="1" dirty="0" err="1">
                <a:solidFill>
                  <a:srgbClr val="FFFFFF"/>
                </a:solidFill>
                <a:effectLst/>
                <a:latin typeface="+mj-lt"/>
              </a:rPr>
              <a:t>Lukacs</a:t>
            </a:r>
            <a:r>
              <a:rPr lang="it-IT" b="1" dirty="0">
                <a:solidFill>
                  <a:srgbClr val="FFFFFF"/>
                </a:solidFill>
                <a:effectLst/>
                <a:latin typeface="+mj-lt"/>
              </a:rPr>
              <a:t> </a:t>
            </a:r>
            <a:endParaRPr lang="it-IT" b="1" dirty="0">
              <a:solidFill>
                <a:srgbClr val="FFFFFF"/>
              </a:solidFill>
              <a:latin typeface="+mj-lt"/>
            </a:endParaRPr>
          </a:p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9F96D0-32B2-9EE4-1A56-6E78E75CCD80}"/>
              </a:ext>
            </a:extLst>
          </p:cNvPr>
          <p:cNvSpPr txBox="1"/>
          <p:nvPr/>
        </p:nvSpPr>
        <p:spPr>
          <a:xfrm>
            <a:off x="765048" y="5657786"/>
            <a:ext cx="11582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 err="1"/>
              <a:t>Lot</a:t>
            </a:r>
            <a:endParaRPr lang="it-IT" dirty="0"/>
          </a:p>
          <a:p>
            <a:pPr>
              <a:spcAft>
                <a:spcPts val="600"/>
              </a:spcAft>
            </a:pPr>
            <a:r>
              <a:rPr lang="it-IT" dirty="0"/>
              <a:t>Canci</a:t>
            </a:r>
          </a:p>
        </p:txBody>
      </p:sp>
    </p:spTree>
    <p:extLst>
      <p:ext uri="{BB962C8B-B14F-4D97-AF65-F5344CB8AC3E}">
        <p14:creationId xmlns:p14="http://schemas.microsoft.com/office/powerpoint/2010/main" val="4144928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F138222-D274-4866-96E7-C3B1D6DA8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5888E255-D20B-4F26-B9DA-3DF03679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2AD46D6-02D6-45B3-921C-F4033826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2790" y="5367348"/>
            <a:ext cx="616353" cy="5996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ar chart">
            <a:extLst>
              <a:ext uri="{FF2B5EF4-FFF2-40B4-BE49-F238E27FC236}">
                <a16:creationId xmlns:a16="http://schemas.microsoft.com/office/drawing/2014/main" id="{DC54FC37-8137-87D9-B439-C7B083FE1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780" y="895604"/>
            <a:ext cx="5071377" cy="5071377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60C34B-1694-3405-1779-CFA914B4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447" y="169862"/>
            <a:ext cx="508763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ANALISI STATISTICHE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EC30E072-5DA6-A954-658C-0D4C3D99B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2938396"/>
              </p:ext>
            </p:extLst>
          </p:nvPr>
        </p:nvGraphicFramePr>
        <p:xfrm>
          <a:off x="1334354" y="-2191839"/>
          <a:ext cx="8363302" cy="843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063108-3EE2-B237-E6D5-187035BF8D93}"/>
              </a:ext>
            </a:extLst>
          </p:cNvPr>
          <p:cNvSpPr txBox="1"/>
          <p:nvPr/>
        </p:nvSpPr>
        <p:spPr>
          <a:xfrm>
            <a:off x="4936010" y="5283789"/>
            <a:ext cx="1159990" cy="76675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26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ricevuta, numero, Carattere&#10;&#10;Descrizione generata automaticamente">
            <a:extLst>
              <a:ext uri="{FF2B5EF4-FFF2-40B4-BE49-F238E27FC236}">
                <a16:creationId xmlns:a16="http://schemas.microsoft.com/office/drawing/2014/main" id="{FF1785A9-BB80-078E-F90C-5643B84D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16" y="1119891"/>
            <a:ext cx="10063967" cy="2440513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244074-EBAE-5B35-91CE-F5EB102D5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3429000"/>
            <a:ext cx="8921672" cy="1713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RISULTATI</a:t>
            </a:r>
          </a:p>
        </p:txBody>
      </p:sp>
    </p:spTree>
    <p:extLst>
      <p:ext uri="{BB962C8B-B14F-4D97-AF65-F5344CB8AC3E}">
        <p14:creationId xmlns:p14="http://schemas.microsoft.com/office/powerpoint/2010/main" val="1766962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86FD7672-78BE-4D6F-A711-2CDB79B5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662" y="323519"/>
            <a:ext cx="4323899" cy="6212748"/>
          </a:xfrm>
          <a:custGeom>
            <a:avLst/>
            <a:gdLst>
              <a:gd name="connsiteX0" fmla="*/ 0 w 4323899"/>
              <a:gd name="connsiteY0" fmla="*/ 0 h 6212748"/>
              <a:gd name="connsiteX1" fmla="*/ 742501 w 4323899"/>
              <a:gd name="connsiteY1" fmla="*/ 0 h 6212748"/>
              <a:gd name="connsiteX2" fmla="*/ 4323899 w 4323899"/>
              <a:gd name="connsiteY2" fmla="*/ 0 h 6212748"/>
              <a:gd name="connsiteX3" fmla="*/ 4323899 w 4323899"/>
              <a:gd name="connsiteY3" fmla="*/ 2864954 h 6212748"/>
              <a:gd name="connsiteX4" fmla="*/ 880454 w 4323899"/>
              <a:gd name="connsiteY4" fmla="*/ 6212748 h 6212748"/>
              <a:gd name="connsiteX5" fmla="*/ 0 w 4323899"/>
              <a:gd name="connsiteY5" fmla="*/ 6212748 h 6212748"/>
              <a:gd name="connsiteX6" fmla="*/ 0 w 4323899"/>
              <a:gd name="connsiteY6" fmla="*/ 6210962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3899" h="6212748">
                <a:moveTo>
                  <a:pt x="0" y="0"/>
                </a:moveTo>
                <a:lnTo>
                  <a:pt x="742501" y="0"/>
                </a:ln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lnTo>
                  <a:pt x="0" y="62109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ight Triangle 1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088F7DF-8CB7-8FC4-300B-AA13318E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293" y="806364"/>
            <a:ext cx="3354636" cy="28474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RISULTATI</a:t>
            </a:r>
          </a:p>
        </p:txBody>
      </p:sp>
      <p:pic>
        <p:nvPicPr>
          <p:cNvPr id="4" name="Immagine 3" descr="Immagine che contiene testo, diagramma, Parallelo, schermata&#10;&#10;Descrizione generata automaticamente">
            <a:extLst>
              <a:ext uri="{FF2B5EF4-FFF2-40B4-BE49-F238E27FC236}">
                <a16:creationId xmlns:a16="http://schemas.microsoft.com/office/drawing/2014/main" id="{93BF568A-489C-4EC1-EAD7-DAD6AADDC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27" y="945008"/>
            <a:ext cx="6304019" cy="49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25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E5FECD-C9FF-49B3-B1FD-6B2D855C4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2CC1B5-F686-ACBF-8F3E-EA21332F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88739"/>
            <a:ext cx="5221185" cy="3072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RISULTATI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8ECE83CA-CD85-5462-E9EE-15818D447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69" y="1783276"/>
            <a:ext cx="10627461" cy="4250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diagramma, quadrato&#10;&#10;Descrizione generata automaticamente">
            <a:extLst>
              <a:ext uri="{FF2B5EF4-FFF2-40B4-BE49-F238E27FC236}">
                <a16:creationId xmlns:a16="http://schemas.microsoft.com/office/drawing/2014/main" id="{65DD2B61-2C86-F29F-892B-A8E50F7D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1" y="318165"/>
            <a:ext cx="8413433" cy="4753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088F7DF-8CB7-8FC4-300B-AA13318E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098" y="3014134"/>
            <a:ext cx="3446441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RISULTATI</a:t>
            </a:r>
          </a:p>
        </p:txBody>
      </p:sp>
    </p:spTree>
    <p:extLst>
      <p:ext uri="{BB962C8B-B14F-4D97-AF65-F5344CB8AC3E}">
        <p14:creationId xmlns:p14="http://schemas.microsoft.com/office/powerpoint/2010/main" val="40199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75193C-0BDA-3307-CB81-05B5599C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it-IT" b="1"/>
              <a:t>ABSTRACT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05ED8E-FB6B-3F41-C4FF-CB1C60885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Numerosi studi hanno collegato deficit nella </a:t>
            </a:r>
            <a:r>
              <a:rPr lang="it-IT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</a:t>
            </a:r>
            <a:r>
              <a:rPr lang="it-IT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problemi linguistici</a:t>
            </a:r>
          </a:p>
          <a:p>
            <a:pPr marL="0" indent="0">
              <a:buNone/>
            </a:pP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Scopo dello studio: 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esplorare le similarità e le differenze nella prestazione di bambini (con sviluppo tipico e atipico) in un compito della </a:t>
            </a:r>
            <a:r>
              <a:rPr lang="it-IT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</a:t>
            </a: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in un compito di inferenza pragmatica. </a:t>
            </a:r>
          </a:p>
          <a:p>
            <a:pPr>
              <a:buFont typeface="Wingdings" pitchFamily="2" charset="2"/>
              <a:buChar char="Ø"/>
            </a:pP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it-IT" sz="26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3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75193C-0BDA-3307-CB81-05B5599C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it-IT" b="1" dirty="0"/>
              <a:t>IPOTESI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05ED8E-FB6B-3F41-C4FF-CB1C60885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513"/>
            <a:ext cx="5558489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Correlazione positiva tra prestazione nel SAT-MC-II e nel compito di pragmatica</a:t>
            </a:r>
          </a:p>
          <a:p>
            <a:pPr>
              <a:buFont typeface="Wingdings" pitchFamily="2" charset="2"/>
              <a:buChar char="Ø"/>
            </a:pPr>
            <a:endParaRPr lang="it-IT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SAT-MC-II affidabile nella valutazione della </a:t>
            </a:r>
            <a:r>
              <a:rPr lang="it-IT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</a:t>
            </a: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it-IT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tutti e tre i gruppi di bambini con sviluppo atipico c’è un deficit di pragmatica</a:t>
            </a:r>
          </a:p>
          <a:p>
            <a:pPr>
              <a:buFont typeface="Wingdings" pitchFamily="2" charset="2"/>
              <a:buChar char="Ø"/>
            </a:pPr>
            <a:endParaRPr lang="it-IT" sz="26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CEA409-A38D-FF0B-4FB1-8B79A4AB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BACKROUND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6" descr="Teoria della mente: cos'è e come si sviluppa a partire dall'infanzia">
            <a:extLst>
              <a:ext uri="{FF2B5EF4-FFF2-40B4-BE49-F238E27FC236}">
                <a16:creationId xmlns:a16="http://schemas.microsoft.com/office/drawing/2014/main" id="{F6C3AF2D-4CCF-28F1-CDB8-207E10E8E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10666" r="20800"/>
          <a:stretch/>
        </p:blipFill>
        <p:spPr bwMode="auto">
          <a:xfrm>
            <a:off x="703182" y="1274601"/>
            <a:ext cx="4777381" cy="413905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5D4CB6-D35E-D437-783B-E281703B72E5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err="1"/>
              <a:t>ToM</a:t>
            </a:r>
            <a:endParaRPr lang="en-US" sz="2400" dirty="0"/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err="1"/>
              <a:t>Pragmatica</a:t>
            </a:r>
            <a:endParaRPr lang="en-US" sz="2400" dirty="0"/>
          </a:p>
        </p:txBody>
      </p:sp>
      <p:pic>
        <p:nvPicPr>
          <p:cNvPr id="14" name="Picture 2" descr="Lavorando la... PRAGMATICA - logopedicum">
            <a:extLst>
              <a:ext uri="{FF2B5EF4-FFF2-40B4-BE49-F238E27FC236}">
                <a16:creationId xmlns:a16="http://schemas.microsoft.com/office/drawing/2014/main" id="{D7908AF7-8B18-F44E-5485-1E40AD8C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5324" r="30159" b="5324"/>
          <a:stretch/>
        </p:blipFill>
        <p:spPr bwMode="auto">
          <a:xfrm>
            <a:off x="8552639" y="1998143"/>
            <a:ext cx="2564374" cy="39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96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67DBC7-A908-DC5D-EEC9-0ADC5D8D3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BACKROUND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CCA328-5178-0A21-B372-174E5ED2C061}"/>
              </a:ext>
            </a:extLst>
          </p:cNvPr>
          <p:cNvSpPr txBox="1"/>
          <p:nvPr/>
        </p:nvSpPr>
        <p:spPr>
          <a:xfrm>
            <a:off x="721150" y="970486"/>
            <a:ext cx="5870552" cy="554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ASD </a:t>
            </a:r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 Pattern </a:t>
            </a:r>
            <a:r>
              <a:rPr lang="en-US" sz="1600" dirty="0" err="1">
                <a:sym typeface="Wingdings" pitchFamily="2" charset="2"/>
              </a:rPr>
              <a:t>atipici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nel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comportamento</a:t>
            </a:r>
            <a:r>
              <a:rPr lang="en-US" sz="1600" dirty="0">
                <a:sym typeface="Wingdings" pitchFamily="2" charset="2"/>
              </a:rPr>
              <a:t> e </a:t>
            </a:r>
            <a:r>
              <a:rPr lang="en-US" sz="1600" dirty="0" err="1">
                <a:sym typeface="Wingdings" pitchFamily="2" charset="2"/>
              </a:rPr>
              <a:t>nella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cognizione</a:t>
            </a:r>
            <a:endParaRPr lang="en-US" sz="1600" dirty="0">
              <a:sym typeface="Wingdings" pitchFamily="2" charset="2"/>
            </a:endParaRPr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 Deficit: </a:t>
            </a:r>
            <a:r>
              <a:rPr lang="en-US" sz="1600" dirty="0" err="1">
                <a:sym typeface="Wingdings" pitchFamily="2" charset="2"/>
              </a:rPr>
              <a:t>nella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ToM</a:t>
            </a:r>
            <a:r>
              <a:rPr lang="en-US" sz="1600" dirty="0">
                <a:sym typeface="Wingdings" pitchFamily="2" charset="2"/>
              </a:rPr>
              <a:t>, </a:t>
            </a:r>
            <a:r>
              <a:rPr lang="en-US" sz="1600" dirty="0" err="1">
                <a:sym typeface="Wingdings" pitchFamily="2" charset="2"/>
              </a:rPr>
              <a:t>nelle</a:t>
            </a:r>
            <a:r>
              <a:rPr lang="en-US" sz="1600" dirty="0">
                <a:sym typeface="Wingdings" pitchFamily="2" charset="2"/>
              </a:rPr>
              <a:t> FE, </a:t>
            </a:r>
            <a:r>
              <a:rPr lang="en-US" sz="1600" dirty="0" err="1">
                <a:sym typeface="Wingdings" pitchFamily="2" charset="2"/>
              </a:rPr>
              <a:t>nel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linguaggio</a:t>
            </a:r>
            <a:r>
              <a:rPr lang="en-US" sz="1600" dirty="0">
                <a:sym typeface="Wingdings" pitchFamily="2" charset="2"/>
              </a:rPr>
              <a:t> (</a:t>
            </a:r>
            <a:r>
              <a:rPr lang="en-US" sz="1600" dirty="0" err="1">
                <a:sym typeface="Wingdings" pitchFamily="2" charset="2"/>
              </a:rPr>
              <a:t>sopratutto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pragmatica</a:t>
            </a:r>
            <a:r>
              <a:rPr lang="en-US" sz="1600" dirty="0">
                <a:sym typeface="Wingdings" pitchFamily="2" charset="2"/>
              </a:rPr>
              <a:t>)</a:t>
            </a:r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ym typeface="Wingdings" pitchFamily="2" charset="2"/>
            </a:endParaRPr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ADHD</a:t>
            </a:r>
            <a:r>
              <a:rPr lang="en-US" sz="2000" dirty="0"/>
              <a:t> </a:t>
            </a:r>
          </a:p>
          <a:p>
            <a:pPr marL="51435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à"/>
            </a:pPr>
            <a:r>
              <a:rPr lang="en-US" sz="1600" dirty="0" err="1">
                <a:sym typeface="Wingdings" pitchFamily="2" charset="2"/>
              </a:rPr>
              <a:t>Difficoltà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nell’attenzione</a:t>
            </a:r>
            <a:r>
              <a:rPr lang="en-US" sz="1600" dirty="0">
                <a:sym typeface="Wingdings" pitchFamily="2" charset="2"/>
              </a:rPr>
              <a:t>, </a:t>
            </a:r>
            <a:r>
              <a:rPr lang="en-US" sz="1600" dirty="0" err="1">
                <a:sym typeface="Wingdings" pitchFamily="2" charset="2"/>
              </a:rPr>
              <a:t>nell’abilità</a:t>
            </a:r>
            <a:r>
              <a:rPr lang="en-US" sz="1600" dirty="0">
                <a:sym typeface="Wingdings" pitchFamily="2" charset="2"/>
              </a:rPr>
              <a:t> di </a:t>
            </a:r>
            <a:r>
              <a:rPr lang="en-US" sz="1600" dirty="0" err="1">
                <a:sym typeface="Wingdings" pitchFamily="2" charset="2"/>
              </a:rPr>
              <a:t>controllo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cognitivo</a:t>
            </a:r>
            <a:r>
              <a:rPr lang="en-US" sz="1600" dirty="0">
                <a:sym typeface="Wingdings" pitchFamily="2" charset="2"/>
              </a:rPr>
              <a:t> </a:t>
            </a:r>
          </a:p>
          <a:p>
            <a:pPr marL="51435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à"/>
            </a:pPr>
            <a:r>
              <a:rPr lang="en-US" sz="1600" dirty="0"/>
              <a:t>Deficit: </a:t>
            </a:r>
            <a:r>
              <a:rPr lang="en-US" sz="1600" dirty="0" err="1"/>
              <a:t>nelle</a:t>
            </a:r>
            <a:r>
              <a:rPr lang="en-US" sz="1600" dirty="0"/>
              <a:t> FE,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nella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ToM</a:t>
            </a:r>
            <a:r>
              <a:rPr lang="en-US" sz="1600" dirty="0">
                <a:sym typeface="Wingdings" pitchFamily="2" charset="2"/>
              </a:rPr>
              <a:t>,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linguaggio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(</a:t>
            </a:r>
            <a:r>
              <a:rPr lang="en-US" sz="1600" dirty="0" err="1">
                <a:sym typeface="Wingdings" pitchFamily="2" charset="2"/>
              </a:rPr>
              <a:t>sopratutto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pragmatica</a:t>
            </a:r>
            <a:r>
              <a:rPr lang="en-US" sz="1600" dirty="0">
                <a:sym typeface="Wingdings" pitchFamily="2" charset="2"/>
              </a:rPr>
              <a:t>)</a:t>
            </a:r>
          </a:p>
          <a:p>
            <a:pPr marL="51435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à"/>
            </a:pPr>
            <a:endParaRPr lang="en-US" sz="2000" dirty="0"/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DLD</a:t>
            </a:r>
          </a:p>
          <a:p>
            <a:pPr marL="45720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Deficit </a:t>
            </a:r>
            <a:r>
              <a:rPr lang="en-US" sz="1600" dirty="0" err="1">
                <a:sym typeface="Wingdings" pitchFamily="2" charset="2"/>
              </a:rPr>
              <a:t>nell’acquisizione</a:t>
            </a:r>
            <a:r>
              <a:rPr lang="en-US" sz="1600" dirty="0">
                <a:sym typeface="Wingdings" pitchFamily="2" charset="2"/>
              </a:rPr>
              <a:t> e </a:t>
            </a:r>
            <a:r>
              <a:rPr lang="en-US" sz="1600" dirty="0" err="1">
                <a:sym typeface="Wingdings" pitchFamily="2" charset="2"/>
              </a:rPr>
              <a:t>nell’uso</a:t>
            </a:r>
            <a:r>
              <a:rPr lang="en-US" sz="1600" dirty="0">
                <a:sym typeface="Wingdings" pitchFamily="2" charset="2"/>
              </a:rPr>
              <a:t> del </a:t>
            </a:r>
            <a:r>
              <a:rPr lang="en-US" sz="1600" dirty="0" err="1">
                <a:sym typeface="Wingdings" pitchFamily="2" charset="2"/>
              </a:rPr>
              <a:t>linguaggio</a:t>
            </a:r>
            <a:endParaRPr lang="en-US" sz="1600" dirty="0">
              <a:sym typeface="Wingdings" pitchFamily="2" charset="2"/>
            </a:endParaRPr>
          </a:p>
          <a:p>
            <a:pPr marL="45720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Deficit </a:t>
            </a:r>
            <a:r>
              <a:rPr lang="en-US" sz="1600" dirty="0" err="1">
                <a:sym typeface="Wingdings" pitchFamily="2" charset="2"/>
              </a:rPr>
              <a:t>nella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ToM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probabilmente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secondaria</a:t>
            </a:r>
            <a:r>
              <a:rPr lang="en-US" sz="1600" dirty="0">
                <a:sym typeface="Wingdings" pitchFamily="2" charset="2"/>
              </a:rPr>
              <a:t> a </a:t>
            </a:r>
            <a:r>
              <a:rPr lang="en-US" sz="1600" dirty="0" err="1">
                <a:sym typeface="Wingdings" pitchFamily="2" charset="2"/>
              </a:rPr>
              <a:t>compromissioni</a:t>
            </a:r>
            <a:r>
              <a:rPr lang="en-US" sz="1600" dirty="0">
                <a:sym typeface="Wingdings" pitchFamily="2" charset="2"/>
              </a:rPr>
              <a:t>  </a:t>
            </a:r>
            <a:r>
              <a:rPr lang="en-US" sz="1600" dirty="0" err="1">
                <a:sym typeface="Wingdings" pitchFamily="2" charset="2"/>
              </a:rPr>
              <a:t>nel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linguaggio</a:t>
            </a:r>
            <a:endParaRPr lang="en-US" sz="16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8" descr="Disturbi dello Spettro Autistico | Seminario di Formazione - A.S.S.E. a.p.s.">
            <a:extLst>
              <a:ext uri="{FF2B5EF4-FFF2-40B4-BE49-F238E27FC236}">
                <a16:creationId xmlns:a16="http://schemas.microsoft.com/office/drawing/2014/main" id="{EE2971CC-F9CA-9D55-1A71-BA43A2DB1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10132" r="25713"/>
          <a:stretch/>
        </p:blipFill>
        <p:spPr bwMode="auto">
          <a:xfrm>
            <a:off x="7415645" y="3146156"/>
            <a:ext cx="4776355" cy="371184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8" descr="Disturbi dello Spettro Autistico | Seminario di Formazione - A.S.S.E. a.p.s.">
            <a:extLst>
              <a:ext uri="{FF2B5EF4-FFF2-40B4-BE49-F238E27FC236}">
                <a16:creationId xmlns:a16="http://schemas.microsoft.com/office/drawing/2014/main" id="{204FBD3E-29AD-896A-F145-121A5F31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11653" r="24718" b="550"/>
          <a:stretch/>
        </p:blipFill>
        <p:spPr bwMode="auto">
          <a:xfrm>
            <a:off x="6796963" y="0"/>
            <a:ext cx="3192650" cy="264066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78E873-8002-9B6D-6BC4-2AE60133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PARTECIPANTI</a:t>
            </a: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4FC47F61-FB94-9B7D-4676-BC8474761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5" y="2045158"/>
            <a:ext cx="10221550" cy="43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Formule matematiche e scientifiche">
            <a:extLst>
              <a:ext uri="{FF2B5EF4-FFF2-40B4-BE49-F238E27FC236}">
                <a16:creationId xmlns:a16="http://schemas.microsoft.com/office/drawing/2014/main" id="{263C7AFF-B59F-D88A-0483-919C441C0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CB8843-65F6-FDE0-246D-A9517EBE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METODI</a:t>
            </a:r>
          </a:p>
        </p:txBody>
      </p:sp>
    </p:spTree>
    <p:extLst>
      <p:ext uri="{BB962C8B-B14F-4D97-AF65-F5344CB8AC3E}">
        <p14:creationId xmlns:p14="http://schemas.microsoft.com/office/powerpoint/2010/main" val="237142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F2B621-3069-C872-994F-41F3DD6A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Social attribution task - Multiple choice II (SAT-MC-II)</a:t>
            </a:r>
            <a:br>
              <a:rPr lang="en-US" sz="3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F76D107F-4BDE-F492-CBC8-91348FB8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50" y="2633472"/>
            <a:ext cx="11385251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6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143C623-AE27-50F1-B238-80528459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262" y="609600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COMPITI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6C2455EC-A4F6-5160-6064-B7FA5A02B9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685808"/>
              </p:ext>
            </p:extLst>
          </p:nvPr>
        </p:nvGraphicFramePr>
        <p:xfrm>
          <a:off x="457198" y="1200151"/>
          <a:ext cx="12344398" cy="4853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949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C1C1AA5-39BC-40C4-AD99-0CCC33E166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24E5-960F-44E7-8C37-3FD905EA6A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B8AB82C-DEAD-4B7D-8BDC-4C27227D3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973C5F-51B1-4DEA-90C0-76D463C31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5C8AD75-304C-4747-8BC0-2AF61CDA4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FCE807C-834C-4DD9-A58E-F305D9A76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EEC6567-0A09-4421-B797-62780876F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381406-0D96-4CCF-B948-DC422254E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E81E953-1DB7-42FA-9590-BBC9922F3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FFB4472-3D07-43E9-A625-A953A788B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7823DBC-06EC-4FCB-8870-B8CEDD609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F75C2E4-0DB1-4431-9448-F27A23CA8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9DC6256-C214-42A5-8250-1CDE990F14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4F277D-46CF-4FD6-B067-44D536C50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2AB7009-232F-459D-B0D3-F8A90C5B1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D42720D-6AAA-4964-99C9-5D235D4D8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1A6B7DE-6870-46D6-BBF4-E01AB10FF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7D2BC94-B767-4AC1-A3FA-314B32FE1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215</Words>
  <Application>Microsoft Macintosh PowerPoint</Application>
  <PresentationFormat>Widescreen</PresentationFormat>
  <Paragraphs>49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di Office</vt:lpstr>
      <vt:lpstr>Variability of theory of mind versus pragmatic ability in typical e atypicl development</vt:lpstr>
      <vt:lpstr>ABSTRACT</vt:lpstr>
      <vt:lpstr>IPOTESI</vt:lpstr>
      <vt:lpstr>BACKROUND</vt:lpstr>
      <vt:lpstr>BACKROUND</vt:lpstr>
      <vt:lpstr>PARTECIPANTI</vt:lpstr>
      <vt:lpstr>METODI</vt:lpstr>
      <vt:lpstr>Social attribution task - Multiple choice II (SAT-MC-II) </vt:lpstr>
      <vt:lpstr>COMPITI</vt:lpstr>
      <vt:lpstr>ANALISI STATISTICHE</vt:lpstr>
      <vt:lpstr>RISULTATI</vt:lpstr>
      <vt:lpstr>RISULTATI</vt:lpstr>
      <vt:lpstr>RISULTATI</vt:lpstr>
      <vt:lpstr>RISULTATI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Variability of theory of mind versus pragmatic ability in typical e atypicl development</dc:title>
  <dc:creator>LOT ASJA [PS0102435]</dc:creator>
  <cp:lastModifiedBy>LOT ASJA [PS0102435]</cp:lastModifiedBy>
  <cp:revision>14</cp:revision>
  <dcterms:created xsi:type="dcterms:W3CDTF">2024-10-23T08:57:48Z</dcterms:created>
  <dcterms:modified xsi:type="dcterms:W3CDTF">2024-11-13T07:54:39Z</dcterms:modified>
</cp:coreProperties>
</file>