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543" r:id="rId2"/>
    <p:sldId id="509" r:id="rId3"/>
    <p:sldId id="511" r:id="rId4"/>
    <p:sldId id="512" r:id="rId5"/>
    <p:sldId id="514" r:id="rId6"/>
    <p:sldId id="531" r:id="rId7"/>
    <p:sldId id="545" r:id="rId8"/>
    <p:sldId id="546" r:id="rId9"/>
    <p:sldId id="484" r:id="rId10"/>
    <p:sldId id="532" r:id="rId11"/>
    <p:sldId id="513" r:id="rId12"/>
    <p:sldId id="516" r:id="rId13"/>
    <p:sldId id="533" r:id="rId14"/>
    <p:sldId id="534" r:id="rId15"/>
    <p:sldId id="507" r:id="rId16"/>
    <p:sldId id="537" r:id="rId17"/>
    <p:sldId id="485" r:id="rId18"/>
    <p:sldId id="544" r:id="rId19"/>
    <p:sldId id="536" r:id="rId20"/>
    <p:sldId id="486" r:id="rId21"/>
    <p:sldId id="519" r:id="rId22"/>
    <p:sldId id="547" r:id="rId23"/>
    <p:sldId id="527" r:id="rId24"/>
    <p:sldId id="535" r:id="rId25"/>
    <p:sldId id="529" r:id="rId26"/>
    <p:sldId id="548"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411" autoAdjust="0"/>
  </p:normalViewPr>
  <p:slideViewPr>
    <p:cSldViewPr snapToGrid="0">
      <p:cViewPr varScale="1">
        <p:scale>
          <a:sx n="68" d="100"/>
          <a:sy n="68" d="100"/>
        </p:scale>
        <p:origin x="1108" y="48"/>
      </p:cViewPr>
      <p:guideLst/>
    </p:cSldViewPr>
  </p:slideViewPr>
  <p:outlineViewPr>
    <p:cViewPr>
      <p:scale>
        <a:sx n="33" d="100"/>
        <a:sy n="33" d="100"/>
      </p:scale>
      <p:origin x="0" y="-544"/>
    </p:cViewPr>
  </p:outlineViewPr>
  <p:notesTextViewPr>
    <p:cViewPr>
      <p:scale>
        <a:sx n="1" d="1"/>
        <a:sy n="1" d="1"/>
      </p:scale>
      <p:origin x="0" y="0"/>
    </p:cViewPr>
  </p:notesTextViewPr>
  <p:sorterViewPr>
    <p:cViewPr varScale="1">
      <p:scale>
        <a:sx n="1" d="1"/>
        <a:sy n="1" d="1"/>
      </p:scale>
      <p:origin x="0" y="-65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1:17.334"/>
    </inkml:context>
    <inkml:brush xml:id="br0">
      <inkml:brushProperty name="width" value="0.05292" units="cm"/>
      <inkml:brushProperty name="height" value="0.05292" units="cm"/>
      <inkml:brushProperty name="color" value="#2F5597"/>
      <inkml:brushProperty name="fitToCurve" value="1"/>
    </inkml:brush>
  </inkml:definitions>
  <inkml:trace contextRef="#ctx0" brushRef="#br0">0 66 0,'9'0'125,"10"0"-110,-1 0 1,1 0 15,-1 0-15,-8 0 0,8 0 15,1 0-16,9 0 1,9 0 15,-18 0-31,-1 0 32,10 0-32,0 0 15,0 0 1,0 0-1,9 0 1,-27 0 0,27-19-1,-9 19 1,0 0 0,-1 0-1,11 0 1,-10 0-1,0 0 1,-10 0 0,1 0-1,-1 0 17,1 0-17,0 0 1,8 0-1,-8 0-15,0 0 16,-1 0-16,1 0 16,-10 0-16,10 0 15,-1 0-15,1 0 16,0 0-16,9 0 16,9 0-1,-9 0 1,0 0-1,-10 0 1,10 0 0,0 0-1,0 0 1,9 0 0,-9 0-1,-9 0 1,9 0-1,-1 0-15,1 0 16,10 0 0,-10 0-1,-10 0 1,-18 9 0,19-9-16,9 0 15,0 0 1,-10 0-1,1 0-15,-1 0 16,1 0-16,18 0 16,-18 0-1,-1 0-15,1 0 0,0 0 16,-1 0 0,1 0-16,-1 0 0,1 0 15,0 0-15,-10 0 16,10 0-16,-1 0 15,1 0-15,-1 0 16,10 0 0,10 0-1,-11 0 1,-8 0-16,0 0 16,-10 0-16,28 0 15,-9 0 1,0 0-1,-9 0 1,-1 0-16,19 0 16,-9 19-16,-18-19 15,8 0-15,1 0 16,-1 0-16,1 0 16,0 0-16,-1 0 15,1 0-15,0 0 16,-1 0-16,1 0 15,-1 0-15,1 0 16,-10 0-16,10 0 16,-1 0-16,1 0 15,0 0-15,-1 0 16,1 0-16,0 0 0,-1 0 16,1 19-16,-1-19 15,1 0-15,0 0 16,-1 0-16,1 0 15,9 0 1,-10 0-16,20 0 16,-20 0-1,1 0-15,-1 0 16,1 0-16,0 0 16,-1 0-16,1 0 15,-10 0-15,10 0 16,-1 0-16,1 0 15,0 0-15,-1 0 0,1 0 16,-1 0-16,1 0 16,0 0-16,-1 0 15,1 0-15,-1 0 16,-8 0-16,8 0 16,1 0-16,0 0 15,8 0-15,11 0 16,-10 0-16,-10 0 15,1 0-15,9-10 16,0 10-16,0 0 16,9 0-16,-9 0 15,0 0-15,-10 0 0,1 0 16,-1-18 0,1 18-16,9 0 0,-10 0 15,10 0-15,-9 0 16,9 0-16,-9 0 15,-1 0-15,19-28 16,-18 28-16,9 0 16,-10 0-16,1 0 15,9 0-15,0-19 16,-9 19-16,-1 0 16,1 0-16,-1 0 15,1 0-15,0 0 16,-1 0-16,1-18 15,-1 18-15,1 0 16,-10 0-16,29 0 16,-20 0-1,1 0 17,-29 0 108</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6:53.312"/>
    </inkml:context>
    <inkml:brush xml:id="br0">
      <inkml:brushProperty name="width" value="0.05292" units="cm"/>
      <inkml:brushProperty name="height" value="0.05292" units="cm"/>
      <inkml:brushProperty name="fitToCurve" value="1"/>
    </inkml:brush>
  </inkml:definitions>
  <inkml:trace contextRef="#ctx0" brushRef="#br0">12300 2177 0,'55'0'79,"-36"-9"-79,0 9 15,9 0-15,9 0 16,-28 0-16,10 0 15,-1 0-15,10 0 16</inkml:trace>
  <inkml:trace contextRef="#ctx0" brushRef="#br0" timeOffset="470.3432">12337 2298 0,'18'0'32,"94"0"15,-93 0-32,-1 0-15,1 0 0,-1 0 16,1 0-16,9 0 15,-9 0 17</inkml:trace>
  <inkml:trace contextRef="#ctx0" brushRef="#br0" timeOffset="27705.82">12923 2019 0,'-19'0'16,"19"9"15,-18-9-31,18 19 16,-19-19 0,19 19-1,-19-19 1,19 18-1,-18-18 1,18 28 0,-19-9-1,19-1 1,-18 10 0,18-9-16,0 27 15,0-27 1,0 9-1,0-10 1,0 1-16,0 0 16,0-1-1,0 1 1,0-10 0,9 19-1,-9-9 1,18-19-1,-18 9 1,19-9 0,-19 19-16,9-19 15,-9 18 17,19-18-32,0 0 31,-1 0 0,-18 19-31,19-19 16,-1 0 15,1 0-15,-19-9-1,19 9 1,-1 0-1,-18-19-15,19 19 32,-19-19-32,18 1 31,-18-1-15,19 19-16,-19-18 15,0 8 1,19 10-1,-19-18-15,0-1 16,18 0 0,-18 1-1,0-1 1,0 1 0,0-1-1,19 19-15,-19-19 16,0 1-1,0-1 1,0 1 0,0-1-1,-9 0 1,9 1 0,-28-1-1,28 0 1,-10 19-1,10-18 1,-18 18 0,18-19-16,-19 19 31,19-18-15,-18 18-1,-1 0 16,0 0-15,1 0 0,18 9-16</inkml:trace>
  <inkml:trace contextRef="#ctx0" brushRef="#br0" timeOffset="28730.1019">13165 2456 0,'0'-9'94</inkml:trace>
  <inkml:trace contextRef="#ctx0" brushRef="#br0" timeOffset="31125.4554">13165 2475 0,'9'-9'219</inkml:trace>
  <inkml:trace contextRef="#ctx0" brushRef="#br0" timeOffset="30450.2389">13332 2010 0,'-18'0'0,"18"18"16,0 1 0,0 9-1,0 0 1,0-10-1,0 20 1,0-29 0,0 10 15,0-1-15,9-18 62,-9-9-63,18 9 1,10-19 0,-9 19-1,0 0 1,-1 0-1,1 0 1,-1 0 0,1 0-1,0 10 1,-1 8 0,-18 1-1,19-19-15,-19 18 16,0 1-1,0 27 17,0-18-32,0 10 15,-9-38 1,9 28-16,-19-28 16,19 18-16,-19-18 15,-9 19 1,0-19-1,10 0-15,-10 0 16,-9 0 0,18 0-1,1 0 1,18-10 62,9 10-62</inkml:trace>
  <inkml:trace contextRef="#ctx0" brushRef="#br0" timeOffset="29489.0591">13341 1963 0,'28'0'47,"0"0"-31,-9 0 0,-1 0-1,1 0 1,0 0 15,-29 0 16</inkml:trace>
  <inkml:trace contextRef="#ctx0" brushRef="#br0" timeOffset="32629.9848">13648 1973 0,'0'-19'93,"10"19"-93,18 0 16,-28-19-16,37 19 16,-18 0-16,18 0 15,-28 0 1,19 10 15,-28 8-15,0 10-1,0-9-15,0-1 16,0 1-16,-28 0 16,28-1-16,-28 10 15,28-9-15,-28-19 16,28 9-16,-18-9 0,-1 0 31,19 19-31,-19-19 16,1 0 15,27 0 47,-9-10-62,19 10-16,-1 0 15,1 0 1,-19-9-16,19 9 16,-1 0-1,-9 0 1,19 9-1,-9 10 1,0 0 0,-19-1-1,18-18-15,-18 19 16,0-1 0,0 10-1,0 0 1,0-9-16,0 9 15,-9-10 1,-10-18 0,19 19-16,-18-19 15,-20 28 1,11-28 0,-1 0-1,9 0 1,0 0-1</inkml:trace>
  <inkml:trace contextRef="#ctx0" brushRef="#br0" timeOffset="33793.856">13974 2000 0,'9'-18'16,"-9"-1"15,19 19-31,0 0 32,-19-18-32,18 18 15,1 0 1,9 0-1,9 18 1,-9 1 0,-9-1-1,-19 10-15,0 19 16,0-29 0,0 1-16,0 9 15,0 0-15,-10 0 16,10 9-16,-28-9 15,28 0-15,-37 9 16,37-9-16,-28-9 16,28-1-16,-18 1 15,-10-1 1,18-18 15,-8 0 0,27 0 94,19 0-109,-9 0-16,-1 0 16,-9 0-16,10 0 0,0 0 15,-1 0 1,1 0-16,0 0 47</inkml:trace>
  <inkml:trace contextRef="#ctx0" brushRef="#br0" timeOffset="41019.917">15184 1786 0,'18'0'110,"-18"-18"-79,19 18-15,-10 0-1,10 0 17,-19 9-17,0 10 16,0-1-15,0 1 0,0 9-1,-10-28-15,10 28 16,-27-28-16,27 37 16,-28-37-16,9 19 15,19-1 141,9-18-156,10 0 16,-19 19-16,19-19 16,-1 0-1,1 18 1,-1-18 15,-18-9-31</inkml:trace>
  <inkml:trace contextRef="#ctx0" brushRef="#br0" timeOffset="35399.9966">14393 2382 0,'0'9'16,"-19"-9"-1,19-18 48,0-122-16,0 121-32,0 1-15,0-1 16,10 19-16,-10-28 15,27 10-15,-8 27 47,-19 28-31,19-9 0,-19-19-16,0 10 15,0 0-15,0-1 16,0 1-16,0 9 15,18-10 1,-18-36 47,0-1-48,0 1-15,0-1 16,19-9-16,-19 9 15,18-18 1,-18 19 0,19 18-16,0 0 31,18 18-15,-37-8-1,19 17-15,-19-8 16,0-10-16,18 19 0,-18-18 15,0 27 1,0-19 0,0-27 46,0-28-46,0 28-16,0-10 15,0-18 1,19 9 0,-19 9-16,18 19 31,1 0-15,0 0-1,-19 10 1,18-10-16,-18 46 15,19-9 1,-19-18-16,0-1 16,0 1-16,0 0 15,0 9 1,0-38 31</inkml:trace>
  <inkml:trace contextRef="#ctx0" brushRef="#br0" timeOffset="35946.0202">14756 2280 0,'0'18'16,"0"10"15,9-9-15,10-19-1,-19 18-15,27-18 16,1 0 0,-9 0-1,0 0 1,-19-9 0,18 9-16,-18-28 15,0 9-15,0 1 16,0 9-16,0-10 15,0 0-15,-9 1 16,-10 18 0,1 0-1,-10 0 1,0 0 0,28 18-16,-19-18 15,19 47-15,0-29 16,-18 1-16,18 0 15,0-1-15,9 1 16</inkml:trace>
  <inkml:trace contextRef="#ctx0" brushRef="#br0" timeOffset="36703.2908">14970 2187 0,'0'-19'31,"18"0"-16,19-9 1,-9 0 0,-9 1-1,-19-11 1,19 38 0,-19-28-16,0 1 15,0-1 1,0 9-1,-10 19-15,-8 0 16,-10 9 0,-9 38-1,37-29 1,-28 1-16,28 0 16,-19 9-16,19 9 15,0-9-15,0 0 16,0 0-16,0-1 15,0-8-15,0 0 16,0-1-16,9 19 16,19-18-1,9-19 17,-27 0-32,8 0 31,1 0-16,0-9 1,9-28 0</inkml:trace>
  <inkml:trace contextRef="#ctx0" brushRef="#br0" timeOffset="42283.4478">15444 1917 0,'-9'9'78,"-10"10"-63,19-1 1,-18-18 0,18 19-1,-75 148 32,38-139-31,37 0-16,-47 9 15,29-9-15,-1 9 16,1-9-16,-10 0 16,28-9-16,-19 9 15,19 0 1,-18-28-16,18 18 0,0-46 172</inkml:trace>
  <inkml:trace contextRef="#ctx0" brushRef="#br0" timeOffset="43713.2722">15500 2112 0,'0'-19'16,"0"29"93,0 8-93,-9 10-1,9-9 1,0 0-16,0-1 16,-19 1-16,19-1 0,0 1 15,-19 0-15,19-1 16,-18 1-16,18-1 16,0 1-16,-19-19 15,19 28-15,0-9 31,10-19 141,-1 0-156,103 0 46,-85 18-46,11-18 0,-20 0-16,-8 0 15,17 19 17,-17-19-17,8 0 16</inkml:trace>
  <inkml:trace contextRef="#ctx0" brushRef="#br0" timeOffset="45013.2231">15705 2038 0,'0'-10'47,"18"10"0,10-28-32,-18 28 1,8 0 15,-18 10-15,0 8-1,0 10 1,-18 9 0,-20-9-1,38-9-15,-28-19 16,28 28-16,-18-28 16,27 0 93,10 0-93,-1 0-1,1 0 1,0 0-1,-19 19-15,18-19 16,1 0 0</inkml:trace>
</inkml:ink>
</file>

<file path=ppt/ink/ink10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2:06.376"/>
    </inkml:context>
    <inkml:brush xml:id="br0">
      <inkml:brushProperty name="width" value="0.05292" units="cm"/>
      <inkml:brushProperty name="height" value="0.05292" units="cm"/>
      <inkml:brushProperty name="fitToCurve" value="1"/>
    </inkml:brush>
  </inkml:definitions>
  <inkml:trace contextRef="#ctx0" brushRef="#br0">8571 2288 0,'0'9'125,"0"10"-110,-18 9 1,18 18 0,-19-27-16,19-1 15,0 1-15,-19-19 16,19 37-16,-18-18 15,18-1-15,-28 29 16,28-29 0,0 1-16,-19 0 15,19-1-15,-18 10 16,18 9 0,-19-37-1,19 10-15,0 8 16,-19-18-1,19 19 1,0 0 15,-18-19-15,18 18 46,0-27 63</inkml:trace>
</inkml:ink>
</file>

<file path=ppt/ink/ink10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3:32.006"/>
    </inkml:context>
    <inkml:brush xml:id="br0">
      <inkml:brushProperty name="width" value="0.05292" units="cm"/>
      <inkml:brushProperty name="height" value="0.05292" units="cm"/>
      <inkml:brushProperty name="fitToCurve" value="1"/>
    </inkml:brush>
  </inkml:definitions>
  <inkml:trace contextRef="#ctx0" brushRef="#br0">0 512 0,'10'0'15,"8"0"17,1 0-17,-1 0 1,1 0 15,0 0-15,-1 0-1,10-19 1,0 19 0,9 0-1,-27 0 1,27 0-16,-9-18 16,-10 18-1,1 0-15,0 0 16,-1 0-16,1 0 15,-1 0-15,-8 0 16,8 0-16,1 0 16,-1 0-16,1 0 15,0 0-15,-1 0 16,1 0-16,9 0 16,18 0-1,-27 0 1,-10 0-16,28 0 15,-18 0-15,9 0 16,0 0-16,0 0 16,0 0-16,9-19 0,-9 19 15,0 0 1,0 0-16,9 0 0,-9 0 16,0 0-16,0 0 15,-10 0-15,1 0 16,-1 0-16,1 0 15,0 0-15,-1 0 16,1 0-16,-1 0 16,-8 0-16,8 0 15,1 0-15,0 0 16,-1 0-16,1 0 16,9 0-16,0 0 0,9 0 15,-9 0-15,-10-18 16,10 18-16,-9 0 15,0 0-15,8 0 16,1 0-16,10 0 16,-11 0-16,1 0 15,0 0-15,0 0 16,-9 0-16,-1 0 16,1 0-16,0 0 15,-1 0-15,1 0 16,-1 0-16,1 0 15,0 0-15,-1 0 16,1 0-16,0 0 16,-10 0-16,9 0 0,1 0 15,9 0-15,-9 0 16,-1 0-16,1 0 16,-1 0-16,1 0 15,0 0-15,8 0 16,-8-19-16,0 19 0,-1 0 15,1 0 1,0 0-16,-1 0 0,1 0 16,-1 0-1,1 0-15,0 0 0,-1 0 16,10 0-16,0 0 0,0 0 16,-9 0-1,-1-19-15,10 19 16,-9 0-16,18 0 15,-9 0-15,0 0 0,0 0 16,0 0 0,9 0-16,-9 0 0,0-28 15,-1 28-15,11 0 16,-10 0-16,0 0 16,-1 0-16,1 0 15,10-18-15,-11 18 16,1 0-16,0 0 15,10 0-15,-11 0 16,1 0-16,-9 0 16,9 0-16,0 0 15,9-19-15,-9 19 16,0 0-16,0 0 0,0 0 16,9 0-1,-9 0-15,0 0 0,0 0 16,-1 0-1,11 0-15,-10 0 0,0 0 16,-1 0 0,1 0-16,10 0 0,-11 0 15,1 0-15,0 0 0,0 0 16,9 0 0,-9 0-16,0 0 0,0 0 15,0 0 1,9 0-16,-9 0 0,0 0 15,0 0 1,9 0-16,-9 0 0,0 0 16,0 0-1,0 0-15,9 0 0,-9 0 16,0 0-16,0 0 16,0 0-16,9 0 15,-28 0-15,29 0 16,-11 0-16,1 0 15,-9 0-15,0 0 16,8 0-16,-8 0 16,9 0-16,0 0 15,18 0-15,-18 0 16,0 0-16,9 0 16,-9 0-16,0 0 15,0 0-15,0 0 16,9 0-16,-9 0 15,0-18-15,0 18 16,9 0-16,-9 0 16,0 0-16,0 0 15,19 0-15,-10 0 16,9 0-16,-18-28 0,9 28 16,10 0-1,-10 0-15,10 0 0,-10 0 16,0 0-16,-9 0 15,19-19-15,-20 19 16,1 0-16,0 0 16,0 0-16,9 0 15,-9 0-15,0 0 16,0 0-16,0 0 16,9 0-16,-9 0 15,0 0-15,-9 0 16,-1-19-16,10 19 15,9 0-15,-9 0 16,0 0-16,0 0 16,0 0-16,9 0 0,-18-18 15,-1 18-15,1 0 16,-10 0-16,29 0 16,-20 0-16,10 0 15,0 0-15,-9 0 16,-1 0-16,10 0 15,0 0-15,-9 0 16,-1 0-16,10 0 16,0 0-16,-9 0 15,18 0-15,-9 0 16,0 0-16,0 0 16,0 0-16,9 0 0,-9 0 15,9 0-15,0-28 16,-9 28-16,0 0 15,0 0-15,0 0 16,9 0-16,-9 0 16,0 0-16,0 0 15,0 0-15,9 0 16,-9 0-16,0 0 16,0 0-16,0 0 15,9 0-15,-9 0 16,0-19-16,-1 19 15,11 0-15,-1 0 16,-9 0-16,18 0 0,-18 0 16,0 0-16,0 0 15,9-18-15,-9 18 16,0 0-16,0 0 16,9 0-16,-9 0 15,-9 0-15,-1 0 16,1 0-16,0 0 15,-10 0-15,10 0 16,-1 0-16,1 0 16,-1-19-16,1 19 15,0 0-15,-1 0 16,1 0-16,-1 0 0,1 0 16,0 0-16,-1 0 15,10 0-15,0 0 16,0 0-16,9 0 15,-9 0-15,0-18 16,0 18-16,0 0 16,9 0-16,-9 0 15,0 0-15,0 0 16,9 0-16,-9 0 16,0 0-16,0 0 15,0 0-15,9 0 16,-9 0-16,0 0 15,0 0-15,-1 0 16,11 0-16,-10 0 16,0 0-16,-1 0 0,11-28 15,-10 28-15,-1 0 16,-8 0-16,0 0 16,9 0-16,0 0 15,-1 0-15,11 0 16,-10 0-16,-10 0 15,1 0-15,-1 0 16,-8 0-16,8 0 16,20 0-16,-11 0 15,1 0-15,0 0 16,0 0-16,9 0 16,-9 0-16,10 0 0,8 0 15,1-19-15,-10 19 16,9 0-16,-18 0 0,9 0 15,10 0 1,-10 0-16,10 0 0,-10 0 16,9 0-1,-18-19-15,0 19 0,0 0 16,-9 0-16,18 0 16,-28 0-16,10 0 15,-1 0-15,1 0 16,0 0-16,-1 0 15,1 0-15,0 0 16,8 0-16,-8 0 16,0 0-16,-1-18 15,1 18-15,-1 0 0,1 0 16,0 0 0,-1 0-16,10 0 0,-9 0 15,9 0 1,0 0-16,0 0 0,9 0 15,-9 0 1,0-28-16,18 28 0,-9 0 16,-9 0-1,9 0-15,-9 0 0,0 0 16,-9 0-16,0 0 16,-1 0-16,1 0 15,9 0-15,-10 0 31,1 0-31,-1 0 32,1 0-17,9 0 1,-9 0-16,-1 0 16,1 0-16,-10 0 15,10 0-15,-1 0 16,1 0-16,0 0 15,-1 0-15,10 0 16,-9 0 0,-1 0 62,10 0-63,-9 0 17,-19-19-17,18 19-15,-36 0 94</inkml:trace>
</inkml:ink>
</file>

<file path=ppt/ink/ink10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3:49.952"/>
    </inkml:context>
    <inkml:brush xml:id="br0">
      <inkml:brushProperty name="width" value="0.05292" units="cm"/>
      <inkml:brushProperty name="height" value="0.05292" units="cm"/>
      <inkml:brushProperty name="fitToCurve" value="1"/>
    </inkml:brush>
  </inkml:definitions>
  <inkml:trace contextRef="#ctx0" brushRef="#br0">22658 1590 0,'-18'-28'16,"36"28"93,1 0-93,-1 0-16,1 0 0,0 0 15,9 0 1,9-19-16,-19 19 0,-8 0 15,8 0-15,19 0 16,-18 0 15,-10 0 1</inkml:trace>
  <inkml:trace contextRef="#ctx0" brushRef="#br0" timeOffset="578.5341">22686 1739 0,'270'-28'156,"-251"28"-156,-1 0 16,-9 0-1</inkml:trace>
  <inkml:trace contextRef="#ctx0" brushRef="#br0" timeOffset="4434.7059">23179 1804 0,'0'-19'63,"9"-9"-48,-9 19 1,19 9-16,-19-37 0,19 18 16,-19 1-1,28-10-15,-28 0 0,37-9 16,-37 9-16,18 0 15,-18-9-15,19 9 16,-19-10-16,0-8 16,19 18-16,-19 9 15,0 1-15,0 27 94,0 10-94,0-1 0,0 1 16,0 9-1,0 0-15,0 0 0,0 0 16,0 18-16,0-9 16,0 10-16,0-19 15,0 0-15,0 0 16,0-10-16,0 1 15,0 18-15,0-28 16,0 10-16,0 18 16,0-28 15</inkml:trace>
  <inkml:trace contextRef="#ctx0" brushRef="#br0" timeOffset="4781.0476">23551 1888 0,'0'-10'94,"-9"-8"-79</inkml:trace>
  <inkml:trace contextRef="#ctx0" brushRef="#br0" timeOffset="5939.716">23700 1367 0,'-18'0'15,"18"18"-15,0 1 16,-19-19 0,19 46-16,0-27 0,0 0 15,0 9 1,0-10-16,0 1 15,0-1 1,9-18 47,10 0-48,-19-9 1,19 9-16,-19-19 15,27 19-15,20-37 16,-28 37 0,-1 0-16,10 0 15,9 0 1,-37 10 0,10-10-16,-10 18 0,0 1 15,18-19 1,-18 28-16,0-10 0,0 10 31,0 19-15,0-19-1,-18-10-15,18 1 0,-28-1 16,9-18-16,-9 38 0,19-38 16,-28 0-1,18 0-15,19 9 0,-28-9 16</inkml:trace>
  <inkml:trace contextRef="#ctx0" brushRef="#br0" timeOffset="5309.3735">23672 1357 0,'10'0'62,"8"-18"-62,1 18 16,-1 0-16,1 0 16,0 0-16,-1-19 0,10 19 15,-37 0 79,-10 0-78</inkml:trace>
  <inkml:trace contextRef="#ctx0" brushRef="#br0" timeOffset="7009.5667">24044 1348 0,'0'-19'47,"10"19"-47,-10-18 15,28 18-15,-10 0 16,1 0-16,0-19 16,-1 19-16,1 0 15,-1 0-15,10 28 16,0 0-1,-28-9 1,0-1-16,0 1 16,0-1-16,0 1 15,-28 0-15,10-1 16,-1 1-16,0 0 16,19-1-16,-27-18 0,8 0 31,19-9 31,19 9-46,18 0 0,0 0-1,-18 0-15,-1 0 16,-9 0-16,10 0 15,-19 9-15,37-9 16,-37 28-16,19 0 16,-19 0-16,0-10 15,0 1-15,0-10 16,0 10-16,0 0 16,-28 18-1,0-9 1,9-28-16,-64 18 31,-1 10 16,84-37-47,0-10 47</inkml:trace>
  <inkml:trace contextRef="#ctx0" brushRef="#br0" timeOffset="8372.6714">24510 1906 0,'0'-18'47,"0"-1"-32,0-9 1,9 10-16,-9-1 16,19-9-1,-19-9-15,0 9 16,18 0-16,-18 9 15,0-9-15,0 38 47,0 18-15,0-10-32,0 1 0,0 0 15,0-1 1,0-9-16,28 19 0,-9-9 31,9-19-31,0 0 31,-1 0-31,-27-19 16,28 19-16,-28-37 16,28 19-16,-28-1 15,0 0-15,0 1 16,0 8-16,-28-83 47,10 93-32,-19 0-15,27 0 16,-27 0 0,9 0-1,28 19 1,-19-19-16,19 37 15,0-18-15,-18 18 16,18-18-16,0 9 16,0-10-16,9 1 15,-9-1-15,28-18 16,-9 19-16,-1-19 16,1 0-16,0 0 15,-1 0-15,1-9 16,18-29-16,-18 11 15,-19 8 1,0 0 0,18 29 46,1 27-46,-19-19-1,18 1-15,-18 0 16,19-19-16,-19 28 16,19-28-16,-19 18 0,18-18 15,1 0 1,-1 0 0,-18-18-16,28-10 15</inkml:trace>
  <inkml:trace contextRef="#ctx0" brushRef="#br0" timeOffset="8959.0399">24900 1581 0,'10'0'31,"8"0"-15,1-19-16,0 19 0,8 0 15,1 0-15,10-19 16,-20 19-16,-8 0 16,8 0-1</inkml:trace>
  <inkml:trace contextRef="#ctx0" brushRef="#br0" timeOffset="8733.0818">24938 1395 0,'0'18'47,"0"10"-31,0 19-16,0-10 16,0 19-16,0 9 15,0-28-15,0 10 16,0-20-16,0-8 15,0 0-15,9-19 16,-9 28-16,19-28 31,-19-19 1</inkml:trace>
  <inkml:trace contextRef="#ctx0" brushRef="#br0" timeOffset="10194.9331">25012 1841 0,'0'19'32,"9"-19"30,-9-10-62,19 10 16,-19-18-1,28 18-15,-28-19 0,19 19 16,-19-28-16,18 28 0,-18-28 16,19 10-1,-1-29 1,-18 29-1,19 27 17,-19 28-17,19-9 1,-19-9-16,0-10 16,0 10-16,0-1 15,18-18-15,-18 19 16,28-28 31,-28-10-32,0 0-15,19 1 16,-19-1-16,18 1 0,-18-10 31,19 28-31,-19-19 16,37 93 31,-37-55-32,19 18-15,-19-27 47,18-10-31,-18-19-1,19 0-15,-19 1 16,28-1-16,-28 1 16,28-1-16,-28 0 15,18 19-15,1 0 32,-19 10-32,19 8 15,-19 1-15,0-1 16,18 1-16,-18 0 15,19 9 1,-19-10 0</inkml:trace>
</inkml:ink>
</file>

<file path=ppt/ink/ink10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3:34.682"/>
    </inkml:context>
    <inkml:brush xml:id="br0">
      <inkml:brushProperty name="width" value="0.05292" units="cm"/>
      <inkml:brushProperty name="height" value="0.05292" units="cm"/>
      <inkml:brushProperty name="fitToCurve" value="1"/>
    </inkml:brush>
  </inkml:definitions>
  <inkml:trace contextRef="#ctx0" brushRef="#br0">14959 2548 0,'0'-9'31,"10"9"-31,-10-19 16,18 19-16,-18-18 15,19 18-15,-19-19 16,28 19-16,-28-28 15,28 10-15,9-20 16,-9 10 0,9-9-1,-18 9 1,-19 10 0,0-1-1,18 19-15,-18-18 16,0 36 109,0 29-110,-9-29 1,9 10-16,0 0 0,0 0 16,0 9-16,0-9 15,0 0-15,0 0 16,0 0-16,0-10 16,0 1-16,0 9 15,0-47 79,9 1-78</inkml:trace>
  <inkml:trace contextRef="#ctx0" brushRef="#br0" timeOffset="258.9172">15350 2604 0,'0'19'47</inkml:trace>
  <inkml:trace contextRef="#ctx0" brushRef="#br0" timeOffset="1180.2071">15471 2325 0,'-19'19'16,"19"-1"15,0-9-31,0 29 31,0-1-31,0-18 16,0-1-1,10 10-15,8 9 32,1-9-32,0-9 15,8-1 1,-8-18 0,-19 19-1,9-19-15,29 0 16,-20 0-1,1 0 1,9 0 0,0-9-1,0-10 1,-1 0 0,-8 1-1,-19-1 1,19 19-16,-19-37 15,0 18-15,18 1 16,-18-10 0,0 9-1,-9-55 32,-10 74-47,19-19 16,-18 19-16,-1-18 15,-9 18 1,-9-19 0,18 19-1,1 0-15,-10 0 16,9 0-16,-9 0 16,28 9-1,-28-9-15,28 10 0,-18-10 16,18 37-1,-19-37-15</inkml:trace>
  <inkml:trace contextRef="#ctx0" brushRef="#br0" timeOffset="12096.5987">16030 2269 0,'-19'0'125,"1"0"-94,18 9-31,-19 19 16,19-9 0,0 0-1,0 8 1,0 1-1,0 0 1,0 10 0,9-20-1,-9 1 1,19-1 0,-19 1-1,18-19 1,-18 19-1,19-19-15,0 18 32,9-18-17,-10 0 1,1 0 0,-1 0-1,1 0 1,0 0-1,-1 0 17,1 0-17,-19-9 1,18 9 0,1-19-1,-19 1 16,19 18-31,-19-19 16,18 0 0,-18 1-1,0-1 1,0 1 0,0-10 15,0 9-16,0 0 1,0 1-16,0-1 16,0 1-1,-9 18 1,9-19-16,0 0 16,-19 19-1,19-18-15,-28-1 16,10 19-1,18-18 1,-19 18-16,1 0 16,18-19-1,-19 19-15,-9 0 16,9 0-16,1 0 16,-1 0-16,-18 0 15,9 19 1,0-1-1,10 1-15,18-1 16,-19-18-16,19 28 16,0 0-1</inkml:trace>
  <inkml:trace contextRef="#ctx0" brushRef="#br0" timeOffset="13442.8175">16439 2269 0,'0'-18'31,"0"-1"0,0 28 126,0 28-142,0 1-15,0-1 0,0-9 16,0 9 0,0-9-16,0 0 0,0 0 15,0 0 1,0-10-16,0 1 0,0-1 15,0 1 17,0-28 124,9 9-94,10 0-46,-19-19-16,28 19 16,-9 0-16,-1 0 15,1 0-15,-1 0 16,1 0-16,0-18 16,-1 18-16,10 0 15,-9 0 1,-1 0 15</inkml:trace>
</inkml:ink>
</file>

<file path=ppt/ink/ink10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0:50.909"/>
    </inkml:context>
    <inkml:brush xml:id="br0">
      <inkml:brushProperty name="width" value="0.05292" units="cm"/>
      <inkml:brushProperty name="height" value="0.05292" units="cm"/>
      <inkml:brushProperty name="fitToCurve" value="1"/>
    </inkml:brush>
  </inkml:definitions>
  <inkml:trace contextRef="#ctx0" brushRef="#br0">19588 3116 0,'-19'0'31,"19"-18"-15,0-1 15,0 0 1,9 1-32,10-1 15,18 1 1,-9-1-1,-9 19 1,-1-28-16,1 28 16,0-19-16,-1 19 15,1 0-15,-1 0 16,1 0-16,0-18 16,-1 18-16,1 0 15,9 0-15,-10 0 16,1 9-16,0-9 15,-1 19-15,1-19 16,-1 28-16,1-28 16,9 28-16,0 0 15,-10 9 1,1-9 0,-19 0-1,0 9 1,0-9-1,-28 46 48,0-37-63,0-18 0,10-19 16,-1 28-16,0-28 15,1 28-15,-1-28 16,1 18-16,-1-18 15,0 0-15,1 19 16,-1-19-16,1 0 16,-1 0-16,0 19 15,1-19-15,-10 0 16,9 0 0,38 0 77</inkml:trace>
  <inkml:trace contextRef="#ctx0" brushRef="#br0" timeOffset="1150.0154">20276 3470 0,'-9'0'109,"-28"0"-93,9 0 0,9 0-16,-9 9 15,10-9 1,36 93 78,1-93-79,-1 0-15,1 0 16,0 0-16,-1 0 15,1 0-15,-1 0 16,1 0-16,-10 0 16,10 0-16,18 0 15,-18 0 1,-19 19-16,0-1 16,9-18-1,-9 19-15,0 0 16,0 8-1,0 1 1,-37-28 0,18 38-16,1-38 15,-1 28-15,0-28 16,-8 0-16,-1 0 16,-10 18-16,20-18 15,-1 0-15,1 0 0,-10 0 16,9 0-1,28-28 64</inkml:trace>
  <inkml:trace contextRef="#ctx0" brushRef="#br0" timeOffset="2270.2387">20434 3526 0,'0'18'47,"0"19"-31,0-9-1,0 0 1,0 0 0,28 9-1,-9-9 1,-1-9-1,1 0 1,0-19 0,-19 18-16,18-18 15,1 0 1,0 0 0,-1 0-1,1 0 1,9 0-1,-28-9-15,18 9 16,-18-19-16,19 19 16,-19-18-16,18 18 15,-18-19-15,0 0 16,19 19 0,-19-9-16,0-10 15,0 1 1,0-10-1,0-9 1,0 9 0,0 9-1,0 1 1,-9 18-16,9-19 16,-19 0-1,-9 1 1,0 18-1,28-19-15,-18 19 16,-10 0 0,28-18-16,-28 18 15,9 0 1,1 0 0,-1 0-1,0 9 1,-46 140 46</inkml:trace>
  <inkml:trace contextRef="#ctx0" brushRef="#br0" timeOffset="-1247.5085">19569 3023 0,'9'0'63,"-9"10"-48,19-10 1,-19 9-16,28 28 16,-28-18-1,0-1-15,19 10 0,-19 0 16,0 0 0,18 18-16,-18 1 15,28-10-15,-28 10 16,19-1-16,-19-18 0,18 19 15,-18-19 1,28 0-16,-28-10 0,19 1 16,-19-1-1,18 29-15,-18-19 16,0-10 15,19-18 32,-19-18-48</inkml:trace>
  <inkml:trace contextRef="#ctx0" brushRef="#br0" timeOffset="4960.1084">21514 2995 0,'-19'0'16,"19"10"30,0 8-46,0 10 16,9 19-16,-9-10 16,0 9-16,28 1 15,-28 9-15,0 0 16,0-1-16,19 10 16,-19-27-16,0 8 15,28-18-15,-28 9 0,18-9 16,-18 0-1,0-9-15,19-1 0,-19 10 16,0-9 0,0 0 15,0-38 31,0-9-46</inkml:trace>
  <inkml:trace contextRef="#ctx0" brushRef="#br0" timeOffset="6214.5716">21476 3070 0,'0'-10'47,"0"-8"-16,10 18-15,-10-19-16,37 19 16,-37-18-16,37 18 15,-18-19-15,-1 19 16,1 0-16,0 0 15,83 0 32,-83 0-47,-1 0 16,1 9-16,18-9 16,-37 19-16,28-19 15,-28 19-15,28-19 16,-28 18-16,18-18 15,-18 9-15,19-9 16,-19 19-16,19-19 16,-19 19-16,0-1 15,0 10 1,0-9 0,0-1-16,0 1 15,0 0-15,-10-1 16,10 1-16,-18-19 0,18 28 15,-19-28-15,19 18 16,-19-18-16,1 19 16,-1-19-16,1 0 15,-1 28-15,0-28 16,1 0-16,-1 0 16,1 0-16,-1 18 15,0-18-15,1 0 16,-1 0-16,1 0 15,-10 0 1,0 0 0,9 0-16,28 0 109</inkml:trace>
  <inkml:trace contextRef="#ctx0" brushRef="#br0" timeOffset="7674.0289">22025 3516 0,'-18'0'125,"-1"0"-110,1 0 1,-1 10 0,0 8-1,19 1 1,-18-1-1,18 1-15,0 0 16,0-1-16,0 1 16,0-1-16,0 1 15,9-19-15,-9 28 16,28-28-16,-28 19 16,28-19-16,0 18 15,-10-18 1,10 0-1,-9 0 1,-1 0 0,1 0-1,0 0 1,-19-9-16,74-38 62,-55 10-30,-1 37-32,-18-18 0,19-1 15,-19 0 1,0-9 0,0-9-1,0 19 1,-9-1 15,-29 19 0,20 9-15,-1 19 0,1-9-1,-1 9 1,19 0-16,-19-28 15,19 28-15,0 9 16,0-9 0,0-10-1,0 10 1,10-28-16,-10 28 16,18-28-16,-18 19 15,19-19-15,-19 18 16,19-18-16,-1 19 15,1-19 17,9-9-17,0-10 1,-10 19 0,10-37-16,-19 37 15,-9-19-15</inkml:trace>
  <inkml:trace contextRef="#ctx0" brushRef="#br0" timeOffset="8581.4292">22407 3684 0,'28'-37'78,"-10"37"-63,10 0 1,-9 0 0,-19 9-1,0 19 1,0 9-1,0-28 1,-28 19-16,28-9 0,-28-1 16,28 1-16,-19-19 15,19 28-15,-18-28 16,27 0 46,10 0-46,-1 0 0,1 0-16,0 0 15,-1 0-15,10 0 16,0 0 0,-9 0 15,-19-9-16</inkml:trace>
  <inkml:trace contextRef="#ctx0" brushRef="#br0" timeOffset="4125.0109">21225 3349 0,'-18'0'15,"18"18"-15,9-18 78</inkml:trace>
  <inkml:trace contextRef="#ctx0" brushRef="#br0" timeOffset="3520.5874">20862 3721 0,'0'-19'32,"0"1"30,10 18-46,8-19-1,1 19 1,-1 0 0,1 0-1,0 28 1,-19-19 0,0 29-1,0-20 1,0-8-16,0 8 15,-10 10 1,10-19-16,-28 19 0,28-9 16,-27-19-16,27 18 15,-28-18-15,-10 0 16,11 0 0,8 0 15,28 0 47,10 0-62,9 0-1,-10 0-15,1 0 16,0 0-16,-1 0 15,10 0 1,0 0 0,-9 0-1,9 0 1,-28-9-16,27-19 0</inkml:trace>
  <inkml:trace contextRef="#ctx0" brushRef="#br0" timeOffset="30253.102">23021 3954 0,'9'0'109,"0"0"-109,29 0 16,-10 0-16,0 0 15,-1 0-15,11 0 16,-10 0-16,-1 0 16,1 0-16,-9 0 15,0-19-15,-1 19 16,1 0 15,-19 9 0</inkml:trace>
  <inkml:trace contextRef="#ctx0" brushRef="#br0" timeOffset="30899.2941">23039 4121 0,'242'0'156,"-195"0"-141,-28 0 1,-1-9-16,1 9 0,-1 0 16,-27 0 31</inkml:trace>
  <inkml:trace contextRef="#ctx0" brushRef="#br0" timeOffset="36702.4929">23663 3842 0,'0'-19'16,"0"1"15,9-1 0,10 19-15,-19-18-1,28 18-15,9 0 16,-37-19 0,28 19-16,0 0 15,0 9 1,-10 19 0,10 0-16,-28-9 15,0-1 1,0 1-16,0-1 15,0 1-15,0 9 16,-18 0-16,18 18 0,-28 1 16,0-1-1,9-8-15,0-1 0,-8-9 16,8 9-16,0-9 16,1-9-16,-1-19 15,19 27-15,-28-27 16,28-9 93,19 9-93,-1 0-16,1 0 31,9 0-31,9 0 31,-18 9-31,-1-9 0,10 0 16,0 0 0,-9 0-1,-1 0 1,1 0-1</inkml:trace>
  <inkml:trace contextRef="#ctx0" brushRef="#br0" timeOffset="37041.1608">24119 4335 0,'0'19'32</inkml:trace>
  <inkml:trace contextRef="#ctx0" brushRef="#br0" timeOffset="37844.8555">24398 3768 0,'-9'27'62,"-19"1"-46,28-9-16,-28 0 16,28 8-16,-37 11 15,37-10-15,-28 0 16,28 9-16,-19-19 16,19 1-16,0 0 15,0 8 1,-19-27-16,19 19 15,0 0 1,10-19 31,8 0-16,47 0 0,-46 0-31,0 0 16,-1 0-16,1 0 16,-10 0-16,10 0 15,18 0-15,-28 0 32</inkml:trace>
  <inkml:trace contextRef="#ctx0" brushRef="#br0" timeOffset="38334.1668">24407 3851 0,'0'19'31,"0"-1"-15,9 1-16,-9 9 15,0 0-15,0 9 0,0 0 16,0 1-16,0 8 15,0-9-15,0 10 16,0-19-16,0 0 16,0 9-16,0-9 15,0-10-15,0 1 16,19-19-16,-19 28 16,0-37 30,0-10-30</inkml:trace>
  <inkml:trace contextRef="#ctx0" brushRef="#br0" timeOffset="39722.4367">24658 4298 0,'0'-19'62,"10"-9"-46,-10 10 0,0-1-16,0 1 15,18-10-15,-18-10 16,0 10-16,0 1 0,28 8 15,-28 0 1,0 38 47,0 9-48,0-10-15,0 1 16,0 0-16,0-1 15,0 1-15,0 0 0,28-1 16,0 1 0,9-19-1,-9 0 1,0 0 0,37-56 30,-46 56-46,-19-47 0,0 10 16,0 19 0,0-1-16,0 0 15,-9 1-15,9-1 16,-28 1-16,0-20 16,0 38-1,9 0-15,1 0 16,-1 0-16,0 0 15,19 19-15,-28 9 16,28-10-16,-18 1 16,18 9-16,0 0 15,0 0-15,0 9 16,0-9-16,18-9 16,10 8-1,10-27 1,-11 0-1,1 0 1,-28-18-16,19 18 0,-19-37 16,19 18-1,-19 0-15,0 1 0,18-19 16,-18 46 62,0 9-78,0 10 16,19 0-16,-19-9 15,0-10-15,18-9 16,-18 37-16,19-37 0,-19 19 16,19-19-16,-1 0 15,1 0 1,-19-9-1,18 9-15,-18-37 16,0 27-16</inkml:trace>
  <inkml:trace contextRef="#ctx0" brushRef="#br0" timeOffset="40362.9952">25049 3916 0,'19'0'31,"-1"0"-15,1 0-16,0 0 15,-1 0-15,1 0 16,-10 0-16,28-18 16</inkml:trace>
  <inkml:trace contextRef="#ctx0" brushRef="#br0" timeOffset="40109.0781">25068 3777 0,'0'18'46,"0"1"-46,0 9 16,0 0-16,0 18 16,0-8-16,0 8 15,0-9-15,0 10 16,0-10-16,0-9 0,0 9 16,9-18-16,-9-1 15,0 1 1,0-28 31</inkml:trace>
  <inkml:trace contextRef="#ctx0" brushRef="#br0" timeOffset="41642.8679">25124 4242 0,'-19'0'15,"28"0"32,-9-9-47,37 9 16,-37-28-16,28 28 16,-28-28-16,19 28 0,-19-37 15,19 18 1,-19 0-16,18 1 0,-18-1 15,19 19 1,-19-18-16,18 18 47,-18 28-47,0-10 0,19 1 0,-19-1 16,0 1-1,0-10-15,19 19 0,-19-9 31,0-10-31,18-9 32,-18-18-17,19-10 1,-19 18-16,0-8 16,18-10-16,-18 18 15,19 10-15,-19-37 16,19 37-1,-1 10 17,-18 8-17,0 1-15,19-1 16,-19 1-16,0 18 16,19-37-1,-19 19-15,0-47 47,18 9-31,-18 1-16,0-1 0,37 0 15,-37 1-15,19 18 0,-19-28 16,19 28 0,8 0-1,11 37 1,-38-18-16,18-1 15,-18 10 1,0 0-16,0-9 0,19-1 16,-19 1-1,0 0 1,-9-19-16</inkml:trace>
</inkml:ink>
</file>

<file path=ppt/ink/ink10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1:54.617"/>
    </inkml:context>
    <inkml:brush xml:id="br0">
      <inkml:brushProperty name="width" value="0.05292" units="cm"/>
      <inkml:brushProperty name="height" value="0.05292" units="cm"/>
      <inkml:brushProperty name="fitToCurve" value="1"/>
    </inkml:brush>
  </inkml:definitions>
  <inkml:trace contextRef="#ctx0" brushRef="#br0">0 0 0,'0'19'109,"0"28"-93,0-29-16,0 10 16,0 0-16,0 0 15,0 0-15,0 18 16,10 1-16,-10-19 15,0 0-15,0 18 16,0-9-16,0 10 16,0-10-16,28 10 15,-28-10-15,0 9 16,0-18-16,0 0 16,0 0-16,0 9 0,0-27 15,0 27-15,0-9 16,0-10-16,0 1 15,0 9 1,0-37 78,0-19-79</inkml:trace>
  <inkml:trace contextRef="#ctx0" brushRef="#br0" timeOffset="1162.0981">93 512 0,'-18'0'16,"18"-18"124,9 18-140,-9-19 16,19 19-16,-19-28 16,37 9-16,-18 1 15,-1-1-15,1 1 16,9-10-16,9 0 15,-9-9-15,9 9 16,-9 0-16,9-9 16,10-1-16,-19 10 15,9-9-15,-9 19 16,-10 18-16,1-28 0,18-10 31,-18 20 0,-1-1-31,1 19 16,-19-18 0,0 27 124</inkml:trace>
  <inkml:trace contextRef="#ctx0" brushRef="#br0" timeOffset="2401.5591">354 298 0,'9'0'172,"-9"10"-172,38-10 15,-20 27-15,1-8 16,-1 0-16,1 18 15,9-9-15,-10 0 16,1 9-16,0-18 16,-1-1-16,10 1 15,-9 18-15,-1-18 16,-18-1-16,28 1 16,-28-1-16,19-18 15,-19 28-15,28-28 16,-28 28-16,18-28 15,-18 19-15,28-1 16,-28 1 0,10-19-1</inkml:trace>
  <inkml:trace contextRef="#ctx0" brushRef="#br0" timeOffset="3215.2147">856 680 0,'0'28'47,"0"-19"-32,0 28-15,19-9 16,-19 0-16,0 0 16,0 9-16,0-9 15,0 0-15,0-10 16,0 1-16,0 9 15,0-37 79</inkml:trace>
  <inkml:trace contextRef="#ctx0" brushRef="#br0" timeOffset="3855.1681">866 735 0,'28'-55'109,"-10"55"-109,1-19 16,9 19-1,-10 0 1,20 0-1,-38 9-15,9-9 16,-9 19 0,18-19-16,-18 19 15,0-10 1,0 9 0,-9 10-1,-19-9 1,10-19-16,-1 0 15,0 19-15,1-19 16,-1 0-16,1 18 0,-1-18 16,0 0-1</inkml:trace>
  <inkml:trace contextRef="#ctx0" brushRef="#br0" timeOffset="5035.6433">1154 270 0,'0'10'78,"19"-10"-78,9 0 15,-10 0 1,1 0-16,-1 0 16,10 0-16,-9 0 15,9 0-15,-9 0 16,-1 0-16,1 0 0,-1 0 16,47 18 77</inkml:trace>
  <inkml:trace contextRef="#ctx0" brushRef="#br0" timeOffset="5492.5525">1154 456 0,'19'0'46,"-1"0"-30,1 0-16,9 0 16,9-18-16,-9 18 15,0 0-15,0-19 16,9 19-16,-9 0 0,0 0 16,-10 0-1,29 0 16</inkml:trace>
  <inkml:trace contextRef="#ctx0" brushRef="#br0" timeOffset="13768.2237">2596 1052 0</inkml:trace>
  <inkml:trace contextRef="#ctx0" brushRef="#br0" timeOffset="17805.042">2773 698 0,'19'0'16,"-1"0"15,10 0-31,-9 0 16,-1 0-1,1 0-15,0 0 0,-1 0 16,1 0-16,-1 0 0,10 0 31,-9 0-31,0 0 31,-10 0-15</inkml:trace>
  <inkml:trace contextRef="#ctx0" brushRef="#br0" timeOffset="18864.1871">2782 717 0,'0'18'47,"0"1"-32,0 9 1,0 9-1,0-9 1,0 19 78,10-47-47,8 0-32,1-10 1,-1 10 0,1 0-1,0 0 1,9 0-1,0 0 1,-1 0 0,-27 10-16,28-10 15,10 18 1,-11-18 0,-27 19-16,19-19 15,-19 18-15,0 1 16,19-19-16,-19 19 15,0 9 1,-10-10 0,-8 1-1,-19-1 1,18-18-16,0 19 16,1-19-16,-1 0 15,1 0-15,-1 0 16,0 28-16,1-28 15,-10 0 1,9 0 0,19-9 15</inkml:trace>
  <inkml:trace contextRef="#ctx0" brushRef="#br0" timeOffset="20144.7394">3285 726 0,'0'-18'0,"18"18"47,1-28-31,18 28-1,-9 0 1,-9 0-16,9 0 16,-28 9-1,28-9-15,-28 19 16,18-19-16,-18 18 0,0 10 31,0 9-31,-9-9 31,-28 0-31,9 0 32,0-28-32,0 19 15,9-19 16,131 0 110,-84 0-141,-10 18 16,-18 1-1,19-19-15,-19 28 16,0-10-16,0 29 16,-9-47-1,9 37-15,-19-18 0,1 18 31,-10-18-31,-19-19 32,29 0-32,-1 0 0,0 0 15,1 0-15,8 0 16,-8 0-16,-10-10 16</inkml:trace>
  <inkml:trace contextRef="#ctx0" brushRef="#br0" timeOffset="20819.2158">3713 912 0,'9'0'47,"10"0"-47,-1 0 0,10 0 16,0 0-16,0 0 16,9 0-16,-9 0 15,0 0-15,-9 0 16,-1 0-16,10 0 15,-9 0 1</inkml:trace>
  <inkml:trace contextRef="#ctx0" brushRef="#br0" timeOffset="21907.7484">4169 1070 0,'0'-9'31,"9"9"-31,10-28 16,8 10-1,20-20 1,-28 20-1,-1 18-15,1-37 16,9 18-16,-10 0 16,1 1-16,0-1 15,-1 1-15,1-10 16,-1 28-16,-18-28 0,28 28 16,-28-19-16,19 19 15</inkml:trace>
  <inkml:trace contextRef="#ctx0" brushRef="#br0" timeOffset="21470.0758">4206 763 0,'177'159'110,"-159"-132"-95,1-27-15,-19 38 16,28-38-16,-28 9 16,18-9-16,-18 19 15,0-1 1,-9-18 15</inkml:trace>
  <inkml:trace contextRef="#ctx0" brushRef="#br0" timeOffset="22658.9672">4662 615 0,'18'0'32,"1"0"-17,-19 9-15,28 19 16,-28-10 0,19 1-16,-19 0 15,27 8-15,-27 11 16,19-10-16,-19 0 15,0-1-15,0 11 16,0-10-16,0-1 16,0 1-16,0 0 15,0 10-15,0-20 16,-9 1-16,9-1 0,-19-18 16,19 28-16,-18-28 15,18 19 1,-19-19 15</inkml:trace>
  <inkml:trace contextRef="#ctx0" brushRef="#br0" timeOffset="12316.9628">2122 596 0,'-10'0'110,"10"19"-110,-37-19 15,37 27-15,-28-8 0,10 0 16,18-1-16,-37 19 16,37-9-16,-28 0 15,28 19-15,-19-19 16,19 0-16,0 9 16,0-9-16,0 0 15,0-10-15,0 1 16,0 0-16,0-1 15,0 1-15,9-1 16,-9 1-16,19 0 16,-19-1-16,19-18 15,-19 28-15,27-28 16,-27 19-16,19-19 0,0 18 31,-19-27 63,-10 9-78</inkml:trace>
  <inkml:trace contextRef="#ctx0" brushRef="#br0" timeOffset="13508.1688">2168 987 0,'10'0'93,"-10"-19"-93,18 19 16,-18-19-16,28 19 16,-9-37-16,-1 37 15,1-28-15,0 10 16,-1-1-16,-18 1 16,37-1-16,-37 0 15,28-9-15,-28 10 16,19-1-16,-19 1 15,0-1-15,18 19 16,-18-9-16,-9 18 94,9 19-79,-18 0 1,18-10 0,0 1-16,0 0 15,0 83 17,0-83-32,9-1 15,-9 1 1,0-1-16,0 1 0,0 0 15,0 9 1,0-1 0,0-8-1,18-19 63,-18-9-62</inkml:trace>
  <inkml:trace contextRef="#ctx0" brushRef="#br0" timeOffset="29430.2071">2540 1080 0,'0'9'219,"10"-9"-219,8 0 47,1 19 93,-19-29-62,19 10 79,-19-18-126,-10 18 0</inkml:trace>
</inkml:ink>
</file>

<file path=ppt/ink/ink10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2:02.426"/>
    </inkml:context>
    <inkml:brush xml:id="br0">
      <inkml:brushProperty name="width" value="0.05292" units="cm"/>
      <inkml:brushProperty name="height" value="0.05292" units="cm"/>
      <inkml:brushProperty name="fitToCurve" value="1"/>
    </inkml:brush>
  </inkml:definitions>
  <inkml:trace contextRef="#ctx0" brushRef="#br0">0 1 0,'9'0'94,"9"0"-79,1 0 1,0 0-1,-1 0 1,1 0-16,9 0 16,0 0 15,-10 0-31,1 0 0,0 0 16,-1 0-16,1 0 15,158 0 63,-159 0-78,1 0 0,-1 0 16,1 0 0,0 0-16,-1 0 0,1 0 15,-1 0-15,-8 0 16,8 0-16,1 0 15,-1 0-15,1 0 16,0 0-16,9 0 16,-10 0-16,10 0 15,9 18-15,-9-18 16,9 0-16,1 0 16,-10 0-16,0 0 15,-1 0-15,1 0 16,10 0-16,-11 0 15,1 0-15,0 0 16,10 19-16,-11-19 0,1 0 16,0 0-16,0 0 15,19 0-15,-19 0 16,0 0-16,9 0 16,-9 0-16,0 0 15,-1 0-15,1 0 16,10 0-16,-10 0 15,-1 0-15,-8 0 16,9 0-16,0 0 16,0 0-16,9 0 15,-9 19-15,-10-19 16,1 0-16,9 0 16,-9 0-16,139 0 46,-140 0-46,10 0 16,-9 0-16,0 0 16,8 0-16,1 0 15,0 0-15,0 0 16,9 0-16,-9 0 16,0 0-16,0 0 15,0 0-15,9 0 16,-9 0-16,0 0 15,0 0-15,0 0 0,9 0 16,-9 0 0,0 0-16,0 0 0,9 0 15,-9 0 1,0 0-16,0 0 0,0 0 16,9 0-16,-9 0 15,0 0-15,0 0 16,-10 0-16,1 0 15,0 0-15,-1 0 16,1 0-16,-1 0 16,1-10-16,0 10 15,-1 0-15,1 0 16,-10 0-16,10 0 16,18 0-16,-9 0 15,-10 0 1,-18-18-1,19 18 32,0 0 16,-10 0-32,10 0-15,-1 0-1,1 0 1,-1 0 0,1 0-1,0 0 1,-1 0-1,1 0 1,-1 0 0,1 0 15,-28 0 94</inkml:trace>
</inkml:ink>
</file>

<file path=ppt/ink/ink10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2:04.222"/>
    </inkml:context>
    <inkml:brush xml:id="br0">
      <inkml:brushProperty name="width" value="0.05292" units="cm"/>
      <inkml:brushProperty name="height" value="0.05292" units="cm"/>
      <inkml:brushProperty name="fitToCurve" value="1"/>
    </inkml:brush>
  </inkml:definitions>
  <inkml:trace contextRef="#ctx0" brushRef="#br0">0 354 0,'0'-10'46,"9"-8"-30,38-10 0,-29 0-16,10 9 15,0 1-15,-9-1 16,9-18-16,0 18 16,-10 1-16,1-1 15,-1 1-15,1-1 16,0 0-16,-1 1 15,10-10-15,0 9 16,-9 19 78</inkml:trace>
  <inkml:trace contextRef="#ctx0" brushRef="#br0" timeOffset="-523.1104">56-56 0,'9'19'47,"28"9"-32,-37-10 1,28 10-16,-9-9 16,-1 0-16,10-1 15,-9 1-15,-19-1 16,28-18-16,-28 38 16,28-10-16,-28-10 15,18 1-15,-18-1 16,19-18-16,-19 28 15,19-9-15,-19 0 32</inkml:trace>
  <inkml:trace contextRef="#ctx0" brushRef="#br0" timeOffset="1005.9799">474-177 0,'0'-18'15,"10"-1"17,8 19-17,1 0 1,-19-18 0,28 18-16,9 0 15,-9 0 1,-9 9-1,-19 9 1,-19 85 31,19-85-31,-37-18-16,18 38 0,0-38 15,1 18-15,-1-18 16,19 19-1,-18-19 1,27 0 78,19 0-79,-10 0 1,1 0-16,0 0 0,-1 0 16,1 0-16,0 0 15,8 0 1,-27 9-16,28-9 16,-9 0-1,0 0 1</inkml:trace>
</inkml:ink>
</file>

<file path=ppt/ink/ink10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2:18.376"/>
    </inkml:context>
    <inkml:brush xml:id="br0">
      <inkml:brushProperty name="width" value="0.05292" units="cm"/>
      <inkml:brushProperty name="height" value="0.05292" units="cm"/>
      <inkml:brushProperty name="fitToCurve" value="1"/>
    </inkml:brush>
  </inkml:definitions>
  <inkml:trace contextRef="#ctx0" brushRef="#br0">5601 419 0,'28'0'32,"-9"0"-32,0 0 15,-1 0-15,1 0 0,9 0 16,0 0-16,0 0 16,9 0-16,-9 0 15,0 0-15,0 0 16,-10 0-16,1 0 15,9 0 1</inkml:trace>
  <inkml:trace contextRef="#ctx0" brushRef="#br0" timeOffset="-336.0995">5620 280 0,'130'0'78,"-83"0"-78,-10 0 16,0 0-16,-18 0 15,-10 0-15,-9 9 47</inkml:trace>
  <inkml:trace contextRef="#ctx0" brushRef="#br0" timeOffset="1078.2137">6234 112 0,'-9'0'78,"9"-18"-78,18 18 16,1 0-16,0 0 16,-1 0-16,1 0 15,-1 0-15,1 0 0,0 0 16,9 18 0,-28 1-1,0 18 1,0 0-1,0-18-15,-10-1 16,-8 1-16,-1 18 16,-18-9-16,9-9 15,0 18-15,-9-18 16,9-1-16,-9 1 16,18-19-16,0 28 15,47-28 48,-18 0-48,8 0-15,1 0 16,18 0-16,-9 0 16,0 0-16,0 18 15,9-18-15,-9 0 16,-9 0-16,-1 0 15</inkml:trace>
  <inkml:trace contextRef="#ctx0" brushRef="#br0" timeOffset="1285.509">6569 522 0,'0'18'31,"19"-18"-15</inkml:trace>
  <inkml:trace contextRef="#ctx0" brushRef="#br0" timeOffset="2101.5774">6876 56 0,'0'19'63,"-18"-19"-63,-10 28 16,18-28-16,-18 37 15,10-18-15,-1-1 16,1 1-16,-1-1 15,0 1-15,-9 18 16,28-18 0,0-10-1,28 19 1,0-28 0,-9 19-16,-1-19 15,1 0 1,0 0-16,-1 0 15,1 0-15,0 0 16,-10 0-16,9 0 0,1 0 16,0 0-1,-1 0-15,10 0 16,-9 0 0,-1 0-1,1 0 1,0 0 31</inkml:trace>
  <inkml:trace contextRef="#ctx0" brushRef="#br0" timeOffset="2485.8082">6960 84 0,'0'19'32,"0"-1"-17,0 10-15,0 10 16,0-11-16,0 11 15,0 8-15,0-9 16,-19 1-16,19-10 16,0-1-16,0 1 15,0-9-15,0 0 16,0-1-16,0 1 0,0 9 31,-18-28-31,18 18 16</inkml:trace>
</inkml:ink>
</file>

<file path=ppt/ink/ink10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1:56:49.891"/>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FFFF"/>
      <inkml:brushProperty name="fitToCurve" value="1"/>
    </inkml:brush>
    <inkml:brush xml:id="br2">
      <inkml:brushProperty name="width" value="0.05292" units="cm"/>
      <inkml:brushProperty name="height" value="0.05292" units="cm"/>
      <inkml:brushProperty name="color" value="#3165BB"/>
      <inkml:brushProperty name="fitToCurve" value="1"/>
    </inkml:brush>
  </inkml:definitions>
  <inkml:trace contextRef="#ctx0" brushRef="#br0">3437-5499 0,'8'0'31,"35"0"-15,-26-19-16,9 19 0,-9 0 16,9 0-1,-9 0-15,0 0 0,9 0 31</inkml:trace>
  <inkml:trace contextRef="#ctx0" brushRef="#br0" timeOffset="389.67">3463-5378 0,'8'0'47,"9"0"-47,18 0 16,-18 0-1,69 0 1,-61 0-1,-8 0-15,1 0 16,-18-10-16,25 10 16</inkml:trace>
  <inkml:trace contextRef="#ctx0" brushRef="#br0" timeOffset="23518.1258">4012-5536 0,'0'-10'15,"0"-8"32,0-1-16,0 0-15,0 1 0,0-10-1,0-19 1,0 29-1,0-10-15,0 0 16,0 0-16,8 9 0,-8 1 16,17-19-1,-17 18 1,18 19-16,-1-19 31,0 19 0,0 0-15,0 0 0,-17 10-16,17-10 15,-17 18-15,18-18 16,-18 28-16,17-9 16,-17-1-16,17 1 0,-17 0 15,0 18-15,26-9 16,-26 0-16,0-10 15,0 1-15,0 9 16,17-28 0,-17-9 77,0-10-77,0-9-16,0 0 31,0 9-31,0 1 0,0-1 16,0-18 0,0 18-16,0 1 15,8 18-15,-8-28 16,18 28-16,-18-19 15,34 19 1,-34-18-16,8 18 16,10 0 15,-1 0-15,-17 18-1,17-18-15,-17 38 0,17-11 16,-17-8-16,0 9 15,26-9-15,-26-1 16,0 1-16,0-1 16,0 1-16,0-10 15,0 29 1,0-20 0,0-27 62,0-28-78,0 27 15,0-8-15,0-1 16,0 0-16,17 1 16,-17-1-16,0-9 15,17 0 1,-17 10-1,17-1 1,1 19 0,-18-18-1,17 18 1,0 0 0,0 0-1,0 0 1,-8 0-1,-9 9 1,25 28 0,-25 0-1,0-18-15,0 0 16,0-1-16,0 1 16,0-1-16,0 1 15,0 0-15,0 9 16,0-10-1,0 1 1</inkml:trace>
  <inkml:trace contextRef="#ctx0" brushRef="#br0" timeOffset="24697.4904">3917-5378 0,'-8'0'0,"25"0"141,17 0-126,-17 0-15,9 0 16,8 0-16,1 0 0,8 0 16,-9 0-1,9 0-15,-9 0 0,1 0 16,7 0-1,79-19 1,-87 19-16,-8 0 16,8 0-16,-8 0 15,8 0-15,0 0 16,-8 0-16,0-18 16,0 18-16,-1 0 15,-7 0-15,-1 0 16,0 0-16,9 0 15,-9 0 17</inkml:trace>
  <inkml:trace contextRef="#ctx0" brushRef="#br0" timeOffset="77295.6891">6277-5843 0,'-17'0'15,"0"0"1,-1 0-1,1 0 1,0 37 0,0-19-1,-9 10 1,26-9-16,-17-1 0,17 20 16,0-20-1,-17 10-15,17 0 0,0-9 16,0-1-16,8 1 15,-8 0-15,18-1 16,-18 1-16,25-19 16,1 18-16,-9-18 15,-8 0-15,8 0 16,0 0-16,0 0 0,9 0 31,-26-9-31,17 9 16,-17-28-16,26 0 15,-26-9 1,0 9 0,-9 28-16,9-28 15,-34 28-15,25 0 16,-16-18-16,8 18 16,-9 0-16,0 0 15,9 0-15,0 9 16,-9 28-1,0-9 1,26-9-16,0-1 16,0 1-16,0-1 15,0-8-15,26 27 16,-9-37 0,0 0-16</inkml:trace>
  <inkml:trace contextRef="#ctx0" brushRef="#br0" timeOffset="77530.1713">6500-5527 0</inkml:trace>
  <inkml:trace contextRef="#ctx0" brushRef="#br0" timeOffset="78187.5539">6534-5862 0,'17'0'47,"9"9"-47,-17-9 16,25 0-16,-8 0 15,-9 0-15,0-9 16,0 9-16,0-19 16,-17 29 62,0 27-63,0-19-15,0 10 0,0 19 16,0-10-16,0 0 16,0-9-16,0 0 15,0-9-15,0-1 16,0 1-16,0 0 15,18-19 1,-18-10 62</inkml:trace>
  <inkml:trace contextRef="#ctx0" brushRef="#br0" timeOffset="78441.6315">6603-5657 0,'17'0'47,"0"0"-31,9 0-16,0 0 15,-1 0-15,10 0 16,-9 0-16,-26-19 0,25 19 16,-8 0-1,-17-19-15</inkml:trace>
  <inkml:trace contextRef="#ctx0" brushRef="#br0" timeOffset="79352.5345">6955-5778 0,'-17'0'32,"17"18"-17,-18 1 1,18-1-16,0 10 16,0-9-16,0 9 15,0-9-15,0-1 16,0 1-16,18 9 15,-1-10 1,0-18 0,0 0-16,0 28 15,0-28-15,-8 0 16,8 0-16,0 0 16,18-18-1,-10-1 1,-7 0-1,-1-9 1,-17-9 0,17 37-16,-17-28 15,0 0 1,0 10-16,0-1 0,0 1 16,0-1-1,0 0-15,-9 1 0,9-1 16,-25 1-16,7-1 15,1 0-15,0 19 16,17-28-16,-34 28 16,25 0-1,-25 0 1,-1 0 0,35 10-16,-34 8 15,34 10-15,-26 0 16,26 19-16,-17-1 15,17-9-15,0 10 16</inkml:trace>
  <inkml:trace contextRef="#ctx0" brushRef="#br0" timeOffset="80090.1024">7341-5695 0,'-17'10'16,"17"8"-1,0 10 1,0-9-16,8-19 15,-8 18-15,17-18 16,9 0 0,9 0-1,-27 0-15,18-9 16,-26-9-16,26-1 0,-26 0 16,0 1-16,0-10 15,0-9-15,0 18 16,0 0-16,-18 19 15,-16-18 1,17 18-16,8 0 16,-16 28-16,-1 0 15,26-10 1,-17 1-16,17-1 0,0 1 16,0 0-16,0 9 15,17-28 1,-17 18-16,26-18 15</inkml:trace>
  <inkml:trace contextRef="#ctx0" brushRef="#br0" timeOffset="80620.1559">7495-5657 0,'0'9'47,"0"19"-47,0-10 0,17 1 16,-17 0 0,0-1-16,26 1 0,-26-1 15,0 10 1,0-9-1,0 0 1,-8-19 0,8 18-1,-43-18-15,43 19 0,-26-19 16,9 0 0,0-9 15,17-29-16,0 10 1,8 10-16,-8-1 16,17-9-16,-17 0 15,35-9-15,-35 9 0,25 10 16,-25-1 0,18 19-16,-18-28 0,17 0 31,-17 19-31,17 9 15,-17-19 1,17 19-16</inkml:trace>
  <inkml:trace contextRef="#ctx0" brushRef="#br0" timeOffset="81817.4761">8714-5499 0,'8'0'62,"18"0"-46,-9 0-16,0 0 15,1 0-15,7 0 16,1 0-16,0 0 16,8 0-16,-17 0 15,-8 0 1,8 0 0</inkml:trace>
  <inkml:trace contextRef="#ctx0" brushRef="#br0" timeOffset="82230.5794">8765-5388 0,'17'0'32,"1"0"-17,-1 0-15,0 0 16,9 0-16,8 0 0,-8 0 16,-9 0-1,0 0-15,-8 0 0,8 0 16,0 0-16,0 0 15,0 0 1</inkml:trace>
  <inkml:trace contextRef="#ctx0" brushRef="#br0" timeOffset="92220.4691">9426-5806 0,'0'-19'32,"0"28"61,-8 19-77,8-9 0,-26 9-16,26 9 15,-26-9-15,26 0 0,-26 9 16,26-9-16,-34-9 16,34-1-16,-17 1 0,17 9 31,-17-28-31,17 18 0,0 1 78,8-19 0,10 0-62,-1 0-1,0 0-15,0 0 0,9 0 16,0 0 0,-1 0-16,10 0 15,-27 0-15,9 0 16,1 0-16,-1 0 15,8 0 1,1-9 0,-17 9-1</inkml:trace>
  <inkml:trace contextRef="#ctx0" brushRef="#br0" timeOffset="92804.5764">9495-5788 0,'0'10'47,"0"18"-31,0 9-1,0-9-15,0 0 16,0 18-16,0-9 16,0 10-16,0-10 15,0 10-15,9-10 16,-9 0-16,0-9 16,0-9-16,17 27 31,-17-27-31</inkml:trace>
  <inkml:trace contextRef="#ctx0" brushRef="#br0" timeOffset="93270.4767">9692-5285 0</inkml:trace>
  <inkml:trace contextRef="#ctx0" brushRef="#br0" timeOffset="94078.5564">9881-5704 0,'-17'0'47,"0"0"-16,17 9-31,0 29 16,0-20 0,0-8-16,0 27 15,8-19 1,27-18 0,-27 0-1,9 0-15,1 0 0,-1 0 16,0 0-16,0-28 15,17 1 1,-34 8-16,0 0 16,18 1-16,-18-1 15,0 0-15,0 1 16,-9-1-16,-8 1 16,-9 18-1,-17 0 1,26 0-1,0 0-15,0 0 16,-1 9-16,1-9 16,17 28-16,-25 0 15,25-19-15,0 10 16,0 18-16,0-28 0,0 10 16,8-19-16,9 37 15,9-37 1</inkml:trace>
  <inkml:trace contextRef="#ctx0" brushRef="#br0" timeOffset="94614.4659">10036-5667 0,'0'19'47,"0"0"-32,0-1-15,0 1 0,0-1 16,17 1 0,-17 0-16,0-1 0,17 1 15,-17-1-15,0 1 16,0 18 0,0-9-1,0-9 1,-17-19-16,0 28 15,-1-28-15,1 0 16,0 18-16,0-18 16,0 0-16,-9 0 15,9 0 1,17-9 62,8 9-78</inkml:trace>
  <inkml:trace contextRef="#ctx0" brushRef="#br0" timeOffset="95558.4807">10293-5806 0,'-34'28'78,"16"0"-62,18-10-16,-34 1 15,34 9-15,-17 9 0,17 0 16,0 0-16,0-9 16,0 0-16,0 0 15,0 0-15,0 9 16,0-27-16,9 17 15,-9-8-15,17-19 16,-17 28-16,17-28 16,-17 19-16,26-19 15,-1 18 1,-16-18 0,8 0-1,0 0-15,18-9 16,-18-19-1,0 9 1,-17 1 0,0-1-1,0-9 1,-9 0 0,-25 10-1,8 18 1,1 0-1,-1 0 1,0 18 0,26 1-1,-17 0-15,17-1 0,0 1 16,0-1-16,0 10 16</inkml:trace>
  <inkml:trace contextRef="#ctx0" brushRef="#br0" timeOffset="96255.5756">9701-5267 0,'-17'0'0</inkml:trace>
  <inkml:trace contextRef="#ctx0" brushRef="#br0" timeOffset="96976.7487">10628-5574 0,'8'0'62,"-8"-18"16,-8 18-46,8 9 14</inkml:trace>
  <inkml:trace contextRef="#ctx0" brushRef="#br0" timeOffset="97709.9377">10722-5360 0,'0'-9'46,"17"9"-30,-17-28 0,26 10-16,-9-1 0,9-18 15,-9 9 1,0 0-16,-17-9 0,34-10 16,-34-9-16,0 0 15,0 1-15,0 8 16,0 38-16,0-10 15,0 1 1,0 27 31,0 19-47,0-10 16,0 1-16,0 9 15,0 9-15,0 19 16,0-9-16,0-10 0,0 9 15,18-18 1,-18 0-16,0-9 0,17-1 16,-17 1-1,17 0 1</inkml:trace>
  <inkml:trace contextRef="#ctx0" brushRef="#br0" timeOffset="98534.8124">11014-5518 0,'0'19'0,"0"-1"16,17-18-1,-17 28-15,17 0 16,-17-9 0,26-19-16,0 18 15,-1-18 1,1 0 15,-9 0-15,0-9-1,1-9-15,-1-10 16,-17 9 0,25-9-16,-25 0 15,18 10 1,-18-10 0,0 0-1,0 9-15,0 1 16,0-1-16,-9 0 15,9 1-15,-26-1 16,26 0-16,-25 19 16,7-37-16,1 19 15,0 18 1,17-19 0,-17 19-16,0 0 15,0 0 1,-1 0-1,1 0 1,0 19 0,17-10-1,-17-9 1,17 19-16,0-1 16,0 1-16,-17-1 15,17 20-15,0-10 16,0-1-16,0 1 15,0 0-15,8 0 16,-8-19-16,0 10 0,17-19 16,-17 37-16,18-37 15,-18 19 1</inkml:trace>
  <inkml:trace contextRef="#ctx0" brushRef="#br0" timeOffset="99674.7212">11220-5918 0,'17'0'94,"0"0"-79,9 0 1,-1 0-1,10 0-15,-18 0 32</inkml:trace>
  <inkml:trace contextRef="#ctx0" brushRef="#br0" timeOffset="100455.6177">11400-6020 0,'0'-19'16,"8"19"31,35 0-16,-25 0-31,7 0 16,1 9 15,-26 10-31,0 9 15,0-9 1,-17-1-16,17 1 16,-26 9-16,26-10 15,-26 1-15,26 0 16,-34-1-16,34 1 16,-17-19-1,34 18 48,-8-18-63,8 0 15,0 0-15,0 0 16,0 0-16,9 0 16,-26-9-1,34 9-15,-25 0 16</inkml:trace>
  <inkml:trace contextRef="#ctx0" brushRef="#br0" timeOffset="101849.4514">11520-5434 0,'0'19'15,"0"-1"17,0-36 46,0-10-78,0 9 15,9 0-15,-9 1 16,0-10-16,17 0 16,-17 19-16,17-19 15,9 9 1,-9 1-1,0 18 1,-17-19-16,17 19 16,0 9 15,-17 38-15,0-19-16,0 0 15,0-1-15,0-8 0,0 0 16,0-1-1,17-18 17,-17-9-1,0-10-15,0-9-16,0-9 15,18-9-15,-18 18 16,17 9-16,0-9 15,0 28 1,0 0 15,-17 10-31,26 18 16,-26-10-16,26 10 16,-26 0-16,0-9 15,17-1-15,-17 10 16,0-37 62,0-1-78,17-17 16,-17-1-16,0 0 0,26 9 15,-26 1-15,17 18 16,-17-19-16,17 19 15,0 0 17,-17 9-32,17-9 15,-17 37-15,18-18 16,-18 0-16,0-1 16,0 1-16,0 9 15,0-10 1</inkml:trace>
  <inkml:trace contextRef="#ctx0" brushRef="#br0" timeOffset="102479.8918">12043-5592 0,'-17'56'47,"17"-38"-31,0 1-16,9-1 15,8 10-15,17-9 16,-25-19-1,8 0-15,0 0 16,0 0-16,1 0 16,-1-9-16,17-19 15,-17-10 1,-17 11 0,0 8-16,0 0 15,0-9 1,-17 10-16,-17-19 15,8 37 1,9 0 0,0 0-16,-1 0 15,1 18-15,17-8 0,-25 17 16,25-8-16,-18 0 0,18-1 16,0 1-1,0 9-15,18-28 16,-1 0-1,0 0-15,0 0 0</inkml:trace>
  <inkml:trace contextRef="#ctx0" brushRef="#br0" timeOffset="103029.7644">12241-5639 0,'17'0'31,"-17"-18"-15,26 18-16,-9 0 15,0-19-15,0 19 0,0-37 16,1 37-1,7-28-15,-8 9 0,-17 1 16,18-1 0,-18 0-16,0 1 15,0-1-15,0 1 0,-26-1 16,0 19 0,0 0-1,9 9 1,0 10-16,0 0 0,17 18 15,-34 0 1,34 9-16,-18 1 16,18-10-16,0-9 15,0 9-15,0-9 0,0-9 16,9-1-16,17 10 16,-9-28-1,0 19-15,0-19 16,0 0-16,9 0 15,-9 0-15,0 0 16,1 0-16,-1 0 16,0-19-16,17-27 15,-34 27-15</inkml:trace>
  <inkml:trace contextRef="#ctx0" brushRef="#br0" timeOffset="-67566.4687">-8621-5363 0,'8'0'62,"6"0"-62,1 0 0,0 0 16,0 0-16,7 0 15,-7 0-15,-1 0 16,1 0-16,7 0 16,-7 0 15,-22 0 0</inkml:trace>
  <inkml:trace contextRef="#ctx0" brushRef="#br0" timeOffset="-67172.2377">-8584-5233 0,'15'0'31,"7"0"-15,-7 0-16,0 0 15,-1 0-15,1 0 16,0 0-16,0 0 16,0 0-16,-1 0 15,-6 0-15,7 0 16</inkml:trace>
  <inkml:trace contextRef="#ctx0" brushRef="#br0" timeOffset="-74425.2937">-10830-4898 0,'0'18'15,"0"-27"63,0-10-62,0 1 0,0-29-1,0 29 1,0 8-16,0-27 0,0 9 16,0 0-1,0 0-15,0 1 0,0-11 16,0 20-1,0 8-15,0-8 0,0-29 32,0 19-32,7 28 15,-7-28 1,15 10-16,-15-1 16,15 19-1,0 0 1,-1-18 15,16 18-31,-15 0 16,7 9-1,-7-9 1,-15 19-16,22-19 0,-22 27 16,22-8-16,-22 0 15,30-1-15,-30 1 16,14 18-16,-14-9 15,0 0-15,0 0 16,15 9-16,-15-9 16,0 0-16,0 0 15,0 0-15,0 9 0,0-28 16,0 10 0,0 18-16,0-18 31,0-29 31,0-36-46,0 27-16,0-9 16,0 0-1,0 0-15,0-9 16,0 9-16,0 10 15,0-1-15,0 1 16,0-1-16,0 10 16,15-19-16,-15 18 0,22-27 15,-22 19 1,15 18 0,-15-19-1,7 19-15,8 0 31,0 0-15,0 9 0,7 28-1,-22-18-15,14 0 16,-14-1-16,0 10 0,15 0 16,-15 9-1,0-9-15,0 0 0,0-9 16,0 9-1,0 0-15,0-10 0,0 10 32,0-9-32,0-38 93,0 1-77,0-1-16,0-9 16,0 0-16,0 0 15,0-9-15,0 9 16,0 9-16,0-8 16,15 8-16,-15 0 0,0 1 15,0-1-15,0 0 16,0 1-16,15-1 15,-15-9 1,15 28-16,-15-18 16,14 18-1,1 0 17,0 0-17,7 0 1,-22 9-16,22-9 15,-22 28-15,30-28 16,-30 28-16,15 0 16,-15-10-16,0-8 15,14 18-15,-14-10 0,0-8 16,0 27-16,0-19 16,0-8-16,0 8 15,0 1-15,0-1 16,0 1-16,0 0 15,0-1-15,0 10 16,0-9 0</inkml:trace>
  <inkml:trace contextRef="#ctx0" brushRef="#br0" timeOffset="-72745.328">-9958-5075 0,'0'-9'47,"-15"9"15,0 0-46,-22 0 0,30 0-1,-23 9 1,16-9 0,14 28-16,-15-10 15,15 1 16,0 0 1,15-19-17,14 0 1,-21 0 0,6 0-16,1 0 15,0 0-15,0 0 16,-1 0-16,1 0 15,0 18-15,7-18 16,-22 28 0,15-28-16,-15 19 15,15-1 1,-15 1 0,0 0-1,0-1-15,-8-18 16,-6 19-1,-9-19 1,9 0-16,-1 0 16,0 0-16,0 0 15,-7 0-15,7 0 16,1 0-16,-1 0 16,-7 0-1,22-9 1</inkml:trace>
  <inkml:trace contextRef="#ctx0" brushRef="#br0" timeOffset="-71754.0119">-9818-5001 0,'-15'0'16,"15"19"15,0 9-15,0 0 0,0 9-1,0-9 1,15-9-1,15-1 1,-8-18 0,0 19-1,8-19 1,-8 0 0,0-10-1,0 10 1,-22-18-16,15 18 15,-15-19-15,15 19 16,-15-18-16,14-10 16,-14 0-1,0 0 1,0 9-16,0-9 16,-7-9-1,-8 9 1,1 10-1,-9 18 1,23-19 0,-29 19-16,14 0 15,-7 0 1,0 0 0,0 0-16,-8 9 31,8 38-16,22-29-15,-15 10 0,15 0 16,0 19-16,0-29 16</inkml:trace>
  <inkml:trace contextRef="#ctx0" brushRef="#br0" timeOffset="-70683.5017">-9507-4833 0,'0'-19'31,"0"1"32,7 18-48,0 0 1,8 0-1,0 0 1,-15 9 0,0 10-1,0 8 1,-15 20 0,-7-28-16,7-1 15,0-18-15,1 37 16,-1-37-16,15 19 15,-22-19-15,7 0 16,30 0 78,7 0-79,7 0 1,-14 19-16,7-19 16,-7 18-1,0-18 1,0 0 0,-1-9-1</inkml:trace>
  <inkml:trace contextRef="#ctx0" brushRef="#br0" timeOffset="-69338.203">-9227-5149 0,'-14'0'110,"-1"0"-95,0 0 1,-7 0-1,0 0 1,7 0 0,0 0-1,15 37-15,-15-19 0,15 1 16,0 0-16,0 8 16,0 1-16,0 0 15,0 0-15,0-9 16,0-1-16,8 1 15,6-19-15,1 37 16,0-37-16,0 0 16,0 19-16,-1-19 15,9 0 1,-1 0-16,7 0 31,-7-9-31,1-19 16,-9 9-1,1 19 1,-15-19 0,15 19-1,-15-18 1,0 9 15,15 9-31,-15-19 16,15 19-1,-15-19 17,14 19-17,-14-18-15,15-1 16,-15 0 0,15 19-16,-15-18 15,0-10 1,15-9-1,-15 18 1,0 1 0,-8 18-1,-14 0 1,7 0 0,-7 0-1,22 9 1,-15 9-16,15 1 0,0 18 15,-14-9-15,14 0 16,0 0-16,0 9 16,0-27-16,0 8 15,0 1-15,7-19 16,-7 37-16,15-18 16,0-19-1,-15 18 1,14-18-16,1 0 15,7 0 1,0 0 0,-7-28-1,0 10-15,0-1 0,7 0 16,-22 1-16</inkml:trace>
  <inkml:trace contextRef="#ctx0" brushRef="#br0" timeOffset="-68341.5282">-8872-4880 0,'0'-9'47,"0"-10"-16,7 19-15,8 0 15,0 10-16,-15 8 1,0 1 0,0 9-1,-7-10-15,7 1 16,-30 0-16,15 9 16,0-10-16,1-18 15,-1 19-15,-7-19 16,22-9 46,15 9-30,7 0-17,-8 0-15,1 0 16,15 9-1,-8-9 1,-22 18-16,15-18 16,0 0-1,-1 0 1,-14-9-16</inkml:trace>
  <inkml:trace contextRef="#ctx0" brushRef="#br0" timeOffset="-64552.9056">-7845-5596 0,'-15'0'0,"1"9"16,-1-9-1,15 19 1,-15-19-16,15 18 0,-22-18 16,22 19-1,-22-19-15,22 19 0,-15-19 16,15 18-1,-15-18-15,15 19 0,-15-19 16,15 28 0,-14-28-16,14 28 0,0-10 15,-15 1-15,15 0 0,0-1 16,0 1 0,0-1-16,0 1 0,0 0 15,0-1 1,0 1-16,0-1 0,0 1 15,7 9 1,15 0 0,-7-10-1,0 10 1,0-28 0,-15 19-16,14-19 15,9 0 1,-23 9-16,22-9 15,0 0 1,0 0 0,8 0-1,-8 0-15,-7 0 32,-1-28-17,1 0 16,-15 10-15,15-1 0,-15 1-1,0-1 1,0 0-16,0-9 31,-7 28-31,7-18 16,-23 18-1,23-19-15,-14 19 16,-9 0 0,23-18-16,-22 18 15,8 0-15,-9 0 16,1 0 0,7 0-1,-14 0 1,14 9-16,0-9 15,15 19-15,-22-19 16,7 18-16,1 19 16,-1-9-1,15-9-15,0 0 16,0-1-16,0 10 16,22-9-1,-7-19 1</inkml:trace>
  <inkml:trace contextRef="#ctx0" brushRef="#br0" timeOffset="-64036.4306">-7549-5103 0,'-15'0'0,"15"9"16</inkml:trace>
  <inkml:trace contextRef="#ctx0" brushRef="#br0" timeOffset="-63279.3265">-7483-5466 0,'0'-18'16,"15"18"46,0 0-62,0 9 16,7-9-16,0 0 15,7 0-15,-6 0 16,-9 0-16,1 0 16,0 0-16,7 0 15,-7 0 17,-15 18 14,0 10-30,0-9-16,0 0 16,0-1-16,0 10 15,0 0-15,-7 9 16,7-9-16,-23-9 16,23 9-16,0 9 15,0-28-15,0 10 16,0-1-16,0 1 15,0 0 1,0-1 0,0-27 77</inkml:trace>
  <inkml:trace contextRef="#ctx0" brushRef="#br0" timeOffset="-62925.8277">-7401-5233 0,'14'0'47,"1"0"-32,0 0-15,-8 0 16,8 0-16,15 0 16,-8 0-16,0 0 15,0 0-15,0 0 16,-7 0-16,15 0 16</inkml:trace>
  <inkml:trace contextRef="#ctx0" brushRef="#br0" timeOffset="-61779.6531">-6966-5401 0,'-14'0'0,"-1"0"31,0 10 0,0 27-15,15-9-1,-14-10-15,14 1 16,0 0-16,0-1 16,0 1-16,0-1 15,0 10 1,7 0 0,8 9-1,0-18-15,14 0 31,-14-19-31,7 0 32,0 18-32,-7-18 15,7 0-15,8 0 32,-23 0-32,23-9 15,-8 9 1,-22-28-16,15 28 15,-15-19 1,14 19-16,-14-18 0,15 18 16,-15-19-16,15-9 15,-15-9 1,15 9 15,-15 0-31,0 10 16,0-10-1,0 9 1,0 1 0,-8-1-1,-6 0 1,14 1 0,-23 18-16,23-19 15,-14 19 1,14-19-16,-15 19 0,-7-18 31,-8 18-31,8 0 31,-8 0-31,16 0 16,-1 0-16,0 0 0,0 0 16,0 0-1,15 18-15,-22-18 0,22 28 16,-14-9-1</inkml:trace>
  <inkml:trace contextRef="#ctx0" brushRef="#br0" timeOffset="-60585.2035">-6603-5066 0,'7'-18'63,"15"-10"-48,-22 9-15,22 1 16,-22-1-1,22-9-15,-22 9 0,0 10 16,0-10 0,0 38 46,0 18-46,0-18-16,0 0 15,0-1-15,23 10 16,-9 0 0,9-28-1,-1 0 1,15 0 0,-23-28-1,1 28-15,0-46 16,-15 27-16,15-9 15,-15 9-15,0 1 16,0-1-16,0-9 16,0 10-16,0-1 15,-22 0 1,7 19 0,-15 0-16,16 0 15,-1 0-15,0 10 16,-7 18-1,0 0 1,22-10-16,0 1 16,0-1-16,0 1 15,0 0-15,7-19 16,-7 28-16,30-28 16</inkml:trace>
  <inkml:trace contextRef="#ctx0" brushRef="#br0" timeOffset="-59969.4705">-6352-5224 0,'0'28'16,"0"-9"-16,0-1 15,0-8-15,0 8 16,0 19-16,0-9 0,0 0 16,0 0-16,0 0 15,15 0-15,-15-19 16,0 10-16,14-1 15,-14 1-15,0 28 16,0-10 0,-7 0-1,-15-18 1,-15-19 0,22 0-1,0 0-15,1 0 16,-1 0-16,0-19 15,15-18 1,-15 18-16,15 1 16,0-1-16,0 10 15,0-10-15,0 0 16,15-8-16,-15 17 16,37-18-16,-22 10 15,-1-1-15,16 0 16,-8-8-16,8 8 15,-15 0-15,-1 1 16,1-1-16,-15 1 16,22-1-16,-22 0 15,30-9-15,-30 10 0,0 8 16</inkml:trace>
  <inkml:trace contextRef="#ctx0" brushRef="#br0" timeOffset="-47696.5225">-5186-5518 0,'0'10'94,"0"8"-78,0 1-16,0-1 0,0 1 15,0 9-15,0 0 16,0 18-16,0-8 16,0 8-16,0-9 15,0 19-15,0-19 16,0 1-16,0-10 15,17-10-15,-17 10 16,0-47 47</inkml:trace>
  <inkml:trace contextRef="#ctx0" brushRef="#br0" timeOffset="-46859.4992">-5169-5490 0,'0'19'47,"0"27"-31,8-27-1,-8 0-15,17-1 16,-17 1-16,16-1 16,9 1-1,9-19 1,-1 0 0,-17 0-16,1-9 15,-17-10-15,42 0 16,-42 1-16,25-10 15,-25 19-15,16-19 0,-16 0 16,0 9 0,0 1 15,0 46 16,0-19-32,0 28-15,0-9 16,0 9-16,0 10 16,0-10-16,0 9 15,0-8-15,0 8 16,25 10-16,-25-9 16,0-20-16,17 1 0,-17-9 15,0 0-15,16-1 16,-16-27 31,0-19-32</inkml:trace>
  <inkml:trace contextRef="#ctx0" brushRef="#br0" timeOffset="-46114.6608">-4728-5518 0,'0'38'47,"0"-11"-47,0 1 15,0 19-15,0-10 16,8 10-16,-8-10 16,0 9-16,0-18 15,0 0-15,16 9 16,-16-9-16,0-9 16,17 9-16,-17-10 15,0-45 48,0-20-48</inkml:trace>
  <inkml:trace contextRef="#ctx0" brushRef="#br0" timeOffset="-45356.5652">-4762-5508 0,'0'9'47,"9"10"-47,7 8 31,17 11-31,-8-20 16,-8-18-1,0 0-15,-1 19 16,1-19-16,0 0 16,-1 0-16,9-9 15,8-10 1,-16 0 0,0 1-1,-17-19 1,16 37-1,-16-28-15,0-10 16,0 48 62,-8 8-78,8 1 16,0 9-16,0 0 15,0 0-15,0 18 16,-25-9-16,25 10 16,0-10-16,0 10 15,0-10-15,0 9 16,0-8-16,17 8 16,-17-18-16,0-9 0,16-1 15,-16 1 1,0-28 31,0-19-32</inkml:trace>
  <inkml:trace contextRef="#ctx0" brushRef="#br0" timeOffset="-44324.7469">-4163-5155 0,'0'-18'15,"0"-1"16,-17 19 1,1 0-17,-9 0-15,-17 9 16,26-9 0,-1 28-16,-8-9 15,25-1 1,0 1 15,0 0-31,8-19 16,9 18-1,0-18-15,-1 0 0,1 19 16,-1-19-16,1 0 16,8 0-16,-8 18 15,-1-18-15,1 0 16,-17 19-16,17-19 15,-17 28 1,0-9 0,0-1-1,-9 10-15,-32 9 32,24-37-32,0 19 15,1-19-15,-1 0 16,1 0-16,-1 0 0,0 0 15,1-9 1,-1 9-16,17-19 0,-25 19 16</inkml:trace>
  <inkml:trace contextRef="#ctx0" brushRef="#br0" timeOffset="-43510.4638">-3972-5052 0,'-16'0'0,"-1"0"31,17 9 0,0 19-15,0-10-1,0 1-15,0 0 16,0-1-16,8 10 16,9-9-1,0-19 1,24 0 0,-24 0-16,-1 0 15,-7 0-15,7 0 16,-16-10-16,34 10 15,-34-18-15,25 18 16,-25-28-16,16 9 16,-16 1 15,0-10-31,0 0 16,0 9-16,0 1 15,0-1-15,0 0 16,-8 19-16,8-28 15,-17 28-15,17-18 16,-16 18-16,-9-19 16,0 19-1,8 0 1,-16 0 0,33 10-1,-25-10-15,25 27 0,-25-8 16,25 0-16,0 9 15,-17 0-15,17 9 16,0-19-16</inkml:trace>
  <inkml:trace contextRef="#ctx0" brushRef="#br0" timeOffset="-42596.3124">-3681-4885 0,'-16'0'0,"16"-19"16,0 1 31,8 18-47,9 0 31,-1 0-15,1 0-1,-17 18 1,0 10 0,0 0-1,-8-28 1,8 47-16,-34-29 0,18-18 16,-1 28-16,0-28 15,1 0-15,-1 28 16,1-28-1,16-9 32,8 9-31,17 0 0,0 0-1,8 9 1,-8-9-1,0 19 1,-8-19 0,-1 0-1,-16-19 1</inkml:trace>
  <inkml:trace contextRef="#ctx0" brushRef="#br0" timeOffset="-41358.4548">-3440-5146 0,'0'-18'78,"0"-1"-31,-16 19-16,-1 0-15,17 10-1,-16-10-15,16 18 16,-17 10-16,17-9 0,0-1 16,0 10-1,0 9-15,0-9 0,0-9 16,0 0-1,0-10-15,8 28 16,-8-18 0,17-19-16,0 18 15,-1-18 1,9 0 15,0-9-15,-8 9-1,-17-19-15,16 19 16,-16-18-16,17 18 16,-17-19 15,17 19-15,-1 0 15,1 0-16,-1 0 1,-16-18-16,17 18 16,8-19-1,-8 0 1,-1-18 0,-16 19-16,0-1 0,0 0 15,0 10-15,0-10 16,0-18-1,0 28 1,-16 9 0,-1 0-1,0 9 1,-16 19 0,33-9-1,-25-1-15,25 1 16,-16 0-16,16-1 15,0 1-15,0-1 16,0 1-16,0 0 0,0 8 31,8-8-31,17 0 16,0-19 0,-9 0-1,1 0 1,0 0-1,-1 0 1,1 0 0,-17-19-1,17 19-15</inkml:trace>
  <inkml:trace contextRef="#ctx0" brushRef="#br0" timeOffset="-40529.8001">-3057-4913 0,'0'-19'31,"8"19"1,9 0-32,8 0 15,8 0 1,-33 10-1,0 18 1,0 0 0,-25 18 15,-8-46-31,8 37 16,0-18-16,8-19 31,26 0 31,7 0-62,9 19 16,-8-19-16,8 0 31,8 0-31,-16 0 31</inkml:trace>
  <inkml:trace contextRef="#ctx0" brushRef="#br0" timeOffset="-34273.7962">-1452-4932 0,'0'19'16</inkml:trace>
  <inkml:trace contextRef="#ctx0" brushRef="#br0" timeOffset="-33506.3001">-1327-5378 0,'-17'0'32,"17"9"-32,0 10 15,-17-19-15,17 28 16,0-10-16,0 1 16,0 0-16,17-1 15,0 10 1,-1-28-16,-16 9 15,34-9-15,-18 0 16,1 0-16,-1 0 16,9 0-1,-8 0-15,8 0 16,-25-37 0,17 37-16,-17-28 15,0 10-15,0-1 0,0 0 16,0 1-16,0 8 15,-17-27 1,0 37-16,1-18 16,-1 18-16,0 0 15,1 0-15,-1 0 16,1 0-16,-1 0 16,0 0-16,17 9 15,-25-9-15,25 28 16,-16 9-1,16-18-15,0-1 16,0 1-16,0 0 16</inkml:trace>
  <inkml:trace contextRef="#ctx0" brushRef="#br0" timeOffset="-32911.3471">-1136-5276 0,'0'10'15,"0"17"1,0-8-1,0 0-15,8-1 0,-8 1 16,0-1 0,17 1-16,-17 0 0,0-1 15,0 1-15,0 0 16,0-1-16,-8 19 16,-9-37-1,0 38-15,1-38 16,-1 27-16,-16-27 15,24 0-15,-32 19 32,33-19-32,-9 0 0,-16 0 15,24 0 1</inkml:trace>
  <inkml:trace contextRef="#ctx0" brushRef="#br0" timeOffset="-31939.8625">-853-5369 0,'-9'0'62,"-16"0"-46,25 9-1,-16-9-15,16 28 0,-17-9 16,17 0 0,-16-1-16,16 19 0,-17-9 15,17 0-15,0 0 16,0 9-16,0-9 16,0 0-16,0 0 15,0-9-15,0-1 16,0 10-1,8-28-15,-8 37 16,9-37-16,-9 28 16,33-28-16,-33 19 15,25-19-15,0 0 16,-9 0 0,18 0-1,-18 0-15,17-28 16,-8 9-1,-25 1 1,17 18-16,-17-28 16,0 0-1,0 9-15,0-8 16,0 8 0,-8 19-1,8-19-15,-25 19 16,0 0-1,0 0 1,-17 0-16,26 0 16,-1 19-1,0-19-15,1 28 0,-1 0 16,17-19-16,-16-9 16,16 37-16,0-9 15</inkml:trace>
  <inkml:trace contextRef="#ctx0" brushRef="#br0" timeOffset="-31029.6719">-529-5062 0,'0'19'0,"-17"-19"16,17 28-16,0-10 16,0 1-16,0 9 15,17-28 1,-17 18-16,25-18 15,0 0 1,-8 0-16,-1 0 16,1 0-16,-1 0 15,1-27-15,-17 17 16,33-18-16,-33 10 16,0-10-16,0 0 0,0 0 15,0 9 1,0 1-16,-25 18 0,25-19 15,-25 19 1,9 0-16,-1 0 0,-8 0 16,9 0-1,-1 9-15,0-9 0,1 38 16,16-29-16,-17 19 0,17-9 16,0 8-1,0-8-15,0 0 0,8-1 16,17 1-1</inkml:trace>
  <inkml:trace contextRef="#ctx0" brushRef="#br0" timeOffset="-30493.6786">-371-4997 0,'0'19'31,"0"0"-15,17-1-16,-17 1 15,0 9-15,0 0 16,0 9-16,0-9 15,0-10-15,0 1 16,0 0-16,0-1 16,-17 1-16,17-1 15,-17 1-15,1-19 16,-1 28-16,0-28 16,1 0-16,-9 0 15,8 0 1,17-9-1,0-10-15,0 0 0,0 10 16,0-10-16,0 1 16,17-10-16,-17 19 15,17-19-15,-1 9 16,9 1-16,-8-1 16,-1 0-16,1 1 15,0-1-15,-1-9 16,18 10-16,-18-1 15,1 0-15,-1 1 16,-16-1-16,25 1 0,-25-1 16,0 0-1</inkml:trace>
  <inkml:trace contextRef="#ctx0" brushRef="#br0" timeOffset="-30028.2685">-55-5434 0,'0'19'31,"0"18"-31,0 0 15,-25 28-15,25 10 16,-33 8-16,33-8 16,-42 9-16,42-29 0,-25 11 15,25-39-15,0 1 16,0-9-16,0 0 16,0-1-1,-16-27 16</inkml:trace>
  <inkml:trace contextRef="#ctx0" brushRef="#br0" timeOffset="-28860.4542">3-4811 0,'0'-18'32,"0"-10"-1,0-9-16,9 18-15,-9 0 16,0-8-16,24-1 16,-24-19-16,17 1 15,-17 8-15,25 20 16,-25-1-16,17 19 16,-17 47 30,25-19-46,-25 18 16,0-18 0,0 0-16,0-9 0,0-1 15,0 1 1,16-29 46,-16-8-62,0-1 16,25-18-16,-25 9 16,17 0-16,-17 10 15,33 18-15,-33-19 16,0 28 15,0 10-31,0 0 16,17 8-16,-17 1 15,0-9-15,0 0 16,0-1-16,0 1 16,16-19 31,-16-10-32,0-8-15,17-1 16,-17-9-16,17-18 15,-17 9-15,33 9 16,-33 9-16,17 19 0,-9 0 31,-8 28-15,0 0-16,25 0 16,-25 0-16,0 9 15,16-18-15,-16-1 16,0 1-1,17-19-15,-17-28 47</inkml:trace>
  <inkml:trace contextRef="#ctx0" brushRef="#br0" timeOffset="-28401.5621">461-5071 0,'0'9'0,"-9"-9"16,9 28-16,0 9 15,0-9 1,9-9-1,7-19 1,1 18 0,16-18-16,-16 0 15,-1 0-15,-16-9 16,25 9-16,-25-28 16,17 28-16,-17-28 15,0 10-15,0-1 16,0 1-16,0-1 15,0 0-15,-17-9 32,-24 28-32,32 0 15,-7 0-15,-1 0 16,-16 10 0,33 8-16,-17 1 15,17 0-15,-16-1 0,16 1 16,0-1-16,0 1 15</inkml:trace>
  <inkml:trace contextRef="#ctx0" brushRef="#br0" timeOffset="-40019.652">-2799-5285 0,'8'0'31,"25"0"0,-16 9-31,0-9 0,8 0 16,-9 0 0</inkml:trace>
  <inkml:trace contextRef="#ctx0" brushRef="#br0" timeOffset="-39698.7648">-2799-5164 0,'8'18'31,"17"-18"-16,0 0 1,8 28 0,-8-28-1,-8 0 1,-1 0 0</inkml:trace>
  <inkml:trace contextRef="#ctx0" brushRef="#br0" timeOffset="-36981.482">-2483-5015 0,'8'0'31,"-8"-10"-15,17 10-16,-1-18 16,1-19-1,0 9 1,-17 9-16,25 0 15,-25 1-15,16-1 16,-16 1-16,17-10 16,-17 9-16,16-18 15,-16 9-15,0 0 16,17 0-16,-17-9 16,0 18-16,0 1 15,0 27 79,0 38-94,0-29 16,0 1-16,0 9 15,0 0-15,0 0 16,0 9-16,0-9 15,0 9-15,0-9 16,0 9-16,0-9 16,0 0-16,0-10 15,0 10-15,0-9 16,0 9 0,0-10-16,17-18 31,-17-9 0,0-19-15,0-9-1</inkml:trace>
  <inkml:trace contextRef="#ctx0" brushRef="#br0" timeOffset="-35865.5622">-2134-5369 0,'0'-18'47,"8"18"-32,9 0-15,8-19 16,-8 19 0,-1 0-16,1 0 15,-1 0-15,1 0 16,-9 0-16,26 19 15,-34-1 1,16-18 0,-16 28-16,0-9 15,0-1-15,0 1 16,-8 0-16,8-1 16,-33-18-16,33 28 15,-25-28-15,8 28 16,-8-28-16,25 9 15,-16-9-15,-1 0 16,25 0 78,17 0-79,-8 0-15,-1 0 16,1 0-16,0 0 16,-1 0-16,9 28 15,9 0 1,-18 9 0,-16-9-1,0 0 1,0 0-1,-16 0 17,16-9-32,-34-19 0,18 18 15,-1-18-15,0 0 16,9 0-16,-9 0 0,1 0 16,-1 0-1,1 0-15,-9 0 16,8 0-1</inkml:trace>
  <inkml:trace contextRef="#ctx0" brushRef="#br0" timeOffset="-35008.0589">-1677-5387 0,'0'-19'15,"-8"28"63,-25 28-62,33-18 0,-25 0-16,25-1 15,-33 1-15,33 0 16,-17-1-16,17 1 0,-17-1 16,17 1-1,0 0 1,0-1-1,0 1 17,9-19-17,7 0 17,1 18-17,8-18-15,-8 0 16,-1 0-16,1 0 15,8 0-15,8 0 16,-25 0-16,9 0 16,0 0-16,16 0 15,-25 0 1,-8-9 0</inkml:trace>
  <inkml:trace contextRef="#ctx0" brushRef="#br0" timeOffset="-34507.0341">-1602-5406 0,'0'9'47,"0"10"-31,0-1-16,9 1 16,-9 18-16,0 1 15,0 8-15,0-9 16,0-9-16,0 0 15,0 9-15,0-9 16,0 0-16,0 0 16,0-9-16,0-1 0,0 1 15,0-1 1,0-27 78</inkml:trace>
  <inkml:trace contextRef="#ctx0" brushRef="#br0" timeOffset="-27802.4993">627-5127 0,'17'0'31,"-1"0"-16,1-28 1,-1 28-16,1-18 16,0 18-16,8-28 15,-9 28-15,1-28 16,-17 9-16,25-9 16,-25 19-16,16-19 0,-16 9 15,0 10 1,0-10-16,0 1 15,-8 18-15,-17 0 16,9 0 0,-1 9-16,0 10 15,-16 9-15,16 9 16,1-9-16,-1 18 16,17-8-16,-33 8 15,33 1-15,-17-1 16,17-18-16,0 0 15,0-9-15,9-1 16,7 1-16,1-19 0,-1 0 16,1 18-16,0-18 15,-1 0-15,1 0 16,-9 0-16,17-9 16,0 9-1,-25-19-15,17 19 16</inkml:trace>
  <inkml:trace contextRef="#ctx0" brushRef="#br0" timeOffset="-5155.4766">1669-5350 0,'0'9'47,"0"0"-31,0 10 0,0-1-1,0-36 79,0-1-94,0 1 0,0-10 16,0 0-16,0 0 15,0 9-15,0 1 16,0-1-16,0 0 15,0 1-15,0-10 16,9 28 0,-9-28-16,17 0 15,0 28 32,0 0-31,0 0 15,0 19-15,-17-1-16,18 1 15,-18 0-15,0-1 16,17 1-16,-17-1 16,0 10-16,0 0 15,0 0-15,26 9 16,-26-27-16,0 8 15,0 1 1,0-28 47,0-19-48,0 9 1,0 0-16,0 1 15,0-10-15,0 9 16,0-9-16,0 10 16,0-1-16,17 1 15,-17-10 1,17 28-16,-17-28 16,17 9-1,0 19-15,-17-18 16,17 18-16,-8 0 15,8 0 1,0 0 0,0 0 15,-17 18-15,18 1-16,-18-1 15,0 10-15,0 0 16,25 9-16,-25 1 15,0-10-15,0 18 16,0-18-16,0 0 16,0 0-16,0-10 15,0 1-15,-8-19 16,8 19-16,0-29 62</inkml:trace>
  <inkml:trace contextRef="#ctx0" brushRef="#br0" timeOffset="-4285.4766">2227-5378 0,'0'-19'16,"0"1"15,-17 18-15,-9 0-1,9 9 1,-9 19 0,26-10-1,-17-18-15,17 10 16,0 8 0,17 10 15,0-28-16,-17 9-15,26-9 16,-9 0-16,0 0 16,0 28-16,1-28 0,7 19 31,-8 0-15,-17-1-1,0 10 1,-17-28-16,0 28 15,0-28-15,0 28 16,0-28-16,0 0 16,-1 19-16,1-19 15,0 0-15,-9 0 16,26-10 15,0-8-15</inkml:trace>
  <inkml:trace contextRef="#ctx0" brushRef="#br0" timeOffset="-3467.5017">2338-5239 0,'-8'0'0,"8"19"15,0 9 1,17-10 0,0 1-1,0-19 1,9 0 0,17 0-1,-26 0-15,9 0 16,-9 0-1,-17-19 1,17 19-16,-17-18 16,17-1-16,-17 1 31,0-10-31,0 0 16,0-9-1,0 9 1,-8 28-1,8-28-15,-17 28 16,17-28-16,-18 28 16,18-19-16,-25 19 15,8 0 1,-1 0 0,1 0-1,0 0 1,17 10-16,-17-10 0,17 27 15,-17-8-15,17 0 16,0-1-16,0 1 16,0-1-16,0 1 15,0 0-15,0-1 16</inkml:trace>
  <inkml:trace contextRef="#ctx0" brushRef="#br0" timeOffset="-1892.0521">2853-5425 0,'0'-18'125,"-8"18"-94,-9 0-31,-1 0 31,18 9-31,-17 19 16,17-10-16,0 1 16,-26 0-16,26 9 15,0-1-15,0-8 16,0 0-16,0-1 15,9-18-15,-9 28 16,17-28-16,9 0 16,8 0-1,-8 0 1,-9 0 0,0-9 15</inkml:trace>
  <inkml:trace contextRef="#ctx0" brushRef="#br0" timeOffset="-1326.2952">2948-5276 0,'17'0'0,"0"0"31,0 0-15,0-19-1,0 1 1,1-1-1,-18 1 1,17-1 0,-17-9-1,0 10 1,-9 18-16,-8 0 31,0 0-15,8 0-1,9 18-15,-17-18 16,17 28-16,-17-9 16,17-1-16,0 1 0,-26-1 15,26 1 1,0 0-16,0-1 0,0 1 16,0-1-16,0 1 15,9-19 1,-9 19-16,17-19 15,0 0 1,9 0 0,8 0-1,-34-28-15,26 28 16,-26-28-16,26 28 16,-26-28-16</inkml:trace>
  <inkml:trace contextRef="#ctx0" brushRef="#br0" timeOffset="-519.8557">3205-5202 0,'9'0'78,"-9"-9"-62,17 9-1,0 0-15,0 0 31,-17 19-31,0-1 32,0 20-32,-17-1 15,17-19-15,-26 10 16,-8 0 0,17-9-1,25-19 63,-8-9-78,18 9 16,7 0 0,10 0-1,-27 0-15,26 0 16,-8 0-1</inkml:trace>
  <inkml:trace contextRef="#ctx0" brushRef="#br0" timeOffset="-2539.7963">2622-5211 0,'8'0'78,"-8"-18"-78,17 18 16,0 9-1,-17 9 1,0 1 0,0 9-1,-8 9 1,-9-9-1,0-28 1,17 28-16,-26-28 16,26 19-16,-17-19 15,25 0 79,1 0-78,8 0-1,9 18 1,-18-18-16,9 0 31,1 0-31,-1-9 31</inkml:trace>
  <inkml:trace contextRef="#ctx0" brushRef="#br0" timeOffset="26566.5473">4029-5062 0,'0'28'62,"8"-28"-62,-8 37 16,18-18-16,-18-1 15,17 20 1,-17-29 0,17-9-16,9 0 15,-26 19 1,25-19-16,18 0 16,-43-19-1,26 19-15,-26-28 0,17 9 16,-17 1-1,0-1-15,17 1 0,-17-1 16,0 0 0,0-9-1,0 10-15,0-1 32,0 29 30,0 8-62,0 1 0,0-1 16,0 10-1,0 0-15,0 0 0,0 19 16,0-10-16,0 9 16,0-8-16,0 8 15,0-18-15,18-9 16,-18-1-16,0 1 15,17-19 1,-17-19 47,0 1-63,0-1 15</inkml:trace>
  <inkml:trace contextRef="#ctx0" brushRef="#br0" timeOffset="25794.3508">4046-5081 0,'0'38'125,"0"-10"-109,9-1-16,-9 20 16,0-10-16,0 19 15,0-9-15,0-20 16,0 1-16,0-9 15,0 0 1,0-29 31,0-8-47,0-1 16</inkml:trace>
  <inkml:trace contextRef="#ctx0" brushRef="#br0" timeOffset="27930.5604">4398-5146 0,'0'-9'16,"0"65"78,17-10-94,9-27 15,-9 9 1,9-28 0,-1 0-1,1 0 1,8-9-16,-34-10 15,26 0-15,-26 1 16,17-1-16,-17 1 16,0-1-16,0 0 15,0 1-15,0-10 16,0 46 78,0 29-79,0-28-15,0 8 16,0 1-16,0 0 16,0 0-16,0 9 0,0-9 15,0 0-15,0 0 16,0-9-16,18-1 15,-18 1-15,25 9 16,-25-10 0,0-27 46</inkml:trace>
  <inkml:trace contextRef="#ctx0" brushRef="#br0" timeOffset="27219.2791">4398-5155 0,'0'9'32,"0"29"-17,0-29-15,8 19 16,-8 0 0,0 0-16,0-1 15,0 20-15,18-19 16,-18 0-16,0 0 15,0-10-15,0 1 16,0 18 0,17-37-16,-17-28 78,0 0-63</inkml:trace>
  <inkml:trace contextRef="#ctx0" brushRef="#br0" timeOffset="29801.2858">5084-5425 0,'26'0'32,"-17"0"-17,8 0 1,17 0 0,-25 0-1,8 0-15,0 0 16,0 0-16,0 0 15,26 10 1,-17-10 0,-9 0-1,0 0 1</inkml:trace>
  <inkml:trace contextRef="#ctx0" brushRef="#br0" timeOffset="30349.9155">5110-5248 0,'9'0'78,"8"0"-78,17 0 15,-17 0 1,0 0-16,9 0 16,-9 0-16,9 0 15,-9 0-15,0 0 16,1 28-16,-1-28 15,0 0-15</inkml:trace>
  <inkml:trace contextRef="#ctx0" brushRef="#br0" timeOffset="67438.5419">5711-4848 0,'8'0'0,"10"0"16,-1-9-1,0-10 1,0-18 0,9-10-1,-26 29-15,17-1 16,-17 1-16,17-1 15,-17 0-15,0 1 16,17 18-16,-17-28 16,0 0-1,0 9 1,-8 29 46,8 18-46,0 18 0,0-27-16,0 9 15,0-1-15,0 1 16,0 10-16,0-10 16,8-10-16,-8 1 15,0-1-15,0 1 16,17 0-1,-17-1 17,0-27 30</inkml:trace>
  <inkml:trace contextRef="#ctx0" brushRef="#br0" timeOffset="68340.4537">5985-5099 0,'0'-19'63,"18"19"-63,7 0 15,-8-18 1,26 18-1,-25 0-15,7 0 16,-8 0 0,-17 18-1,0 19 1,0-9 0,-8-28-16,8 28 0,-17-28 15,17 19-15,-26-19 16,9 18-1,0-18 1,25 0 78,18 0-79,8 0 1,-17 0 0,1 0-16,-1 19 0,0-19 15,-17 19-15,17-19 16,-17 18-16,0 10 16,0-9-1,0 9 1,-9-10-1,-16 10 1,8-28 0,-9 0-16,-8 19 15,8-19-15,0 0 16,9 0-16,0 0 16</inkml:trace>
  <inkml:trace contextRef="#ctx0" brushRef="#br0" timeOffset="69140.2147">6432-5248 0,'0'19'46,"0"-1"-30,-9 1-16,9-1 16,-26 10-16,9 0 15,-9-9-15,26-1 16,-25 1-16,25 0 16,-18-19-16,18 28 15,0-10 1,0 1 31,0-1-32,9-18 32,8 0-31,-17 19-16,17-19 15,9 0 1,-9 0-16,0 0 16,1 0-16,-1 0 15,0 0-15,0-9 16,0 9 0,0 0-16</inkml:trace>
  <inkml:trace contextRef="#ctx0" brushRef="#br0" timeOffset="69539.7417">6457-5118 0,'0'-18'0,"0"36"62,0 47-46,0-37-16,0 19 16,0-10-1,9 0-15,-9-9 0,0-9 16,0-1-1,0-8-15,17-10 47</inkml:trace>
  <inkml:trace contextRef="#ctx0" brushRef="#br0" timeOffset="69749.8424">6612-4839 0,'0'19'16,"17"-19"31,-17-9-47</inkml:trace>
  <inkml:trace contextRef="#ctx0" brushRef="#br0" timeOffset="70571.4657">6749-5118 0,'-8'0'16,"8"10"0,0-1-1,0 28 1,0-18-16,0 9 16,34-28-1,-34 18-15,26-18 16,-9 0-16,0 0 15,0 0-15,9-28 16,-9 0 0,-17 0-1,0 10 1,0-1 0,0 1-16,-17-20 15,-17 20 1,25 18-1,-25 0 1,-1 0 0,18 9-16,0-9 15,17 37-15,-34-18 16,16 9 0,18-10-16,9 1 15</inkml:trace>
  <inkml:trace contextRef="#ctx0" brushRef="#br0" timeOffset="71089.8258">6886-5090 0,'0'9'46,"18"-9"-46,-18 28 16,0-9-16,17-19 16,-17 46-16,34 1 31,-34-19-31,0 0 31,17-28-31,-17 18 0,0 1 31,-17-19-31,0 0 16,-17 28-16,16-28 16,-7 0-16,8 19 15,-1-19-15,1 0 16,0 0-16,0 0 16</inkml:trace>
  <inkml:trace contextRef="#ctx0" brushRef="#br0" timeOffset="72068.2154">7170-5183 0,'-18'0'47,"1"19"-32,-8 9 1,25-10-16,-18 1 16,18-1-1,0 1-15,-17 9 0,17 0 16,0 9-1,0-9-15,0 0 0,9 0 16,-9-10 0,17-18-16,0 38 0,0-38 15,9 18-15,-17-18 16,8 0-16,0 0 16,9 0-1,-9 0 1,-17-9-1,17 9-15,-17-28 16,0 9 0,0 1-1,0-10 1,-9 9 0,-8-9-1,0 28 1,-9 0-1,1 0 1,-1 0 0,9 0-1,17 28-15,0-9 0,-26 0 16,26-1 0,0-9-16,0 10 15</inkml:trace>
  <inkml:trace contextRef="#ctx0" brushRef="#br0" timeOffset="74812.4399">7968-4894 0,'0'18'15,"0"-27"48,0-10-48,-18 1-15,18-1 16,0 0-16,0 10 16,0-10-16,0 1 15,0-1-15,0 1 16,9 18-1,8 0 17,0 0-17,-17 9 1,18 10-16,-18-1 16,0 1-16,17-1 0,-17 1 15,0 0-15,0-1 16,17-18-16,0-121 94,-17 103-79,17-1 1,0 19 15,-17 19-31,18-1 16,-18 1-16,34-1 15,-34 1-15,17 0 16,-17 18 0,0-18-1,0-29 32,0-27-31,0 0-1,0 18-15,0 1 16,17 18-16,-17-28 0,17 28 31,9 0-15,-26 18-1,26 1-15,0 27 16,-26-18 0,8-28-1,-8 19-15</inkml:trace>
  <inkml:trace contextRef="#ctx0" brushRef="#br0" timeOffset="75241.4659">8311-4978 0,'0'9'15,"0"10"1,0-1 0,26-18-16,-26 19 15,25-19 1,-7 0 0,-1-28-16,8-9 15,-25-10 1,0 29-1,0-1-15,0 0 16,-17 19-16,17-9 16,-34 9-16,17 0 15,0 9 1,-1 19 0,18 0-1,0 0 1,0-9-1,18-19 1</inkml:trace>
  <inkml:trace contextRef="#ctx0" brushRef="#br0" timeOffset="75659.476">8422-5099 0,'26'0'31,"-26"-19"-15,17 19-16,-17-18 0,18 18 16,-18-28-1,17 28-15,-17-28 0,0 9 16,17 1-16,-17-20 15,0 20 1,-9 18-16,9-19 16,-17 19-16,0 0 15,-9 0 1,26 28 0,-17 9-16,17-9 15,0 9-15,0 10 16,0 9-16,0-19 15,0 9-15,9-18 0,8-9 16,0-19-16,0 19 16,0-19-16,0 0 15,1-10-15,-18-8 16,34-1-16</inkml:trace>
  <inkml:trace contextRef="#ctx0" brushRef="#br0" timeOffset="72856.1887">7573-5025 0,'-17'0'31,"17"10"-31,0 8 16,0 10-1,0-9 1,0-1-16,0 1 15,0 0 1,8-19-16,18 0 16,0 0-1,-26-19 1,34-9-16,-34 9 16,17 1-16,-17-1 15,0 10-15,0-10 16,0 1-16,-8 18 15,8-19-15,-26 19 16,0 0 0,-8 0-1,17 0-15,0 19 0,-1 9 32,18 9-32,0-9 15,0 0 1,9-28-1,-9 18 1</inkml:trace>
  <inkml:trace contextRef="#ctx0" brushRef="#br0" timeOffset="73322.9541">7667-4950 0,'17'28'32,"-17"-10"-17,18 1-15,-18-1 16,0 1-16,17 0 15,-17-1-15,0-8 16,0 8-16,0 1 16,0-1-16,0 1 15,-9 0-15,9-1 16,-26 1-16,9-19 0,0 28 16,0-28-16,0 0 15,0 0-15,-9 0 16,26-10-1,0-27 1,0 28 0,0-10-16,17-9 15,0 10-15,9-1 16,-9-9-16,0 10 16,0-10-16,1 9 15,-1 1-15,-17-1 16</inkml:trace>
  <inkml:trace contextRef="#ctx0" brushRef="#br0" timeOffset="73687.4619">7813-5192 0,'0'37'32,"0"-18"-17,0 9-15,0-1 16,0 20-16,0-10 15,0 10-15,0-10 16,0-9-16,0 9 16,0-18-16,0-10 15,0 10 1,0-29 15</inkml:trace>
  <inkml:trace contextRef="#ctx0" brushRef="#br0" timeOffset="266197.6373">-8518-3128 0</inkml:trace>
  <inkml:trace contextRef="#ctx0" brushRef="#br0" timeOffset="267800.5996">-8034-3221 0,'19'0'78,"18"0"-63,-18 0 1,-1 0-16,10 0 16,9 0-16,-9 0 15,0 0-15,9 0 16,1 0-16,-10 0 15,-1 0-15,-8 0 16,0 0-16,9 0 16,-10 0-1</inkml:trace>
  <inkml:trace contextRef="#ctx0" brushRef="#br0" timeOffset="268373.5676">-7997-3063 0,'19'0'78,"0"0"-62,-1 0-16,10 0 16,0 0-16,0 0 15,9 0-15,0 0 16,10-9-16,-19 9 15,0 0-15,9-28 16,-18 28-16,-10 0 16,19-19-16</inkml:trace>
  <inkml:trace contextRef="#ctx0" brushRef="#br0" timeOffset="285417.5694">-6638-3510 0,'-37'0'47,"18"0"-32,0 19 1,19-10 15,0 28 0,0-18-15,0-10 0,10-9-16,-10 19 15,18-19-15,29 0 16,-29 28 0,1-28-16,9 0 15,-28 9 1,19-9-1,-19 19 1,0-1 0,0 1-1,-10-19 1,10 28-16,-28-28 16,0 28-16,19-28 15,-9 0-15,-1 18 0,0-18 16,1 0-1,18-9 1,-19 9-16,19-18 16,0-1 15</inkml:trace>
  <inkml:trace contextRef="#ctx0" brushRef="#br0" timeOffset="286306.529">-6480-3361 0,'0'19'31,"0"-1"-15,0 10-1,9-9 1,10-19 0,-19 19-16,19-19 15,-10 0 1,9 0 0,1 0-1,0 0 1,-19-10-16,18 10 15,-18-28 1,0 10 0,19 18-16,-19-19 15,0 0-15,0 1 32,0-1-17,0-9-15,0 0 31,-9 10-31,-10-1 16,0 19 15,1-18-15,-1 18 0,1 0-1,-1 0 1,0 0 15,19 9-31,-18 10 16,18 18-1,0-19-15,0 1 16,0 0-16,0-1 16,0 1-16</inkml:trace>
  <inkml:trace contextRef="#ctx0" brushRef="#br0" timeOffset="284498.529">-7178-3361 0,'0'19'31,"0"-1"-15,10-18 15,-10 10-31,0-29 125,0 0-125,-10 19 15,10-37-15,0 19 16,0-10-16,0 9 16,-18 1-16,18-1 15,0 0-15,0 1 16,0-1-16,0-9 16,0 10-1,0-1 1,0 0-1,9 19 1,-9-18-16,0-1 16,19 19-16,-19-18 31,18 18 0,1 0 0,-1 27-15,1 1 0,-19-9-16,28 0 15,-28-1-15,18 1 16,-18-1-16,19 1 16,-19 0-16,19-1 15,-19 1-15,0-1 0,18 10 16,-18 10-1,0-20 1,19-18 47,-19-28-1,0 10-46,-9-10-1,9 9-15,0-9 16,0 10 0,0-1-16,0 0 15,0 1-15,0-1 16,-19-9-1,19 10 1,0-1 0,0 0-1,9 19 1,-9-18 0,10 18-1,-10-19 1,18 19-1,1 0 1,-1 19 0,10-1-1,-9 10 1,-19 0 0,19-9-1,-19 0-15,0-1 16,0 1-16,0-1 15,18 1-15,-18 0 16,0-1-16,0 1 16,0-1-16,0 1 0,0 0 15,0 8 1,0-8 0,0 0 15</inkml:trace>
  <inkml:trace contextRef="#ctx0" brushRef="#br0" timeOffset="287365.0636">-6238-3333 0,'9'-9'109,"10"9"-31,-19 9-78,0 19 16,0-9 0,0 9-1,0-10 1,-9-18-1,9 19-15,-19-19 16,10 0 0,-10 0-1,28 0 95,-9 18-95,28-18-15,-9 0 16,9 0 0,-10 0-1,1 0 1,0-9-1</inkml:trace>
  <inkml:trace contextRef="#ctx0" brushRef="#br0" timeOffset="288106.615">-6024-3519 0,'0'-19'94,"-19"19"-63,1 0-15,-1 0-1,0 10 1,19 18 0,-18-28-1,18 28-15,0-10 0,0 19 31,0-18-31,0 0 0,0-1 16,9 10 0,10-9-1,-1-19 1,1 28 0,0-28-1,-1-19 16,1 0-15</inkml:trace>
  <inkml:trace contextRef="#ctx0" brushRef="#br0" timeOffset="288739.7416">-5959-3370 0,'19'0'47,"-1"0"-31,1 0 0,-1 0-1,1-28-15,0 9 16,-19 1-1,18 18 1,-18-19-16,0 1 16,19-1-1,-19 0 1,-9 1 0,-10 18 15,0 0-16,-9 18 17,28-8-17,-18 18-15,18 9 16,-19-19-16,19 1 16,0 0-16,0 8 15,0-8 1,0 9-1,0 9 1,0-18 0,10-19-1,-10 9-15,18-9 16,-9 0 15,10 0-31,18-9 16,-18-10-1,0 1 1</inkml:trace>
  <inkml:trace contextRef="#ctx0" brushRef="#br0" timeOffset="289752.3886">-5726-3352 0,'9'0'0,"-9"-9"16,19 9-1,-1 0 32,-18 37 0,0-9-31,0 0-1,-9-28 1,9 28-16,-19-28 16,19 19-1,-18-19-15,27 0 94,10 0-78,8 0-1,11 18 1,-29-18-1,10 0 1,-19-9 0</inkml:trace>
  <inkml:trace contextRef="#ctx0" brushRef="#br0" timeOffset="290238.2504">-5494-3314 0,'0'18'32,"0"1"-17,0 9 1,0-10-16,0 10 16,-18-28-1,18 19-15</inkml:trace>
  <inkml:trace contextRef="#ctx0" brushRef="#br0" timeOffset="290888.5116">-5438-3547 0</inkml:trace>
  <inkml:trace contextRef="#ctx0" brushRef="#br0" timeOffset="290686.7239">-5410-3417 0,'0'10'32,"0"18"-17,0-1 1,0 11-1,19-38-15,-19 28 16,0-10 0,0-27 46</inkml:trace>
  <inkml:trace contextRef="#ctx0" brushRef="#br0" timeOffset="292110.5114">-5150-3621 0,'19'0'63,"-19"-10"-32,0 1 0,-9 9 0,9 19 1,0-1-1,9-18-16,10 0 17,-19-9-32,0-10 15,0 10 17,-10 9-32,-8 0 15</inkml:trace>
  <inkml:trace contextRef="#ctx0" brushRef="#br0" timeOffset="292699.9581">-4805-3854 0,'0'9'47,"0"10"-47,0 55 31,0-27-31,0-10 15,0 10-15,0-10 16,0 0-16,0-9 16,9-9-16,-9-1 0,0 1 15,0-38 48</inkml:trace>
  <inkml:trace contextRef="#ctx0" brushRef="#br0" timeOffset="293378.5591">-4796-3845 0,'19'-18'16,"-1"18"-1,-18-19-15,19 19 16,9 0-1,-10 0-15,29 0 16,-28 0-16,-1 0 16,-18 9-1,28-9-15,-28 19 0,19 0 16,-19 9 0,0 0-1,-10-28 1,-18 55-1,10-55-15,-19 47 16,9-47-16,0 18 16,9-18-16,1 0 15,-1 0 1,47 0 62,-10 0-78,10 0 16,10 0-16,-10 19 15,-1-19-15,-8 19 16,0-19-16,-1 28 16,19-10-1,-18 1 1,0-19-1</inkml:trace>
  <inkml:trace contextRef="#ctx0" brushRef="#br0" timeOffset="294011.5455">-4219-3761 0,'19'0'63,"-19"19"-32,0-1-15,0 10-16,0 9 15,0-9-15,0 10 16,0-1-16,0-9 0,0 0 16,0-10-1,18 10-15,-18-37 63,0-10-48</inkml:trace>
  <inkml:trace contextRef="#ctx0" brushRef="#br0" timeOffset="294376.6106">-4349-3752 0,'28'0'62,"-1"0"-46,-8 0-16,9 0 16,0 0-16,0-18 0,9 18 15,0 0-15,-9 0 16,9 0-16,-9 0 15,-9 0-15,-19-19 16,28 19-16</inkml:trace>
  <inkml:trace contextRef="#ctx0" brushRef="#br0" timeOffset="318020.1976">-3642-3286 0,'9'0'78,"28"0"-63,-27 0-15,27 0 16,-19-28 0,1 28-16,0 0 15,-1 0-15,-8 0 16,8 0-16,1 0 0,-1 0 16,1 0-1,0 0 16</inkml:trace>
  <inkml:trace contextRef="#ctx0" brushRef="#br0" timeOffset="318743.4145">-3596-3156 0,'10'0'110,"8"0"-95,10 0 1,-9 0-16,-1 0 15,-8 0-15,8 0 16,1 0-16,-1 0 16,57-9 15,-57 9-31,1 0 0,0 0 16</inkml:trace>
  <inkml:trace contextRef="#ctx0" brushRef="#br0" timeOffset="328858.6406">-2823-4021 0,'-19'9'141,"19"28"-125,-19-18-1,19-1-15,-18 1 0,18 0 16,-19-1-16,19 10 15,-28-9-15,28-1 16,-18 1-16,18 0 16,-28-1-16,28 1 15,-19 9-15,19-19 16,-18-9-16,18 37 16,-19-18-1,28-19 235,10 0-234,-1 0-1,20 0 1,-20 0-16,1 0 16,0 0-16,-1 0 15,1 0-15,-1 0 16,-8 0-16,8 0 16,19 0-1,-37-10-15,28 10 16,0-18-1,0 18-15,-9 0 32,-1 0-17,-18-19 79</inkml:trace>
  <inkml:trace contextRef="#ctx0" brushRef="#br0" timeOffset="329496.5716">-2768-3966 0,'0'10'47,"0"18"-32,0-10 1,0 1-16,0 9 0,0 0 16,0 0-16,0 65 31,10-65-31,-10-1 15,0 11-15,0-10 16,0-10-16,0 1 16,0 18-1,18-37-15,-18 28 16,0-9 0,0-38 46</inkml:trace>
  <inkml:trace contextRef="#ctx0" brushRef="#br0" timeOffset="329843.0406">-2526-3482 0,'0'19'47,"0"-28"-1</inkml:trace>
  <inkml:trace contextRef="#ctx0" brushRef="#br0" timeOffset="330690.1006">-2367-3956 0,'0'28'15,"0"-10"1,0 10-1,0 0 1,9-28-16,-9 19 16,18-19-1,10 0-15,-9 0 16,0 0-16,-1 0 0,1 0 16,-1 0-1,10-10-15,-9-27 31,9 9-31,-28 0 32,0 0-32,0-9 31,-9 37-31,9-9 0,-19 9 16,19-19-16,-37 19 15,9-28 1,0 28-1,0 0 1,-9 28 0,18-9-1,19 0-15,0-1 16,0 1-16,0-1 0,0 1 16,0-10-1,0 10-15</inkml:trace>
  <inkml:trace contextRef="#ctx0" brushRef="#br0" timeOffset="331558.6546">-2116-3966 0,'0'10'47,"0"18"-15,0-10-17,0 10 1,0-9-16,9 9 15,-9-19-15,0 38 16,0-29 0,0 1-16,19-1 15,-19 1-15,0 0 16,0-1-16,0 10 16,-10-9-1,-45-1 16,36 1-15,-18-19-16,18 0 0,10 0 16,-28 0-1,18 0 1,0 0 0,10 0 62</inkml:trace>
  <inkml:trace contextRef="#ctx0" brushRef="#br0" timeOffset="332663.9108">-1809-4049 0,'-10'0'31,"-8"0"-15,18 9 15,-28-9-31,28 19 0,-19-19 16,19 28-16,-18-1 15,18-8-15,-19 0 16,19-1-16,-18 1 16,18-1-16,0 1 15,0-10-15,0 10 16,0 0-16,0-1 15,9 1-15,-9-1 16,18 1-16,-18 0 16,19-19-16,-19 37 0,28-37 15,-28 9 1,19-9-16,18 28 31,-9-28-31,0 0 16,0 0-1,-1 0 1,11 0 0,-38-9-16,9 9 15,-9-19-15,19 19 16,-19-18-16,27-10 16,-27 9-1,0-18 1,0 9-1,0 9 1,-9 19-16,-9-18 16,-1 18-1,-18 0 1,27 0 0,-36 0-1,27 0-15,1 28 16,-20 0-1,20-1 1,18 20 0,-19-28-16,19 8 15,0-8-15,0 0 16</inkml:trace>
  <inkml:trace contextRef="#ctx0" brushRef="#br0" timeOffset="333951.5315">-1335-3817 0,'0'-18'110,"-18"18"-79</inkml:trace>
  <inkml:trace contextRef="#ctx0" brushRef="#br0" timeOffset="334684.6516">-1195-3603 0,'-19'0'15,"38"-18"32,9-10-31,-28 9-16,28-9 15,-10-9-15,-18 9 16,38 0-16,-38 0 16,18-18-16,-18-1 15,0 10-15,0-9 16,0 18-16,0 9 15,0 28 32,0 10-47,0 0 16,0 8-16,0 20 0,0-10 16,0-9-16,0 9 15,0 1-15,28 8 16,-28-18-16,0 0 15,0-10-15,0 1 16,19-19-16,-19 19 16</inkml:trace>
  <inkml:trace contextRef="#ctx0" brushRef="#br0" timeOffset="335496.6536">-916-3686 0,'19'27'15,"-19"-8"1,37-19-16,-19 19 16,1-19-1,9 0 1,-9 0-1,8 0 1,-8 0 0,0 0-1,-19-10 1,18 10-16,-18-18 16,19 18-16,-19-10 15,18-27 1,-18 9-1,0 10-15,19 18 16,-19-28-16,0 0 16,0-9-1,0 9 1,0 9-16,-9 19 16,9-37-16,-19 18 15,-9-18 1,10 19-1,-1 18 1,19-19-16,-19 19 16,-8 0-1,-1 0 1,0 0-16,-65 74 78,93-46-62,-28-9-1,28-1-15,0 1 16,0 0-16,0 9 16,0 0-16,0-1 15,0-8-15,0 0 16,0-1-16,28 19 15,0-37 1,-10 0-16</inkml:trace>
  <inkml:trace contextRef="#ctx0" brushRef="#br0" timeOffset="336471.3215">-609-4087 0,'-19'0'31,"19"19"16,10-19 15,8 0-46,1 0 0,9 0-1,0-19 1,-10 19-16,20 0 16,-29 0 15</inkml:trace>
  <inkml:trace contextRef="#ctx0" brushRef="#br0" timeOffset="337296.4353">-395-4189 0,'0'-18'16,"9"18"15,10 0-15,0-19-1,8 19 1,1 0 0,-9 9-1,-19 10 1,0 9 0,0-10-1,0 1-15,-9 0 16,9-1-16,-28 1 15,28-1-15,-37 1 16,18 0 0,28-19 77,38 0-77,-29 0-16,1 0 16,-10 0-16,10 0 15,18 0 1,-18 0 0</inkml:trace>
  <inkml:trace contextRef="#ctx0" brushRef="#br0" timeOffset="338765.9112">-172-3556 0,'0'-9'94,"0"-10"-79,0-9-15,10 9 16,-10 1-16,0-19 16,0 9-1,0 9-15,0 0 16,18 1-16,10-10 15,-9 9 1,-1 19 0,-8 0-1,18 19 17,-28 27-17,18-27-15,-18 0 16,0-1-16,0-8 15,0 27 1,19-37 31,-19-28-31,0 19-1,0-29-15,0 10 16,0 1-16,0 8 15,28 19-15,-28-28 16,18 28-16,-18-19 16,19 19-16,0 0 15,-1 0 1,-18 10 0,28 8-16,-28 1 15,19 0-15,-19-1 16,0 1-16,18-1 15,-18 10-15,0-9 32,28-38 15,-28 1-47,0-1 15,0 0-15,19 1 16,-19-1-16,18 1 15,1-1 1,0 19 0,-1 0-1,1 9-15,-1 10 16,-18 0-16,28-1 16,-28 1-16,28-1 15,-28 1-15,0 0 16,10-19-16,-10 27 15,0-8 1</inkml:trace>
  <inkml:trace contextRef="#ctx0" brushRef="#br0" timeOffset="339365.9888">452-3770 0,'-19'0'15,"19"9"-15,0 10 16,0-1 0,0 1-1,0 0 1,28-1-1,-9-18-15,-1 0 16,1 0-16,9 0 16,0 0-16,-10 0 15,1 0-15,9-9 16,-10-19 0,-18 0-1,0-9 1,0 18-1,-9 1-15,-19-10 16,-9 9 0,9 19-1,0 0 1,0 19 0,28-1-16,-56 57 31,56-29 0,19-46-15</inkml:trace>
  <inkml:trace contextRef="#ctx0" brushRef="#br0" timeOffset="340252.4822">675-3854 0,'19'0'47,"-1"-19"-32,1 19-15,-1 0 16,20-27 0,-20 8-16,1 19 15,-19-28-15,28 9 16,-28 1-16,37-1 0,-37 1 16,19-20-1,-19 10 1,0 10-1,-10 18-15,-8 0 16,18-19 0,-19 19-16,0 0 15,1 10 1,-10 17 0,0 1-1,28-9 1,-19 0-16,19 9 15,0-1-15,0 11 0,0-10 16,0-10-16,0 1 16,0-1-16,0 1 15,0 0-15,19 9 16,-19-10 0,19 1-1,-19-1 1,18-18-1,-18 19 1,19-19 0,-10 0-1,10 0 1,-1 0 0,1-9-1,18 9 1,-37-19-16,28 19 15,-28-19-15,28 19 16,-28-18-16,19 18 16,-19-19-16</inkml:trace>
  <inkml:trace contextRef="#ctx0" brushRef="#br0" timeOffset="340650.6716">1252-3938 0,'0'10'16,"0"8"15,9-18-15</inkml:trace>
  <inkml:trace contextRef="#ctx0" brushRef="#br0" timeOffset="369934.0099">1606-4142 0,'-9'0'63,"9"9"-48,-19 10 1,1 18 0,18 0-1,-19-18 1,19-1-16,0 1 0,-28-1 15,28 1 1,0 0-16,0-1 0,0 1 16,0-1-16,0 1 15,0 0-15,0-1 16,0 20 0,0-11-1,9-27-15,-9 38 16,0-20-1,19-18-15,-19 19 16,19-19 0,-19 9-16,18-9 15,-18 19 1,19-19-16,-1 0 16,1 0-1,-19 18-15,19-18 16,-1 0-1,1 0 1,-1 0 0,1-9-1,0 9 1,-19-19-16,18 19 16,-18-18-1,10 18 1,-10-28-16,27 9 15,-27 1 1,0-1 0,10 19-1,-10-18-15,0-1 16,0-9 0,0 0-1,0 9 1,0-8 15,0-1-15,0 9-1,0 0 1,0 1 0,0-1-1,-28 1 1,28-10-1,-19-10 1,19 20 0,-18-1-1,-1 1 17,0 18-17,19-19-15,-18 19 16,-1 0 15,-9 0-15,10 0-1,-1 0 1,0 19 0,1 9-16,-10-1 15</inkml:trace>
  <inkml:trace contextRef="#ctx0" brushRef="#br0" timeOffset="370702.0555">1978-3649 0,'-18'0'16,"18"-10"15,0 20 47</inkml:trace>
  <inkml:trace contextRef="#ctx0" brushRef="#br0" timeOffset="372355.9754">2118-4161 0,'-10'0'110,"10"9"-95,-18 10 1,18 18-1,-19-18-15,19-1 16,0 1-16,0-10 16,-18 19-16,18-9 15,0-10-15,0 10 16,0-1-16,0 1 16,0 0-16,0-1 15,0 10 1,9 9-16,-9-9 15,19-28 1,-19 19-16,18-1 16,-18 1-1,19-19 1,-19 19 0,18-19-1,-18 18 1,19-18-16,0 0 31,-1 0-15,-9 0 31,10 0-47,-19-9 15,28-10 1,-28 1-1,9 18-15,-9-19 16,0-9 0,19 28-16,-19-37 15,0 9 1,0 0 0,0 0-1,0 0 1,0-9-16,0 9 15,0 10 1,0-1 0,0 0-1,-9 1 1,9-1 0,-19 1-1,19-1 1,-19 0-1,1 1 17,-1 18-17,19-19 1,-18 19-16,-1 0 31,0 9-15,1 10-16,-1 18 15,-9-9-15,10-9 16</inkml:trace>
  <inkml:trace contextRef="#ctx0" brushRef="#br0" timeOffset="373607.9703">2453-3910 0,'9'0'63,"-9"-18"-48,19 18-15,-19-38 16,18 38-16,-18-27 16,19-1-1,-19 9-15,0 0 31,0 1-31,0-1 32,0 1-32,-9 18 15,9-19-15,-19 19 16,0 0 0,1 0-1,-1 0 1,19 9-1,-19-9-15,19 28 16,-18-28 0,18 19-16,0-1 15,0 1 1,0 9 0,0-9-1,9-19 1,-9 37-16,19-37 0,-19 28 15,28-28-15,-28 28 16,37-28-16,-37 18 16,28-18-16,-28 19 15,28-19-15,-28 18 16,18-18-16,-18 19 16,19-19-16,-19 28 15,19-9 1,-19-1-1,0 1 1,-112-1 62,93-18-78,1 0 16,-10-18-1,9 18 1,19-10-16,-18-17 16,18 17-1,0-27 1,9 9 0,-9 9-1,37 1-15,-18-1 0,-1 1 16,1-10-1,0 9-15,-1 19 16,1-28-16</inkml:trace>
  <inkml:trace contextRef="#ctx0" brushRef="#br0" timeOffset="374627.99">2667-4059 0,'0'-18'31,"9"-1"-15,10 19-1,-1-18 1,1 18 0,9 0-1,9 0 1,-37 18 0,9-18-16,-9 37 15,0-27-15,0 8 0,0 1 16,0 18-1,0-9-15,-9 0 16,9 0-16,-47 9 0,29-9 16,18-9-16,-28-19 15,28 28-15,-19-28 16,1 0 15,27 0 32,19 0-48,-9 0 1,-1 0-16,1 27 0,-1-27 16,1 0-16,9 0 15,-10 19 1,1-19 15,-19-9-15</inkml:trace>
  <inkml:trace contextRef="#ctx0" brushRef="#br0" timeOffset="375519.6076">2974-3835 0,'0'-19'16,"0"0"0,9 1-1,-9-1 1,19 19-1,-19-28-15,18 10 0,1-19 16,-19 18 0,28-9-1,-28 0 1,0-9 0,0 28-1,0-10 1,0 0 15,0 38 47,0 18-62,0 0-1,0-9-15,0 10 16,0-1-16,0 0 16,0 9-16,0-8 15,18-10-15,-18 18 32,0-27-32,0 18 0,19-37 15,-19 19 1,0-47 46</inkml:trace>
  <inkml:trace contextRef="#ctx0" brushRef="#br0" timeOffset="376887.1826">3281-3789 0,'0'19'16,"0"-28"46,18-29-46,1 10-1,-19 10 1,0-1-16,0 1 16,19-1-16,-19 0 15,0 1-15,0 36 94,0 20-78,0-20-16,0-9 15,0 10-15,18-19 16,-18 37-16,28-37 16,0 19-1,-9-19-15,9 0 16,-28-9-1,37 9-15,-37-19 16,18 19-16,-18-28 16,0 0-1,-46-83 32,18 111-31,0 0-1,0 0 1,28 9-16,-28-9 16,28 18-16,-28 10 15,28 19 1,0-29 0,0 1-16,0 0 15,28-1-15,0 1 16,0-19-1,-9 0-15,-1 0 16,10 0 0,-28-9-16,19 9 15,-19-38-15,18 10 16,-18 19-16,0-9 16,0-1-16,0 38 78,0-1-78,0 1 15,28-1 1,-28 1-16,28 0 16,0-19-1,-28 18-15,28-18 16,9 0-1,-18-9 1,-1-10 0,-18-18-1</inkml:trace>
  <inkml:trace contextRef="#ctx0" brushRef="#br0" timeOffset="377227.9223">3625-4142 0,'19'9'31,"-19"10"-16,0 8-15,18 20 16,-18-10-16,0 10 16,0-19-16,0 0 15,19-1-15,-19-8 0,0 0 16,0-1-16,0 1 16,18-19-1,-18-9 16,0-10-15</inkml:trace>
  <inkml:trace contextRef="#ctx0" brushRef="#br0" timeOffset="377455.1961">3634-4068 0,'19'0'32,"0"0"-17,-1-19-15,1 19 16,-1 0-16,1-18 16,0 18-16,-1-19 15,1 19-15,-19-18 16</inkml:trace>
  <inkml:trace contextRef="#ctx0" brushRef="#br0" timeOffset="378564.0307">3709-3798 0,'0'9'16,"9"-9"46,65-93 16,-74 75-78,0-1 0,0 0 16,19 19 0,-19-18-16,19 18 62,-1 0-62,-18 18 16,19 1-16,-19 0 15,19-1 1,-19 1-16,0-1 0,18-18 16,-18 28-16,19-28 62,-19-18-46,0-1-16,0-9 15,18-9-15,-18 18 16,19-9 0,9 38 15,-28 8-15,0 1-16,18 0 15,-18-1-15,19 10 16,-19-9 15,19-19-15,-1-19 15,1-65 0,0 66-15,-19 27 15,18 10-31,10 18 16,-28-19-1,19-18-15,-19 38 16,18-20 0</inkml:trace>
  <inkml:trace contextRef="#ctx0" brushRef="#br0" timeOffset="379081.5466">4248-3984 0</inkml:trace>
  <inkml:trace contextRef="#ctx0" brushRef="#br0" timeOffset="379867.1921">4379-4170 0,'0'-19'0,"0"28"79,0 19-64,9-9-15,-9 0 16,0 8-1,0 1-15,0 0 0,0 10 16,0-11-16,0 1 16,0-9-16,0 0 15,0-1-15,0 1 16,0-1 0,19-18 30,-1 0-14,1 0-17,-1 0 1,1-9 0,0 9-1,-1 0 1,1 0-1,-1-28 1</inkml:trace>
  <inkml:trace contextRef="#ctx0" brushRef="#br0" timeOffset="380583.3441">4769-4235 0,'-9'111'78,"-19"-64"-62,28 9-16,-37 9 15,37-19-15,-37 1 16,37-10-16,-19 10 16,19-20-16,0-8 15,0 0-15,-18-1 16,18-27 31</inkml:trace>
  <inkml:trace contextRef="#ctx0" brushRef="#br0" timeOffset="382070.3666">4853-3882 0,'-18'0'15,"18"-9"48,0-10-48,9 19-15,-9-46 16,0 27-16,28-9 16,-28 0-16,18 10 15,1-1 1,0 19 15,-1 28-15,-18-9-1,0 9-15,19 9 16,-19-19-16,0 1 0,18-19 16,-18 19-16,19-19 46,-19-10-30,19 10-16,-19-37 16,0 28-16,37-94 47,-37 113-16,0 8-31,28 10 0,-28-9 15,0-1-15,18-18 16,-18 28-16,19 0 16,0-28 15,-1-18-15,1-10-1,-19 9 1,18 1-16,-18-1 15,0 0-15,0 1 16,0 27 15,19 10-15,-19-1-16,0 1 16,0-1-16,19-18 15,-19 28-15,18-28 16,1 0 15,-19-9-15,18-10-1,1 29 63,0 8-78,18 10 16,-19-28 0,20 0-1,-10 0 17,9 0-32,-37-9 0,18 9 15,-18-28-15,0-9 16,0 18-1,-18 1-15,18-1 16,-28 19-16,28-19 16,-28 19-16,0 0 15,28 10 1,-28-10-16,28 46 0,0-27 16,-28-1-16,28 1 0,0 9 31</inkml:trace>
  <inkml:trace contextRef="#ctx0" brushRef="#br0" timeOffset="382740.467">5514-4068 0,'37'0'31,"-18"0"-31,-1 0 0,-9 0 16,19-28-1,-9 28-15,0-28 0,-1 10 31,-18-10-31,0 0 32,0-9-32,-9 37 31,9-19-31,-28 19 0,0 0 16,28 9-1,-37-9-15,37 38 16,-19-20-16,19 10 15,0 0-15,0 0 16,0 0-16,0 9 16,0-9-16,0 0 15,10-10-15,-10 1 16,46-19-16,-27 19 0,-1-19 16,1 0-1,0 0-15,-1 0 31,1 0-31,-19-10 16,18-8 0</inkml:trace>
  <inkml:trace contextRef="#ctx0" brushRef="#br0" timeOffset="383322.7906">5895-4245 0,'0'10'47,"0"8"-47,-18 19 16,18-9-16,-19 19 15,19-10-15,-37 28 0,37-9 16,-47 9 0,47-28-16,-18 1 0,18-20 15,0 1-15,0-1 16,0-27 31</inkml:trace>
  <inkml:trace contextRef="#ctx0" brushRef="#br0" timeOffset="384040.1601">5979-4114 0,'0'18'47,"0"1"-31,0 9-16,0 9 15,0-9-15,0 9 16,0 0-16,0-18 16,0 9-1,19-28-15,-19-10 63,18 10-63,-18-27 15,19-11 1,-19 20 0,18-1-16,10-9 15,-28 10-15,37-1 16,-18-9-16,28 0 16,-19-9-1,9 18 1,-9 1-1,-10 18 17,-27 9 15</inkml:trace>
  <inkml:trace contextRef="#ctx0" brushRef="#br0" timeOffset="384329.9923">6193-4068 0,'0'19'0,"0"-1"31,9-18-31,-9 28 0,19-9 16,-19-1 0,28 1-16,-28 0 0,28-19 15,-28 18-15,18-18 0,-18 19 16,19-19 0,-1 0 15</inkml:trace>
  <inkml:trace contextRef="#ctx0" brushRef="#br0" timeOffset="384680.2531">6556-4068 0</inkml:trace>
  <inkml:trace contextRef="#ctx0" brushRef="#br0" timeOffset="388570.5397">6835-4207 0,'0'-19'32,"9"0"14,19 19-30,-9 0 0,9 0-1,0 0 1,-28 10-16,18-10 16,-18 18-16,19-18 15,-19 19-15,0-1 16,0 1-1,0 0 1,0-1 0,-19-18-1,19 19-15,-28-19 16,10 18-16,-1-18 16,-18 19-1,28-19-15,-29 0 16,20 19-1,27-19 64,10 0-64,9 0 1,-10-10-1,1 10-15,-1 0 16,10 0 0,9 10-1,-18-10 1,-19 18-16,19 1 16,-19 0-1,0 8 1,18-27-16,-18 19 15,0 18 1,-9-37-16,9 10 16,-19 17-1,-9-27 1,10 0-16,-10 19 16,0-19-16,0 0 15,10 0-15,-1 0 0,0 0 16,1 0-16,-1 0 15,-9-9 1,10 9 0,18-19 15</inkml:trace>
  <inkml:trace contextRef="#ctx0" brushRef="#br0" timeOffset="389372.5701">7095-4282 0,'10'0'63,"139"0"-1,-131 0-62,-18 9 47,19 10-31,-19 18 0,0-9-1,0-9-15,0-1 0,0 10 16,0 0-16,0 0 15,0 9-15,0-9 16,-10-9-16,10-1 16,0 1-16,0 0 15,0-29 95</inkml:trace>
  <inkml:trace contextRef="#ctx0" brushRef="#br0" timeOffset="389732.6074">7170-4087 0,'0'10'47,"18"-10"-31,29 0-1,-19 0-15,0 0 16,0 0-16,9 0 16,-9 0-16,-10 0 15,1 0-15,0 0 16</inkml:trace>
  <inkml:trace contextRef="#ctx0" brushRef="#br0" timeOffset="390212.6375">7607-4235 0,'9'0'16,"10"0"-1,18 0 1,-9 0 0,0 0-1,-9 0 1</inkml:trace>
  <inkml:trace contextRef="#ctx0" brushRef="#br0" timeOffset="390927.0449">7607-4235 0,'0'9'16,"-18"10"0,18 8-1,0-8 1,-19-19-16,19 47 15,0-20 1,0-8 0,0 0-1,46-19 63,-27-10-78,0 10 16,-1 0 15,10 0-15,0 0 0,-9 0-16,9 10 15,-10 8 1,-18 1-1,0 0 1,0-1 0,0 1-1,0-10 1,0 10 0,-37-19-16,18 0 15,-9 28-15,1-28 16,-1 0-16,9 0 15,0 0-15,1 0 16,-1 0 0,19-10 31</inkml:trace>
  <inkml:trace contextRef="#ctx0" brushRef="#br0" timeOffset="391450.1232">7933-4273 0,'0'19'47,"0"0"-47,0-1 0,0 10 16,0 0 0,0 9-16,0-9 0,0 0 15,0 0 1,0-9-16,0-1 0,18-18 15,-18 28 1,0-9 0</inkml:trace>
  <inkml:trace contextRef="#ctx0" brushRef="#br0" timeOffset="391825.9596">7979-4031 0,'0'-18'16,"19"18"-1,-19-28-15,19 28 0,-19-37 16,27 37-16,1-28 0,-9 28 16,0-28-1,-1 28-15,-18-37 0,28 37 16,-28-19-1,28 19-15,9-19 16,-27 19 0,-10-18 15</inkml:trace>
  <inkml:trace contextRef="#ctx0" brushRef="#br0" timeOffset="392147.1172">8137-4180 0,'0'19'32,"10"0"-32,18 18 15,102 47 79,-130-66-94,0 1 31</inkml:trace>
  <inkml:trace contextRef="#ctx0" brushRef="#br1" timeOffset="655973.4016">-10736-1574 0,'0'9'109,"0"19"-93,0-9 0,0-1-16,0 1 15,18-1-15,-18 1 0,0 0 16,0-1-1,19 1-15,-19-1 0,0 1 16,0 0-16,19-1 16,-19 10-16,0 0 15,0-9-15,18 18 16,-18-9 0,0-10-1,19 1 1,-19 0 15,0-1 78</inkml:trace>
  <inkml:trace contextRef="#ctx0" brushRef="#br1" timeOffset="657470.0882">-10727-1537 0,'0'-19'78,"0"10"-15,0-10-32,9 19-15,-9-18-16,19 18 0,0-19 15,-1 19 1,-18-18 0,19 18-16,-1 0 15,1-28 1,0 28 0,-1 0-1,-8 0 1,8 0-1,1 0 1,-1 0 0,1 18-1,0-18 1,-1 19 15,19 18 16,-37-18-31,0-1 15,0 1-31,0-10 16,0 10-1,0-1 1,0 1-1,-28 0 1,10 9 0,-1-10-1,-9 1 1,-9-1 0,9 1-1,10-19 1,18 19-1,-19-19-15,0 0 32,19 18-32,-18-18 15,-1 0 1,19 19 15,-9-19-15,27 0 124,-18-9-140</inkml:trace>
  <inkml:trace contextRef="#ctx0" brushRef="#br1" timeOffset="660959.8412">-8894-1556 0,'-9'0'125,"-10"0"-110,-9 0 1,0 0-1,0 0 1,28 10 0,-37-10-16,28 0 15,9 18-15,-37-18 16,37 10-16,-28-10 16,9 27-16,-9-8 15,10 0 1,18-1-1,-19-18-15,19 19 16,0 0 0,0-1-1,0 1 1,0-1 15,9-18-15,1 0-1,17 19 1,1-19 0,0 0-1,0 0-15,19 0 16,-29 0 0,1 0-16,-10 0 15,10 0-15,-1 0 16,10 0-1,10 0 1,-20 0 0,-18 19-16,19-19 15,-1 18 1,1-18 0,-19 28-16,19-28 15,-19 19-15,9-19 16,-9 18-16,0 1 15,18-19 1,-18 18-16,0 1 16,0-10-1,-9-9 1,9 19-16,-9-19 16,9 19-16,-37-19 15,18 0-15,0 18 16,1-18-16,-10 0 15,0 28-15,0-28 16,-18 0-16,27 19 16,0-19-16,1 0 0,-1 0 15,1 0 1,-1 0-16,0 0 0,1 0 16,8 0-16,-17-10 15,-1 10 1,28-18-1,-19 18-15,47 0 94,0 0-78,0 0-1</inkml:trace>
  <inkml:trace contextRef="#ctx0" brushRef="#br1" timeOffset="663795.1239">-8317-1202 0,'-19'0'0,"19"-19"31,0 1 1,9 18-17,10-19 16,0 19-15,-1 0 0,-18 9-1,10 10 1,-38 148 46,28-148-62,-28-19 16,28 28-16,-28-28 16,28 19-16,-28-19 15,-9 0 1,18 0 0,10 0 15,9-10 31,18 10-46,20 0 0,-20 0-1,-8 0-15,17 10 16,-8-10-16,-19 18 15,28-18-15,-28 19 16,28-19-16,-9 18 16,-1-18 15,-18-9-15</inkml:trace>
  <inkml:trace contextRef="#ctx0" brushRef="#br1" timeOffset="665443.6512">-7917-1509 0,'0'-19'78,"-9"19"-47,-178 131 94,187-113-125,0 1 16,0 9-16,-18 9 15,18-9-15,0 0 16,0 0-16,9-10 0,-9 1 16,19-1-16,-19 1 15,28 0-15,-10 18 16,-18-19-1,19-18 1,-19 19-16,19-19 16,-19 19-1,18-19 1,10 0 15,-9 0-15,9 0-1,-10 0-15,-18-10 16,28 10-16,0-28 16,9 28-1,-37-9 1,28 9-16,-28-18 16,28 18-16,-28-19 15,19 19-15,-19-19 16,18 19-16,-18-18 15,19 18-15,-19-28 16,18 28-16,-18-47 16,19 19-1,-19 0 1,0-55 15,0 64-31,0 1 0,0-10 16,0 9-1,-9 19 1,9-19 0,-19 19-1,1 0 1,-1 0 0,0 0-1,1 19 1,-1 9-1,19-9 1,-18-1-16,18 1 0,0-1 16,-19 1-16,19 0 15,0-1-15,0 1 16,-19-1-16,19 1 16,0 0-16,0-1 15,0-9-15,0 10 16,0 0-16,0-1 15,0 10 1,0 9 0,0-18-1,19-19-15,-19 9 16,0 10-16,19-19 16,-19 19-1,18-19-15,1 0 16,-1 0-1,10 0 1,9-10 0,-9-8-1,-9 18 1,-19-28-16,28 28 16,-28-37-16,18 37 15,-18-28-15</inkml:trace>
  <inkml:trace contextRef="#ctx0" brushRef="#br1" timeOffset="684975.6572">-7061-1351 0,'0'9'94,"-9"-9"-79,9 19 1,0 0-1,-19-19-15,19 18 16,0 1 0,-19-19-16,19 18 15,0 10-15,0-9 16,0-1-16,0 1 16,-18 0-16,18-1 15,0 1-15,0 0 16,0-1-16,0-9 15,0 29 1,9-38-16,-9 28 16,0-10-1,19-18-15,-19 19 16,18-1 0,1-18 15,-19 19-31,18-19 47</inkml:trace>
  <inkml:trace contextRef="#ctx0" brushRef="#br1" timeOffset="688156.7028">-6736-1304 0,'0'9'78,"10"-9"-62,-10 18-16,18-18 15,-18 28-15,28-9 16,-28 0-16,19-1 15,-19 1-15,19-1 16,-19 1-16,0 0 16,18-1-16,-18 1 0,0-1 15,0 1 1,0 9-16,0-9 16,0 8-1,0-8 1,0 0 15,-9-19-31</inkml:trace>
  <inkml:trace contextRef="#ctx0" brushRef="#br1" timeOffset="727416.6668">-8532-1537 0,'-9'0'94,"-10"0"-16,1 0-15,-1 19-17,1-1 1,18 1-15,-19-19-17,19 18 1,0 1-1,0 0 17,-19-19-32,19 18 0,0-8 15,0 8 32,0 1-31,0-1-16,0 1 31,0 0 0,0-1-15,0 1 15,0-1 0,0 1 1,0 0-1,10-19-31,-10 18 47,0-9-16,18-9-31,-18 19 31,19-19 1,-19 19-17,19-19 16,-19 18 1,18-18-17,-18 19 17,9-19-17,10 0 32,-19 19 0,19-19-31,-1 0 30,1 0 17,0-10-1,-1-8 1,-18-1-16,19 19-47,-19-19 31,18 1 0,-18-1 1,0 1-1,19 18-16,-19-19 1,0 0 15,0 1 16,0-1-16,0 1 1,0-1 15,0 10-16,0-10-16,0 0 17,0 1 15,0-1-16,-9 19 0,9-18-31,0-1 31,-10 19 1,10-19-32,0 1 31,-18 18-16,18-19 1,-19 19 31,19-18-31,-18 18 30,18-19-30,-19 19 15,0 0 16,19-9-31,-18 9 31,-1 18-32,19 1-15,-37-1 16,37 1-16,-28-19 16</inkml:trace>
  <inkml:trace contextRef="#ctx0" brushRef="#br1" timeOffset="666453.0579">-7480-1090 0,'0'-19'47,"9"0"-31,10 19-1,-19-18 1,19 18-16,-10 0 16,-9-19-16,19 19 15,-1 0 1,-18 9-1,0 19 1,0-9-16,0 0 16,0-1-16,0 1 15,-9-1-15,9 1 16,-19 0-16,1-1 16,-20 10-1,11-28 1,-1 0-1,9 0 1,38 0 62,27 0-62,-27 0-16,-1 0 15,10 0 1,-9 9 0,-1-9-1,1 0-15,37-9 47</inkml:trace>
  <inkml:trace contextRef="#ctx0" brushRef="#br1" timeOffset="686235.7239">-6940-1184 0,'0'10'15,"-19"-10"1,19 18-16,0 1 16,0 0-1,0-1 1,9-18 0,-9 19-1,19-19-15,0 0 16,-1 0 15,1 0-15,0 0 15,-1 0-15,-18-9-1,19-47 48,-19 37-48,0-9 1,0 10 0,0-1-1,-10 19 1,-8 0 15,-1 0-15,-9 0-1,10 9 1,18 10 0,-19-19-1,19 18-15,0 1 16,0 0 15</inkml:trace>
  <inkml:trace contextRef="#ctx0" brushRef="#br1" timeOffset="687220.0813">-6801-1156 0,'0'10'63,"0"8"-48,0 10 1,0 0 0,0 0-1,19-28-15,-19 19 16,0 9 0,19-28-16,-19 18 15,0 1 1,0-1-1,0 1 32,-19-19-15,-65 9 77,84-18-93,0-10-1,10 1 1,-10-1-1,18 19 1,-18-18-16,19-1 16,-19 0-1,18 19 1,-18-18-16,19 18 31,-19-19-15,19 19-16,-19-18 15</inkml:trace>
  <inkml:trace contextRef="#ctx0" brushRef="#br1" timeOffset="670235.6864">-6345-1267 0,'10'0'94,"-10"9"-94,18-9 16,-18 19-16,28-19 15,0 28-15,-9-10 16,-1-18-16,1 37 15,-1-37-15,1 28 16,0-28-16,-1 19 16,19 0-1,-27-19-15,-10 18 16,18-18 0,-18 19-1</inkml:trace>
  <inkml:trace contextRef="#ctx0" brushRef="#br1" timeOffset="669232.6544">-6289-1258 0,'-19'0'16,"29"0"93,260 0-31,-243 28-62,20-28-16,-10 0 0,10 0 15,-10 0-15,0 0 0,-9 0 16,-9 0 0,-1 19-16,1-19 15,0 0-15,-1 0 16,1 0-1,-10 0 1,10 0 0,-1 0-1</inkml:trace>
  <inkml:trace contextRef="#ctx0" brushRef="#br1" timeOffset="668130.3513">-6252-1388 0,'-18'0'15,"27"0"95,0 0-95,224 0 63,-196 0-62,-9 0-16,0 0 16,0 0-16,0 0 0,9 0 15,-18 0 1,-1 0-16,-9 0 0,10 0 16,9 18-16,-19-18 15,29 0 1,-11 0-1,-8 0 1,0 0 0,-1 0 15,-27 0 156,9-9-187,-19 9 16,19-18-16,-18 18 16,18-28-16,-28 28 15,28-19-15,-19 19 16,-9-19-16,-65-36 62,93 36-62,-18 19 0,-1 0 16,19-19 0,0 29 109,9-10-110</inkml:trace>
  <inkml:trace contextRef="#ctx0" brushRef="#br1" timeOffset="697286.2988">-4251-1602 0,'-10'0'125,"1"0"-94,-10 0-15,1 0-1,-1 0 1,1 0-1,-1 18 1,-9-18 0,-9 0-1,9 28 1,0-28 0,-9 19-1,18-19-15,-9 19 16,10-19-1,18 18 1,-19-18-16,19 19 16,-19-19-16,19 18 15,-18-18-15,18 19 16,-19 0 0,19-1-1,-18-18-15,18 19 16,0-1 15,9-18 0,-9 10-15,19-10 0,-1 0-1,10 0 1,9 0-1,-27 0-15,36 0 16,-27 0-16,-1 0 16,1 0-16,9 0 15,-10 0 1,1 0 0,0 0-1,-1 0 1,1 0-1,0 28 1,-1-28 0,-18 18-1,28-18-15,-9 19 16,-1 9 15,-18-10-15,19-18-16,-19 19 15,0 0 1,18-1 0,-18 1-1,0-1 17,0 1-17,-9-19 1,-9 19-1,-1-19 1,19 18-16,-28-18 0,0 0 16,28 19-1,-18-19-15,-10 0 16,-10 18 0,10-18-1,10 0 1,-1 0-16,1 0 15,-1 0-15,10 0 16,-19 19-16,9-19 16,-9 0-1,10 0 1,-1 0 0,10 0-16,-28 0 15,9 0 1,0 0-1,9 0 1,1 0 15,-1 0 1,28 0 61,10 0-77,-1 0-16</inkml:trace>
  <inkml:trace contextRef="#ctx0" brushRef="#br1" timeOffset="698994.691">-4000-1528 0,'0'10'78,"-19"-10"-78,19 18 16,0 1-1,0-1 1,0 1-1,0 9 1,0 18 0,0-18-1,0 0 1,0-9 0,10-1-1,-10 1 1,18 0-1,-18-1 1,19 1 0,-1-1-1,1 1 1,0-19 15,-1 28-31,19-28 31,-9 19-15,-9-19 0,37 0 31,-38 0-32,-8 0 1,27-10 15,-19 10-15,-18-18-1,19 18 1,-19-19-16,19 0 16,-19 1 15,18 18-31,-18-19 15,0 1 1,19-1 0,-19 0-1,0 1 1,0-1 0,0 1-1,0-10 1,0 9-1,0 1 1,-9-1 0,9 0-1,-19 1 1,19-1 0,-19 19-1,19-19-15,-18 19 16,18-18-1,-28 18-15,0-19 16,9 19 0,19-18-16,-9 18 15,-19-19 1,19 19 0,-10 0-1,1 0 1,-20 0-1,29 0 1,-10 0 0,1 0-1,-1 9 17,19 10-32,-18-19 15,18 28-15,-28 0 16,28 9-1,-19-18 1</inkml:trace>
  <inkml:trace contextRef="#ctx0" brushRef="#br1" timeOffset="700300.2239">-3507-1118 0,'0'-19'63,"0"0"-48,9 19 1,10-18-1,-1 18 17,-8 0-17,18 9 1,-28 10 15,0 9-31,0 9 31,0-19-31,-19 1 0,19 18 16,-28-18 0,28-1-16,-28 1 0,28 0 15,-18-19-15,-1 18 16,0-18 15,19-9 0,47-28 63,-28 37-78,8 9-1,1-9-15,-9 0 16,9 0 0,9 0-1,-9 0 1,-28-19-16,28 19 16,-28-27-16</inkml:trace>
  <inkml:trace contextRef="#ctx0" brushRef="#br1" timeOffset="701544.6454">-3014-1351 0,'-19'0'47,"19"9"-47,-18 19 16,18-9 0,0-1-16,-19 10 15,19 10-15,0-11 16,0 1-16,0 0 15,0 10-15,0-11 16,0-8-16,0 0 16,0-10-16,10 19 15,-10-10-15,18 1 16,1 9-16,9-9 31,-10-1 47,-18-27-62,0-10 0</inkml:trace>
  <inkml:trace contextRef="#ctx0" brushRef="#br1" timeOffset="702173.9015">-2921-1146 0,'0'18'15,"0"10"1,0 0 0,19-9-1,-1-19 1,10 0-16,-9 0 16,-1 0-1,1 0-15,-19-19 16,28 19-16,-28-28 15,0 10-15,19 18 16,-19-28-16,0-10 16,-10 38-16,10-9 15,-18 9-15,-10 0 16,-9 0 15,18 0-31,10 0 16,-10 0-16,19 19 15,-37-19-15,37 18 16,-9-18-16,9 19 16,0-10-1,0 10 1,0 0 0,18-19-16</inkml:trace>
  <inkml:trace contextRef="#ctx0" brushRef="#br1" timeOffset="702781.643">-2753-1118 0,'28'28'47,"-28"-1"-31,9-27-1,-9 28-15,18-28 16,1 131 46,-19-103-62,0-10 16,-37-18 15,18 0-31,10 0 16,-19-9-1,28-10 17,-19 19-32,19-18 15,0-1 1,0-9 0,0 0-16,10 28 15,-10-28-15,18 28 16,-18-37-16,19 37 15,-19-28-15,19 28 16,-19-28-16,18 10 16,-18-10-1,0 9 1</inkml:trace>
  <inkml:trace contextRef="#ctx0" brushRef="#br1" timeOffset="703320.3846">-2716-1351 0,'9'28'47,"-9"-9"-47,37-1 16,-18 1-16,0 9 15,-1 9-15,10-9 16,-9-10-16,-1 1 15,1 0-15,-19-1 16,18 1-16,-18-1 16,0 1-16,0 0 15,0 9-15,0-10 16,0 1 0,-18 9-16,-1-28 15,-9 37-15,19-37 16</inkml:trace>
  <inkml:trace contextRef="#ctx0" brushRef="#br1" timeOffset="707760.3008">-2000-1267 0,'9'0'78,"10"0"-46,-10 0-17,28 0 1,1 0-1,-20 0 1,1 0-16,-1 0 0,1-28 16,9 28-1,-10 0 1,1 0 0,0 0 30,-1 0-14</inkml:trace>
  <inkml:trace contextRef="#ctx0" brushRef="#br1" timeOffset="708345.4883">-1833-1472 0,'0'19'15,"0"9"1,0-10-16,0 1 16,0-1-16,0 10 15,0 10-15,0-11 16,0 1-16,10 93 62,-10-102-46</inkml:trace>
  <inkml:trace contextRef="#ctx0" brushRef="#br1" timeOffset="710074.8258">-409-1481 0,'-9'0'79,"-10"0"-48,0 0-16,1 9 1,-1 10 0,1 9-1,-10 9 1,28-19-16,0-8 16,-19 27-16,19-9 15,0-10-15,0 1 16,0 0-16,0-1 15,0 1-15,9 9 16,-9-10 0,19-18-16,-19 19 15,19 0 1,-1-19 0,-18 18-16,19-18 15,-1 0 1,10 0-1,-9 0 1,18 0 0,-28 0-16,38 0 15,-28 0-15,8 0 32,-27-18-32,28 18 0,-9-19 15,27-9 1,-8 9-1,-10-18 1,0 9 0,-1-18-1,-27 27-15,19 1 16,-19-1-16,0 0 16,19-8-1,-19-1 1,0 9-1,0 0 1,-10 19-16,10-28 0,-18-9 16,18 19-1,-19 18 1,1 0 0,-1 0-1,-56 139 63,75-120-78,-18-1 16,18 1-16,0 0 0,0-1 16,0-8-16,0 8 15,0 1-15,0-1 16,0 1-16,0 9 15,9-28 1,-9 37-16,19-9 16,-19-9-1,18-19 1,-18 18 0,19-18-16,0 19 31,-1-19-16,10 0 1,-9 0 0,9-9-1,-10 9 1,-18-19-16,28 19 16,-9-19-1,9-9 1</inkml:trace>
  <inkml:trace contextRef="#ctx0" brushRef="#br1" timeOffset="711044.7699">149-1165 0,'0'-9'32,"9"9"-17,-9-19 1,19 19 0,0 0-1,-1 0 1,10 0-1,-9 9 1,-19 10 0,18-19-16,-18 28 15,0-9-15,0-1 16,-9 1-16,9-1 16,-37 1-16,18 9 15,1-9-15,-1-19 16,0 18-16,-9-18 15,10 0 1,27-9 62,19 9-62,-9 0-1,-1 0-15,1 0 16,0 0-16,-1 0 16,10 0-1,-28 9-15,19-9 16,-1 0 0</inkml:trace>
  <inkml:trace contextRef="#ctx0" brushRef="#br1" timeOffset="711802.6538">521-1304 0,'-9'0'63,"-10"0"-32,19 37-31,0-19 15,0-8-15,-18 27 16,18-9-16,0 0 16,0 0-16,0 18 15,0-18-15,0 0 0,0-9 16,0 8 0,0-8-16,0 0 0,9-1 15,-9 1-15,19 18 31,-1-18 16</inkml:trace>
  <inkml:trace contextRef="#ctx0" brushRef="#br1" timeOffset="712622.039">689-1165 0,'-19'0'16,"19"9"15,0 19-15,0 10-1,0-11 1,9-8-1,10-19 1,-19 19 0,28-19-16,9 0 15,-37-10-15,28 10 16,-28-28 0,19 28-16,-19-37 0,0 9 15,0 10 1,0-1-16,0 10 15,-19-28 1,-9 37 0,28-19-16,-28 19 15,10 0-15,-1 0 16,0 9-16,1-9 16,18 37-16,-28-18 15,28 0-15,0-1 16,0 10-1,0-9-15,19-19 16,-1 0-16,1 0 16</inkml:trace>
  <inkml:trace contextRef="#ctx0" brushRef="#br1" timeOffset="713140.0135">819-1137 0,'0'28'16,"0"0"-1,19-28-15,-19 37 16,18-9-16,-18-9 16,19-1-16,-19 10 15,18-9-15,-18-1 16,0 1-16,0 0 16,0 8-1,0-8 1,-18-19-16,-1 0 15,-9 0-15,10 0 16,-1 0 0,19-19-1,0-18 1,-19 37-16,19-28 16,0-9-16,10 18 15,-10 1 1,18-1-16,-18 1 0,38-10 15,-38 18 1,28-17-16,-28 8 0,18 0 16,-18 1-1,0-1-15</inkml:trace>
  <inkml:trace contextRef="#ctx0" brushRef="#br1" timeOffset="713734.947">893-1314 0,'28'19'63,"-28"-1"-63,28 1 15,-9 0 1,-19-1-16,37 1 0,-18 9 16,-1 0-1,-18 0-15,28 9 16,-28-28-16,0 10 0,28 18 16,-28-9-16,0 0 15,0-10-15,0 1 16,-9-19-16,9 28 15,-19-28 1,-18 19-16</inkml:trace>
  <inkml:trace contextRef="#ctx0" brushRef="#br0" timeOffset="815261.7888">3750-1779 0,'-10'0'63,"10"10"-16,0 8-32,0 10-15,0 0 16,0 19-16,0-20 15,10 20-15,-10-10 0,0 19 16,0 0-16,0 9 16,0-9-16,28 18 15,-28-9-15,0-9 16,0 0-16,0-19 16,0 19-16,0 9 15,0-9-15,0-19 16,0 10-16,0-19 15,0 0-15,0-10 16,0 1-16,0-1 16,0 1-16,0 0 15,0-1 1,0-27 93</inkml:trace>
  <inkml:trace contextRef="#ctx0" brushRef="#br0" timeOffset="816150.3283">3778-1062 0,'0'-19'16,"9"-9"-1,19-18 17,0 27-32,-10 0 0,1-18 15,9 9-15,9-9 16,0-9-16,-9 18 15,9-10-15,-9 11 16,10-11-16,-20 10 16,1 1-16,-1-11 15,10 20-15,0-10 16,-9-9 0,-1 18-1,1 19 1,-19-19-16</inkml:trace>
  <inkml:trace contextRef="#ctx0" brushRef="#br0" timeOffset="816910.328">4010-1323 0,'9'28'16,"10"0"0,18 0-1,-18 0-15,0-10 16,-1 1-1,-18 0-15,28 9 0,0 9 16,-9-9 0,-19 9-16,27 0 0,-27 0 15,28 10-15,-28-1 16,19-18-16,-19 0 16,0-9-16,19-1 15,-19 1-15,18 9 16,-18-9-1,0-29 48,0-18-63</inkml:trace>
  <inkml:trace contextRef="#ctx0" brushRef="#br0" timeOffset="818094.6939">4410-774 0,'0'-18'15,"10"18"1,-10-19-16,18 19 15,1-19 1,9 19 0,-10 0-1,1 0-15,0 0 16,-1 0-16,1 19 16,9 9-1,-28-10 1,0 10-1,0-9-15,-10 9 16,10-10-16,-28-18 16,10 19-16,-1-19 15,1 19-15,-1-19 16,0 0-16,1 0 16,-1 0-1</inkml:trace>
  <inkml:trace contextRef="#ctx0" brushRef="#br0" timeOffset="817584.532">4429-802 0,'0'47'16,"0"-29"-16,0 10 16,9 0-16,-9 19 15,0-10-15,0 9 16,0-18-16,0 0 15,0-9-15,0-1 16,0 1 0,19-19 15,-19-9 0,0-10-15</inkml:trace>
  <inkml:trace contextRef="#ctx0" brushRef="#br0" timeOffset="818919.7119">4624-1323 0,'-18'0'16,"36"0"31,10 0-32,0 0 1,9 0-16,-9 0 16,0 0-16,19 0 15,-19-9-15,-1 9 16,1 0-16,-9 0 15,0 0-15,-1 0 16</inkml:trace>
  <inkml:trace contextRef="#ctx0" brushRef="#br0" timeOffset="819390.817">4671-1155 0,'9'0'47,"19"0"-32,-9 0 1,8 0-16,1 0 0,19 0 16,-10 0-16,10 0 15,-1-19-15,-18 19 16,0 0-16,0 0 15,9-19-15,-9 19 16,-9 0-16,9 0 16</inkml:trace>
  <inkml:trace contextRef="#ctx0" brushRef="#br0" timeOffset="862179.3096">6439-1006 0,'0'-19'47,"27"-65"62,-8 84-109,0 0 16,-19-18-16,28 18 15,-10 0-15,1 0 16,-1 0-16,1 0 15,0 0-15,-10 0 16,10 0-16,18 0 16,-19 0-1,-18 9 1,10-9-16,18 19 16,-10-1-1,-18 1 1,19-19-1,-19 18-15,0 1 16,0 9 0,0 0-1,0-10 1,-10-18-16,10 19 16,-18-19-16,18 19 15,-28-19-15,28 18 16,-47-18-16,29 19 15,-1-19-15,1 0 16,-1 18-16,0-18 0,1 0 16,-10 0-1,9 0-15,1 0 0,-57 19 63,85-19 31</inkml:trace>
  <inkml:trace contextRef="#ctx0" brushRef="#br0" timeOffset="861083.6164">6439-1072 0,'0'19'125,"0"0"-125,0-1 16,0 1-16,0-10 16,0 10-16,18 18 15,-18-9-15,0-9 16,0 8-16,19 1 15,-19 10-15,0-20 16,28 10-16,-28 0 16,0 0-16,28 9 0,-28-9 15,0-9-15,0-1 16,0 10 0,9-28-16,-9 19 15,0-29 126,0-8-126</inkml:trace>
  <inkml:trace contextRef="#ctx0" brushRef="#br0" timeOffset="863349.5683">6894-774 0,'-9'0'110,"0"0"-95,-28 0 1,9 0-1,28 9 1,-19-9-16,0 19 16,19 0 15,0-1-15,0 1 15,10-19-16,-10 18 1,18-18-16,1 0 16,9 0-1,93 56 95,-121-28-95,0 0 1,0-9 0,-19-1-1,1-18 1,-1 28-16,0-28 15,1 0-15,-1 0 16,1 0-16,-1 0 16,-9 0-1,9 0 1</inkml:trace>
  <inkml:trace contextRef="#ctx0" brushRef="#br0" timeOffset="864328.7695">7025-690 0,'0'18'62,"-19"-18"-62,19 28 16,0 0 0,0-9-16,0 9 15,9-28-15,-9 18 16,38 10 0,-10-28-1,-28 10-15,27-10 16,1 0-1,-9 0 1,0 0 0,-1-10-1,1-8 1,-1-1 0,-18 1-1,28-1-15,-28 0 31,0 1-31,0-10 16,0 9 0,0 1-1,-9 18 1,9-19-16,-19 19 16,19-19-16,-28 19 15,28-18-15,-37 18 16,9-19-1,0 19 1,1 0-16,-11 0 31,38 9-31,-18-9 0,18 19 16,-19 0-16,19-1 16,0 1-16,-19-1 15,19 1-15,0 0 16</inkml:trace>
  <inkml:trace contextRef="#ctx0" brushRef="#br0" timeOffset="865248.1838">7360-513 0,'0'-19'47,"0"10"0,9 9-47,10 0 16,-1 0-1,1 0 17,-19 37-1,0-9-16,-10-10 1,10 1-16,-18 0 0,-1-1 16,19 1-16,-37-19 15,37 28-15,-28-28 16,9 0 31,19-9 0,10 9-32,8 0 1,10 0 0,-9 0-16,-19 9 15,28-9-15,9 0 16,-18 0-1,-1 0 1,-18-9-16,19-10 16</inkml:trace>
  <inkml:trace contextRef="#ctx0" brushRef="#br0" timeOffset="866004.8009">7620-802 0,'-18'0'125,"-1"0"-109,0 0 0,1 0-16,18 19 15,-19-19-15,19 18 16,-9-18-16,9 28 16,0-9-16,0 9 15,0 9-15,0-9 16,0 0-16,0-9 15,0-1-15,0 1 16,0-1 0,18-18-16,1 19 15,0-19 1,-1 0 0,1 0 15,-1-9-16,10-10 1</inkml:trace>
  <inkml:trace contextRef="#ctx0" brushRef="#br0" timeOffset="866610.481">7685-588 0,'19'0'31,"-1"0"-15,-18-18-1,19 18-15,-19-19 16,28 19-16,-28-28 15,19 28-15,-19-28 16,18 28-16,-18-18 16,0-1-1,19 19-15,-19-19 16,0 1 0,0-1-1,-9 1 1,-10 18-1,0 0 1,-9 9 0,10 9-1,-10 20 1,28-29-16,-19 19 16,19-10-16,0-8 15,-18 27-15,18-18 16,0-1-16,0 1 15,0-10-15,0 28 16,9-18 0,10 0-1,-1-19 17,66-10 14,-47-27-30</inkml:trace>
  <inkml:trace contextRef="#ctx0" brushRef="#br0" timeOffset="867490.1094">7946-551 0,'0'-18'15,"0"-1"32,9 19-31,10 0-1,-19-18 1,18 18-16,1 0 16,-19 9 15,0 10-16,0 8 1,0 11-16,-19-10 16,1-10-16,-10 1 15,9-1-15,1-18 16,-1 28-16,0-28 16,38 0 62,0 0-63,-1 0-15,1 0 16,-1 0-16,10 0 16,-9 0-16,0 0 15,-1 0-15,10 0 16,-9 0-1,-1-9 1</inkml:trace>
  <inkml:trace contextRef="#ctx0" brushRef="#br2" timeOffset="742073.1156">-9388 119 0,'10'0'78,"-10"-9"-78,9 9 0,19-28 31,0-9-31,-10 18 16,1 19 0,9-46-16,-9 27 0,-1 0 15,-18 1-15,28-10 16,-28 9-16,19 1 16,-19-10-1,18 28-15,-18-19 16,0 0-1,0 1 1,0-1 15,0 29 79,0 17-79,0-8-31,0 9 0,0 0 16,0 18-16,0-18 0,0 0 15,0 0 1,0 9-16,0-9 0,0 0 15,0 0 1,28 9-16,-28-18 0,0-10 16,0 10-1,0 18-15,0-28 32</inkml:trace>
  <inkml:trace contextRef="#ctx0" brushRef="#br2" timeOffset="742732.5939">-8904 268 0</inkml:trace>
  <inkml:trace contextRef="#ctx0" brushRef="#br2" timeOffset="743320.3231">-8727-272 0,'19'0'31,"-1"0"-31,19 0 16,-9-18-1,-9 18-15,0 0 16,-1 0-16,10 0 15</inkml:trace>
  <inkml:trace contextRef="#ctx0" brushRef="#br2" timeOffset="744140.644">-8708-244 0,'0'19'31,"0"-1"-15,0 10-1,0-9 1,0 0-16,0-1 0,0 1 16,0-10-1,0 10-15,-19-19 0,19 37 16,0-18-16,9-19 94,10-19-79,0 19 1,-19-19 0,9 19-16,9 0 15,20-18 1,-20 18-1,1 0-15,-1 0 16,-8 0-16,8 0 16,1 0-16,9 28 15,0-10 1,-10 1-16,-18 9 31,0-10-31,0 1 0,0 0 16,0-1-1,0 1-15,0-1 0,0 1 16,-9 0 0,-9 8-16,-29 1 15,28-28-15,-111 19 125</inkml:trace>
  <inkml:trace contextRef="#ctx0" brushRef="#br2" timeOffset="745397.6699">-8280-262 0,'-19'0'0,"19"-19"31,9 19-15,19-19 0,-9 19-16,-1 0 15,1 0-15,0 0 16,-1 0-16,1 0 16,-1 0-16,-8 0 0,8 0 15,10 10 1,-28 8-1,0 10 1,0-9-16,0-1 16,-18 1-16,18 0 15,-28-1-15,9 1 16,1-19-16,-1 18 16,0-18-16,1 0 15,27 0 79,19-9-78,18 9-1,-27 0-15,0 0 16,-1 0-16,10 9 15,-9-9 1,-19 19-16,28-19 16,-28 19-16,18-19 15,-18 28-15,19 9 16,-19-19 0,0 1-16,0 0 15,0-10-15,0 10 0,0-1 16,-9 1-16,9-1 15,-28 10-15,9-9 16,-9-1-16,10-18 16,-1 28-16,0-28 15,1 19-15,-10-19 16,0 0-16,0 0 16,-9 0-16,18 0 15,-9 0 1,10 0-1</inkml:trace>
  <inkml:trace contextRef="#ctx0" brushRef="#br2" timeOffset="750723.7185">-8913 314 0,'0'-9'94,"0"0"-78,9 9 171,-9-19-140,-9 19 63,18 0-79,-9-18 0,-9 18 16,9 9 0,9-9-32</inkml:trace>
  <inkml:trace contextRef="#ctx0" brushRef="#br2" timeOffset="747918.5906">-7164-2 0,'0'-18'16,"9"18"30,10 0-30,0 0-16,-1-28 16,1 28-16,-1-19 15,1 19-15,0 0 16,-1 0 0</inkml:trace>
  <inkml:trace contextRef="#ctx0" brushRef="#br2" timeOffset="747547.1283">-7136-188 0,'0'9'47,"0"38"-32,0-19-15,0 0 16,0 0-16,0 0 15,0 9-15,0-9 16,0 0-16,0-1 16,0 1-16,0-9 15,0 0-15,28-1 16,-28 19-16,19-37 16,-19 19-1,9-19-15,47 9 78,-38-9-78,1 0 32</inkml:trace>
  <inkml:trace contextRef="#ctx0" brushRef="#br2" timeOffset="749139.2716">-6959 305 0,'9'-18'47,"19"-10"-31,-9-19 0,-19 28-16,18 1 15,-18-1-15,19 1 16,-19-1-1,18 19-15,-18-19 0,19 19 16,-19-18 0,19 18 31,-19 9-47,18 19 15,-18-9-15,0-1 16,0 1-16,0-1 15,19-18-15,-19 28 16,0-9 0,0-38 46,18 1-62,-18-1 16,0 1-16,19-1 15,-19 0-15,19 19 16,-19-18-16,18 18 31,1 0-15,-19 18-16,18-18 16,-18 47-16,19-29 15,-19 1-15,0 9 16,19-28-1,-19 19-15,0-38 79,0 0-64,18 1-15,-18-1 0,75-55 94,-47 74-94,-28 28 16,28-10-16,-28 1 15,0-1-15,18 1 16,-18 0-16,0-1 15,0 1-15,0 9 16,0-10 0</inkml:trace>
  <inkml:trace contextRef="#ctx0" brushRef="#br2" timeOffset="746991.2537">-7676 314 0,'0'-9'63,"0"-9"-48,19-29 1,-19 28-16,46-74 47,-27 75-47,-19-1 47,0 28-16,-9-9-15,9 19-16,0 9 15,0-9 1,0-1-16,0 1 15,9-19-15,-9 28 16,19-28-16,-19 18 16,28-18-16,9 19 15,-19-19-15,10 0 32,10 0-32,-38-9 15,27 9-15,-27-19 16,38 19-16,-38-19 15,18 19-15,-18-18 16,0-10 0,0 0-1,0 9-15,0 1 16,-9 18-16,9-28 16,-19 28-16,19-19 15,-18 19-15,-19-18 16,9 18-1,0 0 1,0 0 0,0 9-1,0 19 1,28-10 0,-19 1-16,19 0 0,0 9 15,0 9-15,0-9 16,0-10-16,0 1 15,19-19-15,-19 28 16,37-28-16,-9 0 16,-9 0-1,-1 0 1,1-9 0,0-29-1,-19 29-15,0-10 16,18 19-16,-18-37 15,19 19 1,-1 18 62,1 9-62,0 19-1,-1 0 1,10-10 0,-9 1-16,-1-19 15,-18 19 1,19-19 0,-10 0-1,10 0 1,-19-10-16,18 10 15,-18-18-15,38 18 16,-38-28-16,9 28 16</inkml:trace>
  <inkml:trace contextRef="#ctx0" brushRef="#br2" timeOffset="761921.804">-8634 1329 0,'19'0'109,"0"0"-109,27 0 16,-27-10-16,9 10 15,0 0 1,9 0-16,-9-18 0,-10 18 16,1 0-16,0 0 15,8 0 1,-8 0-1</inkml:trace>
  <inkml:trace contextRef="#ctx0" brushRef="#br2" timeOffset="762802.6492">-8168 1133 0,'9'0'32,"0"0"-17,10 0 1,-19 19-1,18-19-15,1 18 16,18 10 0,-9 0-1,-28-9 1,37-1-16,-37 1 16,28-19-16,-28 28 15,28-28-15,-28 28 16,28-28-16,-28 18 0,19-18 15,-19 19 1,-10-19 47</inkml:trace>
  <inkml:trace contextRef="#ctx0" brushRef="#br2" timeOffset="763456.7686">-8075 1450 0,'0'-10'156,"0"-8"-125,9 18-31,-9-19 16,19 0 0,-1-9-1,1 1 1,-19 8-16,37-9 0,-37 9 16,28 1-16,-28-1 15,28 1-15,0-10 16,-10 9-1,1-9 17</inkml:trace>
  <inkml:trace contextRef="#ctx0" brushRef="#br2" timeOffset="797889.7718">-8773 2883 0,'0'-10'94</inkml:trace>
  <inkml:trace contextRef="#ctx0" brushRef="#br2" timeOffset="799238.7718">-8578 2306 0,'-18'0'16,"18"18"0,0 1-1,-19-19-15,19 28 16,0-9-16,0-1 15,-19 1-15,19-1 16,0 10 0,0-9-1,0-1 1,10-18 46,8 0-46,-18-9 0,28 9-16,0-18 15,-9 18-15,-1 0 16,10 0 0,19 0-1,-19 0 1,0 9-1,9 9 1,-37 10 0,18-9-16,-18 0 15,0 27 1,0-27-16,0-1 0,0 1 16,0 0-16,-9-1 15,-19 10 1,0 9-1,10-37-15,-1 19 16,-9-19-16,10 0 16,-1 0-16,0 0 15,1 0-15,-1 0 16,1 0 0,-1 0-1</inkml:trace>
  <inkml:trace contextRef="#ctx0" brushRef="#br2" timeOffset="798464.6516">-8587 2296 0,'9'0'32,"10"0"-32,-1 0 0,1 0 15,0 0-15,-1 0 16,1 0-16,0 0 15,8 0 1,-8 0 0,-28 0 62</inkml:trace>
  <inkml:trace contextRef="#ctx0" brushRef="#br2" timeOffset="797484.7152">-9210 2622 0,'0'-9'47,"18"9"-47,1-19 15,18 1 1,-9-10 0,-9 0-16,8 9 15,-8 1-15,0-1 16,-1 19-16,-18-28 15,28 9-15,-9-18 16,-19 9 0,28 0-1,-28 10 1,0-1 0,0 1 15,0-1 0,0 28 94,0 19-109,0-9-1,0 9 1,0-10-16,0 1 16,0 0-16,0 8 15,0-8-15,0 9 16,-19 9-16,19-18 15,0 9-15,0 0 16,0 0-16,0-1 16,0 11-16,0-20 15,0 10-15,0-9 16,0-1-16,0 1 16,0-10-16,0 29 15,0-20 1,0-9-1</inkml:trace>
  <inkml:trace contextRef="#ctx0" brushRef="#br2" timeOffset="800443.1128">-8224 2306 0,'0'-19'32,"9"19"-32,28 0 15,-37-18 1,28 18-16,-9 0 15,-1 0-15,-8 0 16,8 0-16,1 0 16,28 0-1,-29 9-15,1 19 16,-19 9 0,0 0-1,-75 66 32,75-66-31,-28-37-16,10 0 15,-1 0 17,19-10-1,9 10 0,10 0-15,0 0-16,-1 0 15,1 0-15,0 0 16,-1 0-16,1 0 0,-1 10 16,1-10-1,-19 18-15,28-18 0,-28 28 16,0-9-16,0 0 15,0-1-15,0 1 16,0-1-16,0-8 16,0 8-16,-19 10 15,19-9-15,-37-1 16,18 1-16,1 0 16,-1-19-16,-9 18 15,0-18-15,-9 0 16,9 0-16,0 0 15,10 0-15,-1 0 16,1 0-16,-1 0 16,28 0 46</inkml:trace>
  <inkml:trace contextRef="#ctx0" brushRef="#br2" timeOffset="801160.8093">-7750 2576 0,'19'-19'47,"0"19"-47,8 0 15,1 0-15,19 0 16,-10 0-16,10 0 0,-10 0 16,0 0-1,-9 0-15,-9 0 16,-1 0-1</inkml:trace>
  <inkml:trace contextRef="#ctx0" brushRef="#br2" timeOffset="802150.6661">-7303 2808 0,'0'-9'16,"9"9"-1,-9-19-15,28 19 16,-9-46-16,-1 27 16,1 1-16,18-10 15,-9 0-15,9 9 16,-9-18-16,0 18 16,9-9-16,-9 0 0,-9 10 15,-1 18-15,-18-19 16,19 19-16,-19-18 15</inkml:trace>
  <inkml:trace contextRef="#ctx0" brushRef="#br2" timeOffset="801747.6769">-7219 2436 0,'9'9'47,"10"10"-31,-1 0-16,1-1 15,-1 19-15,10-9 16,-9 0-16,0-9 16,-1 9-16,1-10 15,-1 1-15,1 0 16,18 8-16,-37-8 16,19-19-1,-29 0 48</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1:17.334"/>
    </inkml:context>
    <inkml:brush xml:id="br0">
      <inkml:brushProperty name="width" value="0.05292" units="cm"/>
      <inkml:brushProperty name="height" value="0.05292" units="cm"/>
      <inkml:brushProperty name="color" value="#2F5597"/>
      <inkml:brushProperty name="fitToCurve" value="1"/>
    </inkml:brush>
  </inkml:definitions>
  <inkml:trace contextRef="#ctx0" brushRef="#br0">0 66 0,'9'0'125,"10"0"-110,-1 0 1,1 0 15,-1 0-15,-8 0 0,8 0 15,1 0-16,9 0 1,9 0 15,-18 0-31,-1 0 32,10 0-32,0 0 15,0 0 1,0 0-1,9 0 1,-27 0 0,27-19-1,-9 19 1,0 0 0,-1 0-1,11 0 1,-10 0-1,0 0 1,-10 0 0,1 0-1,-1 0 17,1 0-17,0 0 1,8 0-1,-8 0-15,0 0 16,-1 0-16,1 0 16,-10 0-16,10 0 15,-1 0-15,1 0 16,0 0-16,9 0 16,9 0-1,-9 0 1,0 0-1,-10 0 1,10 0 0,0 0-1,0 0 1,9 0 0,-9 0-1,-9 0 1,9 0-1,-1 0-15,1 0 16,10 0 0,-10 0-1,-10 0 1,-18 9 0,19-9-16,9 0 15,0 0 1,-10 0-1,1 0-15,-1 0 16,1 0-16,18 0 16,-18 0-1,-1 0-15,1 0 0,0 0 16,-1 0 0,1 0-16,-1 0 0,1 0 15,0 0-15,-10 0 16,10 0-16,-1 0 15,1 0-15,-1 0 16,10 0 0,10 0-1,-11 0 1,-8 0-16,0 0 16,-10 0-16,28 0 15,-9 0 1,0 0-1,-9 0 1,-1 0-16,19 0 16,-9 19-16,-18-19 15,8 0-15,1 0 16,-1 0-16,1 0 16,0 0-16,-1 0 15,1 0-15,0 0 16,-1 0-16,1 0 15,-1 0-15,1 0 16,-10 0-16,10 0 16,-1 0-16,1 0 15,0 0-15,-1 0 16,1 0-16,0 0 0,-1 0 16,1 19-16,-1-19 15,1 0-15,0 0 16,-1 0-16,1 0 15,9 0 1,-10 0-16,20 0 16,-20 0-1,1 0-15,-1 0 16,1 0-16,0 0 16,-1 0-16,1 0 15,-10 0-15,10 0 16,-1 0-16,1 0 15,0 0-15,-1 0 0,1 0 16,-1 0-16,1 0 16,0 0-16,-1 0 15,1 0-15,-1 0 16,-8 0-16,8 0 16,1 0-16,0 0 15,8 0-15,11 0 16,-10 0-16,-10 0 15,1 0-15,9-10 16,0 10-16,0 0 16,9 0-16,-9 0 15,0 0-15,-10 0 0,1 0 16,-1-18 0,1 18-16,9 0 0,-10 0 15,10 0-15,-9 0 16,9 0-16,-9 0 15,-1 0-15,19-28 16,-18 28-16,9 0 16,-10 0-16,1 0 15,9 0-15,0-19 16,-9 19-16,-1 0 16,1 0-16,-1 0 15,1 0-15,0 0 16,-1 0-16,1-18 15,-1 18-15,1 0 16,-10 0-16,29 0 16,-20 0-1,1 0 17,-29 0 108</inkml:trace>
</inkml:ink>
</file>

<file path=ppt/ink/ink1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5:36.116"/>
    </inkml:context>
    <inkml:brush xml:id="br0">
      <inkml:brushProperty name="width" value="0.05292" units="cm"/>
      <inkml:brushProperty name="height" value="0.05292" units="cm"/>
      <inkml:brushProperty name="fitToCurve" value="1"/>
    </inkml:brush>
  </inkml:definitions>
  <inkml:trace contextRef="#ctx0" brushRef="#br0">0 0 0,'0'10'62,"20"-10"-62,-20 39 16,39-19-16,-39-1 15,29 1-15,-29 0 16,40-1-16,-21 1 16,-19-1-16,30 1 15,-11 9-15,1-9 0,0 0 16,9-1-16,-9 1 15,-1-20 1,-19 29-16,30-29 0,-30 40 16,19-40-16,-19 9 15</inkml:trace>
  <inkml:trace contextRef="#ctx0" brushRef="#br0" timeOffset="1074.0168">-29 441 0,'0'-19'109,"19"-11"-109,-19 11 16,20-1-1,-20 0-15,29-19 0,-29 10 16,49-10-16,-29 9 15,9 1-15,-9-10 16,0 9-16,-1 1 16,11-11-16,-30 11 15,29 9-15,-29 1 16,20-1-16,-1 1 16,1-11-1,49-29 32,-69 69 16</inkml:trace>
  <inkml:trace contextRef="#ctx0" brushRef="#br0" timeOffset="1860.0249">510 128 0,'30'0'62,"9"0"-46,-20 0-16,1-10 0,9 10 15,11 0 1,-11 0-16,0 0 0,-9 0 16,0 0-16,-1-20 15,1 20 1,0 0 0,-1 0-1</inkml:trace>
  <inkml:trace contextRef="#ctx0" brushRef="#br0" timeOffset="2454.1591">589 275 0,'39'0'78,"-20"0"-78,1 0 16,-10 0-16,9 0 15,1-10-15,0 10 16,19 0-16,-20-20 16,1 20-16,0 0 15,-1 0-15,21-19 16,-11 19 0</inkml:trace>
  <inkml:trace contextRef="#ctx0" brushRef="#br0" timeOffset="7464.8249">1099 412 0,'19'-20'78,"-19"1"-78,39-1 0,-39-19 15,30 9 1,-30 1-16,29-10 0,1 9 16,-11 1-16,1-10 15,-20 9-15,39 1 16,-39-10-16,20 9 16,-20 11-16,0-1 15,19 0-15,-19 1 16,0-11-1,0 11 1,0 29 62,0 9-62,-10 1-16,10-1 15,0 1-15,0 9 16,0 1-16,0-1 16,0 10-16,0 1 15,0 9-15,0-10 16,10-10-16,-10 11 16,0-11-16,0-9 15,0-1-15,20 1 0,-20 9 31,0-9-31</inkml:trace>
  <inkml:trace contextRef="#ctx0" brushRef="#br0" timeOffset="8058.0821">1628 392 0,'0'10'16,"0"10"15,0-50 110</inkml:trace>
  <inkml:trace contextRef="#ctx0" brushRef="#br0" timeOffset="9273.175">1863-127 0,'-19'0'0,"-1"9"47,20 11-32,-19-20-15,19 29 16,0-9-16,-20 0 16,20-1-16,0 11 15,0-11-15,0 1 16,0-1-16,0 1 15,0 0-15,0-1 16,10 11 0,-10-11-1,19-19-15,-19 20 0,20-20 16,0 20 0,-1-20-1,1 0 1,-1 0-1,1 19 1,0-19 0,-1 0-1,1-10 1,0 10-16,-20-19 16,19 19-1,1-20 1,-1 1-1,-19-1 1,20 20 0,-20-20-16,0 1 31,20 19-31,-20-20 0,0 0 16,0-9-1,19 29 1,-19-29-16,0-1 15,0-9 1,0 10 0,0 9-1,0-9 1,-10 29-16,10-30 16,-29 1-1,29 9 1,-10 20-16,-19-29 15,9 29 1,20-10 0,-10 10-16,-29 0 15,20 0 1,9 0 0,-10 0-1,-19 0 1,39 39-16,-20-19 15,20-1-15,0 1 16,0 0-16,0-1 16</inkml:trace>
  <inkml:trace contextRef="#ctx0" brushRef="#br0" timeOffset="10590.0764">2422-255 0,'-9'0'16,"9"10"-1,-20-10-15,20 19 16,-29-19 0,29 30-16,-30-10 15,30-1-15,-29 1 16,29-1-16,-39 21 16,39-11-16,-20 0 15,20 1-15,0 9 16,0-10-16,0 1 15,0-1-15,0 1 16,0-11-16,10 11 16,-10-20-16,19-10 15,-19 39-15,20-39 0,-20 19 16,29-19-16,1 20 16,9-20-1,-10 0 1,1 0-1,-1 0 1,-29-10 0,30 10-16,-30-19 15,19 19-15,-19-20 16,20 0 0,-20-9-1,0-10-15,0 29 16,0-10-1,0 1 1,0-1 0,0 0-1,-20 20 1,20-19 0,-19 19-16,-11 0 15,30-20 1,-39 20-16,19 0 15,-9 0 1,9 20 0,1-20-16,19 39 15,-30-19-15,30-1 16,-19 1-16,19 0 0,0-1 16,-30 1-16,30-1 15</inkml:trace>
  <inkml:trace contextRef="#ctx0" brushRef="#br0" timeOffset="12625.5878">2707 284 0,'10'0'47,"-10"-9"-47,19 9 0,-19-30 15,20 30-15,-20-29 16,20 29-16,-20-30 15,19 11-15,1-30 16,-20 29 0,19 0-16,-19 1 15,0-1 1,0 30 62,0 29-62,0-19-1,0 0-15,0-1 16,0 1-16,0-1 0,0 1 16,40 9-1,-11 1 1,-9-30-1,-1 0-15,1 0 0,9 0 32,-9-10-32,-20-10 0,39-9 15,-39 9 1,20 1-16,-20-1 0,0 1 16,0 9-16,0-10 0,0 0 15,0 1 1,-30-1-16,30 1 0,-10 19 15,10-20 1,-39 20-16,10-29 16,-1 29-1,11 0 1,-1 19 0,20-9-16,-19 19 15,19-9-15,-30 0 16,30-1-16,0 11 15,0-11-15,0 1 16,20 0-16,-20-1 16,19-19-16,-19 30 15,30-30-15,-1 0 16,-9 0 0,-1-10-1,1-29 1,0 9-1,-20 11 1,19 19-16,-19-20 31,0 30 16,20-10-47,-20 29 16,0-9-1,20-1-15,-20 21 16,19-40 0,-19 29-16,20-29 0,-20 20 15,19-20 1,1 0-16,0 0 16,-1 0-1,11-30 1,-30 11-1,29-1-15</inkml:trace>
  <inkml:trace contextRef="#ctx0" brushRef="#br0" timeOffset="13360.7723">3158-49 0,'0'-20'16,"10"20"-1,9 0-15,1-29 16,0 29-16,-1 0 16,11-20-16,9 20 15,-10 0-15,-9-19 0,0 19 16</inkml:trace>
  <inkml:trace contextRef="#ctx0" brushRef="#br0" timeOffset="13084.588">3246-314 0,'-19'0'15,"19"30"17,0-11-32,0 11 15,0 19-15,0 10 16,0-20-16,0 20 16,0-10-16,0-10 15,0 10-15,0-20 16,9 1-16,-9-11 0,30 1 15,-11 9 1,1-29 0,0 0-1,-1 0 1,1-19 0,-20-11-1</inkml:trace>
  <inkml:trace contextRef="#ctx0" brushRef="#br0" timeOffset="14545.4888">3364 235 0,'0'-9'47,"10"-21"-31,-10 11-1,39-30-15,-39 29 16,20 0-16,-20 1 16,19 19-16,-19-30 15,20 30-15,-20-19 16,19 19-1,-19 9 17,20-9-32,-20 40 0,0-21 15,0 1 1,0 0-16,0-1 0,20 1 16,-20-1-1,19-19 32,-19-19-31,0-1-16,0-9 15,20-20-15,-20 9 16,0 1-16,19 20 0,-19-1 31,20 20-31,19 20 31,-39-1-31,20 11 0,-20-1 16,0 0 0,20 11-16,-20-21 0,0-9 15,0 29-15,19-39 32,-19-29-1,0 19-31,0-29 15,20 9 1,-20 1-16,0 0 16,19-1-16,11 11 15,-20 19 1,-10 9 0,39-9-16,-39 49 15,29-29-15,-29 0 16,20-1-16,-20 1 15,0 0-15,19-1 16,-19 1-16,0-1 16,0 11-1</inkml:trace>
</inkml:ink>
</file>

<file path=ppt/ink/ink1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3:17.808"/>
    </inkml:context>
    <inkml:brush xml:id="br0">
      <inkml:brushProperty name="width" value="0.05292" units="cm"/>
      <inkml:brushProperty name="height" value="0.05292" units="cm"/>
      <inkml:brushProperty name="fitToCurve" value="1"/>
    </inkml:brush>
  </inkml:definitions>
  <inkml:trace contextRef="#ctx0" brushRef="#br0">-10296 3953 0,'9'0'94,"-9"10"-79,20-10-15,-20 19 16,39-19-16,-39 30 16,30-30-16,-11 49 15,1-30-15,-1 1 16,11 0-16,-11-1 16,1 11-16,0-11 15,-1 1-15,-19-1 16,30 1-16,9 9 15,-10 11 1,1-11 0,-11-9-1,1 9 1,0-9 15</inkml:trace>
  <inkml:trace contextRef="#ctx0" brushRef="#br0" timeOffset="1043.6081">-10267 4433 0,'-20'0'78,"20"-9"31,10-11-93,29-9-1,-19 29-15,-20-40 16,29 21-16,-9 19 0,-20-40 16,49 11-1,-29 9-15,-1 1 0,1-1 16,0 1-1,-1-1-15,1 20 0,9-39 16,1 9 0,-1 11-1,10-21 1,-19 21 0,-1-1-1,1 1 1,0-1 15</inkml:trace>
  <inkml:trace contextRef="#ctx0" brushRef="#br0" timeOffset="2123.8055">-9698 3757 0,'0'-20'47,"0"0"-16,10 1 0,29 19 0,-20 0-15,1 0 0,0 10 15,-20 29-16,0-29 1,0 9-16,-10 11 16,10-20-16,-30 19 0,30-19 15,-19 19 1,-1 1-16,1-11 31,117-29 141,-79 10-156,1 0 15</inkml:trace>
  <inkml:trace contextRef="#ctx0" brushRef="#br0" timeOffset="6206.0869">-9443 4218 0,'19'0'125,"1"0"-125,19 0 32,-19 0-32,-10 0 0,9 0 15,1 0-15,-1 0 16,1 0-16,0 0 15,-1 0-15,1 0 16,0 0-16,-1-10 16,1 10-16,-1 0 15,11 0 1,-11 0 0</inkml:trace>
  <inkml:trace contextRef="#ctx0" brushRef="#br0" timeOffset="6872.882">-9237 4051 0,'10'265'188,"-10"-246"-173</inkml:trace>
  <inkml:trace contextRef="#ctx0" brushRef="#br0" timeOffset="8273.6176">-8747 3963 0,'-20'0'16,"1"0"-1,19-10 17,0-10 30,0 1-31,10 19-31,9-20 16,1 20 0,-1 0-1,1 0 1,0 0 0,-20 10-1,19-10-15,-19 10 16,20-10-16,-20 39 15,20-10 1,-20-9-16,0-1 16,0 1-16,0 0 15,0-1-15,0 1 0,-10 0 16,10-1-16,-20 1 16,20-1-16,-39 1 15,19 0-15,1 9 16,-1 10-16,0-19 15,-9-1-15,19-19 16,10 30-16,-39-30 16,19 0-1,11 0 1,9-10 78,19 10-79,1 0 1,9 0 0,-9 0-16,9 0 15,-9 0 1,-1 0-16,109 10 109,-108-20-109</inkml:trace>
  <inkml:trace contextRef="#ctx0" brushRef="#br0" timeOffset="9771.8748">-8080 3855 0,'-10'0'78,"-10"0"-63,20 39 1,-29-19-16,29-1 0,-49 1 16,29-1-1,1 1-15,19 0 0,-39 9 16,39-9-16,-20 9 16,20-9-1,0-1 1,0 1 15,20-20 94,9 0-125,-9 0 16,9 0-16,10 0 15,-9 0-15,-1 0 16,-9 0-16,-1 0 16,1 0-16,0 0 15,9 0 1,30-10 93</inkml:trace>
  <inkml:trace contextRef="#ctx0" brushRef="#br0" timeOffset="10268.6611">-8051 3874 0,'0'10'32,"0"0"-17,0 10-15,0 19 16,0-10-16,0 1 16,0 19-16,0-10 15,0 0-15,0 59 31,0 0 1,0-78-17,0-30 32</inkml:trace>
  <inkml:trace contextRef="#ctx0" brushRef="#br0" timeOffset="12595.4512">-7776 4384 0,'0'-9'62,"20"-21"-46,-1 10-1,1 1-15,-1-1 16,11 1-16,-1-1 16,-9-19-16,-1 19 15,1 1-15,9-1 16,-9 0-16,29-19 16,-19 19-1,-11 1 1,-19 29 46</inkml:trace>
  <inkml:trace contextRef="#ctx0" brushRef="#br0" timeOffset="12137.8484">-7747 4031 0,'0'10'47,"30"19"-32,-30-19-15,29 20 16,-9-1-16,-20-9 16,49-1-16,-49 1 15,39 9-15,-39-19 0,29 20 16,-29-11-1,20 1-15,0-1 16,-40-19 62</inkml:trace>
  <inkml:trace contextRef="#ctx0" brushRef="#br0" timeOffset="32503.5201">-8384 4365 0,'10'0'266,"-10"19"-251,0-28 32,19 9 78,-19-20-47</inkml:trace>
  <inkml:trace contextRef="#ctx0" brushRef="#br0" timeOffset="35987.9782">-7217 4129 0,'10'0'157,"0"0"-142,29 0 1,-10 0 0,1 0-1,-1 0 1,-9 0-16,-1 0 15,1 0-15,-1 0 16,11 0 0,-1 0-1,-9 0 1,0 0 0,-1 0-1,1 0 1,-1 0-1,1 0 1,0 0 15</inkml:trace>
  <inkml:trace contextRef="#ctx0" brushRef="#br0" timeOffset="39990.8909">-6599 3884 0,'10'-19'110,"9"19"-95,11-30 1,-21 30-1,31 0 1,-11-19 0,0 19-16,-9 0 15,0 0 1,-1 0 0,1 9-1,0 11 16,-20 0-15,19 9 0,-19-19-1,0 9 1,-10 21 0,-9-11-16,19-9 15,-20-20-15,20 29 16,-29-29-16,9 39 15,-19-19 1,9-20 0,30 20-16,-29-20 15,0 0 1,9 0 0,30 0 140,0 0-141,-10-10-15,39 10 16,-10 0 0,1 0-1,-1 0 1,1 0-16,-11 0 31,11 10-31,-11 9 16,1 1-1,-1-1 1,-19 1 0,20-20-1,-20 20-15,0-1 16,0 11 15,0-11-15,-10-19-1,10 20 1,-19-20-16,-11 19 16,11-19-16,-1 0 15,0 0-15,1 30 16,-1-30-16,0 0 16,1 0-16,-1 0 15,-9 0 1,9 0-1,1 0 1,-1 0 0,20-10-1,-20 10 1,1 0 31</inkml:trace>
  <inkml:trace contextRef="#ctx0" brushRef="#br0" timeOffset="40598.6026">-6099 4384 0</inkml:trace>
  <inkml:trace contextRef="#ctx0" brushRef="#br0" timeOffset="42880.6369">-6138 4394 0,'10'0'46,"-1"0"142</inkml:trace>
  <inkml:trace contextRef="#ctx0" brushRef="#br0" timeOffset="42034.086">-5736 3806 0,'0'-20'0,"-10"20"63,10 10-63,-20-10 0,-9 29 15,0 11 1,-11-11 0,21 20-1,19-29 1,0-1-16,-30 1 15,30-1-15,0 1 16,0 0-16,0-1 16,0 1-16,0 0 15,0-1-15,0 11 16,0-1 0,0-9-1,0-1 1,10-19-16,-10 20 15,29-1 1,-29 1 15,10-20-31,10 0 16,9 20 0,-19-20-1,10 0 1,-1 0-1,1 0 1,0 0 0,-20-10-1,19 10-15,1 0 16,-20-20 0,19 1-1,-19-1 16,20 20-31,-20-20 16,0 1 15,20-1-15,-20 1 15,0-11-15,-10 11-1,-10-1 17,-9-10-1,9 30-15,1 0-1,-1 0 1,-9 0-1,-1 20 1,-9 88 62</inkml:trace>
  <inkml:trace contextRef="#ctx0" brushRef="#br0" timeOffset="45884.2506">-5550 3757 0,'0'9'47,"30"-9"-47,-21 0 15,31 0 1,-11 0 0,-29 20-1,29-20-15,-9 0 16,0 0-16,-1 0 15,11 0 1,-11 0 0,-19 20 93,0-1-78,0 11-15,0-11-16,0 1 16,-10 0-16,10-1 15,0 1-15,0 9 16,-19-9-16,19 9 15,0 1-15,0-11 0,0 1 16,0 9-16,-20 1 16,20-20-16,0 9 15,0 1-15,0-1 16,0 11 0,0-11-1,0-38 95</inkml:trace>
  <inkml:trace contextRef="#ctx0" brushRef="#br0" timeOffset="46446.0708">-5471 4051 0,'19'0'47,"1"0"-31,-1 0-16,11 0 15,9 0-15,-10 0 16,-9 0-16,0 0 16,-1 0-16,1 0 15,-10 0-15,29-20 78</inkml:trace>
  <inkml:trace contextRef="#ctx0" brushRef="#br0" timeOffset="47750.5473">-5040 3835 0,'0'-19'32,"10"19"-17,-10-20 1,29 20-1,1 0 1,-1 0 0,10 0-1,-9 0 1,-11 10 0,-19 9-1,20 11-15,-20-20 16,0 9-16,0 1 15,-10 19-15,10-10 0,-39 1 16,19 9-16,1-10 16,-1 1-16,-9 9 15,9-19-15,0-1 16,1 1-16,-1-20 16,20 20-16,-29-20 15,9 19 1,30-19 124,10 0-93,-1 0 47,-9 0-63,10 0-15,19 0 0,-19 0-16,-11 0 15,11 0-15,0 0 16,-1 0-16,1 0 15,-1 0 1,-19-10 31</inkml:trace>
  <inkml:trace contextRef="#ctx0" brushRef="#br0" timeOffset="48877.236">-4559 4149 0,'9'0'32,"31"0"-17,-21 0-15,11 0 16,9 0-16,-10 0 15,-9 0-15,9 0 16,-9 0-16,0 0 16,-1 0-16,1 0 15,-1 0 17</inkml:trace>
  <inkml:trace contextRef="#ctx0" brushRef="#br0" timeOffset="48470.6375">-4540 3992 0,'20'0'31,"-1"0"-31,1 0 16,9 0-16,1 0 15,-1 0-15,30 0 32,-20 0-1,-19 0-16</inkml:trace>
  <inkml:trace contextRef="#ctx0" brushRef="#br0" timeOffset="50406.4655">-4020 3894 0,'-20'59'62,"20"-40"-46,-29 1-16,29 0 16,0-1-16,0 1 15,-20-1-15,20 1 16,0 10-1,0-11 1,0 1 0,0-1-1,10-19-15,-10 20 16,20 0-16,-1-20 16,-19 19-1,20-19-15,0 0 16,19 20-1,-10-20 1,1 0 0,-1 0-1,1 0 1,-11 0 0,1 0-1,-1-10 1,1 10-1,-20-20 1,29 20-16,-9-19 31,19-50 32,-39 50-48,20 19-15,-20-20 16,0 0 0,0 1-1,0-1 1,0 0 0,0 1-1,0-1 1,0 1-1,0-1 17,-10 20-32,10-20 15,-20 20-15,20-9 16,-9 9 0,9-20-1,-20 20-15,0-29 31,1 29-15,-1 0 0,1 0-1,-1 0 1,-9 0 15,9 0-15,0 0-1,1 0 1,-1 0 0,0 19 15,1-19-31,19 20 16,-20-20-16,1 19 15</inkml:trace>
  <inkml:trace contextRef="#ctx0" brushRef="#br0" timeOffset="158648.4963">-10532 5797 0,'0'9'94,"0"21"-94,0-11 16,0 1-16,0 0 15,0-11-15,0 31 16,0-21-16,0 11 15,0-1-15,0 0 16,0 1-16,0 9 16,0-9-16,0-1 15,10 20-15,-10-20 16,0 1-16,0-1 16,0-9-16,0 0 15,0-1-15,0 1 16,0 9-1,0-48 79,0-1-94</inkml:trace>
  <inkml:trace contextRef="#ctx0" brushRef="#br0" timeOffset="159986.0343">-10561 5826 0,'0'-20'31,"0"1"16,10 19-32,-10-20-15,19 20 16,1-20 0,19 20-1,-39-19-15,30 19 16,-1 0-1,1 0 1,-1 0 0,10 0-1,-19 0-15,-1 10 0,11-10 16,-30 19 0,19-19-16,-19 20 15,20-20-15,-20 20 16,20-20-16,-20 19 15,19-19-15,-19 20 16,0-1 0,10-19-16,-10 20 15,0 0 1,0-1 0,0 30 30,-29-19-30,9-11-16,-9 1 16,9-20-1,-9 29 1,9-29-16,0 0 16,20 20-16,-29-20 15,-10 0 1,39 20-16,-30-20 15,11 0 1,-1 0 0,0 0-1,1 0 1,9 0 0,-10 0-1,1 0 1,38 0 62</inkml:trace>
  <inkml:trace contextRef="#ctx0" brushRef="#br0" timeOffset="161444.0653">-10031 6267 0,'-10'0'94,"-20"0"-79,11 0 1,-1 0-16,1 0 15,-11 0 1,-9 20 0,19-1-1,1 1-15,19 0 32,0-1-1,9-19-16,21 0 1,-11 0-16,1 0 16,0 20-16,-1-20 15,1 0-15,0 0 16,19 0 0,29 39 46,-68-19-62,0-1 31,0 11-31,0 9 16,-9-19 0,-11-1-1,-9-19 1,9 0-1,0 20-15,1-20 16,-1 0-16,1 0 16,-1 0-16,-10 0 15,30-10 1,-19 10-16,-1 0 16,20-20 15</inkml:trace>
  <inkml:trace contextRef="#ctx0" brushRef="#br0" timeOffset="162539.0483">-9884 6395 0,'0'10'15,"0"9"1,0 1 0,0 9-1,0 1 1,9-30 0,-9 29-16,0-9 15,20-20 1,-20 19-1,20-19-15,-1 0 16,-19 20 0,20-20-16,0 0 15,87-49 110,-87 29-125,-20-9 16,0-1 0,0-9-1,0 20 1,0 9-1,0-10 1,0 1 0,0-1-1,-29 0 1,9 1 0,0 19-1,20-20-15,-19 20 16,-1 0-1,10 0 17,-9 0-17,-20 0-15,39 10 16,-30-10-16,30 10 16,-20-10-16,20 39 15,-19-39-15,19 29 16</inkml:trace>
  <inkml:trace contextRef="#ctx0" brushRef="#br0" timeOffset="163637.8529">-9551 6532 0,'0'-20'47,"0"11"-16,39 9-15,-19 0-16,-10 0 15,9 0 16,-19 19-31,0 11 16,0-1 0,-9 0-1,9-9 1,-30-20-16,30 39 16,-49-39-16,29 30 15,1-30-15,-11 0 16,40 0 78,10 0-79,9 0 1,-9 0-1,0 0-15,9 0 16,-9 19 15,-1-19 1,-19-9-32</inkml:trace>
  <inkml:trace contextRef="#ctx0" brushRef="#br0" timeOffset="164178.1824">-9306 6620 0,'0'10'15,"0"29"1,0-19 0,0 0-16,0-1 15,0 1-15,-19-20 16,19 29 0</inkml:trace>
  <inkml:trace contextRef="#ctx0" brushRef="#br0" timeOffset="165475.8198">-9247 6395 0,'0'10'47,"30"-10"-32,-1 0 1,10 0-1,-19 0-15,-1 0 16,1-10-16,9 10 16,-29-20-1,20 20-15,-20-19 0,20-1 16,-20 0 0,0 1-1,0-1 16,-20 20-31,0 0 16,-19 0 0,39 10-1,-29-10-15,29 19 16,-30-19-16,30 30 16,-19-1-16,19-9 15,0-10-15,0 9 16,0 1-16,0 0 0,0-1 15,10-19 1,-10 30-16,29-30 0,-9 0 16,-1 19-16,1-19 15,9 0 1,1 0 0,-11 0-1,-19-19-15,20 19 16,-20-20-1,196 20 157,-176 0-172,-20-20 16,29-9 0,-29-10-1,0 29-15,-10 10 16,10-49-16,-39 29 0,19 1 15,1 19 1,-1 0 0,-9 9-1,-10 21 1,39-10 0,-20-1-16,20 1 15,0-1-15,0 1 16,0 9-1,0-9 1,10-20-16,9 0 16,1 0-1</inkml:trace>
  <inkml:trace contextRef="#ctx0" brushRef="#br0" timeOffset="165937.0959">-8766 6405 0,'0'19'15,"0"11"1,0-11-1,0 1-15,0-1 16,0 1-16,0 0 16,0-1-16,0 1 0,0-10 15,0 29 1,0-19 0,0-30 46</inkml:trace>
  <inkml:trace contextRef="#ctx0" brushRef="#br0" timeOffset="166712.7887">-8580 6051 0,'29'0'47,"1"0"-47,9 0 16,-10 0-16,1 0 15,-1 0-15,1 0 16,-11 0-16,1 0 15,0 0-15,9 0 16,-9 0 15</inkml:trace>
  <inkml:trace contextRef="#ctx0" brushRef="#br0" timeOffset="167030.0983">-8531 6179 0,'10'0'47,"29"0"-32,-29 0 1,9 0-16,1 0 16,0 0-16,-1 0 15,1 0-15,0 0 0,9 0 16,-9 0-16,-1 0 16,1 0-16,9 0 15</inkml:trace>
  <inkml:trace contextRef="#ctx0" brushRef="#br0" timeOffset="167698.9134">-7972 5846 0,'0'9'32,"0"21"-17,0-11 1,0 1-16,0 9 0,0 1 15,0 9-15,0 0 16,10-9-16,-10 9 16,0-10-16,0 1 15,0-11-15,0 1 16,0 0 0,19-20-16,-19 19 0,0-29 78</inkml:trace>
  <inkml:trace contextRef="#ctx0" brushRef="#br0" timeOffset="168500.1319">-7992 5846 0,'0'-20'31,"0"-9"1,10-1-17,20 1 1,-11 29-16,1-20 15,29-9 1,-10 9 0,-29 20-16,10 0 0,-1 0 15,1-20 1,235 177 78,-255-137-79,19 0-15,-19-1 16,0 11 0,0-1-1,-9-9 1,-11-20-16,20 19 15,-29-19-15,9 0 16,-9 0-16,-21 0 16,1 30-16,10-30 15,10 0-15,-1 0 16,-9 0-16,10 19 16,9-19-16,0 0 15,-9 0 1,9 0 31</inkml:trace>
  <inkml:trace contextRef="#ctx0" brushRef="#br0" timeOffset="169438.4371">-7442 6179 0,'-20'0'125,"0"0"-109,-19 10 0,10 29-1,29-29-15,-30 19 16,30-9-16,-29-1 15,29 11-15,0-1 16,0 1-16,0 9 16,0-10-16,0-9 15,0 0-15,29-20 16,-9 19-16,0-19 16,-1 0-16,11 0 15,-11 0-15,1-10 0,-1 10 16,1-39-1,9 10-15</inkml:trace>
  <inkml:trace contextRef="#ctx0" brushRef="#br0" timeOffset="170025.2167">-7364 6375 0,'20'0'16,"127"-196"140,-167 196-140,1 0-16,-11 0 15,1 10 1,-1 19 0,30-9-1,-19 9-15,19-19 16,0 10-16,-20-1 16,20 1-16,0 0 15,0-1-15,0 1 16,0-1-16,0 11 15,10-30 1,-10 19-16,19-19 16,1 20-1,0-20-15,-1 0 16,-19-10-16,40 10 16,-11-29-16,-9 9 15,-1 1-15</inkml:trace>
  <inkml:trace contextRef="#ctx0" brushRef="#br0" timeOffset="171848.0693">-7060 6375 0,'-20'0'15,"30"0"32,-10-19-31,20 19-1,9 0-15,-9 0 16,0 9 0,-20 11-1,0 19 1,0-9-1,-10-1 1,-30 10 0,11-19-1,0-20 1,9 0 31,20-10 0,10 10-32,9 0 1,-9 0 0,10 0-1,19 0 1,-39 10-16,30-10 15,-11 0 1,1 0 0</inkml:trace>
  <inkml:trace contextRef="#ctx0" brushRef="#br0" timeOffset="172100.242">-6834 6561 0,'0'20'16,"-10"9"-1,10-9-15,0 0 16,-20 9 0</inkml:trace>
  <inkml:trace contextRef="#ctx0" brushRef="#br0" timeOffset="173431.4485">-6717 6277 0,'10'20'62,"20"-20"-46,87-128 125,-156 128-141,29 0 15,-9 0 1,-11 20-16,11-1 0,19 1 15,-30 0-15,30-1 16,-19 11-16,19-1 16,0-9-16,0-1 15,0 1-15,0-10 16,0 29 0,9-39-16,-9 20 15,40-20-15,-21 0 16,1 0-16,-1 0 15,1 0-15,9 0 16,1 0 0,-30-10-1,19 10-15,-19-20 16,20 1 0,0 28 77,19-9-77,39 20 15,11-128 63,-89 88-94,-10-29 16,-10 20-1,-19 29 1,39-20-1,-20 20-15,-9 0 16,9 10 0,-9 20-1,-1 19 1,30-10-16,0-10 16,0-9-1,10-20 1,10 0-1,0 0-15</inkml:trace>
  <inkml:trace contextRef="#ctx0" brushRef="#br0" timeOffset="174264.6052">-6256 6297 0,'0'19'47,"0"30"-32,0-29-15,0 9 16,0-9-16,0 0 16,0 9-16,0-9 15,0-1-15,0 1 16,0-1-16,0 1 15,0 0 17</inkml:trace>
  <inkml:trace contextRef="#ctx0" brushRef="#br0" timeOffset="181374.6385">-4873 6356 0,'-20'-30'157,"20"40"-142,0 10 1</inkml:trace>
  <inkml:trace contextRef="#ctx0" brushRef="#br0" timeOffset="182563.5327">-4628 5865 0,'-19'0'0,"-1"0"31,20 20-15,-20 9 0,20 10-1,0-29-15,0 10 16,0 19-16,0-10 15,0 1-15,0-1 16,0 1-16,0-11 16,0 1-16,0 0 15,10 19 1,10-10 0,-1-9-1,11-1 1,-20-19-1,-10 20-15,19-20 16,1 0 0,-1 0-1,1 0 1,0 0 0,-1 0-16,-19-10 15,20 10 1,-20-19-16,20 19 0,-20-20 15,19 20 1,-19-20-16,20 20 0,-20-19 16,19-1-1,-19 1 1,20-1-16,-20-9 31,0-11-15,0 1-1,0 10 1,0-1 0,0 1-16,0 9 15,0 1 1,-10-1 0,10 0-1,-19 20 1,19-29-16,-20 9 15,0-9 1,1 29 0,19-20-1,-20 20-15,-9 0 16,-11 0 0,11 0-1,0 20 1,9-20-1,-9 49-15,9-29 0,0-1 16</inkml:trace>
  <inkml:trace contextRef="#ctx0" brushRef="#br0" timeOffset="176571.1209">-5991 5973 0,'0'-20'15,"10"20"32,19 0-47,-9 0 16,-1 0-16,1 0 15,19-19-15,-9 19 16,-1 0-16,1-20 16,9 20-16,-10 0 15,-9 0-15,-1 0 16,1 0-16,-10 0 16,10 0-16,29 0 15,-20 0 1,-9 0 15</inkml:trace>
  <inkml:trace contextRef="#ctx0" brushRef="#br0" timeOffset="177270.522">-5942 6120 0,'343'-10'172,"-323"-9"-156,0 19-16,-1 0 15</inkml:trace>
  <inkml:trace contextRef="#ctx0" brushRef="#br0" timeOffset="180791.092">-5422 6326 0,'19'-10'47,"1"10"-47,9-29 16,11 9-1,-11-9 1,-9 9 0,19-29-1,-39 30-15,29-11 16,-29 20-16,49-29 16,-49 10-16,40-11 0,-40 11 15,19 0 1,-19-11-16,20 11 0,-20 0 15,0 9-15,20 0 16,-20 1 0,0 29 77,-10 9-77,10 20 0,0-19-1,0 0-15,0-1 0,0 1 16,-20 9-16,20 10 16,0-9-16,0-1 15,0 1-15,0 9 16,0-10-16,0 1 15,0-1-15,0 1 16,0-11-16,0 1 16,0-1-1,0-28 48</inkml:trace>
  <inkml:trace contextRef="#ctx0" brushRef="#br0" timeOffset="184018.7919">-4039 5806 0,'-10'0'78,"-20"20"-62,11 0-1,-20 9 1,39-9-16,-20-1 16,20 1-16,-20-1 0,20 1 15,-19 0-15,19-1 16,-20 1-16,20-1 15,0 1-15,0 0 16,0-1-16,0 1 16,0 0-16,0-1 15,0 1-15,0-1 16,0 11 0,0-1-1,10-9 1,-10-1-1,20-19-15,-1 20 16,1-20 0,-1 0-1,11 0 1,-1 0 0,1 0-1,9-10 1,-20-9-1,1 19 1,-20-20-16,20 20 16,-20-20-1,0 1 1,9 19-16,-9-20 0,0 1 31,0-1-31,0 10 16,0-9-1,-9-11 1,-11 11 0,0 19-1,20-20 1,-29 20-16,9 0 16,1 0-16,-1 0 15,1 0-15,-1 0 16,-9 0-16,-1 29 31,-9 1-31,9 9 16,30-19-1,-19-1 1,19 1-16,0-1 0,0 1 16,0 0-1</inkml:trace>
  <inkml:trace contextRef="#ctx0" brushRef="#br0" timeOffset="185351.2988">-3804 6316 0,'0'-10'63,"20"-9"-48,-1-20 1,-19 19-16,20 0 0,-1-9 31,-19 0-31,20 29 31,-20-20-31,0 30 63,0 0-47,0 29-1,0-20-15,0 1 16,0-10-16,0 29 15,0-19 1,20-20 0,-1 19-1,109-78 63,-109 40-78,-19-11 16,0 1 0,0-10-1,0 9 1,0 1 0,-9 9-1,-11 1 1,0 19-1,20-20 1,-19 20-16,-11 0 16,11 0-1,-1 0 1,20 20-16,-20-20 16,20 29-1,-19-9-15,19-1 0,0 1 16,0 0-16,0-1 15,0 1-15,0-1 16,0 11 0,19-30-16,-19 19 15,20-19-15</inkml:trace>
  <inkml:trace contextRef="#ctx0" brushRef="#br0" timeOffset="185780.0068">-3471 6110 0,'0'10'16,"0"20"0,0 9-16,0-10 15,0 1 1,0-11-1,20 1 1,9-1 15,-9-19-15,0 0 0,-20-9-16,29 9 15,-29-30-15,20 30 16</inkml:trace>
  <inkml:trace contextRef="#ctx0" brushRef="#br0" timeOffset="186803.6104">-3323 5993 0,'9'0'31,"-9"-20"-31,30 20 16,-11 0-16,1 0 0,0-20 16,-1 20-1,1 0-15,-1 0 0,11 0 31</inkml:trace>
  <inkml:trace contextRef="#ctx0" brushRef="#br0" timeOffset="186423.4613">-3294 5846 0,'0'19'63,"0"1"-63,0-1 15,0 11-15,0-1 16,0 10-16,0-9 16,0-1-16,0 1 15,0-1-15,0-9 16,0-1-16,0 1 0,0 0 16,0 9-1,10-9 1,9 9-1,1-29 17,0 0-1,-1 0-31,1 0 16,-1-20-1,-19 1 1,20 19-16</inkml:trace>
  <inkml:trace contextRef="#ctx0" brushRef="#br0" timeOffset="188253.5252">-3167 6238 0,'79'-157'156,"-59"157"-109,-1 0-16,-19 39-31,0-19 16,0-1-16,20 1 15,-20 0-15,0 9 16,0-9 0,0-30 31,19 10-32,-19-30-15,0 11 16,20-1-16,-20 1 15,0-1-15,20 0 16,-20 1 0,19 19-16,1 0 47,-1 10-32,1 19 1,-20-9-16,20-1 15,-20 1-15,0 9 16,19-9 0,-19-30 62,0-19-63,0 9-15,20-9 16,-20 9-16,29 0 0,-29 1 16,20 19-1,-10 0 17,-10 10-32,19-10 15,-19 29 1,20-29-16,-20 29 0,29 11 31,-29-11-31,0-9 31,0-1-31</inkml:trace>
</inkml:ink>
</file>

<file path=ppt/ink/ink1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4:28.620"/>
    </inkml:context>
    <inkml:brush xml:id="br0">
      <inkml:brushProperty name="width" value="0.05292" units="cm"/>
      <inkml:brushProperty name="height" value="0.05292" units="cm"/>
      <inkml:brushProperty name="color" value="#ED1C24"/>
      <inkml:brushProperty name="fitToCurve" value="1"/>
    </inkml:brush>
    <inkml:brush xml:id="br1">
      <inkml:brushProperty name="width" value="0.05292" units="cm"/>
      <inkml:brushProperty name="height" value="0.05292" units="cm"/>
      <inkml:brushProperty name="fitToCurve" value="1"/>
    </inkml:brush>
  </inkml:definitions>
  <inkml:trace contextRef="#ctx0" brushRef="#br0">-1784 4355 0,'0'-20'0,"0"30"63,10 10-48,10 29 1,-20-30 0,39 1-16,186 372 125,-215-392-110,-10 20-15,0-30 78</inkml:trace>
  <inkml:trace contextRef="#ctx0" brushRef="#br0" timeOffset="-672.7648">-1431 4267 0,'-10'9'93,"-9"31"-77,19-21 0,-39 1-16,39 9 15,-50 11-15,31-11 16,-1 20-16,-9-20 15,9 20-15,20 0 16,-29-19-16,29-1 16,-30 11-16,30-21 15,-19 1-15,19-1 0,-20 1 16,20 9 0,-19-29-16,19 20 15,-20 0 1,20-40 93</inkml:trace>
  <inkml:trace contextRef="#ctx0" brushRef="#br0" timeOffset="1102.3201">-1411 5032 0,'0'-10'109,"19"10"-109,-19-49 0,20 29 16,-20 1-16,20-1 16,-20 0-16,19 1 15,-19-1-15,20 0 0,-20 1 16,0-1-1,0-9-15,0 9 32,0 30 93,0 19-110,0-9 1,0 0-16,0-1 0,0 11 16,0-1-1,0-9-15,0-1 0,0 1 16,0 0-1,0-1-15,0-29 110</inkml:trace>
  <inkml:trace contextRef="#ctx0" brushRef="#br0" timeOffset="2746.5597">-1078 4737 0,'-19'0'15,"19"-19"79,9 19-94,11 0 16,9 0-1,-9 0 1,0 0-1,-1 0 1,1 10 0,-20 9-1,0 1-15,0-1 16,0 1-16,0 0 16,0 9-16,-10 0 15,10-9-15,-39 0 16,39-1-16,-30-19 15,30 30-15,-19-30 16,38 0 109,21 0-109,-11 0-1,0 0 1,-9 0 0,0 0-1</inkml:trace>
  <inkml:trace contextRef="#ctx0" brushRef="#br0" timeOffset="1732.9095">-1166 5002 0,'0'20'16,"-29"9"-1,29 1 16,-20-1-31,20-9 0,-20-1 16,20 1-16,-19-1 16,19 11-1,-20-30-15,30-10 63</inkml:trace>
  <inkml:trace contextRef="#ctx0" brushRef="#br0" timeOffset="3682.0839">-744 4473 0,'9'0'62,"31"19"-62,-21-19 16,-9 0 0,10 0-16,-1 0 0,1 0 15,0 0 1,-1 0-16,11 0 15,-1 0 1,-9 0 0</inkml:trace>
  <inkml:trace contextRef="#ctx0" brushRef="#br0" timeOffset="4231.8676">-705 4629 0,'0'20'110,"10"-20"-110,19 0 31,-9 0-31,9 0 0,-9 0 16,-1 0-1,1 0-15,0 0 0,-1 0 16,-9 0-16,19-10 16,-19 10-16,10 0 15,-1 0-15,1 0 16</inkml:trace>
  <inkml:trace contextRef="#ctx0" brushRef="#br0" timeOffset="5308.4712">89 4198 0,'10'0'94,"29"0"-78,-19 0-16,-10 0 0,9 0 15,21 0-15,-31 0 16,11 0-16,0 0 16,-1 0-16,1 0 15,-1 0-15,1 0 16,0 0 46</inkml:trace>
  <inkml:trace contextRef="#ctx0" brushRef="#br0" timeOffset="6899.3864">580 3796 0,'0'196'109,"0"-157"-93,0-9-16,0-1 0,0 1 15,0-1-15,0 10 16,0-9-16,0-11 15,0 1-15,0-1 16,-20 1-16,20 0 16,0-1-16,0 11 15,0-11 17,0-28 124,0-11-141,0 0 1,0-19 15,10 0 1,-10 9-17,19 30 1,-19-19-16,20 19 15,0-20 1,-1 20 0,1 0-1,-1 0 1,-9 0 0,29 0-1,-9 0 1,-10 0-16,-1 0 15,1 10 17,-20 10-17,19 9 1,-19 10 0,0-9-1,0-1 1,-9-29-1,9 30-15,-20 9 16,0-20 0,1 1-1,-1-20 1,20 20 0,-29-20-16,9 0 0,0 0 15,1 0-15,-1 0 16,1 0-16,-11 0 15,1 0 1,9 0 0,1 0-1,19-10 1,-20 10 0,20-20 62,10 20-78</inkml:trace>
  <inkml:trace contextRef="#ctx0" brushRef="#br0" timeOffset="7904.8379">1109 4002 0,'20'0'62,"-1"0"-62,1 0 16,0 0-16,9 0 15,10 0-15,-9-10 16,-1 10-16,1 0 16,-1 0-16,-9 0 0,-1 0 15,20 0 1,-29 0 15</inkml:trace>
  <inkml:trace contextRef="#ctx0" brushRef="#br0" timeOffset="8420.4584">1305 3845 0,'0'20'47,"0"-1"-47,0 1 16,0-1-16,0 1 15,0 9-15,0-9 16,0 0-16,0-1 0,0 1 16,0-1-1,0 1-15,0 0 16,10-20 46</inkml:trace>
  <inkml:trace contextRef="#ctx0" brushRef="#br0" timeOffset="9038.4437">1119 4306 0,'265'-39'125,"-246"39"-125,11 0 16,-11 0 0,1 0-1,-20-10-15</inkml:trace>
  <inkml:trace contextRef="#ctx0" brushRef="#br0" timeOffset="9968.6602">1609 3698 0,'0'10'62,"0"39"-46,30-30-1,-30 11-15,29 19 16,-29 0-16,39 10 16,-39-20-16,40 10 15,-40 0-15,19 0 16,-19-10-16,30 0 16,-30-9-16,19-1 15,-19-9-15,20-1 0,-20 1 16,0 0-1,19-1-15,-19 11 16,20-30 0,-20 19-16,0-28 62,0-11-46</inkml:trace>
  <inkml:trace contextRef="#ctx0" brushRef="#br0" timeOffset="10905.6808">1943 3649 0,'0'10'94,"0"9"-78,0 1-16,0-1 0,0 11 15,0-1-15,0 11 16,0-11-16,0 10 16,0-9-16,0 9 15,-10-10-15,10 20 16,0-10-16,0 1 16,0-1-16,0-10 15,-29 1-15,29-1 16,0 10-16,0-19 15,-20 0-15,20-1 16,0 11-16,0-11 31,-20-19-31,20 20 16</inkml:trace>
  <inkml:trace contextRef="#ctx0" brushRef="#br0" timeOffset="14372.2487">2315 3923 0,'-19'0'47,"19"20"16,0 0-48,0 9-15,0 0 0,0 1 16,0 19-1,0-20-15,0 1 0,0 9 16,0-10-16,0-9 16,0 0-16,0-1 15,0-9-15,0 10 16,0-1 15,0-29 63,0-9-63,0 9-15,0-29 31,10 19-32,-10 1 1,19 19-16,1-20 16,-1 20-1,-19-20 1,30 20-16,-11 0 15,-19-19-15,20 19 16,0 0 0,-1 0-1,-19 10 1,20-10-16,0 29 16,-1-9-1,-19-1 1,20-19-1,-20 20-15,0-1 16,0 11 0,-30-11-1,1 11 1,9-30 0,1 20-16,-11-20 15,-9 19-15,10-19 16,-1 0-16,11 20 15,-1-20-15,0 0 16,1 0 0,19-10 77,19 10-93</inkml:trace>
  <inkml:trace contextRef="#ctx0" brushRef="#br0" timeOffset="15389.4764">2649 3845 0,'10'0'94,"29"-20"-94,-20 20 16,-9 0-1,-10 10-15,30 10 16,-30-1 0,0 11-1,0 19 1,-30-30 0,30 1-16,-29 0 15,9-1-15,1-19 0,19 30 16,-30-30-1,50 0 110,19 0-109,-10 0-16,1 0 31,-10 0-31,-1 0 32,1 0-1,-1 0-16</inkml:trace>
  <inkml:trace contextRef="#ctx0" brushRef="#br0" timeOffset="16036.4704">3031 4188 0,'10'0'47,"29"0"-31,-19 0-16,0 0 15,-1 0-15,11 0 16,9-10-16,-10 10 16,1 0-16,-1 0 15,-9 0-15,-1-19 16,1 19-1</inkml:trace>
  <inkml:trace contextRef="#ctx0" brushRef="#br0" timeOffset="16872.6031">3728 3816 0,'-10'9'47,"-10"21"-32,20-11-15,-29 1 16,29 0-16,-49 19 16,19-20-16,11 21 15,-1-11-15,20 0 16,-29-9-16,29 0 16,-20-20-16,20 29 15,0-9 16,20-20-15,-1 0-16,1 0 16,0 0-16,-1 0 15,1 0-15,-10 0 16,9 0-16,20-10 16,-9 10-16,-1 0 15,1 0-15,-11 0 16,1-20-16,-1 20 15,11 0 1,-10 0-16,-20-19 31,19 19-31</inkml:trace>
  <inkml:trace contextRef="#ctx0" brushRef="#br0" timeOffset="17274.6108">3786 3806 0,'-19'0'15,"19"10"1,0-1-16,0 11 15,0 29-15,0-10 16,0 10-16,0-10 16,0 10-16,0 10 0,0-19 15,0 9-15,0-20 16,0 0-16,0-9 16,0 0-16,0 9 15,0-39 48,0-9-63</inkml:trace>
  <inkml:trace contextRef="#ctx0" brushRef="#br0" timeOffset="18420.1601">4081 4286 0,'9'0'62,"-9"-10"-62,20 10 16,-20-29-16,20 9 16,-20 1-16,19-148 125,-19 177-110,0 39 1,0-29-16,0 9 15,0 0-15,0-9 16,20 0-16,-20-1 16,20-19-16,-20 30 15,19-30-15,-19 19 16,30-19-16,-11 0 16,1 0-16,9 0 15,10 0 1,-39-10-1,30 10-15,-30-29 0,29 29 16,-29-29-16,20 29 16,-20-30-16,0-9 15,0 0 1,0 19 0,0 0-16,-10 1 15,10-1-15,-39 1 16,9-21-1,1 40 1,29-19-16,-49 19 16,20 0-1,9 0-15,20 10 16,-29-10-16,29 49 16,-20-30-16,20 1 15,-20 147 32,30-138-31,10-29-16,-1 0 15,1 0-15,0 0 16</inkml:trace>
  <inkml:trace contextRef="#ctx0" brushRef="#br0" timeOffset="18817.5972">4404 4120 0,'0'29'16,"0"0"-1,20 11 1,-20-21-1,20-19-15,-20 30 16,19-30-16,-19 19 16,20-19-16,-1 0 15,1 0 1,0 0 0</inkml:trace>
  <inkml:trace contextRef="#ctx0" brushRef="#br0" timeOffset="19626.4693">4679 4286 0,'0'-10'63,"10"10"-63,-10-19 15,19 19-15,-19-30 0</inkml:trace>
  <inkml:trace contextRef="#ctx0" brushRef="#br0" timeOffset="20438.0836">4924 3923 0,'0'-19'78,"-10"19"-78,0 0 16,-29 0-1,10 0 1,29 10-1,-30-10-15,30 19 16,-19-19-16,19 30 16,-20-30-16,20 29 0,0 20 15,0-29 1,0-1-16,0 1 16,0-10-16,0 9 15,0 1-15,10 19 16,19-9-1,-9-11 1,9 1 0,1-20-1,-30 19 1,19-19-16,1 0 16,49 0 30,-69-9-46,49 9 0,-30-20 16,1 20-16,-20-20 16,29 20-16,-9-19 15,-20-1 17</inkml:trace>
  <inkml:trace contextRef="#ctx0" brushRef="#br0" timeOffset="46064.494">1913 4786 0,'-19'0'16,"19"-19"124,10 19-124,-10-20-1,19 20 1,-19-19-16,20 19 16,-1-20-1,1 20 1,0 0 0,9 0-1,10 0 1,-29 0-1,19 10 1,-29 9 0,20-19-16,-20 40 15,0-21 1,0 11 0,0-11-1,0 1-15,0-10 16,0 9-16,0 1 15,0 0-15,-20-1 16,20 1-16,-19-1 16,19 1-16,-49 19 15,49-19-15,-39-1 0,9 11 16,1-1 0,-1-9-1,11-20 1,19 19-16,-20-19 15,20 20 1,0-30 109,10 10-94,-10-19-31,20 19 16,9 0 0,-9 0-16,-1 0 15,1 0-15,9 0 16,-9 0-16,-1 0 15,1 0-15,9 0 16,-9 0 0,0 0 15,-1-20-31</inkml:trace>
  <inkml:trace contextRef="#ctx0" brushRef="#br0" timeOffset="47446.1173">2404 5188 0,'0'-9'94,"0"-21"-94,0 11 16,0-1-1,0-9-15,0 9 16,0 0-16,0 1 16,0-1-16,0 1 0,0-1 15,0 30 95,0 9-95,0 21 1,0-21-16,9 1 16,21 19-1,-10-19 1,9-20-1,0 0 1,11 19 0,-11-19-1,30-68 48,-59 38-48,0 1 1,0 9-16,0 1 31,0-11-31,-10 30 16,10-19-16,-20 19 0,20-20 16,-49 20-1,49-20-15,-29 20 0,9 0 31,-9 0-31,9 0 32,-9 0-32,9 10 31,1 10-31,19 19 31,-20-39-31,20 29 16,0 1-16,0-11 15,0 1 1,0 0-16,0-1 0,0 1 16,10-1-16,-10 1 15,29-20-15,-9 20 16,0-20-16,-1 0 16,1 0-16</inkml:trace>
  <inkml:trace contextRef="#ctx0" brushRef="#br0" timeOffset="48210.5672">2629 5002 0,'108'128'141,"-98"-128"-125,10 0-1,-1 0 1,1 0 0</inkml:trace>
  <inkml:trace contextRef="#ctx0" brushRef="#br1" timeOffset="122872.0568">-941 6179 0,'0'-20'125,"10"-9"-94,29 29-15,-19-20-16,0 20 0,-1 0 15,1-19-15,0 19 16,-1 0-16,1 0 15,-10 0-15,9 0 16,1 0-16,9 0 16,10 10-1,-9 19 1,-10-9 0,-1-1-1,-19 1 1,20-20-1,-20 29-15,0 1 16,0-11-16,0 1 16,0 9-1,0-9 1,0 0 0,-20 19-1,1-10 1,-99 59 31,88-68-32,-9-20 1,39 20-16,-29-20 0,-1 19 31,11-19-31,-1 0 16,0 0-1,1 0 1,-1 0 0,1 0 15,19-10 31,39 10-46</inkml:trace>
  <inkml:trace contextRef="#ctx0" brushRef="#br1" timeOffset="121641.6306">-931 6120 0,'0'10'47,"0"19"-31,0-9-16,0 0 0,0 9 15,20 0-15,-20 11 16,0-11-16,0 1 16,0-1-16,0 20 15,0-10-15,19 10 16,-19 0-16,0-10 15,0-9-15,0 19 16,0-20-16,20 1 16,-20-1-16,0-9 15,0 19 1,0-19 0,0-30 30,0-10-30,0 1-16,0-1 16</inkml:trace>
  <inkml:trace contextRef="#ctx0" brushRef="#br1" timeOffset="124118.2624">-401 6503 0,'-10'0'47,"-10"0"-31,-9 9 0,-10 21-1,19-30 1,1 29-16,-30 40 47,49-49-47,0-1 31,39-19 0,-20 0-31,-9 0 16,10 0-16,-1 0 15,1 0-15,0 0 16,9 0 0,10 0-1,-29 0 1,10 0 0,9 20-1,-29-1 1,0 1-1,10-20-15,-10 20 16,0 9 0,-10-9-1,-10-20 1,20 29-16,-29-29 16,9 0-16,1 20 15,-1-20-15,1 0 16,-1 0-16,0 0 15,-19 0 1,10 0-16,9 0 31,20 19-31,-19-19 16</inkml:trace>
  <inkml:trace contextRef="#ctx0" brushRef="#br1" timeOffset="125210.5914">-215 6640 0,'0'10'31,"0"29"-15,0-10 0,0-9-1,10 0 1,-10-1 0,20-19-16,-20 20 15,19-20 1,-19 19-16,20-19 15,-1 0 1,1 0-16,0 0 31,9 0-15,-9 0 0,-20-9-16,19 9 15,1-20 1,-20 0-1,20 20-15,-20-19 16,0-1 0,19 20-16,-19-19 15,0-1 1,0 0-16,0-9 31,0 9-31,0 1 16,-19-11-1,19 11 1,-10 19 0,-20-20-1,21 20 1,-21-29 0,10 29-1,11 0 1,-70 39 31,60-10-47,-1 10 15,20-29 1,0 30 0,0-21-16,0-9 15</inkml:trace>
  <inkml:trace contextRef="#ctx0" brushRef="#br1" timeOffset="126518.5723">89 6777 0,'0'-10'62,"20"10"16,-10 0-62,9 0-1,1 0 17,-1 10-1,-19 10-15,0-1-1,-9 11 1,-21 9-1,11-19-15,-1-20 16,-9 29-16,9-29 0,20 20 16,-29-20-16,9 0 31,30 0 63,9 0-63,1 0-31,0 0 31,9 0-31,-9 0 16,9 0-1,10-20 1</inkml:trace>
  <inkml:trace contextRef="#ctx0" brushRef="#br1" timeOffset="128041.7627">393 6493 0,'-19'0'94,"-21"0"-31,21 0-63,19 10 15,-20-10 1,20 29-16,0-9 15,-19-20 1,19 29-16,0 0 16,0-9-1,0 0-15,0-1 16,0 1-16,0 0 16,0-1-16,0 11 15,9-30 1,-9 19-16,20-19 31,-20 20-31,20-20 16,9 0-1,-9 0 1,-1 0 0,1 0-1,-1 0 1,1-10-1,0-19 1,-1 9 15,1 20-15,-20-20-16,20 20 16,-20-19-16,19 19 0,-19-10 15,20-19 1,-20 19-1,0-10 1,19-9 0,-19 19-1,0-10 1,-9-9 0,-11 29 15,20-10-31,-20 10 15,11 0 1,-11 0 0,20 20-1,-20-20-15,20 19 0,-19-19 16,19 39-16,-20-9 16,20-10-1,0-1-15,0 1 16,0-1-16,0 21 15,0-11 1,0 0 0,10 1-1,9-11 17,1-19-17,0 20-15,-1-20 16,1 0 15,0 0-15,-20-10-16,29 10 15,-29-19-15</inkml:trace>
  <inkml:trace contextRef="#ctx0" brushRef="#br1" timeOffset="129111.7009">727 6767 0,'0'-19'47,"9"19"0,11 0-31,0 0-1,-1 0 1,-19 10-16,0 29 16,20-39-1,-20 29-15,0 1 16,-10-30 0,10 29-16,-20-29 15,20 30-15,-19-30 16,-1 29-1,1-29 1,38 0 109,20 0-109,60 0 62,-80 0-78,-19-10 15</inkml:trace>
  <inkml:trace contextRef="#ctx0" brushRef="#br1" timeOffset="129381.6572">1011 6915 0,'0'19'0,"-10"-19"15,10 30-15,0-11 16,0 1-16,-19-1 15,19 11 1,-20-30-16</inkml:trace>
  <inkml:trace contextRef="#ctx0" brushRef="#br1" timeOffset="130851.4947">1090 6699 0,'0'10'47,"0"9"-16,19-19-31,1 0 16,29 0 31,-10 0-47,-39-10 0,29 10 16,-29-9-16,20 9 15,-20-20-15,20 0 31,-20 1-15,0-1 0,-10 20-16,-10-20 15,1 20 1,-1 0 0,-9 10-1,-1 10 1,11 9-1,19 1 1,0-11-16,-20 11 16,20-20-16,0 9 15,0 1-15,10-20 16,-10 39-16,19-39 16,-19 10-16,20-10 15,9 29 1,-9-29-16,29 0 15,-20 0 1,1 0 0,-30-10-16,19 10 15,-19-19 1,20 19-16,-20-20 16,108 30 140,-88-10-156,-1-20 15,-19 1 1,20 19-16,-20-20 16,0 1-1,0-1 1,0-9 0,-20 29-16,20-20 15,-19 20-15,-1 0 16,0 0-1,1 0 1,-1 10 0,20 19-1,-19-9-15,19-1 16,0 1-16,0 0 16,0 9-1,9-9 1</inkml:trace>
  <inkml:trace contextRef="#ctx0" brushRef="#br1" timeOffset="131558.1661">1570 6738 0,'0'10'31,"0"9"-31,0 1 15,0-10-15,0 29 16,0-10-16,0 1 16,0-10-16,0-1 15,0 1-15,0-1 16,0 1-16,0 0 16,0 9-1,0-9 1,0-30 46</inkml:trace>
  <inkml:trace contextRef="#ctx0" brushRef="#br1" timeOffset="132606.5401">1678 6316 0,'10'0'63,"9"0"-47,1 0-1,9 0-15,1 0 0,9 0 16,-10 0-16,1 0 15,-1 0-15,-9 0 16,0 0 0,-1 0-16,1 0 15,-20 10-15,19-10 16</inkml:trace>
  <inkml:trace contextRef="#ctx0" brushRef="#br1" timeOffset="133198.6093">1698 6483 0,'19'0'79,"1"0"-64,-1 0-15,1 0 16,9 0-16,1 0 15,-1 0-15,-9 0 16,-1 0-16,1 0 16,0 0-16,-1 0 15,11 0 1,-1 0 0</inkml:trace>
  <inkml:trace contextRef="#ctx0" brushRef="#br1" timeOffset="146817.2124">2384 5983 0,'-20'0'15,"1"0"17,-1 0-17,20 10 1,-19-10-16,19 19 0,-30-19 16,30 30-16,-29-11 15,29 1-15,-40 0 16,40-1-16,-19 1 15,19-1-15,-20 21 16,1 87 15,19-97-31,0-1 16,0 0-16,0 1 16,0 9-16,0-10 15,0 1-15,0-11 0,9 11 16,-9-11-16,20 1 15,-20 0-15,20-1 16,-1 21 0,11-21-1,-11 1 1,1-1 0,0-19-1,-20 20 1,-10-30 78</inkml:trace>
  <inkml:trace contextRef="#ctx0" brushRef="#br1" timeOffset="136468.4509">2188 6660 0,'19'-20'0,"11"-19"16,-30 19-16,39 0 16,-19 1-16,-20-1 15,19 1-15,-19-1 16,20 0-16,-20 1 15,20 19-15,-20-30 16,0 11-16,29-1 16,-29 1-16,20-1 15,-20 0-15,19 1 16,-19-1-16,0 0 16,30 1-16,-30-20 15,0 9 1,0 50 78,-20 19-79,20-19-15,0-1 16,0-9-16,0 10 15,0-1-15,0 21 16,0-11-16,0 0 16,0-9-16,0 0 15,0-1-15,0 1 16,0-1-16,0-9 0,0 10 16,0-1-16,0 1 15,0 0-15,0 9 16,0-9 15,0-30 63</inkml:trace>
  <inkml:trace contextRef="#ctx0" brushRef="#br1" timeOffset="139792.3619">3473 6365 0,'9'0'47,"21"0"-16,-11 0-31,1 0 0,0 0 16,-1 0-1,1 0-15,0 0 16,-1 0-16,1 0 16</inkml:trace>
  <inkml:trace contextRef="#ctx0" brushRef="#br1" timeOffset="140643.3789">3649 6591 0,'10'-10'32,"19"-10"-17,1-19 1,-30 29-1,29-19-15,-29 9 16,49 1-16,-49-1 16,39-9-16,-39-10 15,20 9-15,-20-9 0,20-10 16,-20 0 0,0 19-16,19 11 15,-19-1 1,0 30 46,0 49-30,0 78 14,0-98-46,0-9 0,0-1 16,30 1-16,-30 9 16,0-10-16,0-9 15,0-1-15,0 1 16,0-10-16,0 29 16,19-39-1,1 0 48</inkml:trace>
  <inkml:trace contextRef="#ctx0" brushRef="#br1" timeOffset="140844.5435">4032 6630 0</inkml:trace>
  <inkml:trace contextRef="#ctx0" brushRef="#br1" timeOffset="145342.2458">4100 6630 0,'0'-10'109,"-19"10"-77,19 10-17,-20-10 1,20 20 0,10-20 15,9 0 16,-19-10-32,-9 10 17</inkml:trace>
  <inkml:trace contextRef="#ctx0" brushRef="#br1" timeOffset="143042.5795">4306 6179 0,'-19'0'0,"19"-20"16,-20 20 0,0 0-1,20 10 1,-19 10 0,19-1-1,-20-19-15,20 40 16,0-31-16,-20 21 0,20-11 15,0-9 1,0 10-16,0 0 0,0-1 16,0 1-16,0-1 15,0 1-15,0 0 16,10 9 0,-10 0-1,20-29-15,-20 20 16,20-20-16,-1 29 15,1-29 1,19 0 0,-10 0-1,1 0 1,-11 0 0,1-19-1,0-1 1,-20 1-1,19 19-15,-19-20 16,20 0 0,-20 1-1,20-11 1,-20 1 0,0 0-1,0 9-15,0 0 16,0 1-1,0-1 1,-10-9 0,10 9-1,-20 20-15,20-39 16,-20 39-16,20-20 16,-19 20-16,-11 0 15,1 0 1,0 0-1,9 0 1,0 0-16,1 20 16,-1-20-16,20 39 15,-29-19-15</inkml:trace>
  <inkml:trace contextRef="#ctx0" brushRef="#br1" timeOffset="144172.0662">4777 6101 0,'-20'19'16,"1"-19"-1,19 10 1,-30-10-16,30 39 0,-29-19 16,29-1-1,-39 1-15,39 0 0,-30-1 16,30 1-1,-19 19-15,19-9 0,0-1 16,-30-9 0,30 9-16,0 0 0,0-9 15,20 9 1,-1 1-16,1-11 16,9 1-1,11-20 1,-40 20-16,29-20 15,0 0 1,1 0 0,-1 0-1,11 0 1,-11-10 0,-9-10-1,-1 1 1,-19-1 15,-19-88 16,-21 89-31,11 19-1,9 0 1,1 0-16,-1 0 0,0 0 15,20 9 1,-29-9-16,29 40 0,-20-11 16,20-19-1,0 9-15,0 1 0</inkml:trace>
  <inkml:trace contextRef="#ctx0" brushRef="#br1" timeOffset="148104.5177">4904 5963 0,'0'20'63,"20"-20"-47,-20 39-16,39 0 15,-39-9-15,30-1 16,-30 10-16,39-9 15,-39-1-15,29 10 16,-29-9-16,30 19 16,-30-20-16,0 1 15,0-1-15,0 1 0,0 9 16,0-10 0,0 10-16,0 10 0,-20-19 15,20-1-15,-29 11 16,29-21-16,-30 1 15,1-1 1,9 1 15,20-30 16,10 10-31</inkml:trace>
  <inkml:trace contextRef="#ctx0" brushRef="#br1" timeOffset="149499.9093">5248 6571 0,'0'-10'62,"0"-9"-46,0-11 0,0 1-1,29 9-15,-29 1 16,0-1-16,20 1 16,-20-21-1,-10 40 48,10 10-48,0 10 1,0-1-16,0 1 0,0 0 16,0-1-16,0 1 15,10-1-15,-10 1 16,29-20-16,-29 20 15,30-20-15,-11 0 16,1 0-16,-1 0 16,11 0-1,-1 0 1,-29-10-16,39 10 16,-39-30-16,30 30 15,-30-39-15,0 10 16,0 9-16,0 1 15,0-1 1,0 10-16,0-9 0,-10 19 16,10-40-16,-29 40 15,29-10-15,-30 10 16,-19 0 0,30 0-16,-11 0 15,11 0 1,-1 20-1,20 0 1,0 9-16,0-9 16,0 9-16,0 1 15,0-11-15,10 1 16,-10-1-16,29-19 16,-9 20-16,-1-20 0,1 0 15,9 0 1,-9-10-1,9-19 1</inkml:trace>
  <inkml:trace contextRef="#ctx0" brushRef="#br1" timeOffset="149767.4829">5532 6424 0,'20'0'46,"-20"20"-30,19 29 0,-19-30-16,0 1 15,20-20-15,-20 29 16,20-29-16,-20 20 16,19-20-16,11 0 15,-1 0 1,-29-10-1,29 10-15,-29-19 16,30 19-16,-30-30 16</inkml:trace>
  <inkml:trace contextRef="#ctx0" brushRef="#br1" timeOffset="150281.6211">5738 6091 0,'0'137'79,"0"-108"-64,0 1-15,0-1 16,0 1-16,0 9 15,0-19-15,0-11 16,10 21-16,-10-20 16,0 29-1,19-39-15,-19 19 0,20 1 16,19 0 15,-19-20-15,9 0-1,-9 0-15,0-10 16,9-29 0,0 9-1</inkml:trace>
  <inkml:trace contextRef="#ctx0" brushRef="#br1" timeOffset="150587.2187">5738 6257 0,'10'0'47,"29"0"-31,-19 0-16,19 0 0,-20-19 16,1 19-16,0 0 15</inkml:trace>
  <inkml:trace contextRef="#ctx0" brushRef="#br1" timeOffset="151878.5329">5973 6512 0,'0'-9'46,"0"-11"-30,10 20 0,-10-29-16,30-20 15,-30 29 1,19 0-16,1-9 16,-1 29 30,1 0-14,0 20-17,-20-1-15,0 1 16,0-1-16,19 1 0,-19 0 16,0 9-1,20-29 32,-20-20-16,20 20-31,-20-49 16,0 40-16,19-21 16,-19 20-16,30-29 15,-21 39 16,11 20 1,19 78 15,-39-79-32,0-28 32,30-11-31,-30-19-1,19 9-15,-19 11 16,20-1-16,-1-9 16,1 29 15,0 0-16,-1 0 1,-19 19-16,20 1 16,-20 0-16,20-1 15,-20 1-15,0-1 16,0 1-16,0 0 16,0-1-16,0 11 15,0-11 1</inkml:trace>
  <inkml:trace contextRef="#ctx0" brushRef="#br1" timeOffset="136795.3723">2619 6620 0,'0'10'32,"0"10"-1,0-30 47</inkml:trace>
  <inkml:trace contextRef="#ctx0" brushRef="#br1" timeOffset="138002.5103">2747 6179 0,'0'39'31,"-20"-9"-16,20 9 1,0-20-16,0 21 16,0-21-1,10-19 32,10 0-16,-1 0-15,1-19 0,0 19-1,-1 0 1,11 0 0,-1 0-1,-9 0 1,-1 0-1,-19 10 1,20-10-16,-20 19 16,0 1-1,19-20-15,-19 29 16,0 10-16,0-9 16,-9-30-1,9 19-15,-20 1 16,0-20-1,-19 20 1,20-20 0,-11 0-1,1 0 1,9 0 0,0 0-1</inkml:trace>
  <inkml:trace contextRef="#ctx0" brushRef="#br1" timeOffset="137300.5397">2806 6150 0,'10'0'62,"19"0"-46,0 0 0,-9 0-1,0 0 1,-30 0 62</inkml:trace>
  <inkml:trace contextRef="#ctx0" brushRef="#br1" timeOffset="139149.3809">3159 6199 0,'0'-20'16,"0"0"31,10 20-31,9 0-1,1 0-15,-1 0 16,1 0-16,-10 0 15,9 0-15,-19 10 16,20-10-16,-20 20 16,0 9-1,0 10 1,0-19-16,0-10 16,-10-10-16,10 49 15,-29-29-15,9-20 16,1 19-16,-1-19 0,0 0 15,1 0 1,29 0 78,19 0-79,-9 0-15,-1 0 16,1 0-16,-1 0 16,11 30-1,-11-11 1,-19 1 0,20 58 30,-30-48-46,-19 9 16,9-39 0,-19 19-16,10-19 15,-1 0-15,1 0 16,9 0-16,1 0 16,-11 0-1,11-9 1,19-11 15</inkml:trace>
  <inkml:trace contextRef="#ctx0" brushRef="#br1" timeOffset="155132.0362">6758 6434 0,'10'0'62,"9"0"-62,1 0 0,-1 0 16,1 0 0,157 0 46</inkml:trace>
  <inkml:trace contextRef="#ctx0" brushRef="#br1" timeOffset="154622.1508">6777 6248 0,'10'0'46,"10"0"-30,9 0 0,-9 0-16,0 0 15,-1 0-15,11 0 0,-11 0 16,1 0-16,9 0 16,-9 0-1,-1 0 32,-19 9-47</inkml:trace>
  <inkml:trace contextRef="#ctx0" brushRef="#br1" timeOffset="162753.5439">8798 6552 0,'10'0'47,"19"-10"-32,-9-10 1,-1-9-1,1-10 1,-20 19 0,19 20-16,-19-29 0,20 29 15,-20-30-15,20 1 16,-20 9 15,-10 30 32,10 19-48,-20-9-15,20 0 16,0-1-16,0 1 0,0-1 16,0 1-1,10 9 1,10-9-16,29-20 15,-10 0 1,0 0 0,-9 0-1,-1-10 1,0-9 0,1-1-1,-30 0 1,19-9-1,-19-10 1,0 9 0,0 1-1,-19-10 1,-1 9 0,1 11-1,-1 19 1,20-20-16,-20 20 15,1 0 1,-11 0 0,11 0-16,19 10 15,-30-10-15,11 29 16,-1 1 0,20-11-1,0 1-15,0 0 16,0-1-16,0 11 0,0-11 15,0 1-15,10-1 16</inkml:trace>
  <inkml:trace contextRef="#ctx0" brushRef="#br1" timeOffset="156541.8148">7336 6110 0,'0'10'46,"-19"29"-30,19-19-16,0-10 16,0 9-16,0 1 15,0 0-15,0-1 16,0 1-16,0-1 16,0 1-16,0 0 0,0-1 15,0 1 1,0 9-1,10 1 1,-10-11-16,19-19 16,-19 20-1,20 0-15,-1-20 16,-19 19 0,20-19-16,0 0 15,-1 20 1,1-20-1,0 0 1,9 0 0,-29-10-1,29 10-15,-9-20 16,9 1 0,-9-11 15,-20 11-16,20 19 1,-20-30-16,19 1 16,-19 19-1,20-19 1,-20-1-16,0 11 31,0-11-31,0 1 31,0-1-31,0-9 32,0 29-32,0-9 31,-10-11-31,10 21 31,-20 9-31,20-20 16,-19 20-16,-1-30 15,1 30 1,-1-19 0,0 19-1,1 0 1,19-20-16,-20 20 16,1 0-1,-11 0 16,11 20-15,-21 9 0,40-9-16,-29 0 15,9-1-15</inkml:trace>
  <inkml:trace contextRef="#ctx0" brushRef="#br1" timeOffset="161005.2988">7856 6552 0,'-19'0'156,"-1"0"-140,20 39 31,10-20-16,9-19-16</inkml:trace>
  <inkml:trace contextRef="#ctx0" brushRef="#br1" timeOffset="157292.2849">7886 6571 0,'0'-10'78,"-20"10"-47,20 10 32,10-10-48</inkml:trace>
  <inkml:trace contextRef="#ctx0" brushRef="#br1" timeOffset="158238.5488">8160 6051 0,'-10'0'31,"-9"10"-31,-11 39 16,1-29 0,9 0-16,1 19 15,-1-10-15,1 1 16,-11-1-16,30-19 16,-20 19-16,20 1 15,0-11 1,0 1-1,20-20 1,-20 20 0,20-20-16,-1 0 15,-19 9 1,30-9-16,9 0 16,-19 0-16,48 0 46,-48 0-46,-1 0 0,1 0 16,0 0-16,-1 0 16,1 0-16,0-9 15,-1 9 1</inkml:trace>
  <inkml:trace contextRef="#ctx0" brushRef="#br1" timeOffset="158709.3033">8209 6051 0,'0'20'16,"-19"0"0,19-1-16,0 11 15,0 9-15,0 0 16,0 10-16,0-10 16,0-9-16,0 9 15,0-9-15,0-1 16,0 69 46</inkml:trace>
  <inkml:trace contextRef="#ctx0" brushRef="#br1" timeOffset="159623.0758">8425 6071 0,'39'0'78,"-19"0"-78,-1 0 15,-9 0-15,10 0 16,19 0 0,-19 0-1,-1 10 1,-19 10 15,0-1-15,0 11-1,0-11-15,0 1 16,0-1-16,-9 1 0,9 19 16,0-9-1,0-11-15,0 11 0,-30-1 16,30 1-16,0-11 16,0 1-16,0-1 15,0 1-15,0 0 16,0 9-1,0-9 1,0-30 78</inkml:trace>
  <inkml:trace contextRef="#ctx0" brushRef="#br1" timeOffset="159962.0563">8474 6316 0,'29'0'31,"-9"0"-15,-10 0-16,29 0 15,-9 0-15,-1 0 16,0 0-16,11 0 16,-11 0-16,-9 0 15,9 0 1</inkml:trace>
  <inkml:trace contextRef="#ctx0" brushRef="#br1" timeOffset="163269.8672">9180 6405 0,'0'9'31,"0"21"-15,20-30-1,-20 29-15,0-9 0,0 9 16,19-29 0,-19 20-16,0-1 15,20-19 1,9 30 0,-9-30-1,68-30 32,-88 1-31,20 29-16</inkml:trace>
  <inkml:trace contextRef="#ctx0" brushRef="#br1" timeOffset="164237.8393">9366 6277 0,'30'0'31,"-1"0"-15,11 0 0,-21 0-1,1 0-15,-1 0 16,1 0-16,9 0 15</inkml:trace>
  <inkml:trace contextRef="#ctx0" brushRef="#br1" timeOffset="163898.4623">9396 6071 0,'0'30'63,"0"-11"-48,0 11-15,0-1 16,0 0-16,0 1 16,0 9-16,0-10 0,0 1 15,0-1-15,0-9 16,0 0-16,0-1 16,0 1-16,0-1 15,39 60 48,-39-60-63,20-19 31,-20 20-15,19-20-1,1 0 1,9 0-1,-29-10-15,30 10 0,-30-19 16,39 19-16,-39-20 16</inkml:trace>
  <inkml:trace contextRef="#ctx0" brushRef="#br1" timeOffset="165627.5181">9563 6552 0,'9'-10'94,"-9"-10"-78,20 20-16,-20-29 15,0 9-15,20 1 16,-20-1-16,19 20 16,-19-20-16,20 20 15,-20-19-15,20 19 16,-1 0 15,1 0-15,-20 10-16,19 39 15,-19-30 1,0 1-16,0-1 16,0 1-16,20-20 15,-20 10-15,20-30 110,-20 1-110,0-1 0,0 0 15,29-9-15,-29 9 16,0 1-16,20 19 16,-20-20-16,9 20 15,70 30 48,-79-11-63,0 1 0,0-1 15,0 1-15,0 0 16,0-1-16,0 11 16,0-11 15,19-29 16,-19-9-32,0-1 1,20 1-16,-20-1 16,0 0-16,20 1 15,-20-1 1,19 20-16,1 0 31,9 20-15,-29-1-1,30 11-15,-30-20 16,19 19-16,-19 0 16,0-9-1,0 0 16</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1:51.405"/>
    </inkml:context>
    <inkml:brush xml:id="br0">
      <inkml:brushProperty name="width" value="0.05292" units="cm"/>
      <inkml:brushProperty name="height" value="0.05292" units="cm"/>
      <inkml:brushProperty name="fitToCurve" value="1"/>
    </inkml:brush>
  </inkml:definitions>
  <inkml:trace contextRef="#ctx0" brushRef="#br0">279 0 0,'-19'0'109,"1"0"-93,18 9-16,-19-9 16,1 0-1,-1 0 1,0 0 0,-9 0-1,1 0 1,-11 0-1,10 0 1,10 0 0,-1 0-1,10 0 1,9 19 203,0 0-172,0 8-32,0 1 1,0-9-1,0 0-15,0-1 16,0 1-16,0-1 16,0 1-16,0 0 15,0 9-15,0-10 16,0 10-16,0 0 16,0 0-16,0 0 15,0 9-15,0-9 0,0 0 16,0 0-16,0 0 15,0 9-15,0-9 16,0-10-16,0 1 16,0 0-16,0-1 15,0-8-15,0 8 16,0 1-16,0-1 16,0 1-16,0 0 15,0-1-15,0 10 16,0 0-1,0 9 1,0-18 0,0-10 31,19-9 156,18 0-188,-9 0 1,0-9 0,-1 9-1,-8 0 1,0 0-1,-1 0 17</inkml:trace>
  <inkml:trace contextRef="#ctx0" brushRef="#br0" timeOffset="3191.4437">447 167 0,'0'10'32,"0"8"-17,0 10 1,0-9-16,0 0 16,0-1-16,0 1 15,0-1-15,0 10 0,0 0 16,0 9-1,0-9-15,0-9 16,0 46 15,0-46-31,0-29 63</inkml:trace>
  <inkml:trace contextRef="#ctx0" brushRef="#br0" timeOffset="2726.0006">205 251 0,'0'10'16,"9"8"0,19 10-1,0 9 1,-10-9 0,20 9-1,-20-9 1,10 10-1,0-11 1,-9 1 0,-1-9-1,1 9 1,-19-37 62</inkml:trace>
  <inkml:trace contextRef="#ctx0" brushRef="#br0" timeOffset="2116.4285">205 279 0,'0'19'16,"0"-1"-1,0 10 1,0 9-16,0-18 15,0 0 1,0-1-16,0 1 0,0 0 16,0-1-16,0 1 15,0-1-15,0 1 16,0 0-16,0 8 16,0-8 15,0-28 16,0-10-47</inkml:trace>
  <inkml:trace contextRef="#ctx0" brushRef="#br0" timeOffset="4446.4146">540 493 0,'0'-9'32,"9"-19"14,9 28-14,1 0-17,0 0 1,-19 9 0,18-9-1,-18 37 1,0-9-1,-28 65 17,10-74-17,18 0-15,-28-19 16,28 18-16,-28-18 16,9 0-1,1 0 1,18-9 46,9 9-15,-9-19-31,19 19-1,-1 0 1,10 10 0,0-10-16,0 0 15,-9 18 1,9-27 15,-28-19-15</inkml:trace>
  <inkml:trace contextRef="#ctx0" brushRef="#br0" timeOffset="15628.5701">623 0 0,'10'0'157,"8"0"-142,1 0 1,9 0 0,-10 0-1,1 0-15,0 0 16,-1 0-16,1 0 15,-1 0-15,1 0 16,9 0 0,-10 0-1,1 0 32,-19 9 172,0 19-203,0-9-1,0-1-15,0 1 16,0 0-16,19-1 15,-19 1-15,0-1 16,0-8-16,0 8 0,0 1 16,18 0-16,-18-1 15,0 1-15,0-1 16,0 1-16,0 0 16,0-1-16,19 1 15,-19-1-15,0 1 16,0 0-16,0-1 15,0 1-15,0 0 16,0-1-16,0-9 16,0 10-16,0 28 15,0-29 1,0 10-16,19 0 16,-19 9-1,0-9 1,0 0-1,0-9 1,0-1 0,0 1 15,0-1-15,0 1 15,0-10 0,0 10 0,0 0 16,0-1 0,0-27 94,-10 9-79,-8 0-46,-1 0-1,10 0 1,-10 0 0,-18 0-1,37 9-15,-28-9 16,0 19 0,9-19-1,1 0 1,-1 0-1,1 0 1,-1 0 0,28 0 109,19 0-110</inkml:trace>
  <inkml:trace contextRef="#ctx0" brushRef="#br0" timeOffset="87016.3946">1042 847 0,'9'0'47,"0"0"0,10 0-32,0 0 17,-1 0-32,1 0 15,9-28 17,0 9-17,-28 1 16,18 18-31,-18-19 32,0 0-1,0 10 0,-9 9-31,-10 0 31,1 0 1,-1 0-1,1 0-15,-1 0 46,19 19-62,0-1 16,0 1-1,0-1 1,0 1 0,0 0-1,0-1 16,0 1-15,9 0 15,10-1 1,0-18-17,-19 19 1,18-19-1,1 0 1,-19-10 0,18 10-1,-18-18-15,19-1 32,-19 1-17,0-1 16,0 28 110,0 10-110,19-19-15,-19 19 0,18-19-1,1 0 1,-1-10 15,-18-8-15,0-1-1,0 0 1,0 1 0,0-1-1,0 1 1,-9 18-1,-10 0 17,1 0-17,18 9 17,-19-9-32,19 18 15,0 1 1,0 0-1,0-1 1,10-18 15</inkml:trace>
  <inkml:trace contextRef="#ctx0" brushRef="#br0" timeOffset="87318.9481">1284 837 0,'18'0'15,"-18"10"-15,0 8 16,0 10 0,0 9-1,0-18 1,0 0-16,0-1 15,19 1-15,-19-1 16,0 1-16,0 9 16,0-47 46,0-9-46</inkml:trace>
  <inkml:trace contextRef="#ctx0" brushRef="#br0" timeOffset="17528.6813">1347 530 0,'9'0'47,"19"0"-32,-9 0 1,0 0-16,-1 0 16,1 0-16,-1 0 15,1 0-15,0-9 16,-1 9-16,-8 0 15,27 0 1,-19 0 0</inkml:trace>
  <inkml:trace contextRef="#ctx0" brushRef="#br0" timeOffset="16997.3294">1394 363 0,'18'0'46,"1"0"-46,0 0 16,-1 0-16,1 0 16,-1 0-16,1 0 15,9 0 1,-10 0 0,1 0-1</inkml:trace>
  <inkml:trace contextRef="#ctx0" brushRef="#br0" timeOffset="42064.8145">3794 335 0,'0'19'15,"-18"-19"-15,18 18 16,0 1 0,0 9-1,0-10 1,0 1-1,0 0 1,27-19 0,1 0-1,-9 18-15,0-18 0,-1 0 16,1 0 0,-1 0-16,-18-9 0,28 9 15,-9-19 1,-19 1-1,19 18-15,-19-19 16,0 0 0,0-27-1,0 27-15,-10 1 16,10-1-16,-28 19 16,28-19-16,-37 19 15,28 0-15,-28 0 16,18 0-16,0 0 0,10 0 15,-10 0 1,-8 19-16,-1 9 16,28-9-16,0-1 15,0 19 1,0 1 0,9-38-16,-9 18 15,28-18-15,-10 0 16</inkml:trace>
  <inkml:trace contextRef="#ctx0" brushRef="#br0" timeOffset="42862.5455">4027 307 0,'9'-19'47,"19"-8"-31,-9 27-16,-1-19 15,1 19-15,9-28 0,-10 9 16,1-18 0,-19 28-16,0-28 15,19 18 1,-19 0-1,-19 19 1,19-18-16,-19 18 16,-9 0-1,10 9-15,-29 19 16,29-9 0,18-1-16,-38 1 15,38-1-15,-18 1 16,18 0-16,0-1 15,0 10-15,-19 9 0,19-9 16,0 0-16,0 0 16,10-9-16,-10-1 15,18 1-15,19 9 16,-18-28 0,-10 0-16,10 0 15,18 0 1,-18 0-16,9-19 15,0-9 1,-1 0 0</inkml:trace>
  <inkml:trace contextRef="#ctx0" brushRef="#br0" timeOffset="36516.0513">1803 465 0,'9'0'93,"-9"-9"-61,19 9-17,0-19 1,-1 1 0,1-1-1,9-18 1,-10 9-16,1 0 31,-19-9-31,19 18 16,-19-9-1,18 0 1,-18-9 0,0 28-1,0-10 1,0 29 109,0 17-110,0-8 1,0 0-16,0-10 16,0 10-16,0 18 15,0 0-15,0-9 16,0-9-16,0 8 16,0 11-16,0-10 15,0 0-15,0-10 16,0 1-16,0-1 15,9 1 1,-9 0 0,0-1 15</inkml:trace>
  <inkml:trace contextRef="#ctx0" brushRef="#br0" timeOffset="37527.2728">2026 130 0,'10'0'62,"18"-18"-46,-10 18-16,1 0 15,-1 0-15,1 0 0,0 0 16,-1 0-16,-8 0 16,8 0-16,1 0 15,-1 0-15,1 0 16,0 0-16,-1 0 16,-18 9 93,0 19-93,0 9-1,0-18-15,0-1 16,-9 20-16,9-11 15,0 11-15,0 8 16,-28-18-16,28 0 16,0 9-16,0 0 15,0-18 1,0 0-16,0-1 16,0 1-1,0-1 1,0-27 46,0-28-46,-9 37 0</inkml:trace>
  <inkml:trace contextRef="#ctx0" brushRef="#br0" timeOffset="37970.5405">2082 363 0,'10'0'78,"27"-28"-78,-19 28 16,20 0-16,-11 0 16,1 0-16,0 0 15,0 0-15,9 0 16,-18 0-16,-10 0 16,10 0-16,18 0 15</inkml:trace>
  <inkml:trace contextRef="#ctx0" brushRef="#br0" timeOffset="38451.3967">2529 605 0,'-19'0'0,"19"18"16,0-36 62</inkml:trace>
  <inkml:trace contextRef="#ctx0" brushRef="#br0" timeOffset="39252.5966">2501 102 0,'9'0'31,"10"0"-31,-1 0 16,10 0-16,0 0 16,0 0-16,0 0 15,9 0-15,-18 0 16,9 0-16,-10 0 16,1-18-16,0 18 15,-1 0 1,1 9 15,-19 28 16,0-9-47,0-9 0,0-1 16,0 10-16,0 0 15,-9 9-15,9 1 16,0 8-16,-28-9 15,28 10-15,0-28 16,0 8-16,0 1 16,0-9-16,0 0 0,0-1 15,0 1 1,0-29 62,-19-8-47</inkml:trace>
  <inkml:trace contextRef="#ctx0" brushRef="#br0" timeOffset="39622.1268">2603 409 0,'10'0'47,"8"0"-32,1 0-15,-1-18 16,10 18-16,9 0 16,10 0-16,-10 0 0,10-19 15,-19 19-15,9 0 16,-19 0-16,-8 0 15</inkml:trace>
  <inkml:trace contextRef="#ctx0" brushRef="#br0" timeOffset="41243.0902">3143 558 0,'0'19'0,"0"-28"47,0-10-31,0-9 0,0 9-1,0 1-15,0-1 16,0 1-16,0-10 15,0 0-15,0 9 16,18-9-16,-18-9 16,56 9 31,-37 28-47,-10 0 31,-9 9-16,28 10-15,-28 0 16,0 9-16,19 18 16,-19-9-16,0-9 0,0 9 15,0-9 1,0-9-16,0 0 16,0-47 30,0-10-30,0 20 0,18-29-16,-18 19 15,0 10-15,28-10 16,-28-9-16,19 37 16,-19-28-16,9 28 15,-9-19-15,19 19 16,-1 0-1,1 0-15,0 9 16,-19 10 0,28 18-16,-28 0 15,0 10-15,0-19 16,0-9-16,0-1 16,0 1-1,18-19 16,-18-10 1,0-36-17,0 27-15,0 1 0,19-1 16,-19 0-16,0-8 16,18 8-16,1-9 15,0 28 1,-19-19-1,27 19 1,-8 0 0,-19 19-16,28 0 15,-28 9-15,28 9 16,-28-9-16,0 0 16,0 0-16,0-10 15,0 1-15,0 9 16,0-10-1,0-27 17</inkml:trace>
  <inkml:trace contextRef="#ctx0" brushRef="#br0" timeOffset="43526.6308">4492-9 0,'0'9'31,"-9"28"-16,9 0 1,-28-9-16,28 10 16,-37 27-16,18 0 15,-9 9-15,0 29 16,0-10-16,0-47 16,28 1-16,-18-19 15,18-10-15,0 1 16,-19-19-16,19 18 15,0-36 48,9-19-47</inkml:trace>
  <inkml:trace contextRef="#ctx0" brushRef="#br0" timeOffset="44187.7985">4622 195 0,'0'10'47,"0"8"-31,0 1-16,-18 0 15,18-1-15,0 1 16,-19 9-16,19 9 16,-19-9-16,19 0 15,-18 0-15,18 9 16,0-9-1,0-10 1,0 1 15,9-19 1,10 0-17,9-19 1,0 19-1,-10 0-15,1 0 16,-1 0-16,1 0 16,0 0-16,-1 0 15,1 0 1</inkml:trace>
  <inkml:trace contextRef="#ctx0" brushRef="#br0" timeOffset="52705.464">6103 84 0,'0'9'78,"0"19"-63,0-9-15,0-1 16,0 1-16,0 9 0,10 0 16,-10 0-1,0-1-15,0 11 0,28-10 16,-28-1-16,0-8 15,0 0-15,18-1 16,-18 1 0,0 0-1,0-29 48,0-18-48</inkml:trace>
  <inkml:trace contextRef="#ctx0" brushRef="#br0" timeOffset="53595.8823">6150 307 0,'9'0'63,"-9"-19"-47,28 19-16,-9 0 15,-1 0-15,1-18 16,9 18-1,0-28 1</inkml:trace>
  <inkml:trace contextRef="#ctx0" brushRef="#br0" timeOffset="53191.6363">6261 56 0,'0'9'16,"0"0"0,0 10-1,0 0-15,0-1 16,0 10-16,0 9 16,19 1-16,-19-1 15,0-9-15,19 0 16,-19-10-16,0 1 15,18-1-15,-18 1 16,0 9 0,28-9-1</inkml:trace>
  <inkml:trace contextRef="#ctx0" brushRef="#br0" timeOffset="51857.5035">6168-121 0,'-9'0'141,"-19"0"-110,0 0-15,10 0-16,-1 0 16,0 0-16,1 0 15,-1 0-15,10 0 16,-28 9-1,18-9 1,1 0 0,18 19-1,-19-19-15,10 0 16,-10 0 46,19 28 110,0 0-156,9-10 0,-9 1-16,0 0 15,0-1-15,0 1 16,19-1-16,-19 1 15,0 9-15,0 9 16,0-9-16,19 0 16,-19 0-16,0 18 0,0-8 15,0 8-15,0-18 16,0 0-16,0 0 16,0 9-16,0-9 15,0-9-15,0-1 16,0 10-1,0-9 1,0-1 62,0 1-31,0-10 47,18-9-16,1 0-31,-1-9-32,10 9 1,-9 0 0,-1 0-16,1-19 15,0 19-15,9 0 16,-10 0 0,1 0-1,-1 0 1</inkml:trace>
  <inkml:trace contextRef="#ctx0" brushRef="#br0" timeOffset="54617.4696">6494 409 0,'-19'0'16,"19"-9"46,0-10-30,10 19-32,18 0 31,-10 0 0,1 0-15,-19 10-16,0 18 15,0-10 1,0 1-16,0 27 16,0-27-1,-28 0-15,-9 18 16,-28 19 15,46-56-31,-18 0 16,37-10 31,0-8-16,9 18-16,10 0 1,9 0 0,9 0-1,-19 9-15,1-9 16,0 0-16,-1 0 16,1 0-16,-10 0 15,10 0 1,-1 0-1,-18-9 1,19-10-16,-19 1 31</inkml:trace>
  <inkml:trace contextRef="#ctx0" brushRef="#br0" timeOffset="90775.1006">6559-112 0,'9'0'141,"10"0"-125,-19-9-1,28 9-15,9 0 16,-18 0 0,-1 0-16,1 0 0,0 0 15,9 0 1,-28-19-16,18 19 15,1 0 1,-1 0 47,-18 10 46,0 8-93,0 1-1,0 9 1,0-10-1,19 1-15,-19 0 16,0-1-16,0 1 16,0 0-16,0-1 15,0 1-15,0-1 16,0 1-16,0 9 0,0-10 16,0 1-16,0 0 15,0-10-15,0 10 16,0-1-16,0 1 15,0-1-15,0 1 16,0 0-16,0 9 16,0-1-1,0 11 1,0-10 0,0 0-1,0-10 1,0 1-1,0-1 1,0 1 0,0 0-1,0-1 1,0-9 0,0 10-1,0 0 1,-9-19 249,-10 0-265,0 0 32,10 0-17,9 18 1,-18-18 0,-1 0 77,0 0-61,29 0 77</inkml:trace>
  <inkml:trace contextRef="#ctx0" brushRef="#br0" timeOffset="92830.9457">6950 614 0,'9'0'15,"10"0"1,-1 0 0,10-28-1,-9 10 1,0-1-1,-19 0 1,18 19 0,-18-28-1,0-27 32,0 36-31,-9 19-16,-10 0 31,1 0-15,-1 0-1,19 9 1,-19-9-16,19 19 16,0 0-1,-9-19-15,9 27 16,0 20-16,0-28 15,0-1 1,9 10-16,10-9 16,9-1-1,9-18 1,-9 0 0,-9 0-1,-1 0 1,-8 0-1,-10-37 1,0 18 0,28 1-16,-28-1 31,0 29 47,0 8-62,0 1-1,18-19 1,-18 18-16,9-18 16,29 0-1,-10 0 1,-10-18-16,-18-1 15,19 19 1,-19-18-16,0-10 16,0-10-1,-9 20 1,-29-10 0,29 28-1,9-19-15,-19 19 16,-18 0-1,37 10 1,-18-10-16,18 28 16,-19-1-1,19 11-15,0-20 16,0-8 0,9-10-1,-9 18 1,19-18-1,-19-9 1,18 9-16,-18-9 16,19 9-1,0 0 17,-1 9-1,-18 9-31,0-8 0,0 8 15,19 20 1,-19-10-16,0-1 0,0-8 16,0 0-16,0-1 15,19-18-15,-19 19 16,0-38 31,0-18-32</inkml:trace>
  <inkml:trace contextRef="#ctx0" brushRef="#br0" timeOffset="95424.398">7592 335 0,'9'0'46,"10"0"-14,-1 0-17,1 0 1,0 0 0,9 0-1,-10 0-15,1 0 16,-1 0-16,-8 0 15,18-28-15,-19 28 16,10 0-16,-1 0 16,1 0 15</inkml:trace>
  <inkml:trace contextRef="#ctx0" brushRef="#br0" timeOffset="94571.2371">7601 167 0,'10'0'63,"17"0"-47,-8 0-1,9 0 1,-9 0-1,-1 0-15,1 0 16,-1 0-16,-8 0 16,8 0-16,1 0 15,9 0 1,-10 0 0,-18 10 15</inkml:trace>
  <inkml:trace contextRef="#ctx0" brushRef="#br0" timeOffset="98850.9647">8550 502 0,'-18'0'15,"-1"0"126</inkml:trace>
  <inkml:trace contextRef="#ctx0" brushRef="#br0" timeOffset="98043.2351">8308-93 0,'-9'0'63,"-10"0"-32,1 9 0,-1 28-15,-9-9 0,28 0-16,-18 0 15,18-18-15,0 27 32,-19 56-1,0-75-31,19 1 15,0-10-15,0 10 16,0 0-16,0 27 16,0-27-1,0 9 1,0-10-16,0 10 16,0-9-1,0-1 1,0 1-1,10-19-15,-10 19 16,18-1 0,1 1-1,0-19 17,-1 18-17,1-18 16,-1 0-15,1 0 0,0 0 15,-19-9-31,18 9 16,1-19 15,-1 1-16,-18-1 17,19 19-32,-19-18 15,0-1 1,19 19-16,-19-28 16,0 0-16,0 0 15,18 28 1,-18-18-16,0-1 15,0 0 1,0 1 0,0-1-1,0 1 1,0-1 0,0 0-1,0 1 1,0-1-1,0 1 17,0 8-17,0-27 17,0 18-17,-9 19-15,9-9 16,0-9-1,0-1 1,-19 19-16,19-19 16,0 1-1,-18 18 1,18-19 0,-19 0 15,19 1 16,-18 18-32,-1 0 1,0 0 0,1 18-16,-1 1 15</inkml:trace>
  <inkml:trace contextRef="#ctx0" brushRef="#br0" timeOffset="100612.6157">8811-28 0,'-19'0'63,"19"9"-63,0 19 15,-28 0 1,28-9 0,0-1-16,0 10 15,0 0 1,0-9-1,0-1 1,0 1 0,-18-19-1,27 0 79,28 0-63,-37-9-31,19 9 16,-10 0 0,19-19-16,-19 19 15,10 0 1,18 0-1,-18 0 1,9 0 0,-28 19-1,28-19-15,-28 18 16,18-18-16,-18 28 16,19 10-1,-19-20 1,0 1-1,0 9 1,0 0-16,0-1 31,-10-27-31,10 38 0,-18-38 16,18 9-16,-28-9 16,9 28-16,1-28 15,-1 0-15,0 19 16,1-19-16,-1 0 15,1 0-15,-1 0 16,0 0-16,-27-10 47,46-8 15,9 18-30</inkml:trace>
  <inkml:trace contextRef="#ctx0" brushRef="#br0" timeOffset="99503.6056">8792-65 0,'19'0'63,"9"0"-48,-10 0 1,1 0-16,9 0 16,-10 0-1,1 0 17,-28 0 61</inkml:trace>
  <inkml:trace contextRef="#ctx0" brushRef="#br0" timeOffset="101949.8886">9108 177 0,'0'-19'31,"10"1"0,8 18-15,-18-19-1,19 19-15,-19-9 16,19 9-16,-19-38 16,28 38-16,-28-27 15,27 27-15,-27-28 16,38 28-16,-38-47 15,18 28-15,-18-8 16,19 27 0,-19-19-16,0 0 15,0 1 17,0 27 93,0 19-125,0-9 15,0-1-15,0 10 16,0 9-16,0-18 15,0 9-15,0 0 16,0 0-16,0 0 16,0 9-16,0-19 15,0 10-15,0 0 16,0 0-16,0 0 16,0-9-16,0-1 15,0 1-15,0 9 16,0-10-1</inkml:trace>
  <inkml:trace contextRef="#ctx0" brushRef="#br0" timeOffset="103389.9034">9453-47 0,'0'10'63,"-19"-10"-63,19 28 15,0 9 1,0-18-16,0-1 15,-18 1-15,18-1 16,0 1-16,0 0 0,0-1 16,0 1-16,0-1 15,0 1-15,0 0 16,0-1-16,0 10 16,9 0-1,-9 0 1,0-9-1,18-19 1,-18 18-16,19 1 31,0-19-15,-1 18 15,10-18-15,-9 0-1,-1 0 1,1 0 0,-19-18-1,19 18 1,-19-19-16,18 1 16,-18-1-1,19-9 1,-19 19-1,0-10 1,18 19 0,-18-18-16,0-10 15,0-10 1,0 10 0,0 10-1,0-1 1,0 1-1,0-1 1,0 10 0,-9-19-1,9 9 1,-18 19 0,18-9-16,0-10 15,-19 19 1,19-18-16,0-1 31,-19 19-15,19-19-1,-18 19 1,18-18 0,-19 18-1,0 0 1,-8 0 15,8 0-31,0 0 31,19 9-31,-28 10 0</inkml:trace>
  <inkml:trace contextRef="#ctx0" brushRef="#br0" timeOffset="105976.9546">9890 409 0,'0'-9'109,"0"-10"-78,0 1-15,0-1 0,0-9-1,0 0 1,0 10 0,0-1-16,0 1 15,19-1-15,-19 0 16,0 1-1,18 18-15,1 0 47,-1 18-31,1 29 0,-19-28-16,19-1 15,-19 1-15,0-1 16,28 1-16,-28 0 15,0 8 1,0-36 62,0-9-78,0-1 0,0-9 16,0 0-1,0 0-15,18 10 0,-18-1 16,19-18 0,-19 18-1,18 19-15,1 0 32,0 0-17,-19 28 1,18-9-16,-18-1 15,19 10-15,-19-9 16,0-1-16,18 1 0,-18 0 16,0 9-1,0-38 63,0-8-78,0-1 16,0 10-16,19-19 16,-19 9-16,0 10 15,19-19-15,9 9 16,-10 19 0,-18-18-1,9 18 1,10 0-16,18 18 15,-18 10 1,-19-9 0,19 0-16,-19-1 15,0 10-15,0 0 16,0 9-16,0-28 16,0 10-16,0 18 15,0-65 48</inkml:trace>
  <inkml:trace contextRef="#ctx0" brushRef="#br0" timeOffset="106810.6519">10458 251 0,'-19'0'31,"19"10"0,0-1-31,0 28 31,0-9-31,0 0 16,0-10 0,19-18-1,-1 0 1,29 0 15,-19 0-15,9-9-1,-19-9 1,1-1 0,-19 0 15,19 19-31,-19-18 0,0-1 31,0 1-15,0-1-1,0-9 1,-10 28-16,10-28 16,-28-9-1,-9 18 1,9 19-1,10 0 1,-10 0 0,28 10-16,-28 8 0,28 1 15,-37-1-15,37 1 16,0 0-16,0-1 16,0 1-16,0-1 15,9 1 1</inkml:trace>
  <inkml:trace contextRef="#ctx0" brushRef="#br0" timeOffset="107847.1654">10625 177 0,'0'9'31,"9"-9"-15,29 0-1,-1-9 1,-19 9-16,1-19 15,18-18 1,-9 9 0,0-9-1,-28 18 1,9 19-16,-9-28 16,0 10-1,0-1 1,0 0-1,0 10 1,-28-19 15,10 28-15,9 0 15,9 10-15,-28 8-1,28 19 1,-19-18-16,19 0 16,0-1-16,-19 10 15,19 0-15,0 0 16,0 9-16,0-9 16,0 0-16,0-9 15,0-1-15,0 1 0,0-1 16,0 1-16,19 9 15,9-9 1,-9-19 0,-10 0-1,9 0 1,20 0 0,-20-10-1,1 10 1,-19-18-1,18 18-15,1-19 16</inkml:trace>
  <inkml:trace contextRef="#ctx0" brushRef="#br0" timeOffset="108556.9731">11193-130 0,'0'9'63,"-10"28"-48,10-18 1,-18 18-16,18-9 16,-19 0-16,19 18 15,-37 10-15,37 19 16,-37-10-16,37 0 16,-38-19-16,38-8 15,-27-1-15,27-9 0,0-10 16,-19 29 15,19-28-31,-19-19 16,19-19 46,10 19-46</inkml:trace>
  <inkml:trace contextRef="#ctx0" brushRef="#br0" timeOffset="109246.3563">11276 9 0,'0'47'94,"0"-19"-79,0 0-15,0 9 16,-18 0-16,18 10 16,-19-1-16,19-18 0,0-9 15,0-1-15,-18 1 16,18-1-16,0 1 16,0 0 46,9-19-46,9 0-1,10 0 1,-9 0-16,0 0 16,-1 0-16,1 0 15,-1-19-15,1 19 0,0 0 16,-1 0-1,-9 0 1</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0:30.466"/>
    </inkml:context>
    <inkml:brush xml:id="br0">
      <inkml:brushProperty name="width" value="0.05292" units="cm"/>
      <inkml:brushProperty name="height" value="0.05292" units="cm"/>
      <inkml:brushProperty name="color" value="#2F5597"/>
      <inkml:brushProperty name="fitToCurve" value="1"/>
    </inkml:brush>
  </inkml:definitions>
  <inkml:trace contextRef="#ctx0" brushRef="#br0">-7211 223 0,'0'10'140,"0"8"-124,0 10-16,0 9 0,0 1 16,0 8-16,0 10 15,0 0-15,0 0 16,0 18-16,0-18 15,0 0-15,0-10 16,0 10-16,0 0 16,0 0-16,0-10 15,0-9-15,0-9 16,0 9-16,0-9 16,0-9-16,0 9 15,0-9 1,0-1 15,0-27 47,0-10-62</inkml:trace>
  <inkml:trace contextRef="#ctx0" brushRef="#br0" timeOffset="1010.936">-7229 893 0,'0'-18'31,"0"-1"-15,9 19-1,-9-37-15,28 18 16,-10 1-16,1-1 16,9-9-16,0-9 15,-10 9-15,20-9 16,-1-10-16,0 1 16,0-1-16,-9 10 0,0 9 15,9-9-15,-18 18 16,0 1-16,-19-1 15,27 19-15,-27-19 16</inkml:trace>
  <inkml:trace contextRef="#ctx0" brushRef="#br0" timeOffset="1954.7591">-7071 689 0,'-19'0'31,"28"0"1,-9 9-32,28 19 15,-9 0 1,-19-10-1,37 1-15,-18 18 16,-1-9-16,1 0 16,9 9-16,-10-9 15,1 0-15,0 0 16,-1-10-16,-18 1 16,38-19-16,-38 37 15,27-18-15,-27-1 16,19-18-16,-19 47 15,19-47-15,-19 19 0,18-19 16,-18 18-16,19 1 16,-1-19 124</inkml:trace>
  <inkml:trace contextRef="#ctx0" brushRef="#br0" timeOffset="4085.6315">-6364 661 0,'9'0'63,"10"0"-63,-1 0 15,1 0-15,9 0 16,0 0-16,9 0 16,-28 0-16,28 0 15,-18 0-15,0-19 16,-1 19-16,1 0 15,-10 0 17,-9 9-1</inkml:trace>
  <inkml:trace contextRef="#ctx0" brushRef="#br0" timeOffset="4579.8024">-6299 800 0,'9'0'15,"1"0"1,45 0 0,-36-9-1,0 9-15,-1 0 16,-9 0-16,29 0 15,-20 0 1,1 0 0</inkml:trace>
  <inkml:trace contextRef="#ctx0" brushRef="#br0" timeOffset="9867.0754">-5145-335 0,'-10'0'125,"-8"0"-109,-1 0-1,1 0 1,-10 0 0,-10 0-1,38 9 1,-28-9-16,10 0 15,-1 0 1,10 0 0,9 19-1,-19-19 1,19 19 187,0 9-172,0-1-31,0 11 16,0-20 0,0 1-16,0-10 15,0 10-15,0-1 16,0 1-16,0 0 15,0-1-15,0 10 16,0 0-16,0-9 16,0-1-16,0 1 15,0-1-15,-28 1 16,28 9-16,0 9 16,0-18-16,0-1 15,0-8-15,0 8 0,0 1 16,0 0-16,0-1 15,-18 1-15,18-1 16,0 1-16,0 0 16,0-1-16,0 10 15,0-9 1,0-1 0,0 1 15,0 0 0,0-1 16,0 1-16,9-19 188,10 0-203,-1 18-1,1-18 1,0 0-1,8 0 1,11 0 0,-10 0-1,0 0 1,-10 0 0,1 0-1,-1 0 1,1 0 15</inkml:trace>
  <inkml:trace contextRef="#ctx0" brushRef="#br0" timeOffset="11565.0852">-5183-56 0,'10'0'110,"8"9"-95,29 29 1,-29-20-16,1 1 16,0 0-16,-1-1 15,1 1-15,0-1 0,18 10 16,-19-9-1,1-1-15,0 1 0,-19 0 16,37-1-16,-19 20 16,-18-29-1,19-9 1,-19 18 0,0-27 62</inkml:trace>
  <inkml:trace contextRef="#ctx0" brushRef="#br0" timeOffset="12065.9795">-4829-140 0,'0'19'47,"0"9"-31,0-9-1,0-1-15,0 10 16,0 0-16,0 9 16,0-9-16,0 9 15,0 1-15,0-11 0,0 1 16,0 0-16,0 0 16,0-9-16,0-1 15,0 1-15,0 0 16,0-29 46</inkml:trace>
  <inkml:trace contextRef="#ctx0" brushRef="#br0" timeOffset="13153.6121">-4736 233 0,'0'-19'32,"0"0"-1,9 19-31,19-18 31,-18 18-15,8 0-1,1 0 1,-1 9 0,-18 19-1,0-9 1,0-1-16,0 1 15,0-1-15,0 1 16,0-10-16,0 10 16,-18 9-16,18-10 15,-19 1-15,19 0 16,-28-1-16,0 10 16,10-28-1,-1 0 32,19-9-31,0-10 15,9 19 0,-9-18-15,19 18-1,0 0 1,-1 18 0,19-18-1,-37 19 1,28-19-16,0 0 16,-9 0-1,-1 0 1,1 0-1,-19-9-15</inkml:trace>
  <inkml:trace contextRef="#ctx0" brushRef="#br0" timeOffset="10785.883">-5201-56 0,'0'9'93,"0"19"-77,0 10 0,0-10-1,0-1 1,0-8-16,0 0 16,0-1-16,0 10 15,0 0-15,0 0 0,0 9 16,0-18-1,0-10-15,0 10 16,0-1 0,9-18 77</inkml:trace>
  <inkml:trace contextRef="#ctx0" brushRef="#br0" timeOffset="14861.4643">-4615-354 0,'9'0'47,"10"0"-31,9 0 0,-10 0-16,1 0 15,0 0 1,-1 0-16,1 0 0,-1 0 15,1 0-15,0 0 16,-10 0-16,28 0 16,-18 0-1,-1 19 17,1-19-1,-19 19-16,0-1 17,0-8-17,0 27 1,0-9 0,0-10-1,0 1-15,0 0 16,0 8-16,0 1 15,0 0-15,-19 9 16,19-9-16,0 10 16,0 8-16,0-18 15,-18 0-15,18 9 16,0-9-16,0 0 16,0 0-16,0 0 15,0 9-15,9-9 0,-9-9 16,0 8-16,0 1 15,0-9-15,0 0 16,0-1-16,0 10 16,0-9-1,0-1 1,0 1 0,0 0 30,-9-29 158,-10 10-189,1 0 1,-1 0-16,10 0 15,-10 0 17,19-18 30</inkml:trace>
  <inkml:trace contextRef="#ctx0" brushRef="#br0" timeOffset="28250.4033">-4261 484 0,'9'0'187,"9"0"-156,1 0 1,-19-19-32,19 19 15,-19-18 1,18-1 0,-18 0 15,0 1 0,-9 18 32,-10 0-17,1 0-14,18 9 15,-19-9-32,19 19 1,0-1-1,0 1 17,0 0-1,0-1 0,0 1-15,0-1 15,9-18-15,-9 10 15,19-10-15,0 0 15,-1 0 0,1 0-15,-1 0-1,1 0 17,-19-19-17,19 19 16,-1 0 16,-18-19-31,19 19 0,-19-18-1,19 18 1,-19-19-1,0 1 17,0 27 108,0 10-108,0-1-1,0 1 0,0-1 0,9-18-15,9 0 15,1 0 0,0 0-15,-19-9-16,18-19 31,-18 19-15,0-10 15,0 1-15,0-10 15,0 9-31,0 0 31,-9 19-31,9-18 16,-9 18 0,-10 0-1,-9 9 16,28 10-15,-9-19-16,9 18 16,0 1-1,0 0 1,0-10 0,0 10-1</inkml:trace>
  <inkml:trace contextRef="#ctx0" brushRef="#br0" timeOffset="28759.0323">-3927 437 0,'0'10'32,"0"-1"-17,0 28 1,0-18-16,0 18 16,0-18-1,0-1-15,0 1 0,0-1 16,0 1-1,0 0-15,0-1 0,0 10 16,0-9 0,0-47 46,0 0-46</inkml:trace>
  <inkml:trace contextRef="#ctx0" brushRef="#br0" timeOffset="33087.4702">-3071-149 0,'0'9'31,"0"10"-15,0 28 0,0-20-16,0 1 15,0 0-15,0 0 16,19 9-16,-19-9 15,0 10-15,0-1 0,0-9 16,0 0 0,19 0-16,-19 9 0,0-28 15,0 10-15,0-1 16,0 1-16,0 9 16,0-10 15,0-27 31,0-19-46</inkml:trace>
  <inkml:trace contextRef="#ctx0" brushRef="#br0" timeOffset="34759.1421">-2940 344 0,'0'-18'62,"0"-1"-30,9 0-17,10 19 1,-1 0 15,1 0-15,-1 0-1,-18 10 1,19-10 0,-19 18-16,0 1 31,0 0-16,0 8-15,-9 1 32,9-9-32,-19 0 0,19-1 15,-37 10-15,18-28 16,19 28-16,-28-28 16,28 19-16,-18-19 15,18-10 63,9 10-31,10 0-31,-1 0 15,1 0-15,0 0-1,-19 10-15,18-10 16,1 0 0,-1 0-1,1-10 1</inkml:trace>
  <inkml:trace contextRef="#ctx0" brushRef="#br0" timeOffset="36718.1389">-2912-344 0,'0'-19'16,"9"19"15,19 0-16,-10-18-15,1 18 16,0 0-16,-1 0 0,1 0 16,-1 0-16,1 0 15,9 0 1,0 0 0,-9 0-1,-19 9 63,0 9-46,18-18-32,-18 19 15,0 0 1,0 9-1,0 18 1,0-27-16,0 9 16,0 0-16,0-1 15,0 1-15,0 19 16,0-19-16,0 18 16,0-8-16,0-11 15,0 20-15,0-19 16,0 9-16,19 0 15,-19-9-15,0 0 0,0-9 16,0-1 0,0 1-16,0 0 0,18-1 15,-18 1 1,0-1 234,0 1-219,0 0 0,-18-19 219,-1 0-203,1 0-15,-1 0-17,0 0 16,19-10 1,-18 10-32</inkml:trace>
  <inkml:trace contextRef="#ctx0" brushRef="#br0" timeOffset="38818.9724">-2466 428 0,'10'0'63,"17"-19"-32,-8 1-15,9-1-1,-9 1 1,-19-1 31,0 0-31,0 1-1,-10 18 1,-8 0-1,-1 0 17,0 0-17,19 9 1,-18-9 0,18 19-1,0-1 1,0 1-1,0 9 1,0 0-16,0 0 16,0-10-1,9-18 1,-9 19 0,19-19-16,-1 0 15,1 0 1,-19-9-1,19 9-15,-19-19 16,18 19-16,-18-19 16,9 19-1,-9-18 1,0 27 62,47 19-31,-38-28-16,10 0-15,9-19-1,-28 1 1,9 18 0,-9-10-16,0-8 15,0-1 1,0 1 0,-19 18 30,1 0-30,18 9 0,-19-9-1,19 18-15,0 1 16,-18-19 0,18 9-1,0 10-15,0 18 31,9-37-31,10 0 47,-1 0-31,-18-9 0,19-10-1,-1-9 1,-18 10 15,19 18 0,-19 9 32,0 10-48,19-1 1,-19 1 0,0 0-16,0-1 15,0 1-15,0-1 16,0 1-16,0 0 0,0-1 16,0 1-1,0-29 63</inkml:trace>
  <inkml:trace contextRef="#ctx0" brushRef="#br0" timeOffset="43132.1366">-2577-428 0,'0'-19'125,"9"19"-110,9 0 1,-18-18 0,19 18-1,0 0 1,-1 0 0,-18-19-16,19 19 15,-10 0 1,10 0 15,-19 10-15,18-10-1,-18 18 1,0 1 0,0-1 15,-9 1 0,-9-19-15,18 19-1,-28-19-15,9 18 32,0-18-1,29 0 156,8 0-155,1 0-17,0 0 16,-1 0-15,-9 0 0,10 0-1,-19 19 1,19-19 0,-19 18-1,18 1 1,-18 0 15,0-1-15,0-8 15,0 8-15,-9 10 30,-10-28-30,1 0 0,8 0-1,-8 0 1,-1 0 0,1 0 15,18-9-16</inkml:trace>
  <inkml:trace contextRef="#ctx0" brushRef="#br0" timeOffset="29886.3226">-3750 56 0,'0'-9'47,"10"9"-31,-10-10-16,-10 10 47,-8 0 0</inkml:trace>
  <inkml:trace contextRef="#ctx0" brushRef="#br0" timeOffset="31587.1091">-3322-326 0,'-9'0'62,"-10"0"-46,19-18-16,-18 18 15,-1 0 1,10 0 0,-10 0-1,1 0 1,18 9-16,-19-9 16,0 0 15,19 19 0,-18-19 0,18 18 94,0 1-47,0 0-31,0-1-15,0 10-17,0-9-15,0-1 16,0 1-16,0-1 15,0 1-15,0 9 16,0 0-16,0 0 0,0 0 16,0 18-16,0-9 15,0 10-15,0-10 16,0 10-16,0-10 16,0 9-16,0-8 15,0-10-15,0 9 16,0-19-16,0 10 15,0-9-15,0 0 16,0-1-16,0 10 16,0-9 15,9-19 219,19 0-219,-9 0-15,-1 0-1,1 0 1,-1 0 0,1 0 15</inkml:trace>
  <inkml:trace contextRef="#ctx0" brushRef="#br0" timeOffset="32512.568">-3238-130 0,'0'9'47,"0"19"-32,0-9-15,0-1 16,0 10-16,0 0 16,0 19-16,0-10 15,0 9-15,0-9 0,0 10 16,0-19-16,9 0 15,-9 0-15,0-10 16,0 1-16,0 0 16,0-1-1,0-27 48,0-10-63,0 1 15</inkml:trace>
  <inkml:trace contextRef="#ctx0" brushRef="#br0" timeOffset="33538.0248">-3201 140 0,'9'0'63,"19"0"-48,-9 0-15,0-19 16,-1 19-16,1 0 16,-1 0-16,1-19 0,0 19 31,-19 10 0</inkml:trace>
  <inkml:trace contextRef="#ctx0" brushRef="#br0" timeOffset="3230.3584">-6569 1116 0,'-9'0'234,"-10"0"-218,-9 0 15,10 19-15,18 0-1,-19-19 1,19 18-16,0-8 16,0 8-1,0 1-15,0 18 32,0-28-17,0 10-15,9 9 31,10-28-15,9 0 0,-9 0-16,-1 0 15,1 0-15,9 0 16,-10 0 0,1 0-1,-19-9 1</inkml:trace>
  <inkml:trace contextRef="#ctx0" brushRef="#br0" timeOffset="56012.9113">-4075 1479 0,'-10'0'15,"10"-18"32,10-1 0,8 19-31,1 0-1,-1-18 1,10 18-1,-9 0 1,0 9 0,-19 19 15,0-10-15,0 1-1,0 0 1,-10-19-16,-8 18 31,-1 1-31,0-19 16,1 0 15,27 0 94,10 0-109,-1 0 15,1 0-16,0 0 17,-19 18-17,18-18-15,-18 19 0,0 0 16,0-1 0,0 1-1,0-10 16,-18 19-15,-10-28 15,28 19-31,-28-19 16,0 0 0,0 0-1,9 0-15,19-10 16,-18 10-1,-1-28 17,28 28 61</inkml:trace>
  <inkml:trace contextRef="#ctx0" brushRef="#br0" timeOffset="50415.7233">-4810 986 0,'-10'0'0,"-8"0"63,-1 0-32,0 0 0,10 0 1,-9 0-17,-1 0 17,0 0-17,1 0 1,-1 0-1,1 0 48,18 10 46,0 8-93,0 10 0,0 0-1,0-9 1,0-1-16,0 1 15,0-1-15,0 1 16,0-10-16,0 10 16,0 18-16,0-9 15,0 0-15,0 0 16,0 0-16,-19 9 16,19-18-16,0 9 15,0-10-15,0 1 16,0-1-16,0 1 0,0-10 15,0 10-15,-19 9 16,19 0 0,0 0-1,0-10 1,0 1 0,0-1-1,-18-18-15,18 19 16,9-19 218,10 0-218,-10 0-1,-9 19-15,37-19 16,0 0 0,-9 0-1,9 0 1,-18 0 0,-19 9-16,9-9 46</inkml:trace>
  <inkml:trace contextRef="#ctx0" brushRef="#br0" timeOffset="51241.8923">-4838 1228 0,'0'9'63,"0"10"-48,0 18 1,0-27-16,0 8 16,0 1-16,0-1 15,0 10-15,0 10 16,0-20-16,0-9 16,0 10-16,9-19 15,-9 47-15,0-29 16,0 10-1,0-9 1</inkml:trace>
  <inkml:trace contextRef="#ctx0" brushRef="#br0" timeOffset="51918.0983">-4857 1210 0,'9'0'47,"-9"9"-47,19-9 15,-19 18 1,9-18-16,-9 19 16,37-19-16,-37 28 15,28-9-15,-9-1 16,0 1-16,-1 9 16,-18-19-16,37 19 0,-37-9 15,28-1 1,10 10-16,-20-9 15,-18-1 1,19-18 0,-19 19 15,0-28 63</inkml:trace>
  <inkml:trace contextRef="#ctx0" brushRef="#br0" timeOffset="52418.083">-4569 1116 0,'0'10'31,"0"8"-15,0 1 0,0 0-16,0-1 15,0 1-15,0-1 16,0 1-16,0 9 15,0 0-15,0 0 16,0 18-16,0-18 16,0 0-16,0 0 0,0-9 15,0-1 1,0 10-16,0-9 16,0-38 62</inkml:trace>
  <inkml:trace contextRef="#ctx0" brushRef="#br0" timeOffset="53320.0041">-4420 1116 0,'0'10'47,"0"8"-31,0 10-1,0 10 1,0-20-16,0-9 15,0 10-15,0 0 16,0 9-16,0 9 16,0 0-16,0 10 15,0-20-15,0 1 16,10 0-16,-10-9 16,0 18-1,0-28 1,0-46 46,0 19-62</inkml:trace>
  <inkml:trace contextRef="#ctx0" brushRef="#br0" timeOffset="54385.9618">-4410 1321 0,'18'0'31,"19"0"-16,-18 0 1,0 0-16,-1 0 16,1 0-16,9 0 15,-10 0 1,1 0 0,0 0 15</inkml:trace>
  <inkml:trace contextRef="#ctx0" brushRef="#br0" timeOffset="53903.5177">-4215 1116 0,'0'10'46,"0"8"-30,0 10 0,0-9-16,0 0 15,0-1-15,0 10 16,0-9-16,0 9 16,0-1-16,0 11 15,0-1-15,0 9 16,0-18-16,0 0 15,0-9-15,0-1 16,0 10 0,0-9-1,19-19 1,-19-9 31,-10 9-32</inkml:trace>
  <inkml:trace contextRef="#ctx0" brushRef="#br0" timeOffset="57542.2496">-3973 1079 0,'28'0'47,"0"0"-32,-28-18-15,28 18 16,-10 0 0,1 0-1,9 0 1,-10 0-1,1 0 1,-19 9 0,0 10 77,0-1-61,0 1-17,0 9 1,0 9 0,0-18-16,0 8 15,0-8-15,0 18 16,0-9-16,0 0 0,0 0 15,0 0-15,0 9 16,0-9-16,0 0 16,0-9-16,0-1 15,0 1-15,0-1 16,0 1-16,0-10 16,0 29-1,0-20 1,19-18-16,-19 19 15,0-10 48,-10-9 78,-8 0-95,-38 0 1,65 0 31,10 0-62</inkml:trace>
  <inkml:trace contextRef="#ctx0" brushRef="#br0" timeOffset="58755.472">-3722 1005 0,'0'-19'47,"9"19"-31,-9-18-1,19 18 1,0 0 0,-1 0-1,1 0 17,-19 9-1,0 10 0,0 8-31,0 1 16,-19-28-16,19 38 15,-18-38-15,18 18 16,-19-18-16,28 0 156,10 0-125,-19 19-31,9-19 16,10 0 0,0 0-1,-19 9-15,18-9 0,10 0 32</inkml:trace>
  <inkml:trace contextRef="#ctx0" brushRef="#br0" timeOffset="60998.4794">-3694 1619 0,'9'0'47,"29"0"-16,-20 0-15,-18-19-16,19 19 16,-1-18-1,1-1 1,0-9 0,-19 19 15,0-10 0,-10 19 16,10-18-31,-18 18-16,-1 0 31,1 9-16,-1 19 17,19-10-32,0 10 15,-19-28 1,19 38-16,0-29 16,0 10-1,0-1 1,10-18-1,-10 19 1,18-19-16,1 0 16,-1 0-1,1 0 1,0 0 0,-10 0-1,28-10 32,-37-8-31,19 18 124,-19 9-124,18-9 0,-18 19-16,19-19 15,0 0 1,-1 0 15,1 0-15,-1-10-1,-18-8 1,19 18-16,-19-19 16,0 1-1,19 18-15,-19-19 16,0 0-1,0 10 1,-10 9-16,10-19 16,-18 19-16,-1-27 15,0 27 1,1 0 0,-1 0-1,1 0 1,18 9-1,-19-9-15,19 37 16,0-18 0,0 9-1,0 0 1,0-10 0,9-18-16,10 0 15,-19 19 1</inkml:trace>
  <inkml:trace contextRef="#ctx0" brushRef="#br0" timeOffset="61659.6369">-3322 1572 0,'0'19'63,"0"18"-48,0-18-15,-18-1 16,18 1-16,0 28 31,0-29-31,0 1 0,0-1 16,0 1-16,0 9 15,0 0 1,0-10 0,0 1-1,0-38 79</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5:02.522"/>
    </inkml:context>
    <inkml:brush xml:id="br0">
      <inkml:brushProperty name="width" value="0.05292" units="cm"/>
      <inkml:brushProperty name="height" value="0.05292" units="cm"/>
      <inkml:brushProperty name="fitToCurve" value="1"/>
    </inkml:brush>
  </inkml:definitions>
  <inkml:trace contextRef="#ctx0" brushRef="#br0">0 113 0,'27'0'203,"0"0"-187,-10 0-1,10-18 1,0 18 0,-10 0-16,10 0 15,-9 0 1,0 0-16,-1 0 15,1 0-15,0 0 16,0 0-16,8-19 16,-8 19-16,0 0 15,0 0-15,-1 0 0,1 0 16,0 0 0,0 0-16,-1 0 0,1 0 15,9 0-15,-9 0 16,-1 0-16,1 0 15,0 0-15,-9 0 16,9 0-16,-1 0 16,1 0-16,0 0 15,0 0-15,-1 0 16,1 0-16,0 0 16,0 0-16,0 0 15,-1 0-15,-8 0 16,9 0-16,0 0 0,-1 0 15,1 0 1,0 0-16,0 0 0,0 9 16,-1-9-16,1 0 15,0 0-15,0 0 16,-1 0-16,10 0 16,-9 0-16,8 0 15,-8 0-15,0 0 16,0 0-16,-1 0 15,10 0-15,0 0 16,-1 0-16,10 0 16,-9 0-16,-10 0 15,10 0-15,-9 0 16,0 0-16,-1 0 0,1 0 16,-9 0-16,9 0 15,0 0-15,-1 0 16,1 0-16,0 0 15,0 0-15,8 0 16,-8 0 0,9 0-1,8 0 1,-8 0 0,-9 0-1,-1 0-15,-8 0 16,9 0-16,0 0 15,0 0-15,17-9 0,-8 9 16,-1 0-16,1 0 16,-9 0-16,0 0 15,-1 0-15,1-18 16,0 18-16,0 0 16,-1 0-16,1 0 15,0 0-15,0 0 16,-1 0-16,1-19 15,0 19-15,0 0 16,8 0 0,-8 0-16,9 0 15,-9 0-15,8 0 32,-8 0-32,0 0 0,0 0 15,8 0 1,1 0-1,-9 0-15,-1 0 16,1-19-16,0 19 16,9 0-16,-10 0 15,10 0-15,-9 0 16,0 0-16,-1-18 16,1 18-16,0 0 15,0 0-15,-1 0 16,1 0-16,0 0 0,0 0 31</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4:23.062"/>
    </inkml:context>
    <inkml:brush xml:id="br0">
      <inkml:brushProperty name="width" value="0.05292" units="cm"/>
      <inkml:brushProperty name="height" value="0.05292" units="cm"/>
      <inkml:brushProperty name="fitToCurve" value="1"/>
    </inkml:brush>
  </inkml:definitions>
  <inkml:trace contextRef="#ctx0" brushRef="#br0">-4347 2345 0,'0'18'46,"0"10"-30,0-9 0,0-1-16,0 1 15,0 0-15,0-1 16,0 1-16,0-1 16,0 1-16,0 9 15,0-9 16,0-29 48</inkml:trace>
  <inkml:trace contextRef="#ctx0" brushRef="#br0" timeOffset="860.6312">-4276 2345 0,'0'9'62,"0"10"-46,0 27 0,0-27-1,0-1-15,0-8 0,0 8 16,0 1-16,0-1 16,0 1-16,0 0 15,18-19 1,-18 18-1</inkml:trace>
  <inkml:trace contextRef="#ctx0" brushRef="#br0" timeOffset="1500.0429">-4170 2354 0,'-9'9'47,"9"10"0,0 0 0,0 8-31,0 11-1,0-10 1,9-1 0,-9 1-1,0-9 1,18-19-16,-18 19 15,0-29 64</inkml:trace>
  <inkml:trace contextRef="#ctx0" brushRef="#br0" timeOffset="7742.5238">-3681 2680 0,'18'0'31,"-1"0"-15,10 0-16,-9 0 16,-1 0-16,1 0 0,0 0 15,9 0 1,-10 0-1,1 0 32,0 0-31</inkml:trace>
  <inkml:trace contextRef="#ctx0" brushRef="#br0" timeOffset="-767.1862">-4738 2447 0,'0'-9'157,"0"-10"-142,-18 1 1,18-10 0,0-10-1,-18 10 1,18 1-1,0-1 1,0 9 0,0 0-1,0 1 1,0-1 0,9 19-1,-9-18-15,0-1 31,18 19-15,-18-19 0,18 19 15,0 0-15,-1 0-1,-17 10-15,18-10 16,-18 18-16,9-18 15,-9 28-15,18-28 16,-18 28-16,26 0 0,-26-19 16,0 10-16,18 9 15,-18-19-15,0 10 16,0 18 0,18-18-1,-18-1 1,0-27 124,0-28-124,0 9 0,0 9-16,-9-9 15,9 10 1,0-1 0,0 0-1,0 1 1,0-1-1,0 1 1,0 8 0,0-8 31,18 18-32,0 0 16,-1 0 1,1 0-17,-18 9 1,18-9 0,-18 9-16,18-9 15,-18 19-15,17 18 16,-17-9-1,27 0 1,-27-9-16,0-1 16,0 1-16,0-1 15,0 1-15,18 0 16,-18-1-16,0 10 16,0-9-1</inkml:trace>
  <inkml:trace contextRef="#ctx0" brushRef="#br0" timeOffset="3432.4034">-4010 2521 0,'9'0'16,"9"0"0,0 0-1,-1 0 16,-17 10-15,0 8 0,0 1 15,0 0-15,-9-19-1,9 18-15,-17-18 16,-1 0 15,27 0 63,9 0-79,-1 0 17,1 0 15,-18 19-47,0-1 31,0 1-16,-9-19 1,9 19 0,-18-19-16,1 0 15,-1 18 1,0-18 0,0 0-1</inkml:trace>
  <inkml:trace contextRef="#ctx0" brushRef="#br0" timeOffset="432.9556">-4374 2382 0,'0'9'62,"9"-9"-62,-9 19 16,18-19-16,-18 28 15,17-28-15,-17 28 16,18-28-16,-18 18 16,18-18-16,-18 19 0,18-19 15,-18 18 1</inkml:trace>
  <inkml:trace contextRef="#ctx0" brushRef="#br0" timeOffset="2218.5782">-4143 2512 0,'9'0'78,"9"0"-62,-1-18 0,1 18-16</inkml:trace>
  <inkml:trace contextRef="#ctx0" brushRef="#br0" timeOffset="1931.2935">-4099 2391 0,'18'10'47,"-18"8"-31,0 10-1,0 9 1,18-37-16,-18 28 16,0 0-16,0-9 15,18-19 1,-18 18 0</inkml:trace>
  <inkml:trace contextRef="#ctx0" brushRef="#br0" timeOffset="25511.0389">-1630 2475 0,'-18'0'16,"18"-9"46,0-10-46,0-27 15,0-66 0,0 84-15,0 9-1,9 19 1,9 0 15,9 0-15,-27 10 0,17-10-16,-17 28 15,18-10-15,-18 1 16,0-1-16,18 1 15,-18 9 1,0-9 0,0-38 46,0-9-46,0 9-1,0 1-15,0-1 16,18 19-16,-18-28 16,0 10-1,17 18-15,-17-19 16,18 19 0,0 0-1,0 0 1,0 0 15,-18 9-31,17 38 16,-17-29-16,0 1 15,0-10-15,0 10 16,0 0-16,18 18 16,-18-19 15,0-27 31,0-9-46,0-10 0,0 9-16,0 0 0,0 1 15,27-1 1,-27 1-1,9 18 1,26 0 15,-17 9-15,0 9 0,-1 10-1,-17 10 1,0-20-1,0-8-15,0 8 0,0 19 16,0-27 15</inkml:trace>
  <inkml:trace contextRef="#ctx0" brushRef="#br0" timeOffset="8284.6539">-3663 2838 0,'8'0'47,"1"0"-32,27 0 1,-10 0 0,1 0-1,17 0 1,-35 0-16,18-10 16,9 10-1,-10 0 1</inkml:trace>
  <inkml:trace contextRef="#ctx0" brushRef="#br0" timeOffset="41369.1422">-2447 2931 0,'9'0'78,"9"0"-63,8 0 1,-8 0-16,0 0 0,0-9 16,-1 9-16,19 0 15,-18 0 16,-27 0 32</inkml:trace>
  <inkml:trace contextRef="#ctx0" brushRef="#br0" timeOffset="42446.5343">-2438 2949 0,'0'19'15,"0"0"1,0-1-1,0 10 1,0 9 0,0-9-1,0 0 1,-18 0 0,18-9-1,9-29 126,9-8-141,0 18 31,-1 0-15,1 0-16,0 0 31,0 0-31,-9 0 16,8 0-1,1 9 1,9 10-1,-27-1 1,18-18 0,-18 19-16,17 0 15,-17-1 1,0 1 0,0-1 15,0 1-16,0 0-15,-9-19 16,9 18-16,-26-18 16,26 19-16,-36-19 15,36 18-15,-35-18 16,17 0-16,0 19 16,-8-19-1,-10 0 1,18 0-1,9 0 1,-17-9 0,17-10 31</inkml:trace>
  <inkml:trace contextRef="#ctx0" brushRef="#br0" timeOffset="42869.7596">-2118 3350 0,'-9'0'15,"9"18"1,0-27 78</inkml:trace>
  <inkml:trace contextRef="#ctx0" brushRef="#br0" timeOffset="44024.9349">-2083 3042 0,'0'10'31,"0"8"-15,0 10-1,0 10 1,0-20-16,18 66 63,-18-66-63,18-18 15,-18 19-15,18-19 16,-18 19-16,17-19 15,-17 18-15,18-18 16,-18 19 0,18-19-1,0 0 1,-1 0 15,1 0-15,-9 0 15,-9-9-15,18 9-16,-18-19 15,17 0 1,-17 1 0,0-1-1,18 19 1,-18-18-1,0-1-15,0 0 32,0 1-32,0-1 15,0 1 1,0 8 0,-9 10-1,9-18-15,0-1 16,-9 19-1,9-19 1,-17 1 15,-19-19 16,18 37-31,1 0-1,-1 0 1,0 0 0,0 0-1,18 9 17,-17-9-32,17 28 15,-18-28 1</inkml:trace>
  <inkml:trace contextRef="#ctx0" brushRef="#br0" timeOffset="45556.4517">-1683 3042 0,'-18'0'16,"0"0"31,1 0 15,-1 94 1,18-48-48,0-37-15,0 29 16,0-11-1,9-27 1,-9 19-16,17 0 16,-17-1-1,18-18-15,-18 19 16,18-19 0,-18 19-16,18-19 15,-18 18 1,18-18-1,-1 0 17,1 0-1,-9 0-15,-9-9-1,18 9 1,-18-19-16,26 1 15,-26-1 1,18 0 0,-18 1-1,0-1 1,0 1 0,0-10-1,0 9 1,0 0-1,0 1 1,0-1 0,-9 19-1,-9-56 32,1 56-47,17-18 16,-18 18-1,18-19 1,-18 19 0,18-18-1,-18 18 1,1 0 15,-1 0-15,18 9-16,-27 19 0,9 0 15,-8 0 1</inkml:trace>
  <inkml:trace contextRef="#ctx0" brushRef="#br0" timeOffset="47348.4886">-1434 2922 0,'17'0'31,"-17"9"78,0 19-93,0-10-16,0 1 16,0 9-16,0 0 15,0 0-15,0 0 16,0 9-16,0-9 15,0-10-15,0 1 0,0 0 16,0-10-16,0 9 16,0 20-1,0-29 1,0 10 140,0-1-125,18-18 188,0-9-156,26 9-48,-26 0 1,0-19-16,-1 19 0,10 0 16,-9 0-16,9 0 15,-27-18 16,-9 18 16</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3:58.079"/>
    </inkml:context>
    <inkml:brush xml:id="br0">
      <inkml:brushProperty name="width" value="0.05292" units="cm"/>
      <inkml:brushProperty name="height" value="0.05292" units="cm"/>
      <inkml:brushProperty name="fitToCurve" value="1"/>
    </inkml:brush>
  </inkml:definitions>
  <inkml:trace contextRef="#ctx0" brushRef="#br0">-6301 2261 0,'0'-19'47,"9"19"-47,9 0 15,9 0 1,-1 0 0,19 0-1,-37 0 1,10 0-16,0 0 15,18 0-15,-10 0 16,-26 10 0,18-10-1,-18 18 63,0 1-62,0 0 0,0 9-1,0 0 1,0-9 0,0 0-16,0-1 0,0 1 15,0 9-15,0 0 16,0 0-16,0 1 15,0 8-15,0-9 16,0 0-16,0 113 47,0-122-47,0-1 16,18 20-1,-18-20-15,0 1 16,0 9-16,17 10 31,-17-10-31,0-9 16,0-1 15,0 1 0,-8-19 110,-19 0-79,0 0-46,10 0 15,-1 0-15,0 0-1,27 0 79</inkml:trace>
  <inkml:trace contextRef="#ctx0" brushRef="#br0" timeOffset="1966.5354">-5937 2992 0,'9'0'32,"9"0"-17,0 0 1,-18-9 0,27 9-16,8-19 15,-8-9 1,-10 9-1,-17 0 1,18 19 0,-18-19-1,0 1 1,0 8 0,-9 10-1,-8 0 16,-1 0-15,0 0 0,0 10-1,18 8 1,-17-18-16,17 29 16,0-1-1,0 19 1,0-19-16,0 0 31,8-28-31,-8 19 0,27-19 16,-9 18-1,0-18 1,8-9 0,-8-10-1,-18 0 1,18 1-1,-18-1 48,0 28-16,0 10-32,18-19-15,-18 9 16,17-9-16,1 29 16,9-29-1,-1 0 1,10-19 0,-36 0-1,9 19 1,-9-9-16,0-29 15,0 10 1,0 0 0,-18 9 15,-18 19-15,28 0-1,-10 0 1,0 0 15,18 10-15,0 8-1,0 1-15,0 9 32,0-9-32,9 0 15,9-19 16,-1 0 1,-17-10-17,18-8 1,0 18 46,-18 9-46,0 10-16,0 18 16,0-18-1,0 0-15,0-1 16,18 1-16,-18 9 16,0-9-1,0-28 63</inkml:trace>
  <inkml:trace contextRef="#ctx0" brushRef="#br0" timeOffset="-5210.2746">-6958 2523 0,'9'0'62,"8"10"-46,1 18-1,-18-9-15,36 9 16,-36-10-16,26 1 16,-26 0-16,18 0 15,-18-1-15,18 1 16,-18 0-16,18-19 15,-18 28-15,17-28 0,-17 19 16,18-19-16,-18 19 16,18-19-1</inkml:trace>
  <inkml:trace contextRef="#ctx0" brushRef="#br0" timeOffset="-4729.5718">-6745 2467 0,'0'28'47,"0"-18"-31,0 8-16,0 20 16,0-10-16,0 0 15,0 0-15,0 0 16,0 10-16,0-10 15,0 0-15,0-9 16,0 0-16,0-1 16,0 1-16,0 0 15,0-1-15,0-8 16,18-10 31,-18-19-47</inkml:trace>
  <inkml:trace contextRef="#ctx0" brushRef="#br0" timeOffset="-3937.6836">-6550 2448 0,'0'10'63,"0"9"-63,0-1 15,0 1-15,0 0 16,0 9-16,0 19 15,0-10-15,0 10 16,0-9-16,0-10 16,0 9-16,0-27 15,0 27 1,0-18 0</inkml:trace>
  <inkml:trace contextRef="#ctx0" brushRef="#br0" timeOffset="-2990.8913">-6594 2655 0,'9'0'62,"18"0"-46,-10 0-16,28 0 31,35 0 1,-63 0-17</inkml:trace>
  <inkml:trace contextRef="#ctx0" brushRef="#br0" timeOffset="-3410.385">-6434 2477 0,'0'9'47,"0"10"-32,0 9 1,0-9-16,0-1 15,0 1-15,0-10 16,0 10-16,0 19 16,0 46 15,0-65-31,0-1 0,0 11 16,27-11-1,-27 1 1</inkml:trace>
  <inkml:trace contextRef="#ctx0" brushRef="#br0" timeOffset="-1595.2983">-6327 2786 0,'8'0'110,"-8"-19"-95,18 19-15,9 0 16,0 0 0,-10 0-1,1 9 16,-18 10-15,0 0 0,0 9-1,-9-28-15,9 37 0,-18-37 16,18 29 0,-17-29-16,-1 18 15,0-18 1,18-9 62,0-10-31,9 19-47,9 0 31,8 0-15,-8 0-1,0 0 1,-18 10-16,18-10 16,-18 18-1,0 1 1,0 0 15,0 0-15,-9-1-1,-9-18 1,18 28-16,-18-28 0,1 19 16,-1-19-1,0 0 1,0 0-1,0 0 1,1 0 0,-1 0 15,36-9 31</inkml:trace>
  <inkml:trace contextRef="#ctx0" brushRef="#br0" timeOffset="-7025.4746">-6887 2242 0,'-9'0'93,"-9"0"-61,-8 0-1,8 0-16,-9 0 1,1 0 0,-1 0-16,9 0 15,18 10 1,-18-10-16,1 0 16,-1 0 15,0 0 31,18 18-62,0 1 141,0 0-125,0 0-1,0-1 1,0 10-1,0-9-15,0 0 16,0 0-16,0-10 16,0 29-16,0-10 15,0 0-15,0 0 0,9 9 16,-9-9-16,0 10 16,0 9-16,0-19 15,0 0-15,0 0 16,0 10-16,0-10 15,0 0-15,0 0 16,0 0-16,0-9 16,0 0-16,0-1 15,0 1-15,0 9 16,0-9 0,0 0-1,0-1 1,0 1 31,18-19 109,-1 0-140,1 0-1,9 0 1,0 0-1,-10 0 1,1 0 0,0 0-1,0-9 1</inkml:trace>
  <inkml:trace contextRef="#ctx0" brushRef="#br0" timeOffset="73740.9703">-447 2767 0,'9'0'47,"18"0"-31,-10-9-16,1 9 15,0 0-15,0 0 16,0 0-16,-1 0 15,1 0-15,0 0 16,0 0-16,-1 0 16,1 0-16</inkml:trace>
  <inkml:trace contextRef="#ctx0" brushRef="#br0" timeOffset="4127.7299">-5483 2683 0,'8'0'47,"10"0"-31,0 0-16,0 0 16,44 0 15,-44 0-31,-1 0 0,1 0 15,9 0 1,-1 0 0,-8 0-1,0 0 1</inkml:trace>
  <inkml:trace contextRef="#ctx0" brushRef="#br0" timeOffset="3520.8212">-5439 2542 0,'9'0'78,"17"0"-62,-8 0 0,0 0-16,0 0 15,-9 0-15,8 0 16,1 0-16,0 0 15,0 0 1,-1 0 0,1 0-1,-18 10 48</inkml:trace>
  <inkml:trace contextRef="#ctx0" brushRef="#br0" timeOffset="31136.8655">-4738 2908 0,'9'9'109,"9"29"-93,-18-20-16,18 10 0,-18 0 16,26 19-16,-26 0 15,18-19-15,-18 10 16,18 9-16,-18-1 16,27 1-16,-27-19 15,17 1-15,-17-11 16,0 1-16,18 0 15,-18 0 1,18-19-16,-18 18 16,0-27 62</inkml:trace>
  <inkml:trace contextRef="#ctx0" brushRef="#br0" timeOffset="31895.5949">-4436 2936 0,'0'-19'0,"0"28"125,0 20-110,0-11 1,0 1-16,-9 9 15,9 0-15,0 19 16,-26-19-16,26 19 0,0-19 16,-18 0-16,18 0 15,0 10-15,0-10 16,-18 0-16,18-9 16,0 0-16,0-1 15,-17 1-15,17 0 16,0 18-1,0-18 1,-18-19-16,18 19 31,0-29 32,0-8-63</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6:37.152"/>
    </inkml:context>
    <inkml:brush xml:id="br0">
      <inkml:brushProperty name="width" value="0.05292" units="cm"/>
      <inkml:brushProperty name="height" value="0.05292" units="cm"/>
      <inkml:brushProperty name="fitToCurve" value="1"/>
    </inkml:brush>
  </inkml:definitions>
  <inkml:trace contextRef="#ctx0" brushRef="#br0">0 106 0,'9'0'140,"10"0"-124,0 0 0,9-19-1,0 19 1,-1 0 0,1-18-1,-18 18-15,8 0 0,19 0 16,-27 0-1,18-19-15,-10 19 16,-8 0-16,8 0 16,1 0-16,-1 0 15,1 0-15,0 0 16,-1-18-16,1 18 16,-1 0-16,1 0 15,9 0 1,0 0-1,-10 0 1,10 0 0,10 0-16,-10 0 15,-1-19 1,-8 19 0,0 0-16,-1 0 15,1 0-15,-1 0 16,1 0-16,0 0 15,-1 0-15,1 0 16,-10 0-16,10 0 16,-1 0-16,1 0 15,0 0-15,-1 0 16,1 0-16,-1 0 16,1 0-16,0 0 15,9 0 1,0 0-16,-1 0 15,-8 0 1,0 0 0,-1 0-1,1 0 1,-1 0 0,1 0-1,9 0 1,0 0-1,0 0 1,-10 0 0,1 0-16,0 0 0,-1 0 15,10 0-15,-9 0 16,-1 0-16,1 0 16,0 0-16,-1 0 15,1 0-15,-1 0 16,1 0-16,0 0 15,-1 0-15,-8 0 16,8 0-16,19 0 16,-9 0-1,0 0 1,-9 0 0,9 0-1,0 0 1,9 0-1,-9 0 1,0 0 0,0 9-1,-1-9 1,11 0 0,-20 0-16,20 0 15,-20 0 1,1 0-16,-1 0 15,1 0-15,0 0 16,-1 0-16,1 0 0,-10 0 16,10 0-1,-1 0-15,1 0 0,0 0 16,8 0 0,-8 0-16,0 0 15,27 0 1,-27 0-16,18 0 15,-18 0 1,9 0 0,-10 0-16,1 0 15,9 0 1,0 0 0,9 0-16,-9 0 31,0 0-31,0 0 15,-10 0 1,29 0 0,-29 0-16,1 0 15,-10 0-15,10 0 16,-1 0-16,29 0 16,-29 0-1,1 0-15,0 0 16,-10 0-16,10 0 15,-1 0-15,1 0 16,-1 0-16,1 0 16,0 0-16,-1 0 0,1 0 15,-1 0-15,1 0 16,0 0-16,-10 0 16,10 0-16,-1 0 15,1 0-15,-1 0 16,1 0-16,28 0 15,-38 0 1,28 0 0,-18 0-16,-1 0 15,-8 0-15,-10 19 16,37-19-16,-9 0 16,0 0-1,-10 0 1,1 0-1,9 0 1,0 0 0,9 0-1,-28 0-15,28 0 16,-18 0 0,-10 0-16,10 0 15,0 0-15,-1 0 16,1 0-16,-1 0 15,1 0-15,0 0 16,-1 0-16,1 0 0,-1 0 16,1 0-16,0 0 15,-10 0-15,10 0 16,-1 0-16,1 0 16,27 0-1,-27 0-15,-1 0 16,-8 0-16,36 0 15,-27 0 1,0 0-16,-1 0 16,1 0-16,-1 0 15,-8 0-15,8 0 16,1 0-16,9 0 16,9 0-1,-9 0 1,-9 0-16,-1 0 15,1 0-15,-1 0 16,-8 0-16,8 0 16,1 0-16,-1 0 15,1 0-15,0 0 16,-1 0-16,10 0 16,0 0-1,9 0 1,-9 0-1,0 0 1,0 0 0,0 0-1,9 0 1,-9 0 0,0 0-1,19 0 1,-20 0-1,-8 0-15,9 0 16,0 0 0,0 0-1,0 0 1,9 0 0,-9 0-1,0 0 1,0 0-1,0 0 1,9 0 0,-9 0-1,0 0 1,0 18 0,18-18-1,-27 0-15,-1 0 16,1 0-16,-1 0 15,1 0-15,-10 0 16,10 0-16,0 0 0,-1 0 16,1 0-16,-1 0 15,1 0-15,0 0 16,-1 0-16,1 0 16,-1 0-16,1 0 15,-10 0-15,10 0 16,0 0-16,18 0 15,-28 0 1,28 0 0,-18 0-1,0 0 32,-10 0 16,9 0 124,1 0-156,0 0 79</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5:51.662"/>
    </inkml:context>
    <inkml:brush xml:id="br0">
      <inkml:brushProperty name="width" value="0.05292" units="cm"/>
      <inkml:brushProperty name="height" value="0.05292" units="cm"/>
      <inkml:brushProperty name="fitToCurve" value="1"/>
    </inkml:brush>
  </inkml:definitions>
  <inkml:trace contextRef="#ctx0" brushRef="#br0">6373 1879 0,'9'-9'78,"-9"-9"-62,28 18 0,-28-28-16,19 28 15,-19-38-15,28 20 16,-28-1-16,37 1 0,-37-1 15,28 0 1,-28 1-16,18-1 0,-18 1 16,19-1-16,-19-28 15,0 29 1,0-1 0,0 29 140,0 8-156,0 10 15,0-9 1,0-1-16,0 1 16,-9 18-16,9-18 15,0 9-15,0 0 16,0-1-16,0-8 16,0 0-16,0-1 15,0 1-15,0-1 16,0 1-16,0 0 15,-19-1-15,19 10 16,0-9 0,0-1 15,0-36 63,0-1-79</inkml:trace>
  <inkml:trace contextRef="#ctx0" brushRef="#br0" timeOffset="949.1083">6699 1517 0,'9'0'32,"28"0"14,-37 9-46,84-9 32,-66 0-17,1 19-15,9-19 16,-9 0 0,-1 0 30,-18 18 1,0-9-15,0 10-17,0 0 1,0 18-1,0-28-15,-9 19 16,9-19-16,0 10 16,0 0-16,-28-1 15,28 1-15,0-1 0,0 1 16,-19 0-16,19-1 16,0 1-16,0-1 15,-18-18-15,18 28 16,0 10-1,0-29 1,-19-9 93</inkml:trace>
  <inkml:trace contextRef="#ctx0" brushRef="#br0" timeOffset="1418.2169">6745 1740 0,'28'0'63,"9"0"-48,-18 0-15,-1 0 16,1 0-16,0 0 15,-1 0-15,1 0 0,-1 0 16,10 0 0,-9 0-1</inkml:trace>
  <inkml:trace contextRef="#ctx0" brushRef="#br0" timeOffset="1906.0827">7061 2019 0,'0'-9'47,"0"-10"-31</inkml:trace>
  <inkml:trace contextRef="#ctx0" brushRef="#br0" timeOffset="3196.0885">7173 1749 0,'9'0'31,"10"0"-31,0 0 16,-1 0-16,1 0 16,-1 0-16,1 0 15,0 0-15,-1 0 16,10 0 0,-9 0-1</inkml:trace>
  <inkml:trace contextRef="#ctx0" brushRef="#br0" timeOffset="2831.0237">7145 1526 0,'9'0'47,"29"0"-31,-29 0-16,10 0 16,-1 0-16,1 0 15,-1 0-15,1 0 16,9 0-16,-9 0 31,-1 9 16,-18 10 0,0-1-32,0-8 1,-9 27 0,9-18-16,0-1 0,-19 1 15,19-1 1,0 1-16,-18 9 0,18 0 16,0 0-16,0 9 15,-28-9-15,28 0 16,0-10-16,0 1 15,0 0-15,0-1 16,0 1 0,-19-19 62,19-9-63,0-10-15</inkml:trace>
  <inkml:trace contextRef="#ctx0" brushRef="#br0" timeOffset="4657.0255">7489 1963 0,'0'-18'63,"10"-10"-48,-10-19 1,0 29 0,0-10-16,0 0 15,28 0-15,-28 9 16,18-18 0,1 18-1,-1 19 1,-18-18-16,19 18 15,0 0 17,18 158 30,-37-139-62,0 18 16,0-65 62,0 0-62,0 9-16,0 1 15,18-1-15,-18 1 16,0-1-16,19 19 15,-19-28-15,19 28 16,-19-19 0,18 19 15,-18 10-31,19 18 16,-19-10-1,0 1-15,18 18 16,-18-9-16,0 0 15,0-10-15,0 1 0,0 0 16,0-29 47,0-8-48,0-10 1,0 9-16,0 1 15,0-1-15,0 0 16,19 19 0,-19-18-16,19 18 0,-1-19 15,1 19 17,9 0-32,-28 10 15,18-10-15,-18 27 16,19-8-16,-19 0 15,0-1-15,0 1 16,0-1-16,0 1 16,0 0-16,-9 9 15</inkml:trace>
  <inkml:trace contextRef="#ctx0" brushRef="#br0" timeOffset="5385.8076">7982 1852 0,'-18'9'16,"18"9"0,0 1-1,0 0 1,9-19-1,-9 18-15,19-18 0,9 0 16,0 0 0,27 0 15,-27-9-15,-9-19-1,0 9 1,-19-8-1,0-1 1,0 0 0,-28-9-1,0 37 1,28-19-16,-28 19 16,9 0-16,1 0 15,-1 0-15,-9 0 16,28 9-1,-19-9-15,19 19 16,-18-19 0,18 18-16,0 10 15,0 0 1</inkml:trace>
  <inkml:trace contextRef="#ctx0" brushRef="#br0" timeOffset="6181.7876">8178 1749 0,'9'0'47,"19"0"-31,-9-18-16,-1 18 15,1-19-15,0 19 16,-19-19-16,37 19 15,-37-18-15,18 18 0,-18-28 16,0-9 0,0 9-1,0 0 1,0 0 0,-9 28-16,-10 0 31,-18 0-16,19 19 1,18-1 0,-19 1-16,19-1 15,-19 20-15,19-11 0,0 1 16,-18 0-16,18 10 16,0-11-16,0 1 15,0-9-15,0 0 16,0-1-16,0 10 15,9-9 1,10-19 0,9 0-1,-10 0 1,1 0-16,-1-19 16,10-18-1,10 9 1</inkml:trace>
  <inkml:trace contextRef="#ctx0" brushRef="#br0" timeOffset="6788.2203">8615 1479 0,'0'10'16,"-9"8"0,9 1-16,-75 148 47,48-120-47,8-1 15,-9 1-15,9-1 16,19-18-16,-37 10 15,37-29-15,0 10 16,0-29 47</inkml:trace>
  <inkml:trace contextRef="#ctx0" brushRef="#br0" timeOffset="7388.2425">8727 1554 0,'0'9'63,"-28"121"-16,28-102-47,-19 10 0,19-11 15,-28 1-15,28-9 16,-18 0-16,18 8 15,0-8 17,0 0-17,18-19 17,-18 18-17,38-18-15,-20 0 0,-8 0 16,8 0-1,1 0-15,-1 0 0,1 0 16,0 0 15</inkml:trace>
  <inkml:trace contextRef="#ctx0" brushRef="#br0" timeOffset="8147.6326">8978 1749 0,'0'19'16,"0"-28"78</inkml:trace>
  <inkml:trace contextRef="#ctx0" brushRef="#br0" timeOffset="9008.0482">9341 1340 0,'0'9'31,"-9"-9"-31,-10 19 16,-9 18-1,28-18-15,-28-1 16,10 10-16,-10 9 16,9 1-16,0 8 15,19 1-15,-37-1 16,37-18-16,-28 19 16,28-20-16,0 11 15,0 8-15,0-18 16,0 0-16,0-9 15,0-1-15,0 1 0,10-19 16,-10 28-16,18-28 16,-18 18-16,19-18 15,-19 28-15,18 0 16,-18-9 15,19-19 16</inkml:trace>
  <inkml:trace contextRef="#ctx0" brushRef="#br0" timeOffset="10912.9634">9350 1619 0,'-18'0'15,"18"9"-15,0 10 16,0-1 15,-19-18-31,19 10 16,0 8 0,0 20-1,0-10 1,0-1-16,0-8 31,19 0-31,-10-19 16,-9 18-1,18-18-15,20 0 16,-10 0 0,-10 0-1,1 0 1,-1 0-1,-18-9 1,10 9-16,-10-28 16,18 28-1,-18-19 1,28-8 0,-28-11-1,0 20-15,0-10 16,0 9-1,0 1 1,0-1 0,0 10-1,-18-19 1,-1 9 15,0 19-15,1 0-1,9 0 1,-10 0 0,-18 0-1,18 9 1,0 19 0,1 0-1</inkml:trace>
  <inkml:trace contextRef="#ctx0" brushRef="#br0" timeOffset="11363.6346">9694 1842 0,'0'19'32,"0"-28"46</inkml:trace>
  <inkml:trace contextRef="#ctx0" brushRef="#br0" timeOffset="11855.0724">9825 1489 0,'9'0'78,"10"0"-62,18 0-1,-28 0-15,10 0 32,-1 0-1,-27 0 16</inkml:trace>
  <inkml:trace contextRef="#ctx0" brushRef="#br0" timeOffset="12630.2112">9825 1479 0,'-19'0'31,"19"19"-15,0 0-1,-19-1 1,19 1 0,0-1-1,0 1 1,0 0 0,0-1-1,10-18 48,-1 0-32,10 0-15,-1 0-1,1 0 1,0 0-1,-1 0 1,1 0 0,-1 19-1,20 46 48,-38-37-63,0 9 15,0-9 1,-10 0 0,-8-9-1,-1-19 1,19 18-16,-28-18 16,-18 0-1,18 0 1,9 0-1,0 0 1,19-9 0</inkml:trace>
  <inkml:trace contextRef="#ctx0" brushRef="#br0" timeOffset="13590.0667">10067 1721 0,'0'-18'15,"9"18"1,-9-19-16,28 19 15,-28-28-15,28 10 16,9-20 0,-18 10-1,-1 1 1,10-11-16,-28 10 16,19 10-1,-19 64 110,0-27-125,-10 9 16,10-19-16,0 28 15,0-9-15,0 0 16,0 0-16,0 0 0,0 9 16,0-9-16,0-9 15,0-1-15,0 1 16,0-28 46,0-29-46</inkml:trace>
  <inkml:trace contextRef="#ctx0" brushRef="#br0" timeOffset="14422.1153">10336 1712 0,'19'112'93,"18"-94"-77,-18-18 0,-1 0-1,-18 19-15,19-19 16,-10 0-16,10 0 16,0-9-1,-1 9 1,-18-19-1,19 19 1,-19-19 0,18 19-16,-18-28 15,19 28 1,-19-18-16,0-10 16,19 9-1,-19 1-15,0-10 16,0 9-1,0 1 1,-10-1 0,-8-9-1,-1 9 1,0 1 0,1 18-1,-1-19 1,-18 19-1,28 0 1,-10 0 0,19 10-16,-18-10 0,18 27 15,-19-8 1,19 0-16,-28-1 0,28 1 16,-19-1-16,19 20 15,-18-10-15</inkml:trace>
  <inkml:trace contextRef="#ctx0" brushRef="#br0" timeOffset="16258.1965">10662 1861 0,'0'18'16,"0"-27"46,0-9-46,9 18 0,-9-19-16,0 0 0,0 10 15,0-10-15,19-18 16,-19 9-16,0 10 15,28-1-15,0 0 16,-10 19 15,1 19 16,-19 0-31,0 9-16,0 0 0,0 9 15,0-19 1,0-8-16,0 8 0,0 1 16,19-19 31,-19-9-32,0-29 1,0 20-16,0-10 15,18-9-15,-18 9 16,19 0 0,-1 28-1,1 0 17,-19 18-17,19 1-15,-19 0 16,0-1-16,0 1 15,18-1-15,-18 10 16,0-37 62,0-19-62,0 10-16,19-1 15,-19 0-15,0 1 0,18 18 16,-18-28-16,19 28 16,0 0 15,-1 18-15,-18 1-1,0 0-15,28-1 16,-28 1-16,0-1 15,0 10 1,0-9 0,-9-19 15</inkml:trace>
  <inkml:trace contextRef="#ctx0" brushRef="#br0" timeOffset="16906.0772">11118 1740 0,'-19'9'0,"19"10"15,0 9 1,0-10 0,10-18-1,-10 19-15,9-19 0,37 0 16,-27 0 0,0 0-16,-1 0 15,1-9-15,0-19 16,-19 9-1,0-9 1,-28-56 31,-10 84-31,10 0-1,1 0 1,8 19-1,19 0-15,-19-19 16,19 28-16,0 9 16,0-19-1,0 10 1,10-28-16,-10 19 16,18-19-16</inkml:trace>
  <inkml:trace contextRef="#ctx0" brushRef="#br0" timeOffset="17461.4104">11267 1638 0,'28'0'47,"9"0"-31,-18-38-16,-1 38 15,1-18-15,-1 18 16,-18-28-16,28 28 0,-28-28 15,19-9 1,-28-19 31,-19 56-47,0 0 16,28 9-1,-37-9-15,37 37 16,-19-18-16,19 18 15,-19-9-15,19 0 16,0 0-16,-18 9 16,18-9-16,0-9 0,0-1 15,9 1 1,19-19 0,-9 0-16,-1 0 15,10 0 1,9-9-1,-18-10 1</inkml:trace>
  <inkml:trace contextRef="#ctx0" brushRef="#br0" timeOffset="18246.305">11648 1414 0,'0'10'63,"0"27"-48,-9-19-15,9 20 16,-19-1-16,19 9 15,-37 1-15,19-1 16,-10 20-16,28-29 16,-38 9-16,38-18 15,-18 9-15,18-18 16,0-10-16,-19-9 0,19 38 16,0-66 62</inkml:trace>
  <inkml:trace contextRef="#ctx0" brushRef="#br0" timeOffset="18837.2275">11732 1582 0,'0'9'47,"0"19"-31,0 18-1,0-27-15,-19 0 16,19 9-16,-18 9 16,18-9-16,-28 0 15,28 0-15,-19-1 16,19 1 0,-18-28-1,18 19-15,18-19 47,1 0-31,102 0 31,-103 0-47,-8 0 15</inkml:trace>
  <inkml:trace contextRef="#ctx0" brushRef="#br0" timeOffset="19499.5417">11816 1377 0,'0'19'0,"0"-1"16,18 1-16,-18 9 16,28 9-16,-28-9 15,28 0-15,-28 0 16,19 9-16,-19-9 15,0-10-15,0 1 16,0 0-16,0 9 16,0 0-16,0 18 15,0-18-15,-10 0 16,10 0-16,-18 9 16,18-18-16,-19-1 15,19 1-15,-18 9 16,18-38 31,0-8-32</inkml:trace>
  <inkml:trace contextRef="#ctx0" brushRef="#br0" timeOffset="21434.6077">11899 1284 0,'0'-19'31,"10"19"-16,8 0 1,1 0 15,0 0 1,-19 10-17,0 8 16,0 1-15,0 0-16,-10-19 16,10 18-16,-18-18 15,18 19 1,-19-19-16,28 0 141,10 0-126,0 0 16,-1 18-15,1-18 15,-19 19-31,0 0 32,0-1-1,-9 1-16,-19-19 17,28 18-32,-19-18 0,0 0 15,1 0 17,18-9-17</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3:52.262"/>
    </inkml:context>
    <inkml:brush xml:id="br0">
      <inkml:brushProperty name="width" value="0.05292" units="cm"/>
      <inkml:brushProperty name="height" value="0.05292" units="cm"/>
      <inkml:brushProperty name="fitToCurve" value="1"/>
    </inkml:brush>
  </inkml:definitions>
  <inkml:trace contextRef="#ctx0" brushRef="#br0">-6932 2540 0,'0'65'156,"0"-37"-140,0 9-16,0-9 15,0 0-15,-9 0 16,9 9-16,0-18 16,0-10-16,0 10 15,0-1-15,0 20 16,0-66 62,0 0-62</inkml:trace>
  <inkml:trace contextRef="#ctx0" brushRef="#br0" timeOffset="35860.9693">-4969 2726 0,'18'0'94,"0"0"-79,-1 0-15,-8 0 0,9 0 16,0 0-16,0 0 16,-1 0-16,1 0 15,0 0-15,9 0 16,-1 0-16,10 0 15,-10 0-15,1 0 16,0 0-16,-10 0 16,1 0-16,0 0 15,0 0-15,8 0 16,-8 0-16,9 0 16,-9 0-16,-1 0 0,1 0 15,0 0 1,0 0-16,8 0 15,1 0 1,62 0 31,-63 0-31,-8 0-1,0 0 1,0 0-1,8 0 1,-26 9-16,27-9 16,0 0-16,8 0 15,-8 0 1,-9 0 0,-1 0-1,1 0 1,0 0-1,-9 0 17</inkml:trace>
  <inkml:trace contextRef="#ctx0" brushRef="#br0" timeOffset="40855.975">-3086 2521 0,'0'-18'31,"9"18"-16,-9-19-15,18 19 16,-18-28-16,18 0 16,-18 10-16,27-1 15,-27 1-15,35-1 16,-35 0-16,18 1 16,-18-1-16,0 1 15,18-1-15,-18 0 16,0 1-16,0-1 15,0 1-15,0-10 16,0 37 78,0 19-79,0-10-15,0 1 16,0 0-16,0-1 16,0 1-16,0-1 15,0 1-15,0 0 16,0-1-16,0 10 0,0-9 16,0-1-16,0 1 15,0-10-15,0 10 16,0 18-1,0-28 1,17 19 0,-17-9-1,18-38 79</inkml:trace>
  <inkml:trace contextRef="#ctx0" brushRef="#br0" timeOffset="41987.0105">-2792 2252 0,'-9'0'0,"9"18"15,0 1 1,0-10-1,0 28 1,0-9-16,0 0 31,0-9-31,0-1 16,9-18 0,-9 19-16,53 18 46,-35-37-30,-18 19-16,17-19 16,1 0 15,-9 0-15,18-19 15,-27 10 0,9 9-31,-9-19 16,26-9 15,-26 19 0,0-9-15,0-1-1,0 0 17,0 1-32,0-1 15,0 0 17,0 1-17,0-1 1,0 1-1,-9 18-15,9-19 16,0 0 0,-17 19-1,17-9 1,-18 9 0,0-18 15,0 18 0,18-19-31,-17 19 0,-1 0 31,0 0-15,0 9 15,18 19-15,-17-9-16,17 9 15,0 9-15,0-9 16,0 0-16</inkml:trace>
  <inkml:trace contextRef="#ctx0" brushRef="#br0" timeOffset="42654.2262">-2553 2540 0,'0'-9'78</inkml:trace>
  <inkml:trace contextRef="#ctx0" brushRef="#br0" timeOffset="52809.857">-2401 2131 0,'0'18'110,"0"1"-95,0 0 1,0-1 0,0 1-1,0-1 1,0 1 0,0 0-1,0-10 1,0 9 31,8-18 109,10 0-109,0-9-16,0 9-15,-1 0-1,1 0 1,44 9 78,-44-9-79,-18 19-15,18 0 16,-18-1 0,0 1-1,0 0 16,0-1-31,0 1 16,0-1 0,-9-18-1,9 19-15,-9-19 16,9 19 0,-18-19-16,1 0 15,17 9 1,-18-9-16,-9 0 15,-8 0 1,8 0 0,0 0-1,10 0 1,-1 0 0,0 0-1,27 0 95,9-9-95</inkml:trace>
  <inkml:trace contextRef="#ctx0" brushRef="#br0" timeOffset="51309.1158">-2410 2121 0,'9'0'109,"17"0"-93,1 0-1,-1 0 1,10-18 0,-18 18-1,0 0 1,-1 0 31</inkml:trace>
  <inkml:trace contextRef="#ctx0" brushRef="#br0" timeOffset="54435.4772">-2019 2177 0,'-9'0'15,"9"10"32,-27 8-15,27 1-17,0 18 1,0-28-16,0 28 15,0-9 1,0 0 0,0-9-1,0 0 1,0-1 0,9-18-16,-9 19 15,0-1 1,18-18-1,-18 19 1,17-19 0,19 0 46,-18 0-62,-1 0 16,1 0 15,0-19-15,-18 10 15,18 9-31,-18-19 16,18-8 15,-18 17-16,17-18 17,-17 10-17,0 8 17,0-8-17,0-1 1,0 1-1,0-1 1,0 0 0,0 1-1,0-1 1,-9 1 15,9-1-15,-17 19-1,17-19 1,-18 19 0,18-18 15,-18 18-31,0 0 16,1 0 15,-1 0-16,0 0 1,9 0 15,-9 0-15,18 9-16,-26 28 16</inkml:trace>
  <inkml:trace contextRef="#ctx0" brushRef="#br0" timeOffset="57064.3908">-1309 2345 0,'0'18'16,"0"10"15,0-9-15,0-1 0,0 1-1,18-19 1,0 0-1,-18 19 1,18-19 0,-1 0-1,19-47 48,-36 29-48,0-1 1,0 0 0,0 1-1,0-1 1,0 0 0,-9 19-16,-9-18 15,0 18 1,1-19-1,-1 19 1,0 0 0,0 19-1,18-1 1,0 1-16,0 0 16,0-1-16,-17-18 15</inkml:trace>
  <inkml:trace contextRef="#ctx0" brushRef="#br0" timeOffset="58105.358">-1149 2289 0,'9'0'79,"9"-28"-64,0 9 1,17 1-1,-17-1 1,0-9 0,-18 10-1,17 18 1,-17-19-16,0 0 16,0-9-1,0 10 1,0-1-1,-17 19 17,-1 0-32,0 0 31,0 0-31,1 19 16,-10 18-1,27-9 1,-9-28-1,9 37-15,0-18 16,0-1-16,0 1 16,0 0-16,0-1 15,0 1-15,0-1 16,0 1-16,0 0 0,9-1 16,-9 1-16,0-10 15,18 28 1,-18-18-1,17-19-15,-17 19 32,18-19-32,0 0 31,0 0-15,0-10-1,8-27 1,10 9-16,-19 0 31</inkml:trace>
  <inkml:trace contextRef="#ctx0" brushRef="#br0" timeOffset="79075.9659">-447 2605 0,'9'0'47,"17"0"-32,-8 0-15,0 0 0,0 0 16,8 0-1,-8 0-15,0 0 32,0 0-32,0 0 31</inkml:trace>
  <inkml:trace contextRef="#ctx0" brushRef="#br0" timeOffset="98237.5921">806 2373 0,'-18'0'0,"18"9"31,0 10-15,0-1-16,0-9 0,0 10 15,0 0-15,0-1 16,0 1-16,0-1 16,0 1-16,0 0 15,0 9 1,18 0 0,-1-1-1,-17-8 1,18-19-16,-18 9 15,27-9 1,-1 0 0,-26 19-1,18-19 1,0 0 0,9-9-1,-10 9 1,-17-19-1,18 0 1,-18 1 0,27-1-1,-27 1 1,0-1 0,0 0-1,0 1 1,0-1-1,0-9-15,0 0 16,0 10 0,0-1-1,-9 19 1,9-18-16,-27-1 16,27 0-1,-9 19 1,-17-18-1,17 18 1,-18-19 0,9 19-1,10 0 1,-10 0 0,-9 9-1,9 19 1,18-9-16,-17 0 15,17-1-15,0 1 16</inkml:trace>
  <inkml:trace contextRef="#ctx0" brushRef="#br0" timeOffset="99877.9451">1179 2717 0,'0'-9'16,"0"-10"-1,0-9 1,0 9 0,0-8-1,0-1 1,9 28-16,-9-28 16,17 9-1,1 19 48,0 9-48,9 19 1,-27-9-16,8-19 16,-8 28-16,0 0 15,18-28 1,-18-19 62,0 1-78,0-1 16,27 0-16,-27 1 15,18-20 1,-1 38-1,1 0 17,0 28-17,-18-9-15,18 0 16,-18-1-16,17 1 16,-17-1-1,0-36 63,0-1-78,0 1 0,0-1 16,0-9 0,18 28-16,-18-19 15,18 19 1,0 0-1,8 0 1,1 10 0,-27 8-1,27 1-15,-27 0 16,17-1-16,-17 1 16,0-1-16,0 1 15,0 9 1,0-9-1,0-29 1,0-8 0</inkml:trace>
  <inkml:trace contextRef="#ctx0" brushRef="#br0" timeOffset="100461.0998">1623 2577 0,'0'19'0,"0"0"31,0-1-15,9 1 0,-9-1-1,26-18-15,-8 19 16,0-19 0,9 0-1,-10 0 1,1 0-1,0 0 1,-18-37 0,0 9-1,0 0 1,0 0 0,-9-9-1,-9 9 1,0 28-1,-17 0 1,8 0 0,1 9-1,26 10-15,-18-1 0,18 1 16,0 0 0,-18-1-16,18 1 0,0-1 15,9 1 1</inkml:trace>
  <inkml:trace contextRef="#ctx0" brushRef="#br0" timeOffset="101207.8971">1747 2549 0,'18'0'47,"-18"-18"-47,36 18 15,-19-19 1,10 1 0,9-20-1,-36 20-15,26 18 16,-26-28-16,18 9 15,-18-9 1,18-9 0,-18 18-16,0 10 15,-9 9-15,9-37 16,-18 37-16,0 0 31,1 0-15,8 0-1,9 28-15,0-19 0,-36 19 16,36-9 0,0-1-16,-18 10 0,18 0 15,0 0-15,0 9 16,0-9-16,0 0 16,0 0-16,0 0 15,0-9-15,0-1 16,9-18-16,-9 28 15,18-28-15,-18 19 16,18-19-16,0 18 16,-1-18-1,1 0 17,0-9-17,0-19 1</inkml:trace>
  <inkml:trace contextRef="#ctx0" brushRef="#br0" timeOffset="101970.2892">2147 2187 0,'0'-19'16,"9"19"-16,-9 19 62,0-1-62,0 1 0,0 9 16,0 18-16,-18 10 16,18 0-16,-26 28 15,26-10-15,-36 10 16,36-28-16,-27-10 16,27-18-16,-17 9 15,17-18-15,0-10 16,0 10-1,0-29 32,0-18-31</inkml:trace>
  <inkml:trace contextRef="#ctx0" brushRef="#br0" timeOffset="102704.9739">2245 2326 0,'18'9'47,"-18"19"-16,0 0-31,0-9 16,0-1-16,0 1 15,0 0-15,0-1 16,-9 1-16,9-1 15,0 10-15,0 0 16,-18 10-16,18-11 16,0 1-16,0-9 15,0 0-15,-18-19 16,18 18-16,9-18 125,9 0-109,0 0-1,8 0 1,-8 0-1,0 0-15,-1 0 16,1 0-16,-9 0 16,27 0-1,-19 0 1</inkml:trace>
  <inkml:trace contextRef="#ctx0" brushRef="#br0" timeOffset="95607.2587">42 2428 0,'-18'-18'31,"18"-1"47,-9 19-62,9-18 0,0-1 15,0 0-15,0 1 15,0-1 0,18 19-15,-1 0-1,1 0 1,0 0 0,9 0-1,-27 9 1,17-9-16,1 28 15,9-9 1,-9 0 0,-1 9-1,-17-1 1,18 1-16,-18-18 16,0 36-1,0-18 1,0 19-1,0-19 1,0-10-16,-9 1 16,9-1-16,-18 1 15,18 0-15,-17-1 0,17 1 16,-36-19 0,18 28-16,-8 0 15,8-28-15,0 18 16,0-18-16,1 0 15,17 19-15,-27-19 16,9 0 0,0 0-1,27 0 126,18 0-125,-9 0-16,0 0 15,-1 0-15,10 0 16,0 0-1,-27 18 1,17-18-16,1 0 16,0 0-1,0 0 1,-1 0 0,1 0-1,0 0 16</inkml:trace>
  <inkml:trace contextRef="#ctx0" brushRef="#br0" timeOffset="96231.2782">450 2856 0,'0'-9'78,"-9"9"-63,-8 0 17</inkml:trace>
  <inkml:trace contextRef="#ctx0" brushRef="#br0" timeOffset="97138.9819">477 2559 0,'0'-19'94,"27"-18"-78,-27 18-16,26 1 15,-8-1-15,9-9 16,-10 10-16,-17-1 16,27-9-16,-27 9 15,18 1-15,-18-10 16,0 9-1,-9 29 32,9 8-31,0 1 0,0-1-16,-18 1 15,18 0-15,0-1 16,0 10-16,0 0 15,0 9-15,0-9 16,9 0-16,-9 0 16,0 9-16,18-18 0,-18-1 15,0 1-15,26 0 16,-26-1 0,0-27 62</inkml:trace>
  <inkml:trace contextRef="#ctx0" brushRef="#br0" timeOffset="112899.8872">4167 2350 0,'19'0'47,"-1"10"-32,1 8 1,-19 1 0,18 0-16,-18-1 15,19 10-15,-19-19 16,28 19-16,-28-18 15,19 17-15,-19-8 16,18 0-16,-18 9 16,0-10-16,19-18 15,-19 37-15,18 1 16,-18-20 0,19-18-1,-19-9 48</inkml:trace>
  <inkml:trace contextRef="#ctx0" brushRef="#br0" timeOffset="112331.2924">4065 2471 0,'307'-353'297</inkml:trace>
  <inkml:trace contextRef="#ctx0" brushRef="#br0" timeOffset="113888.5575">4586 2685 0,'0'-18'125,"-19"18"-110,19-19-15,-18 19 16,8 0-1,-8 0 1,18 9-16,-19-9 16,19 19-16,-19-19 15,19 28-15,-18-28 16,18 19-16,0 8 16,0 11-1,0-29 1,0 10-1,9 9 1,10-28 0,-19 9-1,18-9-15,1 0 16,0 0 0,-1 0-1,1 0 1,-10 0 15</inkml:trace>
  <inkml:trace contextRef="#ctx0" brushRef="#br0" timeOffset="110947.6987">4037 2090 0,'0'9'172,"0"10"-172,0-1 15,0 10-15,0 0 16,0 0-16,0 0 16,0 9-16,0-9 15,0 0-15,0 0 16,0 0-16,0 9 15,0-9-15,0 0 16,0-9-16,0-1 16,0 1-16,0-1 0,0 1 15,0-10 1,0 38-16,0-29 16,0 1-1,-10-19 1,10 19-1</inkml:trace>
  <inkml:trace contextRef="#ctx0" brushRef="#br0" timeOffset="115080.7934">4669 2574 0,'10'0'47,"8"0"-32,-8 0 1,27 0-1,-9 0 1,0 0 0,0 0-1,-10 0 1,1 0 0,-1 0 15</inkml:trace>
  <inkml:trace contextRef="#ctx0" brushRef="#br0" timeOffset="114555.6">4679 2471 0,'9'-18'47,"84"18"-16,-65 0-16,-9 0 1,-1 0 15</inkml:trace>
  <inkml:trace contextRef="#ctx0" brushRef="#br0" timeOffset="175859.0929">7693 3067 0,'0'18'31,"0"-27"63,0-19-78,0 10-16,0-1 15,0-18 1,0 9-16,10 9 15,-10 1-15,0-1 16,18 19-16,-18-28 16,19 0-1,-1 28 1,1 0 31,-19 28-47,0-9 15,19 9-15,-19 0 16,0-1-16,0 11 16,0-29-16,0 10 15,0-1-15,0 1 16,0-38 46,0-27-46,0 36-16,18-18 16,-18 1-16,37-57 31,-9 65 0,-9 19 0,0 10-15,-19 8-16,0 1 16,18 18-16,-18-9 15,0 0-15,0-10 16,0 1-16,0 0 16,0 8-1,0-36 48,0-19-48,19 28-15,-19-46 16,0 27-16,0 10 16,18-19-16,-18 0 15,19 28 1,-19-19-16,19 19 15,9 0 17,-28 19-32,18 9 0,-18 0 15,0 0-15,0-10 16,0 10-16,0-9 16,0-1-16,0 1 15,0 0 1,-9-19-16</inkml:trace>
  <inkml:trace contextRef="#ctx0" brushRef="#br0" timeOffset="176629.7574">8131 2974 0,'0'9'16,"0"10"-1,0-1 1,0 1 0,0-1-1,9-18-15,-9 19 16,18-19-1,10 0 1,0 0 0,28-46 46,-37 8-62,-19 29 16,0-28-1,0 18 1,0 1-16,-10 18 16,10-28-16,-27 9 15,8 19 1,-9 0 0,-9 0-1,37 9-15,-19-9 16,19 38-16,-18-10 15,18-19-15,0 9 16,0 1-16,0 18 16</inkml:trace>
  <inkml:trace contextRef="#ctx0" brushRef="#br0" timeOffset="177436.2363">8400 2871 0,'10'0'47,"-10"-18"-47,28 18 16,-28-28-1,28 28-15,-28-19 16,18 19-16,-18-28 16,19 28-16,-19-28 15,0-9-15,18 37 16,-18-28-16,0 10 15,0-1 1,-9 19 15,-10 0-15,-8 0 0,-11 28-1,10 0 1,28-9-16,-18-1 15,18 1-15,-28-1 16,28 1-16,0 18 16,0-9-16,0 0 0,0 0 15,0 0 1,0 9-16,28-37 16,-28 9-16,18-9 15,1 28 1,0-28-1,-1 0 17,-8 0-1,-10-9-31,18 9 16,-18-28-16,19 28 15</inkml:trace>
  <inkml:trace contextRef="#ctx0" brushRef="#br0" timeOffset="178109.7417">8745 2648 0,'-10'9'31,"10"19"-31,0-9 16,-18 0-16,18 8 15,-28 20-15,28-10 16,-37 10-16,37 9 15,-38 9-15,38-19 16,-28-18-16,28 9 16,-18-18-16,18 9 15,0-10 1,0-27 46,9-9-46</inkml:trace>
  <inkml:trace contextRef="#ctx0" brushRef="#br0" timeOffset="178733.1643">8875 2778 0,'0'10'32,"-9"27"15,9-9-47,-19 0 15,19-10-15,-19 1 16,19 18-16,-18-9 15,18 0-15,-19 9 16,19-28-16,-28 29 16,28-20 15,28-18 16,0 0-32,0 0 1,-9 0-16,-1 0 16,10 0-1,0 0 1,-9 0 0,-1 0-1,1 0 1,-19-9 15</inkml:trace>
  <inkml:trace contextRef="#ctx0" brushRef="#br0" timeOffset="179314.0533">9033 2611 0,'0'19'16,"0"-1"-1,0 1-15,9-1 16,-9 10-16,0 0 16,19 9-16,-19-9 0,0 0 15,19 0-15,-19-9 16,0 9-16,0 9 16,0-9-16,0 9 15,0 0-15,0-9 16,0 0-16,0 0 15,-10 0-15,10-10 16,0 1-16,-18 0 16,18-38 46</inkml:trace>
  <inkml:trace contextRef="#ctx0" brushRef="#br0" timeOffset="169947.7431">6530 2564 0,'-18'0'16,"18"10"30,-19-10-46,19 18 16,-19-18 0,19 19-16,-18-19 15,18 19-15,-19-19 0,19 18 16,-18-18 0,18 28-16,-19-28 0,19 37 15,0-27-15,-28 17 16,28-8-16,-18 0 15,18-1-15,0 1 16,-19 0-16,19 8 16,0 1-16,-28 0 15,28 9-15,0-18 16,0 0-16,0-10 16,0 10-16,0-1 15,0 1-15,9-1 0,-9 1 16,19-19-16,-19 28 15,19-28-15,-19 37 16,27-9 0,-27-9-1,0-1 17,10-18-17,-10 19 1,0-1 15,18-18 0,-18-9 157</inkml:trace>
  <inkml:trace contextRef="#ctx0" brushRef="#br0" timeOffset="171423.0725">6595 2834 0,'0'-18'31,"0"-1"0,0-9 0,0 9-15,10 1 0,8 18-1,-18-19 1,19 19-16,0 0 31,-1 0-15,1 10-1,-19 8 1,18-18 0,-18 28-16,0 0 15,0-9-15,0 9 32,-9 55-1,-10-46-16,1-9 1,-1-9 0,-18 0-1,9 8 1,0-27 0,0 19-1,19-19 1,28 0 140,-1 0-140,19 0-1,-37 19 1,28-19-16,0 0 16,-9 18-1,9-18 1,-10 0-1,1-9 1,-19-10 31</inkml:trace>
  <inkml:trace contextRef="#ctx0" brushRef="#br0" timeOffset="171935.7293">6902 3076 0,'0'19'15,"0"-29"95</inkml:trace>
  <inkml:trace contextRef="#ctx0" brushRef="#br0" timeOffset="172703.2957">7033 2955 0,'9'-9'47,"19"-28"-31,-28 18 0,28 19-16,-28-28 15,18 10-15,-18-20 16,28 20-1,-28-1-15,0 0 16,0-18 0,0 28 15,0 55 63,0-27-94,0 0 15,0-1-15,0 10 16,0 0-16,0 0 16,0 9-16,0-9 15,0 0-15,0 0 0,0-9 16,0-1-1,0 1-15,0-1 16,0-27 62,0-19-62</inkml:trace>
  <inkml:trace contextRef="#ctx0" brushRef="#br0" timeOffset="173929.9456">7321 2741 0,'0'9'32,"0"10"-17,-18-19 1,18 19-16,0 9 15,0 18 1,0-27 0,0-10-16,0 10 15,0-1-15,0 10 16,0 9 0,18-18-1,-18 0 16,9-19-31,-9 18 16,19-18-16,55 19 78,-55-19-62,0 0-1,-19-10-15,18 10 16,1 0 0,-19-18-16,19 18 31,-19-19-31,0 1 16,18 18-1,-18-19 1,0 0-1,19 19-15,-19-18 16,0-1 0,0 1-1,0-1 1,0 0 0,0 10-1,0-9 1,0-1-1,-19 0 1,19 1 0,-18 18-16,18-19 15,-19 0 1,19 1 0,-28 18-16,9-19 15,1 19 1,-1 0-1,1 0 1,-29 37 15,10 29-31</inkml:trace>
  <inkml:trace contextRef="#ctx0" brushRef="#br0" timeOffset="180131.9713">9173 2620 0,'9'0'47,"10"0"-32,-1 0 1,1 0 0,-1 19-1,-18-10 1,0 10-1,0-1 1,-9-18 0,9 19-16,-28 0 15,-18-1 17,27-18-17,19 19 48,19-19-48,-1 0 1,10 0 0,0 0-1,9 0 1,-27 0-1,8 0 17</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1:51.405"/>
    </inkml:context>
    <inkml:brush xml:id="br0">
      <inkml:brushProperty name="width" value="0.05292" units="cm"/>
      <inkml:brushProperty name="height" value="0.05292" units="cm"/>
      <inkml:brushProperty name="fitToCurve" value="1"/>
    </inkml:brush>
  </inkml:definitions>
  <inkml:trace contextRef="#ctx0" brushRef="#br0">279 0 0,'-19'0'109,"1"0"-93,18 9-16,-19-9 16,1 0-1,-1 0 1,0 0 0,-9 0-1,1 0 1,-11 0-1,10 0 1,10 0 0,-1 0-1,10 0 1,9 19 203,0 0-172,0 8-32,0 1 1,0-9-1,0 0-15,0-1 16,0 1-16,0-1 16,0 1-16,0 0 15,0 9-15,0-10 16,0 10-16,0 0 16,0 0-16,0 0 15,0 9-15,0-9 0,0 0 16,0 0-16,0 0 15,0 9-15,0-9 16,0-10-16,0 1 16,0 0-16,0-1 15,0-8-15,0 8 16,0 1-16,0-1 16,0 1-16,0 0 15,0-1-15,0 10 16,0 0-1,0 9 1,0-18 0,0-10 31,19-9 156,18 0-188,-9 0 1,0-9 0,-1 9-1,-8 0 1,0 0-1,-1 0 17</inkml:trace>
  <inkml:trace contextRef="#ctx0" brushRef="#br0" timeOffset="3191.4437">447 167 0,'0'10'32,"0"8"-17,0 10 1,0-9-16,0 0 16,0-1-16,0 1 15,0-1-15,0 10 0,0 0 16,0 9-1,0-9-15,0-9 16,0 46 15,0-46-31,0-29 63</inkml:trace>
  <inkml:trace contextRef="#ctx0" brushRef="#br0" timeOffset="2726.0006">205 251 0,'0'10'16,"9"8"0,19 10-1,0 9 1,-10-9 0,20 9-1,-20-9 1,10 10-1,0-11 1,-9 1 0,-1-9-1,1 9 1,-19-37 62</inkml:trace>
  <inkml:trace contextRef="#ctx0" brushRef="#br0" timeOffset="2116.4285">205 279 0,'0'19'16,"0"-1"-1,0 10 1,0 9-16,0-18 15,0 0 1,0-1-16,0 1 0,0 0 16,0-1-16,0 1 15,0-1-15,0 1 16,0 0-16,0 8 16,0-8 15,0-28 16,0-10-47</inkml:trace>
  <inkml:trace contextRef="#ctx0" brushRef="#br0" timeOffset="4446.4146">540 493 0,'0'-9'32,"9"-19"14,9 28-14,1 0-17,0 0 1,-19 9 0,18-9-1,-18 37 1,0-9-1,-28 65 17,10-74-17,18 0-15,-28-19 16,28 18-16,-28-18 16,9 0-1,1 0 1,18-9 46,9 9-15,-9-19-31,19 19-1,-1 0 1,10 10 0,0-10-16,0 0 15,-9 18 1,9-27 15,-28-19-15</inkml:trace>
  <inkml:trace contextRef="#ctx0" brushRef="#br0" timeOffset="15628.5701">623 0 0,'10'0'157,"8"0"-142,1 0 1,9 0 0,-10 0-1,1 0-15,0 0 16,-1 0-16,1 0 15,-1 0-15,1 0 16,9 0 0,-10 0-1,1 0 32,-19 9 172,0 19-203,0-9-1,0-1-15,0 1 16,0 0-16,19-1 15,-19 1-15,0-1 16,0-8-16,0 8 0,0 1 16,18 0-16,-18-1 15,0 1-15,0-1 16,0 1-16,0 0 16,0-1-16,19 1 15,-19-1-15,0 1 16,0 0-16,0-1 15,0 1-15,0 0 16,0-1-16,0-9 16,0 10-16,0 28 15,0-29 1,0 10-16,19 0 16,-19 9-1,0-9 1,0 0-1,0-9 1,0-1 0,0 1 15,0-1-15,0 1 15,0-10 0,0 10 0,0 0 16,0-1 0,0-27 94,-10 9-79,-8 0-46,-1 0-1,10 0 1,-10 0 0,-18 0-1,37 9-15,-28-9 16,0 19 0,9-19-1,1 0 1,-1 0-1,1 0 1,-1 0 0,28 0 109,19 0-110</inkml:trace>
  <inkml:trace contextRef="#ctx0" brushRef="#br0" timeOffset="87016.3946">1042 847 0,'9'0'47,"0"0"0,10 0-32,0 0 17,-1 0-32,1 0 15,9-28 17,0 9-17,-28 1 16,18 18-31,-18-19 32,0 0-1,0 10 0,-9 9-31,-10 0 31,1 0 1,-1 0-1,1 0-15,-1 0 46,19 19-62,0-1 16,0 1-1,0-1 1,0 1 0,0 0-1,0-1 16,0 1-15,9 0 15,10-1 1,0-18-17,-19 19 1,18-19-1,1 0 1,-19-10 0,18 10-1,-18-18-15,19-1 32,-19 1-17,0-1 16,0 28 110,0 10-110,19-19-15,-19 19 0,18-19-1,1 0 1,-1-10 15,-18-8-15,0-1-1,0 0 1,0 1 0,0-1-1,0 1 1,-9 18-1,-10 0 17,1 0-17,18 9 17,-19-9-32,19 18 15,0 1 1,0 0-1,0-1 1,10-18 15</inkml:trace>
  <inkml:trace contextRef="#ctx0" brushRef="#br0" timeOffset="87318.9481">1284 837 0,'18'0'15,"-18"10"-15,0 8 16,0 10 0,0 9-1,0-18 1,0 0-16,0-1 15,19 1-15,-19-1 16,0 1-16,0 9 16,0-47 46,0-9-46</inkml:trace>
  <inkml:trace contextRef="#ctx0" brushRef="#br0" timeOffset="17528.6813">1347 530 0,'9'0'47,"19"0"-32,-9 0 1,0 0-16,-1 0 16,1 0-16,-1 0 15,1 0-15,0-9 16,-1 9-16,-8 0 15,27 0 1,-19 0 0</inkml:trace>
  <inkml:trace contextRef="#ctx0" brushRef="#br0" timeOffset="16997.3294">1394 363 0,'18'0'46,"1"0"-46,0 0 16,-1 0-16,1 0 16,-1 0-16,1 0 15,9 0 1,-10 0 0,1 0-1</inkml:trace>
  <inkml:trace contextRef="#ctx0" brushRef="#br0" timeOffset="42064.8145">3794 335 0,'0'19'15,"-18"-19"-15,18 18 16,0 1 0,0 9-1,0-10 1,0 1-1,0 0 1,27-19 0,1 0-1,-9 18-15,0-18 0,-1 0 16,1 0 0,-1 0-16,-18-9 0,28 9 15,-9-19 1,-19 1-1,19 18-15,-19-19 16,0 0 0,0-27-1,0 27-15,-10 1 16,10-1-16,-28 19 16,28-19-16,-37 19 15,28 0-15,-28 0 16,18 0-16,0 0 0,10 0 15,-10 0 1,-8 19-16,-1 9 16,28-9-16,0-1 15,0 19 1,0 1 0,9-38-16,-9 18 15,28-18-15,-10 0 16</inkml:trace>
  <inkml:trace contextRef="#ctx0" brushRef="#br0" timeOffset="42862.5455">4027 307 0,'9'-19'47,"19"-8"-31,-9 27-16,-1-19 15,1 19-15,9-28 0,-10 9 16,1-18 0,-19 28-16,0-28 15,19 18 1,-19 0-1,-19 19 1,19-18-16,-19 18 16,-9 0-1,10 9-15,-29 19 16,29-9 0,18-1-16,-38 1 15,38-1-15,-18 1 16,18 0-16,0-1 15,0 10-15,-19 9 0,19-9 16,0 0-16,0 0 16,10-9-16,-10-1 15,18 1-15,19 9 16,-18-28 0,-10 0-16,10 0 15,18 0 1,-18 0-16,9-19 15,0-9 1,-1 0 0</inkml:trace>
  <inkml:trace contextRef="#ctx0" brushRef="#br0" timeOffset="36516.0513">1803 465 0,'9'0'93,"-9"-9"-61,19 9-17,0-19 1,-1 1 0,1-1-1,9-18 1,-10 9-16,1 0 31,-19-9-31,19 18 16,-19-9-1,18 0 1,-18-9 0,0 28-1,0-10 1,0 29 109,0 17-110,0-8 1,0 0-16,0-10 16,0 10-16,0 18 15,0 0-15,0-9 16,0-9-16,0 8 16,0 11-16,0-10 15,0 0-15,0-10 16,0 1-16,0-1 15,9 1 1,-9 0 0,0-1 15</inkml:trace>
  <inkml:trace contextRef="#ctx0" brushRef="#br0" timeOffset="37527.2728">2026 130 0,'10'0'62,"18"-18"-46,-10 18-16,1 0 15,-1 0-15,1 0 0,0 0 16,-1 0-16,-8 0 16,8 0-16,1 0 15,-1 0-15,1 0 16,0 0-16,-1 0 16,-18 9 93,0 19-93,0 9-1,0-18-15,0-1 16,-9 20-16,9-11 15,0 11-15,0 8 16,-28-18-16,28 0 16,0 9-16,0 0 15,0-18 1,0 0-16,0-1 16,0 1-1,0-1 1,0-27 46,0-28-46,-9 37 0</inkml:trace>
  <inkml:trace contextRef="#ctx0" brushRef="#br0" timeOffset="37970.5405">2082 363 0,'10'0'78,"27"-28"-78,-19 28 16,20 0-16,-11 0 16,1 0-16,0 0 15,0 0-15,9 0 16,-18 0-16,-10 0 16,10 0-16,18 0 15</inkml:trace>
  <inkml:trace contextRef="#ctx0" brushRef="#br0" timeOffset="38451.3967">2529 605 0,'-19'0'0,"19"18"16,0-36 62</inkml:trace>
  <inkml:trace contextRef="#ctx0" brushRef="#br0" timeOffset="39252.5966">2501 102 0,'9'0'31,"10"0"-31,-1 0 16,10 0-16,0 0 16,0 0-16,0 0 15,9 0-15,-18 0 16,9 0-16,-10 0 16,1-18-16,0 18 15,-1 0 1,1 9 15,-19 28 16,0-9-47,0-9 0,0-1 16,0 10-16,0 0 15,-9 9-15,9 1 16,0 8-16,-28-9 15,28 10-15,0-28 16,0 8-16,0 1 16,0-9-16,0 0 0,0-1 15,0 1 1,0-29 62,-19-8-47</inkml:trace>
  <inkml:trace contextRef="#ctx0" brushRef="#br0" timeOffset="39622.1268">2603 409 0,'10'0'47,"8"0"-32,1 0-15,-1-18 16,10 18-16,9 0 16,10 0-16,-10 0 0,10-19 15,-19 19-15,9 0 16,-19 0-16,-8 0 15</inkml:trace>
  <inkml:trace contextRef="#ctx0" brushRef="#br0" timeOffset="41243.0902">3143 558 0,'0'19'0,"0"-28"47,0-10-31,0-9 0,0 9-1,0 1-15,0-1 16,0 1-16,0-10 15,0 0-15,0 9 16,18-9-16,-18-9 16,56 9 31,-37 28-47,-10 0 31,-9 9-16,28 10-15,-28 0 16,0 9-16,19 18 16,-19-9-16,0-9 0,0 9 15,0-9 1,0-9-16,0 0 16,0-47 30,0-10-30,0 20 0,18-29-16,-18 19 15,0 10-15,28-10 16,-28-9-16,19 37 16,-19-28-16,9 28 15,-9-19-15,19 19 16,-1 0-1,1 0-15,0 9 16,-19 10 0,28 18-16,-28 0 15,0 10-15,0-19 16,0-9-16,0-1 16,0 1-1,18-19 16,-18-10 1,0-36-17,0 27-15,0 1 0,19-1 16,-19 0-16,0-8 16,18 8-16,1-9 15,0 28 1,-19-19-1,27 19 1,-8 0 0,-19 19-16,28 0 15,-28 9-15,28 9 16,-28-9-16,0 0 16,0 0-16,0-10 15,0 1-15,0 9 16,0-10-1,0-27 17</inkml:trace>
  <inkml:trace contextRef="#ctx0" brushRef="#br0" timeOffset="43526.6308">4492-9 0,'0'9'31,"-9"28"-16,9 0 1,-28-9-16,28 10 16,-37 27-16,18 0 15,-9 9-15,0 29 16,0-10-16,0-47 16,28 1-16,-18-19 15,18-10-15,0 1 16,-19-19-16,19 18 15,0-36 48,9-19-47</inkml:trace>
  <inkml:trace contextRef="#ctx0" brushRef="#br0" timeOffset="44187.7985">4622 195 0,'0'10'47,"0"8"-31,0 1-16,-18 0 15,18-1-15,0 1 16,-19 9-16,19 9 16,-19-9-16,19 0 15,-18 0-15,18 9 16,0-9-1,0-10 1,0 1 15,9-19 1,10 0-17,9-19 1,0 19-1,-10 0-15,1 0 16,-1 0-16,1 0 16,0 0-16,-1 0 15,1 0 1</inkml:trace>
  <inkml:trace contextRef="#ctx0" brushRef="#br0" timeOffset="52705.464">6103 84 0,'0'9'78,"0"19"-63,0-9-15,0-1 16,0 1-16,0 9 0,10 0 16,-10 0-1,0-1-15,0 11 0,28-10 16,-28-1-16,0-8 15,0 0-15,18-1 16,-18 1 0,0 0-1,0-29 48,0-18-48</inkml:trace>
  <inkml:trace contextRef="#ctx0" brushRef="#br0" timeOffset="53595.8823">6150 307 0,'9'0'63,"-9"-19"-47,28 19-16,-9 0 15,-1 0-15,1-18 16,9 18-1,0-28 1</inkml:trace>
  <inkml:trace contextRef="#ctx0" brushRef="#br0" timeOffset="53191.6363">6261 56 0,'0'9'16,"0"0"0,0 10-1,0 0-15,0-1 16,0 10-16,0 9 16,19 1-16,-19-1 15,0-9-15,19 0 16,-19-10-16,0 1 15,18-1-15,-18 1 16,0 9 0,28-9-1</inkml:trace>
  <inkml:trace contextRef="#ctx0" brushRef="#br0" timeOffset="51857.5035">6168-121 0,'-9'0'141,"-19"0"-110,0 0-15,10 0-16,-1 0 16,0 0-16,1 0 15,-1 0-15,10 0 16,-28 9-1,18-9 1,1 0 0,18 19-1,-19-19-15,10 0 16,-10 0 46,19 28 110,0 0-156,9-10 0,-9 1-16,0 0 15,0-1-15,0 1 16,19-1-16,-19 1 15,0 9-15,0 9 16,0-9-16,19 0 16,-19 0-16,0 18 0,0-8 15,0 8-15,0-18 16,0 0-16,0 0 16,0 9-16,0-9 15,0-9-15,0-1 16,0 10-1,0-9 1,0-1 62,0 1-31,0-10 47,18-9-16,1 0-31,-1-9-32,10 9 1,-9 0 0,-1 0-16,1-19 15,0 19-15,9 0 16,-10 0 0,1 0-1,-1 0 1</inkml:trace>
  <inkml:trace contextRef="#ctx0" brushRef="#br0" timeOffset="54617.4696">6494 409 0,'-19'0'16,"19"-9"46,0-10-30,10 19-32,18 0 31,-10 0 0,1 0-15,-19 10-16,0 18 15,0-10 1,0 1-16,0 27 16,0-27-1,-28 0-15,-9 18 16,-28 19 15,46-56-31,-18 0 16,37-10 31,0-8-16,9 18-16,10 0 1,9 0 0,9 0-1,-19 9-15,1-9 16,0 0-16,-1 0 16,1 0-16,-10 0 15,10 0 1,-1 0-1,-18-9 1,19-10-16,-19 1 31</inkml:trace>
  <inkml:trace contextRef="#ctx0" brushRef="#br0" timeOffset="90775.1006">6559-112 0,'9'0'141,"10"0"-125,-19-9-1,28 9-15,9 0 16,-18 0 0,-1 0-16,1 0 0,0 0 15,9 0 1,-28-19-16,18 19 15,1 0 1,-1 0 47,-18 10 46,0 8-93,0 1-1,0 9 1,0-10-1,19 1-15,-19 0 16,0-1-16,0 1 16,0 0-16,0-1 15,0 1-15,0-1 16,0 1-16,0 9 0,0-10 16,0 1-16,0 0 15,0-10-15,0 10 16,0-1-16,0 1 15,0-1-15,0 1 16,0 0-16,0 9 16,0-1-1,0 11 1,0-10 0,0 0-1,0-10 1,0 1-1,0-1 1,0 1 0,0 0-1,0-1 1,0-9 0,0 10-1,0 0 1,-9-19 249,-10 0-265,0 0 32,10 0-17,9 18 1,-18-18 0,-1 0 77,0 0-61,29 0 77</inkml:trace>
  <inkml:trace contextRef="#ctx0" brushRef="#br0" timeOffset="92830.9457">6950 614 0,'9'0'15,"10"0"1,-1 0 0,10-28-1,-9 10 1,0-1-1,-19 0 1,18 19 0,-18-28-1,0-27 32,0 36-31,-9 19-16,-10 0 31,1 0-15,-1 0-1,19 9 1,-19-9-16,19 19 16,0 0-1,-9-19-15,9 27 16,0 20-16,0-28 15,0-1 1,9 10-16,10-9 16,9-1-1,9-18 1,-9 0 0,-9 0-1,-1 0 1,-8 0-1,-10-37 1,0 18 0,28 1-16,-28-1 31,0 29 47,0 8-62,0 1-1,18-19 1,-18 18-16,9-18 16,29 0-1,-10 0 1,-10-18-16,-18-1 15,19 19 1,-19-18-16,0-10 16,0-10-1,-9 20 1,-29-10 0,29 28-1,9-19-15,-19 19 16,-18 0-1,37 10 1,-18-10-16,18 28 16,-19-1-1,19 11-15,0-20 16,0-8 0,9-10-1,-9 18 1,19-18-1,-19-9 1,18 9-16,-18-9 16,19 9-1,0 0 17,-1 9-1,-18 9-31,0-8 0,0 8 15,19 20 1,-19-10-16,0-1 0,0-8 16,0 0-16,0-1 15,19-18-15,-19 19 16,0-38 31,0-18-32</inkml:trace>
  <inkml:trace contextRef="#ctx0" brushRef="#br0" timeOffset="95424.398">7592 335 0,'9'0'46,"10"0"-14,-1 0-17,1 0 1,0 0 0,9 0-1,-10 0-15,1 0 16,-1 0-16,-8 0 15,18-28-15,-19 28 16,10 0-16,-1 0 16,1 0 15</inkml:trace>
  <inkml:trace contextRef="#ctx0" brushRef="#br0" timeOffset="94571.2371">7601 167 0,'10'0'63,"17"0"-47,-8 0-1,9 0 1,-9 0-1,-1 0-15,1 0 16,-1 0-16,-8 0 16,8 0-16,1 0 15,9 0 1,-10 0 0,-18 10 15</inkml:trace>
  <inkml:trace contextRef="#ctx0" brushRef="#br0" timeOffset="98850.9647">8550 502 0,'-18'0'15,"-1"0"126</inkml:trace>
  <inkml:trace contextRef="#ctx0" brushRef="#br0" timeOffset="98043.2351">8308-93 0,'-9'0'63,"-10"0"-32,1 9 0,-1 28-15,-9-9 0,28 0-16,-18 0 15,18-18-15,0 27 32,-19 56-1,0-75-31,19 1 15,0-10-15,0 10 16,0 0-16,0 27 16,0-27-1,0 9 1,0-10-16,0 10 16,0-9-1,0-1 1,0 1-1,10-19-15,-10 19 16,18-1 0,1 1-1,0-19 17,-1 18-17,1-18 16,-1 0-15,1 0 0,0 0 15,-19-9-31,18 9 16,1-19 15,-1 1-16,-18-1 17,19 19-32,-19-18 15,0-1 1,19 19-16,-19-28 16,0 0-16,0 0 15,18 28 1,-18-18-16,0-1 15,0 0 1,0 1 0,0-1-1,0 1 1,0-1 0,0 0-1,0 1 1,0-1-1,0 1 17,0 8-17,0-27 17,0 18-17,-9 19-15,9-9 16,0-9-1,0-1 1,-19 19-16,19-19 16,0 1-1,-18 18 1,18-19 0,-19 0 15,19 1 16,-18 18-32,-1 0 1,0 0 0,1 18-16,-1 1 15</inkml:trace>
  <inkml:trace contextRef="#ctx0" brushRef="#br0" timeOffset="100612.6157">8811-28 0,'-19'0'63,"19"9"-63,0 19 15,-28 0 1,28-9 0,0-1-16,0 10 15,0 0 1,0-9-1,0-1 1,0 1 0,-18-19-1,27 0 79,28 0-63,-37-9-31,19 9 16,-10 0 0,19-19-16,-19 19 15,10 0 1,18 0-1,-18 0 1,9 0 0,-28 19-1,28-19-15,-28 18 16,18-18-16,-18 28 16,19 10-1,-19-20 1,0 1-1,0 9 1,0 0-16,0-1 31,-10-27-31,10 38 0,-18-38 16,18 9-16,-28-9 16,9 28-16,1-28 15,-1 0-15,0 19 16,1-19-16,-1 0 15,1 0-15,-1 0 16,0 0-16,-27-10 47,46-8 15,9 18-30</inkml:trace>
  <inkml:trace contextRef="#ctx0" brushRef="#br0" timeOffset="99503.6056">8792-65 0,'19'0'63,"9"0"-48,-10 0 1,1 0-16,9 0 16,-10 0-1,1 0 17,-28 0 61</inkml:trace>
  <inkml:trace contextRef="#ctx0" brushRef="#br0" timeOffset="101949.8886">9108 177 0,'0'-19'31,"10"1"0,8 18-15,-18-19-1,19 19-15,-19-9 16,19 9-16,-19-38 16,28 38-16,-28-27 15,27 27-15,-27-28 16,38 28-16,-38-47 15,18 28-15,-18-8 16,19 27 0,-19-19-16,0 0 15,0 1 17,0 27 93,0 19-125,0-9 15,0-1-15,0 10 16,0 9-16,0-18 15,0 9-15,0 0 16,0 0-16,0 0 16,0 9-16,0-19 15,0 10-15,0 0 16,0 0-16,0 0 16,0-9-16,0-1 15,0 1-15,0 9 16,0-10-1</inkml:trace>
  <inkml:trace contextRef="#ctx0" brushRef="#br0" timeOffset="103389.9034">9453-47 0,'0'10'63,"-19"-10"-63,19 28 15,0 9 1,0-18-16,0-1 15,-18 1-15,18-1 16,0 1-16,0 0 0,0-1 16,0 1-16,0-1 15,0 1-15,0 0 16,0-1-16,0 10 16,9 0-1,-9 0 1,0-9-1,18-19 1,-18 18-16,19 1 31,0-19-15,-1 18 15,10-18-15,-9 0-1,-1 0 1,1 0 0,-19-18-1,19 18 1,-19-19-16,18 1 16,-18-1-1,19-9 1,-19 19-1,0-10 1,18 19 0,-18-18-16,0-10 15,0-10 1,0 10 0,0 10-1,0-1 1,0 1-1,0-1 1,0 10 0,-9-19-1,9 9 1,-18 19 0,18-9-16,0-10 15,-19 19 1,19-18-16,0-1 31,-19 19-15,19-19-1,-18 19 1,18-18 0,-19 18-1,0 0 1,-8 0 15,8 0-31,0 0 31,19 9-31,-28 10 0</inkml:trace>
  <inkml:trace contextRef="#ctx0" brushRef="#br0" timeOffset="105976.9546">9890 409 0,'0'-9'109,"0"-10"-78,0 1-15,0-1 0,0-9-1,0 0 1,0 10 0,0-1-16,0 1 15,19-1-15,-19 0 16,0 1-1,18 18-15,1 0 47,-1 18-31,1 29 0,-19-28-16,19-1 15,-19 1-15,0-1 16,28 1-16,-28 0 15,0 8 1,0-36 62,0-9-78,0-1 0,0-9 16,0 0-1,0 0-15,18 10 0,-18-1 16,19-18 0,-19 18-1,18 19-15,1 0 32,0 0-17,-19 28 1,18-9-16,-18-1 15,19 10-15,-19-9 16,0-1-16,18 1 0,-18 0 16,0 9-1,0-38 63,0-8-78,0-1 16,0 10-16,19-19 16,-19 9-16,0 10 15,19-19-15,9 9 16,-10 19 0,-18-18-1,9 18 1,10 0-16,18 18 15,-18 10 1,-19-9 0,19 0-16,-19-1 15,0 10-15,0 0 16,0 9-16,0-28 16,0 10-16,0 18 15,0-65 48</inkml:trace>
  <inkml:trace contextRef="#ctx0" brushRef="#br0" timeOffset="106810.6519">10458 251 0,'-19'0'31,"19"10"0,0-1-31,0 28 31,0-9-31,0 0 16,0-10 0,19-18-1,-1 0 1,29 0 15,-19 0-15,9-9-1,-19-9 1,1-1 0,-19 0 15,19 19-31,-19-18 0,0-1 31,0 1-15,0-1-1,0-9 1,-10 28-16,10-28 16,-28-9-1,-9 18 1,9 19-1,10 0 1,-10 0 0,28 10-16,-28 8 0,28 1 15,-37-1-15,37 1 16,0 0-16,0-1 16,0 1-16,0-1 15,9 1 1</inkml:trace>
  <inkml:trace contextRef="#ctx0" brushRef="#br0" timeOffset="107847.1654">10625 177 0,'0'9'31,"9"-9"-15,29 0-1,-1-9 1,-19 9-16,1-19 15,18-18 1,-9 9 0,0-9-1,-28 18 1,9 19-16,-9-28 16,0 10-1,0-1 1,0 0-1,0 10 1,-28-19 15,10 28-15,9 0 15,9 10-15,-28 8-1,28 19 1,-19-18-16,19 0 16,0-1-16,-19 10 15,19 0-15,0 0 16,0 9-16,0-9 16,0 0-16,0-9 15,0-1-15,0 1 0,0-1 16,0 1-16,19 9 15,9-9 1,-9-19 0,-10 0-1,9 0 1,20 0 0,-20-10-1,1 10 1,-19-18-1,18 18-15,1-19 16</inkml:trace>
  <inkml:trace contextRef="#ctx0" brushRef="#br0" timeOffset="108556.9731">11193-130 0,'0'9'63,"-10"28"-48,10-18 1,-18 18-16,18-9 16,-19 0-16,19 18 15,-37 10-15,37 19 16,-37-10-16,37 0 16,-38-19-16,38-8 15,-27-1-15,27-9 0,0-10 16,-19 29 15,19-28-31,-19-19 16,19-19 46,10 19-46</inkml:trace>
  <inkml:trace contextRef="#ctx0" brushRef="#br0" timeOffset="109246.3563">11276 9 0,'0'47'94,"0"-19"-79,0 0-15,0 9 16,-18 0-16,18 10 16,-19-1-16,19-18 0,0-9 15,0-1-15,-18 1 16,18-1-16,0 1 16,0 0 46,9-19-46,9 0-1,10 0 1,-9 0-16,0 0 16,-1 0-16,1 0 15,-1-19-15,1 19 0,0 0 16,-1 0-1,-9 0 1</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6:53.312"/>
    </inkml:context>
    <inkml:brush xml:id="br0">
      <inkml:brushProperty name="width" value="0.05292" units="cm"/>
      <inkml:brushProperty name="height" value="0.05292" units="cm"/>
      <inkml:brushProperty name="fitToCurve" value="1"/>
    </inkml:brush>
  </inkml:definitions>
  <inkml:trace contextRef="#ctx0" brushRef="#br0">12300 2177 0,'55'0'79,"-36"-9"-79,0 9 15,9 0-15,9 0 16,-28 0-16,10 0 15,-1 0-15,10 0 16</inkml:trace>
  <inkml:trace contextRef="#ctx0" brushRef="#br0" timeOffset="470.3432">12337 2298 0,'18'0'32,"94"0"15,-93 0-32,-1 0-15,1 0 0,-1 0 16,1 0-16,9 0 15,-9 0 17</inkml:trace>
  <inkml:trace contextRef="#ctx0" brushRef="#br0" timeOffset="27705.82">12923 2019 0,'-19'0'16,"19"9"15,-18-9-31,18 19 16,-19-19 0,19 19-1,-19-19 1,19 18-1,-18-18 1,18 28 0,-19-9-1,19-1 1,-18 10 0,18-9-16,0 27 15,0-27 1,0 9-1,0-10 1,0 1-16,0 0 16,0-1-1,0 1 1,0-10 0,9 19-1,-9-9 1,18-19-1,-18 9 1,19-9 0,-19 19-16,9-19 15,-9 18 17,19-18-32,0 0 31,-1 0 0,-18 19-31,19-19 16,-1 0 15,1 0-15,-19-9-1,19 9 1,-1 0-1,-18-19-15,19 19 32,-19-19-32,18 1 31,-18-1-15,19 19-16,-19-18 15,0 8 1,19 10-1,-19-18-15,0-1 16,18 0 0,-18 1-1,0-1 1,0 1 0,0-1-1,19 19-15,-19-19 16,0 1-1,0-1 1,0 1 0,0-1-1,-9 0 1,9 1 0,-28-1-1,28 0 1,-10 19-1,10-18 1,-18 18 0,18-19-16,-19 19 31,19-18-15,-18 18-1,-1 0 16,0 0-15,1 0 0,18 9-16</inkml:trace>
  <inkml:trace contextRef="#ctx0" brushRef="#br0" timeOffset="28730.1019">13165 2456 0,'0'-9'94</inkml:trace>
  <inkml:trace contextRef="#ctx0" brushRef="#br0" timeOffset="31125.4554">13165 2475 0,'9'-9'219</inkml:trace>
  <inkml:trace contextRef="#ctx0" brushRef="#br0" timeOffset="30450.2389">13332 2010 0,'-18'0'0,"18"18"16,0 1 0,0 9-1,0 0 1,0-10-1,0 20 1,0-29 0,0 10 15,0-1-15,9-18 62,-9-9-63,18 9 1,10-19 0,-9 19-1,0 0 1,-1 0-1,1 0 1,-1 0 0,1 0-1,0 10 1,-1 8 0,-18 1-1,19-19-15,-19 18 16,0 1-1,0 27 17,0-18-32,0 10 15,-9-38 1,9 28-16,-19-28 16,19 18-16,-19-18 15,-9 19 1,0-19-1,10 0-15,-10 0 16,-9 0 0,18 0-1,1 0 1,18-10 62,9 10-62</inkml:trace>
  <inkml:trace contextRef="#ctx0" brushRef="#br0" timeOffset="29489.0591">13341 1963 0,'28'0'47,"0"0"-31,-9 0 0,-1 0-1,1 0 1,0 0 15,-29 0 16</inkml:trace>
  <inkml:trace contextRef="#ctx0" brushRef="#br0" timeOffset="32629.9848">13648 1973 0,'0'-19'93,"10"19"-93,18 0 16,-28-19-16,37 19 16,-18 0-16,18 0 15,-28 0 1,19 10 15,-28 8-15,0 10-1,0-9-15,0-1 16,0 1-16,-28 0 16,28-1-16,-28 10 15,28-9-15,-28-19 16,28 9-16,-18-9 0,-1 0 31,19 19-31,-19-19 16,1 0 15,27 0 47,-9-10-62,19 10-16,-1 0 15,1 0 1,-19-9-16,19 9 16,-1 0-1,-9 0 1,19 9-1,-9 10 1,0 0 0,-19-1-1,18-18-15,-18 19 16,0-1 0,0 10-1,0 0 1,0-9-16,0 9 15,-9-10 1,-10-18 0,19 19-16,-18-19 15,-20 28 1,11-28 0,-1 0-1,9 0 1,0 0-1</inkml:trace>
  <inkml:trace contextRef="#ctx0" brushRef="#br0" timeOffset="33793.856">13974 2000 0,'9'-18'16,"-9"-1"15,19 19-31,0 0 32,-19-18-32,18 18 15,1 0 1,9 0-1,9 18 1,-9 1 0,-9-1-1,-19 10-15,0 19 16,0-29 0,0 1-16,0 9 15,0 0-15,-10 0 16,10 9-16,-28-9 15,28 0-15,-37 9 16,37-9-16,-28-9 16,28-1-16,-18 1 15,-10-1 1,18-18 15,-8 0 0,27 0 94,19 0-109,-9 0-16,-1 0 16,-9 0-16,10 0 0,0 0 15,-1 0 1,1 0-16,0 0 47</inkml:trace>
  <inkml:trace contextRef="#ctx0" brushRef="#br0" timeOffset="41019.917">15184 1786 0,'18'0'110,"-18"-18"-79,19 18-15,-10 0-1,10 0 17,-19 9-17,0 10 16,0-1-15,0 1 0,0 9-1,-10-28-15,10 28 16,-27-28-16,27 37 16,-28-37-16,9 19 15,19-1 141,9-18-156,10 0 16,-19 19-16,19-19 16,-1 0-1,1 18 1,-1-18 15,-18-9-31</inkml:trace>
  <inkml:trace contextRef="#ctx0" brushRef="#br0" timeOffset="35399.9966">14393 2382 0,'0'9'16,"-19"-9"-1,19-18 48,0-122-16,0 121-32,0 1-15,0-1 16,10 19-16,-10-28 15,27 10-15,-8 27 47,-19 28-31,19-9 0,-19-19-16,0 10 15,0 0-15,0-1 16,0 1-16,0 9 15,18-10 1,-18-36 47,0-1-48,0 1-15,0-1 16,19-9-16,-19 9 15,18-18 1,-18 19 0,19 18-16,0 0 31,18 18-15,-37-8-1,19 17-15,-19-8 16,0-10-16,18 19 0,-18-18 15,0 27 1,0-19 0,0-27 46,0-28-46,0 28-16,0-10 15,0-18 1,19 9 0,-19 9-16,18 19 31,1 0-15,0 0-1,-19 10 1,18-10-16,-18 46 15,19-9 1,-19-18-16,0-1 16,0 1-16,0 0 15,0 9 1,0-38 31</inkml:trace>
  <inkml:trace contextRef="#ctx0" brushRef="#br0" timeOffset="35946.0202">14756 2280 0,'0'18'16,"0"10"15,9-9-15,10-19-1,-19 18-15,27-18 16,1 0 0,-9 0-1,0 0 1,-19-9 0,18 9-16,-18-28 15,0 9-15,0 1 16,0 9-16,0-10 15,0 0-15,-9 1 16,-10 18 0,1 0-1,-10 0 1,0 0 0,28 18-16,-19-18 15,19 47-15,0-29 16,-18 1-16,18 0 15,0-1-15,9 1 16</inkml:trace>
  <inkml:trace contextRef="#ctx0" brushRef="#br0" timeOffset="36703.2908">14970 2187 0,'0'-19'31,"18"0"-16,19-9 1,-9 0 0,-9 1-1,-19-11 1,19 38 0,-19-28-16,0 1 15,0-1 1,0 9-1,-10 19-15,-8 0 16,-10 9 0,-9 38-1,37-29 1,-28 1-16,28 0 16,-19 9-16,19 9 15,0-9-15,0 0 16,0 0-16,0-1 15,0-8-15,0 0 16,0-1-16,9 19 16,19-18-1,9-19 17,-27 0-32,8 0 31,1 0-16,0-9 1,9-28 0</inkml:trace>
  <inkml:trace contextRef="#ctx0" brushRef="#br0" timeOffset="42283.4478">15444 1917 0,'-9'9'78,"-10"10"-63,19-1 1,-18-18 0,18 19-1,-75 148 32,38-139-31,37 0-16,-47 9 15,29-9-15,-1 9 16,1-9-16,-10 0 16,28-9-16,-19 9 15,19 0 1,-18-28-16,18 18 0,0-46 172</inkml:trace>
  <inkml:trace contextRef="#ctx0" brushRef="#br0" timeOffset="43713.2722">15500 2112 0,'0'-19'16,"0"29"93,0 8-93,-9 10-1,9-9 1,0 0-16,0-1 16,-19 1-16,19-1 0,0 1 15,-19 0-15,19-1 16,-18 1-16,18-1 16,0 1-16,-19-19 15,19 28-15,0-9 31,10-19 141,-1 0-156,103 0 46,-85 18-46,11-18 0,-20 0-16,-8 0 15,17 19 17,-17-19-17,8 0 16</inkml:trace>
  <inkml:trace contextRef="#ctx0" brushRef="#br0" timeOffset="45013.2231">15705 2038 0,'0'-10'47,"18"10"0,10-28-32,-18 28 1,8 0 15,-18 10-15,0 8-1,0 10 1,-18 9 0,-20-9-1,38-9-15,-28-19 16,28 28-16,-18-28 16,27 0 93,10 0-93,-1 0-1,1 0 1,0 0-1,-19 19-15,18-19 16,1 0 0</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29:01.762"/>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 85 0,'9'0'141,"8"0"-110,1 0-15,-1 0 15,9 0-16,35 0 32,-35 0-47,-8 0 16,-1 0-16,-8 0 16,8 0-16,1 0 15,-1 0-15,1 0 16,-1 0-16,1 0 15,-1 0-15,0 0 16,1 0-16,-1 0 16,9 0-1,1 0-15,-10 0 16,0 0 0,1 0-1,-1 0 1,1 0-1,8 0 1,0 0 0,0 0-1,9 0 1,-9 0 0,0 0-1,-26-19 1,26 19-16,-8 0 15,8 0 1,0 0-16,9 0 16,-18 0-1,-8 0-15,8 0 16,18 0 0,0 0-1,-17 0-15,-1 0 16,0 0-16,1 0 15,-1 0-15,9 0 16,1 0 0,-1 0-1,9 0 1,-9 0 0,-9 0-16,1 0 15,-10 0-15,10 0 16,25 0-1,-25 0-15,-1 0 16,1 0-16,-1 0 16,-8 0-16,8 0 15,1 0-15,-1 0 16,0 0-16,1 0 16,-1 0-16,1 0 15,-1 0-15,0 0 16,1 0-16,17 0 15,-18 0-15,1 0 16,-1 0-16,0 0 16,1 0-16,-1 0 15,1 0-15,-1 0 16,-8 0-16,26 0 16,-18 0-1,9 0 1,-8 0-16,8 0 15,-9 0 1,9 0 0,1 0-1,-1 0 1,9 0-16,-9 0 16,0 0-1,0 0 1,-9 0-1,1 0-15,-1 0 16,1 0-16,-1 0 16,0 0-16,1 0 15,-1 0-15,1 0 16,-10 0-16,10 0 16,17 0-16,-9 0 15,0 0-15,-9 0 16,10 0-16,-1 0 15,-9 0-15,1-28 16,16 28-16,-25 0 0,9 0 16,16 0-16,-7 0 15,-10 0-15,0 0 16,1 0-16,-9 0 16,17-18-16,-9 18 15,-8 0-15,8 0 16,1 0-16,-1 0 15,27 0 1,-27 0-16,9 0 16,-8 0-1,16 0 1,-34-19-16,27 19 0,7 0 16,-16 0-1,-9 0 1,8 0-1,0 0 17,-34 0 77</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29:03.696"/>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 0 0,'0'28'63,"0"-10"-47,0 1-16,0 9 15,0 0-15,0 9 16,9 9-16,-9 1 15,0-10-15,0 10 16,17-10-16,-17 9 0,0-8 16,0 8-16,0-9 15,26 10-15,-26-1 16,0-18-16,0-9 16,18-19-16,-18 28 15,0-10 1,0-27 46,0-19-46,0 10 0,0-1-16,0 0 15</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29:04.911"/>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959 1433 0,'0'-19'31,"0"0"1,0 1-1,8-1-15,10 1-1,-1-1-15,1 0 16,16 19-1,-8 0 1,-8 0 0,-1 0-16,0 0 15,1 0-15,-1 10 16,1-10-16,-1 18 16,0-18-16,-17 28 15,26-28-15,-26 28 16,18-28-16,-18 37 0,0-27 15,0 27 1,0-9 0,0 0-1,-44 37 17,-8-37-17,35-10 1,-9-18-16,8 28 15,-16-28-15,8 0 16,8 19-16,1-19 16,-1 0-16,-8 0 15,35 0 110,-9-10-125</inkml:trace>
  <inkml:trace contextRef="#ctx0" brushRef="#br0" timeOffset="1707.3557">1306 1758 0,'0'-18'0,"0"-1"31,9 0-15,-9 1 15,17 18-31,-8 0 16,-9-19-1,17 19 1,1 0-1,-1 0 1,-17 9 0,18 10-1,-18 0 1,0-1 0,0 1-1,0 0 1,-9-19-16,9 18 15,-9-18-15,-17 19 16,9-19 0,8 0-1,-8 0 1</inkml:trace>
  <inkml:trace contextRef="#ctx0" brushRef="#br0" timeOffset="1068.8916">1298 1702 0,'0'10'0,"0"8"32,0 1-17,8 9 1,-8 0 0,26-10-16,-26 1 15,0 0-15,0 8 16,0 11-1,9-38 1,-9 9-16</inkml:trace>
  <inkml:trace contextRef="#ctx0" brushRef="#br0" timeOffset="2416.0347">1593 1693 0,'0'-19'47,"-9"19"31,-8 0-62,0 0 0,-1 10-1,1 18 1,17-19-1,-17-9-15,17 19 16,0 18 0,0-9-1,0 0 1,0 0 0,8-28-16,-8 18 15,18 1 1,-1-19-1,-17 18-15,17-18 16,1 0 15,-1-9-15,1 9 15</inkml:trace>
  <inkml:trace contextRef="#ctx0" brushRef="#br0" timeOffset="3149.0174">1645 1870 0,'0'-19'0,"9"19"16,-9-18 15,17 18-31,-17-19 16,18 19-1,-18-19 1,17 19-16,-17-9 16,0-9 15,0-1 0,0 0-15,-9 19 46,-8 0-31,0 0 1,17 10-32,-18 8 31,18 1-15,0-1-1,0 1 1,0 0-1,0 9 1,0-1 0,0 1-1,0 0 1,9-9 0,17 9-1,-9-28 16,10 0-15,-10-28 0,0 0-1,-17 0 1,18 28 0</inkml:trace>
  <inkml:trace contextRef="#ctx0" brushRef="#br0" timeOffset="3945.627">1837 1842 0,'8'0'31,"10"-19"-15,-1 19-1,0 0 1,-25 0 93</inkml:trace>
  <inkml:trace contextRef="#ctx0" brushRef="#br0" timeOffset="4738.0253">1828 1870 0,'0'18'32,"0"-8"-17,0 8 1,0 1-1,0 0 1,17-19 93,1-10-93,-1 10 0,0 0 15,1 0-15,-1 0 15,1 10 0,-18 8-15,0 1-1,0-1 1,0 1 0,-9 0-1,-9-1 16,-8-18-31,-8 19 16,8-19 0,8 0-1,1 0 1,8 0 15</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05.019"/>
    </inkml:context>
    <inkml:brush xml:id="br0">
      <inkml:brushProperty name="width" value="0.05292" units="cm"/>
      <inkml:brushProperty name="height" value="0.05292" units="cm"/>
      <inkml:brushProperty name="fitToCurve" value="1"/>
    </inkml:brush>
  </inkml:definitions>
  <inkml:trace contextRef="#ctx0" brushRef="#br0">10 0 0,'-10'0'0,"10"9"47,0 10-32,0 9 1,0-10 0,0 1-16,0 18 15,0 10-15,0-10 16,0 10-16,19 8 16,-19-8-16,0-10 15,0 19-15,0-19 16,0 10-16,18-1 15,-18-9-15,0 10 16,0-10-16,0-9 16,19 9-16,-19-9 15,0-9-15,0-1 16,0 10 0,0-37 62</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06.008"/>
    </inkml:context>
    <inkml:brush xml:id="br0">
      <inkml:brushProperty name="width" value="0.05292" units="cm"/>
      <inkml:brushProperty name="height" value="0.05292" units="cm"/>
      <inkml:brushProperty name="fitToCurve" value="1"/>
    </inkml:brush>
  </inkml:definitions>
  <inkml:trace contextRef="#ctx0" brushRef="#br0">0 437 0,'0'-9'15,"0"-10"17,9 19-32,-9-19 15,18 19-15,-18-28 16,28 10-16,0-1 16,-9-9-16,-1-9 15,1 19-15,0-10 0,9 9 16,-10 0-16,-18 1 15,28-1-15,-28 1 16,28-1-16,0-18 16,-9 18-1,-19 1 1,18 18 0,-18-19-1,19 19 1,-19-9-16,18 9 31</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06.060"/>
    </inkml:context>
    <inkml:brush xml:id="br0">
      <inkml:brushProperty name="width" value="0.05292" units="cm"/>
      <inkml:brushProperty name="height" value="0.05292" units="cm"/>
      <inkml:brushProperty name="fitToCurve" value="1"/>
    </inkml:brush>
  </inkml:definitions>
  <inkml:trace contextRef="#ctx0" brushRef="#br0">0 0 0</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06.632"/>
    </inkml:context>
    <inkml:brush xml:id="br0">
      <inkml:brushProperty name="width" value="0.05292" units="cm"/>
      <inkml:brushProperty name="height" value="0.05292" units="cm"/>
      <inkml:brushProperty name="fitToCurve" value="1"/>
    </inkml:brush>
  </inkml:definitions>
  <inkml:trace contextRef="#ctx0" brushRef="#br0">0 0 0,'0'18'16,"0"1"-1,19 9-15,-19-10 16,28 10-16,-10-9 16,1 9-16,9 9 15,-10-9-15,1 0 16,-19 0-16,28 9 15,-28-18-15,37 9 16,-37-1-16,19 1 16,-19-9-16,18 0 15,-18 8 1,19-27-16,-19-9 62,-9-19-46</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07.611"/>
    </inkml:context>
    <inkml:brush xml:id="br0">
      <inkml:brushProperty name="width" value="0.05292" units="cm"/>
      <inkml:brushProperty name="height" value="0.05292" units="cm"/>
      <inkml:brushProperty name="fitToCurve" value="1"/>
    </inkml:brush>
  </inkml:definitions>
  <inkml:trace contextRef="#ctx0" brushRef="#br0">0 103 0,'0'9'31,"0"9"-31,0 1 0,0 0 15,19-1-15,-19 10 16,0-9 0,0-1-16,0 10 15,18-9 1,-18-56 62,0 18-78,0 0 16,-9 1-16,9-1 15,0-9 1,0 0 0,0 1-1,0-1-15,0 9 16,9 19-16,-9-28 15,10 28-15,18-28 16,-10 28 0,-8 0-1,-10 9 1,18-9-16,-18 19 16,19 0-1,-19-1 1,0 1-1,-10 0 1,-8-19 0,-19 0-1,18 0-15,-9 0 16</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08.190"/>
    </inkml:context>
    <inkml:brush xml:id="br0">
      <inkml:brushProperty name="width" value="0.05292" units="cm"/>
      <inkml:brushProperty name="height" value="0.05292" units="cm"/>
      <inkml:brushProperty name="fitToCurve" value="1"/>
    </inkml:brush>
  </inkml:definitions>
  <inkml:trace contextRef="#ctx0" brushRef="#br0">0 27 0,'18'0'32,"1"0"-17,9 0-15,0 0 0,-1 0 16,-8 0-16,0-9 15,-1 9-15,1 0 16,-19-18 0,19 18-1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0:30.466"/>
    </inkml:context>
    <inkml:brush xml:id="br0">
      <inkml:brushProperty name="width" value="0.05292" units="cm"/>
      <inkml:brushProperty name="height" value="0.05292" units="cm"/>
      <inkml:brushProperty name="color" value="#2F5597"/>
      <inkml:brushProperty name="fitToCurve" value="1"/>
    </inkml:brush>
  </inkml:definitions>
  <inkml:trace contextRef="#ctx0" brushRef="#br0">-7211 223 0,'0'10'140,"0"8"-124,0 10-16,0 9 0,0 1 16,0 8-16,0 10 15,0 0-15,0 0 16,0 18-16,0-18 15,0 0-15,0-10 16,0 10-16,0 0 16,0 0-16,0-10 15,0-9-15,0-9 16,0 9-16,0-9 16,0-9-16,0 9 15,0-9 1,0-1 15,0-27 47,0-10-62</inkml:trace>
  <inkml:trace contextRef="#ctx0" brushRef="#br0" timeOffset="1010.936">-7229 893 0,'0'-18'31,"0"-1"-15,9 19-1,-9-37-15,28 18 16,-10 1-16,1-1 16,9-9-16,0-9 15,-10 9-15,20-9 16,-1-10-16,0 1 16,0-1-16,-9 10 0,0 9 15,9-9-15,-18 18 16,0 1-16,-19-1 15,27 19-15,-27-19 16</inkml:trace>
  <inkml:trace contextRef="#ctx0" brushRef="#br0" timeOffset="1954.7591">-7071 689 0,'-19'0'31,"28"0"1,-9 9-32,28 19 15,-9 0 1,-19-10-1,37 1-15,-18 18 16,-1-9-16,1 0 16,9 9-16,-10-9 15,1 0-15,0 0 16,-1-10-16,-18 1 16,38-19-16,-38 37 15,27-18-15,-27-1 16,19-18-16,-19 47 15,19-47-15,-19 19 0,18-19 16,-18 18-16,19 1 16,-1-19 124</inkml:trace>
  <inkml:trace contextRef="#ctx0" brushRef="#br0" timeOffset="4085.6315">-6364 661 0,'9'0'63,"10"0"-63,-1 0 15,1 0-15,9 0 16,0 0-16,9 0 16,-28 0-16,28 0 15,-18 0-15,0-19 16,-1 19-16,1 0 15,-10 0 17,-9 9-1</inkml:trace>
  <inkml:trace contextRef="#ctx0" brushRef="#br0" timeOffset="4579.8024">-6299 800 0,'9'0'15,"1"0"1,45 0 0,-36-9-1,0 9-15,-1 0 16,-9 0-16,29 0 15,-20 0 1,1 0 0</inkml:trace>
  <inkml:trace contextRef="#ctx0" brushRef="#br0" timeOffset="9867.0754">-5145-335 0,'-10'0'125,"-8"0"-109,-1 0-1,1 0 1,-10 0 0,-10 0-1,38 9 1,-28-9-16,10 0 15,-1 0 1,10 0 0,9 19-1,-19-19 1,19 19 187,0 9-172,0-1-31,0 11 16,0-20 0,0 1-16,0-10 15,0 10-15,0-1 16,0 1-16,0 0 15,0-1-15,0 10 16,0 0-16,0-9 16,0-1-16,0 1 15,0-1-15,-28 1 16,28 9-16,0 9 16,0-18-16,0-1 15,0-8-15,0 8 0,0 1 16,0 0-16,0-1 15,-18 1-15,18-1 16,0 1-16,0 0 16,0-1-16,0 10 15,0-9 1,0-1 0,0 1 15,0 0 0,0-1 16,0 1-16,9-19 188,10 0-203,-1 18-1,1-18 1,0 0-1,8 0 1,11 0 0,-10 0-1,0 0 1,-10 0 0,1 0-1,-1 0 1,1 0 15</inkml:trace>
  <inkml:trace contextRef="#ctx0" brushRef="#br0" timeOffset="11565.0852">-5183-56 0,'10'0'110,"8"9"-95,29 29 1,-29-20-16,1 1 16,0 0-16,-1-1 15,1 1-15,0-1 0,18 10 16,-19-9-1,1-1-15,0 1 0,-19 0 16,37-1-16,-19 20 16,-18-29-1,19-9 1,-19 18 0,0-27 62</inkml:trace>
  <inkml:trace contextRef="#ctx0" brushRef="#br0" timeOffset="12065.9795">-4829-140 0,'0'19'47,"0"9"-31,0-9-1,0-1-15,0 10 16,0 0-16,0 9 16,0-9-16,0 9 15,0 1-15,0-11 0,0 1 16,0 0-16,0 0 16,0-9-16,0-1 15,0 1-15,0 0 16,0-29 46</inkml:trace>
  <inkml:trace contextRef="#ctx0" brushRef="#br0" timeOffset="13153.6121">-4736 233 0,'0'-19'32,"0"0"-1,9 19-31,19-18 31,-18 18-15,8 0-1,1 0 1,-1 9 0,-18 19-1,0-9 1,0-1-16,0 1 15,0-1-15,0 1 16,0-10-16,0 10 16,-18 9-16,18-10 15,-19 1-15,19 0 16,-28-1-16,0 10 16,10-28-1,-1 0 32,19-9-31,0-10 15,9 19 0,-9-18-15,19 18-1,0 0 1,-1 18 0,19-18-1,-37 19 1,28-19-16,0 0 16,-9 0-1,-1 0 1,1 0-1,-19-9-15</inkml:trace>
  <inkml:trace contextRef="#ctx0" brushRef="#br0" timeOffset="10785.883">-5201-56 0,'0'9'93,"0"19"-77,0 10 0,0-10-1,0-1 1,0-8-16,0 0 16,0-1-16,0 10 15,0 0-15,0 0 0,0 9 16,0-18-1,0-10-15,0 10 16,0-1 0,9-18 77</inkml:trace>
  <inkml:trace contextRef="#ctx0" brushRef="#br0" timeOffset="14861.4643">-4615-354 0,'9'0'47,"10"0"-31,9 0 0,-10 0-16,1 0 15,0 0 1,-1 0-16,1 0 0,-1 0 15,1 0-15,0 0 16,-10 0-16,28 0 16,-18 0-1,-1 19 17,1-19-1,-19 19-16,0-1 17,0-8-17,0 27 1,0-9 0,0-10-1,0 1-15,0 0 16,0 8-16,0 1 15,0 0-15,-19 9 16,19-9-16,0 10 16,0 8-16,0-18 15,-18 0-15,18 9 16,0-9-16,0 0 16,0 0-16,0 0 15,0 9-15,9-9 0,-9-9 16,0 8-16,0 1 15,0-9-15,0 0 16,0-1-16,0 10 16,0-9-1,0-1 1,0 1 0,0 0 30,-9-29 158,-10 10-189,1 0 1,-1 0-16,10 0 15,-10 0 17,19-18 30</inkml:trace>
  <inkml:trace contextRef="#ctx0" brushRef="#br0" timeOffset="28250.4033">-4261 484 0,'9'0'187,"9"0"-156,1 0 1,-19-19-32,19 19 15,-19-18 1,18-1 0,-18 0 15,0 1 0,-9 18 32,-10 0-17,1 0-14,18 9 15,-19-9-32,19 19 1,0-1-1,0 1 17,0 0-1,0-1 0,0 1-15,0-1 15,9-18-15,-9 10 15,19-10-15,0 0 15,-1 0 0,1 0-15,-1 0-1,1 0 17,-19-19-17,19 19 16,-1 0 16,-18-19-31,19 19 0,-19-18-1,19 18 1,-19-19-1,0 1 17,0 27 108,0 10-108,0-1-1,0 1 0,0-1 0,9-18-15,9 0 15,1 0 0,0 0-15,-19-9-16,18-19 31,-18 19-15,0-10 15,0 1-15,0-10 15,0 9-31,0 0 31,-9 19-31,9-18 16,-9 18 0,-10 0-1,-9 9 16,28 10-15,-9-19-16,9 18 16,0 1-1,0 0 1,0-10 0,0 10-1</inkml:trace>
  <inkml:trace contextRef="#ctx0" brushRef="#br0" timeOffset="28759.0323">-3927 437 0,'0'10'32,"0"-1"-17,0 28 1,0-18-16,0 18 16,0-18-1,0-1-15,0 1 0,0-1 16,0 1-1,0 0-15,0-1 0,0 10 16,0-9 0,0-47 46,0 0-46</inkml:trace>
  <inkml:trace contextRef="#ctx0" brushRef="#br0" timeOffset="33087.4702">-3071-149 0,'0'9'31,"0"10"-15,0 28 0,0-20-16,0 1 15,0 0-15,0 0 16,19 9-16,-19-9 15,0 10-15,0-1 0,0-9 16,0 0 0,19 0-16,-19 9 0,0-28 15,0 10-15,0-1 16,0 1-16,0 9 16,0-10 15,0-27 31,0-19-46</inkml:trace>
  <inkml:trace contextRef="#ctx0" brushRef="#br0" timeOffset="34759.1421">-2940 344 0,'0'-18'62,"0"-1"-30,9 0-17,10 19 1,-1 0 15,1 0-15,-1 0-1,-18 10 1,19-10 0,-19 18-16,0 1 31,0 0-16,0 8-15,-9 1 32,9-9-32,-19 0 0,19-1 15,-37 10-15,18-28 16,19 28-16,-28-28 16,28 19-16,-18-19 15,18-10 63,9 10-31,10 0-31,-1 0 15,1 0-15,0 0-1,-19 10-15,18-10 16,1 0 0,-1 0-1,1-10 1</inkml:trace>
  <inkml:trace contextRef="#ctx0" brushRef="#br0" timeOffset="36718.1389">-2912-344 0,'0'-19'16,"9"19"15,19 0-16,-10-18-15,1 18 16,0 0-16,-1 0 0,1 0 16,-1 0-16,1 0 15,9 0 1,0 0 0,-9 0-1,-19 9 63,0 9-46,18-18-32,-18 19 15,0 0 1,0 9-1,0 18 1,0-27-16,0 9 16,0 0-16,0-1 15,0 1-15,0 19 16,0-19-16,0 18 16,0-8-16,0-11 15,0 20-15,0-19 16,0 9-16,19 0 15,-19-9-15,0 0 0,0-9 16,0-1 0,0 1-16,0 0 0,18-1 15,-18 1 1,0-1 234,0 1-219,0 0 0,-18-19 219,-1 0-203,1 0-15,-1 0-17,0 0 16,19-10 1,-18 10-32</inkml:trace>
  <inkml:trace contextRef="#ctx0" brushRef="#br0" timeOffset="38818.9724">-2466 428 0,'10'0'63,"17"-19"-32,-8 1-15,9-1-1,-9 1 1,-19-1 31,0 0-31,0 1-1,-10 18 1,-8 0-1,-1 0 17,0 0-17,19 9 1,-18-9 0,18 19-1,0-1 1,0 1-1,0 9 1,0 0-16,0 0 16,0-10-1,9-18 1,-9 19 0,19-19-16,-1 0 15,1 0 1,-19-9-1,19 9-15,-19-19 16,18 19-16,-18-19 16,9 19-1,-9-18 1,0 27 62,47 19-31,-38-28-16,10 0-15,9-19-1,-28 1 1,9 18 0,-9-10-16,0-8 15,0-1 1,0 1 0,-19 18 30,1 0-30,18 9 0,-19-9-1,19 18-15,0 1 16,-18-19 0,18 9-1,0 10-15,0 18 31,9-37-31,10 0 47,-1 0-31,-18-9 0,19-10-1,-1-9 1,-18 10 15,19 18 0,-19 9 32,0 10-48,19-1 1,-19 1 0,0 0-16,0-1 15,0 1-15,0-1 16,0 1-16,0 0 0,0-1 16,0 1-1,0-29 63</inkml:trace>
  <inkml:trace contextRef="#ctx0" brushRef="#br0" timeOffset="43132.1366">-2577-428 0,'0'-19'125,"9"19"-110,9 0 1,-18-18 0,19 18-1,0 0 1,-1 0 0,-18-19-16,19 19 15,-10 0 1,10 0 15,-19 10-15,18-10-1,-18 18 1,0 1 0,0-1 15,-9 1 0,-9-19-15,18 19-1,-28-19-15,9 18 32,0-18-1,29 0 156,8 0-155,1 0-17,0 0 16,-1 0-15,-9 0 0,10 0-1,-19 19 1,19-19 0,-19 18-1,18 1 1,-18 0 15,0-1-15,0-8 15,0 8-15,-9 10 30,-10-28-30,1 0 0,8 0-1,-8 0 1,-1 0 0,1 0 15,18-9-16</inkml:trace>
  <inkml:trace contextRef="#ctx0" brushRef="#br0" timeOffset="29886.3226">-3750 56 0,'0'-9'47,"10"9"-31,-10-10-16,-10 10 47,-8 0 0</inkml:trace>
  <inkml:trace contextRef="#ctx0" brushRef="#br0" timeOffset="31587.1091">-3322-326 0,'-9'0'62,"-10"0"-46,19-18-16,-18 18 15,-1 0 1,10 0 0,-10 0-1,1 0 1,18 9-16,-19-9 16,0 0 15,19 19 0,-18-19 0,18 18 94,0 1-47,0 0-31,0-1-15,0 10-17,0-9-15,0-1 16,0 1-16,0-1 15,0 1-15,0 9 16,0 0-16,0 0 0,0 0 16,0 18-16,0-9 15,0 10-15,0-10 16,0 10-16,0-10 16,0 9-16,0-8 15,0-10-15,0 9 16,0-19-16,0 10 15,0-9-15,0 0 16,0-1-16,0 10 16,0-9 15,9-19 219,19 0-219,-9 0-15,-1 0-1,1 0 1,-1 0 0,1 0 15</inkml:trace>
  <inkml:trace contextRef="#ctx0" brushRef="#br0" timeOffset="32512.568">-3238-130 0,'0'9'47,"0"19"-32,0-9-15,0-1 16,0 10-16,0 0 16,0 19-16,0-10 15,0 9-15,0-9 0,0 10 16,0-19-16,9 0 15,-9 0-15,0-10 16,0 1-16,0 0 16,0-1-1,0-27 48,0-10-63,0 1 15</inkml:trace>
  <inkml:trace contextRef="#ctx0" brushRef="#br0" timeOffset="33538.0248">-3201 140 0,'9'0'63,"19"0"-48,-9 0-15,0-19 16,-1 19-16,1 0 16,-1 0-16,1-19 0,0 19 31,-19 10 0</inkml:trace>
  <inkml:trace contextRef="#ctx0" brushRef="#br0" timeOffset="3230.3584">-6569 1116 0,'-9'0'234,"-10"0"-218,-9 0 15,10 19-15,18 0-1,-19-19 1,19 18-16,0-8 16,0 8-1,0 1-15,0 18 32,0-28-17,0 10-15,9 9 31,10-28-15,9 0 0,-9 0-16,-1 0 15,1 0-15,9 0 16,-10 0 0,1 0-1,-19-9 1</inkml:trace>
  <inkml:trace contextRef="#ctx0" brushRef="#br0" timeOffset="56012.9113">-4075 1479 0,'-10'0'15,"10"-18"32,10-1 0,8 19-31,1 0-1,-1-18 1,10 18-1,-9 0 1,0 9 0,-19 19 15,0-10-15,0 1-1,0 0 1,-10-19-16,-8 18 31,-1 1-31,0-19 16,1 0 15,27 0 94,10 0-109,-1 0 15,1 0-16,0 0 17,-19 18-17,18-18-15,-18 19 0,0 0 16,0-1 0,0 1-1,0-10 16,-18 19-15,-10-28 15,28 19-31,-28-19 16,0 0 0,0 0-1,9 0-15,19-10 16,-18 10-1,-1-28 17,28 28 61</inkml:trace>
  <inkml:trace contextRef="#ctx0" brushRef="#br0" timeOffset="50415.7233">-4810 986 0,'-10'0'0,"-8"0"63,-1 0-32,0 0 0,10 0 1,-9 0-17,-1 0 17,0 0-17,1 0 1,-1 0-1,1 0 48,18 10 46,0 8-93,0 10 0,0 0-1,0-9 1,0-1-16,0 1 15,0-1-15,0 1 16,0-10-16,0 10 16,0 18-16,0-9 15,0 0-15,0 0 16,0 0-16,-19 9 16,19-18-16,0 9 15,0-10-15,0 1 16,0-1-16,0 1 0,0-10 15,0 10-15,-19 9 16,19 0 0,0 0-1,0-10 1,0 1 0,0-1-1,-18-18-15,18 19 16,9-19 218,10 0-218,-10 0-1,-9 19-15,37-19 16,0 0 0,-9 0-1,9 0 1,-18 0 0,-19 9-16,9-9 46</inkml:trace>
  <inkml:trace contextRef="#ctx0" brushRef="#br0" timeOffset="51241.8923">-4838 1228 0,'0'9'63,"0"10"-48,0 18 1,0-27-16,0 8 16,0 1-16,0-1 15,0 10-15,0 10 16,0-20-16,0-9 16,0 10-16,9-19 15,-9 47-15,0-29 16,0 10-1,0-9 1</inkml:trace>
  <inkml:trace contextRef="#ctx0" brushRef="#br0" timeOffset="51918.0983">-4857 1210 0,'9'0'47,"-9"9"-47,19-9 15,-19 18 1,9-18-16,-9 19 16,37-19-16,-37 28 15,28-9-15,-9-1 16,0 1-16,-1 9 16,-18-19-16,37 19 0,-37-9 15,28-1 1,10 10-16,-20-9 15,-18-1 1,19-18 0,-19 19 15,0-28 63</inkml:trace>
  <inkml:trace contextRef="#ctx0" brushRef="#br0" timeOffset="52418.083">-4569 1116 0,'0'10'31,"0"8"-15,0 1 0,0 0-16,0-1 15,0 1-15,0-1 16,0 1-16,0 9 15,0 0-15,0 0 16,0 18-16,0-18 16,0 0-16,0 0 0,0-9 15,0-1 1,0 10-16,0-9 16,0-38 62</inkml:trace>
  <inkml:trace contextRef="#ctx0" brushRef="#br0" timeOffset="53320.0041">-4420 1116 0,'0'10'47,"0"8"-31,0 10-1,0 10 1,0-20-16,0-9 15,0 10-15,0 0 16,0 9-16,0 9 16,0 0-16,0 10 15,0-20-15,0 1 16,10 0-16,-10-9 16,0 18-1,0-28 1,0-46 46,0 19-62</inkml:trace>
  <inkml:trace contextRef="#ctx0" brushRef="#br0" timeOffset="54385.9618">-4410 1321 0,'18'0'31,"19"0"-16,-18 0 1,0 0-16,-1 0 16,1 0-16,9 0 15,-10 0 1,1 0 0,0 0 15</inkml:trace>
  <inkml:trace contextRef="#ctx0" brushRef="#br0" timeOffset="53903.5177">-4215 1116 0,'0'10'46,"0"8"-30,0 10 0,0-9-16,0 0 15,0-1-15,0 10 16,0-9-16,0 9 16,0-1-16,0 11 15,0-1-15,0 9 16,0-18-16,0 0 15,0-9-15,0-1 16,0 10 0,0-9-1,19-19 1,-19-9 31,-10 9-32</inkml:trace>
  <inkml:trace contextRef="#ctx0" brushRef="#br0" timeOffset="57542.2496">-3973 1079 0,'28'0'47,"0"0"-32,-28-18-15,28 18 16,-10 0 0,1 0-1,9 0 1,-10 0-1,1 0 1,-19 9 0,0 10 77,0-1-61,0 1-17,0 9 1,0 9 0,0-18-16,0 8 15,0-8-15,0 18 16,0-9-16,0 0 0,0 0 15,0 0-15,0 9 16,0-9-16,0 0 16,0-9-16,0-1 15,0 1-15,0-1 16,0 1-16,0-10 16,0 29-1,0-20 1,19-18-16,-19 19 15,0-10 48,-10-9 78,-8 0-95,-38 0 1,65 0 31,10 0-62</inkml:trace>
  <inkml:trace contextRef="#ctx0" brushRef="#br0" timeOffset="58755.472">-3722 1005 0,'0'-19'47,"9"19"-31,-9-18-1,19 18 1,0 0 0,-1 0-1,1 0 17,-19 9-1,0 10 0,0 8-31,0 1 16,-19-28-16,19 38 15,-18-38-15,18 18 16,-19-18-16,28 0 156,10 0-125,-19 19-31,9-19 16,10 0 0,0 0-1,-19 9-15,18-9 0,10 0 32</inkml:trace>
  <inkml:trace contextRef="#ctx0" brushRef="#br0" timeOffset="60998.4794">-3694 1619 0,'9'0'47,"29"0"-16,-20 0-15,-18-19-16,19 19 16,-1-18-1,1-1 1,0-9 0,-19 19 15,0-10 0,-10 19 16,10-18-31,-18 18-16,-1 0 31,1 9-16,-1 19 17,19-10-32,0 10 15,-19-28 1,19 38-16,0-29 16,0 10-1,0-1 1,10-18-1,-10 19 1,18-19-16,1 0 16,-1 0-1,1 0 1,0 0 0,-10 0-1,28-10 32,-37-8-31,19 18 124,-19 9-124,18-9 0,-18 19-16,19-19 15,0 0 1,-1 0 15,1 0-15,-1-10-1,-18-8 1,19 18-16,-19-19 16,0 1-1,19 18-15,-19-19 16,0 0-1,0 10 1,-10 9-16,10-19 16,-18 19-16,-1-27 15,0 27 1,1 0 0,-1 0-1,1 0 1,18 9-1,-19-9-15,19 37 16,0-18 0,0 9-1,0 0 1,0-10 0,9-18-16,10 0 15,-19 19 1</inkml:trace>
  <inkml:trace contextRef="#ctx0" brushRef="#br0" timeOffset="61659.6369">-3322 1572 0,'0'19'63,"0"18"-48,0-18-15,-18-1 16,18 1-16,0 28 31,0-29-31,0 1 0,0-1 16,0 1-16,0 9 15,0 0 1,0-10 0,0 1-1,0-38 79</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08.655"/>
    </inkml:context>
    <inkml:brush xml:id="br0">
      <inkml:brushProperty name="width" value="0.05292" units="cm"/>
      <inkml:brushProperty name="height" value="0.05292" units="cm"/>
      <inkml:brushProperty name="fitToCurve" value="1"/>
    </inkml:brush>
  </inkml:definitions>
  <inkml:trace contextRef="#ctx0" brushRef="#br0">0 10 0,'9'0'63,"19"0"-47,0 0-1,0 0 1,0 0-1,9 0 1,-18 0-16,-19-10 16,28 10-16,0 0 15</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09.843"/>
    </inkml:context>
    <inkml:brush xml:id="br0">
      <inkml:brushProperty name="width" value="0.05292" units="cm"/>
      <inkml:brushProperty name="height" value="0.05292" units="cm"/>
      <inkml:brushProperty name="fitToCurve" value="1"/>
    </inkml:brush>
  </inkml:definitions>
  <inkml:trace contextRef="#ctx0" brushRef="#br0">40 123 0,'-19'0'31,"19"9"-31,-18 19 16,18-9-1,0 9-15,0 0 16,0 9-16,0 0 16,0-9-16,0 0 15,0 9-15,0-18 16,0 0-16,0-10 0,0 9 15,0 1-15,9-19 16,-9 37-16,19-37 16,-19 10-16,18-10 15,1 27 1,0-27 0,-10 0-1,10 0 1,-1 0-1,1 0 1,-1-18 0,10-1-16,-28 1 15,10 18 1,-10-19 0,27 0-16,-27 1 15,10 18 1,-10-28-16,28 0 15,-28 0 1,0-9 0,0 18-1,0 10-15,0-10 16,0 1-16,0-10 16,0-9-1,0 9-15,0 0 16,-10 28-1,10-28-15,-18 9 16,18-18 0,-37 37-16,37-19 15,-10 19 1,10-9-16,-18 9 16,-1-28 15,0 28-16,1 0 1,18 10 0,-19-10-1,19 37-15,-18-19 0,18 1 16,0 0-16,-28 8 16,28 1-16,0 0 15,0 0-15,0-9 16</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10.746"/>
    </inkml:context>
    <inkml:brush xml:id="br0">
      <inkml:brushProperty name="width" value="0.05292" units="cm"/>
      <inkml:brushProperty name="height" value="0.05292" units="cm"/>
      <inkml:brushProperty name="fitToCurve" value="1"/>
    </inkml:brush>
  </inkml:definitions>
  <inkml:trace contextRef="#ctx0" brushRef="#br0">0 10 0,'0'-10'78</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11.272"/>
    </inkml:context>
    <inkml:brush xml:id="br0">
      <inkml:brushProperty name="width" value="0.05292" units="cm"/>
      <inkml:brushProperty name="height" value="0.05292" units="cm"/>
      <inkml:brushProperty name="fitToCurve" value="1"/>
    </inkml:brush>
  </inkml:definitions>
  <inkml:trace contextRef="#ctx0" brushRef="#br0">0 0 0,'18'0'47,"1"0"-31,0 0-16,8 0 15,-8 0-15,0 0 16,-1 0-16,-8 0 16,8 0-1,-27 0 48</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12.062"/>
    </inkml:context>
    <inkml:brush xml:id="br0">
      <inkml:brushProperty name="width" value="0.05292" units="cm"/>
      <inkml:brushProperty name="height" value="0.05292" units="cm"/>
      <inkml:brushProperty name="fitToCurve" value="1"/>
    </inkml:brush>
  </inkml:definitions>
  <inkml:trace contextRef="#ctx0" brushRef="#br0">0 0 0,'0'18'0,"0"1"15,0 9 1,0 0-16,0-10 16,0 1-1,0-1-15,0 1 0,0 9 16,0 0 0,0-10-1,0 1 16,10-19 16,8-9-31,10 9 0,-28-19-1,28 19-15,9-18 16,-9 18-1,0 0 1,0 0 0,0 0-1,-9 0 1,-19 9 0,18-9-16,-18 18 15,19 1 1,-19 9-16,0 0 15,0-10 1,0 1-16,0 0 16,-9-1-16,9 1 15,-19 0-15,-9 18 16,9-37 0,1 18-16,-1-18 15,1 0-15,-1 0 16,0 0-16,1 0 15,-1 0-15,1 0 16,-10 0-16,37 0 63</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12.783"/>
    </inkml:context>
    <inkml:brush xml:id="br0">
      <inkml:brushProperty name="width" value="0.05292" units="cm"/>
      <inkml:brushProperty name="height" value="0.05292" units="cm"/>
      <inkml:brushProperty name="fitToCurve" value="1"/>
    </inkml:brush>
  </inkml:definitions>
  <inkml:trace contextRef="#ctx0" brushRef="#br0">58 29 0,'0'-10'110,"0"-8"-95,-19 18 1,1 0 0,-1 9 15,19 10 0,9-19-31,19 0 16,-28-10-1</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13.544"/>
    </inkml:context>
    <inkml:brush xml:id="br0">
      <inkml:brushProperty name="width" value="0.05292" units="cm"/>
      <inkml:brushProperty name="height" value="0.05292" units="cm"/>
      <inkml:brushProperty name="fitToCurve" value="1"/>
    </inkml:brush>
  </inkml:definitions>
  <inkml:trace contextRef="#ctx0" brushRef="#br0">0 0 0,'19'0'31,"9"0"-15,-9 0-16,-1 0 16,10 0-16,-9 0 15,-1 0-15,-36 9 78,-1-9-62</inkml:trace>
</inkml:ink>
</file>

<file path=ppt/ink/ink3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14.399"/>
    </inkml:context>
    <inkml:brush xml:id="br0">
      <inkml:brushProperty name="width" value="0.05292" units="cm"/>
      <inkml:brushProperty name="height" value="0.05292" units="cm"/>
      <inkml:brushProperty name="fitToCurve" value="1"/>
    </inkml:brush>
  </inkml:definitions>
  <inkml:trace contextRef="#ctx0" brushRef="#br0">19 0 0,'0'19'0,"0"-1"15,0 10 1,0-9 0,0-1-16,0 1 15,0-1-15,0 10 16,0-9 0,0 0-1,9-19 1,-9 18-1,0 1 17,19-19 15,0 0-32,-19-9 1,18 9-1,-8 0 1,-10-19 0,37 19-16,-19 0 15,10 0 1,0 0 0,0 0-1,-28 9-15,19-9 16,-19 19-16,18-19 0,-18 28 15,19 9 1,-19-9 0,0 0-1,0-10-15,0 10 16,0 0 0,-9 9-1,-10-9 1,-18-9-1,18-19 1,10 0-16,-28 0 0,9 28 16,9-28-1,-9 0-15,10 0 0,-1 0 16,-9 0 0,9 0-1,19-9 48</inkml:trace>
</inkml:ink>
</file>

<file path=ppt/ink/ink3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3:25.798"/>
    </inkml:context>
    <inkml:brush xml:id="br0">
      <inkml:brushProperty name="width" value="0.05292" units="cm"/>
      <inkml:brushProperty name="height" value="0.05292" units="cm"/>
      <inkml:brushProperty name="fitToCurve" value="1"/>
    </inkml:brush>
  </inkml:definitions>
  <inkml:trace contextRef="#ctx0" brushRef="#br0">0 22 0,'9'0'93,"10"0"-77,27 0 0,-27 0-1,-1 0-15,10 0 16,0 0-16,0 0 16,0 0-16,19 0 0,-10 0 15,9 0-15,-8 0 16,8 0-16,-18 0 15,18 0-15,-18 0 16,0 0-16,0 0 16,0 0-16,9 0 15,-9 0-15,0 0 16,0 0-16,0 0 16,9 0-16,0 0 15,10 18-15,-19-18 16,0 0-16,0 0 15,18 0-15,-9 0 0,1 0 16,194 0 47,-204 0-63,9 0 15,-9 0-15,0 0 16,0 0-16,19 0 15,-10 0-15,-9 0 16,9 0-16,-9 0 16,0 0-16,0 0 15,0 0-15,9 0 16,-9 0-16,0 0 16,0 0-16,-1 0 15,-8 0-15,0 0 0,-1 0 16,1 0-16,-1 0 15,1 0-15,0 0 16,-1 0-16,1 0 16,0 0-16,-1 0 15,1 0-15,-10 0 16,19-9-16,-9 9 16,8 0-16,1 0 15,-9 0-15,0 0 16,-1 0-16,1 0 15,9-28 1,0 28-16,-10 0 31,1 0 1,-1 0-17,1 0 16</inkml:trace>
</inkml:ink>
</file>

<file path=ppt/ink/ink3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15.827"/>
    </inkml:context>
    <inkml:brush xml:id="br0">
      <inkml:brushProperty name="width" value="0.05292" units="cm"/>
      <inkml:brushProperty name="height" value="0.05292" units="cm"/>
      <inkml:brushProperty name="fitToCurve" value="1"/>
    </inkml:brush>
  </inkml:definitions>
  <inkml:trace contextRef="#ctx0" brushRef="#br0">41 94 0,'-19'0'16,"1"0"0,18 9-1,0 28 1,0-18-1,0-1-15,0 1 16,0 9 0,9-9-1,19-19 1,0 18-16,-19-18 16,10 0-16,0 0 15,-1-9-15,1 9 0,-1-19 16,20-9-1,-20-9 1,-18 18 0,0 10-16,0-9 15,0-20-15,0 29 16,-9-19-16,-10 0 16,1 28-1,-10 0 1,-9-18-1,18 18 1,19 9-16,-28-9 0,0 28 16,28-10-1,0 1-15,0 9 16,0-9-16,0 8 16,0-8-16,9-19 15</inkml:trace>
  <inkml:trace contextRef="#ctx0" brushRef="#br0" timeOffset="695.4054">274 159 0,'0'9'47,"0"10"-31,0 9-1,0-10-15,0 1 16,0 9-16,0 0 16,0 0-16,9 9 15,-9-28-15,0 28 16,19-18-16,-19 0 16,0-1-16,0 1 15,0-10-15,0 28 16,-19-18-1,0-19 1,1 0-16,-10 18 16,0-18-16,0 0 15,9 0-15,1 0 16,-1 0-16,1 0 16,18 19-16,-28-19 15,28-9 48</inkml:trace>
  <inkml:trace contextRef="#ctx0" brushRef="#br0" timeOffset="29622.9688">423 708 0,'0'-19'47,"9"19"-47,-9-19 16,18-8 0,-18 8-16,19 0 0,-19 1 15,0-1-15,19 1 16,-19-1-16,0 0 15,18 1-15,-18-1 16,0 0-16,28 1 16,-28-1-16,0 1 15,0-1-15,0-9 16,0 10 0,0 36 77,0 1-77,0-1-16,0 29 16,0-29-1,0-8-15,0 8 16,0 1-16,0 0 15,19 18 1,-1-19 0,10-18-1,-28 19-15,28-19 16,-9 0-16,-1 0 16,-18-9-1,19 9 1,-19-19-16,0 1 15,0-10 1,19 28 0,-19-38-16,0 10 15,0 1 1,-10 27 0,10-28-16,-18-10 15,18 11 1,-19 27-1,19-19-15,-18 19 32,-1 0-17,0 0 1,1 0 15,18 9-31,-19-9 16,19 19-16,-19-1 15,19 20 1,0-29 0,0 10-16,0-1 15,0 1-15,0-1 16,0 1-16,0 0 0,0 9 16</inkml:trace>
  <inkml:trace contextRef="#ctx0" brushRef="#br0" timeOffset="30154.2313">702 429 0,'0'9'15,"28"28"1,-28-18 0,18 9-1,-18 0 1,19-28-16,-19 18 15,18 1 1,-18-1 0,28-18-16,-9 0 15,9 0 1,9-9 0,-37-10-1,19 1-15,-19-1 16,0 1-16,18-1 15</inkml:trace>
  <inkml:trace contextRef="#ctx0" brushRef="#br0" timeOffset="30805.2338">860 75 0,'0'9'16,"0"10"-1,0 0 1,0-1-16,0 1 0,0-1 16,0 10-16,0 0 15,0 9-15,0-9 16,0 0-16,18 0 16,-18 9-16,0-9 15,0-9-15,19-1 16,-19 1-16,0 0 15,19-19-15,-19 28 16,9-28-16,-9 18 16,19-18-16,8 19 15,-17-19 1,8 0 0,1 0-1,0-9 1,18 9-1,-37-19 1,18 19-16</inkml:trace>
  <inkml:trace contextRef="#ctx0" brushRef="#br0" timeOffset="31172.2853">860 233 0,'9'0'63,"10"0"-63,-1 0 0,1 0 15,0 0-15,-1-28 16,1 28-16,9 0 15,-28-18 1</inkml:trace>
  <inkml:trace contextRef="#ctx0" brushRef="#br0" timeOffset="32764.8454">1092 550 0,'0'-10'63,"0"-8"-48,0-1 1,0 0 0,0 1-16,0-10 15,10 9 1,-10 1-16,28-20 15,-28 20 1,18-1-16,10-9 16,-28 10-1,19 18 1,-1 9 31,-18 10-32,0-1 1,19 1-16,-19-1 0,0 1 16,0 0-16,0-1 15,19 10 1,-19-9 0,0-29 46,0-27-46,0 19-16,0-1 15,18 0-15,-18 1 16,0-1-16,0 1 0,19-1 16,9-9-1,-10 0 1,1 28-1,0 0 1,-10 0 0,-9 9-1,28 10-15,-28 0 16,0-1-16,0 1 16,0 9-16,0-10 15,0 1-15,0 0 16,0-1-16,0 1 15,0 9-15,0-38 79,0-17-64,0 8-15,0 0 16,0 1-16,18-1 15,-18 1-15,19 18 16,-19-28-16,19 28 16,-19-19-16,18 19 15,-8 0 17,8 0-32,-18 19 15,19-19-15,-19 37 16,18-19-16,-18 1 15,0 0-15,28-1 16,-28 1-16,0-10 16,0 10-16,0-1 15,0 20 1,0-29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5:02.522"/>
    </inkml:context>
    <inkml:brush xml:id="br0">
      <inkml:brushProperty name="width" value="0.05292" units="cm"/>
      <inkml:brushProperty name="height" value="0.05292" units="cm"/>
      <inkml:brushProperty name="fitToCurve" value="1"/>
    </inkml:brush>
  </inkml:definitions>
  <inkml:trace contextRef="#ctx0" brushRef="#br0">0 113 0,'27'0'203,"0"0"-187,-10 0-1,10-18 1,0 18 0,-10 0-16,10 0 15,-9 0 1,0 0-16,-1 0 15,1 0-15,0 0 16,0 0-16,8-19 16,-8 19-16,0 0 15,0 0-15,-1 0 0,1 0 16,0 0 0,0 0-16,-1 0 0,1 0 15,9 0-15,-9 0 16,-1 0-16,1 0 15,0 0-15,-9 0 16,9 0-16,-1 0 16,1 0-16,0 0 15,0 0-15,-1 0 16,1 0-16,0 0 16,0 0-16,0 0 15,-1 0-15,-8 0 16,9 0-16,0 0 0,-1 0 15,1 0 1,0 0-16,0 0 0,0 9 16,-1-9-16,1 0 15,0 0-15,0 0 16,-1 0-16,10 0 16,-9 0-16,8 0 15,-8 0-15,0 0 16,0 0-16,-1 0 15,10 0-15,0 0 16,-1 0-16,10 0 16,-9 0-16,-10 0 15,10 0-15,-9 0 16,0 0-16,-1 0 0,1 0 16,-9 0-16,9 0 15,0 0-15,-1 0 16,1 0-16,0 0 15,0 0-15,8 0 16,-8 0 0,9 0-1,8 0 1,-8 0 0,-9 0-1,-1 0-15,-8 0 16,9 0-16,0 0 15,0 0-15,17-9 0,-8 9 16,-1 0-16,1 0 16,-9 0-16,0 0 15,-1 0-15,1-18 16,0 18-16,0 0 16,-1 0-16,1 0 15,0 0-15,0 0 16,-1 0-16,1-19 15,0 19-15,0 0 16,8 0 0,-8 0-16,9 0 15,-9 0-15,8 0 32,-8 0-32,0 0 0,0 0 15,8 0 1,1 0-1,-9 0-15,-1 0 16,1-19-16,0 19 16,9 0-16,-10 0 15,10 0-15,-9 0 16,0 0-16,-1-18 16,1 18-16,0 0 15,0 0-15,-1 0 16,1 0-16,0 0 0,0 0 31</inkml:trace>
</inkml:ink>
</file>

<file path=ppt/ink/ink4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28:41.452"/>
    </inkml:context>
    <inkml:brush xml:id="br0">
      <inkml:brushProperty name="width" value="0.05292" units="cm"/>
      <inkml:brushProperty name="height" value="0.05292" units="cm"/>
      <inkml:brushProperty name="color" value="#3165BB"/>
      <inkml:brushProperty name="fitToCurve" value="1"/>
    </inkml:brush>
    <inkml:brush xml:id="br1">
      <inkml:brushProperty name="width" value="0.05292" units="cm"/>
      <inkml:brushProperty name="height" value="0.05292" units="cm"/>
      <inkml:brushProperty name="fitToCurve" value="1"/>
    </inkml:brush>
  </inkml:definitions>
  <inkml:trace contextRef="#ctx0" brushRef="#br0">531 578 0,'0'-10'0,"-17"10"16,17-18 15,0-1 1,9 19-17,-9-19-15,17 19 16,-17-18-1,17 18 1,-17-19 0,18 19-16,8 0 31,-9 0-31,1 0 16,-1 0-1,1 0 16,-18 10-15,17-10 0,-17 18-1,0 1 17,0-1-17,0 1 1,-9-19-16,9 9 15,-17-9 1,17 19-16,-17-19 16,-1 0-1,-8 0 1,26 19-16,-26-19 16,8 0-1,1 0 1</inkml:trace>
  <inkml:trace contextRef="#ctx0" brushRef="#br0" timeOffset="-991.809">531 559 0,'0'9'94,"0"10"-79,0 0 1,9 8 0,-9 1-1,0-9 1,0 0-16,0 8 16,0-8-1,17-19-15,-17 19 16,0-29 109</inkml:trace>
  <inkml:trace contextRef="#ctx0" brushRef="#br0" timeOffset="1812.0957">862 531 0,'-17'0'140,"0"0"-108,-1 0-17,1 0 16,17 9-31,-18-9 16,18 28 0,0-9-1,-17-19-15,17 37 16,0-28-16,0 29 16,0-20-1,0 10 1,0 0-1,0-9 1,9-19-16,-9 18 16,17-18-1,0 0 1,1 0-16,-1 0 16,1 0-1,-1 0 1,-8 0-1,8 0 1,1 0 0,-1-9-1,9-10 1,-8-9 0,-18 10-1,17 18 1,-17-9-16,18-19 15,-18 9 1,0 10 0,0-10-1,0 1 1,0-1 0,0 0-1,-9 19 16,-9 0 1,1 0-17,0 0 17,17 10-17,-18-10-15,18 18 0,0 1 16,-17-19-1,17 28-15,0 0 16,0 0 0,0-1-1,0-8 1,0 0 0,8-1-1,-8 1 16,18-19-31,-1 28 32,1-28-17,-1 0 17,1 0-17,-18-9 1,17 9-16,0-38 15,-17 20 1,18 18 0</inkml:trace>
  <inkml:trace contextRef="#ctx0" brushRef="#br0" timeOffset="3072.3296">1115 708 0,'0'-19'31,"9"19"1,-9-18-17,17 18-15,9 0 32,-8 18-17,-18 1 16,0-10-15,0 10 0,-9 9-1,-8-10 1,-1-18-16,18 19 16,0-28 46,0-10-15,9 19-47,8 0 16,10 0 15,-10 0-16,1 0 17,-18 9-17,0 10 1,0-10 0,0 10-1,0-1 1,0 1-1,-9-19 1,9 19-16,-18-19 16,1 18-1,-9-18-15,8 0 32,1 0-17,-1 0 1</inkml:trace>
  <inkml:trace contextRef="#ctx0" brushRef="#br0" timeOffset="11827.9262">1455 438 0,'0'-9'78,"-17"9"-31,17 9 46</inkml:trace>
  <inkml:trace contextRef="#ctx0" brushRef="#br0" timeOffset="16088.7529">2300 503 0,'-17'0'15,"0"0"141,-1 0-124,1 0-17,17 9-15,-18 10 16,18 9 0,-17-28-1,17 37-15,0-9 16,0 0-1,0-9 1,0-1 0,0 1-1,9-1 1,-9 1 0,17-19-1,-17 19 1,17-19-16,1 0 31,-1 0-15,1 0 15,-1 0-15,1 0-1,-18-10-15,8 10 16,18-28-1,-26 10 1,18 18-16,-18-19 16,17 1-1,-17-1 1,0 0 0,0 1-16,0-10 31,0-9-31,0 18 15,-8 19 17,8-9-17,-18 9 1,1 9 15,17 10-15,-18-19-16,18 9 15,-17 28 1,17-9 0,0 0-16,0 0 15,0 9 1,0-9 0,0-9-1,9-19 1,-9 18-16,17-18 15,-17 10 1,17-10 0,1 28-1,-1-28 1,1 0-16,-1 0 31,-17-10-31,26-18 16,-26 19-1,18 9-15,-18-19 16</inkml:trace>
  <inkml:trace contextRef="#ctx0" brushRef="#br0" timeOffset="17116.2527">2536 726 0,'0'-18'47,"8"18"-16,-8-19-31,9 19 31,9 0-15,-1 0 15,-17 10-31,18 8 16,-18 10 15,0 9-31,-9-18 16,9 0-16,-18-19 15,18 27-15,-26-27 16,26 19-16,-17-19 16,-1 0 15,18-9 0,9 9 47,8 0-62,10 0-1,-10 0-15,9 0 16,9 0 0,-17 0-1,-1 0 17,-17-19-32</inkml:trace>
  <inkml:trace contextRef="#ctx0" brushRef="#br0" timeOffset="14438.4241">1821 167 0,'0'-18'47,"0"-1"-15,0 0-17,9 19 16,-9-18-31,17 18 16,-17-19-16,18 19 16,-1 0-1,-17-9-15,26 9 16,18 0 0,-10 0-1,-16 0-15,8 0 16,9 0-1,-9 0 1,-9 0 0,1 0-1,-1 0 1,-17 18-16,17-18 16,1 38-1,-1-38 1,-17 18-16,18 1 15,-18 0 1,0 8 0,0 1-1,0 0 1,0 9 0,-9-37-16,9 28 15,-18-28 1,18 19-16,-17-19 0,17 19 15,-17-19-15,-1 18 16,-8-18 0,26 19-1,-26-19-15,-9 0 16,27 0 0,-27 18-1,17-18-15,-8 0 16,0 0-1,9 0 17,-1 0-17,1 0-15,0 0 32,34 0 46</inkml:trace>
  <inkml:trace contextRef="#ctx0" brushRef="#br0" timeOffset="13085.0927">1812 111 0,'0'10'109,"0"18"-93,18-10-16,-18 10 15,0 37 1,17 47 0,-17-66-16,0 10 15,0-19-15,0 10 16,0-19-16,0 0 16,0 0-16,0 9 15,0-28-15,0 10 16,0-1-16,0 10 15,0-9 1,0 0 31,0-29 47,0-18-79</inkml:trace>
  <inkml:trace contextRef="#ctx0" brushRef="#br1" timeOffset="88108.6597">4189 362 0,'-19'0'0,"19"-9"78,0-10-46,9 19-17,10-18 1,0 18 0,8 0-1,11 0-15,-10 0 16,-1 0-1,1 0 1,0 0 0,-9 0-1,9 0 1,-10 0 0,-18 18-1,38-18-15,-20 19 16,-18 0-1,19-19 1,-19 18-16,0 19 16,18-9-1,-18 0 1,0 0 0,0 9-1,0-9 1,-9-28-16,9 28 15,-18 0 1,-1-9 0,-9 9-1,19-28 1,9 28-16,-37-28 16,18 0-16,19 18 15,-28-18-15,0 19 16,9-19-1,1 0 1,-10 0 0,9 0-1,1 0 1,-1 0 0,1 0-1,-1 0 16,28 0 48</inkml:trace>
  <inkml:trace contextRef="#ctx0" brushRef="#br1" timeOffset="86660.5313">4179 362 0,'0'38'125,"0"-20"-125,0 10 16,0 0-16,0 0 15,0 0-15,0 9 16,0 0-16,0-9 0,0 0 15,0 9-15,0-9 16,0 0-16,0 0 16,0 0-16,0 9 15,0-9-15,0 0 16,0-9-16,0-1 16,0 1-16,0-1 15,0 1-15,0 0 16,0-10-16,0 10 15,0-29 110</inkml:trace>
  <inkml:trace contextRef="#ctx0" brushRef="#br1" timeOffset="92297.8153">4598 911 0,'0'-18'32,"0"-1"-17,0 0 1,0 1-1,9-1 1,-9 1 0,19 18-16,-19-19 15,19 19 1,-1 0-16,1-19 31,-1 19-31,10 0 16,-28 10-1,37-10-15,-18 18 16,-19 1 0,0 0-1,0-1 1,0 1 0,0-1-1,-19-18 1,19 19-16,-37-19 15,19 19-15,-1-19 16,0 0-16,1 18 16,-1-18-16,-9 0 15,10 0 1,18 19 31</inkml:trace>
  <inkml:trace contextRef="#ctx0" brushRef="#br1" timeOffset="91623.2292">4626 930 0,'0'28'16,"0"9"-1,0-9 1,9-28-16,-9 28 16,0-10-1,0 1 1,0 0 0,19-19-16,-19 18 15,0-27 95,0-10-110</inkml:trace>
  <inkml:trace contextRef="#ctx0" brushRef="#br1" timeOffset="93617.7353">4924 818 0,'0'-18'31,"-10"18"31,-8 0-46,-1 0 15,10 0-31,-10 0 16,19 18-1,-28 10 1,28-9-16,0-1 16,-18 1-16,18 0 15,0-1-15,0 1 16,0-1-16,0 1 16,0 0-16,0 9 15,0-10 1,9 1 15,10-19-15,-1 0 15,1 0-15,-1 0-1,-18-10 1,19 10-1,-19-18 1,19 18 0,-19-19 15,18 19-15,1 0-16,-1-18 31,1 18-31,-19-19 15,19 19-15,-1-28 16,-18 9 0,19 19-1,-19-27-15,0 8 16,0 0 0,0 1 15,-9 18 0,-19 0 0,9 9-31,-9 10 16,28-1 0,-9-18-1,9 28-15,0 9 16,0-9-1,-19-28 1,19 28-16,0-9 16,0-1-1,0 1 1,10 0 15,8-19-15,-18 18-16,19-18 15,-1 0 1,10 0 0,-9 0-1,-1-9 1,1-10 0</inkml:trace>
  <inkml:trace contextRef="#ctx0" brushRef="#br1" timeOffset="95546.9947">5184 1023 0,'0'19'62,"0"-1"-46,0 10 0,0-9-1,0-1 1,0 1 0,9-28 62,19-19-63,-9 28 17,-10 0-17,10 0 16,-1 0 1,-18 9-17,19-9-15,-19 19 16,0-1 0,0 1-16,0-1 15,0 10 1,-19-28-1,19 28-15,-27-28 16,8 28-16,0-28 16,1 0-16,-1 19 15,1-19 1,-1 0 15,19-10 0,9 10-31</inkml:trace>
  <inkml:trace contextRef="#ctx0" brushRef="#br1" timeOffset="94653.7111">5221 995 0,'10'0'93,"8"0"-77,1 0 0,-1 0-1</inkml:trace>
  <inkml:trace contextRef="#ctx0" brushRef="#br1" timeOffset="97105.6951">5370 651 0,'10'0'94,"8"0"-78,29 0-1,-29 0-15,-8 0 16,8 0-16,19 0 16,-18 0-16,9 0 15,0 0 1,-10 0-1,1 0 1,0 0 0</inkml:trace>
  <inkml:trace contextRef="#ctx0" brushRef="#br1" timeOffset="96197.7447">5370 762 0,'19'0'46,"9"0"-30,-10 0 0,1 0-16,0 0 15,8 0-15,1-18 16,-9 18-16,0 0 16,-1 0-16,1 0 15</inkml:trace>
  <inkml:trace contextRef="#ctx0" brushRef="#br1" timeOffset="99688.0703">5873 874 0,'0'19'0,"9"-19"94,19-19-94,-10 19 15,1-46-15,0 27 16,9 0-16,-10 1 15,1-10-15,-1 0 16,1 9-16,-19 1 16,19-10-16,-19 0 15,28-9-15,-28 18 16,0-9-16,18 0 16,-18-9-16,0 9 15,0 9-15,0 1 16,0-1-16,0 10 15,0 55 126,0-18-141,0 0 16,0 9-16,0-9 15,0 0-15,0 0 16,0 0-16,0 9 16,0-9-16,0 0 15,0 0-15,0 0 0,0 9 16,0-9-16,0-9 15,0-1-15,19 1 16,-19 18 0,0-9-1,0-9 1,0-29 62,0 1-62</inkml:trace>
  <inkml:trace contextRef="#ctx0" brushRef="#br1" timeOffset="100009.0064">6329 986 0,'0'18'15,"0"-36"79</inkml:trace>
  <inkml:trace contextRef="#ctx0" brushRef="#br1" timeOffset="100918.0967">6403 837 0,'0'-9'0,"-19"9"16,19-19 31,10-9-31,8 0-1,-18 9-15,47 1 16,-29-19-16,1 9 15,9 0-15,-28 0 16,28-9-16,-28 9 16,18-9-16,-18 9 15,0 0-15,0 0 16,0 0-16,0 9 16,0 1-16,0 27 62,0 10-46,0 9-16,0-1 15,0 1-15,0 0 16,0 9-16,0-9 16,28 0-16,-28 0 15,0 9-15,0-9 16,0 0-16,0 0 15,0 0-15,19 9 0,-19-9 16,0 0-16,0-9 16,0-1-16,0 10 15,0-9 17,0-38 14,0-9-30</inkml:trace>
  <inkml:trace contextRef="#ctx0" brushRef="#br1" timeOffset="102137.8518">6812 697 0,'10'-18'31,"18"-20"-15,-28 20-1,46 18-15,-46-28 16,28 9-16,9-9 16,-18-9-1,-19 9 16,0 0-31,0 0 16,0-9 0,0 19-1,-9 18-15,-10 0 16,0 0 0,1 0-1,-1 0 1,-9 18-1,10 1 17,-10 9-17,28-10 1,0 1 0,0 0-1,0-1 1,0 1-1,9-19 1,-9 18-16,37 1 16,-9 0-1,9-1 1,-27-18-16,18 28 16,-19-28-1,19 19-15,-10-19 0,-18 18 16,28-18-16,-28 19 15,19 0 1,-19-1 0,0 10-1,0 0 1,-9-28-16,9 28 16,-19-28-16,19 19 15,-102-1 32,64-18-31,10 0-16,10 0 15,18-9 1,-19 9-16,19-19 16,-18 19-16,18-18 15,-19-1 1,19 0-1,0 1 17,0-1-17,9 19-15,-9-18 16,28 18-16,0-28 16,-9 9-16,9 0 0,0 1 15,9-10-15,-19 9 16</inkml:trace>
  <inkml:trace contextRef="#ctx0" brushRef="#br1" timeOffset="103399.4799">7352 316 0,'-9'0'32,"-10"0"-17,19 9 1,-28-9-16,28 37 16,-37-18-16,9 37 31,0-38-31,28 1 0,-28 9 15,28 9-15,0-9 16,-18 0-16,18 0 16,0 9-16,0-9 15,0-9-15,0-1 16,0 1-16,9-19 16,-9 37-16,19-37 15,-19 28-15,18-28 16,-18 19-16,28-19 15,0 18-15,-9-18 16,18 0 0,-9 0-1,0 0 1,-10-9 0,1-10-1,-1-9 1,-18 0-1,19 28 1,-19-37-16,0 9 16,0 0-1,0 10 1,-9-1 0,-19 1-1,-19 18 1,29 0-16,8 0 15,-8 0-15,-1 0 16,1 0-16,-1 0 16,19 18-16,-28-18 15,28 28-15,-19-9 16,19-1-16,-27 1 16,27-1-16,0 1 15,0 0-15,0-1 16</inkml:trace>
  <inkml:trace contextRef="#ctx0" brushRef="#br1" timeOffset="104965.9071">7706 939 0,'-19'0'16,"19"-18"31,9 18-32,-9-38 1,19 20-16,-19-1 0,18 1 16,-18-1-16,19 0 15,-19-9-15,0 0 16,19 10-16,-19-1 16,0 1-16,0 27 62,-10 19-46,10-10-1,0 1-15,0 0 16,0-1-16,0 1 16,10 0-16,8-1 31,1-18-31,18 0 15,-9 0 1,0-9 0,-28-10-16,19 1 15,-19-29 1,0 28-16,0 1 16,0-1-16,0 1 15,0 8-15,-19 10 16,19-37-16,-28 37 15,0 0-15,-9 0 16,28 0 0,9 9-16,-38-9 15,38 28-15,-18 0 16,18-18-16,0 8 16,0 1-16,0-1 15,0 1-15,0 0 16,9-19-16,-9 28 15,28-28-15,9 27 16,-18-27 0,-1 0-1,-18-9 1,10 9-16,-10-37 0,0 18 16,28 1-1,-28-1-15,0 10 0,0-10 16,0 1-1,18 36 32,-18 1-31,0 18 0,19-9-16,-19-9 15,18-19-15,-18 27 16,47-8-1,-28-19 1,-1 0 0,-18-9-16,19 9 15,-19-28-15,18 28 16</inkml:trace>
  <inkml:trace contextRef="#ctx0" brushRef="#br1" timeOffset="105655.8523">8040 567 0,'19'0'63,"0"0"-63,-1 0 16,1 0-16,9-28 15,0 28-15,9 0 16,-18 0-16,-19-9 0,9 9 15</inkml:trace>
  <inkml:trace contextRef="#ctx0" brushRef="#br1" timeOffset="105382.197">8078 418 0,'0'9'32,"0"1"-32,0 8 15,0 20-15,0-11 16,0 11-16,0 8 16,0-9-16,0 10 15,0-10-15,0-9 16,0 9-16,0-18 15,0-10-15,0 10 0,0-1 16,9-18 31,-9-9-31,0-9-1,0 8-15</inkml:trace>
  <inkml:trace contextRef="#ctx0" brushRef="#br1" timeOffset="107155.7153">8068 734 0,'0'19'94,"0"0"-79,0-1 1,0 1 0,0 0-1,10-19 1,-10 18-16,0 1 16,18-19-1,1 18 16,9-18-15,-10-9 0,20-19-1,-20 10 1,1-1 0,-19-9-1,28 9-15,-28 1 16,0-1-16,18 1 15,-18-1 1,19 19 0,0 19 31,-19-1-32,0 1 1,0-1-16,28 1 0,-28 0 15,0 9 1,0-10 0,18-27 31,1-38-32,-19 29 1,18-1-16,-18 0 15,28 19-15,-28-27 0,19 27 16,-19-19 0,18 19-16,1 0 31,-19 9-31,19 19 16,-19-9-1,0-1-15,0 10 16,18-28-1,-18 19-15,0-38 63,28 1-47,-28-10-16,19 9 15,-19 1-15,18-1 0,1-9 16,0 28 15,-1 28-15,-18-9-16,19-1 15,-19 1-15,0-1 16,0 1-16,18-19 16,-18 28-16,0 0 15,0-10 1</inkml:trace>
</inkml:ink>
</file>

<file path=ppt/ink/ink4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4:44.143"/>
    </inkml:context>
    <inkml:brush xml:id="br0">
      <inkml:brushProperty name="width" value="0.05292" units="cm"/>
      <inkml:brushProperty name="height" value="0.05292" units="cm"/>
      <inkml:brushProperty name="fitToCurve" value="1"/>
    </inkml:brush>
  </inkml:definitions>
  <inkml:trace contextRef="#ctx0" brushRef="#br0">0 127 0,'0'19'156,"18"-19"-124,1 0-17,9 0 1,-9 0-16,-1 0 0,1 0 16,-1 0-1,1 0-15,0 0 0,-1 0 16,1 0-16,-1 0 15,1 0-15,-10 0 16,10 0-16,0 0 16,-1 0-16,1 0 15,-1 0-15,1 0 16,0-9-16,-1 9 16,1 0-16,-1 0 15,1 0-15,0-19 16,-1 19-16,1 0 15,-1 0-15,1 0 16,0 0-16,-1-19 16,1 19-16,-10 0 0,10 0 15,-1 0 1,1 0-16,0 0 0,-1-18 16,1 18-16,-1 0 15,1 0-15,0 0 16,-1 0-16,1 0 15,18 0 1,-18 0-16,-1 0 16,1 0-16,0 0 15,-1 0-15,1 0 16,-1 0-16,1 0 16,0 0-16,-10 0 0,10 0 15,-1 0 1,1 0-16,-1 0 0,1 0 15,0-19-15,-1 19 16,1 0-16,-1 0 16,1 0-16,0 0 15,-1 0-15,1 0 16,-1 0-16,1 0 16,-10 0-16,10 0 15,0 0-15,-1 0 16,1-28-16,-1 28 15,1 0-15,0 0 16,-1 0-16,1 0 16,-1 0-16,1 0 15,0 0-15,-1 0 0,1 0 16,-10 0-16,28 0 16,-9 0-1,0 0 1,0 0-1,0 0 1,9 0 0,-9 0-1,0 0 1,-9 0-16,-1 0 16,1 0-1,-1 0-15,1 0 0,0 0 16,-1 0-16,-8 0 15,8 0-15,1-18 16,-1 18-16,1 0 16,0 0-16,-1 0 15,1 0-15,-1 0 16,1 0-16,0 0 16,-1 0-16,1 0 15,0 0-15,-1 0 16,-9 0-16,10 0 15,0 0-15,-1 0 16,1 0-16,-1 0 16,1 0-16,0 0 0,9 0 31,-10 0-31,1 0 0,-1 0 16,20 0-1,-20 0-15,1 0 16,-1 0-16,1 0 15,9 0 1,0 0 0,9 0-1,-9 0 1,0 0 0,-9 0-16,8 0 15,-8 0-15,0 0 16,-1 0-16,1 0 15,-1 0-15,1 0 16,0 0-16,-1 0 16,-8 0-16,8 0 15,29 0 1,-29 0-16,1 0 16,0 0-16,-1 0 15,10 0 1,0 0-1,9 0 1,-18 0-16,-1 0 0,1 0 16,0 0-1,-1 0-15,1 9 0,-1-9 16,1 0-16,9 0 16,-9 0-1,-1 0-15,1 0 16,-1 0-16,1 0 15,0 0-15,-1 0 16,1 0-16,-10 0 16,10 0-16,-1 0 15,1 0-15,0 0 16,-1 0-16,1 0 0,-1 0 16,1 0-1,0 0-15,-1 0 0,1 0 16,-1 0-16,10 0 15,-9 0 1,0 0-16,-10 0 16,9 0-16,1 0 15,0 0-15,-1 0 16,1 0-16,0 0 16,-1 0-16,1 0 15,-1 0-15,1 0 16,0 0-16,-1 0 15,-9 0-15,10 0 16,0 0-16,-1 0 16,1 0-16,0 0 0,8 0 15,1 0 1,10 0 0,-20 0-1,10 0 1,-9 0-1,-1 0 1,1 0 0,9 0-1,0 0 1,0 0 0,-10 0-16,1 0 15,-1 0 1,1 0-16,0 0 0,-1 0 15,1 0-15,-10 0 16,10 0-16,18 0 16,-9 0-1,0 0 1,-10 0 0,1 0-1,0 0 1,-1 0-1,1 0 1,0 0 15</inkml:trace>
</inkml:ink>
</file>

<file path=ppt/ink/ink4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2:57.285"/>
    </inkml:context>
    <inkml:brush xml:id="br0">
      <inkml:brushProperty name="width" value="0.05292" units="cm"/>
      <inkml:brushProperty name="height" value="0.05292" units="cm"/>
      <inkml:brushProperty name="fitToCurve" value="1"/>
    </inkml:brush>
  </inkml:definitions>
  <inkml:trace contextRef="#ctx0" brushRef="#br0">5212 2167 0,'0'-18'62,"9"18"-62,10 0 16,8 0 0,-27-19-1,28 19-15,0 0 16,10 0-1,-11 0 1,-8 0 0,0 0-16,-1 0 15,-8 0-15,27 0 16,-37 9 0,18-9-16,-8 0 15,-10 28-15,18-28 16,-18 19-1,28 18-15,-28-18 16,19-1 0,-19 10-1,0-9 1,0 9 0,0 0-1,0-10-15,-9-18 16,9 28-16,-19 9 15,-9-18 1,9 0 0,1-19-1,18 18-15,-37-18 16,18 0-16,0 0 16,1 19-16,-1-19 15,1 0-15,-1 0 16,0 0-16,1 18 15,-1-18-15,-18 0 16,18 0 0,-9 0-1,10 0 1,-1 0 15,28 0 47</inkml:trace>
  <inkml:trace contextRef="#ctx0" brushRef="#br0" timeOffset="-1252.5003">5230 2177 0,'-18'0'62,"18"18"-46,0 1-1,0-1 1,0 1-16,0 0 16,0-1-16,0 10 15,0 0-15,0 19 16,0-20-16,0 11 16,0-1-16,0 0 15,0-9-15,0 9 16,0-9-16,0 0 15,0 0-15,0-9 16,0-1-16,0 1 16,0-1-16,0 10 15,0-9 1,18-38 93</inkml:trace>
  <inkml:trace contextRef="#ctx0" brushRef="#br0" timeOffset="2000.8239">5575 2614 0,'-19'0'16,"19"-9"15,9-19-16,10 28 17,-19-19-32,18 19 15,1 0 1,0 0 15,9 0 0,-10 0-15,1 0 0,-19 9-1,18-9 1,-18 19-16,0 0 16,0-1-1,-9 1 1,-10-1-1,1 10 1,-10-28 0,28 10-16,-37-10 15,9 0 1,9 0-16,-9 0 16,10 0-1</inkml:trace>
  <inkml:trace contextRef="#ctx0" brushRef="#br0" timeOffset="1210.2486">5575 2623 0,'-19'-18'15,"19"36"79,0 1-94,0-1 16,0-8-16,0 27 15,0-9-15,0-10 16,0 10-16,0-9 0,0 0 15,0-1 1,0 1 0,0-29 93</inkml:trace>
  <inkml:trace contextRef="#ctx0" brushRef="#br0" timeOffset="2800.1135">5882 2623 0,'-10'-18'109,"-8"18"-78,-1 0-15,10 0-1,9 9-15,-37 19 16,37 9 0,-19-9-16,19 0 15,0 0-15,0 0 16,0-10-16,0 10 16,0-9-1,19-19 1,18 28-1,-28-28 1,10 0-16,-1 0 31,1-19 1,-1 19-17</inkml:trace>
  <inkml:trace contextRef="#ctx0" brushRef="#br0" timeOffset="3530.6427">5947 2809 0,'18'0'16,"1"0"0,-19-18-1,28 18-15,9-28 16,-18 9 0,-1 0-1,-18 1 1,19 18-1,-19-19 1,0 1 0,0-1-16,0 0 31,0 1-15,-9 18-1,-10 0 1,0 0 15,19 9-15,-18-9-16,18 19 15,-10-19-15,-8 18 16,18 10 0,-19-28-16,19 28 15,-28 9 1,28-9-16,0 10 15,0-20 1,0 1 0,0-1-1,0 1 1,10-19 15,-10 19-15,18-19-16,1 0 15,9 0 1,-28-10-16,37 10 16,-18-18-1,-1 18 1,1 0 0</inkml:trace>
  <inkml:trace contextRef="#ctx0" brushRef="#br0" timeOffset="4633.0296">6216 2772 0,'10'-19'46,"8"19"-30,1 0 0,0 0-1,-1 0 1,1 0 0,-19 10-1,0 8-15,0 10 16,-9 9-1,-19-9 1,9-9 0,0-19-1,19-9 95,10 9-110,8 0 31,1 0-15,0 0-16,-1 9 15,-18 10 16,0-1-15,0 1 0,0-1-1,-9-18-15,-10 28 16,1-28 0,-10 0-1,28 19 1,-28-19-16,9 0 31,19-9 0</inkml:trace>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0:39.831"/>
    </inkml:context>
    <inkml:brush xml:id="br0">
      <inkml:brushProperty name="width" value="0.05292" units="cm"/>
      <inkml:brushProperty name="height" value="0.05292" units="cm"/>
      <inkml:brushProperty name="fitToCurve" value="1"/>
    </inkml:brush>
  </inkml:definitions>
  <inkml:trace contextRef="#ctx0" brushRef="#br0">11873 586 0,'-18'0'157,"-1"0"-142,1 0 1,-10 0-16,0 9 16,0 10-1,9 8 1,19-8-1,0 0-15,-18-19 16,18 28-16,0-10 16,0 1-16,0-1 15,0 29 1,27-19 0,1-10-1,19-18 1,-10 0-1,-9 0-15,0 0 16,0-9 0,-10-9-1,1-1 1,0 0 15</inkml:trace>
  <inkml:trace contextRef="#ctx0" brushRef="#br0" timeOffset="659.0914">12013 744 0,'0'-10'47,"18"10"-31,-18-18 0,19 18-1,-19-19-15,0 1 16,19 18-16,-19-19 15,0-9 1,18 28-16,-18-18 16,0-10-1,0 9 1,-9 19 0,-10 0-1,-9 0 16,28 9-31,-18-9 16,18 28-16,0-9 16,-19-1-16,19 1 15,0 0-15,0-1 16,-18 1-16,18-1 0,0 1 16,0 0-16,0-1 15,0 10 1,0-9-1,28-1 1,-19-18 0,9 0-1,1 0 1,0-9 0,9-9-1,-10-10 1,-18 18-16,19 10 15</inkml:trace>
  <inkml:trace contextRef="#ctx0" brushRef="#br0" timeOffset="-2351.7501">11185 130 0,'0'9'47,"0"19"-31,0 9-1,0-18 1,9-1-16,-9 10 16,0 19-16,0-19 15,0 18-15,19-9 16,-19 10-16,0-10 0,0 19 16,28-9-16,-28-1 15,0-18-15,0-9 16,18-1-16,-18 1 15,0-1-15,0 10 16,0-9 0,0 0 15,0-29 16,0-18-32</inkml:trace>
  <inkml:trace contextRef="#ctx0" brushRef="#br0" timeOffset="-1147.3771">11185 176 0,'0'-18'47,"0"-1"-32,18 19 1,-18-19-16,19 19 16,-19-18-16,28 18 15,9-19 1,-9 19 0,0 0-1,-9 0-15,-1-18 16,1 18-16,-1 0 0,10 0 15,-28 9 1,28-9-16,9 19 16,-9-1-1,-9 19 1,9-9 0,-28 0-1,0-9 1,0-1-16,19 1 15,-19 0-15,0-1 16,0 1-16,0-1 16,-10 10-1,10 0-15,-18-28 16,18 19 0,-66-1 15,39 1-31,17-19 0,-8 0 15,-10 19-15,18-19 16,-8 0-16,-10 28 16,0-28-1,0 0 1,9 0 0,1 0-1,-1 0 16,1 0-15,-1 0 31</inkml:trace>
  <inkml:trace contextRef="#ctx0" brushRef="#br0" timeOffset="1632.3527">12227 818 0,'0'-18'31,"0"-1"0,0 10 0,9-19-15,10 28 0,-1 0-1,1 0 1,-19 9-16,19 10 15,-19 27 1,0-27 0,0-1-16,-10 1 15,10 0-15,-28-1 16,28 1-16,-37-1 16,19 1-16,-10 9 15,-10-28 1,38-9 46,10 9-30,8 0-17,10 0 1,-9 0-1,-1 0 1,1 9 15,0-9-15,18-56 15</inkml:trace>
  <inkml:trace contextRef="#ctx0" brushRef="#br0" timeOffset="2371.2405">12339 362 0,'9'0'47,"9"0"-47,1 0 16,0 0-16,9 0 15,-1 0-15,-8 0 16,0-18-16,-1 18 15,10 0 1,-9 0 0,-28 0 46</inkml:trace>
  <inkml:trace contextRef="#ctx0" brushRef="#br0" timeOffset="2850.5452">12348 511 0,'37'0'31,"-18"0"-15,18 0-16,-19 0 16,1-9-16,0 9 15,-1 0-15,1 0 16,0 0-16,8 0 15,1-19 1,-9 19 15</inkml:trace>
  <inkml:trace contextRef="#ctx0" brushRef="#br0" timeOffset="4989.7751">12934 93 0,'0'9'78,"0"9"-62,-19 1-16,19 0 16,0-1-16,0 1 15,0 9-15,0 0 16,0 0-16,0 9 0,0-9 16,0 0-16,0-10 15,0 1-15,0-1 16,0 1-16,0 0 15,10-19-15,-10 28 16,18-28-16,-18 27 16,19-8-1,0-19 1,-19 19-16,18-19 16,-18 18-1,9-18 1,10 0-1,18 0 1,-18-9 0,-1 9-1,-18-19 1,19 19-16,-19-18 16,9 18-16,19-19 15,-28 1 1,19 18-1,-19-19-15,0 0 16,9 19 0,-9-28-16,0 1 15,0 8 1,28-46 15,-28 37-15,0 0-1,0 9 1,0 1 0,0-10-1,0 0 1,-9 28-16,9-37 16,0 18-16,-19 19 15,19-9-15,-18-19 16,-1 9-1,0 19 1,19-18 0,-37 18-1,28 0 1,9-19 0,-19 19-1,1 0 1,-1 0-1,0 19 1,-8 9 0,27-10-1,-19 1-15,19-1 16,-19 10-16,19 10 0,0-11 16,0 1-1</inkml:trace>
  <inkml:trace contextRef="#ctx0" brushRef="#br0" timeOffset="5647.7182">13343 530 0,'0'9'15,"0"-18"79,0-10-63,-18 19-31</inkml:trace>
  <inkml:trace contextRef="#ctx0" brushRef="#br0" timeOffset="6578.1007">13464 55 0,'-9'10'15,"9"8"1,0-8-16,0 27 15,0-9 1,19 0 0,-1-10-1,10-18 1,-28 19 0,37-19-16,-9 0 15,0 0 1,-9 0-1,-19-10-15,18 10 16,-18-9-16,19 9 16,-19-18-16,19-10 15,-19 18 1,0-8 0,0-1-1,0-9 1,-10 28-1,10-18-15,-18 18 16,18-19-16,-19 19 16,19-19-16,-28 19 15,10-18 1,-1 18-16,0 0 16,-9 0 15,1 18-16,27 1-15,-28 9 16,28 9-16,-19-9 16,19 0-16,0 0 15,0-10-15</inkml:trace>
  <inkml:trace contextRef="#ctx0" brushRef="#br0" timeOffset="8348.5944">13353 511 0,'18'0'62,"-27"0"48,-10 9-79,19 10 0,0-28 94</inkml:trace>
  <inkml:trace contextRef="#ctx0" brushRef="#br0" timeOffset="7378.4453">13716 176 0,'0'37'79,"0"-18"-64,0-10-15,0 10 0,0 0 16,0-1-16,0 1 15,0-1-15,0 1 16,18 0-16,-18-1 16,0 10-1,0 0 1,0-9 0,0 18 15,-18-37-31,-29 28 15,28-28 1,1 0-16,-1 18 16,1-18-16,-10 0 15,9 19 1,28-19 125,-9-9-126</inkml:trace>
  <inkml:trace contextRef="#ctx0" brushRef="#br0" timeOffset="9832.5041">13892 46 0,'-9'0'78,"9"28"-78,0 0 16,-19 9 0,-9 112 30,28-131-46,0 1 16,0 0-16,0-1 0,0 1 16,0 9-1,0 0 1,10-28-16,-10 28 16,18-10-1,10 10 1,-9-9-1,0-19 1,-19 18 0,9-18-1,9 0 1,1 0 0,0 0-1,-1-18 1,10-1-1,-9 1 1,-19-1 0,18 19-1,-18-19-15,19-9 16,-19 1 0,0-1-1,0-10 1,0 10-1,0 1 1,0-1 0,0 0-1,0-9 1,0 9 0,-9 28-16,9-28 15,0 9 1,-19 19-16,19-18 0,-19-1 31,19 0-15,-18 19-1,18-18 1,-19 18 0,19-19-1,-18 19 1,-10 0-1,28-19 1,-19 19-16,1 0 16,18 10-1,-28-10-15,28 18 16</inkml:trace>
  <inkml:trace contextRef="#ctx0" brushRef="#br0" timeOffset="11513.9825">14348 18 0,'-18'0'47,"18"19"-16,-19-19-31,19 18 15,-19 20 1,19-20-16,0 10 16,-18-28-1,18 28-15,0 9 16,0-18 0,0-1-16,0 1 15,0 0-15,0-1 0,0 1 16,0-1-1,0 1-15,9 9 16,10 28 31,-19-47-47,18 19 16,-18-19-1,28-9 1,-28 19-1,19-19 1,-1 0 15,1 0-15,9 0 0,-9 0-1,-19-9 1,18 9-1,-18-10 1,19 10-16,-19-18 16,18 18-1,-18-19 1,19 19-16,-19-28 16,19 28-1,-19-18 1,0-1-1,18 0 1,-18 1 0,0-1-1,0 0 1,19 19-16,-19-27 16,0-11-1,0 20 1,0 8-1,0-8 1,0-1 0,-10 19-1,10-18-15,0-1 0,-18 0 32,-1-18-17,19 19 1,-18 18-16,18-10 15,-19 10 1,0-28 0,1 28-1,-10 0 1,0 19 0,9-19-16,1 28 15,-1-9-15,1-1 0,-1 1 16</inkml:trace>
  <inkml:trace contextRef="#ctx0" brushRef="#br0" timeOffset="14000.5419">14702 586 0,'0'-10'47,"9"-8"-31,-9-1-1,19 19 1,-19-28-16,18 10 16,-18-1-16,0 0 15,19 19-15,-19-46 16,0 27-16,0-9 16,0 47 62,-9 18-63,9-18-15,0-1 16,0 1-16,0 0 0,0-10 16,0 28-1,18-18 1,19-19-1,-9 0 1,-28 18-16,28-18 16,0 0-1,-9-9-15,18-28 16,-18 9 0,-19-19-1,0 29 1,0 8-16,0-27 0,-10 19 15,10-1-15,-28 0 16,-9 1 0,9 18-1,0 0 1,0 0 0,10 0-1,18 9-15,-19-9 16,19 28-16,0-9 15,0-1-15,0 10 16,0 0-16,0-9 16,0-1-16,9 1 15,10-1-15,9-18 32,-9 0-32,-1 0 15,10-9 1,9-9-1,-18-20 1,-19 10 0,19 28-1,-19-27-15,0 8 16,0 0 15,0 29 16,0 8-47,0 1 16,0-1-16,0 1 15,0 0-15,18-1 16,-18 10 0,19-28-16,-19 19 15,18-19 1,-18 18-16,19-18 15,0 0 1,-1 0 15,1-9-15,-1-28-16,-18 18 16,0 10-16,0-10 15</inkml:trace>
  <inkml:trace contextRef="#ctx0" brushRef="#br0" timeOffset="14564.9786">15158 65 0,'0'9'31,"0"37"-15,0-27 0,0 9-16,0 0 15,0 0-15,0 9 0,-10-9 16,10 0-16,0 0 16,0 9-16,0-9 15,0-10-15,0 1 16,0 0-16,10-19 15,-10 28-15,18-10 16,-18 1 0,19-1 15,-1-18-31,1 0 31,0 0 0,-19-28-15,18 28 0,-18-27-16</inkml:trace>
  <inkml:trace contextRef="#ctx0" brushRef="#br0" timeOffset="14863.1838">15139 204 0,'37'0'63,"-27"0"-63,8 0 15,1 0-15,-1 0 16,1 0-16,9 0 16</inkml:trace>
  <inkml:trace contextRef="#ctx0" brushRef="#br0" timeOffset="16141.5755">15260 558 0,'0'-10'63,"0"-8"-47,9 18-16,-9-28 15,0 9-15,19 1 16,-19-1-16,0 0 15,19 1-15,-1-10 16,1 28 31,-1 9-31,-18 10-16,19-1 15,-19 1-15,0 0 16,28-1-16,-28 1 15,0-1-15,0 1 16,0 9 0,18-37 62,-18-10-78,0 0 0,19 1 15,-19-1-15,0 1 16,28 18-16,-28-28 16,19 9-1,-1 19 1,1 0 15,-1 0-15,-18 19-16,0-1 15,19 1-15,-19 0 16,0-1-16,0 1 16,0-1-16,0 10 15,0-37 48,0-38-48,0 29-15,0-1 16,19 1-16,-19-1 16,18-9-1,1 10 1,-1 18 15,1 0-15,-19 18-1,19 1-15,-19-1 0,0 1 16,28 0-16,-28-1 16,0 1-16,0-1 15,0 1-15,0 9 16,0-9 0,0-1 15</inkml:trace>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3:02.864"/>
    </inkml:context>
    <inkml:brush xml:id="br0">
      <inkml:brushProperty name="width" value="0.05292" units="cm"/>
      <inkml:brushProperty name="height" value="0.05292" units="cm"/>
      <inkml:brushProperty name="fitToCurve" value="1"/>
    </inkml:brush>
  </inkml:definitions>
  <inkml:trace contextRef="#ctx0" brushRef="#br0">6458 2260 0,'10'0'47,"-10"19"-47,46-19 16,-27 0-16,9 0 15,0 0-15,-1 0 16,11 0-16,-10 0 16,-1 0-16,1 0 15,-9 0-15,0 0 16,-1 0 0</inkml:trace>
  <inkml:trace contextRef="#ctx0" brushRef="#br0" timeOffset="548.9995">6514 2428 0,'9'0'63,"10"0"-48,9 0 1,-9 0-16,-1 0 16,1 0-16,-1 0 15,1 0-15,0 0 16,-10 0-16,9 0 16,57-9 15,-38 9-16,-28 0 1</inkml:trace>
  <inkml:trace contextRef="#ctx0" brushRef="#br0" timeOffset="12425.1014">7631 1665 0,'0'9'32,"0"0"-17,0 29 1,0-20 0,0-8-16,0 8 15,0 19-15,0-9 16,0 10-16,0 8 15,0 10-15,0-19 16,0 10-16,0-10 16,0 19-16,0-10 0,18-18 15,-18 0-15,0-9 16,0-1-16,0 1 16,0 0 15,0-29 16,0-8-32</inkml:trace>
  <inkml:trace contextRef="#ctx0" brushRef="#br0" timeOffset="12963.6858">7659 2102 0,'0'-18'31,"0"-1"-15,0 0-1,18 19 1,-18-27-16,19 27 16,-19-47-16,37 28 15,-18 1-15,-1-1 16,1-9-16,-1 10 0,1-1 16,0 0-1,-19 1-15,37 18 0,-37-28 16,18 28-16,-18-19 15,19 19 1,-19-18 31,0 27-16</inkml:trace>
  <inkml:trace contextRef="#ctx0" brushRef="#br0" timeOffset="13522.1988">7761 1944 0,'0'19'31,"9"-19"-31,10 18 16,-1 10-1,-18-9 1,19-19-16,-19 46 16,19-27-16,-19 0 15,18-1-15,-18 1 16,19-1-16,-19 1 15,18 0-15,-18-1 16,19-18-16,0 28 16,-19-9 15,18-19-31,-18-10 78,-9 10-62</inkml:trace>
  <inkml:trace contextRef="#ctx0" brushRef="#br0" timeOffset="14308.997">8040 2167 0,'0'10'31,"0"27"-16,0-28 1,9 19-16,-9-19 16,0 10-16,0 0 15,0-1-15,0 1 0,0 9 16,0-10 0,19-18-1</inkml:trace>
  <inkml:trace contextRef="#ctx0" brushRef="#br0" timeOffset="14877.7395">8021 2186 0,'0'-19'16,"0"1"0,10 18-1,-10-10 1,18 10 0,1 0-1,9 0 1,-10 0-1,1 0 1,0 0 0,-1 10-1,-18 18 17,0-10-32,0 1 15,-9-19 1,9 19-16,-28-19 15,0 18 1,-9-18 0,28 0-1,-10 0 17</inkml:trace>
  <inkml:trace contextRef="#ctx0" brushRef="#br0" timeOffset="15359.9921">8310 1981 0,'18'0'62</inkml:trace>
  <inkml:trace contextRef="#ctx0" brushRef="#br0" timeOffset="16436.248">8598 1693 0,'0'9'156,"0"10"-140,0 9-16,0 0 15,0 27-15,0-17 16,0 17-16,0 11 16,0-29-16,0 9 15,0-18-15,10 0 16,-10-9-16,0 9 16</inkml:trace>
  <inkml:trace contextRef="#ctx0" brushRef="#br0" timeOffset="17308.607">8608 1721 0,'0'-19'16,"0"0"15,0 1-15,9 18-16,-9-19 15,18 19-15,10-18 16,0-1-1,19 19 17,27 0-1,-37 9-31,1 19 16,-20-9-1,-18-1 1,19-18-16,-19 28 15,0-9-15,0 0 16,0-1-16,0 1 16,0-10-16,0 10 15,-9 9-15,9-19 16,-19-9-16,19 37 16,-19-37-16,19 19 15,-28-19-15,28 18 16,-46-18-16,27 0 15,1 0-15,-1 0 16,0 0-16,1 0 0,9 0 16,-19 19-16,9-19 15,10 0-15,-28 0 16,18 0 0</inkml:trace>
  <inkml:trace contextRef="#ctx0" brushRef="#br0" timeOffset="18005.2885">8868 2056 0,'0'9'63,"0"0"-48,0 10-15,0 0 16,0-1-16,0 1 15,0-1-15,0 1 16,0 18 0,0-18-1,9-19 32,-9-9-16,0-10-15</inkml:trace>
  <inkml:trace contextRef="#ctx0" brushRef="#br0" timeOffset="18560.9949">8868 2037 0,'0'-18'0,"9"18"16,10 0 15,-19-10-31,19 10 16,-1 0-1,10 0 1,9 0 0,-27 0-1,8 0 1,-18 19-1,0-1 1,0 1 0,-18 18 15,-10-37-15,28 19-16,-28-19 0,-9 0 15,27 0 1,-8 0 15,27 0 16</inkml:trace>
  <inkml:trace contextRef="#ctx0" brushRef="#br0" timeOffset="19279.9382">9222 2056 0,'0'-19'16,"-19"19"-16,0-18 125,1 18-94,-1 0-31,1 0 16,18 9-1,-19-9-15,19 28 16,-19 0-16,19-10 15,0-8-15,0 8 16,-18 19-16,18-9 16,0 0-16,0-9 15,0 9 1,0-10 0,18-18-16,1 0 15,0 0 1,-1 0-1,1 0 1,-19-9-16,18 9 16</inkml:trace>
  <inkml:trace contextRef="#ctx0" brushRef="#br0" timeOffset="19910.0571">9296 2223 0,'0'-9'15,"9"9"1,-9-19-16,19 19 15,-19-18-15,19 18 16,-19-19-16,18 0 16,-18 1-1,0-1 1,0 1 0,0-1-1,-9 19 1,0 0-1,-10 0 1,0 0 0,19 9-1,-18-9-15,18 19 16,-19-19-16,19 19 16,-19-19-16,19 27 15,0 11 1,-18-38-16,18 46 15,0-18 1,0 0-16,9-28 16,-9 19-16,19-19 15,-19 18 1,28-18 0,-10 0-1,1 0 1,0 0-1,-19-9-15,27 9 16,1-19 0,-28 1-16</inkml:trace>
  <inkml:trace contextRef="#ctx0" brushRef="#br0" timeOffset="20534.26">9556 2186 0,'10'0'78,"8"0"-62,1 0-1</inkml:trace>
  <inkml:trace contextRef="#ctx0" brushRef="#br0" timeOffset="21118.1781">9538 2214 0,'-19'0'15,"19"19"-15,0-1 16,0 1 0,0-1-1,0-8 1,0 8 15,10-18 47,-10-9-78,18 9 16,1 0-1,-1 0 32,1 0-47,0 28 32,-19-9-17,0-1 1,0 1-1,-10-1 17,-18-18-17,10 19-15,-1-19 16,1 0-16,-1 0 16,0 0-16,1 0 15,18 19-15,-19-19 0</inkml:trace>
  <inkml:trace contextRef="#ctx0" brushRef="#br0" timeOffset="86007.9256">9817 2400 0,'9'0'187,"10"0"-171,0 0 0,8 0-1,-8 0 1,18 0 0,-9 0-1,0 0 1,-9 0-16,9 0 15,-10 0 1,1 0 0,-1 0-1,1 0 1,0 0 15,-1 0 16,-27 0 62</inkml:trace>
  <inkml:trace contextRef="#ctx0" brushRef="#br0" timeOffset="86985.7619">9826 2540 0,'19'0'94,"0"0"-79,8 0 1,-8 0-1,0 0-15,-1 0 16,1 0-16,-1 0 16,1-10-16,0 10 15,-1 0-15,10 0 16,0 0 0,-9 0-1,-19-18 1,18 18-16,1 0 31</inkml:trace>
  <inkml:trace contextRef="#ctx0" brushRef="#br0" timeOffset="104241.4017">10654 1888 0,'0'19'16,"0"-1"-1,0-8 1,0 8 0,-18-18-1,18 19-15,0 9 16,0 9 0,-28-9-1,28 0 1,0 0-1,0 9 1,0-18 0,18-1-1,-18 10 1,19-9 0,-19-1-1,19-18 1,-19 19-16,9-19 31,-9 19-31,19-19 16,-1 0 15,-18 18-31,19-18 16,-1 0-1,1 0 16,-19-9 1,19 9-17,-19-19 1,18 1 0,-18-1-1,0 1 1,19-1 15,-19 0-15,0 1-1,0-1 17,0 0-17,0 1 1,0-10 15,0 9-15,0 1-1,0-10 1,0 9 0,0 1-1,-10 18 1,10-19-16,0 0 15,-18 19 1,18-18 0,-9 18-1,9-19-15,-28 1 32,9 18-1,19-19-16,-9 19 1,-10 0 15,1 0-15,18 9 0,-19-9-1,19 19 1,-19-19-16</inkml:trace>
  <inkml:trace contextRef="#ctx0" brushRef="#br0" timeOffset="104977.4099">10961 2316 0,'-18'0'141,"18"-9"-141,0-10 31</inkml:trace>
  <inkml:trace contextRef="#ctx0" brushRef="#br0" timeOffset="105515.3431">11017 1888 0,'19'-18'47,"-1"18"-31,10 0-1,-28-19 1,19 19-16,-1 0 16,1 0 15,-28 9 47</inkml:trace>
  <inkml:trace contextRef="#ctx0" brushRef="#br0" timeOffset="106357.7119">11036 1916 0,'-19'0'31,"19"19"-31,0-1 16,0-8-1,0 27 1,0-9 0,0-10-1,0 1 1,9-19 0,-9 19-16,0-1 15,19-18 16,0 0 32,-19-9-47,18 9-16,-18-19 15,28 19 1,-9-18-1,-1 18 1,1 0 15,-19 9-15,19-9-16,-19 9 16,18-9-1,-18 38 1,19-20-1,-19 1 1,0-1 0,0 1-1,0 9 1,-10 0 0,-64 46 30,46-74-46,10 0 16,18 19 0,-19-19-1,38-9 48</inkml:trace>
  <inkml:trace contextRef="#ctx0" brushRef="#br0" timeOffset="106963.4059">11315 1777 0,'9'0'47,"10"0"-31,-1 0 0,1 0-1,0 0 32</inkml:trace>
  <inkml:trace contextRef="#ctx0" brushRef="#br0" timeOffset="107842.5743">11315 1804 0,'-19'0'16,"19"19"0,0 0-1,0 9 1,0 0-1,0-1 1,0-8-16,10-19 16,-10 28-16,0-9 15,18-19 1,-18 18 0,19-18 77,-19-9-93,18-10 16,1 1 15,0 18-15,-1 0 15,1 0-15,-19 9-16,18 10 15,-18-1 1,19-18 0,-19 28-16,19 19 15,-19-29 1,0 1-16,0-1 15,0 1-15,0 9 16,0 0 0,0 0-1,0-10 1,-84 20 46,56-10-62,9-28 16,1 0 0</inkml:trace>
  <inkml:trace contextRef="#ctx0" brushRef="#br0" timeOffset="108863.4189">11557 1888 0,'0'10'31,"0"8"-15,0 1 0,0-1-1,0 1 1,9-19-16,10 19 15,9-19 1,-10 0 0,1 0-1,-1 0 1,1-10 0,-19-8-1,19 18 1,-19-28-1,0 0 1,0 9 0,18 19-16,-18-18 15,0-1 17,-9-18-17,-10 18 1,1 19-1,18-18 1,-19 18-16,0 0 16,1 0-1,-1 18 1,-9 10 0,28-9-1,0-1-15,0 1 0,0 0 16,0-1-16</inkml:trace>
  <inkml:trace contextRef="#ctx0" brushRef="#br0" timeOffset="109542.1273">11780 1860 0,'0'56'78,"0"-37"-78,0-1 16,19-18-16,-19 38 16,0-20-16,18 1 15,-18-1-15,0 1 16,19 0-16,-19 9 16,0 9-1,0-9 1,0 0-1,-9-10 1,-10 1 0,-18-19-1,18 18-15,0-18 16,1 0-16,9 0 16,-10 0-1,0 0 1,1 0 15</inkml:trace>
  <inkml:trace contextRef="#ctx0" brushRef="#br0" timeOffset="110993.5541">12013 2251 0,'0'-9'46,"0"-38"-14,9 47-32,-9-37 0,0 9 15,18 28 1,-18-37-16,0 18 16,0-9-1,-9 28 32,9 19-31,0 18-1,0 0 1,0-18 0,0 0-16,19-19 15,-19 28-15,18-28 0,10 0 16,0 0-1,-9 0 1,9-19 0,-28-9-1,9 28 1,-9-37-16,0 9 16,0 0-1,0 9 1,-9 1-16,9-1 15,-19 19-15,19-18 16,-9 18-16,-10 0 16,1 0-1,-1 9 1,-9 28 0,28-9-1,0-9-15,0-1 16,0 1-16,0-10 15,0 10-15,9 9 16,19 0 0,-9-28-1,0 0 1,36-84 46,-55 65-62,0 1 32,0 36 30,0 19-46,0-9-1,19 0 1,0-9 0,8-19-1,-8 0 1,9-9 0,-28-10-1,19-28 1,-19 29-16,0 9 15</inkml:trace>
  <inkml:trace contextRef="#ctx0" brushRef="#br0" timeOffset="111450.6285">12282 1786 0,'0'18'31,"0"66"0,0-47-15,0-9-16,0 0 0,19 0 16,-19 9-16,0-18 15,0-10-15,19 19 16,-19 0 0,18-28-16,-18 19 15,19-1 1,-19 1 31,18-19-47,1 0 31,-19-19-31,19 19 0,-19-18 16</inkml:trace>
  <inkml:trace contextRef="#ctx0" brushRef="#br0" timeOffset="111723.7323">12282 1953 0,'10'-28'47,"18"28"-31,-10 0-16,1 0 16,-1-18-16,1 18 15,0 0-15</inkml:trace>
  <inkml:trace contextRef="#ctx0" brushRef="#br0" timeOffset="112972.4153">12441 2167 0,'0'-9'62,"0"-10"-62,9 19 0,-9-18 16,18-19 0,-18-1-1,28 11 1,-28 8 0,19 19 30,-19 9-46,19 19 16,-19-9 0,0-1-16,18 1 0,-18 9 15,0-10 1,19-27 46,-19-19-46,0 10-16,0-10 16,18 0-16,-18 9 15,19-9-15,0 28 32,-1 0-17,-18 19 1,28 27-1,-28 1 1,19-47-16,-19 28 16,0-10-1,0-27 48,0-9-48,0-1-15,0 0 16,0 1-16,18-1 0,-18 1 16,19-1-1,0 19 17,-1 0-17,-18 19-15,19-19 16,-19 27-16,18 20 15,-18-1 1,0-27 0,0 9-1,0 0 1,0-37 31</inkml:trace>
  <inkml:trace contextRef="#ctx0" brushRef="#br0" timeOffset="113298.5604">12943 1963 0,'0'9'16</inkml:trace>
  <inkml:trace contextRef="#ctx0" brushRef="#br0" timeOffset="114919.1226">13464 2186 0,'0'-28'125</inkml:trace>
  <inkml:trace contextRef="#ctx0" brushRef="#br0" timeOffset="115743.4216">13576 2046 0,'0'-18'31,"18"-10"-15,10-9 0,-9 9-1,-19 0 1,18 9 0,-18-27-1,19 27-15,-19 0 16,0 1-16,0-1 15,0 1-15,0-1 0,0 0 32,0 29 30,0 27-46,0-18-1,0-10-15,0 28 16,0-9-16,0-9 16,0 9-16,0-1 15,0 1-15,0 10 0,0-10 16,0-1-16,0-8 16,0 9-16,0-9 15,0-1-15,18 1 16,-18-1-16,0 1 15,0 0-15,0 9 16,0-56 78</inkml:trace>
  <inkml:trace contextRef="#ctx0" brushRef="#br0" timeOffset="116988.7495">13920 2065 0,'0'-37'32,"0"18"-17,9 1 1,-9-10 0,19 28-16,-19-28 15,0 9-15,18-9 16,-18-18-1,0 18 1,0 0 0,0 9-1,-9 1 1,-19 18 0,9 0-1,1 0 1,-1 0-1,1 9 17,18 10-17,-19-19 1,19 18-16,0 10 16,0 0-1,0 0 1,19-28-16,-19 37 15,18-37 1,-18 28-16,19-28 0,-19 28 16,28-28-16,-28 19 15,28-19-15,-28 18 16,37-18-16,-37 28 16,19-28-16,-19 28 15,9-28-15,-9 19 16,28 9-1,-28-10 1,0 1 0,0-1-1,0 1 1,-28 0 31,9-1-32,1-18 1,-1 0 0,0 0-1,1 0 1,-1 0 0,19-9-1,-18 9 1,18-19-16,0 1 15,0 8 1,0-8 0,0-1-1,0 1 1,9-1 0,9-9-1,10 0 1,-28 0-1</inkml:trace>
  <inkml:trace contextRef="#ctx0" brushRef="#br0" timeOffset="119127.3957">14320 1721 0,'-9'0'47,"-19"9"-16,0 10-15,0-1-1,0 19 1,0-9 0,9 19-16,19-28 15,-18-1-15,18 1 16,0-1-16,0 1 15,0 0-15,0-1 16,0 1-16,0-10 16,0 38-1,0-19 1,9-28-16,-9 27 16,37 11 30,-18-10-46,-1-28 16,1 18 0,0-18-1,-1 0 1,1 0 0,0-9-1,-1-19 1,-18 9 15,19 1-15,-19-1-1,0 10 1,0-10-16,-10-9 16,10 19-1,-18 9 1,-1-28-1,1 28 1,-10 0 0,9 0-1,-9 0 1,28 28-16,-18-9 16,-10 9-1,28-10-15,0 1 16,-19-1-16,19 1 15</inkml:trace>
  <inkml:trace contextRef="#ctx0" brushRef="#br0" timeOffset="120598.1238">14506 2279 0,'9'-56'94,"10"38"-94,-19-1 15,18 0-15,-18 1 16,0-1-16,19 19 16,-19-28-16,0 10 15,-9 18 48,9 9-48,0 19-15,0-10 16,0 10 0,0 10-1,0-20 1,9-18-16,10 19 16,-1-19-1,1 0 1,-1 0-1,1 0 1,-19-37 0,19 37-16,-19-28 15,0 0-15,0 9 16,0 1-16,-19-29 16,19 28-1,-28 1-15,10-1 16,-1 19-1,-9 0 1,28 10 0,-19-10-16,19 27 15,-18-8-15,18 0 16,0-1-16,0 1 16,9 55 15,0-74-16,19 19 1,-9-19-16,9-9 31,-28-10-15,18 19-16,-18-28 16,0-9-1,0 18-15,0 1 16,19 18-1,-19 28 48,19-28-63,-19 37 16,18 0-1,-18-9 1,19-28-16,-19 19 15,18-19-15,1 0 32,0 0-17,-1-28 1,1 0 0,-19 9-1,19 0-15,-19 1 16</inkml:trace>
  <inkml:trace contextRef="#ctx0" brushRef="#br0" timeOffset="121027.2796">14804 1795 0,'0'9'47,"0"10"-47,0 0 16,0-1-16,0 10 0,0 19 15,0-10-15,0-9 16,0 18-16,0-18 15,0 0-15,0-9 16,0-1-16,0 1 16,0 9-1,9-28-15,-9 28 16,19 0 0,-1-28-1,1 0 1,9 0-1,-28-9 1,28-10-16,-28 0 0,18-9 16</inkml:trace>
  <inkml:trace contextRef="#ctx0" brushRef="#br0" timeOffset="121298.6081">14813 1972 0,'19'0'46,"-1"0"-30,1-19-16,-1 19 16,1 0-16,0 0 15</inkml:trace>
  <inkml:trace contextRef="#ctx0" brushRef="#br0" timeOffset="122524.2884">14915 2223 0,'0'-18'62,"0"-10"-46,28 0-1,-28 9-15,0 1 16,19-10-16,-19-10 16,0 11-16,18 27 15,-18-28-15,19 28 32,-19 9-17,19-9-15,-19 37 16,18-18-16,-18 18 15,0-18-15,0-10 16,0 9-16,0 20 16,19-38 15,-19-10 16,0-8-32,18-1-15,-18 1 0,0-1 16,19 0-16,-19 1 16,19 18-16,-19-19 15,18 19 17,-18 9-17,19 10-15,-19 0 16,0-1-16,0 1 15,0-1-15,0-8 16,0 27 0,18-37 31,-18-28-32,0 19 1,0-10-16,19 1 15,0-20 1,-19 10 0,18 28-16,1 0 31,-1 10-15,10 36-1,-28-27-15,0-1 16,0 1-16,0 0 15,0-10-15,0 10 0,0 18 16</inkml:trace>
  <inkml:trace contextRef="#ctx0" brushRef="#br0" timeOffset="114500.7167">13129 2195 0,'0'-9'31,"0"-10"-15,9 19 0,-9-28-16,28 10 15,-9-10-15,-19 9 16,37-18-16,-37 9 0,28 0 16,-28-9-16,28 9 15,-28 10-15,18-10 16,-18 0-16,0-10 15,0 11-15,0 8 16,0-9 0,0 56 93,0 0-109,-9-28 16,9 46-16,0-36 15,0 8-15,0 1 16,0 0-16,0 8 16,0 11-16,0-1 15,0-9-15,0 9 16,0-9-16,9-9 15,-9-1-15,0 10 16,0 0 0,0-9 15</inkml:trace>
  <inkml:trace contextRef="#ctx0" brushRef="#br0" timeOffset="150669.7449">15632 2465 0,'9'0'31,"10"0"-15,-10 0-1,9 0 1,20 0 0,-10 0-1,-10 0 1,1 0-16,-19-9 0,28 9 15,-10 0 1,1 0 0</inkml:trace>
  <inkml:trace contextRef="#ctx0" brushRef="#br0" timeOffset="150209.1068">15566 2354 0,'10'0'62,"8"0"-46,20 0-1,-20-10-15,1 10 16,9 0 0,83-18 30,-101 18-30</inkml:trace>
  <inkml:trace contextRef="#ctx0" brushRef="#br0" timeOffset="174281.3233">16255 2019 0,'-18'0'0,"18"9"47,-19-9-47,19 18 16,-18-18-1,18 19-15,-19 0 16,19-1-1,-19-18 1,19 28-16,0-9 16,-18-1-16,18 1 15,0 0-15,-19-1 16,19 1-16,0-1 16,0 1-16,0 0 15,-28-1-15,28 1 16,0 0-16,0-1 15,0 1-15,0-1 16,0 1-16,0-10 0,0 10 16,0 0-1,19-1-15,-19 1 0,0 18 16,9-37 0,-9 9-16,28 19 15,-9-28 1,-19 19-1,9-19-15,10 0 16,-19 9 0,18-9-1,1 0 1,-1 0 0,1 0-1,0 0 16,-19-18-31,18-10 16,-18 18 0,19-18-1,-19 10 1,0 8 15,18 10-31,-18-18 16,0-1-1,19 1 1,-19-1 0,0 0-1,0 1 1,19-1 0,-19 1-1,0-1 1,0-9-1,0 9 1,0 1 0,0-1-1,-10 1 1,10-1 0,0 0-1,-18 19 1,18-18-16,0-1 31,-19 19-15,19-19-1,0 1 1,-9 18 0,9-19-1,-28 1 1,9-1 15,1 0 0,-1 19 1,-9 0-1,28 10-16,-28 8-15,10 1 16,-10 18-16,9-18 16,-9-1-16</inkml:trace>
  <inkml:trace contextRef="#ctx0" brushRef="#br0" timeOffset="184207.3693">16535 2605 0,'18'0'63,"-18"-19"15,-9 19-15,9 10-48,0-1 16,9-9 48,-18 0-33</inkml:trace>
  <inkml:trace contextRef="#ctx0" brushRef="#br0" timeOffset="185301.9303">16590 2139 0,'0'-18'31,"38"18"0,-20-19-15,1 19-16,-1 0 16,1 0-16,0 0 15,-10 0-15,10 0 16,-1 0-16,10 0 16,-9 0-1,-1 0 16,-18 10-15,19-10 0,-19 18-16,0 10 15,0 19 1,0-38 0,0 10-16,0 18 15,0-9-15,0 0 16,-9 0-16,9 9 15,0-9-15,0 0 16,0 0-16,0-1 16,0 11-16,0-10 15,0 0-15,0 46 47,0-83 16,0-10-48,0 0 1</inkml:trace>
  <inkml:trace contextRef="#ctx0" brushRef="#br0" timeOffset="185779.9102">16693 2428 0,'9'0'47,"38"0"-32,-29 0-15,10-19 16,0 19-16,-9 0 16,-1 0-16,1-18 15,9 18-15,-10 0 31</inkml:trace>
  <inkml:trace contextRef="#ctx0" brushRef="#br0" timeOffset="187027.291">17046 2139 0,'0'-18'31,"10"18"-31,8 0 16,-18-19 0,28 19-16,-9 0 15,-1 0 1,10 0-1,0 0 1,-28 10 0,19-10-16,-19 18 15,0 1-15,18-19 16,-18 37-16,0 10 16,-9-29-1,9 1-15,-28-1 16,28 1-16,-37-19 15,37 28-15,-28-28 0,9 0 32,29 0 61,18-9-77,-10 9 15,85 0 16,-76 9-31,-8 10-1,-19-1 1,0 19 0,0-9-1,0-9 1,0 0-16,0-1 16,0 10-16,-9-9 15,9-1-15,-19 1 16,19 0-16,-18-19 0,18 18 15,-19-18-15,-9 0 16,9 0 0,1 0-16,-1 0 15,-9 0 1,10 0 0,-1 0-1</inkml:trace>
  <inkml:trace contextRef="#ctx0" brushRef="#br0" timeOffset="188629.9751">17511 2065 0,'0'19'0,"0"9"31,0-10-15,0 10-1,0 9 1,0 1 0,0-11-1,0-8 1,28-28 93,-9-10-109,0 19 16,-1-18-1,1 18 1,-1 0 0,1 0-1,0 0 1,-1 0 0,-18 9-16,19-9 0,-19 18 15,28-18 1,-28 28-16,18-28 0,-18 28 15,0-9-15,19 0 16,-19-1-16,0 1 16,0-1-16,0 1 15,0 0-15,0-1 16,-19-18-16,19 28 16,-37-28-16,18 28 15,1-28-15,-1 28 16,1-28-16,-1 0 15,-9 19-15,10-19 16,-1 0-16,0 0 16,1 0-16,-10 0 15,9 0 1,1-10 0,27 10 30</inkml:trace>
  <inkml:trace contextRef="#ctx0" brushRef="#br0" timeOffset="187737.9233">17530 2009 0,'9'0'78,"10"0"-62,9 0-1,9 0 1,-9 0-1,-9 0 1,-1 0 47</inkml:trace>
  <inkml:trace contextRef="#ctx0" brushRef="#br0" timeOffset="190153.1718">17995 2651 0,'-9'0'16,"9"-9"31,0-37-32,28 27 1,-28 0-16,18 1 0,-18-1 16,0 0-16,19 1 15,-19-10 1,-9 28 31,9 9-32,0 19 1,0-9-16,0 27 16,9-18-1,28-9 1,0-19-1,-18 0-15,0 0 16,-1 0-16,10 0 16,-28-9-1,28 9-15,-28-28 16,19 0 0,-19 9-1,0-9 1,-10 0-16,10 10 15,-28-1-15,1 0 16,-11 19 0,-45 19 31,64 46-16,19-37-16,0-9-15,0-1 0,0 1 16,9 0-16,-9-1 16,28-18-16,-28 19 15,28-19-15,-9 0 16,18 0 0,-9-19-1,-10-9 1,1 0-1,-19 10-15,0-1 16,0 0-16,0 1 0,28-1 16,-28-9-1,0 47 63,0 0-78,0-1 16,0 1-16,19-1 16,-19 10-16,27-28 15,-27 19-15,19-19 16,0 0 0,-1 0-1,1 0 1,-19-9-16,9 9 15,-9-10-15,28-18 16,-28 19 0</inkml:trace>
  <inkml:trace contextRef="#ctx0" brushRef="#br0" timeOffset="190926.6806">18349 2279 0,'9'-19'31,"19"19"-16,-9-18-15,-1 18 16,1 0-16,-1 0 16,1 0-16,9 0 15</inkml:trace>
  <inkml:trace contextRef="#ctx0" brushRef="#br0" timeOffset="190643.7366">18386 2102 0,'0'10'31,"0"8"-31,0 1 0,0 9 16,0 9-16,0-9 16,0 9-16,0 10 15,0-19-15,9-1 16,-9 11-16,0-20 15,0-8-15,19 18 16,-19-10-16,28 10 16,-28-9-1,9-19 1,10 0 0,-19 18-16,18-18 15,1 0 1,-1-9-16,10-19 15,-28 0 1</inkml:trace>
  <inkml:trace contextRef="#ctx0" brushRef="#br0" timeOffset="192208.5572">18572 2512 0,'0'-19'62,"9"19"-46,-9-28-16,19-9 15,-19 18 1,0 1-16,18-10 16,-18 9-1,19 19 1,0 0 0,-1 0-1,1 0 1,-19 19-16,19-1 15,-19 1-15,0 18 16,0-9-16,0 0 16,0-9-16,0-1 15,0 1 1,0-28 46,0-10-62,0 0 0,0-8 16,0-1-16,18 0 16,-18 18-16,19-18 15,-1 28 17,1 0-1,0 19-16,8 18 1,-27-18-16,0 0 16,0-1-16,0 1 15,0 9-15,0-10 16,0-27 46,0-19-46,0 9-16,19 1 16,-19-1-16,0 1 15,19 18-15,-19-19 16,18 19 0,1 0-1,9 0 1,-28 9-16,28 10 15,-28 0-15,18-1 16,-18 1-16,0-1 16,0 38 31</inkml:trace>
  <inkml:trace contextRef="#ctx0" brushRef="#br0" timeOffset="125800.3969">11938 2605 0,'-18'0'94,"18"9"-79,-19-9-15,19 19 16,-9-19-16,9 28 16,-28-10-16,28 1 15,-19 0-15,19-1 16,0 1-16,-18-1 16,18 1-16,0 0 15,0-1-15,0 1 16,0-1-16,0 1 0,0 0 15,9-1-15,-9 1 16,28 9 0,-28-10-1,9-18-15,-9 19 16,19-19 0,-1 0-1,1 0 1,-1 0-1,1 0 1,0-9 0,-19-10-1,18 19 1,-18-19-16,19 19 0,-19-27 16,18 27-1,-18-38-15,19 10 16,-19 0-1,19 10 1,-19-1 0,0 1-1,0-10 1,0-9 0,0 9-1,0 0 1,0 0-16,0 9 31,-10 1-31,10-1 31,-18 19-31,-1 0 32,19-19-32,-18 19 15,8 0 1,-8 0-1,-1 0 1,0 10 0,-8 8-1,8 1 1</inkml:trace>
  <inkml:trace contextRef="#ctx0" brushRef="#br0" timeOffset="138913.2989">12236 2996 0,'-19'0'16,"19"9"-16,0 10 47,0-29 62</inkml:trace>
  <inkml:trace contextRef="#ctx0" brushRef="#br0" timeOffset="140885.3523">12459 2596 0,'-18'0'31,"8"0"16,10 9-32,-28 9 1,28 1 15,0 0-31,0-1 32,0 1-32,0 0 31,10-19-16,8 18 1,19-18 15,-18 0-15,0 0 0,-19 19-1,9-19-15,10 0 16,-1 0 31,-18-10-47,19-8 31,-19-1-15,0 1 15,18 18-16,-18-19-15,0 0 32,0 1-17,0-1 1,-9 19-16,9-18 16,0-1-1,-19 19 1,19-19-1,-9 19-15,-9 0 32,18-18-32,-19 18 15,0 0 1,-9 0 0,28 28-1,-37-28-15,37 28 16,-18-10-16,18 1 0,0-1 15,-19-18 1,19 28-16</inkml:trace>
  <inkml:trace contextRef="#ctx0" brushRef="#br0" timeOffset="141767.9784">12608 2670 0,'0'9'63,"28"159"46,-28-150-109,0 10 16,0 0-1,0 0 1,-9-28-1,9 19-15,-19-19 16,19 18-16,-28-18 16,28 19-16,-28-19 15,0 19 1,-9-19 0,18 18-1,1-18 1,-1 0-1,1 0 17,27 0 61,10 0-77</inkml:trace>
  <inkml:trace contextRef="#ctx0" brushRef="#br0" timeOffset="143111.1591">12766 2623 0,'0'10'47,"0"8"-47,0 10 16,0-9-1,0 27 1,0-27-16,0 18 16,0-18-1,0-1-15,0 10 16,0 10-1,9-38 1,-9 28-16,19-10 16,-19 1-1,19-19-15,-19 18 16,18-18 0,-18 19-1,19-19-15,-1 0 31,1 0 1,0-19-17,-1 1 1,1-1 15,-19 1-15,19-1-1,-19 0 1,0 1 0,0-1-1,0 0 1,0-8 0,0-1-1,-10-28 32,-8 37-31,18 1-1,-19-1 1,0 0 15,1 1-15,-1 18 15,19-19-31,-18 19 16,-1 0-1,0 0 1,1 0 0,-1 19-1,19-1 1,-18 1-16,18 0 0</inkml:trace>
  <inkml:trace contextRef="#ctx0" brushRef="#br0" timeOffset="144621.5889">13110 2633 0,'-18'0'94,"18"9"-79,0 19 1,0-9-16,-19-1 0,19 1 15,0-1-15,0 1 16,0 0-16,0 9 16,0-10-1,0 29 1,0-38-16,0 28 16,9-9-1,-9-9 1,19-1-1,-19 1 17,19-19-32,-1 19 31,1-19-15,0 0 15,-19 18-16,18-18 1,1 0 15,-1-9-15,-18-10 0,19 19-1,-19-18-15,0-1 16,19 19-16,-19-19 15,0-8 1,0 8 0,0 0-1,0 1 1,0-1 0,0-27 30,0 27-30,-10 0 0,10 1-1,0-1 1,-18 19-16,18-18 0,0-1 31,-19 19-15,19-19-16,0 1 31,-19 18-31,1-19 31,-1 19-15,1 0 0,-10 0-1,-10 19 1,38-1-16,-27 10 15,27 0-15</inkml:trace>
  <inkml:trace contextRef="#ctx0" brushRef="#br0" timeOffset="146290.4889">13436 2996 0,'0'-10'94,"0"-8"-79,9-10-15,-9-9 32,0 9-32,19 28 15,-19-28-15,0 0 16,0 9-1,0 1 17,0 27 61,0 19-77,0 0 0,0 0-1,28 9 1,-28-9 0,65-10 46,-46-18-46,-1 0 15,1-9 0,-19-9-15,18-1-1,-18 0 1,0 1 0,0-1-1,0 0 1,0 1 0,-9-1-1,-10 19 1,19-18-16,-18 18 15,9 0 1,-10 0 0,0 0-1,1 0 1,18 9-16,-19-9 16,19 19-1,-18-1 1,18 10-1,0 0 1,0-9-16,9 18 16,-9-9-1</inkml:trace>
  <inkml:trace contextRef="#ctx0" brushRef="#br0" timeOffset="146833.2756">13650 2884 0,'0'9'47,"0"10"-32,0 0 1,0-1 0,19 1-1,-19-1 1,18 1 0,1-19 15,-1 0-16,1 0 17,-19-9-17,19 9-15,-19-19 16,18 0 0,-18-8-1</inkml:trace>
  <inkml:trace contextRef="#ctx0" brushRef="#br0" timeOffset="147424.9559">13734 2596 0,'0'-19'16,"0"28"46,9-9-62,-9 37 16,0-18-16,0-10 15,0 29-15,0-20 16,0-8-16,0 8 16,19 10-16,-19-19 15,0 10-15,0 0 16,0-1-16,0 10 15,18-28-15,-18 37 16,19-18 0,-19 0-1,18-19 1,-18 18-16,19-18 16,-19 19-1,19-19 1,-1 0-1,1-28 17,-19 9-17,0 1 1</inkml:trace>
  <inkml:trace contextRef="#ctx0" brushRef="#br0" timeOffset="147745.7067">13752 2717 0,'-18'0'16,"18"-19"0,9 19-1,10 0 1,9 0 0,-10 0-16,1-19 15,-1 19-15,1 0 16,9-28-1</inkml:trace>
  <inkml:trace contextRef="#ctx0" brushRef="#br0" timeOffset="149111.3743">13901 2949 0,'0'-9'47,"0"0"-32,0-10 1,0-18 15,9 18-31,10-18 47,0 18-31,-1 19 15,1 10 0,-19 8-15,19-18-16,-19 28 15,0-9 1,0-1 0,0-27 62,0-28-63,18 18 1,-18 1-16,19-1 16,-1-9 15,1 28 0,9 28-15,-28 0-1,18-28-15,-18 28 16,0-10-16,0 1 16,0 0-1,0-1 1,0-27 62,0-19-62,0 9-16,0 1 15,10 18-15,-10-28 16,28 9-16,-10 19 31,10 0-15,-9 0-1,-19 19 1,18-19-16,-18 28 16,19 0-1,-19-10-15,0 10 16,0-9 0,-9-19 15</inkml:trace>
  <inkml:trace contextRef="#ctx0" brushRef="#br0" timeOffset="208833.9022">4672 4205 0,'0'-18'0,"9"18"31,-9-19-31,28 19 16,-28-19-16,19 19 15,-1-18 1,1 18-1,9-19 1,-9 19-16,18 0 16,-37-18-1,28 18-15,-10 0 16,1 0 15,-19 9-31,19-9 16,-19 18-1,9-18-15,-9 28 0,18-28 16,-18 28-16,28 0 16,-28 9-1,0-9 1,0 0 0,0 0-1,-9-28 1,9 28-16,-19-28 15,19 37-15,-27-37 16,-1 28-16,9-28 0,0 28 16,1-28-1,-1 37-15,1-37 0,-1 19 16,0-19-16,1 0 16,-10 19-1,9-19 1,29 0 93</inkml:trace>
  <inkml:trace contextRef="#ctx0" brushRef="#br0" timeOffset="207670.6972">4700 4140 0,'0'9'16,"0"10"-1,0 28 1,0-38 0,0 28-16,0-9 15,0 0-15,0 18 16,0-8-16,0-1 15,0 19-15,0-10 16,0-9-16,0 1 16,0-10-16,0-10 15,0 1-15,0-1 0,19 10 16,-19-9 0,0 0 15,0-38 31</inkml:trace>
  <inkml:trace contextRef="#ctx0" brushRef="#br0" timeOffset="209617.9771">5016 4466 0,'0'18'78,"0"1"-62,0 0-1,-18-1-15,18 10 0,0 0 16,0 0-16,0 9 16,0-18-16,0-1 15,0 10 1,0-9-1,9 0 1,10-19 0,9 0-1,9 0 1,-9-10 0,-10 10-1,-18-18-15,19 18 16,-19-19-16</inkml:trace>
  <inkml:trace contextRef="#ctx0" brushRef="#br0" timeOffset="209913.5445">5007 4643 0,'0'-19'31,"9"0"16,19 19-32,-9 0-15,27-28 16,-27 28 0,0 0-16,-1-18 15</inkml:trace>
  <inkml:trace contextRef="#ctx0" brushRef="#br0" timeOffset="210633.3043">5221 4689 0,'0'19'15,"0"-1"1,9 1 15,19-19-15,-28 19 0,19-19-16,-1 0 15,1 0 1,0 0-1,-19-10-15,18 10 16,-18-28 0,19 28-16,-19-18 15,0-1 1,0 1 0,0-1-1,0 0 1,-9 19-1,-10-18 1,-9 18 0,9 0-16,-9 0 31,1 18-15,27 1-16,-19 0 15,19-1-15,0 1 16,0-1-16,0 1 15,9 0 1</inkml:trace>
  <inkml:trace contextRef="#ctx0" brushRef="#br0" timeOffset="211509.8639">5416 4587 0,'19'0'32,"0"0"-17,-1 0-15,1 0 0,-1-28 16,10 28-1</inkml:trace>
  <inkml:trace contextRef="#ctx0" brushRef="#br0" timeOffset="211238.1382">5435 4447 0,'0'19'47,"0"-1"-47,0 1 15,0 0-15,0 9 16,0-1-16,0 1 16,0-9-16,0 0 15,0-1-15,0 10 16,0-9-1,0-1 1,19-18-16,-1 0 31,1 0-15,-1 0 0,1 0-1,0-9 1</inkml:trace>
  <inkml:trace contextRef="#ctx0" brushRef="#br0" timeOffset="214913.2097">6458 4568 0,'0'-18'16,"10"18"0,-10-19-16,28 19 15,18-19 1,-37 19-16,29 0 15,-11 0 1,-27 10 0,28-10-16,-28 9 15,19-9-15,-19 19 0,0-1 16,0 1 0,-9-1-1,-19-18 1,0 28-1,19-28-15,-10 0 16,0 0-16,1 0 16,-10 0-1,28 10 1</inkml:trace>
  <inkml:trace contextRef="#ctx0" brushRef="#br0" timeOffset="215431.1255">6784 4559 0,'-19'0'125,"1"0"-109,-19 9-16,18 28 15,19-18 1,-19 0-16,19-1 16,0 1-16,0-1 15,0-8-15,0 8 16,0 1-16,0 0 16,38-1 30,17-18 1,-55-9-47,19 9 0,-19-19 16</inkml:trace>
  <inkml:trace contextRef="#ctx0" brushRef="#br0" timeOffset="215939.969">6821 4708 0,'19'0'16,"-1"0"0,1 0-1,0 0 1,-1 0-1,-18-19-15,19-9 16,-19 19 0,0-10-1,0 1 1,-10 18 0,-8-19-1,-1 19 1,1 9-1,-1 10 1,-9 9 0,28-9-16,-18-1 15,18 1-15,0-1 0,-19 1 16,19 0-16,0 9 16,9-10 15,19-18-31,-28 19 15,37-19-15,-9 0 16,0 0 0,0-10-1,9-17 1</inkml:trace>
  <inkml:trace contextRef="#ctx0" brushRef="#br0" timeOffset="212431.8433">5751 4559 0,'10'0'47,"8"0"-32,19 0 1,1 0 0,-20 0-16,1-9 15,-1 9-15,10 0 16</inkml:trace>
  <inkml:trace contextRef="#ctx0" brushRef="#br0" timeOffset="212086.4385">5779 4391 0,'19'0'63,"-1"0"-48,20 0 1,-10 0 0,-1 0-1,-8 0 1,-19 19 15</inkml:trace>
  <inkml:trace contextRef="#ctx0" brushRef="#br0" timeOffset="213775.9539">6151 4298 0,'0'-37'31,"0"18"-15,0 10 0,10 9-16,-10-18 15,18-20 1,-18 20-16,19 18 15,-19-19 1,18 19-16,1-19 16,28 19-1,-20 0 1,-8 0-16,9 0 16,0 0 15,0 19-31,9 9 15,-18 0 1,-1 9 0,-18-18-16,0 9 31,0 0-31,0 0 16,-18 9-1,-29 0 1,19-37-1,-9 28-15,0-28 16,0 28-16,9-28 16,0 0-16,-9 28 15,18-28-15,10 0 16,-29 0 0,20 0 15,27 0 16</inkml:trace>
  <inkml:trace contextRef="#ctx0" brushRef="#br0" timeOffset="213009.8013">6189 4242 0,'0'10'16,"0"8"-16,0 10 15,0 10-15,0-1 16,0 9-16,0-8 16,0 8-16,0-18 15,0 0-15,0-10 16,9-18-16,-9 28 16,0-9-1</inkml:trace>
  <inkml:trace contextRef="#ctx0" brushRef="#br0" timeOffset="214388.313">6449 4559 0,'0'18'31,"0"1"-31,0 0 16,0 18-16,0-9 16,0 0-16,19 0 0,-19-10 15,0 1-15,0 9 16,0-37 62</inkml:trace>
  <inkml:trace contextRef="#ctx0" brushRef="#br0" timeOffset="217120.167">7100 4736 0,'0'18'0,"-9"-18"31,9 10-31,0 8 16,0 1 0,0-1-1,0 1 1,0 0 15,0-29 16,19 10-31,-19-18-16,37 18 46,0 0-14,-18 0-17,-19 9-15,0 10 16,0-1 0,0 1-1,0 0 1,-10-19-1,-8 18 1,-10-18 0,0 0-1,-9 0 1,18 0 0</inkml:trace>
  <inkml:trace contextRef="#ctx0" brushRef="#br0" timeOffset="216531.8123">7119 4726 0,'18'0'47,"10"0"-32</inkml:trace>
  <inkml:trace contextRef="#ctx0" brushRef="#br0" timeOffset="217914.5967">7231 4494 0,'9'0'31,"9"0"-15,1 0-16,9-10 15,0 10-15,9 0 16,-9 0-16,-9 0 15,-1-27-15,1 27 16,9 0 0,-10 0-1</inkml:trace>
  <inkml:trace contextRef="#ctx0" brushRef="#br0" timeOffset="218215.2957">7370 4336 0,'0'9'16,"0"9"-1,0 1-15,0 0 16,0 9-16,0 0 15,0-1-15,0 11 16,0-10-16,0-10 16,0 1-16,0-1 15,9-18 1,10 0 15,-19-9-31</inkml:trace>
  <inkml:trace contextRef="#ctx0" brushRef="#br0" timeOffset="221592.282">7928 4643 0,'0'-19'32,"0"0"-17,28 1 1,0 18 15,-28-19-31,19 19 16,9 0-1,27 65 32,-36-65-47,-19 19 16,0 0 0,-9-19-1,-28 18 1,18-18-16,10 0 15,-10 0-15,-9 19 16,0-19 0,28 18-1,19-18 32</inkml:trace>
  <inkml:trace contextRef="#ctx0" brushRef="#br0" timeOffset="221081.079">7947 4671 0,'0'9'16,"0"19"0,0-10-16,0 1 15,0 0-15,0-1 16,18 1-16,-18-1 15,0 1-15,0 0 16,0-29 47</inkml:trace>
  <inkml:trace contextRef="#ctx0" brushRef="#br0" timeOffset="220262.7161">7705 4317 0,'0'-19'31,"46"-37"47,-27 56-78,9-27 16,0 27 0,9 0-1,-28 0 1,-9 9-16,47-9 15,-28 18-15,18 20 16,-9-10 0,-28 9-1,18-37 1,-18 28-16,0 0 16,-9 0-1,-28 9 1,18-37-16,1 28 15,-10-28 1,-10 37-16,11-37 0,-1 19 16,0-19-16,9 0 15,0 18-15,1-18 16,-1 0-16,1 0 16,18-9 30,18 9-30</inkml:trace>
  <inkml:trace contextRef="#ctx0" brushRef="#br0" timeOffset="219512.6734">7724 4196 0,'0'251'63,"0"-186"-63,0 10 0,0-19 15,0-19-15,0 0 16,0-18-16,0-10 16,0 10-1,0-29 32</inkml:trace>
  <inkml:trace contextRef="#ctx0" brushRef="#br0" timeOffset="222421.2317">8245 4605 0,'-10'0'94,"-8"0"-78,-1 0-1,-18 28 1,37-9 0,-19 0-16,19-1 15,0 10-15,-18 0 16,18-9-16,0 9 16,111 46 62,-92-74-63,-19-19-15</inkml:trace>
  <inkml:trace contextRef="#ctx0" brushRef="#br0" timeOffset="223007.2004">8291 4801 0,'19'0'0,"-1"0"16,-18-19-1,28 19-15,-28-18 16,19 18-16,-19-19 16,18 19-16,-18-19 15,0 1 1,0-1 0,0 1-1,0-1 1,-9 19-16,-9 0 15,-1 0 1,0 0 0,19 9-1,-9-9-15,9 19 16,-28 18 0,28-28-16,0 10 15,0 18 1,-19 28 31,29-37-32,8-28-15,1 0 16,0 0 0,-1 0-1,-18-9 1,19 9-16,-19-19 31</inkml:trace>
  <inkml:trace contextRef="#ctx0" brushRef="#br0" timeOffset="234242.7299">8440 4819 0,'0'-18'125,"9"18"-125,10 0 31,-1 0 0,1 0 0,0 0-15,-1 0 15,1 0 16,-19 9-47,0 10 16,0-1 15,-9-18 0,9 19-31,-19-19 16,0 0 0,19 19-1,-18-19-15,27 0 203,10 0-171,-1 0-17,1 0 1,-19 18-1,9-18-15,-9 19 32,19-19-17,-19 18 1,0 1 0,0-10 15,0 10-16,-19-19 1,19 19 0,-18-19-16,-1 18 15,0-18 1,1 0 0,-1 0 15,1 0-16,8 0 17</inkml:trace>
  <inkml:trace contextRef="#ctx0" brushRef="#br0" timeOffset="244598.2851">8728 4540 0,'10'0'125,"18"0"-109,-1 0-1,11 0 1,-29 0 0,10 0-16,-1 0 0,1 0 15,-1-9-15,1 9 16,0 0-16,-1 0 15,1 0 1,-1 0 0</inkml:trace>
  <inkml:trace contextRef="#ctx0" brushRef="#br0" timeOffset="245346.3071">8877 4419 0,'10'38'78,"-10"-20"-62,0 19-1,18-9 1,-18 9 0,0-18-16,0 0 15,0-1-15,0 1 16,19 0-16,-19-1 15,0 10 1,0-37 62</inkml:trace>
  <inkml:trace contextRef="#ctx0" brushRef="#br0" timeOffset="247556.3391">9128 4345 0,'0'-19'16,"0"1"0,0-1 30,19 0-14,0 19-17,-1-18 1,10 18 0,112 0 30,-112 0-30,-10 0 0,-18 9-1,19-9-15,-1 19 16,1-1 0,-19 1-1,28 0 1,-28-1-1,0 10 1,0-9 0,-19 18-1,1-9 1,-1 0 0,-18 0-1,9-10 1,9-18-16,-27 19 15,27-19 1,10 0-16,-10 0 16,1 0-16,-19 0 15,9 0 1,9 0 0,0 0-1,29 0 79</inkml:trace>
  <inkml:trace contextRef="#ctx0" brushRef="#br0" timeOffset="246487.915">9147 4289 0,'0'9'62,"19"19"-46,-19-9-16,0-1 16,0 10-16,0 0 15,0 19-15,0-10 16,0 10-16,0-10 16,0 0-16,0-9 15,28 0-15,-28-10 0,0 1 16,0 0-16,0-1 15,0 10 1,18-28 0,-18 19-16,0-28 78</inkml:trace>
  <inkml:trace contextRef="#ctx0" brushRef="#br0" timeOffset="248505.0763">9491 4633 0,'-18'0'125,"8"0"-94,-18 10-15,10 18-1,-1-10 1,1 10 0,18 0-1,0-9-15,0-1 16,0 10-1,0 9-15,9-37 16,-9 10 0,28-10-16,0 0 15,-28 18-15,28-18 16,-10 0 0,1 0-1,-1-9 1,10-10-1,-28-9 1</inkml:trace>
  <inkml:trace contextRef="#ctx0" brushRef="#br0" timeOffset="249126.4009">9594 4773 0,'18'-19'31,"10"1"-15,-9-1-1,9 0 1,-28 1-1,0-1 1,0 1 0,0-1-1,-10 19 17,-8 0-17,-1 0 1,0 0-1,19 9 1,-18 10 0,18 18-1,-19-37-15,19 28 16,0 9 0,0-18-16,-18 0 0,18-1 15,0 1 1,0 9-16,0-10 15,9-18 1,-9 19 0,19-19-1,-10 0 1,9 0 0,20-9-1,-10-10 1,9-9-1</inkml:trace>
  <inkml:trace contextRef="#ctx0" brushRef="#br0" timeOffset="250230.0755">9780 4782 0,'0'-9'47,"0"-10"-16,9 19-31,10 0 31,-1 10-15,-18 18 0,0-1-1,0 1 1,0 10 0,-9-20-16,-10 10 15,19-9 1,-28-1-16,0 20 15,28-48 79,10 10-78,8-18-1,1 18 1,0 0 0,-1 0-1,1 0 1,-1 0 0,1 0-1</inkml:trace>
  <inkml:trace contextRef="#ctx0" brushRef="#br0" timeOffset="251377.704">9919 4624 0,'9'0'31,"19"0"-15,-9 0-16,0 0 16,-1 0-16,1 0 15,-1 0-15,1-9 16,0 9-16,-1 0 16,1 0-16,-1 0 15,10 0 1,-9 0-1</inkml:trace>
  <inkml:trace contextRef="#ctx0" brushRef="#br0" timeOffset="250923.1691">9928 4466 0,'10'0'32,"8"0"-17,1 0-15,0 0 16,-1 0-16,1 0 0,-1 0 16,1 0-1,0 0-15,18 0 16,-37-9-16,18 9 15,-18 9 32</inkml:trace>
  <inkml:trace contextRef="#ctx0" brushRef="#br0" timeOffset="273530.97">11100 4429 0,'-9'-28'125,"-9"28"-109,18-19-16,-19 19 15,19-9-15,-28 9 16,0-28 0,9 28-1,19-9 1,-27 9-16,8 0 16,19-19-1,-19 19 1,19-19-16,0 1 31,-9 18-31,9-19 16,0 0-1,0 1 1,0-1 15,0 1-15,19 18-16,-19-19 15,18 19-15,1-19 16,-1 19 15,1 0-15,0 0 0,-1 0-16,1 0 15,0 10 1,-1 8 15,-18 1-15,19-19-1,-19 19 1,0-1 0,0 1-1,0-1 1,0 1-1,-10 0 1,10-1 0,-74 113 62,55-113-78,19 1 15,-18-1 1,18 1 0,0 0 15,-19-1-15,19 1-1,0-1 16,9 1-15,-9 0 0,19-19-1,-19 18 1,19-18 0,-1 0-1,1 0 16,-10 0 1,10 0-17,-1 0 17,1 0-1,0-18 0,-19 8-15,18 10-1,-18-56 48,0 38-32,0-1 0,0 1 1,0-1-1,0 0 0,-9 19-15,9-18-1,-19-1 17,1 1-1,-1 18-16,19-19 1</inkml:trace>
  <inkml:trace contextRef="#ctx0" brushRef="#br0" timeOffset="270715.3786">10431 4280 0,'0'-19'31,"0"0"-15,0 1 15,9-1-15,10 19 15,-19-18-31,18 18 15,1-19 1,-1 19 0,10 0-16,-9 0 15,-1 0 1,-18 9 0,19-9-16,-19 10 15,9-10-15,-9 37 16,0-19-16,28 1 15,-28 0-15,0-1 16,0 1-16,0 9 16,-18-10-16,18 10 15,-19 0-15,19 10 16,-28-11-16,10 1 16,-10 10-16,9-11 0,0 11 15,1-10 1,-10-10-16,9 1 0,-9 18 15,10-18 1,-1-19 0,1 18 15,27-18 141,9 0-141,-8 0-15,27-9-1,-18 9-15,-1 0 16,1 0-16,18 0 16,-18 0-1,9 0-15,-10 0 16,1 0-1,-1 0 1,1-28 15,-19 37 16</inkml:trace>
  <inkml:trace contextRef="#ctx0" brushRef="#br0" timeOffset="271280.4949">10812 4792 0,'-37'-10'141,"18"10"-125</inkml:trace>
  <inkml:trace contextRef="#ctx0" brushRef="#br0" timeOffset="274986.0367">11277 4215 0,'0'-19'47,"10"19"-31,8-19-1,1 19 1,18 0 0,-18 0-1,-1 10 1,1 8-1,-19 10 1,18-28-16,-18 37 16,0-18-16,0-10 15,0 29-15,0-20 16,-18 10-16,18 0 16,-19 19-16,19-20 15,-28 11-15,28-10 16,-37-10-16,37 1 15,-28-1-15,10 20 16,18-20 0,-19-18-1,28 0 157,-9-9-172,28 9 16,-9 0-16,-1 0 15,1-28-15,0 28 0,-1 0 16,1 0 0,9 0-16,-10 0 15,1 0 17,-19-9-1</inkml:trace>
  <inkml:trace contextRef="#ctx0" brushRef="#br0" timeOffset="276239.7209">11603 4522 0,'46'-103'93,"-46"85"-93,19-1 16,-19 0-16,19 1 0,-19-1 16,27 1-1,-27-10-15,0 9 0,19 0 16,-19 1-16,0-1 15,0-9 1,0 47 93,-19 9-93,19-10-16,0 1 0,0 0 16,0-1-1,0 1-15,0 9 16,0 0-16,0 9 0,0 0 16,0 10-16,0-19 15,0 0-15,0-10 16,0 1-16,0-1 15,0 1-15,0 0 16,0-10-16,0 28 16,0-18 15,10-29 16</inkml:trace>
  <inkml:trace contextRef="#ctx0" brushRef="#br0" timeOffset="277804.1847">11873 4754 0,'0'-9'47,"9"9"-31,-9-19-16,19 19 15,-19-28-15,18 1 16,-18 8-16,0 10 16,28-19-16,-28 9 15,19 0-15,-19 1 16,0-1 0,0 47 62,0 0-63,0 0 1,0-9 0,0 9-1,18-1 1,1-27-1,-19 19-15,37-19 16,-9 0 0,46-121 62,-74 84-78,0 28 15,-9-29 1,9 20-16,-28 18 16,28-19-16,-18 19 15,-20 0 1,10 0-16,28 28 16,-27-28-1,27 28-15,-19-9 0,19-1 16,0 1-16,-19-1 15,19 1-15,0 0 16,0-1-16,0 1 16,19-19-16,-19 28 15,28-28-15,-10 0 16,-18 18-16,28-18 16,-9 0-1,0 0 1,-19-9-16,18 9 0,-18-28 15,19 0 1,-1 0-16,-18 0 16,28-9 15,-28 28-31,0 27 78,0 1-62,0 0-16,0-1 15,-9 20 1,9 8 31,19-46-47,-1 0 15,1 0 1,-19-9-16,18 9 16,-18-28-16,19-9 15,-19 18 1</inkml:trace>
  <inkml:trace contextRef="#ctx0" brushRef="#br0" timeOffset="278748.2381">12282 4354 0,'167'-37'93</inkml:trace>
  <inkml:trace contextRef="#ctx0" brushRef="#br0" timeOffset="278413.4544">12291 4215 0,'0'9'32,"0"28"-17,0-18 1,0 9-16,0 9 16,0-19-16,0 10 15,0 0-15,0 0 16,0 0-16,0 9 15,0-27-15,0 8 16,0 1-16,0-1 0,0 10 16,0-9-1,19-19 1,-19 19-16,28-1 16,-10 10 15,1-28 0,-10 0-15,-9-9-1</inkml:trace>
  <inkml:trace contextRef="#ctx0" brushRef="#br0" timeOffset="280104.3725">12384 4745 0,'0'-9'31,"0"-19"-16,19 0-15,-19 19 0,37-19 16,-37 9 0,9 19-16,-9-28 0,38 9 15,-38 1-15,18-1 16,1-9 0,-1 28-1,1 10 48,-19 8-63,0 1 15,28 18 1,-28-9 0,0-9-1,0-38 48,19 0-48,-19 1-15,0-1 16,27 1-16,-27-1 16,19 0-16,0 1 15,-1 18 1,10 18 15,-28 1-31,0 0 16,19-1-16,-19 1 15,0-1-15,0 1 16,0 0-16,0-1 16,0-27 46,0-19-46,18 0-16,-18 19 15,19-19-15,0 0 16,-1 9 0,1 19-1,-1 0 1,10 0-1,0 19 1,-28 0-16,0 27 16,0-18-1,0 0 1,0-9 0</inkml:trace>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33:27.570"/>
    </inkml:context>
    <inkml:brush xml:id="br0">
      <inkml:brushProperty name="width" value="0.05292" units="cm"/>
      <inkml:brushProperty name="height" value="0.05292" units="cm"/>
      <inkml:brushProperty name="fitToCurve" value="1"/>
    </inkml:brush>
  </inkml:definitions>
  <inkml:trace contextRef="#ctx0" brushRef="#br0">8236 2967 0,'0'-18'16,"9"-1"-1,19 1 1,-10 18 15,-18-19-31,28 19 0,-28-19 16,28 19-16,0 0 16,0 0-1,9 0 1,-28 0-1,29 0 1,-11 0 0,11 28 15,-38 9-15,18-37-16,-18 28 0,0-9 15,0 0 1,-9-1-1,-10 1 1,1-19 0,-1 28-16,-18-28 15,18 18-15,-8-18 16,-1 28-16,9-28 16,0 0-16,1 19 15,-1-19-15,-9 0 16,10 0-1,-1 0 17,38 0 15</inkml:trace>
  <inkml:trace contextRef="#ctx0" brushRef="#br0" timeOffset="-781.8457">8264 2837 0,'0'9'47,"0"38"-31,18-19-16,-18 0 15,0 18-15,19 10 16,-19-19-16,0 10 16,0-10-16,28 10 15,-28-1-15,0-18 16,0 0-16,0-9 16,0-1-1,9-18-15</inkml:trace>
  <inkml:trace contextRef="#ctx0" brushRef="#br0" timeOffset="1295.0989">8542 3237 0,'0'-18'16,"10"-1"-1,8 0 17,10 19-17,-28-18 1,19 18-1,-1 0 1,1 0-16,0 0 16,-1 0-1,-18 9 1,19-9 0,-19 19-16,0-1 31,-28 1-16,-9 0 1,-1-1 0,20-18-16,-38 19 31,56-1 0,9-18 0</inkml:trace>
  <inkml:trace contextRef="#ctx0" brushRef="#br0" timeOffset="726.1485">8561 3247 0,'0'9'31,"0"28"-16,0-28 1,0 10-16,0 0 16,0-1-16,9 19 15,-9-18 1,0-10 15</inkml:trace>
  <inkml:trace contextRef="#ctx0" brushRef="#br0" timeOffset="2020.734">8831 3237 0,'-10'0'140,"-8"0"-124,-10 0 15,28 10-31,-37 8 16,37 1-1,-10-19-15,10 28 16,0 0 0,0 9-1,0-19 1,0-8-1,0 8 1,0 1 0,19-19-1,-1 0 1,20 0 0,-20-9 15</inkml:trace>
  <inkml:trace contextRef="#ctx0" brushRef="#br0" timeOffset="2728.5342">8877 3377 0,'19'0'31,"-1"-19"0,1 19-15,-19-18-1,18-1 1,-18 0 15,19 1-15,-19-1 0,0 1 15,-9 18-16,-10 0 17,0 9-1,19 9-15,-18-18-16,18 28 15,0-9-15,0 0 16,0-1-16,0 10 15,0 9 1,0-27 0,0 8 15,9-18-31,10 0 47,-1 0-16,1 0-15,18-9 15</inkml:trace>
  <inkml:trace contextRef="#ctx0" brushRef="#br0" timeOffset="3670.6601">9081 3414 0,'0'-19'47,"10"19"-47,-10-18 31,28 18-31,-10 0 16,1 0-1,-19 9 17,0 19-17,0 0 1,0-9-1,-9-1-15,9 1 16,-19-1-16,0 20 16,-9-20 15,38-18 47,27 0-62,-18 0-1,-1-9-15,10 9 16,0 0 0</inkml:trace>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06:22:18.976"/>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 0 0,'0'10'156,"0"10"-125,0-1-15,0 11-1,0-11 1,0 1 0,0 9-1,0-9 1,10-1-1,-10 1 1,0 0 0,0 9-1,0-9 1,20 9 0,-20-9-1,0-1 1,0 1-1,0 0 1,0-1 0,19 1-1,-19-1-15,0 11 16,0-11 0,0 1-1,0 0 1,0-1-1,0 1 17,0 0-1,0-1-15,0 1-1,0-1 1,0 1 31,0-10 62,20-10-46</inkml:trace>
  <inkml:trace contextRef="#ctx0" brushRef="#br0" timeOffset="2366.4417">0 39 0,'0'-19'47,"0"-1"15,10 20-62,-10-19 16,20 19 0,-20-20-1,19 20 1,1 0 15,-20-20-15,19 20-1,1 0 1,58-19 62,-38 19-15,-21 0-63,1 0 47,-20 9-47,20-9 46,-20 20-30,19-20 0,-19 20-1,20-20 1,-20 19 15,19-19-15,-19 20-1,0 0 17,20-20-32,-20 19 15,0-9 1,0 10 0,20-20-1,-20 19 1,0 1-1,0-1 17,0 21 46,-20-21-63,-9 70 79,9-89-78,20 19-1,-20-19 1,20 20 0,-19-20-1,-1 19 17,0-19-1,1 0 0,19 20-15,-20-20-1,1 0 17,-1 0-1,0 0 0,20 20-15,-19-20 15,-1 0 16,1 0 125</inkml:trace>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06:22:36.780"/>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10 0 0,'0'10'141,"-10"-10"-126,10 19-15,0 1 16,0 9 0,0 10-1,0-19-15,0 0 16,0-1-16,0 1 16,0-1-16,0 1 15,0 0-15,0 9 16,0 1-16,0-1 15,0 0-15,0 11 16,0-11-16,0 0 16,0 1-16,0-1 15,0 11-15,0-11 16,0 0-16,0 1 16,0-11-16,0 1 0,0 0 15,0-1-15,0 1 16,0 9-1,0-9 1,0 0 0,0-1 15,0 1 0,0-1-15,0 1-1,0 0 1,0-11 15,0 11 1,0-30 61</inkml:trace>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06:22:37.928"/>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19 480 0,'-19'0'16,"28"-19"77,21-1-77,-11-9-16,-19 9 16,30 0-1,-11-9-15,-19 19 0,40-19 16,-21 29-16,-19-30 15,30 11-15,-1-21 16,1 11 0,-11 9-1,-19 1 1,20 19 0,-20-20-16,19 0 15,1 1 1,58-50 78,-78 50-79</inkml:trace>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06:22:39.069"/>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 0 0,'10'9'78,"-10"11"-63,20-20-15,-20 29 16,19-9-16,-19 0 16,20-1-16,-20 11 15,19 9-15,-19-10 16,30 1-16,-30 9 15,29-10-15,-29-9 16,30 9-16,-30-9 0,29 0 16,-29-1-1,20 1-15,-20 0 0,19 9 16,1 0 0,-20 1-1,19-30-15,-19 19 16,0-28 62,0-21-62</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4:23.062"/>
    </inkml:context>
    <inkml:brush xml:id="br0">
      <inkml:brushProperty name="width" value="0.05292" units="cm"/>
      <inkml:brushProperty name="height" value="0.05292" units="cm"/>
      <inkml:brushProperty name="fitToCurve" value="1"/>
    </inkml:brush>
  </inkml:definitions>
  <inkml:trace contextRef="#ctx0" brushRef="#br0">-4347 2345 0,'0'18'46,"0"10"-30,0-9 0,0-1-16,0 1 15,0 0-15,0-1 16,0 1-16,0-1 16,0 1-16,0 9 15,0-9 16,0-29 48</inkml:trace>
  <inkml:trace contextRef="#ctx0" brushRef="#br0" timeOffset="860.6312">-4276 2345 0,'0'9'62,"0"10"-46,0 27 0,0-27-1,0-1-15,0-8 0,0 8 16,0 1-16,0-1 16,0 1-16,0 0 15,18-19 1,-18 18-1</inkml:trace>
  <inkml:trace contextRef="#ctx0" brushRef="#br0" timeOffset="1500.0429">-4170 2354 0,'-9'9'47,"9"10"0,0 0 0,0 8-31,0 11-1,0-10 1,9-1 0,-9 1-1,0-9 1,18-19-16,-18 19 15,0-29 64</inkml:trace>
  <inkml:trace contextRef="#ctx0" brushRef="#br0" timeOffset="7742.5238">-3681 2680 0,'18'0'31,"-1"0"-15,10 0-16,-9 0 16,-1 0-16,1 0 0,0 0 15,9 0 1,-10 0-1,1 0 32,0 0-31</inkml:trace>
  <inkml:trace contextRef="#ctx0" brushRef="#br0" timeOffset="-767.1862">-4738 2447 0,'0'-9'157,"0"-10"-142,-18 1 1,18-10 0,0-10-1,-18 10 1,18 1-1,0-1 1,0 9 0,0 0-1,0 1 1,0-1 0,9 19-1,-9-18-15,0-1 31,18 19-15,-18-19 0,18 19 15,0 0-15,-1 0-1,-17 10-15,18-10 16,-18 18-16,9-18 15,-9 28-15,18-28 16,-18 28-16,26 0 0,-26-19 16,0 10-16,18 9 15,-18-19-15,0 10 16,0 18 0,18-18-1,-18-1 1,0-27 124,0-28-124,0 9 0,0 9-16,-9-9 15,9 10 1,0-1 0,0 0-1,0 1 1,0-1-1,0 1 1,0 8 0,0-8 31,18 18-32,0 0 16,-1 0 1,1 0-17,-18 9 1,18-9 0,-18 9-16,18-9 15,-18 19-15,17 18 16,-17-9-1,27 0 1,-27-9-16,0-1 16,0 1-16,0-1 15,0 1-15,18 0 16,-18-1-16,0 10 16,0-9-1</inkml:trace>
  <inkml:trace contextRef="#ctx0" brushRef="#br0" timeOffset="3432.4034">-4010 2521 0,'9'0'16,"9"0"0,0 0-1,-1 0 16,-17 10-15,0 8 0,0 1 15,0 0-15,-9-19-1,9 18-15,-17-18 16,-1 0 15,27 0 63,9 0-79,-1 0 17,1 0 15,-18 19-47,0-1 31,0 1-16,-9-19 1,9 19 0,-18-19-16,1 0 15,-1 18 1,0-18 0,0 0-1</inkml:trace>
  <inkml:trace contextRef="#ctx0" brushRef="#br0" timeOffset="432.9556">-4374 2382 0,'0'9'62,"9"-9"-62,-9 19 16,18-19-16,-18 28 15,17-28-15,-17 28 16,18-28-16,-18 18 16,18-18-16,-18 19 0,18-19 15,-18 18 1</inkml:trace>
  <inkml:trace contextRef="#ctx0" brushRef="#br0" timeOffset="2218.5782">-4143 2512 0,'9'0'78,"9"0"-62,-1-18 0,1 18-16</inkml:trace>
  <inkml:trace contextRef="#ctx0" brushRef="#br0" timeOffset="1931.2935">-4099 2391 0,'18'10'47,"-18"8"-31,0 10-1,0 9 1,18-37-16,-18 28 16,0 0-16,0-9 15,18-19 1,-18 18 0</inkml:trace>
  <inkml:trace contextRef="#ctx0" brushRef="#br0" timeOffset="25511.0389">-1630 2475 0,'-18'0'16,"18"-9"46,0-10-46,0-27 15,0-66 0,0 84-15,0 9-1,9 19 1,9 0 15,9 0-15,-27 10 0,17-10-16,-17 28 15,18-10-15,-18 1 16,0-1-16,18 1 15,-18 9 1,0-9 0,0-38 46,0-9-46,0 9-1,0 1-15,0-1 16,18 19-16,-18-28 16,0 10-1,17 18-15,-17-19 16,18 19 0,0 0-1,0 0 1,0 0 15,-18 9-31,17 38 16,-17-29-16,0 1 15,0-10-15,0 10 16,0 0-16,18 18 16,-18-19 15,0-27 31,0-9-46,0-10 0,0 9-16,0 0 0,0 1 15,27-1 1,-27 1-1,9 18 1,26 0 15,-17 9-15,0 9 0,-1 10-1,-17 10 1,0-20-1,0-8-15,0 8 0,0 19 16,0-27 15</inkml:trace>
  <inkml:trace contextRef="#ctx0" brushRef="#br0" timeOffset="8284.6539">-3663 2838 0,'8'0'47,"1"0"-32,27 0 1,-10 0 0,1 0-1,17 0 1,-35 0-16,18-10 16,9 10-1,-10 0 1</inkml:trace>
  <inkml:trace contextRef="#ctx0" brushRef="#br0" timeOffset="41369.1422">-2447 2931 0,'9'0'78,"9"0"-63,8 0 1,-8 0-16,0 0 0,0-9 16,-1 9-16,19 0 15,-18 0 16,-27 0 32</inkml:trace>
  <inkml:trace contextRef="#ctx0" brushRef="#br0" timeOffset="42446.5343">-2438 2949 0,'0'19'15,"0"0"1,0-1-1,0 10 1,0 9 0,0-9-1,0 0 1,-18 0 0,18-9-1,9-29 126,9-8-141,0 18 31,-1 0-15,1 0-16,0 0 31,0 0-31,-9 0 16,8 0-1,1 9 1,9 10-1,-27-1 1,18-18 0,-18 19-16,17 0 15,-17-1 1,0 1 0,0-1 15,0 1-16,0 0-15,-9-19 16,9 18-16,-26-18 16,26 19-16,-36-19 15,36 18-15,-35-18 16,17 0-16,0 19 16,-8-19-1,-10 0 1,18 0-1,9 0 1,-17-9 0,17-10 31</inkml:trace>
  <inkml:trace contextRef="#ctx0" brushRef="#br0" timeOffset="42869.7596">-2118 3350 0,'-9'0'15,"9"18"1,0-27 78</inkml:trace>
  <inkml:trace contextRef="#ctx0" brushRef="#br0" timeOffset="44024.9349">-2083 3042 0,'0'10'31,"0"8"-15,0 10-1,0 10 1,0-20-16,18 66 63,-18-66-63,18-18 15,-18 19-15,18-19 16,-18 19-16,17-19 15,-17 18-15,18-18 16,-18 19 0,18-19-1,0 0 1,-1 0 15,1 0-15,-9 0 15,-9-9-15,18 9-16,-18-19 15,17 0 1,-17 1 0,0-1-1,18 19 1,-18-18-1,0-1-15,0 0 32,0 1-32,0-1 15,0 1 1,0 8 0,-9 10-1,9-18-15,0-1 16,-9 19-1,9-19 1,-17 1 15,-19-19 16,18 37-31,1 0-1,-1 0 1,0 0 0,0 0-1,18 9 17,-17-9-32,17 28 15,-18-28 1</inkml:trace>
  <inkml:trace contextRef="#ctx0" brushRef="#br0" timeOffset="45556.4517">-1683 3042 0,'-18'0'16,"0"0"31,1 0 15,-1 94 1,18-48-48,0-37-15,0 29 16,0-11-1,9-27 1,-9 19-16,17 0 16,-17-1-1,18-18-15,-18 19 16,18-19 0,-18 19-16,18-19 15,-18 18 1,18-18-1,-1 0 17,1 0-1,-9 0-15,-9-9-1,18 9 1,-18-19-16,26 1 15,-26-1 1,18 0 0,-18 1-1,0-1 1,0 1 0,0-10-1,0 9 1,0 0-1,0 1 1,0-1 0,-9 19-1,-9-56 32,1 56-47,17-18 16,-18 18-1,18-19 1,-18 19 0,18-18-1,-18 18 1,1 0 15,-1 0-15,18 9-16,-27 19 0,9 0 15,-8 0 1</inkml:trace>
  <inkml:trace contextRef="#ctx0" brushRef="#br0" timeOffset="47348.4886">-1434 2922 0,'17'0'31,"-17"9"78,0 19-93,0-10-16,0 1 16,0 9-16,0 0 15,0 0-15,0 0 16,0 9-16,0-9 15,0-10-15,0 1 0,0 0 16,0-10-16,0 9 16,0 20-1,0-29 1,0 10 140,0-1-125,18-18 188,0-9-156,26 9-48,-26 0 1,0-19-16,-1 19 0,10 0 16,-9 0-16,9 0 15,-27-18 16,-9 18 16</inkml:trace>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06:22:41.682"/>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 23 0,'10'-20'140,"10"20"-124,38 0 78,-38 39-16,0-39-63,-20 20-15,0 0 32,0-1 14,-10-19-30,-10 20 0,1-20-1,-1 0 1,20 19 0,-20-19-1,20-9 95</inkml:trace>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06:22:40.599"/>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 0 0,'0'10'109,"0"10"-93,0-1-1,0 21 1,0-21-16,0 1 16,0-1-16,0 1 0,0 9 15,20-9 1,-20 0 15,0-1 63,0 1-32,0 0-30,0-1-1,0 1 0,0-40 63</inkml:trace>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06:22:42.743"/>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 0 0,'10'0'110,"9"0"-95,11 0 1,9 0 0,-10 0-1,1 0 1,-11 0-16,1 0 16,9 0-1,-9 0-15,9 0 16,-9 0-1,0 0 1,-1 0 15</inkml:trace>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06:22:43.852"/>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20 0 0,'-20'0'16,"30"0"187,10 0-187,-1 0-1,1 0 1,0 0-1,-1 0 1,1 0 0,-1 0-1,1 0 1,-10 0 0,9 0-1,1 0 1,0 0-1,-1 0 1,1 0 0,0 0 15</inkml:trace>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40:33.71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6ECE270-480C-42F0-B2E8-1A5C172C18D0}" emma:medium="tactile" emma:mode="ink">
          <msink:context xmlns:msink="http://schemas.microsoft.com/ink/2010/main" type="writingRegion" rotatedBoundingBox="9363,4185 12906,3637 13049,4561 9506,5109"/>
        </emma:interpretation>
      </emma:emma>
    </inkml:annotationXML>
    <inkml:traceGroup>
      <inkml:annotationXML>
        <emma:emma xmlns:emma="http://www.w3.org/2003/04/emma" version="1.0">
          <emma:interpretation id="{500E42F9-FB77-442F-B8DE-65BD9510A9D5}" emma:medium="tactile" emma:mode="ink">
            <msink:context xmlns:msink="http://schemas.microsoft.com/ink/2010/main" type="paragraph" rotatedBoundingBox="9363,4185 12906,3637 13049,4561 9506,5109" alignmentLevel="1"/>
          </emma:interpretation>
        </emma:emma>
      </inkml:annotationXML>
      <inkml:traceGroup>
        <inkml:annotationXML>
          <emma:emma xmlns:emma="http://www.w3.org/2003/04/emma" version="1.0">
            <emma:interpretation id="{742D8B24-0E5F-49D1-9A59-C69C8F1A6EC0}" emma:medium="tactile" emma:mode="ink">
              <msink:context xmlns:msink="http://schemas.microsoft.com/ink/2010/main" type="line" rotatedBoundingBox="9363,4185 12906,3637 13049,4561 9506,5109"/>
            </emma:interpretation>
          </emma:emma>
        </inkml:annotationXML>
        <inkml:traceGroup>
          <inkml:annotationXML>
            <emma:emma xmlns:emma="http://www.w3.org/2003/04/emma" version="1.0">
              <emma:interpretation id="{5F03CE30-6F5D-4A51-A669-8748D1B9B635}" emma:medium="tactile" emma:mode="ink">
                <msink:context xmlns:msink="http://schemas.microsoft.com/ink/2010/main" type="inkWord" rotatedBoundingBox="9375,4264 10025,4163 10149,4963 9499,5064"/>
              </emma:interpretation>
              <emma:one-of disjunction-type="recognition" id="oneOf0">
                <emma:interpretation id="interp0" emma:lang="" emma:confidence="1">
                  <emma:literal/>
                </emma:interpretation>
              </emma:one-of>
            </emma:emma>
          </inkml:annotationXML>
          <inkml:trace contextRef="#ctx0" brushRef="#br0">0 0 0,'0'18'156,"0"1"-156,0-1 16,0 1-16,0 9 15,19 9-15,-19-9 0,0 9 16,0 10-16,18-10 16,-18 9-16,0-8 15,28-1-15,-28 0 16,0 0-16,19 1 16,-19-1-16,0-9 15,0-10-15,0 1 16,18-19-16,-18 9 15,0-46 79</inkml:trace>
          <inkml:trace contextRef="#ctx0" brushRef="#br0" timeOffset="827.0264">121 372 0,'-19'0'0,"19"-19"47,10-18-31,-10 18 0,18 1-16,1-1 15,9-9-15,-10-9 16,1 9-16,0 0 15,9-9-15,-10 9 16,1 9-16,-1 1 16,1-1-16,-19 1 15,28 18-15,-28-19 0,19 19 16,-19 9 93,-10 19-93</inkml:trace>
          <inkml:trace contextRef="#ctx0" brushRef="#br0" timeOffset="1680.9849">242 195 0,'9'0'63,"10"9"-48,-1 10 1,-18-1 0,149 168 30,-149-176-30,56 46 15,-56-38-15</inkml:trace>
          <inkml:trace contextRef="#ctx0" brushRef="#br0" timeOffset="2812.1279">596 539 0,'0'-18'15,"0"-1"32,0 0-16,0 1 1,9 18-17,9 0 1,1 0-16,0 0 31,-19 9-31,18-9 16,-18 37-16,0-9 15,0-9 1,0-1-16,0-8 16,-9 18-1,9-10-15,-28 1 16,9 9-16,-18-28 62,37-10 1,10 10-32,8 0-15,1 0-1,-1 19 1,1-19 0,-19 19-1,19-19-15,-1 0 31,1 0-15,-19-10-16,18-27 16,-18 18-1</inkml:trace>
        </inkml:traceGroup>
        <inkml:traceGroup>
          <inkml:annotationXML>
            <emma:emma xmlns:emma="http://www.w3.org/2003/04/emma" version="1.0">
              <emma:interpretation id="{2A5FEDDD-41B5-4B65-B33A-4741263B69E5}" emma:medium="tactile" emma:mode="ink">
                <msink:context xmlns:msink="http://schemas.microsoft.com/ink/2010/main" type="inkWord" rotatedBoundingBox="10457,4512 10826,4454 10858,4660 10488,4718"/>
              </emma:interpretation>
            </emma:emma>
          </inkml:annotationXML>
          <inkml:trace contextRef="#ctx0" brushRef="#br0" timeOffset="9845.2799">1061 251 0,'9'0'171,"38"0"-139,-29 0-32,38 0 31,-37 0-31,-1 0 16,47 0 15,-46 0-31,37 9 31,-47-9 32</inkml:trace>
          <inkml:trace contextRef="#ctx0" brushRef="#br0" timeOffset="10795.7258">1098 400 0,'9'0'156,"29"-10"-140,-11 10-1,1 0 1,-9 0 0,0 0-16,-1 0 15,1 0-15,-1 0 16,1 0-16,-10 0 15,10 0-15,0 0 16,8 0-16,-8 0 16,0 0-1,-1 0 17,1 0 30,-19 10-46</inkml:trace>
        </inkml:traceGroup>
        <inkml:traceGroup>
          <inkml:annotationXML>
            <emma:emma xmlns:emma="http://www.w3.org/2003/04/emma" version="1.0">
              <emma:interpretation id="{931119E0-0BC5-4908-8C77-1AA05206E521}" emma:medium="tactile" emma:mode="ink">
                <msink:context xmlns:msink="http://schemas.microsoft.com/ink/2010/main" type="inkWord" rotatedBoundingBox="11407,3869 12906,3637 13049,4561 11550,4793">
                  <msink:destinationLink direction="with" ref="{296E2C4F-8FD5-4D92-936D-23C3AD47B9E3}"/>
                </msink:context>
              </emma:interpretation>
              <emma:one-of disjunction-type="recognition" id="oneOf1">
                <emma:interpretation id="interp1" emma:lang="" emma:confidence="1">
                  <emma:literal/>
                </emma:interpretation>
              </emma:one-of>
            </emma:emma>
          </inkml:annotationXML>
          <inkml:trace contextRef="#ctx0" brushRef="#br0" timeOffset="25305.7313">2317-270 0,'28'0'31,"-28"9"-15,28-9-1,-10 37-15,1-18 0,-1-1 16,1 1-16,9 0 15,-9-1-15,-1 19 16,1-9-16,-1-9 16,1 0-16,9-1 15,0 19 1,-28-18 0,18-19-16,-27-9 78</inkml:trace>
          <inkml:trace contextRef="#ctx0" brushRef="#br0" timeOffset="25772.2043">2605-354 0,'0'19'47,"0"-1"-31,0 10-16,19 9 16,-19-9-16,0 0 15,0 9-15,0 10 16,0-10-16,0 10 15,28-1-15,-28-9 16,0-9-16,0 9 0,0-18 16,0-10-1,0 10-15,0-28 78</inkml:trace>
          <inkml:trace contextRef="#ctx0" brushRef="#br0" timeOffset="24046.9452">2335-419 0,'-9'0'47,"0"0"0,-10 0-31,1 0-1,-10 0 1,-10 0 0,11 0-1,27 9-15,-28-9 16,9 0 0,0 19-1,1-19 16,18 18-31,0 1 32,-19-19-17,19 19 1,0-1 0,0 1-1,0 9 1,0-10-1,0 1-15,10 0 0,-10-1 16,0 10-16,0 0 16,0 9-16,27 0 15,-27 1-15,0-10 16,0-1-16,0 1 16,0 0-16,0 9 15,0-9-15,0 0 16,0-9-16,0 0 15,0-1-15,0 1 16,0 9 0,0-10-16,0 1 31,10-19-31,-10 18 31,18-18 16,1 0-16,9 0 1,-10 0-17,1 0 1,0 0-1,-1 0 1</inkml:trace>
          <inkml:trace contextRef="#ctx0" brushRef="#br0" timeOffset="24816.3272">2335-149 0,'0'9'47,"0"10"-31,0-10-16,0 9 15,0 20-15,0-10 16,0 0-16,0-1 16,19 20-16,-19-19 15,0 0-15,0-10 16,0 1-16,0 0 16,19-19-16,-19 18 15,0-27 48,0-19-48</inkml:trace>
          <inkml:trace contextRef="#ctx0" brushRef="#br0" timeOffset="26500.712">2317-252 0,'0'10'47,"0"8"-31,0 10-1,0-9 1,0-1-16,0 1 16,0-10-16,0 10 15,0-1-15,0 1 16</inkml:trace>
          <inkml:trace contextRef="#ctx0" brushRef="#br0" timeOffset="27445.3969">2810-363 0,'0'9'94,"0"10"-94,0 8 16,0 1-16,0 19 15,0-10-15,0 10 16,0-10 0,0 9-16,0-8 15,19 36-15,-19-37 16,0-18-16,0-10 16,18 10-1,-18 18-15,0-28 31</inkml:trace>
          <inkml:trace contextRef="#ctx0" brushRef="#br0" timeOffset="28575.7468">2819-112 0,'-18'0'0,"27"0"47,-9-19-31,37 19-16,-28 0 16,10 0-16,18-18 0,1 18 15,-11 0 1,11-19-16,-20 19 0,1 0 15,-1 0 32</inkml:trace>
          <inkml:trace contextRef="#ctx0" brushRef="#br0" timeOffset="28036.7619">3043-419 0,'0'28'47,"0"9"-32,0-9 1,0 18-16,0-8 16,0 8-16,0-9 15,0 10-15,0-10 16,18 10-16,-18-19 15,0-1-15,0 11 16,0-20-16,0 1 16,0-10-16,0 28 15,28-18 1,-28-28 62</inkml:trace>
          <inkml:trace contextRef="#ctx0" brushRef="#br0" timeOffset="29852.2784">3210 55 0,'0'-18'94,"9"18"-94,10 0 15,9 0 1,0 0 0,-10 0-1,-18 9 1,0 10 0,0-1-1,-9 1 1,-10-1-1,1-18 1,18 19 0,-19-19-16,29 0 93,-10-9-77,18 9-16,1 0 16,-1 0-1,-8 0 1,-10 9 0,18-9-16,-18 19 15,19-19 1,-19 28-16,0-10 15,0 1 1,-9 9 15,-10-28-15,-9 18 0,9-18-16,1 0 15,-1 0-15,1 0 16,-10 0-1,9 0 1,1 0 31</inkml:trace>
          <inkml:trace contextRef="#ctx0" brushRef="#br0" timeOffset="31388.4609">3275-522 0,'9'0'78,"66"0"-46,-57 0-17,1 0-15,0 0 16,9 0-16,-10 0 0,1 0 15,9 0 1,-10 0 15,-18 10 47,0 8-62,0 20 0,0-1-1,0-19 1,0 1-16,0 9 16,0 0-16,19 9 15,-19 0-15,0-9 16,0 19-16,0-10 15,0-9-15,28 18 16,-28-18-16,0 10 16,0-11-16,0 1 15,18 0-15,-18-9 0,0-1 16,0 1 0,0 0-16,0-1 0,0 10 15,0 0 1,19-9 15,-19-1-31,0 1 16,0 0 31,-9-19 93,-10 0-124,1-10-1,-1 10 1,0 0 0,1 0 15</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41:06.55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96E2C4F-8FD5-4D92-936D-23C3AD47B9E3}" emma:medium="tactile" emma:mode="ink">
          <msink:context xmlns:msink="http://schemas.microsoft.com/ink/2010/main" type="inkDrawing" rotatedBoundingBox="11136,4679 13768,4596 13771,4680 11138,4762" semanticType="underline" shapeName="Other">
            <msink:sourceLink direction="with" ref="{931119E0-0BC5-4908-8C77-1AA05206E521}"/>
          </msink:context>
        </emma:interpretation>
      </emma:emma>
    </inkml:annotationXML>
    <inkml:trace contextRef="#ctx0" brushRef="#br0">0 67 0,'9'19'63,"19"-19"-48,-9 0 1,-1 0-16,1 0 16,0 0-16,-1 0 15,10 0-15,-9 0 16,9 0-16,-10 0 0,10 0 15,0 0-15,9 18 16,1-18-16,8 0 16,-9 0-16,10 0 15,-10 0-15,10 0 16,-10 0-16,9 0 16,-9 0-16,10 0 15,-10 0-15,10 0 16,-1 0-16,19 0 15,-27 0-15,8 0 16,-9 0-16,10 0 16,-10 0-16,10 0 15,-10 0-15,9 0 0,-8 0 16,8 0 0,-9 0-16,10 0 0,-10 0 15,0 0-15,10-18 16,-1 18-16,103 0 31,-56-19-15,-56 19-16,10 0 15,-10 0-15,10 0 16,-10-18-16,9 18 16,-8 0-16,8 0 15,-9 0-15,10-28 16,-1 28-16,-8 0 15,8 0-15,-9 0 0,10 0 16,-19-19-16,0 19 16,0 0-16,-10 0 15,1 0-15,-1 0 16,1 0 0</inkml:trace>
  </inkml:traceGroup>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39:51.32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77FDF6E-D619-49F8-98A4-AF2F3E01EADB}" emma:medium="tactile" emma:mode="ink">
          <msink:context xmlns:msink="http://schemas.microsoft.com/ink/2010/main" type="inkDrawing" rotatedBoundingBox="3311,4857 5478,4685 5484,4761 3317,4932" semanticType="underline" shapeName="Other">
            <msink:sourceLink direction="with" ref="{75F861CA-0256-4B12-AA91-41ABEA585771}"/>
          </msink:context>
        </emma:interpretation>
      </emma:emma>
    </inkml:annotationXML>
    <inkml:trace contextRef="#ctx0" brushRef="#br0">2345 205 0,'18'0'79,"1"0"-79,9 0 0,0 0 15,0 0-15,18 0 16,1-10-16,-10 10 15,19 0-15,0 0 16,-1 0-16,-8 0 16,-10 0-16,10 0 15,-10 0-15,9 0 16,-18 0-16,0 0 16,-9 0-16,0 0 15,8 0-15,11 0 16,-10 0-16,-1 0 0,1 0 15,0 0-15,9 0 16,-9 0-16,0 0 16,0 0-16,0 0 15,9 0-15,-9-18 16,0 18-16,0 0 16,9 0-16,-9 0 15,19-28-15,-10 28 16,9 0-16,-18 0 15,0-19-15,0 19 16,19 0-16,-10 0 16,9-18-16,1 18 0,-10 0 15,10 0 1,-19-28-16,0 28 0,-1 0 16,113-19 30,-121 19-46,-10 0 16,28 0 0,-9 0-1,19 0 17,-47-18-17,18 18-15,1 0 16,-1 0-1,1 0 1,0 0 31</inkml:trace>
  </inkml:traceGroup>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42:39.26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555D336-6523-4FC1-B7B1-AA0E15E207A1}" emma:medium="tactile" emma:mode="ink">
          <msink:context xmlns:msink="http://schemas.microsoft.com/ink/2010/main" type="inkDrawing" rotatedBoundingBox="4025,6992 6808,6871 6811,6941 4028,7062" semanticType="underline" shapeName="Other">
            <msink:sourceLink direction="with" ref="{19B7E723-54B3-4F29-9A4C-22808190D541}"/>
            <msink:sourceLink direction="with" ref="{B4E5CBD4-300C-4998-8F70-D5F60ACEEA9F}"/>
          </msink:context>
        </emma:interpretation>
      </emma:emma>
    </inkml:annotationXML>
    <inkml:trace contextRef="#ctx0" brushRef="#br0">0 158 0,'9'0'109,"1"0"-93,8 0-1,19-19 1,-9 19 0,-9 0-16,0 0 15,-1 0-15,1 0 16,213-18 78,-213 18-94,0 0 0,-1 0 15,1 0-15,-1-19 16,1 19-16,-10 0 15,10 0-15,-1 0 16,1 0-16,0 0 16,-1 0-16,1 0 15,0-28-15,-1 28 16,1 0-16,-1 0 16,1 0-16,0 0 0,-1-18 15,1 18 1,-1 0-16,10 0 15,0 0 1,0 0 0,9 0-1,-27 0-15,8 0 16,1 0-16,-1 0 16,1 0-16,0 0 15,-1 0-15,1 0 16,0 0-16,18 0 15,9 0 1,-9 0 0,-9 0-1,-9 0-15,18 0 16,-9 0 0,0 0-1,0 0 16,93 0 48,-102 0-79,-1 0 15,1 0-15,-1-19 0,1 19 16,186 0 62,-187 0-62,10 0-1,-9 0 1,18 0-16,0 0 15,-18 0 1,-1 0-16,20 0 16,8 0-1,-27 0 1,-1 0-16,1 0 16,-10 0-16,28 0 15,-18 0 1,0 0-16,-1 0 0,1 0 15,0 0 1,-1 0-16,1 0 16,27-19-16,-27 19 15,9 0-15,0 0 16,9 0-16,-9 0 16,-10 0-16,1 0 15,0 0-15,-10 0 16,10 0-16,-1 0 15,1 0-15,-1 0 16,1 0-16,18 0 78,-18 0-78,-1 0 63,38-18-16,-37 18-32</inkml:trace>
  </inkml:traceGroup>
</inkml:ink>
</file>

<file path=ppt/ink/ink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39:37.409"/>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057A5E-B48D-4127-AA2B-949DD4168ED1}" emma:medium="tactile" emma:mode="ink">
          <msink:context xmlns:msink="http://schemas.microsoft.com/ink/2010/main" type="writingRegion" rotatedBoundingBox="1697,3637 6963,3920 6750,7893 1483,7610"/>
        </emma:interpretation>
      </emma:emma>
    </inkml:annotationXML>
    <inkml:traceGroup>
      <inkml:annotationXML>
        <emma:emma xmlns:emma="http://www.w3.org/2003/04/emma" version="1.0">
          <emma:interpretation id="{55BD4DA5-77A7-4A9A-A75E-6FB41CE95DF9}" emma:medium="tactile" emma:mode="ink">
            <msink:context xmlns:msink="http://schemas.microsoft.com/ink/2010/main" type="paragraph" rotatedBoundingBox="3276,4005 5561,3769 5638,4511 3353,4748" alignmentLevel="3"/>
          </emma:interpretation>
        </emma:emma>
      </inkml:annotationXML>
      <inkml:traceGroup>
        <inkml:annotationXML>
          <emma:emma xmlns:emma="http://www.w3.org/2003/04/emma" version="1.0">
            <emma:interpretation id="{75F861CA-0256-4B12-AA91-41ABEA585771}" emma:medium="tactile" emma:mode="ink">
              <msink:context xmlns:msink="http://schemas.microsoft.com/ink/2010/main" type="line" rotatedBoundingBox="3276,4005 5561,3769 5638,4511 3353,4748">
                <msink:destinationLink direction="with" ref="{B77FDF6E-D619-49F8-98A4-AF2F3E01EADB}"/>
              </msink:context>
            </emma:interpretation>
          </emma:emma>
        </inkml:annotationXML>
        <inkml:traceGroup>
          <inkml:annotationXML>
            <emma:emma xmlns:emma="http://www.w3.org/2003/04/emma" version="1.0">
              <emma:interpretation id="{F20F398E-A2F6-40D2-8D18-2202F7FD2CFC}" emma:medium="tactile" emma:mode="ink">
                <msink:context xmlns:msink="http://schemas.microsoft.com/ink/2010/main" type="inkWord" rotatedBoundingBox="3276,4005 5561,3769 5638,4511 3353,4748"/>
              </emma:interpretation>
            </emma:emma>
          </inkml:annotationXML>
          <inkml:trace contextRef="#ctx0" brushRef="#br0">2918-260 0,'-9'0'78,"-19"0"-62,9 0-1,1 0-15,-1 9 16,1-9-16,-1 0 16,0 0-16,1 28 0,-1-28 15,-9 0 1,10 0 0,-1 19-1,19 9 79,0 9-78,0-18-1,0-1-15,0 1 16,0 9-16,0 9 15,0-9-15,0 0 0,0 0 16,0 0 0,0 55-16,0-45 15,0-10-15,9-1 16,-9-8-16,0 0 16,0-1-16,0 1 15,0 9 1,19-28-1,-19 28-15,19-28 79,-1 0-48,1 0 16,-1 0-32,1 0 1,9 0 0,-9 0-1,-1 0-15,-9 0 16,10 0-16,0 0 0,18 0 31,-28 0-31,10 0 16</inkml:trace>
          <inkml:trace contextRef="#ctx0" brushRef="#br0" timeOffset="1980.9422">2955-120 0,'0'18'110,"0"1"-110,10-1 15,-10 20-15,0-10 0,0 9 16,0-9-16,0 9 16,0-18-16,0-1 15,0-9-15,0 10 16,18-19 0,-18 19 30</inkml:trace>
          <inkml:trace contextRef="#ctx0" brushRef="#br0" timeOffset="3677.6126">2965-111 0,'9'0'62,"19"0"-30,-9 19-17,18-1 1,-28-18-16,-9 19 15,37-1-15,-18-18 16,-19 28-16,28-28 16,-28 28-16,28-28 15,18 65 17,-27-65-32,-1 19 31,-18-28 203,0-19-218,0-9-1,0 18-15,0-9 16,0 9-16,0 1 16,0-1-16,0 1 15,0-1-15,0 0 0,0 1 16,0-1-16,0 1 16,0-1-1,0 10 1,0-10 62,0 28-31</inkml:trace>
          <inkml:trace contextRef="#ctx0" brushRef="#br0" timeOffset="4689.8688">3365 56 0,'0'-18'47,"9"18"-32,-9-9-15,19 9 16,-1 0 0,1 0-1,-1 0 16,-18 18-31,0 1 16,0 27 0,0-27-1,-9-1-15,9 1 16,-37 0-16,37-1 16,-28 1-16,28 0 15,-28-19-15,28 18 16,-28-18-16,10 0 31,27 0 63,10-9-79,8 9 1,1 0 0,0 0-16,-9 0 31,-1 0-15,1 0 15,-19-19-31</inkml:trace>
          <inkml:trace contextRef="#ctx0" brushRef="#br0" timeOffset="5755.8581">3476-316 0,'10'0'63,"18"0"-47,37 0 15,-19-18 0,-27 18-15,-19 9 31,0 19-32,0-10-15,0 1 16,0 0-16,0 9 15,0 0-15,0 9 16,0-9-16,0 0 16,0-1-16,0 20 0,18-10 15,-18 10 1,0-10-16,28 9 0,-28-18 16,0 10-16,0-20 15,19 1-15,-19-1 16,0 1-1,0-10 1,0 10 15,-9-19 63,-10 0-78,0 0-1,1 28 1,-10-28 0,0 18-1,19-18 16,9-9 16</inkml:trace>
          <inkml:trace contextRef="#ctx0" brushRef="#br0" timeOffset="7043.003">4044-344 0,'-10'0'47,"-8"0"-16,-1 0-15,1 0-1,-10 0-15,0 0 16,9 0 0,1 0-1,-1 0 16,19 10 16,0 8 0,0 10-47,0-9 0,0-1 16,9 1-1,-9 0-15,19 148 32,-19-139-17,0 9 1,0 10-16,0-10 0,28 9 16,-28-18-16,0 0 15,0 10-15,0-20 16,0 10-1,0-9 1,9-19-16,10 0 47,-1 0-31,1 0-1,0 0 1,-19-10-16,27 10 15,-8 0 1,0 0 0,-1-18-1,1 18 32</inkml:trace>
          <inkml:trace contextRef="#ctx0" brushRef="#br0" timeOffset="7801.5193">4137-158 0,'0'-18'0,"0"27"63,0 10-63,0-1 16,0 1-16,0 9 15,0 0-15,0 0 0,0 0 16,9 65 15,10-84-15,-19 10-16</inkml:trace>
          <inkml:trace contextRef="#ctx0" brushRef="#br0" timeOffset="8274.6388">4304-241 0,'0'9'16,"0"19"-1,0 9 1,0-9 0,0 37-1,0-9 1,0-28-16,19 74 31,-19-83-15,0-1-16,18-18 15,-18 10-15,0-29 79</inkml:trace>
          <inkml:trace contextRef="#ctx0" brushRef="#br0" timeOffset="8684.0048">4109 10 0,'9'0'31,"-9"-19"-31,28 19 15,-9 0-15,27-18 16,-27 18 0,-1 0-16,1-19 15,0 19-15,-1 0 16,-18-19 0,19 19-16</inkml:trace>
          <inkml:trace contextRef="#ctx0" brushRef="#br0" timeOffset="9737.8905">4462 47 0,'0'-9'94,"10"9"-63,-10-19-31,28 19 15,-10 0 17,-18 10-32,0 8 15,0 10 1,0 9 0,-9-9-1,9-9 1,-19-19-16,19 28 15,-18-10 1,-1-18-16,0 0 31,29 0 79,8 0-95,10 0 1,47 0 31,-38 0-16,-37-9-15,0-10-16</inkml:trace>
          <inkml:trace contextRef="#ctx0" brushRef="#br0" timeOffset="11028.0674">4528-362 0,'9'0'78,"19"0"-62,-10 0 0,1 0-16,0 0 15,-1 0-15,1 0 16,-10 0 0,10 0 15,-19 9 0,18-9-15,-18 28-16,0-9 15,0-1-15,0 10 16,0 0-16,0 9 16,0-9-16,0 0 15,0 0-15,0 0 16,0 9-16,28-9 15,-28 0-15,0 0 16,0 9-16,19-18 16,-19-1-16,0 1 15,18-1-15,-18 1 16,0-10-16,19 19 16,-19 19 30,0-29-14,0 1 30,-9-19-46,-10 0 15,0 0-15,1 0-1,-1 0 1,1 0 0,8 0-1,10-9 95</inkml:trace>
          <inkml:trace contextRef="#ctx0" brushRef="#br0" timeOffset="12330.3918">4760-362 0,'0'-19'63,"9"19"-48,19-18 1,-18 18 0,8 0-1,1 0 1,-1 0-1,-18 9 17,0 9-17,0 1 1,0 0 0,-9-19-1,9 18-15,-19-18 16,19 19-1,-18-19-15,18-9 94,9 9-94,10 0 31,-1 0-15,1 0 0,0 0 15,-19 9-15,18 9-1,-18 1 1,0 0-1,0-1-15,-37 20 47,18-38-31,-9 0 0,-9 0-16,19 0 31</inkml:trace>
        </inkml:traceGroup>
      </inkml:traceGroup>
    </inkml:traceGroup>
    <inkml:traceGroup>
      <inkml:annotationXML>
        <emma:emma xmlns:emma="http://www.w3.org/2003/04/emma" version="1.0">
          <emma:interpretation id="{738CC17B-E06D-43E9-941B-DA18E09CAEE9}" emma:medium="tactile" emma:mode="ink">
            <msink:context xmlns:msink="http://schemas.microsoft.com/ink/2010/main" type="paragraph" rotatedBoundingBox="1673,4279 5423,4825 5273,5856 1523,5311" alignmentLevel="1"/>
          </emma:interpretation>
        </emma:emma>
      </inkml:annotationXML>
      <inkml:traceGroup>
        <inkml:annotationXML>
          <emma:emma xmlns:emma="http://www.w3.org/2003/04/emma" version="1.0">
            <emma:interpretation id="{817FBEB7-07DB-4752-8CAE-B41859CB8D27}" emma:medium="tactile" emma:mode="ink">
              <msink:context xmlns:msink="http://schemas.microsoft.com/ink/2010/main" type="line" rotatedBoundingBox="1673,4279 5423,4825 5273,5856 1523,5311"/>
            </emma:interpretation>
          </emma:emma>
        </inkml:annotationXML>
        <inkml:traceGroup>
          <inkml:annotationXML>
            <emma:emma xmlns:emma="http://www.w3.org/2003/04/emma" version="1.0">
              <emma:interpretation id="{13F0D2E6-9BBA-42C5-B89C-B004865DCC51}" emma:medium="tactile" emma:mode="ink">
                <msink:context xmlns:msink="http://schemas.microsoft.com/ink/2010/main" type="inkWord" rotatedBoundingBox="1673,4279 3125,4491 2994,5393 1542,5182"/>
              </emma:interpretation>
              <emma:one-of disjunction-type="recognition" id="oneOf0">
                <emma:interpretation id="interp0" emma:lang="" emma:confidence="1">
                  <emma:literal/>
                </emma:interpretation>
              </emma:one-of>
            </emma:emma>
          </inkml:annotationXML>
          <inkml:trace contextRef="#ctx0" brushRef="#br0" timeOffset="38743.5682">1011 196 0,'0'-19'15,"-18"19"-15,18-18 16,0 27 172,0 19-173,0-9-15,0-1 16,0 10-16,18 9 15,-18-9-15,0 0 16,0 0-16,0 0 16,0 19-16,19-1 15,-19-9-15,0 10 16,0-10-16,0 9 16,0-8-16,0-10 15,0 9-15,0-9 16,0-10-16,0 1 0,0 9 15,0-10-15,18 1 16,-18 9 0,0-9-1,19-1 1,-19-27 62,0-19-62,0 0-16</inkml:trace>
          <inkml:trace contextRef="#ctx0" brushRef="#br0" timeOffset="39525.6015">1086 624 0,'0'-37'63,"9"37"-63,-9-28 0,28 9 15,-28 1-15,46-10 16,-27 9-16,0-9 16,-1-9-16,10 9 0,-9 9 15,-1-8 1,1-1-16,0 9 0,-19-9 15,37 10 1,-37-1-16,18 0 0,1-18 16,0 9-1,-1 10 1,1 18 0,-19-19-1,0 28 79,-10-9-94,10 28 0,-18-9 16</inkml:trace>
          <inkml:trace contextRef="#ctx0" brushRef="#br0" timeOffset="40326.4909">1272 391 0,'9'0'31,"10"0"-15,-1 0 15,-18 10-31,19-10 15,-19 37-15,18-18 16,-18-1-16,28 1 16,0-1-16,-9 1 15,-1 0-15,1-1 16,-19 1-16,28 9 16,-28-19-16,19 19 15,-19-10-15,18-18 16,-18 38-16,19-38 15,-1 65 17,1-65-17,-38-9 63</inkml:trace>
          <inkml:trace contextRef="#ctx0" brushRef="#br0" timeOffset="41339.2213">1607 968 0,'0'-18'16,"0"-1"15,9 0-31,10-18 16,-19 19-1,18-1-15,-18 0 16,19 1-16,-19-1 16,18 1-16,-18-1 15,0-9 1,0 9-1,0 29 79,0 18-94,0-10 16,0 1-16,0-1 15,0 10-15,28 75 47,-9-57 0</inkml:trace>
          <inkml:trace contextRef="#ctx0" brushRef="#br0" timeOffset="42126.2541">2016 633 0,'9'0'78,"10"0"-78,9 0 16,-10 0 0,10 0-16,0 0 15,-9-18-15,-1 18 16,1 0-16,9 0 16,-10 0-1,1 0 16</inkml:trace>
          <inkml:trace contextRef="#ctx0" brushRef="#br0" timeOffset="42736.9592">2072 764 0,'37'0'93,"-18"0"-93,-10 0 16,9 0-16,1 0 16,0 0-16,-1 0 15,1 0-15,-1 0 16,20 0 0,-1 0-1,-9 0-15,9 0 47</inkml:trace>
        </inkml:traceGroup>
        <inkml:traceGroup>
          <inkml:annotationXML>
            <emma:emma xmlns:emma="http://www.w3.org/2003/04/emma" version="1.0">
              <emma:interpretation id="{C607458A-71F6-4566-8713-99800D76F95F}" emma:medium="tactile" emma:mode="ink">
                <msink:context xmlns:msink="http://schemas.microsoft.com/ink/2010/main" type="inkWord" rotatedBoundingBox="3995,4652 5418,4859 5273,5856 3850,5649"/>
              </emma:interpretation>
              <emma:one-of disjunction-type="recognition" id="oneOf1">
                <emma:interpretation id="interp1" emma:lang="" emma:confidence="1">
                  <emma:literal/>
                </emma:interpretation>
              </emma:one-of>
            </emma:emma>
          </inkml:annotationXML>
          <inkml:trace contextRef="#ctx0" brushRef="#br0" timeOffset="17874.6324">4053 764 0,'0'9'47,"19"37"-32,-19-36 1,0 8-16,0 19 16,0-9-16,0 10 15,18 8-15,-18-18 0,0 0 16,0 9-16,19-18 16,-19-1-16,0 10 15,19-28 1,-19 19-1,0-38 32</inkml:trace>
          <inkml:trace contextRef="#ctx0" brushRef="#br0" timeOffset="19274.177">4248 1061 0,'47'-37'93,"-28"37"-77,-10 0 0,-9 9 15,0 10-16,0 0 1,0 8 0,-9 1-1,-10-28 1,28 0 62,-9-9-78,19 9 16,-1 0 15,1 0-15,0 0-1,-1 0 1,-18 9-16,19-9 15,-19 19-15,0 0 16,0-1 0,0 1 15,-56-1 0,56 1-15,-37-19-16,18 0 15,1 0 1,-1 0 0</inkml:trace>
          <inkml:trace contextRef="#ctx0" brushRef="#br0" timeOffset="28539.715">4323 661 0,'9'0'125,"10"0"-109,-1 0 0,10 0-1,0 0 1,-9-9 0,-1 9-1,1 0 1,0 0 31,-19 9 93,0 10-124,0-1 0,0 10-1,0 0 1,0-9-1,0-1-15,18 1 16,-18 0-16,0-1 16,0 1-16,0-1 15,0 1-15,0 0 0,19 9 16,-19-10-16,0 1 16,0-1-16,0 1 15,28 0-15,-28-1 16,0 1-16,0-1 15,18 1-15,-18 0 16,0-1-16,0 10 16,19-28-1,-19 28-15,0-9 16,0-1 0,0 1 15,9-19-31,-9 19 15,0-1 17,-18-18 171,-1 0-188,-9 0 1,-9 0 0,9 0-1,9 19 1,1-19 15,18 18 16,0-27 16</inkml:trace>
          <inkml:trace contextRef="#ctx0" brushRef="#br0" timeOffset="29794.5082">4602 633 0,'0'-18'109,"9"18"-93,10 0 0,-1 0 15,-18-10-31,19 10 16,-19 19 15,9-19-16,-9 19-15,0-1 16,0 10 0,-28 19 15,-9-10 16,19-37 15,27 0-15,10 0-31,-1 0-1,1 0 1,-1 0 0,1 0-1,0 0 1,-1 0 0,-18-9-1</inkml:trace>
          <inkml:trace contextRef="#ctx0" brushRef="#br0" timeOffset="16433.1856">3486 875 0,'9'19'32,"10"9"-17,-19-10-15,37 1 16,-19-19 0,1 37-16,0-37 0,-1 28 15,1-28-15,-1 37 16,1-37-16,0 19 15,-1-19-15,-18 18 16,28-18-16,0 19 16</inkml:trace>
          <inkml:trace contextRef="#ctx0" brushRef="#br0" timeOffset="18196.4672">3969 987 0,'10'-19'47,"18"19"-32,-10 0 1,1-18-16,-1 18 0,29-19 31,-28 19-15</inkml:trace>
          <inkml:trace contextRef="#ctx0" brushRef="#br0" timeOffset="16787.9734">3709 829 0,'0'9'63,"0"28"-47,0-9-1,9 158 32,10-167-47,-19-1 31,18-18 1,-18-18-17</inkml:trace>
          <inkml:trace contextRef="#ctx0" brushRef="#br0" timeOffset="17444.7439">3876 782 0,'0'19'47,"0"-1"-47,0 1 15,0 9-15,19 0 16,-19 18-16,0-8 15,0-1-15,19-9 16,-19-10-16,0 1 16,0-1-16,18-18 0,-18 28 15,0-46 63</inkml:trace>
          <inkml:trace contextRef="#ctx0" brushRef="#br0" timeOffset="16013.359">3523 922 0,'-19'0'0,"19"18"63,0 1-63,0 9 15,0-10-15,10 10 16,-10 10-16,0-11 0,0 1 16,0 0-16,18-9 15,-18 0-15,0-1 16,0-36 62,0-1-78</inkml:trace>
          <inkml:trace contextRef="#ctx0" brushRef="#br0" timeOffset="15450.0127">3430 698 0,'-19'0'16,"1"0"31,-1 0-16,0 0-16,1 0 1,9 0 0,-10 0-1,0 0 63,19 19-46,0 18-1,0 0-15,0-18-16,0 9 15,0 0-15,0 18 16,0-8-16,0 8 15,0-9-15,0 10 16,0-10-16,0-9 16,0 9-16,0-9 0,0 0 15,0 0 1,0-9-16,0 64 47,0-64-32,10 18 17,8-37 30,10 0-31,-9 0-15,9 0 0,-10-9-1,1 9 1,-1 0 0,-18-19-1</inkml:trace>
        </inkml:traceGroup>
      </inkml:traceGroup>
    </inkml:traceGroup>
    <inkml:traceGroup>
      <inkml:annotationXML>
        <emma:emma xmlns:emma="http://www.w3.org/2003/04/emma" version="1.0">
          <emma:interpretation id="{DDC7A7D1-5D1B-4633-B8F6-EFC3CD7F403A}" emma:medium="tactile" emma:mode="ink">
            <msink:context xmlns:msink="http://schemas.microsoft.com/ink/2010/main" type="paragraph" rotatedBoundingBox="2550,6334 6811,5961 6878,6722 2617,7094" alignmentLevel="2"/>
          </emma:interpretation>
        </emma:emma>
      </inkml:annotationXML>
      <inkml:traceGroup>
        <inkml:annotationXML>
          <emma:emma xmlns:emma="http://www.w3.org/2003/04/emma" version="1.0">
            <emma:interpretation id="{100AC262-3D8C-4590-84A3-D9789B892339}" emma:medium="tactile" emma:mode="ink">
              <msink:context xmlns:msink="http://schemas.microsoft.com/ink/2010/main" type="inkBullet" rotatedBoundingBox="2574,6606 3105,6560 3108,6589 2577,6635"/>
            </emma:interpretation>
            <emma:one-of disjunction-type="recognition" id="oneOf2">
              <emma:interpretation id="interp2" emma:lang="" emma:confidence="0">
                <emma:literal>-</emma:literal>
              </emma:interpretation>
            </emma:one-of>
          </emma:emma>
        </inkml:annotationXML>
        <inkml:trace contextRef="#ctx0" brushRef="#br0" timeOffset="139042.2886">14322 187 0,'10'0'79,"-10"-19"-79,18 19 15,10 0 1,-9 0-1,18-18-15,-9 18 16,-10 0-16,10 0 16,9 0-16,1 0 15,45 0 1,-55 0-16,10 0 16,-20 0-1,1 0-15,-1-19 16,1 19-16,9 0 15,-10 0 1,-27 10 62</inkml:trace>
      </inkml:traceGroup>
      <inkml:traceGroup>
        <inkml:annotationXML>
          <emma:emma xmlns:emma="http://www.w3.org/2003/04/emma" version="1.0">
            <emma:interpretation id="{8357A0C3-D9AA-4F72-B938-912611F2EEAE}" emma:medium="tactile" emma:mode="ink">
              <msink:context xmlns:msink="http://schemas.microsoft.com/ink/2010/main" type="line" rotatedBoundingBox="3929,6213 6811,5961 6878,6722 3996,6974"/>
            </emma:interpretation>
          </emma:emma>
        </inkml:annotationXML>
        <inkml:traceGroup>
          <inkml:annotationXML>
            <emma:emma xmlns:emma="http://www.w3.org/2003/04/emma" version="1.0">
              <emma:interpretation id="{19B7E723-54B3-4F29-9A4C-22808190D541}" emma:medium="tactile" emma:mode="ink">
                <msink:context xmlns:msink="http://schemas.microsoft.com/ink/2010/main" type="inkWord" rotatedBoundingBox="3929,6213 5157,6106 5214,6760 3986,6867">
                  <msink:destinationLink direction="with" ref="{A555D336-6523-4FC1-B7B1-AA0E15E207A1}"/>
                </msink:context>
              </emma:interpretation>
              <emma:one-of disjunction-type="recognition" id="oneOf3">
                <emma:interpretation id="interp3" emma:lang="" emma:confidence="1">
                  <emma:literal/>
                </emma:interpretation>
              </emma:one-of>
            </emma:emma>
          </inkml:annotationXML>
          <inkml:trace contextRef="#ctx0" brushRef="#br0" timeOffset="150326.515">15969-73 0,'0'9'78,"0"9"-78,0 1 16,0 102 15,0-93-15,0-9-16,0-1 15,9 1-15,-9 18 16,0-18 0,0-29 77</inkml:trace>
          <inkml:trace contextRef="#ctx0" brushRef="#br0" timeOffset="150842.605">15969-111 0,'9'0'31,"10"10"-15,9 27-1,-1-9 17,67 111 14,-39-74 1,-55-46-15,0-28 30</inkml:trace>
          <inkml:trace contextRef="#ctx0" brushRef="#br0" timeOffset="151286.6138">16201-148 0,'0'9'78,"0"1"-78,0 8 15,0 1-15,0 9 16,0 9-16,0-9 0,0 139 78,0-148-15,0-28-48</inkml:trace>
          <inkml:trace contextRef="#ctx0" brushRef="#br0" timeOffset="149680.0669">15978-213 0,'-9'0'125,"-10"0"-110,1 0 1,-1 0 0,0 0-1,19 19 1,-18-19-16,-10 0 16,0 0-1,-9 0 1,18 0-1,10 0 32,9 18 47,0 10-78,0-9-1,0 9 1,0-10 0,0 1-16,0-1 15,0 10-15,0 10 16,0-11-16,0 1 15,0 0-15,0 0 0,0-9 16,0 18-16,0-28 16,-28 19-16,28-9 15,0-10-15,0 10 16,0-1-16,0 10 16,0-9 15,0 0 47,9-19-78,10 0 31,-19 18-15,18-18-1,1 0 48,0 0-1,-1 0-46,10 0 0,0 0-1,9 0 1,-9 0 0,-28-9-1,19 9-15,-1 0 47</inkml:trace>
          <inkml:trace contextRef="#ctx0" brushRef="#br0" timeOffset="152278.5077">16304 75 0,'0'-9'78,"9"9"-63,10 0 1,-1 0 0,1 0 15,-1 0-15,-18 19 30,0 18-30,-9-18-16,9-1 16,-19 1-16,-18 9 15,19-10 1,-1-18 15,28-9 47,10 9-62,74 0 46,-56 0 17</inkml:trace>
          <inkml:trace contextRef="#ctx0" brushRef="#br0" timeOffset="153369.8021">16434-241 0,'28'0'78,"102"0"16,-130 9-47,0 10-32,0 9 1,0-10 0,0 1-16,0 0 15,0 9-15,0 0 16,0-1-16,0 11 15,0-10-15,0-1 16,0-8-16,0 0 16,0-1-16,0 1 15,19 0-15,-19-1 0,0 10 16,0-9-16,0 18 16,0-19-1,0 1-15,18-19 16,-18 28-16,0-9 15,-28-1 110,10-18-109,-1 0-16,1 0 16,-1 0-1,0 0 17,29 0 61</inkml:trace>
          <inkml:trace contextRef="#ctx0" brushRef="#br0" timeOffset="155020.8799">16722-46 0,'10'0'78,"-10"-18"-62,18-10 0,1 9-1,9-9 1,-10 0 0,-18 10-1,28 18-15,-28-19 16,19 1-1,-19-1 1,18 19 0,-18-19-16,0 29 172</inkml:trace>
          <inkml:trace contextRef="#ctx0" brushRef="#br0" timeOffset="154291.6398">16722-325 0,'0'19'78,"0"0"-62,0-1-16,0 1 16,0 83 46,0-111 16</inkml:trace>
          <inkml:trace contextRef="#ctx0" brushRef="#br0" timeOffset="156071.0086">16871-111 0,'0'-9'47,"0"-10"0,0 1 0,9 18-47,10 0 46,0 0 1,-19 9-47,-28 149 110,9-158-95,19 19 1,-18-19 0,-1 0 30,28 0 48,10 0-78,-1 0-1,1 0 1,0 18 0,-1-18-1</inkml:trace>
        </inkml:traceGroup>
        <inkml:traceGroup>
          <inkml:annotationXML>
            <emma:emma xmlns:emma="http://www.w3.org/2003/04/emma" version="1.0">
              <emma:interpretation id="{B4E5CBD4-300C-4998-8F70-D5F60ACEEA9F}" emma:medium="tactile" emma:mode="ink">
                <msink:context xmlns:msink="http://schemas.microsoft.com/ink/2010/main" type="inkWord" rotatedBoundingBox="5334,6114 6813,5985 6878,6722 5398,6851">
                  <msink:destinationLink direction="with" ref="{A555D336-6523-4FC1-B7B1-AA0E15E207A1}"/>
                </msink:context>
              </emma:interpretation>
            </emma:emma>
          </inkml:annotationXML>
          <inkml:trace contextRef="#ctx0" brushRef="#br0" timeOffset="160098.1213">17308-325 0,'-9'0'109,"0"0"-93,-10 0 0,1 0-1,-1 0 1,0 0-1,1 0 1,-1 0 0,0 0 31,19 10 124,0 18-171,0-10 16,0 1-16,0-1 16,0 10-16,0 0 15,0 0-15,0 0 16,0 9-16,0-9 16,0 9-16,0 10 15,0-19-15,0 0 16,-18 18-16,18-18 15,0 0-15,0 9 16,0-9-16,0-9 16,0-1-16,0 1 15,0 9-15,0-9 16,0-1 15,18-18 110,10 0-110,0 0-31,-9 0 16,-19-9-16,28 9 15,-10 0 1,1 0 0,0 0 46</inkml:trace>
          <inkml:trace contextRef="#ctx0" brushRef="#br0" timeOffset="160766.9479">17383-222 0,'0'9'47,"0"279"47,0-260-94,0-9 15,0 0-15,0-1 16,0 1-16,0-29 78</inkml:trace>
          <inkml:trace contextRef="#ctx0" brushRef="#br0" timeOffset="161792.1058">17383-36 0,'18'0'78,"1"0"-78,0 0 15,8-19-15,1 19 16,10 0-16,-11 0 16,-8 0-16,0 0 15,-1 0 1</inkml:trace>
          <inkml:trace contextRef="#ctx0" brushRef="#br0" timeOffset="161338.5152">17587-241 0,'0'9'31,"0"10"-15,0 223 47,0-214-48,0-10-15,0 1 16,0 18-1,0-18-15,0 46 79,0-84-33,-9 19-30</inkml:trace>
          <inkml:trace contextRef="#ctx0" brushRef="#br0" timeOffset="163556.0727">17718 131 0,'0'-9'187,"0"-10"-171,0 1 31,18 18-47,1 0 31,-1 0 0,-18 9-31,10 158 94,-10-157-78,-93 27 62,83-37-78,29 0 125,0 0-110,-1 0 1,1 0 0,-19 19-16,18-19 15,1 0 1,0 0-1,-19 18-15,18-18 16,1-9 15,-19-10-15,18 19-16</inkml:trace>
          <inkml:trace contextRef="#ctx0" brushRef="#br0" timeOffset="175113.8003">17894-315 0,'19'0'140,"0"-19"-124,-1 19 0,1 0-1,-1 0 17,1 9 249,-19 10-266,0 9 1,0 0 0,19-28-16,-19 37 15,0-28-15,0 10 16,0 18 0,18-18-16,-18-1 15,0 20 1,0-11-1,28 11 1,-28-1 0,0-9-1,0 9-15,19-9 16,-19-9 0,0-1-1,0 1 1,0-1 15,18 1 16,-18 0 15,-9-19 267,-10 0-298,1 0-16,-1 0 1,1 0 0,-1 0-1,0 0 17,10 0-1</inkml:trace>
          <inkml:trace contextRef="#ctx0" brushRef="#br0" timeOffset="177110.2527">18099-408 0,'9'0'79,"10"-10"-48,0 10 0,36 0 47,-36 28-15,-19-9-48,0-1 17,-9-18-17,9 19 1,-19-19-1,0 0 17,66 0 249,-10 37-187,-37-18-94,0-10 31,0 10 0,-9-19-15,-10 28 15,1-28-15,-1 0 15,0 0-15,1 0-1,-1 0 32</inkml:trace>
          <inkml:trace contextRef="#ctx0" brushRef="#br0" timeOffset="177844.7616">18378-446 0,'-9'131'141,"9"-113"-126,0 1-15,0-1 0,0 1 16,-28 0-16,28-1 15,0 10 1,0-9 0,-19-19-1,19 18 17,0-27 14,0-10-30</inkml:trace>
          <inkml:trace contextRef="#ctx0" brushRef="#br0" timeOffset="179109.1223">18425-306 0,'0'-19'32,"18"19"30,-18-18-31,19 18 1,-19-19-1,18 19-31,1 0 31,37 28 79,-65 56-32,-10-84-78,19 18 15,-19 1-15,1 9 16,-1-28 15,28 0 94,10 0-109,0 0 15,-10 0-15,10 0-1,-1 0 1,1 0 15</inkml:trace>
        </inkml:traceGroup>
      </inkml:traceGroup>
    </inkml:traceGroup>
    <inkml:traceGroup>
      <inkml:annotationXML>
        <emma:emma xmlns:emma="http://www.w3.org/2003/04/emma" version="1.0">
          <emma:interpretation id="{D563E2AE-9776-46D0-9008-9B85265F239D}" emma:medium="tactile" emma:mode="ink">
            <msink:context xmlns:msink="http://schemas.microsoft.com/ink/2010/main" type="paragraph" rotatedBoundingBox="2327,6647 6327,6862 6273,7868 2273,7653" alignmentLevel="2"/>
          </emma:interpretation>
        </emma:emma>
      </inkml:annotationXML>
      <inkml:traceGroup>
        <inkml:annotationXML>
          <emma:emma xmlns:emma="http://www.w3.org/2003/04/emma" version="1.0">
            <emma:interpretation id="{5FF6C3C5-570F-477A-9E5A-876ED807E160}" emma:medium="tactile" emma:mode="ink">
              <msink:context xmlns:msink="http://schemas.microsoft.com/ink/2010/main" type="line" rotatedBoundingBox="2327,6647 6327,6862 6273,7868 2273,7653"/>
            </emma:interpretation>
          </emma:emma>
        </inkml:annotationXML>
        <inkml:traceGroup>
          <inkml:annotationXML>
            <emma:emma xmlns:emma="http://www.w3.org/2003/04/emma" version="1.0">
              <emma:interpretation id="{51FE5E38-489F-432D-8DFB-F76E2ADBF13B}" emma:medium="tactile" emma:mode="ink">
                <msink:context xmlns:msink="http://schemas.microsoft.com/ink/2010/main" type="inkWord" rotatedBoundingBox="2327,6647 3747,6723 3693,7729 2273,7653"/>
              </emma:interpretation>
              <emma:one-of disjunction-type="recognition" id="oneOf4">
                <emma:interpretation id="interp4" emma:lang="" emma:confidence="1">
                  <emma:literal/>
                </emma:interpretation>
              </emma:one-of>
            </emma:emma>
          </inkml:annotationXML>
          <inkml:trace contextRef="#ctx0" brushRef="#br0" timeOffset="141436.843">14834 1099 0,'0'-9'63,"18"9"-48,-18-28-15,28 9 16,-28 0-16,19 1 15,-19-1-15,19 1 16,-19-1-16,18 0 16,-18 1-16,0-1 0,0 1 15,0-1-15,0 0 16,0 1 0,0 27 46,0 38-46,0-29-16,0 10 15,0 0-15,0 0 16,0 0-16,0 9 16,0-9-16,0-9 15,0-1-15,0 1 16,0-10-16,0 28 15,0-18 1,19-19 0,-19-9 46,0-10-62,0 0 16,-10 1-16</inkml:trace>
          <inkml:trace contextRef="#ctx0" brushRef="#br0" timeOffset="142108.0445">15159 689 0,'10'0'47,"8"-18"-47,1 18 16,0 0-16,-1 0 15,1 0-15,9 0 16,0-28-16,-10 28 16,66 0 62</inkml:trace>
          <inkml:trace contextRef="#ctx0" brushRef="#br0" timeOffset="140724.0682">14639 671 0,'18'37'47,"-18"-18"-47,65 92 46,-65-92-46,19 9 0,-19-10 16,18 1-16,-18 0 16,19-19-16,-19 28 15,19-10 1,-19-27 62</inkml:trace>
          <inkml:trace contextRef="#ctx0" brushRef="#br0" timeOffset="142538.8028">15178 810 0,'9'0'31,"10"0"-15,0 0-1,-1 0-15,1 0 16,-10 0-16,10 0 0,9-18 15,-19 18 1,10 0-16,-1 0 0,1 0 16,-1 0-16,29 0 47,-29-19-47</inkml:trace>
          <inkml:trace contextRef="#ctx0" brushRef="#br0" timeOffset="136031.7763">14071 243 0,'0'102'204,"56"177"-126,-56-241-78,28-11 15,-28 1-15,65 214 78,-65-223-62,0-1-16,0 1 16,19 0-16,-19-1 15,0 1-15,18 74 78,-18-74-78,19 18 79,-19-47 14</inkml:trace>
          <inkml:trace contextRef="#ctx0" brushRef="#br0" timeOffset="137351.7477">14332 234 0,'9'0'31,"-9"-19"-31,0 47 125,0-10-125,0-8 16,0 8-1,0 20-15,0-20 16,-9 10-16,9 0 16,0 0-16,0 9 0,-19-9 15,19 0-15,0 0 16,0 0-16,0 9 16,-19-9-16,19 0 15,0 0-15,0-10 16,0 1-16,0 18 15,0-9-15,0 0 16,0 0-16,0-9 16,0-1-16,0 1 15,-18 111 48,18-102-48,-28-9-15,28-1 32,0 1 30,0-1-46,0-27 156</inkml:trace>
          <inkml:trace contextRef="#ctx0" brushRef="#br0" timeOffset="138060.0579">14257 1071 0,'0'9'109,"9"10"-93,-9-1-1,0 1 1,0 0 0,0-1-1</inkml:trace>
          <inkml:trace contextRef="#ctx0" brushRef="#br0" timeOffset="139868.2301">14508 466 0,'0'-18'15,"0"27"32,0 9-31,0 10-16,0 0 0,0 0 15,0 19-15,10-1 16,-10-9-16,0 19 16,0 0-16,0 0 15,0-10-15,0-18 16,0 0-16,0-9 16,0-1-16,0 1 15,0-28 48</inkml:trace>
          <inkml:trace contextRef="#ctx0" brushRef="#br0" timeOffset="140289.2181">14518 848 0,'18'-19'15,"-18"0"-15,0 1 16,28-1-16,-28 1 15,19-1-15,-19 0 16,18 19-16,-18-28 16,28 28-16,-28-27 15,28 8-15,-9 0 0,-1-9 16,10 10 0,-9-1-16,-19 1 15,28-1-15,-28 0 16,28 19-16,-28-18 0,18 18 15,-18-19 1,-9 47 47,9-9-63,-28-1 15</inkml:trace>
        </inkml:traceGroup>
        <inkml:traceGroup>
          <inkml:annotationXML>
            <emma:emma xmlns:emma="http://www.w3.org/2003/04/emma" version="1.0">
              <emma:interpretation id="{F5C1EB4E-CCF1-4F62-9FAF-D67C909D5174}" emma:medium="tactile" emma:mode="ink">
                <msink:context xmlns:msink="http://schemas.microsoft.com/ink/2010/main" type="inkWord" rotatedBoundingBox="4909,6993 6316,7069 6277,7793 4870,7718"/>
              </emma:interpretation>
              <emma:one-of disjunction-type="recognition" id="oneOf5">
                <emma:interpretation id="interp5" emma:lang="" emma:confidence="1">
                  <emma:literal/>
                </emma:interpretation>
              </emma:one-of>
            </emma:emma>
          </inkml:annotationXML>
          <inkml:trace contextRef="#ctx0" brushRef="#br0" timeOffset="184036.9613">16815 662 0,'-9'0'78,"-10"0"-62,-46 0 62,9 0-31,38 0-16,18 9 32,0 9-48,0 1 1,0 9-1,0-9-15,9 8 16,-9 1-16,0 10 16,0-10-16,0-1 15,28 20-15,-28-10 16,0 0-16,0-9 16,0 0-16,0 0 0,0 0 15,19 9-15,-19-18 16,0-1-16,0-8 15,0 8-15,0 20 16,18-38 31,1 0 62,-1 0-77,1 0-17,0 0 1,-1 0-1,-8 0 1,8 0 0,1 0-1,-19-10-15,18 10 16,-18-18 15</inkml:trace>
          <inkml:trace contextRef="#ctx0" brushRef="#br0" timeOffset="185183.1437">16871 764 0,'9'0'47,"19"18"-47,-9-18 15,0 19 1,-1-19-16,1 28 0,-1-28 16,10 28-16,28 9 31,37 56 47,-102-102 16</inkml:trace>
          <inkml:trace contextRef="#ctx0" brushRef="#br0" timeOffset="184678.9871">16890 866 0,'56'196'141,"-56"-178"-141,0 1 15,0 9-15,18-28 16,-18-19 62,0-9-62</inkml:trace>
          <inkml:trace contextRef="#ctx0" brushRef="#br0" timeOffset="186699.6141">16862 792 0,'9'74'47,"19"-37"-32,-28-9 1,19-9-1</inkml:trace>
          <inkml:trace contextRef="#ctx0" brushRef="#br0" timeOffset="186067.6005">17150 755 0,'0'9'140,"0"28"-124,0-28-16,0 10 16,0 0-16,0-1 15,0 1-15,0-1 0,0 1 16,9 0-16,-9-1 15,0 1-15,0-1 16,0 10 0,19-9 62</inkml:trace>
          <inkml:trace contextRef="#ctx0" brushRef="#br0" timeOffset="188285.7757">17346 717 0,'0'121'109,"0"-93"-109,9 0 16,-9 0-16,0 9 0,0-9 15,0-9 1,0-1-16,18 10 15,-18-9 1,0-28 47</inkml:trace>
          <inkml:trace contextRef="#ctx0" brushRef="#br0" timeOffset="189245.596">17401 931 0,'10'-18'78,"18"18"-62,-10 0-1,1 0-15,9-28 16,0 28-16,9 0 15,-19-19-15,1 19 16,9 0 0,-9 0-1</inkml:trace>
          <inkml:trace contextRef="#ctx0" brushRef="#br0" timeOffset="188804.6563">17550 643 0,'0'28'31,"0"0"-15,0-10 0,19 1-16,-19 0 15,0 8-15,0 1 16,0 0-16,0 10 16,0-11-16,0 1 15,18 0-15,-18 9 16,0-18-16,0-10 0,19 19 15,-19-18 1,0-29 78</inkml:trace>
          <inkml:trace contextRef="#ctx0" brushRef="#br0" timeOffset="190873.3093">17727 996 0,'-19'0'140,"19"-9"-140,84-28 94,-84 46-78,19 10-1,-19 18 1,0-9-1,-10-9 1,10-1 0,-18-18-1,18 19 1,-19-19 15,47-9 94,-9 9-109,-1 0-1,1 0 1,-19 9 0,9-9-1,-9 9-15,0 10 16,0-1 0,0 1 15,0 0-16,-37-19 1,9 0 0,0 18-1,0-18 1,10 0-16,-1 0 16,0 0 15</inkml:trace>
          <inkml:trace contextRef="#ctx0" brushRef="#br0" timeOffset="192180.0339">17811 615 0,'9'0'47,"10"0"-15,-1 0-17,1 0 1,-1 0-1,1 0 1,0 0 15,-1 9 47,-18 56 16,0-27-94,0-20 16,19 1-16,-19-1 15,0 1-15,0 0 16,0 9-16,0-10 0,18 19 16,-18-9-16,0 0 15,0 0-15,19-9 16,-19-1-16,0 1 16,28 28-1,-28-20 1,0-8-1,-47 0 220,29-19-220</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41:10.57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4A6FD86-AD6E-476D-A176-23D405D8CEC1}" emma:medium="tactile" emma:mode="ink">
          <msink:context xmlns:msink="http://schemas.microsoft.com/ink/2010/main" type="writingRegion" rotatedBoundingBox="11741,4962 11030,7678 10255,7475 10966,4759"/>
        </emma:interpretation>
      </emma:emma>
    </inkml:annotationXML>
    <inkml:traceGroup>
      <inkml:annotationXML>
        <emma:emma xmlns:emma="http://www.w3.org/2003/04/emma" version="1.0">
          <emma:interpretation id="{C76D62AE-C768-4242-B979-6F36EA256BA4}" emma:medium="tactile" emma:mode="ink">
            <msink:context xmlns:msink="http://schemas.microsoft.com/ink/2010/main" type="paragraph" rotatedBoundingBox="11741,4962 11030,7678 10255,7475 10966,4759" alignmentLevel="1"/>
          </emma:interpretation>
        </emma:emma>
      </inkml:annotationXML>
      <inkml:traceGroup>
        <inkml:annotationXML>
          <emma:emma xmlns:emma="http://www.w3.org/2003/04/emma" version="1.0">
            <emma:interpretation id="{68F017DE-BBB9-4615-8021-C7F50ADFF5D1}" emma:medium="tactile" emma:mode="ink">
              <msink:context xmlns:msink="http://schemas.microsoft.com/ink/2010/main" type="line" rotatedBoundingBox="11741,4962 11030,7678 10255,7475 10966,4759"/>
            </emma:interpretation>
          </emma:emma>
        </inkml:annotationXML>
        <inkml:traceGroup>
          <inkml:annotationXML>
            <emma:emma xmlns:emma="http://www.w3.org/2003/04/emma" version="1.0">
              <emma:interpretation id="{4C7B32CF-7C91-494E-A26F-304298A5476C}" emma:medium="tactile" emma:mode="ink">
                <msink:context xmlns:msink="http://schemas.microsoft.com/ink/2010/main" type="inkWord" rotatedBoundingBox="11696,4950 11466,5828 11054,5720 11284,4842"/>
              </emma:interpretation>
              <emma:one-of disjunction-type="recognition" id="oneOf0">
                <emma:interpretation id="interp0" emma:lang="" emma:confidence="1">
                  <emma:literal/>
                </emma:interpretation>
              </emma:one-of>
            </emma:emma>
          </inkml:annotationXML>
          <inkml:trace contextRef="#ctx0" brushRef="#br0">688 836 0,'-19'0'78,"1"0"-62,-10 0-1,28 9-15,-28-9 16,0 0-1,9 0 1,19 19-16,-18-19 16,-1 0 15,19 18 47,0 10-78,10 19 16,-10-19-1,0 0-15,0 0 16,0 9-16,27 0 16,-27 28-16,0-9 15,0 0-15,0 0 16,0-10-16,0 10 15,0-19-15,0 10 16,0-10-16,0-9 16,0 9-16,0-28 0,0 10 15,0 0 1,0-1 0,0 1-1,0-1 32,10-18-16,8 0-15,1 0 0,0 0-1,8 0 1,11 0-1,-20 0 1,-8 0 0,-10-9-1,18 9 17</inkml:trace>
        </inkml:traceGroup>
        <inkml:traceGroup>
          <inkml:annotationXML>
            <emma:emma xmlns:emma="http://www.w3.org/2003/04/emma" version="1.0">
              <emma:interpretation id="{8F9A2E13-44FB-4EED-A79B-7ED9BCB92B69}" emma:medium="tactile" emma:mode="ink">
                <msink:context xmlns:msink="http://schemas.microsoft.com/ink/2010/main" type="inkWord" rotatedBoundingBox="11120,6410 10944,7082 10395,6939 10572,6266"/>
              </emma:interpretation>
              <emma:one-of disjunction-type="recognition" id="oneOf1">
                <emma:interpretation id="interp1" emma:lang="" emma:confidence="1">
                  <emma:literal/>
                </emma:interpretation>
              </emma:one-of>
            </emma:emma>
          </inkml:annotationXML>
          <inkml:trace contextRef="#ctx0" brushRef="#br0" timeOffset="118247.7786">13367 392 0,'65'-93'109,"-28"65"-109,-9 0 16,-28 0-16,28 9 15,-28 1-15,28-10 16,-28 9-16,28 1 16,-28-1-16,0 0 15,0 10-15,0-10 16,0 29 78,0-1-79,0 28 1,0-9-1,0-9-15,0-1 16,0 1-16,-19 9 16,19 0-16,0 18 15,0-18-15,0 0 0,0 0 16,0-9-16,0-1 16,0 1-16,0 9 15</inkml:trace>
          <inkml:trace contextRef="#ctx0" brushRef="#br0" timeOffset="119317.2127">13274 587 0,'9'0'78,"19"0"-78,-9 0 16,-1 0-16,1 0 15,-1 0-15,10 0 16,0 0-16,0 0 16,9 0-16,-9 0 15,0 0-15,0 0 16,9-19-16,-9 19 15,0 0-15,0 0 16,-9 0-16,-1 0 16,1-18-16,-1 18 15,10 0 1,-9 0 0,0 0 46</inkml:trace>
          <inkml:trace contextRef="#ctx0" brushRef="#br0" timeOffset="121881.688">13432 727 0,'0'-19'63,"19"19"-47,18 0-1,-9 0-15,-10 0 16,1 0-16,-1-19 15,10 19 1,0 0-16,0 0 0,9 0 16,-9 0-16,93-28 125,-130 38-63</inkml:trace>
        </inkml:traceGroup>
        <inkml:traceGroup>
          <inkml:annotationXML>
            <emma:emma xmlns:emma="http://www.w3.org/2003/04/emma" version="1.0">
              <emma:interpretation id="{B72A6CD4-0665-486D-B70E-B149C1156AB7}" emma:medium="tactile" emma:mode="ink">
                <msink:context xmlns:msink="http://schemas.microsoft.com/ink/2010/main" type="inkWord" rotatedBoundingBox="10898,7081 10827,7350 10712,7320 10782,7050"/>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X</emma:literal>
                </emma:interpretation>
              </emma:one-of>
            </emma:emma>
          </inkml:annotationXML>
          <inkml:trace contextRef="#ctx0" brushRef="#br0" timeOffset="123260.4352">13571 1062 0,'0'-19'15,"10"19"1,-10-28 0,18 28-16,-18-19 15,19 19-15,-19-28 16,28 28-16,-28-27 15,28 27-15,-28-38 16,28 38-16,-28-28 16,18 28-16,-18-18 15,28-1 1,-28 1 0,0 27 62,-18 10-63</inkml:trace>
        </inkml:traceGroup>
        <inkml:traceGroup>
          <inkml:annotationXML>
            <emma:emma xmlns:emma="http://www.w3.org/2003/04/emma" version="1.0">
              <emma:interpretation id="{21586ABE-5BD2-4A03-AF23-D25AE59DD590}" emma:medium="tactile" emma:mode="ink">
                <msink:context xmlns:msink="http://schemas.microsoft.com/ink/2010/main" type="inkWord" rotatedBoundingBox="10810,7070 10675,7585 10272,7479 10407,6965"/>
              </emma:interpretation>
              <emma:one-of disjunction-type="recognition" id="oneOf3">
                <emma:interpretation id="interp7" emma:lang="" emma:confidence="1">
                  <emma:literal/>
                </emma:interpretation>
              </emma:one-of>
            </emma:emma>
          </inkml:annotationXML>
          <inkml:trace contextRef="#ctx0" brushRef="#br0" timeOffset="122769.9376">13553 829 0,'0'19'63,"0"27"-48,0-27-15,0 27 16,0-18 0,0 0-16,0 9 15,0-9-15,0-9 16,0-1-16,0 1 16,0-10-16,0 28 15,0-18 1,9-19-1,-9-28 64</inkml:trace>
          <inkml:trace contextRef="#ctx0" brushRef="#br0" timeOffset="121026.4117">13413 745 0,'0'84'78,"0"-47"-62,-9 242 77,9-260-93,0-1 16,0 10 0,0-9-16,-19-19 15,19-9 48</inkml:trace>
          <inkml:trace contextRef="#ctx0" brushRef="#br0" timeOffset="120370.5664">13246 764 0,'0'18'31,"0"1"-31,0 0 15,9-1 1,-9 10-16,19-9 16,-19 9-16,18 9 0,66 298 125,-84-354-94,0 1-15,0-1-16</inkml:trace>
        </inkml:traceGroup>
        <inkml:traceGroup>
          <inkml:annotationXML>
            <emma:emma xmlns:emma="http://www.w3.org/2003/04/emma" version="1.0">
              <emma:interpretation id="{CBEBC83A-B763-458C-8D26-84875BE347C9}" emma:medium="tactile" emma:mode="ink">
                <msink:context xmlns:msink="http://schemas.microsoft.com/ink/2010/main" type="inkWord" rotatedBoundingBox="11132,7285 11043,7629 10721,7544 10811,7201"/>
              </emma:interpretation>
              <emma:one-of disjunction-type="recognition" id="oneOf4">
                <emma:interpretation id="interp8" emma:lang="" emma:confidence="0">
                  <emma:literal>K</emma:literal>
                </emma:interpretation>
                <emma:interpretation id="interp9" emma:lang="" emma:confidence="0">
                  <emma:literal>k</emma:literal>
                </emma:interpretation>
                <emma:interpretation id="interp10" emma:lang="" emma:confidence="0">
                  <emma:literal>=</emma:literal>
                </emma:interpretation>
                <emma:interpretation id="interp11" emma:lang="" emma:confidence="0">
                  <emma:literal>w</emma:literal>
                </emma:interpretation>
                <emma:interpretation id="interp12" emma:lang="" emma:confidence="0">
                  <emma:literal>y</emma:literal>
                </emma:interpretation>
              </emma:one-of>
            </emma:emma>
          </inkml:annotationXML>
          <inkml:trace contextRef="#ctx0" brushRef="#br0" timeOffset="123700.1037">13665 941 0,'0'18'15,"0"1"17,27 9-1,-8 9-31,-19-9 15,19-28 1,-19 28-16,18 0 16,-18-10-1,19 1 1,-19-1 15</inkml:trace>
          <inkml:trace contextRef="#ctx0" brushRef="#br0" timeOffset="124483.6479">13813 1313 0,'0'-10'47,"0"-8"-47,10 18 16,-10-19-16,0 10 16,18 9-1,-18-37-15,19 37 16,-19-28-16,19 28 15,-19-28-15,18 0 16,-18 9 0,0 112 124,0-74-140,0 0 16,0-1-16,0 1 16,0-1-16,0 1 15,0 9 1,0-9-1,0-29 48,0-8-63</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3:58.079"/>
    </inkml:context>
    <inkml:brush xml:id="br0">
      <inkml:brushProperty name="width" value="0.05292" units="cm"/>
      <inkml:brushProperty name="height" value="0.05292" units="cm"/>
      <inkml:brushProperty name="fitToCurve" value="1"/>
    </inkml:brush>
  </inkml:definitions>
  <inkml:trace contextRef="#ctx0" brushRef="#br0">-6301 2261 0,'0'-19'47,"9"19"-47,9 0 15,9 0 1,-1 0 0,19 0-1,-37 0 1,10 0-16,0 0 15,18 0-15,-10 0 16,-26 10 0,18-10-1,-18 18 63,0 1-62,0 0 0,0 9-1,0 0 1,0-9 0,0 0-16,0-1 0,0 1 15,0 9-15,0 0 16,0 0-16,0 1 15,0 8-15,0-9 16,0 0-16,0 113 47,0-122-47,0-1 16,18 20-1,-18-20-15,0 1 16,0 9-16,17 10 31,-17-10-31,0-9 16,0-1 15,0 1 0,-8-19 110,-19 0-79,0 0-46,10 0 15,-1 0-15,0 0-1,27 0 79</inkml:trace>
  <inkml:trace contextRef="#ctx0" brushRef="#br0" timeOffset="1966.5354">-5937 2992 0,'9'0'32,"9"0"-17,0 0 1,-18-9 0,27 9-16,8-19 15,-8-9 1,-10 9-1,-17 0 1,18 19 0,-18-19-1,0 1 1,0 8 0,-9 10-1,-8 0 16,-1 0-15,0 0 0,0 10-1,18 8 1,-17-18-16,17 29 16,0-1-1,0 19 1,0-19-16,0 0 31,8-28-31,-8 19 0,27-19 16,-9 18-1,0-18 1,8-9 0,-8-10-1,-18 0 1,18 1-1,-18-1 48,0 28-16,0 10-32,18-19-15,-18 9 16,17-9-16,1 29 16,9-29-1,-1 0 1,10-19 0,-36 0-1,9 19 1,-9-9-16,0-29 15,0 10 1,0 0 0,-18 9 15,-18 19-15,28 0-1,-10 0 1,0 0 15,18 10-15,0 8-1,0 1-15,0 9 32,0-9-32,9 0 15,9-19 16,-1 0 1,-17-10-17,18-8 1,0 18 46,-18 9-46,0 10-16,0 18 16,0-18-1,0 0-15,0-1 16,18 1-16,-18 9 16,0-9-1,0-28 63</inkml:trace>
  <inkml:trace contextRef="#ctx0" brushRef="#br0" timeOffset="-5210.2746">-6958 2523 0,'9'0'62,"8"10"-46,1 18-1,-18-9-15,36 9 16,-36-10-16,26 1 16,-26 0-16,18 0 15,-18-1-15,18 1 16,-18 0-16,18-19 15,-18 28-15,17-28 0,-17 19 16,18-19-16,-18 19 16,18-19-1</inkml:trace>
  <inkml:trace contextRef="#ctx0" brushRef="#br0" timeOffset="-4729.5718">-6745 2467 0,'0'28'47,"0"-18"-31,0 8-16,0 20 16,0-10-16,0 0 15,0 0-15,0 0 16,0 10-16,0-10 15,0 0-15,0-9 16,0 0-16,0-1 16,0 1-16,0 0 15,0-1-15,0-8 16,18-10 31,-18-19-47</inkml:trace>
  <inkml:trace contextRef="#ctx0" brushRef="#br0" timeOffset="-3937.6836">-6550 2448 0,'0'10'63,"0"9"-63,0-1 15,0 1-15,0 0 16,0 9-16,0 19 15,0-10-15,0 10 16,0-9-16,0-10 16,0 9-16,0-27 15,0 27 1,0-18 0</inkml:trace>
  <inkml:trace contextRef="#ctx0" brushRef="#br0" timeOffset="-2990.8913">-6594 2655 0,'9'0'62,"18"0"-46,-10 0-16,28 0 31,35 0 1,-63 0-17</inkml:trace>
  <inkml:trace contextRef="#ctx0" brushRef="#br0" timeOffset="-3410.385">-6434 2477 0,'0'9'47,"0"10"-32,0 9 1,0-9-16,0-1 15,0 1-15,0-10 16,0 10-16,0 19 16,0 46 15,0-65-31,0-1 0,0 11 16,27-11-1,-27 1 1</inkml:trace>
  <inkml:trace contextRef="#ctx0" brushRef="#br0" timeOffset="-1595.2983">-6327 2786 0,'8'0'110,"-8"-19"-95,18 19-15,9 0 16,0 0 0,-10 0-1,1 9 16,-18 10-15,0 0 0,0 9-1,-9-28-15,9 37 0,-18-37 16,18 29 0,-17-29-16,-1 18 15,0-18 1,18-9 62,0-10-31,9 19-47,9 0 31,8 0-15,-8 0-1,0 0 1,-18 10-16,18-10 16,-18 18-1,0 1 1,0 0 15,0 0-15,-9-1-1,-9-18 1,18 28-16,-18-28 0,1 19 16,-1-19-1,0 0 1,0 0-1,0 0 1,1 0 0,-1 0 15,36-9 31</inkml:trace>
  <inkml:trace contextRef="#ctx0" brushRef="#br0" timeOffset="-7025.4746">-6887 2242 0,'-9'0'93,"-9"0"-61,-8 0-1,8 0-16,-9 0 1,1 0 0,-1 0-16,9 0 15,18 10 1,-18-10-16,1 0 16,-1 0 15,0 0 31,18 18-62,0 1 141,0 0-125,0 0-1,0-1 1,0 10-1,0-9-15,0 0 16,0 0-16,0-10 16,0 29-16,0-10 15,0 0-15,0 0 0,9 9 16,-9-9-16,0 10 16,0 9-16,0-19 15,0 0-15,0 0 16,0 10-16,0-10 15,0 0-15,0 0 16,0 0-16,0-9 16,0 0-16,0-1 15,0 1-15,0 9 16,0-9 0,0 0-1,0-1 1,0 1 31,18-19 109,-1 0-140,1 0-1,9 0 1,0 0-1,-10 0 1,1 0 0,0 0-1,0-9 1</inkml:trace>
  <inkml:trace contextRef="#ctx0" brushRef="#br0" timeOffset="73740.9703">-447 2767 0,'9'0'47,"18"0"-31,-10-9-16,1 9 15,0 0-15,0 0 16,0 0-16,-1 0 15,1 0-15,0 0 16,0 0-16,-1 0 16,1 0-16</inkml:trace>
  <inkml:trace contextRef="#ctx0" brushRef="#br0" timeOffset="4127.7299">-5483 2683 0,'8'0'47,"10"0"-31,0 0-16,0 0 16,44 0 15,-44 0-31,-1 0 0,1 0 15,9 0 1,-1 0 0,-8 0-1,0 0 1</inkml:trace>
  <inkml:trace contextRef="#ctx0" brushRef="#br0" timeOffset="3520.8212">-5439 2542 0,'9'0'78,"17"0"-62,-8 0 0,0 0-16,0 0 15,-9 0-15,8 0 16,1 0-16,0 0 15,0 0 1,-1 0 0,1 0-1,-18 10 48</inkml:trace>
  <inkml:trace contextRef="#ctx0" brushRef="#br0" timeOffset="31136.8655">-4738 2908 0,'9'9'109,"9"29"-93,-18-20-16,18 10 0,-18 0 16,26 19-16,-26 0 15,18-19-15,-18 10 16,18 9-16,-18-1 16,27 1-16,-27-19 15,17 1-15,-17-11 16,0 1-16,18 0 15,-18 0 1,18-19-16,-18 18 16,0-27 62</inkml:trace>
  <inkml:trace contextRef="#ctx0" brushRef="#br0" timeOffset="31895.5949">-4436 2936 0,'0'-19'0,"0"28"125,0 20-110,0-11 1,0 1-16,-9 9 15,9 0-15,0 19 16,-26-19-16,26 19 0,0-19 16,-18 0-16,18 0 15,0 10-15,0-10 16,-18 0-16,18-9 16,0 0-16,0-1 15,-17 1-15,17 0 16,0 18-1,0-18 1,-18-19-16,18 19 31,0-29 32,0-8-63</inkml:trace>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41:11.69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B320AE5-7589-4421-97AB-F96B51D754DD}" emma:medium="tactile" emma:mode="ink">
          <msink:context xmlns:msink="http://schemas.microsoft.com/ink/2010/main" type="writingRegion" rotatedBoundingBox="11413,4946 14020,4698 14114,5682 11506,5930"/>
        </emma:interpretation>
      </emma:emma>
    </inkml:annotationXML>
    <inkml:traceGroup>
      <inkml:annotationXML>
        <emma:emma xmlns:emma="http://www.w3.org/2003/04/emma" version="1.0">
          <emma:interpretation id="{917E21F4-D5B8-499E-B092-F27C56706CFD}" emma:medium="tactile" emma:mode="ink">
            <msink:context xmlns:msink="http://schemas.microsoft.com/ink/2010/main" type="paragraph" rotatedBoundingBox="11413,4946 14020,4698 14114,5682 11506,5930" alignmentLevel="1"/>
          </emma:interpretation>
        </emma:emma>
      </inkml:annotationXML>
      <inkml:traceGroup>
        <inkml:annotationXML>
          <emma:emma xmlns:emma="http://www.w3.org/2003/04/emma" version="1.0">
            <emma:interpretation id="{8D79A3D3-5338-40CF-A6FF-8898888E22BC}" emma:medium="tactile" emma:mode="ink">
              <msink:context xmlns:msink="http://schemas.microsoft.com/ink/2010/main" type="line" rotatedBoundingBox="11413,4946 14020,4698 14114,5682 11506,5930"/>
            </emma:interpretation>
          </emma:emma>
        </inkml:annotationXML>
        <inkml:traceGroup>
          <inkml:annotationXML>
            <emma:emma xmlns:emma="http://www.w3.org/2003/04/emma" version="1.0">
              <emma:interpretation id="{7024501E-D07D-49A4-8E10-DB43B24AFC13}" emma:medium="tactile" emma:mode="ink">
                <msink:context xmlns:msink="http://schemas.microsoft.com/ink/2010/main" type="inkWord" rotatedBoundingBox="11413,4946 14020,4698 14114,5682 11506,5930"/>
              </emma:interpretation>
              <emma:one-of disjunction-type="recognition" id="oneOf0">
                <emma:interpretation id="interp0" emma:lang="" emma:confidence="1">
                  <emma:literal/>
                </emma:interpretation>
              </emma:one-of>
            </emma:emma>
          </inkml:annotationXML>
          <inkml:trace contextRef="#ctx0" brushRef="#br0">2038 893 0,'0'9'15,"37"-9"1,-9 28-1,-10-28-15,1 37 16,0-37-16,9 19 16,9-19-16,-9 18 15,0-18-15,9 28 16,-9-28-16,-10 28 16,1-28-16,-19 28 15,28-28-15,-28 19 16,37-1 15,-37-36 32,-9-29-63</inkml:trace>
          <inkml:trace contextRef="#ctx0" brushRef="#br0" timeOffset="-474.7">2056 911 0,'0'10'32,"10"27"-17,18 158 32,-28-167-31,0 0-16,0-9 15,0-1-15,18-18 16,-18 28-16,0-9 16,19-19 15,-19-10 16</inkml:trace>
          <inkml:trace contextRef="#ctx0" brushRef="#br0" timeOffset="419.9626">2354 753 0,'0'19'31,"0"-1"-31,9 1 16,-9 9-16,0 0 16,0 9-16,28-9 15,-28 0-15,0 0 16,19 9-16,-19-9 0,0 0 15,0 0-15,18-10 16,-18 1-16,0 18 16,19-37 15,-19-28 31,0 10-62</inkml:trace>
          <inkml:trace contextRef="#ctx0" brushRef="#br0" timeOffset="2539.1038">2587 1097 0,'-10'0'0,"10"-9"125,10-10-93,8 19-17,1 0 1,-1 10-1,-18 18 1,0-10 0,0 29-1,0-29-15,0-8 16,0 36 0,-9-27-16,9-1 15,-18-18-15,18 28 16,-19-28-16,0 19 15,1-19 17,18-9 46,9 9-63,0 0 1,10 0 0,0 0-1,-1 0 1,1 0 0,-1 0 15,-18-19-16</inkml:trace>
          <inkml:trace contextRef="#ctx0" brushRef="#br0" timeOffset="3861.9701">2605 651 0,'19'0'79,"9"0"-64,-10 0-15,1 0 16,0 0-16,-1-19 15,1 19-15,-1 0 16,1 0 0,0 0 15,-19 9 16,18 10-32,-18 9-15,0-9 16,0-1-16,0 1 16,0 9-16,19 9 15,-19-9-15,0 9 16,0 0-16,0 1 16,28-11-16,-28 11 15,0-10-15,0-1 16,18 1-16,-18 19 15,0-19-15,0 0 16,0-10-16,0 1 16,19 0-16,-19-1 15,0 1-15,0 9 16,0-10 0,0 20 15,0-20 16,-9-18 93,-10 0-124,0 0 0,1 0-1,-1 0 1,19-18 62</inkml:trace>
          <inkml:trace contextRef="#ctx0" brushRef="#br0" timeOffset="13256.0875">2903 735 0,'9'-10'109,"-9"-8"-93,19 18-1,-19-19-15,19 0 16,-19 1 0,0-1-1,18 1 1,-18-1 0,0 28 109,0 19-94,0-9-16,0-1-15,0 10 16,19-28 0,-19 28-16,0-9 15,0-1 1,0 1 15,0 0-15,0-29 78,18 10-79</inkml:trace>
          <inkml:trace contextRef="#ctx0" brushRef="#br0" timeOffset="14006.6905">3024 949 0,'0'-10'46,"0"-8"-30,19-10 0,-19 9-1,18-55 17,1 55-32,-19 0 15,0 1-15,18-1 16,-18 1-16,0-10 15,19 28-15,-19-28 16,0 9 0,0 1-1,19 18 1,-19-19 15</inkml:trace>
          <inkml:trace contextRef="#ctx0" brushRef="#br0" timeOffset="14952.0273">3173 744 0,'0'-9'47,"18"9"-31,-18-19 15,19 19-15,0 0 46,-19 9-31,0 10-15,0 9 0,0 9-16,0-9 31,-10-28-31,10 28 15,0-10-15,-28-18 16,28 28-16,-18-9 16,18-28 124,9 9-140,10 0 32,-1-19-17,1 19 1,0 0-1,-19-19 17</inkml:trace>
          <inkml:trace contextRef="#ctx0" brushRef="#br0" timeOffset="18943.2021">3219 893 0,'10'0'203,"8"0"-172,1 0 16,-1 0 16,1 0-1</inkml:trace>
          <inkml:trace contextRef="#ctx0" brushRef="#br0" timeOffset="16496.8067">3536 567 0,'-10'0'31,"-8"0"32,-1 0-48,1 0 1,-10 0 0,9 0-16,-18 0 15,37 9-15,-10-9 16,-8 0 15,18 28 32,0-9-48,0 9 1,9-28-16,-9 28 15,0 9 1,19-18-16,-19-1 0,0 10 16,18 0-1,-18 0-15,0 9 0,0-9 16,19 0-16,-19 18 16,0-8-1,0 8-15,28-9 0,-28 10 16,0-19-16,0 0 15,0 0-15,0 9 16,0-9-16,0 0 16,0-10-16,0 29 47,19-29-16,-10-18 16,9 0-16,1 0 0,0 0-31,-1 0 16,1 0 15,-19-9-31,18 9 16</inkml:trace>
          <inkml:trace contextRef="#ctx0" brushRef="#br0" timeOffset="21537.1687">3610 707 0,'0'18'78,"0"1"-62,0 9-16,0 0 16,9 18-16,-9 1 15,0-10-15,19 9 16,-19 1-16,0-10 15,28-9-15,-28-9 16,0-1-16,0 1 16,9-19-16,-9 19 15,0-1 17,28-27-1</inkml:trace>
          <inkml:trace contextRef="#ctx0" brushRef="#br0" timeOffset="22618.3141">3647 949 0,'19'0'78,"18"0"-47,75-38 0,-94 38-15,1 0 0,0 0 31</inkml:trace>
          <inkml:trace contextRef="#ctx0" brushRef="#br0" timeOffset="22046.2463">3796 707 0,'0'9'16,"0"19"15,28-10-31,-28 1 0,0 0 16,0 9-16,19-1 15,-19 1-15,0 0 16,0 0-16,18 9 15,-18-9-15,0 0 16,0 0-16,19-9 16,-19-1-16,0 10 15,19-28 1</inkml:trace>
          <inkml:trace contextRef="#ctx0" brushRef="#br0" timeOffset="23631.1108">4010 1107 0,'0'-10'125,"19"10"-78,-1 0-32,-18 10 32,0 18-31,0-10-16,0 1 0,0-1 15,-9 10-15,9 10 16,-19-20-16,19 1 16,-18-19-16,18 28 15,-19-28-15,19-10 125,10 10-109,8 0-16,1 0 15,-1 0 1,1 0 0,0 0-1,-19-18 1,18 18 0,-18-28-1</inkml:trace>
          <inkml:trace contextRef="#ctx0" brushRef="#br0" timeOffset="25038.5877">3992 530 0,'9'0'78,"9"0"-62,20-28-1,-10 28 1,0 0-1,-10 0 1,1 0 0,-19 9 46,18-9-46,-18 19-1,0 18 1,0-28-16,0 10 16,0 0-16,0-1 0,0 10 15,0 9-15,19-9 16,-19 0-16,0 19 16,0-10-16,46 177 46,-46-168-46,19-8 16,28 157 31,-47-176-47,0-1 16,0 1-16,18-19 15,-18 18-15,0 1 16,0 0-1,0-1 17,-9-18 93,-10 0-94,1 0-15,-10 0 15,-9 0-16,27 0 17,-8 0-17</inkml:trace>
          <inkml:trace contextRef="#ctx0" brushRef="#br0" timeOffset="26620.5876">4243 558 0,'0'-10'62,"9"-17"-46,10 27 15,-19-19-31,65 28 47,-47 19 0,-18-19-47,-46 47 63,27-56-48,29 0 126,8 0-110,1 0-15,-1 0 15,-18 19-15,0-1-1,0 1 1,0 0-1,-9-19 1,9 18-16,-18 1 16,-1-19-1,19 19 1,-56-19 31,37 0-32</inkml:trace>
          <inkml:trace contextRef="#ctx0" brushRef="#br0" timeOffset="27281.0572">4503 521 0,'-9'18'62,"-28"75"-15,18-74-47,19-1 16,-18 1-16,18 0 15,0-1-15,-19-18 0,19 28 16,0-9-1,-19-19-15,19 18 16,-18-18 62,18-9-62</inkml:trace>
          <inkml:trace contextRef="#ctx0" brushRef="#br0" timeOffset="28382.3905">4531 660 0,'19'0'31,"-1"0"78,-18-19-77,19 19-17,0 0 16,-1 0 1,1 10 30,-19 8-62,0 1 16,-9 9-1,-10 0 1,-9 9 0,9-18-1,1-1 1,-1-18 0,38 0 109,-1 0-110,1 0 1,0 0-1,-1 0 1,1 0 15,-1 0 1</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43:03.85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F8551F17-1CFE-4EF8-B730-265BC1E2F9D8}" emma:medium="tactile" emma:mode="ink">
          <msink:context xmlns:msink="http://schemas.microsoft.com/ink/2010/main" type="writingRegion" rotatedBoundingBox="9714,6201 10288,6922 9576,7488 9002,6767"/>
        </emma:interpretation>
      </emma:emma>
    </inkml:annotationXML>
    <inkml:traceGroup>
      <inkml:annotationXML>
        <emma:emma xmlns:emma="http://www.w3.org/2003/04/emma" version="1.0">
          <emma:interpretation id="{17E5A55F-906B-473B-8DD0-AC49FB86191A}" emma:medium="tactile" emma:mode="ink">
            <msink:context xmlns:msink="http://schemas.microsoft.com/ink/2010/main" type="paragraph" rotatedBoundingBox="9714,6201 10288,6922 9576,7488 9002,6767" alignmentLevel="1"/>
          </emma:interpretation>
        </emma:emma>
      </inkml:annotationXML>
      <inkml:traceGroup>
        <inkml:annotationXML>
          <emma:emma xmlns:emma="http://www.w3.org/2003/04/emma" version="1.0">
            <emma:interpretation id="{98E0183B-4D32-4886-B3A6-E1BE164BE75B}" emma:medium="tactile" emma:mode="ink">
              <msink:context xmlns:msink="http://schemas.microsoft.com/ink/2010/main" type="line" rotatedBoundingBox="9714,6201 10288,6922 9576,7488 9002,6767"/>
            </emma:interpretation>
          </emma:emma>
        </inkml:annotationXML>
        <inkml:traceGroup>
          <inkml:annotationXML>
            <emma:emma xmlns:emma="http://www.w3.org/2003/04/emma" version="1.0">
              <emma:interpretation id="{61721CC4-4713-4790-B4DF-98415000058E}" emma:medium="tactile" emma:mode="ink">
                <msink:context xmlns:msink="http://schemas.microsoft.com/ink/2010/main" type="inkWord" rotatedBoundingBox="9714,6201 10288,6922 9576,7488 9002,6767"/>
              </emma:interpretation>
              <emma:one-of disjunction-type="recognition" id="oneOf0">
                <emma:interpretation id="interp0" emma:lang="" emma:confidence="1">
                  <emma:literal/>
                </emma:interpretation>
              </emma:one-of>
            </emma:emma>
          </inkml:annotationXML>
          <inkml:trace contextRef="#ctx0" brushRef="#br0">-37 2242 0,'0'-19'31,"0"28"47,0 10-62,-19 0-16,19-1 15,0 1-15,0 9 16,0 9-16,0-9 16,0 9-16,0 10 15,0-10-15,0 9 0,0-8 16,0 8-16,0 10 16,0-19-16,0 10 15,0-19-15,0 0 16,0-1-16,0-8 15,0 0-15,0-1 16,0-27 62,0-19-62,0-18-16</inkml:trace>
          <inkml:trace contextRef="#ctx0" brushRef="#br0" timeOffset="715.2642">-28 2577 0,'186'-233'125,"-167"215"-109,0-1-16,-1 19 0,-18-28 16,28 28-16,-28-19 15,0 29 79,0 8-78</inkml:trace>
          <inkml:trace contextRef="#ctx0" brushRef="#br0" timeOffset="1365.9517">103 2456 0,'0'9'46,"9"-9"-30,-9 28-16,28-9 16,-10 27-1,-18-27-15,19 18 16,-19-9-16,37 0 16,-37 0-16,19 0 15,-19 9 1,28-19-16,-28 10 15,18-28 1,-18 19 0,0-28 46</inkml:trace>
          <inkml:trace contextRef="#ctx0" brushRef="#br0" timeOffset="2971.3512">549 2540 0,'37'0'31,"-9"0"-15,-9 0 0,0 0-16,-10 0 15,9 0-15,1 0 16,18-28-1,-18 28 1,0 0 15,-19 9 1</inkml:trace>
          <inkml:trace contextRef="#ctx0" brushRef="#br0" timeOffset="2407.9854">354 2847 0,'28'-56'94,"-10"56"-78,1 0-1,-19 9-15,0 19 32,0-9-32,0-1 0,0 1 15,0-1-15,-9 1 16,9 0-16,-38-1 15,38 1-15,-46 9 16,27-10-16,1-18 16,18 19-16,-28-19 15,9 0 1,19-9 15,10-10 0,8 19-15,10 0 0,9 0-1,-9 0 1,-9 9 0,-1-9-1,1 0 1,0 0-1,-19-18 1,18 18 0</inkml:trace>
          <inkml:trace contextRef="#ctx0" brushRef="#br0" timeOffset="3412.2425">559 2651 0,'111'0'94,"-27"0"-16</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44:59.70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27CFF11-0350-4EE7-9F24-7A2BDD69E9F1}" emma:medium="tactile" emma:mode="ink">
          <msink:context xmlns:msink="http://schemas.microsoft.com/ink/2010/main" type="writingRegion" rotatedBoundingBox="1746,4233 22930,3775 22957,5013 1773,5471"/>
        </emma:interpretation>
      </emma:emma>
    </inkml:annotationXML>
    <inkml:traceGroup>
      <inkml:annotationXML>
        <emma:emma xmlns:emma="http://www.w3.org/2003/04/emma" version="1.0">
          <emma:interpretation id="{6CE211D9-E50A-4B48-B14E-A676F840EAD9}" emma:medium="tactile" emma:mode="ink">
            <msink:context xmlns:msink="http://schemas.microsoft.com/ink/2010/main" type="paragraph" rotatedBoundingBox="1746,4233 22930,3775 22957,5013 1773,5471" alignmentLevel="1"/>
          </emma:interpretation>
        </emma:emma>
      </inkml:annotationXML>
      <inkml:traceGroup>
        <inkml:annotationXML>
          <emma:emma xmlns:emma="http://www.w3.org/2003/04/emma" version="1.0">
            <emma:interpretation id="{7B50B791-A202-4C0F-A53D-2F0F4499DA6A}" emma:medium="tactile" emma:mode="ink">
              <msink:context xmlns:msink="http://schemas.microsoft.com/ink/2010/main" type="line" rotatedBoundingBox="1746,4233 22930,3775 22948,4576 1764,5035"/>
            </emma:interpretation>
          </emma:emma>
        </inkml:annotationXML>
        <inkml:traceGroup>
          <inkml:annotationXML>
            <emma:emma xmlns:emma="http://www.w3.org/2003/04/emma" version="1.0">
              <emma:interpretation id="{36F04BA6-77C5-49A7-83A9-27DD97F0A748}" emma:medium="tactile" emma:mode="ink">
                <msink:context xmlns:msink="http://schemas.microsoft.com/ink/2010/main" type="inkWord" rotatedBoundingBox="1746,4233 2399,4219 2410,4729 1758,4744"/>
              </emma:interpretation>
              <emma:one-of disjunction-type="recognition" id="oneOf0">
                <emma:interpretation id="interp0" emma:lang="" emma:confidence="1">
                  <emma:literal/>
                </emma:interpretation>
              </emma:one-of>
            </emma:emma>
          </inkml:annotationXML>
          <inkml:trace contextRef="#ctx0" brushRef="#br0">347 279 0,'-10'0'16,"10"9"77,-37 65-15,37-55-62,9 55 78,10-74-94,-19 19 15,19-19-15,-1 0 32,-18 19-17,19-19-15,-10 0 16,10 0 0,-1 0 15,-18-10-31,19 10 15,-19-18 1,19 18 0,-19-19 15,18 19-31,-18-18 16,0-1 15,19 0-16,-19 1 1,0-1 0,-65-74 77,-38 93-46,66 28-31,37-9 0,-18-1-16,18 1 15,0-1-15</inkml:trace>
          <inkml:trace contextRef="#ctx0" brushRef="#br0" timeOffset="907.1018">477 260 0,'0'19'31,"19"-1"0,-19 1-15,18-19 0,-18 28-16,28 9 15,-28-9 1,19 0-1,-19-10 1,18 1 0,1-19 15,0 0 0,-1 0-15,1-19-1</inkml:trace>
          <inkml:trace contextRef="#ctx0" brushRef="#br0" timeOffset="-1625.0699">12 0 0,'0'18'157,"0"29"-142,0-29 1,0 10-16,0-9 15,0 9-15,0 0 0,0 9 16,0-28-16,0 28 16,0-18-16,0-10 15,0 10-15,0 0 16,0-1-16,0 1 16,0-1-16,0 1 15,-10 0-15,10-1 16,0 1-16,0 9 15,0-10 1,0-27 234,10 9-234,18-19-1,18 19 1,-37 0 0,10 0-16,0 0 15,-1 0-15,1 0 16,9 0-1,-10 0 1,1 0 0,0 0-16,-1 0 31,1 0-15,-19-18-1</inkml:trace>
        </inkml:traceGroup>
        <inkml:traceGroup>
          <inkml:annotationXML>
            <emma:emma xmlns:emma="http://www.w3.org/2003/04/emma" version="1.0">
              <emma:interpretation id="{A82BB0E4-3558-4DEC-9389-38627A659AC2}" emma:medium="tactile" emma:mode="ink">
                <msink:context xmlns:msink="http://schemas.microsoft.com/ink/2010/main" type="inkWord" rotatedBoundingBox="2669,4214 4846,4167 4858,4712 2681,4759"/>
              </emma:interpretation>
              <emma:one-of disjunction-type="recognition" id="oneOf1">
                <emma:interpretation id="interp1" emma:lang="" emma:confidence="1">
                  <emma:literal/>
                </emma:interpretation>
              </emma:one-of>
            </emma:emma>
          </inkml:annotationXML>
          <inkml:trace contextRef="#ctx0" brushRef="#br0" timeOffset="2159.1387">924 474 0,'0'-19'31,"9"-27"-15,-9 37-16,37-19 16,-37 0-16,19 0 15,-19 9-15,0 1 0,18-1 16,-18 1-16,0-1 16,0-9-1,0 9 1,19 38 93,18 18-93,-18-18-16,-1-1 0,1 1 15,0-19 1,-1 28-16,1-28 0,-19 37 16,37-37-16,-37 19 15,19-1 1,-19 1 0,0 9-1,0 0 1,-28 0-1,0 0 1,9-28 0,1 0-1,-1 0 1,0-10-16,19-8 62</inkml:trace>
          <inkml:trace contextRef="#ctx0" brushRef="#br0" timeOffset="3430.0987">1249 335 0,'9'0'93,"10"0"-77,9 0 0,-9-19-1,-1 19 1,-18-19 0,19 19-16,-19-18 15,18 18 1,-18-19-16,19 19 15,-19-18 1,0-1 0,-28-37 62,-9 56-31,18 0-32,19 9 1,-18-9-16,18 19 16,-19 0-1,19-1 1,-19-18-16,19 28 15,0-9 1,0-1 0,0 10-1,0 9-15,0-9 16,19 0 0,-19-9-1,19-19 1,-19 18-16,9-18 15,-9 19 1,19-19-16,-1 0 16,1 19-1,-1-19 1,20 0 0,-29 0-1,19-19-15,0-9 16,-10 10-16,20-10 31,-20 9-31</inkml:trace>
          <inkml:trace contextRef="#ctx0" brushRef="#br0" timeOffset="4883.1476">1668 204 0,'-28'0'172,"9"0"-156,-9 10 0,10 18-1,18-1 1,-19 20-1,19-28-15,0 18 16,10 0 0,8-9-1,1-10 1,-1-18 0,-18 19-16,19-19 15,0 0 1,-1 0-1,1 0 1,-1-9 0,-18-10-16,19 19 15,-19-18 1,19 18 78,120 18-16,-120-18-63,37-65 64,-56 46-79,0 1 15,0-1 1,0 10-1,-10-19 1,-27 0 15,18 28-31,19-18 16,-18 18-16,-10 0 16,9 0-1,1 0 1,18 9-1,-19-9-15,19 18 16,-18 1-16,18 9 16,-19-28-1,19 28-15,0 9 16,0-9 0,0 0-1</inkml:trace>
          <inkml:trace contextRef="#ctx0" brushRef="#br0" timeOffset="6216.1816">1938 297 0,'28'-9'31,"-10"-19"-15,-18 10-16,19 18 15,-19-19 1,18 19-16,-18-28 16,19 28-1,-19-19-15,9 19 32,10 0-1,9 10 0,-28 36-15,18-27-16,-18-1 0,0 1 15,0-10 1,0 10-16,19 37 94,-19-66-94,0 1 0,84-186 109,-66 195-93,1 18 15,-19 1-31,0 0 16,0-1-16,19 1 15,-19-1-15,0 1 16,0 0-1,0-1-15,0 10 16,0-9 0</inkml:trace>
          <inkml:trace contextRef="#ctx0" brushRef="#br0" timeOffset="7283.0176">2403 232 0,'-19'0'46,"1"10"-30,18 8 15,-19-18-31,19 19 16,0 9 0,0-10-1,0 10 1,9-28-16,-9 19 15,19-19-15,-19 18 16,19-18-16,9 0 16,-28 19-1,27-19-15,1 0 16,0 0 0,-28-9-16,37 9 15,-37-19-15,28 19 16,-28-19-16,19 19 15,-19-9-15,19 9 16,-19-37 0,0 18-1,0 1 1,0 8 0,0-8-1,0-1 1,-10 19-1,10-18-15,-37 18 16,37-19-16,-28 19 0,0 0 16,28-19-1,-28 19-15,0 0 16,-9 0 0,19 19-1,-10 18 1,28-18-16,0-1 15,-19-18-15</inkml:trace>
          <inkml:trace contextRef="#ctx0" brushRef="#br0" timeOffset="7904.2875">2635-56 0,'0'18'47,"0"29"-31,0-28-1,0 8-15,0 1 0,0 10 16,0-11-16,0 1 16,0 0-16,0 0 15,0-9-15,0-1 16,19 20-16,-19-29 15,0 10-15,0-1 16,0 10 0</inkml:trace>
          <inkml:trace contextRef="#ctx0" brushRef="#br0" timeOffset="8909.9072">2738 195 0,'-19'0'31,"19"9"-16,0 10 1,-18-19 0,18 28-16,0-10 15,0 29-15,0-28 16,0-1 0,9-18-16,-9 28 0,19-9 15,-1-19 1,-18 18-1,19-18-15,9 0 16,0 0 0,-1 0-1,-27-9 1,19 9-16,0-19 16,-19 1-1,18 18 1,-18-19-16,0 1 15,0-1 1,0 0 0,0 1-1,0-10 1,-9 28-16,9-19 16,-19 19-16,19-18 15,-18 18-15,8 0 16,-8 0-1,-19 0 1,18 0 0</inkml:trace>
          <inkml:trace contextRef="#ctx0" brushRef="#br0" timeOffset="9559.3774">2952 307 0,'0'9'46,"0"10"-14,0-1-17,37 66 79,56-103-16,-74 1-47</inkml:trace>
        </inkml:traceGroup>
        <inkml:traceGroup>
          <inkml:annotationXML>
            <emma:emma xmlns:emma="http://www.w3.org/2003/04/emma" version="1.0">
              <emma:interpretation id="{37DC750D-9DD8-4A22-8BBF-2417FACB164E}" emma:medium="tactile" emma:mode="ink">
                <msink:context xmlns:msink="http://schemas.microsoft.com/ink/2010/main" type="inkWord" rotatedBoundingBox="5407,4280 7714,4230 7723,4649 5416,4699"/>
              </emma:interpretation>
              <emma:one-of disjunction-type="recognition" id="oneOf2">
                <emma:interpretation id="interp2" emma:lang="" emma:confidence="1">
                  <emma:literal/>
                </emma:interpretation>
              </emma:one-of>
            </emma:emma>
          </inkml:annotationXML>
          <inkml:trace contextRef="#ctx0" brushRef="#br0" timeOffset="13739.7289">4496 242 0,'19'102'110,"9"-102"-110,-28 28 15,18-28-15,-18 18 16,19-18-16,0 0 31,-10 0-15,10 0 0,-19-18-1,18 18-15,-18-19 16,0 1-16,19 18 15,-19-19-15,0 0 16,18-9 0,-18 1-1,0-11 1,0 10 0,0 10-1,0-1 16,0 1 1,19 18-1,18 0 0,0 0-31,-18 0 16,0 0-16,-1 0 15,-18 9 1,0 9 0,0 10-1,0 10 1,-9-10 0,9-1-1,-19-27 1,19 28-16,0-9 15,0 0 1,0-1 0,10-18 15,-10 19-31,28-19 16,-10 0-16,10 0 15,-9 0 1,-1 0-1,1 0 17</inkml:trace>
          <inkml:trace contextRef="#ctx0" brushRef="#br0" timeOffset="14282.3087">4748 242 0,'18'0'0,"1"0"16,-1 0-1,1 0-15,9-28 16,-10 28-16,1 0 15,9 0 1,-9 0 0,-1 0 15,1 9 16,-19 28-32,0-18 1,0 9 0,0-10-1,18-18-15,-18 19 16,19-19 15,-19-28-15,19 9-1</inkml:trace>
          <inkml:trace contextRef="#ctx0" brushRef="#br0" timeOffset="14456.9172">4999 37 0,'0'-19'31</inkml:trace>
          <inkml:trace contextRef="#ctx0" brushRef="#br0" timeOffset="10901.5831">3659 409 0,'0'-19'31,"9"19"-15,-9-37-16,19 9 16,-19 0-1,0-18 1,0 27-1,0 1-15,0-10 16,0 0-16,0 0 16,0 0-16,0 9 15,-9 19-15,9-18 16,-19 46 62,28-28-62,103 55 31,-94-55-32,1 0-15,9 0 16,-9 0-1,-19-9 32,-10 9-15,1 0-17,-10 0 1,19 9-1,-18-9-15,18 28 16,-19-28-16,19 28 16,0-9-16,-18-19 15,18 28-15,0 0 16,9-10 0,19 20-16,-10-38 15,1 0-15,0 18 16,-1-18-16,1 0 15,9 0 1,-10 0 0,-18-9-16,19 9 15,-19-19-15,19 1 16,8-1 15</inkml:trace>
          <inkml:trace contextRef="#ctx0" brushRef="#br0" timeOffset="12304.1939">4059 223 0,'9'0'47,"19"0"-31,0 0-1,-9 0 1,9-9 0,-10 9-1,-18-19-15,19 19 16,-19-19-1,0 1-15,0-1 16,-9 19 0,-10-18-1,0 18 1,-9 0 0,28 9-16,-27-9 15,27 18-15,-38-18 16,38 19-16,-9-19 15,9 19-15,-28-1 16,28 1 0,0 0-1,0 8 1,0 1 0,0 0-1,9-28-15,-9 19 16,19-1-1,0-18 1,9 19 0,-19-19-1,28 0 1,-18 0 0,-1-9-1,1 9 1,-19-19-16,18 19 15,-18-18-15,10 18 16,-10-28 0,28 9-1,-28 0 1,0 29 78,0 18-63,0-10-31,0 1 31,18-19-31,-18 18 0,10-18 16,8 0-1,1 19 1,92-47 62,-101 10-47,8-113 48,-27 131-79,9-28 15,-9 28-15,-28-18 16,9 18-1,9 0 1,0 0-16,-8 0 16,8 0-1,0 0 1,19 18 0,-18 10-16,18 0 15,0-9 1,0 37-1,0-28 1</inkml:trace>
          <inkml:trace contextRef="#ctx0" brushRef="#br0" timeOffset="15604.1098">5082 195 0,'0'9'0,"0"10"31,0-10-15,-18-9 0,18 37-1,0-18 1,0-10 0,0 10-1,9 9 1,10-28-1,-19 9-15,28-9 16,9 28 0,-19-28-1,1 0-15,0 0 16,9 0 0,-10 0-1,1-9 1,-1 9-1,-18-19 1,19 19 0,-19-18-1,19-1 1,-19 0 0,0 1-1,-28-103 79,9 121-94,-74-19 62,56 19-46,37 9 0,-28-9-16,28 19 0,-19-19 15,19 28 1,0-9-16</inkml:trace>
          <inkml:trace contextRef="#ctx0" brushRef="#br0" timeOffset="17036.0814">5352 260 0,'0'-9'62,"10"9"-46,-10-19-16,18 19 16,-18-9-16,19 9 15,-19-19-15,28 19 16,-28-18-16,18 18 16,1 0 15,-19 9-16,0 19 1,19-9-16,-19-1 16,0 1-16,0-1 15,0 1-15,18 0 16,-18 8 0,19-36 62,-19-19-63,0 10-15,0-1 16,18 0 0,-18 1-16,0-1 0,19 19 15,-19-28-15,19 0 16,-1 28 15,-18-9-15,19 9-1,-1 0 1,-18 19 0,19-19-16,-19 37 15,19-18-15,-19 111 94</inkml:trace>
          <inkml:trace contextRef="#ctx0" brushRef="#br0" timeOffset="17796.0961">5734 297 0,'18'0'47,"131"-65"62,-149 47-93,-56-20 46,19 38-46,19 10 0,-1 8-1,0 10 1,19 9 0,-18-37-16,18 28 15,0-9-15,0 9 16,0 0-1,9-10 1,19-18 0,-9 28-16,27-28 15,-27 0 1,-1 0-16,1 0 16,0-18-16,-1-1 15,1 0 1,-19 1-1,18 18 1</inkml:trace>
        </inkml:traceGroup>
        <inkml:traceGroup>
          <inkml:annotationXML>
            <emma:emma xmlns:emma="http://www.w3.org/2003/04/emma" version="1.0">
              <emma:interpretation id="{B188C5FE-D710-4BE5-9F99-C00B3E497F28}" emma:medium="tactile" emma:mode="ink">
                <msink:context xmlns:msink="http://schemas.microsoft.com/ink/2010/main" type="inkWord" rotatedBoundingBox="8160,4144 8383,4139 8394,4610 8170,4614"/>
              </emma:interpretation>
              <emma:one-of disjunction-type="recognition" id="oneOf3">
                <emma:interpretation id="interp3" emma:lang="" emma:confidence="1">
                  <emma:literal/>
                </emma:interpretation>
              </emma:one-of>
            </emma:emma>
          </inkml:annotationXML>
          <inkml:trace contextRef="#ctx0" brushRef="#br0" timeOffset="29573.0902">6487-56 0,'10'0'78,"18"0"-62,-10 0-1,1-19-15,-1 19 16,1-18-16,9 18 16</inkml:trace>
          <inkml:trace contextRef="#ctx0" brushRef="#br0" timeOffset="29019.5144">6441 260 0,'-19'0'32,"28"0"46,75-18 16,-65-38-16,-19 37-63,0-9 63,-9 10-15,-29 18-1,20 0-62,-1 9 63,0-9-63,1 46 62,18 85 48,46-57-16,75-83-16,-102-10-63,18-55 32</inkml:trace>
        </inkml:traceGroup>
        <inkml:traceGroup>
          <inkml:annotationXML>
            <emma:emma xmlns:emma="http://www.w3.org/2003/04/emma" version="1.0">
              <emma:interpretation id="{19B8EE6F-4FA3-49F1-AF41-2023636002BA}" emma:medium="tactile" emma:mode="ink">
                <msink:context xmlns:msink="http://schemas.microsoft.com/ink/2010/main" type="inkWord" rotatedBoundingBox="8783,4205 10486,4168 10495,4560 8791,4597"/>
              </emma:interpretation>
              <emma:one-of disjunction-type="recognition" id="oneOf4">
                <emma:interpretation id="interp4" emma:lang="" emma:confidence="1">
                  <emma:literal/>
                </emma:interpretation>
              </emma:one-of>
            </emma:emma>
          </inkml:annotationXML>
          <inkml:trace contextRef="#ctx0" brushRef="#br0" timeOffset="31108.3714">7027-28 0</inkml:trace>
          <inkml:trace contextRef="#ctx0" brushRef="#br0" timeOffset="30848.4483">7064 130 0,'0'9'63,"0"19"-48,0-9-15,0-1 16,0-8-16,0 8 16,0 1-16,0-1 15,0 10 1,9 0-1,-9-37 48</inkml:trace>
          <inkml:trace contextRef="#ctx0" brushRef="#br0" timeOffset="32407.3711">7111 297 0,'9'-9'47,"-9"-10"-31,19 19-1,-19-18 1,0-1-1,18 19-15,-18-18 16,0-1 0,19 19-16,-19-28 15,0 9-15,0 1 0,18-19 16,-18 18 0,19 19-1,0 0 48,-1 9-48,-18 29 1,37 92 62,-37-139 0,0-19-62,0 9-16,0 0 15,0 1-15,19 18 16,-19-28-16,19 9 16,-19 1-1,18 18 1,-18-19 0,19 19-16,-1 0 31,1 19-16,-19-1 1,0 1-16,19-1 16,-19 1-16,0 0 15,0-1-15,0 1 16,0 9 0,0-10-1</inkml:trace>
          <inkml:trace contextRef="#ctx0" brushRef="#br0" timeOffset="33336.8837">7474 37 0,'93'205'140,"-75"-187"-124,1-46 46,-19 0-46,0 10-16,0-1 16,0 0-16,18 1 15,-18-19-15,0 18 16,0 0 0,19-18-16,-19 19 15,0 8 1,19 10-1,-19-18 1</inkml:trace>
          <inkml:trace contextRef="#ctx0" brushRef="#br0" timeOffset="65408.1895">7678 204 0,'19'0'125,"0"0"-94,-1 0 1,1-18-17,-1 18 1,-18-10-1,19 10 1,0-28 0,-1 10-1,1 18 17,-19-19-32,18 1 46,-18-1-30,0 0 15,0 1 1,-9 18-17,9-9 1,-18 9-1,-1 0 17,10 0-1,-10 0 0,0 0 0,19 18-15,-18 10 0,18-19-1,0 10 17,-19-19-17,19 19-15,0-1 31,0 1-15,0-1 15,0 1-15,0 0 0,0-1-16,0 1 31,10-19-16,-10 18 1,9-18 31,-9 19-31,18-19-1,1 0 1,0 0 15,-1 0-15,1 0-1,-1 0 17,1 0-1,0-19 0,-1 19-15,-18-9-1,19-19 1,-19 10 15,18 18-31,-18-10 16,0-8-1,0-1 17,19-18-17,-19 18 1,0 1 0,0 8-1,0-8 16,0-1 1,0 28 108,19-9-124,-1 19 0,1-19 15,0 0-31,-19 19 15,18-19-15,1 0 16,-1 0 0,1 0 15,-28 0 156,-10 0-155,0 18-17,1 1 17,18 9-17,-19-28-15,19 28 16,0-10-1,0 1 1,0 0 0,0-1-1,0 1 1,0-1 15,10 1-15,8-19 15,-18 19-15,19-19-1,-1 0 1,1 0 0,9 0-1,-28-19 1,18 19-16,-18-19 15</inkml:trace>
          <inkml:trace contextRef="#ctx0" brushRef="#br0" timeOffset="67510.3204">8171 316 0,'10'0'32,"-10"-37"46,18 37-78,1-19 47,0 1-16,-1-1-16,1 0 1,-19 1 15,18 18-15,-18-19 0,19 19-1,-19-19-15,19 1 31,-19-1-15,0 1 15,0-1 94,0 28-31,0 10-78,0 0-1,18-1 1,-18 1 0,19-19-1,-19 18-15,18 1 16,-18 0-1,19-19 1,-19 18-16,0 1 16,0-10-1,19-9 1,-19 19 0,0-1-1,0 1 1,-10 0 15,-8-19 0,-1 0 1,1 0-17,-1 0-15,10 0 31,9-10-15,-19 10 0,19-9 46,9 9-46</inkml:trace>
          <inkml:trace contextRef="#ctx0" brushRef="#br0" timeOffset="68817.7154">8479 176 0,'0'10'0,"-19"-10"15,19 18 1,0 1 15,0 0-15,0-1 15,0 1-15,9-19-16,-9 18 31,10-18-31,8 0 31,-18 19-15,19-19-16,-1 0 31,1 0-15,0 0 15,-1-9 0,-18-10 0,19 19-31,-19-19 16,18-64 78,-18 64-79,0 0 17,-46-36 46,27 55-63,1 0-15,-1 0 16,0 0 0,19 9-1,-18-9 1,18 19-1,0 8 1,0-8 0</inkml:trace>
          <inkml:trace contextRef="#ctx0" brushRef="#br0" timeOffset="69692.4504">8655 158 0,'-18'0'31,"18"9"-15,0 10-1,0 37 32,0-47-31,0 9-1,9-18 1,-9 19 0,19-19-1,-19 19-15,18-19 16,1 18 0,-1-18-1,1 0 16,-19-9 1</inkml:trace>
        </inkml:traceGroup>
        <inkml:traceGroup>
          <inkml:annotationXML>
            <emma:emma xmlns:emma="http://www.w3.org/2003/04/emma" version="1.0">
              <emma:interpretation id="{8E858BDD-2038-469F-9902-9A934BFA383A}" emma:medium="tactile" emma:mode="ink">
                <msink:context xmlns:msink="http://schemas.microsoft.com/ink/2010/main" type="inkWord" rotatedBoundingBox="10912,4052 12814,4011 12828,4683 10927,4724"/>
              </emma:interpretation>
              <emma:one-of disjunction-type="recognition" id="oneOf5">
                <emma:interpretation id="interp5" emma:lang="" emma:confidence="1">
                  <emma:literal/>
                </emma:interpretation>
              </emma:one-of>
            </emma:emma>
          </inkml:annotationXML>
          <inkml:trace contextRef="#ctx0" brushRef="#br0" timeOffset="39850.6035">9167 297 0,'9'-9'78,"-9"-28"-63,19 37-15,-19-28 16,0 9-16,0 1 16,0-1-16,18 0 15,-18 1-15,0-1 16,0-9 0,-9 28-16,9 10 78,0 8-63,28-18 1,-28 19-16,28-19 16,0 0-1,0 0 1,0 0-1,-10 0 1,-18-9 15,-65 83 94,167 66-31,-74-140-78,-9-10-16,9-8 15,-10-1 1,-18-18 0,0 9-1,19 28 1,-19-28-16,0 9 15,-9 19 48,9 10-47,-19 8-1,19 10 1,0 9-1,9-18 1,10 0 0,149-94 93,-168 47-109</inkml:trace>
          <inkml:trace contextRef="#ctx0" brushRef="#br0" timeOffset="39997.0248">9558 37 0,'9'0'79</inkml:trace>
          <inkml:trace contextRef="#ctx0" brushRef="#br0" timeOffset="41077.3549">9651 269 0,'0'-9'31,"0"-9"-15,9 18-16,-9-19 15,19-9 1,-19 0 0,18 28-1,-18-28-15,19-9 16,-19 18-1,0 29 126,18 8-125,1 1-1,93 120 95,-112-120-79,-103-10 47,103-27-62,0-1-16</inkml:trace>
          <inkml:trace contextRef="#ctx0" brushRef="#br0" timeOffset="42631.0708">9930 195 0,'0'-19'0,"0"1"31,0-1-15,9 19-16,10 0 16,-19-18-1,18 18-15,10-19 16,0 19-1,-9 0 1,83 0 47,-102 9-48,37 103 63,-37-93-62,-9-19-16,9 18 16,-19-18-16,1 19 15,-1-19-15,1 0 16,-10 0-16,9 18 15,0-18-15,1 0 16,-1 0 0,38-9 46</inkml:trace>
          <inkml:trace contextRef="#ctx0" brushRef="#br0" timeOffset="41972.4533">9967 93 0,'0'9'62,"0"19"-46,0-10-16,0 1 16,0 9-16,0 0 15,0 9-15,0 0 16,0-9-16,0 0 15,0 9-15,0-18 16,0 0-16,9 27 47,-9-55 15,0-10-46,0 1 0,0-1-1,0 0 1</inkml:trace>
          <inkml:trace contextRef="#ctx0" brushRef="#br0" timeOffset="43746.9292">10218 176 0,'10'0'46,"17"0"-30,1 0 0,-9 0-1,0 0-15,8-18 16,11-10 0,-20 9-1,-18 1 1,0-1-1,0 0 17,-9 10-1,-10 9-15,1 0-1,-1 0 1,1 9-1,18 10 17,-19-19-32,19 19 15,0-10 1,0 28 0,0-18-16,0 9 15,0-10 1,0 1-1,0 0 1,0-10 0,9-9-1,-9 18-15,19-18 16,-1 0 0,1 0-1,9 0 1,-9 0-1,-19-9 1,18 9-16,1-18 16,-1-1 15,-18 0-15,19 19-16</inkml:trace>
          <inkml:trace contextRef="#ctx0" brushRef="#br0" timeOffset="44393.3282">10535-177 0,'9'0'31,"-9"9"-15,0 10 0,0-1-16,0 1 15,0 0-15,0-10 16,0 28-16,0-18 15,0 9-15,0 0 16,0-10-16,0 1 16,0-1-16,0 1 15,0 0-15,0-10 16,0 9-16,0 20 16,0-20-1,0 10 1,37-28-1,-18 0 1,-19 19-16,93-84 78</inkml:trace>
          <inkml:trace contextRef="#ctx0" brushRef="#br0" timeOffset="45480.57">10562-47 0,'214'-28'93,"-186"28"-93,-9 0 0,0 0 16,18-9 47</inkml:trace>
          <inkml:trace contextRef="#ctx0" brushRef="#br0" timeOffset="44961.8072">10711-214 0,'10'37'63,"-10"-19"-63,0 1 15,0 0-15,-10-1 16,-8 233 62,46-185 0,18-66-62,-9-19 46</inkml:trace>
          <inkml:trace contextRef="#ctx0" brushRef="#br0" timeOffset="46659.2308">10869 65 0,'0'18'31,"0"1"-15,0 0-1,0-1 1,0-9-1,10 19 1,8-9 15,1-19-15,-19 19 0,19-19-16,-1 0 15,1 0 1,-1 0-1,1 0 17,18-10 15,-37-8-32,19 18 1,-19-19-16,0 0 31,0 1-15,0-1-1,0 1 1,-9 18 0,9-19-1,-19 19 1,0 0-16,19-19 15,-18 19-15,-1 0 16,1 0 0,-1-18-1,0 18 17,1 28-17,-10 9 1,28-18-1,0-1-15</inkml:trace>
        </inkml:traceGroup>
        <inkml:traceGroup>
          <inkml:annotationXML>
            <emma:emma xmlns:emma="http://www.w3.org/2003/04/emma" version="1.0">
              <emma:interpretation id="{D17A1181-0478-484E-9300-BA13A3E9B6B8}" emma:medium="tactile" emma:mode="ink">
                <msink:context xmlns:msink="http://schemas.microsoft.com/ink/2010/main" type="inkWord" rotatedBoundingBox="13378,4006 14597,3980 14607,4453 13389,4480"/>
              </emma:interpretation>
              <emma:one-of disjunction-type="recognition" id="oneOf6">
                <emma:interpretation id="interp6" emma:lang="" emma:confidence="1">
                  <emma:literal/>
                </emma:interpretation>
              </emma:one-of>
            </emma:emma>
          </inkml:annotationXML>
          <inkml:trace contextRef="#ctx0" brushRef="#br0" timeOffset="74827.6393">11930 111 0,'10'0'78,"-10"19"-47,18 9 1,-18-19-17,0 10 16,19-1-15,83-8 93,-102-29-93</inkml:trace>
          <inkml:trace contextRef="#ctx0" brushRef="#br0" timeOffset="73697.0883">11633 242 0,'0'-19'16,"18"19"15,-18-19-15,19 19-1,-19-18 1,18 18 15,-18-19-31,19 0 31,0-8-15,-19 8 0,0 0-1,18 19-15,-18-18 16,-9 18 124,9 9-93,-19-9-31,19 19-16,0-1 16,-18 1-1,18-1 16,0 1 1,0 0-1,9-19-31,-9 18 16,19-18 15,-19 19-16,18-19 1,1 19 15,-1-19 1,1 0-1,0 0-16,-1 0 17,1 0-1,-10 0 0,-9-10 0,19 10-31,-19-18 32,18 18-32,-18-19 15,19 19 17,-19-19-32,0 1 31,0-1 0,0 1 0,0 8 1,0-8-1,0-1-16,-9 19 1,9-19-16,-19 19 16,19-18-1,-19 18 1,1-19 15,-1 19 0,10 0-15,9-18 0,-19 18 15,1 0-15,-1 0 15,19 9-31,-28-9 15,28 28-15,-18-28 16,18 28-16,-28-10 16,28 1-16,-10-19 15</inkml:trace>
          <inkml:trace contextRef="#ctx0" brushRef="#br0" timeOffset="76429.6143">12107 65 0,'9'0'110,"-9"-10"-95,19 10-15,-19-18 16,19 18-16,-19-19 16,9 19-16,-9-18 15,28-1 1,-28-9 15,0 9-15,18 19-16,-18-46 47,0 27-47,0 1 15,0-1 1,0 1 0,0-1 15,-9 19-31,-9 0 31,18-19-15,-19 19-1,0 0 17,19 10-17,-18-10-15,18 18 31,-19-18-15,19 19-16,-19 9 31,19 0-15,0 9 15,0-28-15,0 10-1,0-1-15,0 1 16,0 9 0,0 9-1,0-9 1,0-9 0,0-1-1,0 1 1,0-1-1,28 48 110,38-48-31,-48-27-78,-18-10-16,19 19 15,-19-28 1,0 10-16</inkml:trace>
          <inkml:trace contextRef="#ctx0" brushRef="#br0" timeOffset="78086.7224">12284 74 0,'0'-9'47,"9"9"-47,-9-19 16,19 19-1,-1-37 17,1 18-17,0-18 17,-19 28-17,18 9-15,-18-19 16,0 1-1,0-1 1,19 19-16,-19-19 16,0 1-16,0-1 31,0 1 0,0-1-15,0 0-1,-9 19 1,-10 0 15,19-18-15,-19 18 0,1 0 15,-1 9-16,19 10 1,-19-19 0,19 37-16,0-9 15,-18-28 1,18 18-16,0 1 16,0 0-1,0 8 1,-19-8-1,19 102 110,0-47-31,-18-55-78,18 0-1,0-1 1,9-18 0,-9 19-1,19-19 1,-1 0 0,1 0-1,-1 0 1,1 0-1,-19-9 1,9 9 0,19-19-16,-9 19 15,-19-19 1</inkml:trace>
          <inkml:trace contextRef="#ctx0" brushRef="#br0" timeOffset="79313.805">12451 83 0,'-18'0'16,"18"10"31,-10-10-32,10 18 1,0 1-1,0-10 17,0 10-17,19-19 1,9 28-16,-19-28 31,10 0-15,-19 9-16,18-9 15,1 0 1,0 0 0,-1-9 15,1-10-15,9 0 15,-28 1-16,9 18-15,-9-19 16,0 1 0,0-1-1,0 0 1,-9 1 0,-10-1-1,1 19 1,-1 0-1,0 0 1,-46 10 62,28 83-31</inkml:trace>
          <inkml:trace contextRef="#ctx0" brushRef="#br0" timeOffset="79944.3315">12665 102 0,'0'9'62,"19"10"-46,-19-1-16,0 1 16,19-19-1,-19 19-15,18-19 16,-18 18 0,19-18-16,-1 0 15,1 0 1,9 0-1,0 0 1,-10 0 0</inkml:trace>
        </inkml:traceGroup>
        <inkml:traceGroup>
          <inkml:annotationXML>
            <emma:emma xmlns:emma="http://www.w3.org/2003/04/emma" version="1.0">
              <emma:interpretation id="{DDF879BD-B0CC-4776-BC1E-ED03F17A8E14}" emma:medium="tactile" emma:mode="ink">
                <msink:context xmlns:msink="http://schemas.microsoft.com/ink/2010/main" type="inkWord" rotatedBoundingBox="15111,4085 16620,4053 16634,4713 15125,4746"/>
              </emma:interpretation>
              <emma:one-of disjunction-type="recognition" id="oneOf7">
                <emma:interpretation id="interp7" emma:lang="" emma:confidence="1">
                  <emma:literal/>
                </emma:interpretation>
              </emma:one-of>
            </emma:emma>
          </inkml:annotationXML>
          <inkml:trace contextRef="#ctx0" brushRef="#br0" timeOffset="85917.3464">13438 28 0,'0'-19'16,"0"0"31,9 19-47,-9-18 31,19 18-16,-1 0 1,1 0 15,0 0-15,-1 18 0,1-18 15,-19 19-31,18-19 15,-18 9 1,0 10 0,19-19-16,-19 18 15,0 1-15,19 0 32,-19-1-32,0 1 15,0-1 16,-10-18-15,10 19 0,-28-19-16,0 0 15,10 0 1,-1 0 15,29 0 16</inkml:trace>
          <inkml:trace contextRef="#ctx0" brushRef="#br0" timeOffset="84949.5343">13363 214 0,'0'-10'32,"10"-8"61,-1-20-30,56-92-1,-65 93 32,0 18 0,0 140-16,0-18-31,0 8-16,0-92-31,19 46 31,-19 28 16,0-56-16</inkml:trace>
          <inkml:trace contextRef="#ctx0" brushRef="#br0" timeOffset="87626.9194">13605 18 0,'19'-37'78,"-19"18"-62,0 1 15,18 18 78,1 0-93,0 0-1,9 0 1,9 0 0,-9 0-1,-10 0 1,-18-19 0,-9 38 77,-19-1-77,28 1 0,-9-19-1,9 19-15,0-10 16,-19-9-1,19 19-15,0-1 16,0 1 0,0-1-1,0 1 1,9 0 15,10-19-15,0 0 15,-10 0-15,10 0-1,-19-10-15,18 10 0,-18-18 16,19 18 0,-19-19-1,18 0 1,-18 1-1,0-1 1,0 29 93,56 101 1,-37-111-95,-1 0 17,20-46 15</inkml:trace>
          <inkml:trace contextRef="#ctx0" brushRef="#br0" timeOffset="87846.7234">13903-159 0,'9'0'63</inkml:trace>
          <inkml:trace contextRef="#ctx0" brushRef="#br0" timeOffset="89706.0695">14015 121 0,'0'-19'16,"0"0"15,0 1-15,9-1-1,-9 1 1,0-1 0,19 0-1,-19-9 1,18 28-16,-18-18 15,19-19 1,9 18 0,-19 19 46,-9 9-62,0 10 16,0-1-16,28 1 0,-28 0 15,18 92 64,1-120-1,-19-10-78,0-27 31,0 27-31,0 10 0,0-10 16,0 1-16,19-1 15,-19 1 1,18 18-1,1 0 17,0 0-17,-1 18 1,-18 10 0,19-9-1,-19 18 1,0-18-16,0-1 15,0 10 1,18-9 0,-18-38 62,0-9-63,38-84 79,-20 94-78,57 46 78,-75 0-94,0 18 15,0-27 1,0 9-16,0-10 31</inkml:trace>
          <inkml:trace contextRef="#ctx0" brushRef="#br0" timeOffset="90636.4796">14536-28 0,'-10'0'16,"10"18"15,0 1 1,0 0-17,0-1 1,10 38 31,8-56-32,-18 19 1,28-19 0,-9 0-1,-1 0 1,1 0-1,0 0 1,-1 0 0,-18-10-1,19 10 1,-19-18-16,18-1 16,-18 0-1,0 1 1,0-1-1,0 1 1,0-1 0,0 10-1,-9 9 1,9-19-16,-18 19 16,-1-28-1,-9 28 1,9 0-1,19-9-15,-18 9 16,-1 0 0,1 0-1,-1 0 1,19 18-16,0 1 16,-19 0-1</inkml:trace>
          <inkml:trace contextRef="#ctx0" brushRef="#br0" timeOffset="91250.2114">14712 9 0,'0'19'78,"0"-1"-62,19-18 0,-19 37-16,19-9 15,-19-9 1,18-19-16,-18 18 15,19-18 1,9 0 0,28-9 15</inkml:trace>
        </inkml:traceGroup>
        <inkml:traceGroup>
          <inkml:annotationXML>
            <emma:emma xmlns:emma="http://www.w3.org/2003/04/emma" version="1.0">
              <emma:interpretation id="{C13821F2-DFF6-4DD0-8C74-AD78E21091E0}" emma:medium="tactile" emma:mode="ink">
                <msink:context xmlns:msink="http://schemas.microsoft.com/ink/2010/main" type="inkWord" rotatedBoundingBox="16825,4199 17647,4181 17653,4457 16830,4475"/>
              </emma:interpretation>
              <emma:one-of disjunction-type="recognition" id="oneOf8">
                <emma:interpretation id="interp8" emma:lang="" emma:confidence="1">
                  <emma:literal/>
                </emma:interpretation>
              </emma:one-of>
            </emma:emma>
          </inkml:annotationXML>
          <inkml:trace contextRef="#ctx0" brushRef="#br0" timeOffset="95500.0048">15075 242 0,'28'-75'109,"9"29"-46</inkml:trace>
          <inkml:trace contextRef="#ctx0" brushRef="#br0" timeOffset="96970.5261">15289-28 0,'-18'0'109,"-1"0"-93,0 0-1,1 0 1,-1 0 0,19 9-1,-18-9-15,18 19 16,0-10 0,-10-9-16,10 37 15,0-9 1,0-9-1,0-1 1,10 1 0,17-1-1,-8-18-15,0 19 16,-1-19 0,1 0-1,-1 0 1,10 0-1,-9 0 1,0 0 0,-19-9-16,18 9 15,1-19 1,-1 1 15,-18-1-15,19 19-16,-19-19 15,-9 47 126,139 28-47,-130-65-94,19 9 15,-19-19 1,18 1-16,-18-1 16,0 0-1,0 10 1,0-10 0,0 1-1,0-1 1,0 1-1,-9 18 1,-10-19 0,1 19-16,-1 0 15,0 0 1,1 0 0,-1 9-1,19 19 1,-18-9-1,18 9 1,0-10-16,0 20 16,0-20-1,0 1 1,9-19-16</inkml:trace>
          <inkml:trace contextRef="#ctx0" brushRef="#br0" timeOffset="98282.1161">15596 55 0,'10'0'15,"-10"-9"17,18 9-1,-18-18-16,28-1 1,-28 0 0,19 1-1,-19-1 1,18 19 0,-8 0 30,-10 9-30,27 38 0,-27-28-1,0-1-15,0-9 16,0 10-16,19 0 16,-19 18-1,0-19 1,37-185 140,-37 148-156,19 19 16,55 84 93,-74-56-109,19-28 16,-19 28-16,0-9 15,0-1 17,0-36 14</inkml:trace>
        </inkml:traceGroup>
        <inkml:traceGroup>
          <inkml:annotationXML>
            <emma:emma xmlns:emma="http://www.w3.org/2003/04/emma" version="1.0">
              <emma:interpretation id="{61B618FD-1C81-4E35-A996-DFC30A07E8AE}" emma:medium="tactile" emma:mode="ink">
                <msink:context xmlns:msink="http://schemas.microsoft.com/ink/2010/main" type="inkWord" rotatedBoundingBox="17993,3930 20678,3872 20689,4409 18005,4467"/>
              </emma:interpretation>
              <emma:one-of disjunction-type="recognition" id="oneOf9">
                <emma:interpretation id="interp9" emma:lang="" emma:confidence="1">
                  <emma:literal/>
                </emma:interpretation>
              </emma:one-of>
            </emma:emma>
          </inkml:annotationXML>
          <inkml:trace contextRef="#ctx0" brushRef="#br0" timeOffset="101040.0043">16415-103 0,'-9'0'78,"-47"0"0,56 10-62,-19-10-16,19 18 15,0 10 1,0-9-1,0-1 1,0 10 0,0-9-16,10 9 15,-10-10 1,18-18 0,-18 19-16,19-19 15,-1 19 1,1-19-1,0 0 1,-1 0 0,1 0 15,-1 0-15,-18-10-16,19 10 15,-19-9-15,19 9 16,-19-19-16,18-9 15,-18 1 64,0 36-1,0 0-63,0 10 1,19-19 0,-19 18-1,18-18 1,1 0-1,0 0 1,9 0 0,-10 0-1,1-9 1,-1-10 15,-18 1-15,19 18-16,-19-19 15,0 1 1,0-1 0,0 0-1,0-9 1,-9 28-16,9-18 16,-19 18-16,0 0 15,-8 0 1,-1 0-1,0 0 1,28 28-16,-37-28 16,55 139 62</inkml:trace>
          <inkml:trace contextRef="#ctx0" brushRef="#br0" timeOffset="99645.3288">16247 130 0,'84'-93'141</inkml:trace>
          <inkml:trace contextRef="#ctx0" brushRef="#br0" timeOffset="102244.4417">16769-10 0,'9'0'62,"28"0"-46,-9 0 0,0-18-1,-10 18 1,-18-19-1,28 19-15,-9-19 16,9 1 0,-9-1-1,-19 1 1,18-1 0,-18 0-1,-9 1 1,-10 18 15,-55 18 32,74 10-48,-19-28-15,19 38 16,0-11-1,0 1-15,0-9 16,0 0-16,-18-19 16,18 28-16,0-10 15,0 1 1,9-19 0,-9 18-16,18-18 15,-18 19 1,19-19-16,0 0 15,-1 0 1,10 0 0,-9 0-1,-1 0-15,1-28 16,9 0-16,0 0 31</inkml:trace>
          <inkml:trace contextRef="#ctx0" brushRef="#br0" timeOffset="104593.5867">17103-56 0,'0'-19'31,"19"19"-15,-19-18-16,37 18 16,-37-10-16,28 10 15,-28-37-15,19 18 16,-1-8-1,-18-1-15,19 28 16,-19-19-16,0-9 16,0 9-1,-9-8 1,-10 27 0,19-10-1,-18 10-15,-1 0 16,0 0-1,-18 131 79,46 55-16,10-168-78,-19 1 16,19-1-16,-19 1 16,0 0-16,28-1 15,-28 19 1,0-27-16,0 8 15,0 1 17,-19 0-1,-9-19-15,0 0-1,0 0 1,10 0-1,18-10 17,-19 10-32,19-9 15,0-10 1,0 1 0,9-1-1,10-9 1,-1 10-1,20-1 1,73-93 47,-83 75-48,-9 9 1,-1-9-1,1 9 1,9 0 0,-9 10-1,-19-1 1,18 19-16,-18-19 16,0 1 15,0-1 0,0 1-15,-9 18-1,9-19 1,-19 19-16,1 0 16,-1 0-1,0 9 1,19 19 15,-18-28-31,18 19 16,0-1-16,0 1 15,0 0-15,0-1 16,0 1-16,0-1 16,9 1-16,-9 9 15,0-9-15,19-1 16,-19 1-16,0-1 0,18 1 15,-18 9 1,19 0-16,-19-19 16,0 10-1,19 102 79,-112-121 0,93-28-79,0 9 1,0-9 0,0-9-1,27 37-15,-27-19 16,28 19-16,-28-27 16,28 27-16,-28-19 15,28 19-15,-28-19 16,28 19-16,-28-18 15,19 18-15,-19-10 16,28-27 0,-28 19-1,18-1 1,-18 140 156,75-140-110</inkml:trace>
          <inkml:trace contextRef="#ctx0" brushRef="#br0" timeOffset="104770.9987">17550-233 0,'9'0'62</inkml:trace>
          <inkml:trace contextRef="#ctx0" brushRef="#br0" timeOffset="105983.3471">17718-186 0,'-19'0'62,"19"9"-46,-19-9 0,1 18-1,-1-18 1,19 19-16,-19-19 15,19 19-15,-18-1 16,18 1 0,84 93 77,-38-112-93,-27 0 16,64-112 47,-83 84-48,0 9 1,0 29 46,0 8-46,-9-18-16,9 28 16,0 9-1,0-9 1,9-28-16,-9 28 15,19-28 1,0 19 0,-1-19-1,1 0 1,0-9-16</inkml:trace>
          <inkml:trace contextRef="#ctx0" brushRef="#br0" timeOffset="106166.4817">17848-289 0,'-10'0'0,"29"0"62</inkml:trace>
          <inkml:trace contextRef="#ctx0" brushRef="#br0" timeOffset="107924.2063">17959 0 0,'10'0'0,"8"0"16,10-10-1,0 10 1,-28-18-16,19 18 16,-1-19-1,1 0 1,0 1 0,-19-1-1,18 19-15,-18-18 16,0-1-16,0 0 31,0 1-31,-9-1 31,-10 19-15,1 0 0,-1 0-1,-9 0 1,28 19-16,-18-19 15,18 18-15,-19 1 32,28 176 77,10-195-109,18 0 31,-9 0-15,0 0 0,-28-9-16,19 9 15,-19-18-15,18 18 16,-18-19-16,28 0 15,-28 1-15,37-1 16,-18-9 0,-1 10 15,1 18 0,0 0 16,-19 27-47,0-17 16,18 27-1,-18-18 1,0-1 15,65-157 110,-18 120-79,-47 28-62,19-9 0,8 38 32,-27-20-17,0 1 1,0 9-1,0 0 1,0 0 0,0-10-1,0 1 1,19-19 15,9 0 0,0-10-15</inkml:trace>
          <inkml:trace contextRef="#ctx0" brushRef="#br0" timeOffset="109034.0258">18574-205 0,'176'-19'63,"-157"19"-63,-1 0 31</inkml:trace>
          <inkml:trace contextRef="#ctx0" brushRef="#br0" timeOffset="108647.1628">18611-345 0,'0'140'109,"0"-94"-93,-19 1-16,19-28 15,0 8-15,0-8 16,0 9 0,0 0-1,0-9 1,9-1-1,10-18 17,0 19-17,18-19 1,-19 0-16,1-10 16,0 10-16,-19-18 0,28 18 15,-28-19 1,0 1-16</inkml:trace>
          <inkml:trace contextRef="#ctx0" brushRef="#br0" timeOffset="109447.4918">18806-56 0,'0'18'16,"0"1"-16,0 9 31,0-9-31,0 8 16,19 11 62</inkml:trace>
          <inkml:trace contextRef="#ctx0" brushRef="#br0" timeOffset="109643.367">18908-317 0</inkml:trace>
        </inkml:traceGroup>
        <inkml:traceGroup>
          <inkml:annotationXML>
            <emma:emma xmlns:emma="http://www.w3.org/2003/04/emma" version="1.0">
              <emma:interpretation id="{81E33A02-8CEC-4223-955F-614A7CD79D15}" emma:medium="tactile" emma:mode="ink">
                <msink:context xmlns:msink="http://schemas.microsoft.com/ink/2010/main" type="inkWord" rotatedBoundingBox="20954,3923 22932,3880 22943,4356 20964,4399"/>
              </emma:interpretation>
              <emma:one-of disjunction-type="recognition" id="oneOf10">
                <emma:interpretation id="interp10" emma:lang="" emma:confidence="1">
                  <emma:literal/>
                </emma:interpretation>
              </emma:one-of>
            </emma:emma>
          </inkml:annotationXML>
          <inkml:trace contextRef="#ctx0" brushRef="#br0" timeOffset="111623.0297">19523-317 0,'0'10'63,"0"-1"-48,0 28-15,0-18 16,0 9-16,-10 9 16,10-9-16,0 0 15,0 0 1,0 9-16,0-19 0,0-8 15,10 18-15,8 0 16,-18-10 0,19 1 15,46-1 63,-47-18-79,10-9 1,-9 9 0,-19-19-16</inkml:trace>
          <inkml:trace contextRef="#ctx0" brushRef="#br0" timeOffset="112049.5038">19523-159 0,'74'-18'94,"-55"-1"-94,-1 19 15,38 0 1</inkml:trace>
          <inkml:trace contextRef="#ctx0" brushRef="#br0" timeOffset="110813.7023">19206 55 0,'0'-18'47,"19"-10"-32,46-47 32,-9-36 62,-56 120-77,149 214 77,-149-204-109,-10-19 16,10 19-1,-28-19-15,10 0 16,-1 0-16,1 0 16,-1 0-1,0 0-15,1 0 16,18-10-1,9-8 1,19-1 0</inkml:trace>
          <inkml:trace contextRef="#ctx0" brushRef="#br0" timeOffset="112896.1883">19699 46 0,'75'-18'94,"-75"8"-94,18 10 0,-18-18 15,19 18-15,-19-19 16,19 19-16,-19-28 15,0 9-15,0 1 16,0-1-16,-84 38 94,84-1-79,-19-18-15,19 19 16,0 0-16,-18-19 16,18 18-16,0 1 15,0 9 1,0-10 0,0 1-1,9-19 1,-9 19-16,19-19 15,8 0 1,1 0 0,-9 0-1,9 0 1,9-10 0,-18 10-1</inkml:trace>
          <inkml:trace contextRef="#ctx0" brushRef="#br0" timeOffset="116877.5804">20006-93 0,'-19'0'125,"0"0"-94,19 9 0,-18-9-31,18 18 16,0 1-1,0 0 1,0-1 0,0 10-1,0 0 1,18-28-16,-18 19 15,19-19-15,-19 18 16,19-18-16,-1 0 16,10 0-1,0-28 1,-9 28 0,-19-27-16,37 27 15,-37-28-15</inkml:trace>
          <inkml:trace contextRef="#ctx0" brushRef="#br0" timeOffset="118487.7933">20155-66 0,'27'-9'78,"-8"9"-78,-19-28 15,19 28-15,-19-18 16,18 18-16,-18-28 16,19 28-16,-19-19 15,18 1 1,-18-1-16,0 0 31,0 1-15,-9 18-16,-9-19 15,-1 19 1,-18-28 0,18 28-1,1 0 1,18 9 0,-10-9-16,10 19 15,-18-19-15,18 28 16,0-9-16,0-1 0,0 1 15,0-1 1,0 1-16,0 0 16,0-1-16,0 1 0,0-1 15,0 1-15,0 0 16,0 9 0,0 0-1,0-10 1,0 1-1,9-19 64,-9-10-64,19-8 1,-19-10-1,18 28-15,-18-37 16,19 9 0,-19 9-1,18 19 1,1-18 0,0 18 15,55 148 94,19-194-31,-93 18-79,19 28-15,-19-47 0,0 29 16,0-1-1,18 19-15,47 112 204</inkml:trace>
          <inkml:trace contextRef="#ctx0" brushRef="#br0" timeOffset="118691.4347">20536-224 0,'-19'0'15</inkml:trace>
          <inkml:trace contextRef="#ctx0" brushRef="#br0" timeOffset="120161.1332">20638-84 0,'-18'0'0,"18"9"47,0 10-16,-19-19-15,19 46 62,47 19 15,-47-46-93,18-19 16,1 0 0,-1 0-1,10 0 1,-9 0 15,0 0-15,-19-9-1,18 9 1,-18-10 0,19 10-1,-19-18 1,18-1 0,-18 1-1,0-1 1,0 0-1,0 1 1,0-1 0,-46-55 93,-75 102 0,121-10-109</inkml:trace>
          <inkml:trace contextRef="#ctx0" brushRef="#br0" timeOffset="120821.697">20824-84 0,'10'0'0,"-10"-19"15,18 19 1,-18-18 0,19 18-16,-19-19 15,19 19 1,-19-19-1</inkml:trace>
          <inkml:trace contextRef="#ctx0" brushRef="#br0" timeOffset="122274.2627">21001 111 0,'28'0'78,"0"0"-63,0 0 1,-9 0-16,8 0 16,11 0-1,-20 0 1</inkml:trace>
          <inkml:trace contextRef="#ctx0" brushRef="#br0" timeOffset="121817.6861">21001 9 0,'56'0'109,"-37"0"-93,46 0 62</inkml:trace>
        </inkml:traceGroup>
      </inkml:traceGroup>
      <inkml:traceGroup>
        <inkml:annotationXML>
          <emma:emma xmlns:emma="http://www.w3.org/2003/04/emma" version="1.0">
            <emma:interpretation id="{D19CF51B-ADDF-48E2-839A-FAE60E858BA8}" emma:medium="tactile" emma:mode="ink">
              <msink:context xmlns:msink="http://schemas.microsoft.com/ink/2010/main" type="line" rotatedBoundingBox="1823,4990 8904,4713 8923,5202 1842,5479"/>
            </emma:interpretation>
          </emma:emma>
        </inkml:annotationXML>
        <inkml:traceGroup>
          <inkml:annotationXML>
            <emma:emma xmlns:emma="http://www.w3.org/2003/04/emma" version="1.0">
              <emma:interpretation id="{6603BCBA-B0B0-475C-A465-F0B8DA6088E0}" emma:medium="tactile" emma:mode="ink">
                <msink:context xmlns:msink="http://schemas.microsoft.com/ink/2010/main" type="inkWord" rotatedBoundingBox="1824,5026 3502,4960 3519,5404 1842,5469"/>
              </emma:interpretation>
              <emma:one-of disjunction-type="recognition" id="oneOf11">
                <emma:interpretation id="interp11" emma:lang="" emma:confidence="1">
                  <emma:literal/>
                </emma:interpretation>
              </emma:one-of>
            </emma:emma>
          </inkml:annotationXML>
          <inkml:trace contextRef="#ctx0" brushRef="#br0" timeOffset="173675.2407">1286 967 0,'0'10'63,"0"-1"-48,0 9 1,0 1 0,0 0-1,0-1 1,0 1-1,10-1 1,8-18 15,-18 19-15,19-19 0,0 0 15,-19-9-31,0-10 15,18 19 1</inkml:trace>
          <inkml:trace contextRef="#ctx0" brushRef="#br0" timeOffset="174064.1801">1324 772 0</inkml:trace>
          <inkml:trace contextRef="#ctx0" brushRef="#br0" timeOffset="172791.2038">849 763 0,'0'9'47,"9"-9"-47,-9 18 31,0 1-16,0 9 1,0-9 0,0 8-1,0 1 1,0 0 0,0 10-1,0-29 1,0 28-1,0-18 1,19-19-16,-19 18 16,0-8-1,0 8 1,0 1 0,0-1-1,0 1 1,0 0 15,19-1 0,-1-18 1,-18 19-17,19-19 1,55-28 109,-55-9-94,-19 18-15,0 0-1,0 1 1,0-1 0,-9 1-1,9-1 16,0 0-15,-19 19 0,19-18-16,9 18 156,10 18-140,9-18-1,-10 0 1,66-9 109,-93 18-16,-10-9-93,19 10-16,-9-10 31,9 18-15,0 1 15,0 0-15,-19-19-1,19 18-15,0 1 31,0-1-15,10-18 0,-10 19-1,9-19 17,-9 19-32,19-19 15,-1 0 16,1 0-15,-1 0 0,-18-10 15,19 10-31,0-18 16,-19-1 15,18 19-16</inkml:trace>
          <inkml:trace contextRef="#ctx0" brushRef="#br0" timeOffset="169004.438">86 1237 0,'0'-9'140,"0"-10"-124,0 1 0,0-10-1,0 0 1,0-10-1,0 29 1,0-9 15,19 18-31,-19-19 16,18 19 0,-18-19-1,19 19 1,0 0 15,-1 0 0,1 0 1,-19 10-32,0 8 15,18-18 1,-18 19-16,0-10 15,19 19 1,-19-9 0,0 9-1,0-10 1,0 1 0,0-10 15,0-27 125,0-10-140,0 0-1,0 9 1,0 0 0,0 1-1,19 18 1,-19-19-16,0 1 15,18 18 1,-18-19 0,0 0 15,19 19-15,-1 0 15,1 19 0,-19-10-15,19-9-16,-19 38 15,18-38 1,-18 18-16,19 1 16,-19-1-1,0 10 1,0-9-1,0 0 1,0-29 93,0-8-77,0-1-17,0 0-15,0-9 16,0 1 0,0 8-1,0 0 16,19 19-15,-19-18 0,18 18-1,-9 0 17,10 0-17,0 0 16,-1 0-15,-18 9 15,19-9-31,-19 19 16,18-1 0,-18 1-1,0-1 1,0 10-1,0-9 1,0 9 0,0-9-16</inkml:trace>
          <inkml:trace contextRef="#ctx0" brushRef="#br0" timeOffset="170678.7733">551 1125 0,'10'0'47,"8"0"-32,1 0 1,9 0 15,-10 0-15,1 0 0,0-18-16,-1 18 15,-18-19 1,19 19-16,-1-18 31,1 18-15,-19-19-1,19 19 1,-47-74 109,9 74-94,-55 65 79,74-47-110,-19-18 15,19 19-15,0-1 31,-18-18-15,18 19 0,0 0-1,0-1 1,9-18 15,-9 10-15,18-10-1,1 28 1,0-28 0,-1 0-1,131-47 126,-130 28-110</inkml:trace>
          <inkml:trace contextRef="#ctx0" brushRef="#br0" timeOffset="174860.2134">840 856 0,'9'0'16,"159"-10"77,-150 10-93</inkml:trace>
          <inkml:trace contextRef="#ctx0" brushRef="#br0" timeOffset="176022.897">1547 921 0,'-19'0'157,"1"0"-126,-1 0-16,19 9 1,-19-9 0,1 28-16,-1-9 15,19-1 1,-28 1 0,28-1-1,149 75 141,-93-158-46</inkml:trace>
          <inkml:trace contextRef="#ctx0" brushRef="#br0" timeOffset="176660.7932">1649 967 0,'0'10'78,"0"8"-63,0 1 1,0-1 0,0 1-1,0 0 1,0-1 15,19-18-15,-19 19-1,18-19-15,1 0 16,0 0 0,-1 0-1,1 0 1,-19-10-1</inkml:trace>
          <inkml:trace contextRef="#ctx0" brushRef="#br0" timeOffset="176999.4434">1696 828 0</inkml:trace>
        </inkml:traceGroup>
        <inkml:traceGroup>
          <inkml:annotationXML>
            <emma:emma xmlns:emma="http://www.w3.org/2003/04/emma" version="1.0">
              <emma:interpretation id="{676DE080-5B8B-4E2D-A174-A962597E01B1}" emma:medium="tactile" emma:mode="ink">
                <msink:context xmlns:msink="http://schemas.microsoft.com/ink/2010/main" type="inkWord" rotatedBoundingBox="3863,4911 4767,4875 4784,5317 3880,5353"/>
              </emma:interpretation>
              <emma:one-of disjunction-type="recognition" id="oneOf12">
                <emma:interpretation id="interp12" emma:lang="" emma:confidence="1">
                  <emma:literal/>
                </emma:interpretation>
              </emma:one-of>
            </emma:emma>
          </inkml:annotationXML>
          <inkml:trace contextRef="#ctx0" brushRef="#br0" timeOffset="181285.0839">2375 856 0,'-9'0'47,"-66"0"46,57 9-77,-1 9 0,19 1-1,-19-19 1,19 19-16,0-1 15,-18-18-15,18 28 16,0 0 0,0 9-1,9-18 1,19 0 0,9-19-1,-37 18-15,28-18 16,0 0-1,-28 19-15,28-19 16,-9 0 0,-1 0 15,1 0-15,-1 0-1,-18-10 1,19 10-16,-19-18 15,28 18-15</inkml:trace>
          <inkml:trace contextRef="#ctx0" brushRef="#br0" timeOffset="180406.9589">2124 1107 0,'9'-10'94,"-9"-8"-78,19 18-1,-19-19-15,18 19 16,-18-18-16,19 18 16,-19-10-1,19 10 1,-19-18-1</inkml:trace>
          <inkml:trace contextRef="#ctx0" brushRef="#br0" timeOffset="183476.7507">2459 1070 0,'9'0'110,"-9"-10"-95,19 10-15,-1-18 32,10-20-17,0 20 1,-28-1 0,9 19-1,-9-9-15,28-19 16,-28 0-1,19 28 1,-19-28-16,18 10 16,-18-1-1,19 19-15,-19-28 16,0 0 0,9-74 77,-27 102-77,18-19-16,-19 19 16,1 0-1,-1 0 1,0 0 15,19 9-31,-18-9 16,18 19-16,-19 0 15,19 18 1,-18-37 0,18 28-16,0 0 15,0 0 1,0 0-1,0-10 1,0 10 0,0 9-1,0-18-15,0 9 16,9-10 0,-9 1-1,0 0 1,0-1-1,0 1 17,18-19-17,-18 18 17,0-101 186,0 64-218,19 19 16,-19-18-16,19 18 16,-19-19-1,18 19-15,-18-19 16,19 19-1,-1 0 1,-18-18 0,19 18-1,-10 0 1,10 0 0,-19 9-16,19-9 15,-1 19 1,-18 18 15,19-37-31,-19 9 0,0 28 31,0-18-15,0 9 109</inkml:trace>
          <inkml:trace contextRef="#ctx0" brushRef="#br0" timeOffset="181945.2032">2477 1032 0,'-18'0'0,"18"19"94</inkml:trace>
          <inkml:trace contextRef="#ctx0" brushRef="#br0" timeOffset="184554.4141">2794 1023 0,'9'0'47,"0"0"-32,19-9 1,-9-10-1,-1 1 1,20-76 93,-38 76-93,-10 18 0,-8 0-1,-1 0 17,19 9-32,-19 10 15,19-1 1,-18-18-1,18 28-15,0-9 16,-19-19 0,19 19-16,0-1 15,0 1 1,0-1 0,0 1 15,10-19-31,-10 19 31,18-19-31,1 0 31,-1 0-15,1 0 15,-19 18-31,19-18 16,-1 0-1,1 0 17,-19-9-17,74-56 48</inkml:trace>
        </inkml:traceGroup>
        <inkml:traceGroup>
          <inkml:annotationXML>
            <emma:emma xmlns:emma="http://www.w3.org/2003/04/emma" version="1.0">
              <emma:interpretation id="{B89CD4D7-69A0-4A6B-BEE2-40BA4C74A639}" emma:medium="tactile" emma:mode="ink">
                <msink:context xmlns:msink="http://schemas.microsoft.com/ink/2010/main" type="inkWord" rotatedBoundingBox="5072,5036 6181,4993 6192,5271 5083,5315"/>
              </emma:interpretation>
              <emma:one-of disjunction-type="recognition" id="oneOf13">
                <emma:interpretation id="interp13" emma:lang="" emma:confidence="1">
                  <emma:literal/>
                </emma:interpretation>
              </emma:one-of>
            </emma:emma>
          </inkml:annotationXML>
          <inkml:trace contextRef="#ctx0" brushRef="#br0" timeOffset="186608.0124">3324 1004 0,'84'-186'187,"-84"168"-187,0 27 125,28-9-109,-28 19-16,28 9 16,-1-1-1,1-8 1,-28 0-1,19-19-15,-19 18 16,19-18-16,-1 19 16,1 0 15,-19-1-15,18-18-1,-18 19 16,0-1-15,-139-8 93,130-29-30</inkml:trace>
          <inkml:trace contextRef="#ctx0" brushRef="#br0" timeOffset="187839.2064">3640 837 0,'0'19'63,"-28"8"-32,28-17-15,0 8-1,0 1 1,0 9 0,0-9 15,10-19-15,-10 18-16,18-18 15,-18 19-15,19-19 16,0 0-1,-19 18 1,18-18 0,1 0-1,-1 0 1,1 0 15,-19-9-31,19 9 16,-19-19-1,18 19 1,-18-18 0,19-85 124,-103 48-46,65 55-94,-8 0 16,27 9-16,-38-9 15,38 19-15,-9-19 16</inkml:trace>
          <inkml:trace contextRef="#ctx0" brushRef="#br0" timeOffset="189354.3509">3836 893 0,'37'-75'109,"-18"57"-109,-1-1 31,1 19 1,-1 0-1,-18 9-16,19 19 1,-19 19 0,0-19-1,19-28-15,-19 28 16,0 0 0,0-10-1,0-27 63,0-10-62,0 10 0,18-19-1,-18 9 1,0 10-1,19 9-15,-19-18 16,18-1 0,85 38 140,-103 8-156,0 11 16,0-10-1,0 0 1,0 9 62</inkml:trace>
          <inkml:trace contextRef="#ctx0" brushRef="#br0" timeOffset="190441.7137">4217 902 0,'0'9'0,"-9"-9"16,9 19 15,0 0 0,0-1-15,0 1 15,0-1-15,0 1 15,9-19-31,19 19 31,-9-19 1,-1 0-17,1 0 1,0 0 0,-1 0-1,1 0 1,-1-10 15,20-64 78,-20 74-109,-18-19 16,0 1 0,0-1-1,-9 19 1,9-19 0,-19 19-1,19-18 1,-18 18-1,18-19 1,-19 19 0,0 0 15,19-18-31,-18 18 16,-1 0-1,1 0 1,18 9-1,-19-9 1,19 19 0,-9-19-16</inkml:trace>
        </inkml:traceGroup>
        <inkml:traceGroup>
          <inkml:annotationXML>
            <emma:emma xmlns:emma="http://www.w3.org/2003/04/emma" version="1.0">
              <emma:interpretation id="{3C59694A-B043-4D2E-AE05-E8E4D60F3117}" emma:medium="tactile" emma:mode="ink">
                <msink:context xmlns:msink="http://schemas.microsoft.com/ink/2010/main" type="inkWord" rotatedBoundingBox="6413,4877 8819,4783 8836,5205 6430,5299"/>
              </emma:interpretation>
              <emma:one-of disjunction-type="recognition" id="oneOf14">
                <emma:interpretation id="interp14" emma:lang="" emma:confidence="1">
                  <emma:literal/>
                </emma:interpretation>
              </emma:one-of>
            </emma:emma>
          </inkml:annotationXML>
          <inkml:trace contextRef="#ctx0" brushRef="#br0" timeOffset="193550.5697">4971 651 0,'0'-19'31,"0"29"31,0 17-46,0-8 0,0 0-16,0-1 15,0 1-15,0 0 16,0 8-16,0 1 16,0-9-16,0 0 15,0-1-15,0 1 0,0-1 16,0 10-1,0-9 1,0 0 0,0-1-1,18-18 79</inkml:trace>
          <inkml:trace contextRef="#ctx0" brushRef="#br0" timeOffset="194093.6493">5120 837 0,'0'9'78,"0"10"-62,0 9-16,0 0 15,-10-28 1,10 28-16,0-10 16,0 1-1,0-38 79,0 1-94</inkml:trace>
          <inkml:trace contextRef="#ctx0" brushRef="#br0" timeOffset="194305.2599">5129 660 0</inkml:trace>
          <inkml:trace contextRef="#ctx0" brushRef="#br0" timeOffset="192662.3823">4673 1032 0,'9'-9'94,"-9"-10"-79,19 19-15,-19-27 16,19 27-16,-19-28 0,18 28 15,-18-38-15,19 20 16,-19 27 93,-9-9-109,9 19 16,0-1 0,111 57 124,-74-85-108,-18 10-1,-19-18-31,0-1 31,19 19-31,-19-18 16,0-1 15,0-9 0,0 9-15,0 1-1,0-1 1,-10 1 15,-27-1 1,28 19-17,9-19 1,-19 19-1,1 0 1,-1 0 0,19 10-1,-65 101 48</inkml:trace>
          <inkml:trace contextRef="#ctx0" brushRef="#br0" timeOffset="196110.1319">5166 967 0,'9'-9'109,"-9"-10"-93,28 19 0,-28-37-16,47-37 31,9 9 63,-10 213 31,-27-148-125,-19 19 15,0-28 79,0-19-78,0-19-1,18 29 1,-18-1-1,28-27-15,-28 27 16,19 19 0,55 149 140,-74-131-78,0-36-47,0-10-15,19 9 0,-19 1-16,0-1 15,19 0 1,-19 1-1,18 18 1,1 0 31,-1 0-31,-18 9-16,19-9 15,-19 28-15,19 0 16,-19 9-1,0-9 1,0 0 0,0-9-1</inkml:trace>
          <inkml:trace contextRef="#ctx0" brushRef="#br0" timeOffset="197379.7427">5631 893 0,'19'0'31,"0"0"-16,-1 0 1,1 0 0,-10 0-1,10 0 1,9-19 0,-19 19-1,19-28 1,-19 28-1,-9-18-15,19 18 16,-19-10 0,0-8-16,18 18 15,-18-19-15,0 1 16,0-1 0,0 0 15,-9 19-16,-10 0 17,10 0-17,-84 103 110,93-75-125,0-1 16,0 11 15,149-10 94,-130-28-125,-19-19 0</inkml:trace>
          <inkml:trace contextRef="#ctx0" brushRef="#br0" timeOffset="198763.6409">5948 763 0,'-19'0'0,"19"-19"32,9 19 30,-9-19-46,19 19-16,0 0 15,-10 0 1,10 0 0,-1 0-1,1 19 1,-19 9 0,0 0-1,0-10 1,0 1-16,0 0 15,-10-1-15,-17 29 16,27-29 0,-38 1-16,10 9 15,10-28 1,139 18 218,-103-18-234,-18-9 32</inkml:trace>
          <inkml:trace contextRef="#ctx0" brushRef="#br0" timeOffset="199171.6118">5976 846 0,'121'0'156</inkml:trace>
          <inkml:trace contextRef="#ctx0" brushRef="#br0" timeOffset="200366.8033">6180 763 0,'10'-38'188,"64"85"-110,-74-29-62,0 10-1,-139 140 110,241-150 16,-56-18-63</inkml:trace>
          <inkml:trace contextRef="#ctx0" brushRef="#br0" timeOffset="200828.8124">6190 883 0,'28'0'78,"-10"0"-78,1 0 16,18 0-1,-18 0-15,18 0 16,-19 0 0</inkml:trace>
          <inkml:trace contextRef="#ctx0" brushRef="#br0" timeOffset="202139.8743">6404 809 0,'-19'0'15,"19"9"32,0 10-31,-19 0 15,66 92 94,-28-111-125,46 0 47,-47 0-32,1 0 1,-19-9-16,18 9 31,-18-19-31,19 19 16,-19-18-16,0-1 16,19 0-1,-19 1 1,0-1-1,0-9 1,-10 28 0,10-18-16,-18-1 15,-1-9 1,1 28 0,-1 0-1,0 0 1,1 0-1,-1 0 1,19 10 0,-18-10-1,-1 83 17</inkml:trace>
          <inkml:trace contextRef="#ctx0" brushRef="#br0" timeOffset="202748.3028">6599 883 0,'0'10'47,"102"64"78,-83-74-109,9-9 0,0-10-1</inkml:trace>
          <inkml:trace contextRef="#ctx0" brushRef="#br0" timeOffset="204174.4203">6739 697 0,'9'0'31,"9"0"-15,10 0-1,65 0 63</inkml:trace>
          <inkml:trace contextRef="#ctx0" brushRef="#br0" timeOffset="203715.6431">6757 604 0,'0'10'78,"0"8"-62,0 215 93,0-224-93,0 10 0,19-1-1,-19 1 17,9-19-17,-9 19 1,19-19-1,-1 18 17,1-18-17,18 0 17,10-37 30</inkml:trace>
          <inkml:trace contextRef="#ctx0" brushRef="#br0" timeOffset="204946.5883">6962 790 0,'0'28'79,"-19"84"14,19-93-93,10-19 32,-10 18-32,18-18 78</inkml:trace>
          <inkml:trace contextRef="#ctx0" brushRef="#br0" timeOffset="205313.3158">7064 558 0,'0'9'62</inkml:trace>
        </inkml:traceGroup>
        <inkml:traceGroup>
          <inkml:annotationXML>
            <emma:emma xmlns:emma="http://www.w3.org/2003/04/emma" version="1.0">
              <emma:interpretation id="{47387C91-ECE0-411D-9793-6F77FA063ACB}" emma:medium="tactile" emma:mode="ink">
                <msink:context xmlns:msink="http://schemas.microsoft.com/ink/2010/main" type="inkWord" rotatedBoundingBox="8894,5182 8922,5181 8923,5191 8895,5192"/>
              </emma:interpretation>
              <emma:one-of disjunction-type="recognition" id="oneOf15">
                <emma:interpretation id="interp15" emma:lang="" emma:confidence="0">
                  <emma:literal>.</emma:literal>
                </emma:interpretation>
                <emma:interpretation id="interp16" emma:lang="" emma:confidence="0">
                  <emma:literal>-</emma:literal>
                </emma:interpretation>
                <emma:interpretation id="interp17" emma:lang="" emma:confidence="0">
                  <emma:literal>i</emma:literal>
                </emma:interpretation>
                <emma:interpretation id="interp18" emma:lang="" emma:confidence="0">
                  <emma:literal>1</emma:literal>
                </emma:interpretation>
                <emma:interpretation id="interp19" emma:lang="" emma:confidence="0">
                  <emma:literal>A</emma:literal>
                </emma:interpretation>
              </emma:one-of>
            </emma:emma>
          </inkml:annotationXML>
          <inkml:trace contextRef="#ctx0" brushRef="#br0" timeOffset="207314.1426">7139 958 0,'9'0'141,"10"0"-110,-29 0 141,10-9-125</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0:57:03.11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73D06854-71CB-41C4-ACAE-BEACF404F30A}" emma:medium="tactile" emma:mode="ink">
          <msink:context xmlns:msink="http://schemas.microsoft.com/ink/2010/main" type="writingRegion" rotatedBoundingBox="2476,13311 23196,12558 23274,14712 2554,15465"/>
        </emma:interpretation>
      </emma:emma>
    </inkml:annotationXML>
    <inkml:traceGroup>
      <inkml:annotationXML>
        <emma:emma xmlns:emma="http://www.w3.org/2003/04/emma" version="1.0">
          <emma:interpretation id="{7B5457D4-BED5-4058-AD4D-0CD6BB60BF5B}" emma:medium="tactile" emma:mode="ink">
            <msink:context xmlns:msink="http://schemas.microsoft.com/ink/2010/main" type="paragraph" rotatedBoundingBox="2476,13311 23196,12558 23232,13550 2512,14303" alignmentLevel="1"/>
          </emma:interpretation>
        </emma:emma>
      </inkml:annotationXML>
      <inkml:traceGroup>
        <inkml:annotationXML>
          <emma:emma xmlns:emma="http://www.w3.org/2003/04/emma" version="1.0">
            <emma:interpretation id="{03193D6F-D27C-4778-816E-A3C4A3558C7A}" emma:medium="tactile" emma:mode="ink">
              <msink:context xmlns:msink="http://schemas.microsoft.com/ink/2010/main" type="inkBullet" rotatedBoundingBox="2476,13311 3303,13280 3331,14056 2504,14087"/>
            </emma:interpretation>
          </emma:emma>
        </inkml:annotationXML>
        <inkml:trace contextRef="#ctx0" brushRef="#br0">168 0 0,'-10'0'78,"10"10"-31,0 8-47,0 1 0,0 9 15,-18 9-15,18 0 16,0 10-16,-28-10 15,28 9-15,0-8 16,-19 8-16,19 1 16,0-10-16,-18-9 15,18 9-15,0-9 16,-28 0-16,28 0 16,0-10-16,-19 20 15,19-20-15,0 1 16,-19 9-1,19 0-15,-18-28 47,27 0 94,10-10-110,-1 10-31,1 0 16,-19-18-16,37 18 15,-18 0-15,-1 0 16,1 0-16,0 0 16,-1 0-16,1 0 15,-1 0-15,1 0 16,0 0-16,-1 0 16,1 0-16,-10 0 15,10 0 16</inkml:trace>
        <inkml:trace contextRef="#ctx0" brushRef="#br0" timeOffset="1328.7077">382 577 0,'0'9'16,"0"10"15,0 9 1,0-9-17,18 9 1,1-10-1,-1-18 1,-18 19-16,19-19 16,9 0-1,-10 0 1,10 0 0,-9 0-16,18-10 46,-18 10-30,-1-18-16,-18-1 31,19 1-31,-19-1 16,0-9 0,0 0-1,0 0 1,-9 10-1,-10-10 1,-9 9 0,0 19-1,28-18-15,-18 18 16,-1 0 0,-9 0-1,0 0 1,0 0-1,10 0 1,-19 18 0,37 1-16,-28 9 15,28 0-15,-19 18 16,19-9-16,0 10 0,0-19 16,0-10-1</inkml:trace>
        <inkml:trace contextRef="#ctx0" brushRef="#br0" timeOffset="1982.7737">623 586 0,'0'10'47,"19"8"-32,0 20-15,-1-10 16,1 9 0,-1-19-1,1-18 1,-19 19 0,19-19-16,18 0 15,-9-19 1</inkml:trace>
      </inkml:traceGroup>
      <inkml:traceGroup>
        <inkml:annotationXML>
          <emma:emma xmlns:emma="http://www.w3.org/2003/04/emma" version="1.0">
            <emma:interpretation id="{21571F59-7DF2-45C0-9CED-9F473EE2EAC0}" emma:medium="tactile" emma:mode="ink">
              <msink:context xmlns:msink="http://schemas.microsoft.com/ink/2010/main" type="line" rotatedBoundingBox="3554,13370 23199,12657 23232,13550 3587,14264"/>
            </emma:interpretation>
          </emma:emma>
        </inkml:annotationXML>
        <inkml:traceGroup>
          <inkml:annotationXML>
            <emma:emma xmlns:emma="http://www.w3.org/2003/04/emma" version="1.0">
              <emma:interpretation id="{D8C84F18-7D70-4A87-9DD5-F0A6F36D91B2}" emma:medium="tactile" emma:mode="ink">
                <msink:context xmlns:msink="http://schemas.microsoft.com/ink/2010/main" type="inkWord" rotatedBoundingBox="3557,13444 5267,13382 5286,13898 3576,13960"/>
              </emma:interpretation>
              <emma:one-of disjunction-type="recognition" id="oneOf0">
                <emma:interpretation id="interp0" emma:lang="" emma:confidence="1">
                  <emma:literal/>
                </emma:interpretation>
              </emma:one-of>
            </emma:emma>
          </inkml:annotationXML>
          <inkml:trace contextRef="#ctx0" brushRef="#br0" timeOffset="4697.864">1265 559 0,'28'0'62,"0"0"-46,-9-10-16,-1 10 15,1-18-15,0 18 16,-1-28-16,1 28 0,-19-28 16,28 28-16,-28-37 15,0 18 1,0 0 0,0 10-1,-9-19 1,-19 28-1,0 0 1,9 0 0,-18 28-1,9-9 1,9 9-16,19 9 16,-18 19 15,27-10 0,-9-9-15,28-37-16,-28 19 15,28-19-15,-10 0 0,1 0 16,-19 9-16,37-9 16,1 0-1,-20-9-15,1 9 16,46-56 15,-47 19-31,-18 9 16,19 28-16,-19-28 15,0 0 1,0 10-16,0-1 16,0 0-16,0 1 15,0-1-15,-9 19 16,9-28-16,-19 28 47,38 10 0,18 8-32,-18-18-15,-10 0 16,10 0-16,-1 0 15,1 0-15,-1 0 16,1 0-16,0 0 16,-19-9 31,-10 9-1,-8 0-46,18 28 16,-28-28 0,28 28-16,-19 18 15,19-36 1,0 8-16,0 1 16,0-1-16,0 10 15,0-9 1,19-19-1,-19 18-15,37-18 0,-9 0 32,9 0-32,-9-18 15,-9 18 1,-1-37-16,1 37 16,-19-10-16</inkml:trace>
          <inkml:trace contextRef="#ctx0" brushRef="#br0" timeOffset="2790.4205">1061 158 0,'0'-18'0,"0"27"93,0 10-93,0-1 16,0 10-16,0 19 16,0-19-16,0 18 15,0-18-15,0 9 16,0 10-16,0-19 15,0 0-15,0 0 0,0-10 16,0 1-16,18 18 16,-18-28-1,19-9 1,9 28 0,0-28-1,18-18 1,-27 18-1,0-19-15,8 0 16,-8 19 0,-19-18-1</inkml:trace>
          <inkml:trace contextRef="#ctx0" brushRef="#br0" timeOffset="3149.6416">1098 345 0,'9'0'47,"19"-19"-31,-9 19-1,9-19-15,-10 19 16,10-18-16,-9 18 16</inkml:trace>
          <inkml:trace contextRef="#ctx0" brushRef="#br0" timeOffset="5702.4486">1963 326 0,'-9'0'15,"9"-19"1,0 1 15,0-1-15,19 19-16,-1 0 31,1 0-15,-1 0-1,1 28 1,-19-9-16,0-1 16,28 1-16,-28 9 15,0 0-15,0 0 16,0 9-16,-19-19 15,19 10-15,-28 0 16,28-9-16,-28-1 16,10-18-16,-10 38 15,0-38-15,9 0 16,19-10 31,0-8-16,10 18-31,8 0 16,10 0-1,9 0 1,-9 0 0,-9 0-1,0 0-15,-1 0 16,10 9-1,-9-9-15,-1 0 16,1 0 47</inkml:trace>
          <inkml:trace contextRef="#ctx0" brushRef="#br0" timeOffset="6000.5855">2000 456 0,'0'-18'31,"10"18"-31,18 0 16,-10 0 0,1 0-16,-1 0 15,10 0-15,-9-19 16,0 19-16,-1 0 0,1 0 15</inkml:trace>
          <inkml:trace contextRef="#ctx0" brushRef="#br0" timeOffset="7074.1959">2345 372 0,'-19'0'0,"0"19"31,19 9-15,0-9 0,-18-19-16,18 28 15,0-1 1,0 1-1,9 10 1,-9-20 0,37-18-16,-18 19 15,9-19 1,0 0 0,18 0-1,-36 0 1,18-10-16,-1-17 15,-8 8 1,-19 0 0,19 19-16,-19-18 15,0-1 1,0-9 0,0 0-1,0 10-15,-10-1 16,10 0-16,-18 19 15,18-27-15,-19 27 16,19-19-16,-28 19 16,0 0-1,28-19-15,-18 19 16,-1 0-16,1 0 16,18 19-1,-19-19-15,19 46 16,-19-27-16,19 0 15,0-1-15,0 10 16,0 0 0,0-9-1,10-19 1,18 0 0</inkml:trace>
          <inkml:trace contextRef="#ctx0" brushRef="#br0" timeOffset="7433.7786">2531 447 0,'18'0'63,"-18"9"-32,19-9-15,-19 37-1,0-9-15,19-28 16,-19 28-16,0 0 16,18-28-1,-18 19-15,19-19 16,9 0-1,0 0 1,9 0 0,-9-10-1,0-27 1</inkml:trace>
        </inkml:traceGroup>
        <inkml:traceGroup>
          <inkml:annotationXML>
            <emma:emma xmlns:emma="http://www.w3.org/2003/04/emma" version="1.0">
              <emma:interpretation id="{81496D2B-9A01-429C-8652-4FC46A032C93}" emma:medium="tactile" emma:mode="ink">
                <msink:context xmlns:msink="http://schemas.microsoft.com/ink/2010/main" type="inkWord" rotatedBoundingBox="5418,13464 8098,13367 8115,13831 5435,13928"/>
              </emma:interpretation>
              <emma:one-of disjunction-type="recognition" id="oneOf1">
                <emma:interpretation id="interp1" emma:lang="" emma:confidence="1">
                  <emma:literal/>
                </emma:interpretation>
              </emma:one-of>
            </emma:emma>
          </inkml:annotationXML>
          <inkml:trace contextRef="#ctx0" brushRef="#br0" timeOffset="12713.4882">4494 121 0,'9'-18'47</inkml:trace>
          <inkml:trace contextRef="#ctx0" brushRef="#br0" timeOffset="13738.4953">4624 335 0,'-9'10'47,"9"8"-31,0 10-1,-28 0 1,28 9 0,0-18-1,9-19-15,-9 9 16,19-9-16,18 28 15,-28-28 1,10 0-16,0 0 16,-1 0-16,1 0 15,-1 0-15,1 0 16,0 0-16,9 0 16,-10 0-1,1-9 1,-1-19-1,-18 19 1,19 9-16,-19-19 16,0-18-1,0 9 1,0 0 0,0 0-1,-19-9 1,-18 18-1,9 19 1,28-18-16,-28 18 16,-18 0-1,9 0 1,18 9 0,-18 93-1</inkml:trace>
          <inkml:trace contextRef="#ctx0" brushRef="#br0" timeOffset="8526.9527">3070 596 0,'0'-19'47,"0"1"-32,0-10 1,-28-19 0,28 19-1,-27-9-15,27 0 16,-38-10-16,20 19 15,18 10-15,-28 18 16,28-19-16,-19 19 16,19 19 31,0 9-32,10-10 1,8-18-1,1 19-15,-1-19 16,1 0-16,0 28 16,-1-28-16,19 0 15,-9 0 1,-28-10 0,19 10-16,-19-18 31,-9 18 31,-10 0-46,19 18 0,-19 1-1,19 0-15,0-1 16,0 1-16,0 0 15,0-1-15,0 1 16,0-10-16,10-9 16,-10 19-16,28-19 15,-10 0-15,1 28 16,-1-28-16,1 0 0,0 0 16,-1 0-1,1 0-15,-19-10 0,28 10 16,-28-18-16,18 18 15,-18-19-15,19 19 16,-19-19-16</inkml:trace>
          <inkml:trace contextRef="#ctx0" brushRef="#br0" timeOffset="9382.6577">3312 419 0,'10'0'32,"8"0"-17,1 0-15,-1 0 16,1 0-16,0-19 15,9 19 1,-28-18-16,27 18 0,-27-28 16,19 28-16,-19-28 15,0 9-15,0 1 16,0-10 0,0-9-1,-9 37-15,-10-19 16,1 19-1,-20 0 1,10 9-16,10-9 16,-38 56-1,56-37 1,-19-1-16,19 1 0,-18 0 16,18 8-16,0-8 15,0 9-15,0-9 16,0-1-16,0 1 15,9-19-15,10 18 16,27 10 0,-27-28-16,-1 0 15,1 0-15,18 0 16,-18 19 0,-1-19-16,10 0 15,-9-9 1,18-19-1,-9 9-15</inkml:trace>
          <inkml:trace contextRef="#ctx0" brushRef="#br0" timeOffset="10522.3504">3722 289 0,'-19'0'16,"0"0"15,1 9 0,-1 19-15,19-9-1,0-1 1,0 10 0,0 19-1,0-19 1,10-28-16,-10 27 15,27-27-15,-8 19 16,9-19 0,-28 19-16,28-19 0,9 0 31,19 0 0,-28 0-31,-28-10 16,18 10-16,-18-18 15,19 18-15,-19-19 16,19 1 0,-19-57 15,0 56-15,0 1-16,0-1 15,0 1-15,-10-1 0,-18-9 16,-9 28-1,37-18 1,-28 18-16,10 0 16,-1 0-16,1 0 15,-10 9 1,0 9 0,9 1-1,-9 18 1,28-9-1,0-9-15,0-1 16,0 1-16,0 0 0</inkml:trace>
          <inkml:trace contextRef="#ctx0" brushRef="#br0" timeOffset="11032.3421">3954 354 0,'0'18'32,"0"1"-17,0 0-15,0-1 16,0 1-16,19 0 16,-19-1-16,19 10 15,-1-9 1,10-19-1,9 0 1,-9 0 0</inkml:trace>
          <inkml:trace contextRef="#ctx0" brushRef="#br0" timeOffset="12001.2965">4066 279 0,'0'-18'16,"0"-1"15,28 19-31,0-28 16,0 28-1,-10 0 1,1 0-16,0 0 15,-1 0-15,10 0 16,-9 19 0,-19 83 31,0-83-47,0 9 0,-19 9 15,19-9-15,-37-9 16,9 18-1,-19-9 17,47-38 30,10 10-62,18 0 16,-10 0-1,1 0-15,-1 0 16,10 0-16,0 0 16,-9 0-16,-1 0 15,1 0-15,0 0 16,-1 0 15</inkml:trace>
          <inkml:trace contextRef="#ctx0" brushRef="#br0" timeOffset="12544.7855">4150 363 0,'18'-18'16,"29"-1"-1,-29 19 1,1 0-16,0 0 15,-1 0-15,57 0 47,-47 0-47,-1 0 16,11 0 0,-38-19-1,18 19-15,-18 10 78,0 27-62,0-9-16,0 0 16,0 28-1,0-47 1,10-9-16,-10 37 15,28-18 1,-28-38 15,0 0-31</inkml:trace>
          <inkml:trace contextRef="#ctx0" brushRef="#br0" timeOffset="14776.8182">4959 391 0,'0'-9'16,"0"-10"-1,9-9 1,-9 19-1,19-19 1,-19 0 0,0 0-1,19 28-15,-19-18 16,18 18 0,1 0 15,-1 0-16,-18 18-15,19 1 16,-19-1-16,0 20 16,19-10-16,-19-1 15,0-8-15,0 0 16,0 9-16,0-38 78,28-8-62,-28-1-16,18-9 15,-18 10-15,19-1 16,-19 0-16,18 19 16,-18-18-16,19 18 15,-19-19 1,19 19-1,-1 0-15,-18 9 16,28-9-16,-28 38 16,19-1-1,-1 56 32,-18-56-47,0-28 31</inkml:trace>
          <inkml:trace contextRef="#ctx0" brushRef="#br0" timeOffset="15531.715">5369 372 0,'9'0'47,"19"0"-32,-10-9-15,1 9 16,9 0 0,-28-18-16,18-1 15,1 19 1,-19-19 0,19 19-16,-19-28 0,0 10 15,-10-10 1,-8 28-1,18-19 1,-19 19 0,1 0-1,18 10-15,-19-10 16,0 18-16,19 1 16,-28-1-16,-9 29 15,37-28 1,-18 8-16,18-8 15,0 0-15,0-1 0,0 1 16,0 0-16,9 8 16,10-27-1,-19 19-15,27-19 16,-8 19-16,0-19 16,-1 0-16,1 0 15,-1 0-15,1 0 16,0-10-16,-1 10 15,-18-28-15,28 28 16,-28-18-16,28 18 16,-28-19-16</inkml:trace>
        </inkml:traceGroup>
        <inkml:traceGroup>
          <inkml:annotationXML>
            <emma:emma xmlns:emma="http://www.w3.org/2003/04/emma" version="1.0">
              <emma:interpretation id="{3F49FEAC-2A5E-48F9-A66E-D464CF22BD94}" emma:medium="tactile" emma:mode="ink">
                <msink:context xmlns:msink="http://schemas.microsoft.com/ink/2010/main" type="inkWord" rotatedBoundingBox="8666,13280 9126,13263 9143,13733 8684,13750"/>
              </emma:interpretation>
              <emma:one-of disjunction-type="recognition" id="oneOf2">
                <emma:interpretation id="interp2" emma:lang="" emma:confidence="1">
                  <emma:literal/>
                </emma:interpretation>
              </emma:one-of>
            </emma:emma>
          </inkml:annotationXML>
          <inkml:trace contextRef="#ctx0" brushRef="#br0" timeOffset="16656.5798">6169 363 0,'65'0'63,"-47"0"-48,1-9-15,9 9 16,9-19-16,-18 1 16,-1 18-16,1-38 0,-19 20 15,28 18-15,-28-28 16,0 9-1,0 1-15,0-10 16,-9 28 0,-10 0-1,10 0-15,-38 0 16,29 9 0,-1-9-16,0 37 15,19-18-15,-37 0 16,37-1-16,-19 1 15,19 9-15,0-10 16,0 1-16,0-1 0,0 1 16,10-19-16,8 28 15,1-28-15,0 19 16,-1-19-16,1 0 16,-1 0-16,1 0 15,0 0-15,-1 0 16,1-10-16,-1 10 15,1-28-15,0 28 16,-1-18-16,10-19 16</inkml:trace>
          <inkml:trace contextRef="#ctx0" brushRef="#br0" timeOffset="17002.0039">6308-28 0,'0'10'47,"28"-10"-47,-9 0 16,9 0-16,18 0 15,-9 0-15,10-19 16,-10 19-16,0 0 15,-9 0-15</inkml:trace>
        </inkml:traceGroup>
        <inkml:traceGroup>
          <inkml:annotationXML>
            <emma:emma xmlns:emma="http://www.w3.org/2003/04/emma" version="1.0">
              <emma:interpretation id="{DB42DE96-D43C-4ED8-ACF8-E02274B6CC79}" emma:medium="tactile" emma:mode="ink">
                <msink:context xmlns:msink="http://schemas.microsoft.com/ink/2010/main" type="inkWord" rotatedBoundingBox="9559,13246 10321,13219 10341,13774 9579,13802"/>
              </emma:interpretation>
              <emma:one-of disjunction-type="recognition" id="oneOf3">
                <emma:interpretation id="interp3" emma:lang="" emma:confidence="1">
                  <emma:literal/>
                </emma:interpretation>
              </emma:one-of>
            </emma:emma>
          </inkml:annotationXML>
          <inkml:trace contextRef="#ctx0" brushRef="#br0" timeOffset="18864.974">7062 354 0,'0'-9'15,"18"-19"1,1 28-16,9-28 16,-9 9-16,-1 1 15,1-1-15,-1-9 16,1 9-16,0 1 15,27-19 1,19-103 15,-65 121-15,0 1 0,-9-1 15,0 19-31,-29 0 15,11 0 1,8 19-16,-9 9 16,0-10-1,28 10-15,-28 9 0,28-9 16,-18 0-16,18 9 16,0-9-16,0 10 15,0 8-15,-28-9 16,28 1-1,0-11-15,0 1 0,9-9 16,-9 0 0,19-1-16,-1 1 15,-18-1 1,19-18 0,-1 0-1,1 0-15,9-9 16,9-28-1,-9 9 1,-28 9 0,37 1-16,-18-19 15,-19 18 1,0 28 46,0 56-15,18-46-31,66-19 15,-65 0-31,-1 0 16,1-9-1,0 9-15,-19-28 16,28 28-16,-28-28 0,18-9 16,-18 27-1,0-27-15,0 9 16,-9 0-16,9 10 16,-19 18-16,19-19 15,-18 19-15,-10 0 16,9 0-1,-9 0-15,10 0 16,-10 19 0,28-1-16,-28 1 15,28 0-15,0 18 16,0-19-16,0 10 16,0-9-16,0-1 15,0 10 1,28-9-1,0-19 1,0 0 0,-1 0-1,11 0-15,-38-19 16,28 1-16,-1-19 16,11 9-1,-38 9 1,0 0-16,18 19 15,-18-27-15,0 8 32,0 28 30,-9-9-62,9 37 16,0-18-16,0 0 0,0-1 15,0 1 1,9 9-16,10-10 16,18-18-1,-28 0 1,10 0 0,18-9-1,10-28 1,-47 18-1</inkml:trace>
        </inkml:traceGroup>
        <inkml:traceGroup>
          <inkml:annotationXML>
            <emma:emma xmlns:emma="http://www.w3.org/2003/04/emma" version="1.0">
              <emma:interpretation id="{DFCDC9F2-D578-41A9-9881-8A7FBF702647}" emma:medium="tactile" emma:mode="ink">
                <msink:context xmlns:msink="http://schemas.microsoft.com/ink/2010/main" type="inkWord" rotatedBoundingBox="10611,13303 12825,13223 12839,13619 10625,13699"/>
              </emma:interpretation>
              <emma:one-of disjunction-type="recognition" id="oneOf4">
                <emma:interpretation id="interp4" emma:lang="" emma:confidence="1">
                  <emma:literal/>
                </emma:interpretation>
              </emma:one-of>
            </emma:emma>
          </inkml:annotationXML>
          <inkml:trace contextRef="#ctx0" brushRef="#br0" timeOffset="26339.6634">9322 307 0,'10'0'47,"8"-28"-32,1 10 1,27-85 31,-18 85-47,-28-1 16,56-27 15,-56 55 0,19-9-31,-19 47 16,0-38-16,0 9 15,0 20-15,0-10 16,0 0-16,0-10 16,0 1-16,0-1 15,18-27 32,-18-10-31,28 1-16,-28-19 15,19 9-15,-19 0 16,19 9-16,-19 1 16,27-10-16,-8 9 15,0 19 16,-19 37-15,0-18-16,0-1 16,0 1-16,0-10 15,0 10-15,0 0 16,0 18 0,18-37-16,-18 9 15,0-27 32,19-1-47,-19-9 16,65-112 15,-37 140-15,-28-18-16,19 18 0,-1 0 15,-18 18 1,0 1-16,28 9 15,-28 0-15,0-10 16,0 1-16,0 0 16,0-1-16,0 10 15,-19-9 1,19-1 0</inkml:trace>
          <inkml:trace contextRef="#ctx0" brushRef="#br0" timeOffset="27146.7348">9918 121 0,'-19'0'0,"1"10"31,18 36 0,0-27-31,0-1 0,0 1 16,9 9-1,10-28-15,-1 18 16,1-18-16,-1 19 16,10-19-16,10 0 15,-11 0-15,-8 0 16,-19-9-16,28 9 15,-28-19-15,28 19 16,-28-28-16,19 28 16,-19-28-16,0 10 15,0-1-15,0 0 0,0 1 16,0-1 0,-19 1-16,19-1 0,-19 0 15,19 1-15,-37 18 16,9-19-1,-9 19 1,18 0-16,1 0 16,-1 10-16,1-10 15,18 27-15,-38 1 16,38-18-16,-18 18 16,18-10-16,0 10 15,0 0-15,0-9 16,0-1-16,18-18 15,10 28-15,-18-28 0,27 0 16,-9 0 0,-10 0-16</inkml:trace>
          <inkml:trace contextRef="#ctx0" brushRef="#br0" timeOffset="27421.765">10169 158 0,'19'19'63,"9"28"-48,-28-29-15,28-18 16,-28 37-16,27-37 15,-27 19-15,19-19 16,0 0 0,-1 0-1,-18-9-15</inkml:trace>
          <inkml:trace contextRef="#ctx0" brushRef="#br0" timeOffset="22699.8789">8113 382 0,'0'-19'16,"19"19"-16,-19-18 0,27 18 15,29-66 17,-28 48-32,28-47 46,-37 37-46,-1-28 32,-18 37-32,19 1 15,-19-47 17,0 46-1,-9 19 0,9 9 16,74 112 0,-46-102-47,46 65 47,-74-56-47,0-10 15,-9 29 17,-84-10 14,28-46-14,65-10-32,9 0 47</inkml:trace>
          <inkml:trace contextRef="#ctx0" brushRef="#br0" timeOffset="23586.6454">8578 168 0,'-18'9'47,"18"19"-31,0 9 0,0-18-16,0-1 0,0 1 15,9 0-15,19 18 16,9-19-1,-18-18 1,8 0 0,1 0-1,0 0 1,0 0 0,0-9-1,-9-9 1,-19-1-1,18 19-15,-18-19 16,0 1-16,0-10 16,0-9-1,0-1 1,0 20 0,-28-1-16,28 1 15,-37 18-15,9-28 16,19 28-16,-19-28 15,19 28-15,-10 0 16,1 0-16,-20 0 16,10 18-1,28 1 1,-18 9-16,18 0 16,0 0-16,0 9 15,-19-18-15</inkml:trace>
          <inkml:trace contextRef="#ctx0" brushRef="#br0" timeOffset="25055.7316">8829 186 0,'0'-18'94,"19"18"-78,-19-28-1,28 0 1,-28 0-16,9 28 16,-9-19-1,19 19-15,9-18 16,-19 18 15,10 0-15,-1 0-1,-18 46-15,0-18 16,28 9-16,-28-9 16,0 0-16,0-9 15,0 0-15,0 8 16,0-36 46,0-19-46,0 10 0,0-10-16,19-10 15,-19 11-15,18 8 16,-18 0-16,19 19 15,-19-18 1,19 27 15,8 38-15,-27-29 0,0 1-16,28-1 0,-28 1 15,0 0 1,0-1-16,0 1 0,0-1 15,0 1 1,0-28 47,19-38-48,-19 29-15,19-10 16,-19-10-16,18 20 15,-18-1-15,19 19 0,-19-28 16,18 28-16,-18-18 16,19 18-1,0 9 1,-19 10 0,18-1-16,-18 1 15,0-1-15,0 1 16,0 0-16,0-1 15,0 1-15,0 9 16,0-10 0</inkml:trace>
        </inkml:traceGroup>
        <inkml:traceGroup>
          <inkml:annotationXML>
            <emma:emma xmlns:emma="http://www.w3.org/2003/04/emma" version="1.0">
              <emma:interpretation id="{8E7CF5D0-1A17-4D86-808B-F991D915D4DA}" emma:medium="tactile" emma:mode="ink">
                <msink:context xmlns:msink="http://schemas.microsoft.com/ink/2010/main" type="inkWord" rotatedBoundingBox="13110,13143 14552,13091 14571,13626 13129,13678"/>
              </emma:interpretation>
              <emma:one-of disjunction-type="recognition" id="oneOf5">
                <emma:interpretation id="interp5" emma:lang="" emma:confidence="1">
                  <emma:literal/>
                </emma:interpretation>
              </emma:one-of>
            </emma:emma>
          </inkml:annotationXML>
          <inkml:trace contextRef="#ctx0" brushRef="#br0" timeOffset="28362.6625">10616 326 0,'0'-28'47,"9"0"-47,-9 10 15,47-1-15,-29 0 16,1 1-16,-19-1 16,28 19-16,-28-37 15,0 65 63,0-10-78,0-8 0,18 18 16,-18-10 0,37 1-16,-18-19 0,0 28 15,9-28-15,0 0 16,9 0-16,-9 0 15,-10-10-15,1 10 16,-1-27-16,1-76 47,-131-8 0,85 111-47,-1 0 15,-19 18 1,28-18-16,-8 28 16,-1 93 31,37-102-47,10-1 0,-1-18 15,10 19 1,0-19-16,9 0 0,-9 0 15</inkml:trace>
          <inkml:trace contextRef="#ctx0" brushRef="#br0" timeOffset="28760.5901">11025-176 0,'0'18'31,"0"1"-16,0 9-15,0 0 0,0 18 16,0 10-16,0 0 16,0-19-16,19 9 15,-19-27-15,0 37 32,18-56-32,-18 28 15,19-28 32</inkml:trace>
          <inkml:trace contextRef="#ctx0" brushRef="#br0" timeOffset="29307.8301">11146 177 0,'19'0'31,"9"0"-15,-10 0-16,1 0 15,-1 0 1,10-9-16,0-10 16,-28 1-1,19-1 1,-28-9 0,-10 0-1,-9 28 1,9 0-1,1 0-15,-1 0 16,1 0-16,18 28 16,-28-28-16,9 56 15,19-38 1,0 1-16,-19 0 16,19-1-16,0 1 0,0 0 15,10-1-15,18 10 16,-10-28-1,1 0-15,-1 0 16,1 0-16,0 0 16,-1-9-16,10-10 15,-9 1-15,-1-1 16,10 0-16</inkml:trace>
          <inkml:trace contextRef="#ctx0" brushRef="#br0" timeOffset="30057.7293">11434 38 0,'10'0'78,"46"-19"-63,-38-18 1,1 37-16,-19-28 0,28 28 16,-28-28-16,0 9 15,0 1-15,0-1 16,0 0-16,-10 1 16,-17-1-1,-11 19 1,20 0-16,-1 0 15,19 10-15,-28-10 16,28 27-16,-18-8 16,18 9-16,-19 9 15,19 0-15,0 10 16,0 9-16,0-19 0,0 9 16,0-18-16,0-9 15,19 0-15,-19-1 16,27-18-16,-27 28 15,38-28-15,-20 19 16,1-19 0,0-10-1,-1-17 1</inkml:trace>
          <inkml:trace contextRef="#ctx0" brushRef="#br0" timeOffset="30674.7083">11639 131 0,'19'0'31,"-1"-19"-15,10 19 0,-9-19-1,-1 19-15,1-37 16,0 37-16,-19-18 0,28 18 16,-28-19-16,18 19 15,-18-9-15,0-29 16,0 20-1,0-1-15,0-9 16,-9 0-16,9 10 16,-19 18-16,1-19 15,-1 19 1,0 9 0,1-9-1,18 56-15,-28-37 16,28 9-16,-37 9 0,37 0 15,-28 10 1,28-1-16,-37 1 0,37-19 16,0-10-16,0 1 15,0 0-15,0 8 16,9-27 0,-9 19-16,28-19 15,0 0-15,-10 19 16,1-19-1,9 0 1,0-10-16,0-8 16</inkml:trace>
          <inkml:trace contextRef="#ctx0" brushRef="#br0" timeOffset="31202.2337">11853 196 0,'19'0'31,"-1"0"-16,1 0-15,9-10 16,9-8 0,-18-1-1,-19 1 1,0-1 0,0 0-1,-10 19 1,10-18-16,-28 18 15,10 0-15,-19 9 16,27-9 0,-18 37-16,28-27 15,-27-10-15,27 46 16,-19-27-16,19-1 0,0 1 16,0 0-16,0-1 15,9 10 1,38 0-1,-29-28-15,1 0 16,0 0-16,18 0 31,19-28-15,-19 0 0</inkml:trace>
        </inkml:traceGroup>
        <inkml:traceGroup>
          <inkml:annotationXML>
            <emma:emma xmlns:emma="http://www.w3.org/2003/04/emma" version="1.0">
              <emma:interpretation id="{58C38777-2913-4262-B42D-0065CFFA7AE8}" emma:medium="tactile" emma:mode="ink">
                <msink:context xmlns:msink="http://schemas.microsoft.com/ink/2010/main" type="inkWord" rotatedBoundingBox="15005,13034 17965,12926 17994,13740 15034,13848"/>
              </emma:interpretation>
              <emma:one-of disjunction-type="recognition" id="oneOf6">
                <emma:interpretation id="interp6" emma:lang="" emma:confidence="1">
                  <emma:literal/>
                </emma:interpretation>
              </emma:one-of>
            </emma:emma>
          </inkml:annotationXML>
          <inkml:trace contextRef="#ctx0" brushRef="#br0" timeOffset="33837.8625">12988 84 0,'0'-19'0,"0"-18"15,0 19 1,10-1-16,-10-9 15,0 9 17,18 19 46,19 0-47,1 10-31,-11-10 0,1 0 16,-9 0-16,0 0 15,-1 0 1,-27 0 62,-10 28-62,-102 111 31,93-120-32,28-1-15,0 1 0,0 0 16,28 9-1,19 0 1,-29-28-16,1 0 16,0 0-16,-10 0 15,28 0 1,-9-10 0,0-27-16,-28 18 15</inkml:trace>
          <inkml:trace contextRef="#ctx0" brushRef="#br0" timeOffset="34384.0594">13305 103 0,'18'0'47,"-9"0"-32,29 0 1,-10 0 0,-10 0-1,-18-19-15,19 19 16,-19-19-16,0 1 15,0-10 1,-9 9 15,-47 19 1,0 47-17,56-29 1,-19 1-16,19 0 0,0 9 15,0-1 1,0 1-16,0-9 0,0 0 16,0 9-1,28-28-15,19 27 16,-29-27 0,1 0-16,0-9 15,8-19-15,20 10 16,-28 18-1,-1-28-15,1 0 16</inkml:trace>
          <inkml:trace contextRef="#ctx0" brushRef="#br0" timeOffset="35013.9149">13695-9 0,'0'-19'109,"-18"19"-109,-1 0 16,1 0-1,18 10 1,-28-10-16,28 28 15,-19-10-15,19 1 16,-19 9-16,19 0 16,0 0-16,0-1 15,0-8-15,0 0 16,0-1-16,10-18 16,8 19-16,1-19 15,0 0-15,-1 0 16,1 0-16,-1-9 15,1 9-15,0-19 16,-1 0-16</inkml:trace>
          <inkml:trace contextRef="#ctx0" brushRef="#br0" timeOffset="32412.0638">12514 307 0,'9'0'32,"-9"-18"-32,28-1 15,-9 1-15,8-1 16,-8-9-16,-19 9 16,28 1-16,-28-10 15,19 0-15,-19-9 16,0 27-16,18-17 15,-18 8-15,0 10 16,0 27 47,-28 10-63,28 0 15,0 0-15,0 9 16,-18 10-16,18-1 15,0-9-15,0-9 16,0 19-16,0-10 16,0 0-16,0-9 15,9-9-15,-9-1 16,0 10 0,0-9-1,0-38 32,0 1-31</inkml:trace>
          <inkml:trace contextRef="#ctx0" brushRef="#br0" timeOffset="32985.1449">12663 121 0,'0'-18'16,"0"-1"0,0-9-1,18 10 1,19-1 15,-37 0-31,19 19 16,18 0-16,-37-18 15,28 18-15,-9 0 16,9 9 0,18 28-1,-46-18-15,28-1 16,-28 10-16,28 0 16,-28 0-16,0-9 15,0 9-15,0 0 16,-28-28-1,28 18-15,-19-18 16,1 19-16,-1-19 16,-9 0-16,0 0 15,1 0-15,8 0 16,0-9-16,19-10 31,19 19-15</inkml:trace>
          <inkml:trace contextRef="#ctx0" brushRef="#br0" timeOffset="35951.6512">13788 103 0,'19'9'47,"18"-9"-32,0 0 1,-9-19-1,10 1 1,-20-10 0,-18 0-1,0-9 1,-9 37 0,9-19-16,-19 19 15,1 0 1,-10 0-1,28 19-15,-28-1 0,28 1 16,-37 0-16,37-1 16,-28 10-16,28-9 15,0-10-15,-19-9 16,19 46-16,0-18 16,9-28-1,-9 28-15,28-28 16,19 0-1,-29 0-15,-8 0 16,8 0-16,1 0 16,18 0-1,-37-18-15,28 18 0,-28-19 16,19 19-16,-19-19 16,121 66 109,-103-47-110,1 0 1,9 0-16,9-93 62,-37 65-62,0 9 0,0 1 16,-9-1-16,-10 1 16,-9 18-1,10 0 1,-1 0-16,0 0 15,1 0-15,18 9 16,-28 10-16,28-1 16,-19 1-16,19-1 15,0 1-15,-18 0 16,18-1-16,0 1 0,0-1 16</inkml:trace>
          <inkml:trace contextRef="#ctx0" brushRef="#br0" timeOffset="36538.4842">14244-251 0,'0'19'32,"0"9"-32,0 18 15,0-9-15,0 1 16,0 8-16,0-9 16,0 10-16,0-19 15,0 0-15,0-10 16,0 1-16,0 9 15,10-28 17,8 0-17</inkml:trace>
          <inkml:trace contextRef="#ctx0" brushRef="#br0" timeOffset="37994.0856">14300 75 0,'19'0'47,"-19"-19"-47,28 19 0,-10 0 15,1-18-15,18 18 16,-9-28-16,0 28 15,-10-19-15,1 19 16,-19-19-16,19 19 16,-19-28-1,0-27 32,-10 36-31,-36 19 15,18 0-31,9 9 16,-9 29-1,28-20 1,0 10-16,-18 0 16,18 19-16,0-20 15,0 1-15,0-9 16,0 0-16,28 8 15,0-27 1,-28 19 0,28-19-16,-1 0 15,-8 0 1,0-19-16,-19 1 0,46 18 16,-46-28-16,28 9 15,-28 1-15,19-1 16,-19 1-16,0-1 15,18 0-15,-18 1 16,19 18 47,-19 18-48,19 1-15,-19 9 16,27-10-16,-27 20 15,0-10 1,0-1-16,19-27 16,0-9 46,-19-9-46,0-1-16,18-9 15,-18-9-15,19 9 16,-19 9-16,19 1 16,-1 18-1,-18-19-15,19 28 32,-19 38-17,0-28 1,18-1-16,-18 1 15,0-1-15,0 1 16,0 9 0,28-10-1,-28 1 1,19-19 0,-10 0-1,28 0 1,-18 0-16,0-9 15,-1-10-15</inkml:trace>
          <inkml:trace contextRef="#ctx0" brushRef="#br0" timeOffset="38981.7745">14989-139 0,'28'0'15,"-10"0"-15,1 0 16,9 18-16,0-18 16,-10 0-16,1 0 15,9 0 1,-28 19 0,18-19-1,-18 28 1,0 9-1,0-18-15,0-1 16,0 1-16,0 0 16,0-1-16,19 1 0,-19 9 31,19-28 16</inkml:trace>
          <inkml:trace contextRef="#ctx0" brushRef="#br0" timeOffset="38524.7388">15054-363 0,'0'19'62,"0"0"-46,0 9-16,0 9 16,0 9-16,-10 1 15,10-10-15,0 10 16,0-10-16,0-9 15,0 0-15,0-10 0,0 1 16,0 18 0,0-28-1,10-9 1,-10 19-16,37-19 47,-18 0-32,8 0 1,-8 0-16,-19-9 16,28 9-16</inkml:trace>
          <inkml:trace contextRef="#ctx0" brushRef="#br0" timeOffset="39146.1573">15231-344 0,'-10'0'0,"20"0"47</inkml:trace>
          <inkml:trace contextRef="#ctx0" brushRef="#br0" timeOffset="42645.8343">15473 168 0,'-18'0'15,"18"-10"48</inkml:trace>
        </inkml:traceGroup>
        <inkml:traceGroup>
          <inkml:annotationXML>
            <emma:emma xmlns:emma="http://www.w3.org/2003/04/emma" version="1.0">
              <emma:interpretation id="{92804487-3AD1-4CDD-ABF9-25DC093D8069}" emma:medium="tactile" emma:mode="ink">
                <msink:context xmlns:msink="http://schemas.microsoft.com/ink/2010/main" type="inkWord" rotatedBoundingBox="18308,12854 19260,12819 19281,13395 18329,13429"/>
              </emma:interpretation>
              <emma:one-of disjunction-type="recognition" id="oneOf7">
                <emma:interpretation id="interp7" emma:lang="" emma:confidence="1">
                  <emma:literal/>
                </emma:interpretation>
              </emma:one-of>
            </emma:emma>
          </inkml:annotationXML>
          <inkml:trace contextRef="#ctx0" brushRef="#br0" timeOffset="45070.8894">16348-121 0,'-19'0'0,"0"0"32,1 0-17,18 10 1,-19 18-1,19-10-15,0 1 16,0-1-16,0 1 16,0 0-16,0-1 15,10-18-15,-10 28 16,27-28-16,-8 0 16,0 19-16,-1-19 15,1 0-15,9 0 16,-10 0-16,1-19 15,0 19-15,-1-37 16,1 37-16,9-28 16,-10-9-16,-18 9 15,0 0 1,0 9 0,-18 19-16,-10-28 15,9 28-15,-37-55 31,19 55-15,0 0 0,9 0-1,28 18-15,-28 10 16,28-9-16,-18-1 16,18 10-16,0 0 0,0 0 15,0 9-15,0-18 16,0-10-16,9 28 15,19-37 1,-10 0 0,1 0-16,0 0 15,-1-9-15,1 9 16,-1-37-16,1 37 16,0-28-16,9 9 15,-10 1-15,1 18 16,-19-37-16,18 37 15,-18-10 1,0 29 47,0 9-48,19 18 1,-19-27-16,19-19 15,-19 19-15,28-19 16,-10 0-16,1 0 16,-1 0-16,1 0 15,0 0-15,-1-19 16,1 19-16,-19-28 0,18 28 16</inkml:trace>
          <inkml:trace contextRef="#ctx0" brushRef="#br0" timeOffset="43923.6248">15966-456 0,'0'10'47,"0"36"-31,0-9-16,0 10 15,0-10-15,-18 10 0,-10 74 31,-75 111 32,113-232 15,8 0-62,1 0-16,9 0 0,0 0 15,0 0-15,18-9 16,1 9-16,-10 0 16,-9 0-16,0 0 15,-10 0-15,1 0 16,0 0 46</inkml:trace>
        </inkml:traceGroup>
        <inkml:traceGroup>
          <inkml:annotationXML>
            <emma:emma xmlns:emma="http://www.w3.org/2003/04/emma" version="1.0">
              <emma:interpretation id="{B855C9F4-AD5B-4452-B32D-B04BEFEC72ED}" emma:medium="tactile" emma:mode="ink">
                <msink:context xmlns:msink="http://schemas.microsoft.com/ink/2010/main" type="inkWord" rotatedBoundingBox="19508,12791 21981,12701 22003,13289 19530,13379"/>
              </emma:interpretation>
              <emma:one-of disjunction-type="recognition" id="oneOf8">
                <emma:interpretation id="interp8" emma:lang="" emma:confidence="1">
                  <emma:literal/>
                </emma:interpretation>
              </emma:one-of>
            </emma:emma>
          </inkml:annotationXML>
          <inkml:trace contextRef="#ctx0" brushRef="#br0" timeOffset="47854.1608">17995-549 0,'0'93'62,"0"-46"-62,0 9 16,0-19-16,0 9 15,0-8-15,0 8 16,0-18-16,18 0 16,-18-9-16,19-1 0,-19 1 15,18-19 1,-18 28-16,19-10 15,0-18 1,-1 0 15,1 0-15,9 0 0,-10 0-16,10 0 15,-28-37 1</inkml:trace>
          <inkml:trace contextRef="#ctx0" brushRef="#br0" timeOffset="48143.8887">18022-344 0,'28'0'47,"0"-19"-47,19 19 0,-10 0 16,47-46 15</inkml:trace>
          <inkml:trace contextRef="#ctx0" brushRef="#br0" timeOffset="49030.5415">18236-204 0,'-18'46'31,"18"-27"-15,0-1-16,0 1 15,37 27 1,-18-46 0,9 19-16,9-19 0,-9 0 15,-10 0-15,10 0 16,-9 0-16,-1 0 15,-18-9-15,28 9 16,-28-10-16,19 10 16,-19-37-16,0 19 15,0-1-15,0-9 0,0 0 16,0 0-16,-9 10 16,9-1-1,-28 19-15,28-19 0,-38 19 16,20 0-16,9 0 15,-29 0-15,10 0 16,10 0-16,-1 0 16,1 19-16,18 0 15,-28-1-15,28 1 16,0 18-16,0-9 16,0 0-16,0-9 15,0-1-15,9 1 16,19 9-1,-9-28-15,-1 0 16,1 0-16,-1 0 16,1 0-16</inkml:trace>
          <inkml:trace contextRef="#ctx0" brushRef="#br0" timeOffset="45528.9887">17018 75 0,'18'-28'31,"19"0"-15</inkml:trace>
          <inkml:trace contextRef="#ctx0" brushRef="#br0" timeOffset="46437.856">17250-204 0,'-9'0'31,"-10"0"-15,1 0 0,-1 0-1,19 9-15,-28-9 16,28 19-16,-37-1 0,18 19 31,19-18-31,0 0 0,0-1 16,0 1-16,0-10 15,0 10-15,0-1 16,10 1-16,27 18 16,-28-37-1,10 0-15,-1 0 16,1 0-16,0 0 16,-1 0-16,1 0 15,-1 0-15,1-9 16,9 9-1,-28-19-15,19 1 32,92 46 108,-83-28-140,0 0 16,0 0-16,-9 0 16,-1-10-16,19-27 15,-37 9 1,0 9-16,0 1 15,0-1-15,0 1 16,-9-1-16,-28-9 16,9 28-1,9 0 1,1-18-16,-1 18 16,0 0-16,1 9 15,-1-9-15,1 28 16,-1-10-16,0 10 15,19-18-15,-27 17 16,27-17-16,0 8 0,0 1 16,27-19-1,-8 37-15,9-37 0,0 0 16,-10 0-16</inkml:trace>
          <inkml:trace contextRef="#ctx0" brushRef="#br0" timeOffset="47342.0551">17669-83 0,'0'-19'31,"0"-9"-15,9 28 0,-9-37-16,9 37 0,-9-28 15,19 28 1,-19-28-16,28 9 15,-28 1 1,28 27 78,139 112-32,-139-84-62,-18 19 63,-29-37-48,0-19-15,1 0 16,-1 0-16,1 18 16,-1-18-16,19-9 31,0-19-31,0 9 16,19-8-1</inkml:trace>
          <inkml:trace contextRef="#ctx0" brushRef="#br0" timeOffset="49865.5368">18506-149 0,'0'-18'16,"19"27"31,-19 28-32,18-18-15,10 9 16,-9-10 0,0 1-1,-1-19 1,1 0 0,-1 0 15,-18-19-16,0-8 1,19 8-16,-19-9 0,0-18 16,0 18-16,19 9 15,-19 0-15,18 1 16,1 18 15,18 18 0,-37 1-31,19 0 16,-19-1-16,18 1 16,-18-1-16,19 1 15,-19 18 1,18-37-16,-18 19 0,19-38 62,18-139 1,1 158-1,-1 28-46,-37-9-16,28-1 0,-28 1 16,0-1-16,18 1 15,-18 0-15,0 9 16,28-10 0,-19-18 30</inkml:trace>
          <inkml:trace contextRef="#ctx0" brushRef="#br0" timeOffset="51167.9722">19083-446 0,'0'-19'16,"-19"19"-16,38 0 47,18 0-31,1 0-16,-1 0 15,0 0-15,9-19 16,10 19-16,47 0 31,-66 0-15</inkml:trace>
          <inkml:trace contextRef="#ctx0" brushRef="#br0" timeOffset="50282.7008">19111-539 0,'0'149'94,"0"-103"-94,0-9 0,0 10 16,0-10-16,0 0 15,0-9-15,0-9 16,0-1-16,19 1 16,-1 0-1,10-19 1,-9 0-1,18-10 1,-28 10 0,-9-18-16,19 18 15</inkml:trace>
          <inkml:trace contextRef="#ctx0" brushRef="#br0" timeOffset="50792.6205">19288-214 0,'28'0'63,"0"0"-48,-10 0 1,1 0-16,-1 0 0,1 0 31,-19-18-31,0-1 16,0-9 15,-28 28-31,28-18 0,-28 18 16,0 0-1,10 0-15,-10 27 16,-9 1-1,18 93 32,19-102-31,19 0-16,46 8 16,-47-27-1,1 0-15,9 0 16,-10 0-16,20 0 15,-38-18 1,28 18-16,-28-28 16,18 0-16,-18 19 15,0-10-15</inkml:trace>
        </inkml:traceGroup>
        <inkml:traceGroup>
          <inkml:annotationXML>
            <emma:emma xmlns:emma="http://www.w3.org/2003/04/emma" version="1.0">
              <emma:interpretation id="{A3F6786D-5B55-4278-A656-864B85D90ED4}" emma:medium="tactile" emma:mode="ink">
                <msink:context xmlns:msink="http://schemas.microsoft.com/ink/2010/main" type="inkWord" rotatedBoundingBox="22609,12746 23202,12725 23226,13386 22633,13408"/>
              </emma:interpretation>
              <emma:one-of disjunction-type="recognition" id="oneOf9">
                <emma:interpretation id="interp9" emma:lang="" emma:confidence="1">
                  <emma:literal/>
                </emma:interpretation>
              </emma:one-of>
            </emma:emma>
          </inkml:annotationXML>
          <inkml:trace contextRef="#ctx0" brushRef="#br0" timeOffset="55367.7062">20264-372 0,'0'9'47,"18"19"-31,10 0 0,-9-9-16,-19-1 0,28 1 15,-28 0-15,37-1 16,-37 1-16,19 9 15,-1 0 1,-18-10 0,19-18-16,-19 19 15,18 0 1,-18-29 31</inkml:trace>
          <inkml:trace contextRef="#ctx0" brushRef="#br0" timeOffset="56265.35">20571-130 0,'0'-9'47,"9"9"-32,10 0 1,-19-19-1,18 19-15,1 0 16,-10 0 0,-9 9-1,19-9 1,-19 19-16,0 0 16,-9 9-1,-19-10 1,-10 10-1,29-28 1,139 0 156,-130 28-156,-28 65 62,-9-93-63,19 0-15,-1 0 16,-18 0-16,18 0 16,1 0-1,18-9-15,-19 9 31,19-19-15</inkml:trace>
          <inkml:trace contextRef="#ctx0" brushRef="#br0" timeOffset="54505.7652">20115-558 0,'0'19'0,"0"18"16,0-9-16,0 0 0,0 0 15,0 0-15,0 9 16,0 0-16,0-9 16,0 9-16,0-9 15,0 0-15,0 0 16,0 0-16,0-10 15,0 1-15,0 9 16,0-37 62,0-19-62,19 0-1</inkml:trace>
          <inkml:trace contextRef="#ctx0" brushRef="#br0" timeOffset="54902.879">20134-195 0,'0'-19'0,"0"1"16,0-1-1,27 19-15,-8-28 16,18-18-1,-37 27-15,37 0 16,-9 1-16,0-10 16,0 9-16,-9 1 15,-1 18-15,-18-28 16,38 28-16,-38-19 0,18 19 16,-27 0 62,9 9-78</inkml:trace>
        </inkml:traceGroup>
      </inkml:traceGroup>
    </inkml:traceGroup>
    <inkml:traceGroup>
      <inkml:annotationXML>
        <emma:emma xmlns:emma="http://www.w3.org/2003/04/emma" version="1.0">
          <emma:interpretation id="{B3675FA5-5726-4ACB-8539-C22DAA79BB96}" emma:medium="tactile" emma:mode="ink">
            <msink:context xmlns:msink="http://schemas.microsoft.com/ink/2010/main" type="paragraph" rotatedBoundingBox="2569,14445 19823,13445 19884,14489 2630,15490" alignmentLevel="1"/>
          </emma:interpretation>
        </emma:emma>
      </inkml:annotationXML>
      <inkml:traceGroup>
        <inkml:annotationXML>
          <emma:emma xmlns:emma="http://www.w3.org/2003/04/emma" version="1.0">
            <emma:interpretation id="{955D3F85-9A05-4B57-A606-F726CD8C130A}" emma:medium="tactile" emma:mode="ink">
              <msink:context xmlns:msink="http://schemas.microsoft.com/ink/2010/main" type="inkBullet" rotatedBoundingBox="2580,14622 2902,14604 2932,15125 2610,15143"/>
            </emma:interpretation>
          </emma:emma>
        </inkml:annotationXML>
        <inkml:trace contextRef="#ctx0" brushRef="#br0" timeOffset="60798.9889">112 1684 0,'93'-46'141,"-93"27"-126,84-46 32,-66 28 0,-27 9 0,-10 28-47,-27 0 31,8 0-15,-27 56 15,65-38-31,-37 159 63,37-168-63,112 75 78,-103-84-78,131-56 47,-140 47-32,18 9-15,-18-19 16</inkml:trace>
        <inkml:trace contextRef="#ctx0" brushRef="#br0" timeOffset="61525.322">186 1312 0,'9'0'63,"29"0"-48,-20 0 1,10 0-16,0 0 15,9 0-15,-27 0 16,8 0-16,1 0 16</inkml:trace>
      </inkml:traceGroup>
      <inkml:traceGroup>
        <inkml:annotationXML>
          <emma:emma xmlns:emma="http://www.w3.org/2003/04/emma" version="1.0">
            <emma:interpretation id="{AD298C7F-F67D-418E-8FDB-D0F1E4562D6E}" emma:medium="tactile" emma:mode="ink">
              <msink:context xmlns:msink="http://schemas.microsoft.com/ink/2010/main" type="line" rotatedBoundingBox="3400,14397 19823,13445 19884,14489 3460,15441"/>
            </emma:interpretation>
          </emma:emma>
        </inkml:annotationXML>
        <inkml:traceGroup>
          <inkml:annotationXML>
            <emma:emma xmlns:emma="http://www.w3.org/2003/04/emma" version="1.0">
              <emma:interpretation id="{69FE3CBB-042E-4A30-84DF-5C4108254859}" emma:medium="tactile" emma:mode="ink">
                <msink:context xmlns:msink="http://schemas.microsoft.com/ink/2010/main" type="inkWord" rotatedBoundingBox="3406,14511 5347,14399 5401,15329 3460,15441"/>
              </emma:interpretation>
              <emma:one-of disjunction-type="recognition" id="oneOf10">
                <emma:interpretation id="interp10" emma:lang="" emma:confidence="1">
                  <emma:literal/>
                </emma:interpretation>
              </emma:one-of>
            </emma:emma>
          </inkml:annotationXML>
          <inkml:trace contextRef="#ctx0" brushRef="#br0" timeOffset="66764.2899">1377 1647 0,'0'-18'47,"9"18"-31,-9-38-1,10 38-15,-10-18 16,18 18-16,-18-28 15,19 28-15,-19-19 16,19 19-16,-19-18 16,18-1-1,-18 0 1,0 1-16,0 8 31,-9 38 94,9 0-109,0-9-1,0-1-15,0 1 16,0-10-16,0 10 16,9-19-16,-9 37 15,28-18 1,9-1 0,-18-18-1,-1 0 1,1 0-1,-19-9 1,19 9-16,-19-18 16,9 18-1,-9-19-15,28 0 16,-28 1 0,0-10-1,19 9 1,-19 1-16,0-1 0,0-9 15,0 9 1,0 38 93,-10-19-93,10 47-16,0-29 16,0 10-16,0-9 15,0-1-15,0 1 16,0-10-16,0 10 16,93 37 46,-83-56-46,-10-10-16,37 10 15,-37-28-15,28 10 16,18-122 46,-46 122-46,-9 18 0,9 9 46,0 19-46,0-10-16,0 1 15,0 0-15,0 9 16,18 9 0,1-19-1,0-18 1,-1 19 0,1-19-1,9 0 1,-28-19-1,18 1 1</inkml:trace>
          <inkml:trace contextRef="#ctx0" brushRef="#br0" timeOffset="66958.0396">1935 1294 0</inkml:trace>
          <inkml:trace contextRef="#ctx0" brushRef="#br0" timeOffset="63624.8466">930 1815 0,'0'-10'31,"10"10"-15,-10-18-16,18 18 15,-18-28-15,28 0 16,-28 9-16,38 1 16,-38-1-16,27 0 15,-27 1-15,19 18 16,-19-19-16,0 29 125,0 17-109,0-8-16,0 9 15,19-28 1,-19 19-16,18-19 15,10 27 1,0-27 0,112-65 46,-122 65-62,-18-18 16,0-1 15,28-83 0,-37 102-31,9-19 16,-19 19-16,19-18 16,-37 18-16,37-19 15,-28 19-15,10 0 0,-10 0 31,-10 0-31,1 0 16,19 19 0,18-1-16,-28 1 15,28-1-15,-19 1 16,19 0-16,0-1 16,0 1-16,0-1 15,19 1-15,-1-19 16,1 37-16,-1-37 15,1 0-15</inkml:trace>
          <inkml:trace contextRef="#ctx0" brushRef="#br0" timeOffset="64946.8688">1368 1526 0,'-10'0'63,"10"28"-17,0-9-30,0 9-16,0 0 16,0 18-16,0-9 15,0 10-15,0 9 16,38 213 46,-38-241-62,0-84 79</inkml:trace>
          <inkml:trace contextRef="#ctx0" brushRef="#br0" timeOffset="68186.4059">2000 1638 0,'0'-9'47,"0"-10"-31,10 19-16,-10-28 15,18 28 1,-18-19-16,19-9 31,-19-18-31,28 27 16,-28-9-16,0 1 15,0-11-15,0 20 16,18-1-16,-18 0 16,19 47 30,0 0-30,-19-9 0,65 158 62,-65-187 0,0-8-78,18-1 16,-18-9-16,0 0 15,0 0-15,19-9 16,-19 19-16,19 18 15,-19-19-15,18 19 32,1 19-17,9 9 1,-28-10 0,37 1-16,-37-1 15,0 1-15,19 9 16,-19-10-16,0 1 15,0 0-15,0-1 16,0 1 0</inkml:trace>
          <inkml:trace contextRef="#ctx0" brushRef="#br0" timeOffset="69069.5875">2419 1452 0,'-18'0'62,"18"9"-62,0 19 16,0-9 0,0-1-16,0 1 15,0-1-15,9 10 16,9 0-1,20-28 1,-20 19-16,1-19 16,93-37 46,-94 9-46,1 0-1,-19-9 1,0 9 0,0 0-1,-214-9 126,214 83-141,0-27 0,0-1 16</inkml:trace>
          <inkml:trace contextRef="#ctx0" brushRef="#br0" timeOffset="69861.192">2633 1107 0,'0'19'62,"0"28"-46,0-29-16,0 1 16,0-10-16,0 28 15,0-9-15,9 19 16,-9-10-16,0-9 0,0 18 16,0-18-16,28 0 15,-28 9-15,0-18 16,0-10-16,0 10 15,0 0-15,0-1 32,19-18 30,-19-9-46</inkml:trace>
          <inkml:trace contextRef="#ctx0" brushRef="#br0" timeOffset="70303.8538">2782 1415 0,'19'18'47,"-19"1"-32,0-10-15,0 10 16,0-1-16,0 1 16,0-1-16,0 1 15,0 0-15,0-1 16,0 1 15,18-28 0</inkml:trace>
          <inkml:trace contextRef="#ctx0" brushRef="#br0" timeOffset="70505.0217">2819 1145 0,'19'0'62</inkml:trace>
        </inkml:traceGroup>
        <inkml:traceGroup>
          <inkml:annotationXML>
            <emma:emma xmlns:emma="http://www.w3.org/2003/04/emma" version="1.0">
              <emma:interpretation id="{FEA3B3A4-9509-4B6F-AD08-555F486BE5A7}" emma:medium="tactile" emma:mode="ink">
                <msink:context xmlns:msink="http://schemas.microsoft.com/ink/2010/main" type="inkWord" rotatedBoundingBox="5871,14390 6368,14361 6395,14829 5899,14858"/>
              </emma:interpretation>
              <emma:one-of disjunction-type="recognition" id="oneOf11">
                <emma:interpretation id="interp11" emma:lang="" emma:confidence="1">
                  <emma:literal/>
                </emma:interpretation>
              </emma:one-of>
            </emma:emma>
          </inkml:annotationXML>
          <inkml:trace contextRef="#ctx0" brushRef="#br0" timeOffset="74340.3094">3387 1554 0,'0'-9'94,"112"-177"-32,-112 176-46,0-8-16,0-1 16,9 1 30,-9 27-30,-19 112 47,19-103-48,0 1-15,93 28 63,-74-47-63,27-66 62</inkml:trace>
          <inkml:trace contextRef="#ctx0" brushRef="#br0" timeOffset="74557.1187">3582 1126 0,'-18'0'15</inkml:trace>
          <inkml:trace contextRef="#ctx0" brushRef="#br0" timeOffset="75483.1693">3731 1349 0,'10'0'31,"-10"-9"-15,27 9-16,-27-19 16,19 19-16,-19-18 15,19 18-15,-19-19 0,18 19 16,-18-9-1,19-28-15,-19 18 16,0 1-16,0-1 16,0-9-16,0 0 15,0 9-15,0-8 16,-9 8 15,-10 19-15,0 0-1,-18 9 1,9 10-16,10 18 16,18 0-1,-19-37 1,19 28-16,0-9 16,0-1-16,0 1 15,0 0-15,-19-1 16,19 1-16,0-1 15,0 1-15,0 0 16,0-1-16,0 1 16,0 0-16,0-10 15,0 28 1,10-37-16,-10 19 16,65 27 62,-47-46-63,10 0-15,-28-18 16,84-29 15</inkml:trace>
        </inkml:traceGroup>
        <inkml:traceGroup>
          <inkml:annotationXML>
            <emma:emma xmlns:emma="http://www.w3.org/2003/04/emma" version="1.0">
              <emma:interpretation id="{2EEF8791-8001-4140-AFEE-AF428D0984D8}" emma:medium="tactile" emma:mode="ink">
                <msink:context xmlns:msink="http://schemas.microsoft.com/ink/2010/main" type="inkWord" rotatedBoundingBox="6618,14230 8696,14109 8739,14840 6660,14961"/>
              </emma:interpretation>
              <emma:one-of disjunction-type="recognition" id="oneOf12">
                <emma:interpretation id="interp12" emma:lang="" emma:confidence="1">
                  <emma:literal/>
                </emma:interpretation>
              </emma:one-of>
            </emma:emma>
          </inkml:annotationXML>
          <inkml:trace contextRef="#ctx0" brushRef="#br0" timeOffset="83777.7459">6011 1219 0,'-19'0'0,"0"0"79,19 19-64,0-1 1,0 1-1,0-10 1,0 28 31,84 1 31,-65-38-62,-1 0-1,57-47 48,-57 47-48,-18-18-15,19-1 32,-19-9-17,0 9 1,0 1 0,0-1-1,0 1 1,-28-10-1,10 9 1,-10-9 0,0 28-1,9 0 1,-9 0 0,10 0-1,-1 19 1,-9 9-1,28-10-15,0 1 16,-19 0-16,19-1 16,0 1-16</inkml:trace>
          <inkml:trace contextRef="#ctx0" brushRef="#br0" timeOffset="77831.9777">4141 1526 0,'9'0'15,"28"-18"1,-37-10 0,28 9-16,-28 0 15,28 1-15,-28-1 16,19 1-1,-19-1-15,27 0 0,-27 1 16,19-19-16,-19-19 16,19 28-1,-19 9-15,0 1 16,-10 260 140,10-215-140,0 11-16,0-10 0,0 9 15,0-9-15,0-10 16,0 20 0,0-20-1,10-18 1,-10-9 78,0-10-79,-10-9 1,10-18 0,0 36-16,0-27 15,0 9-15,-18 0 16,18 10-16,0-1 15,0 1-15,0-10 16,0 0 0,0-9-1,0-66 63,28 85-62,-19 18 0,93-38 46,-74 48-62,9 18 16,-18 9-1,-19-19 1,0 1-16,19-19 16,-19 28-16,0-9 0,0 8 15,-10-27 1,10 28-16,-18-28 16,18 19-16,-28-19 15,-9 19 1,9-19-1,9 0 1,19-10 15,0-8 1,9-1-17,19-9 1,-9 0-1,0-9 1,-19 18 0,0 1-16,18-1 15,-18 1 1,19-20-16,-19 20 16,121 64 124,-103-46-140,10 0 16,9-18 62,-46 18-62,-9 0-1,-1 0 1,19 18-1,-19-18-15,19 38 0,-18-20 16,18 19 0,-19-18-1,19 0-15,0-1 16,0 10 0,0-9-16,9-19 15,10 18 1,9-18-1,0 0 1,9-9 0,-18-19-16,-19 9 15,18 19 1,-18-9 0,19 9-16</inkml:trace>
          <inkml:trace contextRef="#ctx0" brushRef="#br0" timeOffset="78697.5937">4857 1201 0,'-19'0'31,"19"9"0,0 19-15,0-10-16,0 1 15,93 83 63,-74-102-78,-10 0 16,29-9 0,-11-10-1,-8-9 17,-19 10-17,0 9 16,19 9-15,-19-19-16,0-18 16,-10 37-16,10-28 15,-18 0 1,-1 9 0,1 1-1,-1 18 16,0 0-15,1 0 0,-10 9-1,28 10 1,-19-1-16,19 1 16,-28-1-16</inkml:trace>
          <inkml:trace contextRef="#ctx0" brushRef="#br0" timeOffset="79702.8327">5108 1219 0,'0'93'93,"10"-93"-93,-10 19 16,27-1 0,-8-18-16,0 0 15,9 0 1,9 0 0,-9-18-1,9-112 63,-37 111-62,0 0-16,-9 1 16,-10-1-1,-18-9 1,9 28-1,0 0 1,-19 0 0,47 9-16,-37-9 15,37 38-15,-37-20 0,37 10 16,0 0-16,0 0 16,0-9-16</inkml:trace>
          <inkml:trace contextRef="#ctx0" brushRef="#br0" timeOffset="80262.8982">5322 856 0,'0'19'47,"0"-1"-31,0 10-16,0 19 15,0 9-15,0-19 16,0 19-16,19-10 16,-19 1-16,0-10 15,0 10-15,0-20 16,18-8-16,-18 0 16,0 9-16</inkml:trace>
          <inkml:trace contextRef="#ctx0" brushRef="#br0" timeOffset="81176.0114">5415 1266 0,'0'9'47,"65"121"31,-37-130-63,-9 0 1,9 0 0,9-18-1,-18-1 1,-1 0 0,-18-9-1,-93-130 95,65 158-110,-9 0 15,18 0 1,1 0-1,18 19-15,-19 0 16,19-1-16,-18 19 16,18 19-1,0-28-15,0-9 0</inkml:trace>
          <inkml:trace contextRef="#ctx0" brushRef="#br0" timeOffset="82663.0654">5629 1098 0,'28'0'47,"-9"0"-32,-10 0-15,10 0 16,18-18-16,-9 18 15,9 0-15,0-28 16,-9 28-16,-9 0 0,-1 0 16,1 0-1</inkml:trace>
          <inkml:trace contextRef="#ctx0" brushRef="#br0" timeOffset="81853.9745">5648 959 0,'0'18'47,"0"1"-32,0-1-15,0 1 16,0 9-16,0 0 16,0 0-16,0 0 0,0 9 15,0-9-15,9 0 16,-9 0-16,0 9 15,0-28-15,28 19 16,-28 0-16,9-28 16,10 19 15,0-19 0</inkml:trace>
          <inkml:trace contextRef="#ctx0" brushRef="#br0" timeOffset="82315.6717">5797 959 0,'0'-19'16,"0"38"15,0 27-15,0-27-1,0 9-15,0 0 16,0-1-16,-19 20 16,19-19-16,0 0 15,0 9-15,0-9 16,0-9-16,19-1 16,-1 10-1,1-9 1,0-19-1,-19 18-15,18-18 16,1 0 0,18-9 15</inkml:trace>
        </inkml:traceGroup>
        <inkml:traceGroup>
          <inkml:annotationXML>
            <emma:emma xmlns:emma="http://www.w3.org/2003/04/emma" version="1.0">
              <emma:interpretation id="{0844343C-9792-48F9-8FBA-ADE522C6C163}" emma:medium="tactile" emma:mode="ink">
                <msink:context xmlns:msink="http://schemas.microsoft.com/ink/2010/main" type="inkWord" rotatedBoundingBox="9074,14189 10433,14111 10461,14590 9102,14669"/>
              </emma:interpretation>
              <emma:one-of disjunction-type="recognition" id="oneOf13">
                <emma:interpretation id="interp13" emma:lang="" emma:confidence="1">
                  <emma:literal/>
                </emma:interpretation>
              </emma:one-of>
            </emma:emma>
          </inkml:annotationXML>
          <inkml:trace contextRef="#ctx0" brushRef="#br0" timeOffset="88029.9019">6904 866 0,'0'18'62,"9"326"32,-9-325-94,0 9 16,0-37 62</inkml:trace>
          <inkml:trace contextRef="#ctx0" brushRef="#br0" timeOffset="89171.9457">6997 1201 0,'9'0'62,"19"0"-46,-9 0-16,0 0 0,-1-10 16,29 10-1,-47-18-15,28 18 16,-28-19-16,18 19 16,-18-19-16,19 1 15,-19-1 1,0 1-1,0-1 1,0 0 0,-10 19-1,-8-18 1,-1 18-16,1 0 31,-1 0-31,0 0 16,19 9-1,-18-9-15,18 28 16,-19 9 0,19-9-1,-18-28 1,18 37-16,0-9 16,0-9-16,0 9 15,9 0 16,10 0-15,8-10-16,-17-18 16,-10 19-1,18-19-15,1 0 16,18 0 0,0-19-1,-9 19 1,19-46 15</inkml:trace>
          <inkml:trace contextRef="#ctx0" brushRef="#br0" timeOffset="87398.9715">6588 1321 0,'0'-9'15,"0"-9"17,9 18-32,-9-19 15,19-18 1,-1 9 0,-18 9-16,19 1 15,-19-1-15,18 19 16,-18-28-16,-9 47 125,9-1-110,0 10 1,0-9-16,0-1 16,9 1-1,10-19 1,-19 19 0,19-19-16,-1 0 15,10 0 1,-9 0-1,-1 0 1,1 0 0,0-10-1,-1-8 17,-18-1-17,19 19 1,-19-28-1,18 10 1,-18-1-16,0 0 31,0 1-31,0-1 16,0 1 0,-9 18-1,-9-19 1,-1 19-1,19-19-15,-28 19 16,9-18 0,-8 18-1,-11 0 1,20 0-16,8 0 31,10 9-31,-18-9 0,18 28 16,-28-9-16,28-1 15,0 1-15,0 9 16,0-10-16,-19 1 16</inkml:trace>
          <inkml:trace contextRef="#ctx0" brushRef="#br0" timeOffset="90067.7491">7351 1052 0,'9'0'78,"-9"-19"-63,19 19 1,-19-19-16,9 19 16,-9-18-1,18 18 1,-18-19-16,0 1 15,19 18 1,-19-19-16,0 0 16,0-9-1,0 1 1,-9 27-16,-10-19 31,1 19-15,-1 9-1,0 10 1,1 9 0,18-10-16,0 1 15,-19 0-15,19-1 16,0 1-16,0-1 16,0 1-16,9 9 15,-9 9-15,19-18 16,-19-1-16,0 1 15,28 0 1,-28 9-16,28 74 94,74-111-16,-74-38-78,-28 28 16</inkml:trace>
          <inkml:trace contextRef="#ctx0" brushRef="#br0" timeOffset="91026.7067">7574 1061 0,'9'0'31,"-9"-9"-15,19 9-16,-19-19 16,37 0-16,-37 1 15,19 18 1,-19-19-16,0 1 16,18 18-1,-18-28-15,0 0 16,-18 9 15,-1 19-15,10 0-1,-10 0 1,1 0 0,18 9-16,-19-9 15,19 19-15,-19-19 0,19 19 16,-18 9-1,18-10-15,0 1 16,0-1-16,-28 1 16,28 0-16,0-1 15,0 10-15,0-9 16,0-1-16,0 1 16,0 9-1,9-28-15,-9 28 16,75 37 78,-38-65-79,-19 0 1,1-9-1,9-10 1,0-18 0</inkml:trace>
          <inkml:trace contextRef="#ctx0" brushRef="#br0" timeOffset="91681.9319">7741 1163 0,'10'0'16,"8"0"0,1-9-1,0-10 1,-1 1-1,-27-57 64,-10 75-79,-55 140 78,74-112-63,0 0 1,0-10 0,9 1 15,10-19-16,9 0 1,-10 0-16,1 0 0,9 0 16,9-9-1,-9 9-15,-9-38 0,-1 38 16</inkml:trace>
        </inkml:traceGroup>
        <inkml:traceGroup>
          <inkml:annotationXML>
            <emma:emma xmlns:emma="http://www.w3.org/2003/04/emma" version="1.0">
              <emma:interpretation id="{4E8D5171-4E6B-48E7-B01F-DD24F9C817C8}" emma:medium="tactile" emma:mode="ink">
                <msink:context xmlns:msink="http://schemas.microsoft.com/ink/2010/main" type="inkWord" rotatedBoundingBox="10764,13970 12679,13859 12707,14356 10793,14467"/>
              </emma:interpretation>
              <emma:one-of disjunction-type="recognition" id="oneOf14">
                <emma:interpretation id="interp14" emma:lang="" emma:confidence="1">
                  <emma:literal/>
                </emma:interpretation>
              </emma:one-of>
            </emma:emma>
          </inkml:annotationXML>
          <inkml:trace contextRef="#ctx0" brushRef="#br0" timeOffset="99599.7655">8783 1014 0,'19'-9'31,"-1"-9"-15,29-159 93,-47 186-31,28 28-62,-28-18-16,28-1 15,-10 1-15,1-19 16,9 28-16,-9-28 16,-19 37-16,27-37 15,-27 19 1,19-19-16,-19 18 31,-28-18-15,10 28-1,-1-28-15,0 0 16,19 19-16,-28-19 0,10 0 16,18-9 46</inkml:trace>
          <inkml:trace contextRef="#ctx0" brushRef="#br0" timeOffset="100227.671">8988 624 0,'0'9'63,"0"0"-63,9 19 15,-9-18-15,0 8 16,0 1-16,19 18 15,-19-18-15,0-1 16,0 10-16,18-9 16,-18-1-16,0 1 15,0-1-15,19-18 16,-19 28-16,0-9 16,19-19-1,-19 19-15,18-19 16,1 0-1,-19 18 1,19-18 0,-1 0-1,38-28 32,-37 0-31</inkml:trace>
          <inkml:trace contextRef="#ctx0" brushRef="#br0" timeOffset="100580.5203">8997 698 0,'10'0'47,"17"0"-31,-8 0-16,0 0 15,-1 0-15,1 0 16,0-18-16,8 18 16,-8 0-16</inkml:trace>
          <inkml:trace contextRef="#ctx0" brushRef="#br0" timeOffset="97212.251">8281 1163 0,'9'-18'62,"-9"-10"-46,19 9 0,-19 1-16,28-1 15,-28 0-15,18-9 16</inkml:trace>
          <inkml:trace contextRef="#ctx0" brushRef="#br0" timeOffset="98527.6573">8486 866 0,'-10'0'15,"-8"0"32,-1 0-31,19 9-1,-19-9-15,19 18 16,-18-18-16,18 19 16,-10-19-16,10 19 0,-27-1 15,27 10 1,0 0 0,74 93 77,-46-121-93,-28 19 16,19-19-16,-1 0 16,1 0-1,-1 0 1,1 0-1,0-19 1,-1-18 0,-18 9-1,19 28-15,-19-19 16,0 1 0,0 8-1,0-8 1,0 36 78,0 1-79,18-19 1,-18 19-16,19-19 15,0 18 1,-1-18 0,1 0-1,55-46 79,-74 27-94,-28-83 94,10 102-79,-1 0-15,1 0 32,-1 0-17,10 0-15,-10 0 16,-9 9 0,28 10-1,0 27 1,0-36-1,0 27 1,9-37-16,-9 18 16,38-18-16</inkml:trace>
          <inkml:trace contextRef="#ctx0" brushRef="#br0" timeOffset="101595.6052">9267 921 0,'0'10'0,"0"8"47,0 20-16,65 17 32,-37-55-48,0 0-15,28-102 94,-56 74-78,0-9-16,-9 18 15,-10 1 1,-9 18 0,28-19-1,-28 19-15,-9 0 16,18 0-1,1 9 1,-1 19 0,19 0-1,0-9 1,0-1-16,0-8 0,0 8 16,0 1-1,0 0-15,9-19 0</inkml:trace>
          <inkml:trace contextRef="#ctx0" brushRef="#br0" timeOffset="102805.4766">9453 884 0,'0'9'62,"0"10"-46,0 9 0,0 9-1,9-37 1,-9 28-16,19 0 16,-19-9-1,28-19 1,0 18-1,-19-18 17,38-149 77,-47 121-109,18 10 31,1 18 1,0 0-17,-1 9 1,1 19-1,-19-9-15,18 18 16,-18-9 0,0-10-1,0-45 79,19 27-94,-19-28 0,0 9 16,0 0-16,0 1 15,0 8-15,19-27 16,-19 19 15,18 18-15,19 0 15,-18 0-15,18 37 31,0 121 31,-18-158-47</inkml:trace>
          <inkml:trace contextRef="#ctx0" brushRef="#br0" timeOffset="103744.0456">9900 745 0,'18'-19'32,"1"19"-32,0-19 15,102-18 48</inkml:trace>
          <inkml:trace contextRef="#ctx0" brushRef="#br0" timeOffset="103361.9727">9900 596 0,'9'9'31,"-9"10"-16,0 27 1,0-27-16,0-1 16,0 1-16,19 111 47,-19-111-32,0-1-15,18 29 31,1-28-15,-1-1-16,1-18 16,0 0-1,-1 0 1,1 0 0,-19-18-1,19 18-15,-19-28 16,18 9-16</inkml:trace>
          <inkml:trace contextRef="#ctx0" brushRef="#br0" timeOffset="104128.7117">10114 773 0,'0'18'31,"0"1"-15,28 9-16,-28-10 16,0 1-16,0-1 15,0 1-15,0-10 16,18 19-16,-18-9 16,0-47 30,0 9-30</inkml:trace>
          <inkml:trace contextRef="#ctx0" brushRef="#br0" timeOffset="104292.771">10142 605 0,'9'0'47,"10"0"-32</inkml:trace>
        </inkml:traceGroup>
        <inkml:traceGroup>
          <inkml:annotationXML>
            <emma:emma xmlns:emma="http://www.w3.org/2003/04/emma" version="1.0">
              <emma:interpretation id="{E7AFA64D-8707-4A41-B927-31F38CA199F6}" emma:medium="tactile" emma:mode="ink">
                <msink:context xmlns:msink="http://schemas.microsoft.com/ink/2010/main" type="inkWord" rotatedBoundingBox="13141,13944 14409,13871 14434,14287 13165,14360"/>
              </emma:interpretation>
              <emma:one-of disjunction-type="recognition" id="oneOf15">
                <emma:interpretation id="interp15" emma:lang="" emma:confidence="1">
                  <emma:literal/>
                </emma:interpretation>
              </emma:one-of>
            </emma:emma>
          </inkml:annotationXML>
          <inkml:trace contextRef="#ctx0" brushRef="#br0" timeOffset="105552.0315">10672 1052 0,'-19'0'31,"29"-10"-15,8-27-1,-18 19-15,19 18 16,-19-38-16,0 20 16,28-1-16,-28 0 15,0-8 1,-10 27 46,10 9-62,-27 9 16,27 1 0,176 74 109,-148-93-125,-28-18 0,19 18 15,-19-19-15,0 0 16,0-9 0,0 10-16,0-1 15,0 1-15,0-1 16,0 0-16,-9 1 15,9-1-15,-28 19 16,28-18-16,-38 18 16,11 0-1,8 0-15,-18 0 16,-10 18 0,10 10-1,37-9 1,0-1-16,0 1 15,-19-1-15,19 1 16,0 0-16,28-1 0,0 1 16,-9-19-1,-1 0-15,1 0 16</inkml:trace>
          <inkml:trace contextRef="#ctx0" brushRef="#br0" timeOffset="106024.3733">10867 633 0,'0'19'46,"0"-1"-46,0 1 16,10 9-16,-10 9 16,0-9-16,0 0 15,0 0-15,18 9 16,-18-9-16,0 0 16,0-10-16,19 1 15,-19 0-15,0-1 16,18-18 31</inkml:trace>
          <inkml:trace contextRef="#ctx0" brushRef="#br0" timeOffset="106910.8693">10942 921 0,'9'0'47,"19"0"-31,-9 0-16,18 0 15,-19 0 1,10-18-16,-18 18 16,18-19-16,-10 19 15,-18-18-15,28 18 16,-28-19-16,19 19 16,-19-19-16,0 1 15,0-1 1,-28 1-1,9 18 1,-102 176 125,121-157-141,10 0 15,8-19 1,-18 18-16,28-18 16,0 0-1,-9 0-15,8 0 16,-8 0-1,0-9-15,18-28 16,-18 18 0,-19 0-16,18 19 15</inkml:trace>
          <inkml:trace contextRef="#ctx0" brushRef="#br0" timeOffset="107992.9219">11295 866 0,'0'-19'47,"38"19"-32,-38-28-15,27 28 0,1-37 16,-28 9 0,19 28-16,-19-28 15,0 0-15,0 0 16,0 10-1,0-10 1,-9 0 0,-122 74 77,141 140-30,8-148-47,-18-20-1,28 19 1,-18-18-1,-10 0 1,18-19 0,-18 18-16,19 1 15,-1-19 17,20 0-17,-38-9-15,28-10 16,-10-9-1</inkml:trace>
          <inkml:trace contextRef="#ctx0" brushRef="#br0" timeOffset="108769.3564">11519 810 0,'9'0'32,"10"0"-17,-19-10-15,27 10 16,1-37-1,-9 19 1,0-10 0,-19 0-1,18-19 1,-18 19 0,-9 0-1,-10 28 1,1 0-1,-1 0 1,10 0-16,9 28 16,-19-28-16,19 19 15,-28 0 1,28 9 0,0-10-16,0 1 15,0-1-15,0 10 16,0-9-16,0-1 15,0 1-15,19 0 16,-19-1-16,0 1 16,18-19-16,-18 28 15,19-10 1,9 1 31,28-19-32,-38-9 1,1-10 0</inkml:trace>
          <inkml:trace contextRef="#ctx0" brushRef="#br0" timeOffset="109421.9714">11751 856 0,'19'0'15,"-1"0"1,-8 0 0,-10-18-1,18 18-15,-18-19 16,28 0-1,-28 1 17,-65 18 30,37 18-15,10 1-47,18 9 16,0-9-16,0-1 15,0 19 1,0-9 0,0-9-1,37-19-15,-9 19 16,0-19-1,0 0 1,9-28 0,-9 0-1</inkml:trace>
        </inkml:traceGroup>
        <inkml:traceGroup>
          <inkml:annotationXML>
            <emma:emma xmlns:emma="http://www.w3.org/2003/04/emma" version="1.0">
              <emma:interpretation id="{A1C346F3-C72D-4E43-BD2B-417BC681F780}" emma:medium="tactile" emma:mode="ink">
                <msink:context xmlns:msink="http://schemas.microsoft.com/ink/2010/main" type="inkWord" rotatedBoundingBox="14912,13935 16979,13815 17004,14247 14937,14367"/>
              </emma:interpretation>
              <emma:one-of disjunction-type="recognition" id="oneOf16">
                <emma:interpretation id="interp16" emma:lang="" emma:confidence="1">
                  <emma:literal/>
                </emma:interpretation>
              </emma:one-of>
            </emma:emma>
          </inkml:annotationXML>
          <inkml:trace contextRef="#ctx0" brushRef="#br0" timeOffset="112010.8203">12775 931 0,'9'0'78,"-9"-19"-62,28 19-16,-28-19 0,28 19 16,-28-27-16,18 27 15,-18-28-15,19 28 16,-19-19-16,19 0 15,-19 1 1,0-1 0,0 1-1,-10 18 1,10-19-16,-18 19 16,-1 0-1,10 0 1,-10 0-1,1 0 1,18 9 0,-19-9-16,19 28 15,-19-28-15,19 28 16,0 9 0,-18-37-16,18 28 0,0 0 15,0 0 1,0-9-1,0 9 1,0-10 0,9-18-16,-9 19 15,19-19 1,-19 18 0,102 1 77,-74-19-77,-28-9-16,37 9 16,-9-28-1,9-9 1,-18 18-16</inkml:trace>
          <inkml:trace contextRef="#ctx0" brushRef="#br0" timeOffset="110845.6476">12421 987 0,'37'-187'110,"-37"178"-95,0-9 1,-18-10-16,8 37 78,10 10-62,19 8-1,9-8 1,-9-19-16,-1 0 16,1 0-16,-1 0 15,1 0-15,0 0 16,-1 0-16,1 0 15,-19-9-15,28 9 16,-28-19 0,0 1 15,-10 18 0,-8 0-31,-10 9 16,-9 19-1,18 0 1,19-10 0,-19 1-1,19-1-15,-18 20 16,223 36 125,-205-92-126</inkml:trace>
          <inkml:trace contextRef="#ctx0" brushRef="#br0" timeOffset="113103.1685">13082 763 0,'-19'0'0,"19"10"31,-19-10-15,19 27-1,0 1-15,0 0 16,0 0 0,0 9-1,10-18 1,18 0 0,-19-19-1,10 0 1,-1 0-1,19 0 1,-27 0 0,27-10-1,-18-18 1,8-120 109,-45 129-125,-1 0 16,-9 19-1,28-18 1,-28 18-16,10 0 15,-19 0 1,9 9 0,9 10-1,0 18 1,19-19-16,0-8 16,0 27-1,19-9 1</inkml:trace>
          <inkml:trace contextRef="#ctx0" brushRef="#br0" timeOffset="113555.1689">13240 847 0,'0'9'47,"0"84"16,28-55-63,-10-20 15,10-18 1,-9 0 0,9 0-1,-28-18 1,18-1-16</inkml:trace>
          <inkml:trace contextRef="#ctx0" brushRef="#br0" timeOffset="114645.8724">13361 763 0,'9'-18'46,"10"18"-14,-19-19-32,18 19 0,1 0 15,0 0 1,-1 0 0,-18 19-1,9-19-15,-9 28 16,28-1-1,-28 11 1,0-10 0,-18-1-1,-1 20 1,-37 9 93,66-56-62,8 0-31,1 0-16,9 0 31,-10 0-31,1 0 0,-10 0 16,10 0-16,0 0 15,-1 0 1,-18-9 46,0-10-30</inkml:trace>
          <inkml:trace contextRef="#ctx0" brushRef="#br0" timeOffset="115040.7555">13435 875 0,'19'0'63,"9"0"-47,0-19-16,-19 19 15,10 0-15,-1 0 16,1 0-16,18-18 15,-28 18 1</inkml:trace>
          <inkml:trace contextRef="#ctx0" brushRef="#br0" timeOffset="115594.5627">13640 614 0,'-19'0'15,"29"0"1,8 0 0,-18 10-1,10-10 1</inkml:trace>
          <inkml:trace contextRef="#ctx0" brushRef="#br0" timeOffset="115391.9088">13677 819 0,'0'9'31,"-9"-9"-31,9 19 0,0 0 16,0 8-1,0-8-15,9 46 63,10-65-32,-19-18-15</inkml:trace>
          <inkml:trace contextRef="#ctx0" brushRef="#br0" timeOffset="116788.2727">13835 810 0,'-18'18'16,"18"1"15,0 0-16,0-1 1,9 1 15,28-1 16,0 1 0,29-28 16,-66-10-32,37-37 47,-37 28-78,0 0 16,0-9-1,-9 37-15,9-18 16,-19 18-1,19-19 1,-19 19-16,1 0 31,-1 0-15,10 0 15,-10 0-15,19 28-1,-28 0 1,28 0 0,0-10-1</inkml:trace>
          <inkml:trace contextRef="#ctx0" brushRef="#br0" timeOffset="118428.8681">14003 810 0,'65'-84'125,"-46"65"-109,-1 19 47,-18 10-63,19 27 15,-19 0 1,28-18-1,-28-1-15,0 1 16,0 9 0,9-28-16,-9 18 15,0-27 48,0-9-48,0-10 1,0 0 0,28 9-16,-28 1 15,0-10 1,102 18 125,-83 10-141,-19 28 15,0-9 1,0 9-1,0 0 1,0 9 0,0-19-1,18-18 63,-18-9-62,19-28 0,9 0-1,-28 18-15,0 1 16,19-1-16,-19 0 16,0-18-1,0 65 32,18-28-31,-18 28-16,0-9 0,0-1 15,0 1-15,0-10 16,19 28 0,18-27 77</inkml:trace>
          <inkml:trace contextRef="#ctx0" brushRef="#br0" timeOffset="118610.7921">14459 512 0,'0'9'47,"9"-9"-16</inkml:trace>
        </inkml:traceGroup>
        <inkml:traceGroup>
          <inkml:annotationXML>
            <emma:emma xmlns:emma="http://www.w3.org/2003/04/emma" version="1.0">
              <emma:interpretation id="{5920FD23-693B-4D30-92C0-11D7B98CE4B6}" emma:medium="tactile" emma:mode="ink">
                <msink:context xmlns:msink="http://schemas.microsoft.com/ink/2010/main" type="inkWord" rotatedBoundingBox="17407,13713 19634,13584 19675,14286 17448,14415"/>
              </emma:interpretation>
              <emma:one-of disjunction-type="recognition" id="oneOf17">
                <emma:interpretation id="interp17" emma:lang="" emma:confidence="1">
                  <emma:literal/>
                </emma:interpretation>
              </emma:one-of>
            </emma:emma>
          </inkml:annotationXML>
          <inkml:trace contextRef="#ctx0" brushRef="#br0" timeOffset="122952.0424">14989 763 0,'-18'-18'0,"18"-1"31,0 0 0,0 10 1,0-9-17,0-1 1,9 0 0,-9 1 15,158-10 63,-130 46-79,9 10 1,-18-9-16,-19 9 31,0 9-31,0-9 31,0 0-31,-9-10 16,-29 1 0,20-19-1,8 0-15,-8 0 16,-19 28-16,9-28 15,9 0-15,0 0 16,1 0 0,27 0 31</inkml:trace>
          <inkml:trace contextRef="#ctx0" brushRef="#br0" timeOffset="122153.9252">14924 903 0,'19'-37'31,"-1"18"-15,-18 0-1,19 19-15,-19-18 16,0-1 0,0 1-1,0-1 1,0 10 0,0-10 15,0 38 109,-9-19-124,9 28-16,0-10 16,0 19-1,0-18-15,0 0 16,9-1-16,-9 1 16,0-1-16,0 1 15,19 9-15,-19-9 16,0-1-16,0 1 15,0-1-15,18-18 16,-18 28-16,0-9 16,0-1-1,0-27 79,0-19-78</inkml:trace>
          <inkml:trace contextRef="#ctx0" brushRef="#br0" timeOffset="124264.1166">15259 717 0,'0'-10'31,"0"-8"-15,9 18-1,-9-19-15,10-92 94,-1 120-16,19 9-62,-9-18-1,27 0 1,-27 0-16,-1 0 16,10 0-16,-9 0 31,-19-9-31,18 9 31,-18-18 32,-9 18-48,-10 0 16,19 9-15,-27-9-16,27 28 16,-19-28-16,19 28 15,-19-28-15,19 37 16,-18-9-16,18 0 31,0-10-31,167 38 156,-148-56-156,-19-18 16</inkml:trace>
          <inkml:trace contextRef="#ctx0" brushRef="#br0" timeOffset="125551.6423">15547 717 0,'10'0'78,"8"0"-62,10 0-1,0-19 1,-9 19-1,-19-18-15,18 18 16,-18-19-16,19 19 16,-19-19-1,19 1 1,-19-1 0,0 0-1,0 1 1,-84-10 109,56 47-110,9 176 110,19-176-109,0-1 0,10-18-16,-10 19 15,18-19-15,1 0 16,0 0 0,-1 0-1,1 0 1,-10 0-1,10 0 1,-19-10 0,18 10-16,-18-18 15,19 18-15,-19-19 16</inkml:trace>
          <inkml:trace contextRef="#ctx0" brushRef="#br0" timeOffset="126628.8549">15892 586 0,'-19'0'141,"1"0"-126,-10 0 1,28 10 0,-19-10-16,0 28 15,19-10 1,-18-18 0,18 28-16,0-9 15,0-1-15,0 1 16,0 0-16,0 9 15,9-28 1,-9 37-16,19-37 0,-19 9 16,18-9-16,1 28 15,0-28 1,-1 0 0,10 0-1,-28-9 1,28 9-16,-28-19 15,37 19-15,-37-19 16</inkml:trace>
          <inkml:trace contextRef="#ctx0" brushRef="#br0" timeOffset="128208.0358">15957 754 0,'18'0'15,"20"-28"32,18-28 16,-56 38-48,18-38 32,-18 37-31,-9 19-1,9-18 1,-19 18 0,1 0 15,-1 18-16,0 1 17,19-1-17,-18-18 1,18 28 0,0-9-1,-19 0 1,19-1-1,0 10 1,0-9-16,0-1 31,0 1-31,9-19 16,-9 18-16,0 1 16,19-19-1,65 19 63,-84-29-62,28-8 0,-10 18-16,-18-19 0</inkml:trace>
          <inkml:trace contextRef="#ctx0" brushRef="#br0" timeOffset="129350.0323">16180 661 0,'-18'0'15,"18"9"16,0 10-15,0-1 0,0 1-1,9-19 1,-9 19-16,18-19 16,-18 18-16,28-18 15,-9 0 1,0 19-1,-1-19 1,1 0 0,-1 0-1,-18-9 1,19 9 0,-19-19-1,19 19 1,-19-19-16,0 1 15,0 8 1,0-27 0,0 19-1,-84-38 95,28 102-63,37-18-32,19-9-15</inkml:trace>
          <inkml:trace contextRef="#ctx0" brushRef="#br0" timeOffset="130084.647">16366 410 0,'-9'0'32,"9"9"14,0 28-30,0-18-16,0-1 16,0 1-16,0 0 15,0-1-15,0 1 16,0 9-16,0 0 16,0-10-16,19 1 15,-19 0-15,0 8 16,0-8-1,0 0 17,9-19 15</inkml:trace>
          <inkml:trace contextRef="#ctx0" brushRef="#br0" timeOffset="144278.6102">16459 726 0,'19'0'16,"-19"-9"-16,9 9 15,19-28 1,-9 28 0,-19-9-16,9 9 15,-9-19 1,19 19-16,-19-19 31,18 19-31,1-18 31,-19-1-31,18 19 16,-18-37 0,19 37-1,-19-9-15,0-10 31,0 0-15,0 1 15,-9 18-31,-10 0 32,1 0-17,8 0 1,-18 9-1,19-9 1,9 19 0,-28-1-1,28 1 1,-18 9 0,18-10-1,0 1 1,0 0-1,0-1 1,0 1 15,0-1-15,0 1 15,9-19-15,9 0-1,1 0 17,0 0-17,-1 0 1,1 0 0,-1 0 15,-18-9-16,10 9 1,-10-19 0,18 19-1,-18-18 1,19 18-16,-19-19 0,0 0 16,19 19-1,-19-18 1,0-1-1,18 19 1,-18-19 0,19 1-1,-19-1 17,18 19-17,1-18 16,0 18 48,-1 9-33,-18 10-30,0 8 0,0 11-1,0-20-15,0 10 16,0-9 0,28 9-1,-28-10 1,0-27 93,0-10-93,0 1-1,0-1 1,0 1 0,0-10-1,0 9 1,19 19 0,-19-19-16,0 1 15,18 18 1,-18-19-1,10 19 1,8 0 15,1 0 1,-19 10-1,18-10-16,-18 18-15,0 1 16,19-19 0,-19 28-16,0-10 15,0 1 1,0 0 0,0-1-1,0 1 1,0-1-1</inkml:trace>
          <inkml:trace contextRef="#ctx0" brushRef="#br0" timeOffset="145964.5362">16962 410 0,'74'-19'79,"-46"19"-64,37 0 32</inkml:trace>
          <inkml:trace contextRef="#ctx0" brushRef="#br0" timeOffset="145381.9889">16980 289 0,'0'18'47,"0"1"-31,0 9 0,0 0-1,0-10-15,0 1 16,0 0-16,0-1 15,0 1-15,0-1 16,0 1-16,0 0 16,0-1-16,0 1 15,0 9 1,0 0-16,0 0 16,0 0-1,10-1 16,92-17 94,-74-29-125,-28 1 16</inkml:trace>
        </inkml:traceGroup>
        <inkml:traceGroup>
          <inkml:annotationXML>
            <emma:emma xmlns:emma="http://www.w3.org/2003/04/emma" version="1.0">
              <emma:interpretation id="{D8364BFE-F299-4AB8-9B25-6321066AD132}" emma:medium="tactile" emma:mode="ink">
                <msink:context xmlns:msink="http://schemas.microsoft.com/ink/2010/main" type="inkWord" rotatedBoundingBox="19634,13728 19839,13716 19860,14076 19655,14088"/>
              </emma:interpretation>
              <emma:one-of disjunction-type="recognition" id="oneOf18">
                <emma:interpretation id="interp18" emma:lang="" emma:confidence="0">
                  <emma:literal>"</emma:literal>
                </emma:interpretation>
                <emma:interpretation id="interp19" emma:lang="" emma:confidence="0">
                  <emma:literal>i</emma:literal>
                </emma:interpretation>
                <emma:interpretation id="interp20" emma:lang="" emma:confidence="0">
                  <emma:literal>ì</emma:literal>
                </emma:interpretation>
                <emma:interpretation id="interp21" emma:lang="" emma:confidence="0">
                  <emma:literal>:</emma:literal>
                </emma:interpretation>
                <emma:interpretation id="interp22" emma:lang="" emma:confidence="0">
                  <emma:literal>.</emma:literal>
                </emma:interpretation>
              </emma:one-of>
            </emma:emma>
          </inkml:annotationXML>
          <inkml:trace contextRef="#ctx0" brushRef="#br0" timeOffset="146619.8309">17138 531 0,'0'18'47,"0"10"-31,0 19-1,0-29-15,0 1 16,0 0-16,19-1 16,-19 1-1,0-1 1,19-46 46</inkml:trace>
          <inkml:trace contextRef="#ctx0" brushRef="#br0" timeOffset="146845.6525">17222 419 0</inkml:trace>
          <inkml:trace contextRef="#ctx0" brushRef="#br0" timeOffset="147437.2459">17334 773 0,'0'-10'62</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1:01:39.482"/>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9F9598F-10E6-4C14-AD06-F2C19333510D}" emma:medium="tactile" emma:mode="ink">
          <msink:context xmlns:msink="http://schemas.microsoft.com/ink/2010/main" type="writingRegion" rotatedBoundingBox="2439,15581 11978,14050 12378,16541 2839,18072"/>
        </emma:interpretation>
      </emma:emma>
    </inkml:annotationXML>
    <inkml:traceGroup>
      <inkml:annotationXML>
        <emma:emma xmlns:emma="http://www.w3.org/2003/04/emma" version="1.0">
          <emma:interpretation id="{94D5DE3F-4FF1-4E7C-A4C6-456751888595}" emma:medium="tactile" emma:mode="ink">
            <msink:context xmlns:msink="http://schemas.microsoft.com/ink/2010/main" type="paragraph" rotatedBoundingBox="2387,15684 5974,14780 6229,15790 2642,16695" alignmentLevel="1"/>
          </emma:interpretation>
        </emma:emma>
      </inkml:annotationXML>
      <inkml:traceGroup>
        <inkml:annotationXML>
          <emma:emma xmlns:emma="http://www.w3.org/2003/04/emma" version="1.0">
            <emma:interpretation id="{767DEF68-0614-4164-A1EA-7219904E1420}" emma:medium="tactile" emma:mode="ink">
              <msink:context xmlns:msink="http://schemas.microsoft.com/ink/2010/main" type="line" rotatedBoundingBox="2387,15684 5974,14780 6229,15790 2642,16695"/>
            </emma:interpretation>
          </emma:emma>
        </inkml:annotationXML>
        <inkml:traceGroup>
          <inkml:annotationXML>
            <emma:emma xmlns:emma="http://www.w3.org/2003/04/emma" version="1.0">
              <emma:interpretation id="{70D57A7B-C607-4C43-B8A5-BE34007E1769}" emma:medium="tactile" emma:mode="ink">
                <msink:context xmlns:msink="http://schemas.microsoft.com/ink/2010/main" type="inkWord" rotatedBoundingBox="2387,15684 2901,15555 3093,16317 2579,16446"/>
              </emma:interpretation>
            </emma:emma>
          </inkml:annotationXML>
          <inkml:trace contextRef="#ctx0" brushRef="#br0">48 0 0,'-9'19'235,"9"18"-220,0 0-15,0-18 16,0 0-16,0-1 16,0 1-16,0-1 15,0 1-15,0 0 16,0-1-16,-19 1 15,19 0-15,0-1 16,0-9-16,0 29 16,0-20-16,0-8 15,0 27 1,0-19-16,0 1 0,0 0 16,0 9-1,0 9 1,0-19-16,0 1 15,0 0-15,0-1 16,0 1-16,0-1 16,0 10-1,0 0 1,0-9 0,0 9-1,0-10 1,0 1-16,0 0 31,0-29 78</inkml:trace>
          <inkml:trace contextRef="#ctx0" brushRef="#br0" timeOffset="991.3826">11 466 0,'372'-391'406</inkml:trace>
          <inkml:trace contextRef="#ctx0" brushRef="#br0" timeOffset="2098.7367">188 326 0,'9'0'93,"-9"19"-77,19-19 0,-19 18-16,18-18 15,-18 28-15,19 0 0,-19-9 16,19-1-16,-19 1 15,18 0-15,-18-1 16,19 1-16,-19-1 16,28 1-16,-28 0 15,18-1-15,-18 1 16,19-19-16,0 28 16,8 37 62</inkml:trace>
        </inkml:traceGroup>
        <inkml:traceGroup>
          <inkml:annotationXML>
            <emma:emma xmlns:emma="http://www.w3.org/2003/04/emma" version="1.0">
              <emma:interpretation id="{17E33F4E-3C90-4245-B7EE-6D7285EE4D60}" emma:medium="tactile" emma:mode="ink">
                <msink:context xmlns:msink="http://schemas.microsoft.com/ink/2010/main" type="inkWord" rotatedBoundingBox="2931,16160 3658,15977 3764,16397 3037,16581"/>
              </emma:interpretation>
              <emma:one-of disjunction-type="recognition" id="oneOf0">
                <emma:interpretation id="interp0" emma:lang="" emma:confidence="1">
                  <emma:literal/>
                </emma:interpretation>
              </emma:one-of>
            </emma:emma>
          </inkml:annotationXML>
          <inkml:trace contextRef="#ctx0" brushRef="#br0" timeOffset="5579.4626">783 428 0,'19'0'31,"0"0"0,-1 0-15,10 0 0,0 0-1,-9 0-15,-1 0 16,1 0-16,-1 0 16,1 0-16,0 0 15,-1-18-15,1 18 16,-1 0-1,1 0 1,0 0 0,-1 0 15</inkml:trace>
          <inkml:trace contextRef="#ctx0" brushRef="#br0" timeOffset="6352.6012">839 540 0,'28'0'94,"0"0"-94,9 0 31,84 0 16,-93 0-32,-9 0 1,9 0 0,-10 0-16</inkml:trace>
          <inkml:trace contextRef="#ctx0" brushRef="#br0" timeOffset="4686.0256">458 856 0,'28'-28'125,"-10"10"-125,1-10 16,-19 9-1,18 19 1,-18-18-16,0-1 16,19 19-1,-19-18-15,0-1 16,0 0 0,0 1-1,0 27 110,0 19-125,0 18 16,0-27-1,0 0-15,0-10 16,19 19-16,-19-10 16,0-8-16,0 27 15,0-18 1,18-19 0,-18 9-16,0 10 31,0-38 47</inkml:trace>
        </inkml:traceGroup>
        <inkml:traceGroup>
          <inkml:annotationXML>
            <emma:emma xmlns:emma="http://www.w3.org/2003/04/emma" version="1.0">
              <emma:interpretation id="{91BA85F2-A2F7-4A8C-8D0F-CE799C8A76C1}" emma:medium="tactile" emma:mode="ink">
                <msink:context xmlns:msink="http://schemas.microsoft.com/ink/2010/main" type="inkWord" rotatedBoundingBox="4498,15268 6002,14889 6229,15790 4726,16170">
                  <msink:destinationLink direction="with" ref="{ECC60128-EB1E-45CB-98FB-A1BA54F860EF}"/>
                </msink:context>
              </emma:interpretation>
              <emma:one-of disjunction-type="recognition" id="oneOf1">
                <emma:interpretation id="interp1" emma:lang="" emma:confidence="1">
                  <emma:literal/>
                </emma:interpretation>
              </emma:one-of>
            </emma:emma>
          </inkml:annotationXML>
          <inkml:trace contextRef="#ctx0" brushRef="#br0" timeOffset="28950.187">2356-409 0,'-10'0'47,"-8"0"62,-1 0-93,1 0 0,-10 0-1,0 0 1,9 0-1,-9 0-15,10 0 16,-1 0 0,0 0 15,19 9 94,-18 10-109,18 0-1,0 8 1,0-8-1,0 0-15,0-1 16,0-8-16,0 8 16,0 1-16,0-1 15,0 10-15,0 10 16,0-20-16,0 10 16,0-9-16,0-1 15,0 1-15,0-10 16,0 28-1,0-18-15,0 9 16,0-9 0,-19-1-1,19 1 48,0-1 31,0 1-48,0 0-14,0-10-17,0 9 17,0 1 14,0 0-14,0-1 61,9-18 126,19 0-203,0 0-1,0 0 1,-9 0 0,-1 0-1,10 0 1,-9 0-16,0 0 16</inkml:trace>
          <inkml:trace contextRef="#ctx0" brushRef="#br0" timeOffset="29817.1346">2365-307 0,'0'10'16,"0"8"0,0 10-1,0-9 1,0-1-16,0 1 15,0 9 1,0-9-16,0-1 0,0 1 16,0-1-16,0 10 15,0-9 1,0-1 0,0-27 93</inkml:trace>
          <inkml:trace contextRef="#ctx0" brushRef="#br0" timeOffset="30409.3828">2346-307 0,'10'0'47,"-10"10"-32,18-10 1,-18 18 0,19-18-16,-19 19 15,28-19-15,-28 9 16,18-9-16,-18 19 16,19-19-16,-19 18 15,19-18-15,-19 38 16,18-38-16,-18 28 15,19-28-15,-19 27 16,18-27-16,-18 19 16,19-19-16,0 19 15,-1-19 32,-27 0 16</inkml:trace>
          <inkml:trace contextRef="#ctx0" brushRef="#br0" timeOffset="30857.6956">2588-372 0,'0'28'47,"0"-9"-31,0-10-16,0 10 16,0-1-16,0 1 15,0 9-15,0 9 16,0-9-16,0 0 15,0-10-15,0 1 0,0 18 32,0 0-32,19-18 31</inkml:trace>
          <inkml:trace contextRef="#ctx0" brushRef="#br0" timeOffset="32227.7561">2756-279 0,'-19'0'16,"19"10"15,-18 8 0,18 10-15,-28 112 46,37-122-30,47 57 46,-38-75-78,20 18 15,-20-18 1,-9 0 0,10 0-1,0 0 1,-1 0 0,-18-9-1,19 9 1,0-19-1,-1 1 17,-18-10-17,19 28 1,-19-19-16,0 1 16,0-1-1,0 0 1,0 1-1,0-1 1,-28-120 156,19 139-156,9-19-16,-19 19 15,-139 37 110</inkml:trace>
          <inkml:trace contextRef="#ctx0" brushRef="#br0" timeOffset="35078.0968">3053 0 0,'0'-9'203,"19"9"-141,0 9-31,-19 10-15,0 0 0,0 9-1,0-10 1,-10 1 0,-8-1-1,-1 10 1,-9-9-1,0-19 1,-9 0 0,19 18-1,27-27 79,28 9-78,-28 0-1,29 0 17,-38 9-32,18-9 15,-9 0 1,-9 19-16,19-19 15,0 0 1,-1 0 0,1 0 15,-19-9-31</inkml:trace>
          <inkml:trace contextRef="#ctx0" brushRef="#br0" timeOffset="36804.1242">3119-483 0,'-19'0'16,"28"0"77,10 0-77,-10 0 0,10 0-16,-1 0 0,85 0 93,-103 9-61,0 28-17,0-9 1,0-9 0,0-1-1,0 19 1,0-18-16,0 0 15,0-1-15,0 1 16,0 0-16,0-1 16,0 10-16,0 0 15,0 0-15,0 0 16,0-10-16,0 1 16,0 0-16,0 8 15,0 20 1,0-28-16,0-1 15,0 1-15,0-1 0,0 1 16,0 9 0,0 0-1,0-10 1,0 1 15,0 0 0,0-1 1,0 1 46,-10-19 0,-8 0-31,-1 0-16</inkml:trace>
          <inkml:trace contextRef="#ctx0" brushRef="#br0" timeOffset="39037.2648">3361-549 0,'55'-18'156,"-64"139"0,-47-84-46,66-37-32,8 0-31,1 0-32,-19 19 1,18-19 0,1 0-1,0 18 1,-1-18 0,1 0-1,-1 0-15,-8 0 31,-10-9-31,18 9 16</inkml:trace>
        </inkml:traceGroup>
      </inkml:traceGroup>
    </inkml:traceGroup>
    <inkml:traceGroup>
      <inkml:annotationXML>
        <emma:emma xmlns:emma="http://www.w3.org/2003/04/emma" version="1.0">
          <emma:interpretation id="{BC826D6A-E817-4CC2-A1F0-E90D8C46EBA6}" emma:medium="tactile" emma:mode="ink">
            <msink:context xmlns:msink="http://schemas.microsoft.com/ink/2010/main" type="paragraph" rotatedBoundingBox="4017,16233 12119,14933 12378,16541 4275,17841" alignmentLevel="2"/>
          </emma:interpretation>
        </emma:emma>
      </inkml:annotationXML>
      <inkml:traceGroup>
        <inkml:annotationXML>
          <emma:emma xmlns:emma="http://www.w3.org/2003/04/emma" version="1.0">
            <emma:interpretation id="{00965EC1-DF0B-43FB-97F3-375C3FED78D4}" emma:medium="tactile" emma:mode="ink">
              <msink:context xmlns:msink="http://schemas.microsoft.com/ink/2010/main" type="line" rotatedBoundingBox="4017,16233 12110,14934 12246,15783 4153,17082"/>
            </emma:interpretation>
          </emma:emma>
        </inkml:annotationXML>
        <inkml:traceGroup>
          <inkml:annotationXML>
            <emma:emma xmlns:emma="http://www.w3.org/2003/04/emma" version="1.0">
              <emma:interpretation id="{D29D1FAC-2A62-48C6-AEFC-DFDA0443B2C7}" emma:medium="tactile" emma:mode="ink">
                <msink:context xmlns:msink="http://schemas.microsoft.com/ink/2010/main" type="inkWord" rotatedBoundingBox="4032,16322 6372,15947 6494,16706 4153,17082"/>
              </emma:interpretation>
              <emma:one-of disjunction-type="recognition" id="oneOf2">
                <emma:interpretation id="interp2" emma:lang="" emma:confidence="1">
                  <emma:literal/>
                </emma:interpretation>
              </emma:one-of>
            </emma:emma>
          </inkml:annotationXML>
          <inkml:trace contextRef="#ctx0" brushRef="#br0" timeOffset="44711.5002">1751 801 0,'0'9'47,"9"9"-31,10 1-1,9 0 1,-10-19 0,1 37-16,0-37 15,-1 28-15,1-28 16,-19 18-16,37-18 16,-37 28-16,19-28 15,-19 19-15,9-19 0,-9 19 31,19-19-31,-19-10 79</inkml:trace>
          <inkml:trace contextRef="#ctx0" brushRef="#br0" timeOffset="44188.9992">1760 828 0,'0'10'63,"0"8"-48,0 1-15,0-10 16,0 10-16,0 0 16,0-1-16,0 1 15,0-1-15,0 1 16,0 9-16,0 0 16,0-10 15,19-27 47</inkml:trace>
          <inkml:trace contextRef="#ctx0" brushRef="#br0" timeOffset="45106.1504">1974 745 0,'0'232'109,"0"-194"-77,10-20-1</inkml:trace>
          <inkml:trace contextRef="#ctx0" brushRef="#br0" timeOffset="43426.5352">1695 680 0,'-19'0'16,"10"0"31,-9 0-16,-1 0-15,0 0 15,1 0 0,-1 0 0,1 0 16,18 9 78,0 10-47,0 18-46,0-19-32,0 1 0,0 0 15,0 8-15,0-8 16,0 0-16,0-1 15,0 1-15,9 9 16,-9 0-16,0 0 16,0-10-16,0 1 15,0 18-15,0-9 16,0-9-16,0-1 16,0-9-16,0 10 15,0 0-15,0-1 31,0 1-15,0 0 0,0-1 15,18-18-15,-18 19-1,19-19 48,0 0-48,9 0 1,-1 0 0,-8 0-1,-19-10-15,19 10 16,-1 0-1,1 0 32</inkml:trace>
          <inkml:trace contextRef="#ctx0" brushRef="#br0" timeOffset="46508.5698">2160 791 0,'0'-18'16,"-18"18"15,18 9-16,-19-9 17,19 28-32,-19-10 15,19 1 1,0 9 0,0-9-1,0-1 1,0 1-1,10-1-15,-10 1 16,18-19 0,-18 19-1,19-19 1,-19 18 0,28-18-16,-28 19 15,19-19 1,36 0 46,20-9 16,-57 9-78,10-75 79,-28 66-79,0-10 15,0 1 1,0-1-1,0 0 17,0 1-17,-9 18 1,9-19 0,-19 1-1,1-1 16,-1 19-15,19-19 0,-18 19-16,-10 0 31,9-18-31,0 18 16,1 0-1,-57 46 79</inkml:trace>
          <inkml:trace contextRef="#ctx0" brushRef="#br0" timeOffset="48152.4813">2318 596 0,'149'0'204,"-130"0"-204,-19 9 156,19 149-62,-19-139-94,18 176 62,-18-176-46,0 102 46,0-103-62,-9-18 219,-10 0-203,-102 28 171</inkml:trace>
          <inkml:trace contextRef="#ctx0" brushRef="#br0" timeOffset="49380.827">2570 577 0,'0'-18'47,"9"18"-32,10 0 1,-1 0 0,1 0 15,-19 9-16,0 28 17,0-28-32,0 10 31,-19 18-15,1-18-1,-1 0-15,0-1 31,1-18 48,27 0-17,10 0-46,-1 0-1,1 0 1,9 0 0,0 0-1,0 0 1,0 19-1</inkml:trace>
          <inkml:trace contextRef="#ctx0" brushRef="#br0" timeOffset="51234.4222">3147 568 0,'-19'0'16,"0"0"31,1 0-16,-1 0-16,0 0 1,19 9-16,-18-9 16,-1 0-1,1 0-15,-1 0 32,19 19-17,-19-19 1,19 18 109,0 1-110,28 279 79,-28-270-78,0-10-16,0 10 15,0-9-15,0-1 16,0 1 0,0 9-16,0 9 109,0-18-62,19-19-16,0 0 94,-1 0-109,122 0 109</inkml:trace>
          <inkml:trace contextRef="#ctx0" brushRef="#br0" timeOffset="52884.3806">3202 717 0,'-18'0'32,"18"9"-17,-19 10 17,19-1-32,0 1 15,0 9 1,0 0-1,0 0 1,0 9 0,0-28-1,9-9 1,-9 19-16,19-1 31,-19 1-15,19-19-1,-19 19 1,18-19 0,1 0-1,46 18 79,0-27-31,-65-10-63,19 19 15,-19-18 1,18 18-1,-18-10 1,0-8 0,19 18-16,-19-19 15,0 1 17,0-1-32,0 0 31,19 19-31,-19-18 0,0-1 15,0 1 17,0-1-17,-10 19 1,10-19 0,0 1-1,-18 18 1,18-10-1,-19 10 1,19-18 0,-19 18-1,-148-28 173,167 56-188,-19-28 15,10 28-15</inkml:trace>
          <inkml:trace contextRef="#ctx0" brushRef="#br0" timeOffset="54487.7629">3547 959 0,'0'-37'140,"9"37"-140,47-10 78,-56 29-46,0 18-17,0-9 1,0 0 0,-10 0-1,-8 9 1,-10-18-1,9-1 1,1-18 0,27 0 109,10 0-110,-1-9 1,10 9 15,65 0 63</inkml:trace>
          <inkml:trace contextRef="#ctx0" brushRef="#br0" timeOffset="56262.4948">3668 568 0,'0'-19'31,"9"19"16,19 0-31,-10 0-1,10 0 1,-9 0 0,0 0-16,-1 0 15,10 0 1,-9 0-1,-19 10 95,0 8-95,0 1 1,0-1 0,0 1-1,0 9 1,0 28 15,37 130 47,-37-158-62,0-10 0,0 1 77,0 0-15,0-1-46,0 1-1,-93-1 281,74-18-187</inkml:trace>
        </inkml:traceGroup>
        <inkml:traceGroup>
          <inkml:annotationXML>
            <emma:emma xmlns:emma="http://www.w3.org/2003/04/emma" version="1.0">
              <emma:interpretation id="{B6E64A0A-7985-4B29-B64A-2A6489569386}" emma:medium="tactile" emma:mode="ink">
                <msink:context xmlns:msink="http://schemas.microsoft.com/ink/2010/main" type="inkWord" rotatedBoundingBox="8906,15481 9933,15316 10062,16119 9035,16284"/>
              </emma:interpretation>
              <emma:one-of disjunction-type="recognition" id="oneOf3">
                <emma:interpretation id="interp3" emma:lang="" emma:confidence="1">
                  <emma:literal/>
                </emma:interpretation>
              </emma:one-of>
            </emma:emma>
          </inkml:annotationXML>
          <inkml:trace contextRef="#ctx0" brushRef="#br0" timeOffset="60401.6744">6477 233 0,'0'-28'31,"10"9"-15,8 1 0,19-19-1,-9 9 1,-9 9-16,9 1 16,-10-1-16,1-9 15,0 9-15,-1 1 16,1-1-16,-1 1 15,1-1-15,9 0 16,0-18 0,-10 19-1,-18 27 79</inkml:trace>
          <inkml:trace contextRef="#ctx0" brushRef="#br0" timeOffset="61085.9597">6691 47 0,'0'19'94,"19"-19"-78,-19 27-16,37-8 15,-37 0-15,28 9 16,-9-1-16,-19-8 15,37 0-15,-37-1 16,18-18-16,-18 28 16,19-28-16,-19 28 15,19-9-15,-19-1 32,18-18-32,-18 19 15</inkml:trace>
          <inkml:trace contextRef="#ctx0" brushRef="#br0" timeOffset="59617.7808">6468-167 0,'0'9'63,"0"19"-48,-19-28-15,19 37 16,0-27-16,0 8 16,0 1-16,0-1 15,0 10-15,0-9 16,0 18-16,0-9 15,0 9-15,0 10 16,0-19-16,0 9 16,0 0-16,0-9 15,0-9-15,0 9 16,0-10-16,0 1 0,0-1 16,0 1-16,0 0 15,0-1 1,0-8-1</inkml:trace>
          <inkml:trace contextRef="#ctx0" brushRef="#br0" timeOffset="62184.2159">6980 382 0,'0'-19'31,"0"1"1,9 18-32,10 0 31,-1 0-16,1 0 1,-19 9 0,9-9-1,-9 19-15,0-1 16,0 10 0,0-9-1,-19-1-15,19 1 16,-27 9-16,8 0 15,0-28 1,19 18-16,-18-18 16,-1 0-1,28 0 110,10 0-93,18 19-17,38-28 63</inkml:trace>
          <inkml:trace contextRef="#ctx0" brushRef="#br0" timeOffset="62951.7228">7212 121 0,'37'0'63,"-18"0"-48,0 0-15,-1 0 16,1 0-16,0 10 16,-1-10-16,10 0 15,0 0 1,-9 0-1,-19 18 32,0 1-15</inkml:trace>
          <inkml:trace contextRef="#ctx0" brushRef="#br0" timeOffset="63501.8433">7240 298 0,'9'0'46,"19"0"-30,-9 0-16,0 0 16,-1 0-16,1 0 15,-1 0-15,1 0 16,0 0-16,-1-18 16,10 18-1,-9 0 1</inkml:trace>
        </inkml:traceGroup>
        <inkml:traceGroup>
          <inkml:annotationXML>
            <emma:emma xmlns:emma="http://www.w3.org/2003/04/emma" version="1.0">
              <emma:interpretation id="{726407CE-0DA7-4CF2-9C24-9D442AD4B509}" emma:medium="tactile" emma:mode="ink">
                <msink:context xmlns:msink="http://schemas.microsoft.com/ink/2010/main" type="inkWord" rotatedBoundingBox="10521,15189 12110,14934 12244,15768 10655,16023">
                  <msink:destinationLink direction="with" ref="{21C96A2D-A3EE-4A76-89CE-9E56611E2670}"/>
                </msink:context>
              </emma:interpretation>
              <emma:one-of disjunction-type="recognition" id="oneOf4">
                <emma:interpretation id="interp4" emma:lang="" emma:confidence="1">
                  <emma:literal/>
                </emma:interpretation>
              </emma:one-of>
            </emma:emma>
          </inkml:annotationXML>
          <inkml:trace contextRef="#ctx0" brushRef="#br0" timeOffset="74515.4801">8273-344 0,'0'9'16,"0"38"-1,0-28 1,0-1-16,0-8 0,0 27 16,0-9-16,0-10 15,0 1-15,0-1 16,0 1-16,0-10 15,0 29 1,0-20-16,0-9 16,0 10 15</inkml:trace>
          <inkml:trace contextRef="#ctx0" brushRef="#br0" timeOffset="75086.2821">8273-307 0,'9'0'47,"10"10"-31,18 8-1,-18 20 1,-1-11-16,-18 1 16,19-28-1,-19 38-15,18-38 16,-18 27 0,19-27-16,-19 28 0,19-28 15,-19 19 1,18-19-16,-18 19 0,19-19 15,-19 18 1</inkml:trace>
          <inkml:trace contextRef="#ctx0" brushRef="#br0" timeOffset="75549.795">8506-390 0,'0'9'31,"0"19"-16,0-10 1,0 1-16,0 9 16,0-9-16,0 9 15,0-1-15,0 11 16,0-20-16,0 1 0,0-10 16,0 10-16,0-1 15,0 1-15,0 9 16,0-10-1</inkml:trace>
          <inkml:trace contextRef="#ctx0" brushRef="#br0" timeOffset="77073.5511">8636-121 0,'-19'0'0,"19"-18"47,0-1 31,9 19-62,10 0-1,0 0 1,-112 196 187,102-196-109,10 0-63,-1 0-15,1 0-1,9 0 1,-28 18-16,18-18 16,1 0-1,9 0 1</inkml:trace>
          <inkml:trace contextRef="#ctx0" brushRef="#br0" timeOffset="78871.5764">8859-400 0,'-9'0'46,"-19"10"-14,28 8-17,-9-18-15,9 28 16,0 0 0,-28 9-1,28-18-15,0 9 16,0 9-1,0 0 1,0-27 0,65 83 93,-37-93-109,-10 18 31,94 1 63,-93-19-78,-19-10-1,18 10-15,1-18 32,-1-1-17,-18 1 1,19-1-1,-19 0 1,0 1 0,19-1-1,-19 1 1,0-1 0,0 0-1,0 1 1,0-1-1,0 10 1,0-10 0,-66-148 156,48 148-141,-159 122 94</inkml:trace>
          <inkml:trace contextRef="#ctx0" brushRef="#br0" timeOffset="80218.5031">9296-130 0,'-9'0'109,"-10"0"-93,19 9 0,-18-9-1,18 19-15,-28 0 16,9 9 0,-18 18 93,186-18 0,-130-28-109,-1 0 16,-9 0 0,10 0-1,0 0 16,-1 0 1,-27 0 30</inkml:trace>
          <inkml:trace contextRef="#ctx0" brushRef="#br0" timeOffset="80882.7986">9324-102 0,'0'9'109,"0"19"-109,0-9 16,0-1 0,0 29-16,0-38 15,0 29 1,0-11-1,0-8 1,0 0 15</inkml:trace>
          <inkml:trace contextRef="#ctx0" brushRef="#br0" timeOffset="82356.5189">9352-614 0,'9'0'78,"19"0"-62,-9 0-16,0 0 15,-1 0 1,1 10-16,9-10 16,0 0-1,-28 18-15,18-18 16,1 0 0,-19 19 15,18-19-31,-18 18 31,0 1-15,0 0-1,0 9 1,0 372 109,19-372-125,-19 9 16,0-28-16,0 47 15,28-37 1,-28-1-16,0 1 15,0 9 1,0-10 0,0-27 124,-9 9-124,-10-19 0,0 19-1,-8-28 1,17 28-1,-8 0 1,-1 0 0,0 0 15</inkml:trace>
          <inkml:trace contextRef="#ctx0" brushRef="#br0" timeOffset="73684.3339">8226-465 0,'-9'0'234,"-10"10"-218,1-10-1,-10 0 1,9 0-1,1 0 1,-1 0-16,1 0 31,-1 0 1,19 18-17,0 19 188,0-18-187,0 18 0,0-18-1,0-1-15,0 1 16,0 0-16,0 9 15,0-10-15,0 10 0,0-9 16,0 9 0,0-10-16,0 10 0,0 0 15,0 9-15,0-18 16,0-1-16,0-8 16,0 8-1,0 1 1,0 0-1,0-1 17,0 1 46,0-1 47,0 1-94,9-19 157,10 0-173,-1 0 1,1 0-1,0 0 1,-1 0 15</inkml:trace>
        </inkml:traceGroup>
      </inkml:traceGroup>
      <inkml:traceGroup>
        <inkml:annotationXML>
          <emma:emma xmlns:emma="http://www.w3.org/2003/04/emma" version="1.0">
            <emma:interpretation id="{FAC91511-52FF-4502-8FFB-FC768B6C41D2}" emma:medium="tactile" emma:mode="ink">
              <msink:context xmlns:msink="http://schemas.microsoft.com/ink/2010/main" type="line" rotatedBoundingBox="10715,16101 12239,15779 12394,16514 10870,16836"/>
            </emma:interpretation>
          </emma:emma>
        </inkml:annotationXML>
        <inkml:traceGroup>
          <inkml:annotationXML>
            <emma:emma xmlns:emma="http://www.w3.org/2003/04/emma" version="1.0">
              <emma:interpretation id="{5B4E9FB6-635B-4B54-89AB-491F50CC44A5}" emma:medium="tactile" emma:mode="ink">
                <msink:context xmlns:msink="http://schemas.microsoft.com/ink/2010/main" type="inkWord" rotatedBoundingBox="10715,16101 12040,15821 12196,16556 10870,16836"/>
              </emma:interpretation>
              <emma:one-of disjunction-type="recognition" id="oneOf5">
                <emma:interpretation id="interp5" emma:lang="" emma:confidence="1">
                  <emma:literal/>
                </emma:interpretation>
              </emma:one-of>
            </emma:emma>
          </inkml:annotationXML>
          <inkml:trace contextRef="#ctx0" brushRef="#br0" timeOffset="88996.5789">8459 633 0,'9'9'78,"29"10"-62,-11 18-1,29 0 1,-28-9 0,0 10-1,9-20 1,-9 1-16,-9-1 31,-1-18-15,-18 19-16,19-19 15</inkml:trace>
          <inkml:trace contextRef="#ctx0" brushRef="#br0" timeOffset="89445.9819">8720 568 0,'0'19'31,"0"18"-15,0-19 0,18 1-16,-18 18 15,0-9-15,0 0 16,0 0-16,19-9 16,-19-1-16,0 19 15,18-37 1,-18 10-16,0 8 15</inkml:trace>
          <inkml:trace contextRef="#ctx0" brushRef="#br0" timeOffset="88440.1703">8468 670 0,'0'10'78,"0"8"-78,0 1 16,0 9-16,0 0 16,0 0-16,0 9 15,0-9-15,0 0 16,0-10-16,0 1 16,19 9-16,-19-10 31,0-27 31,0-10-46</inkml:trace>
          <inkml:trace contextRef="#ctx0" brushRef="#br0" timeOffset="87563.3074">8440 466 0,'-9'0'156,"-10"0"-141,-8 0 17,27-19-32,-19 19 15,0 0 1,1 0 0,-1 0-1,1 0 16,-1 0 1,19 47 202,0-29-234,0 29 16,0-19-1,0 18-15,0-18 16,0 28-16,9-19 16,-9-9-16,0 0 15,0 0 1,0 9-16,0-9 15,0-9-15,0-1 16,0 1-16,0 9 16,0-10-1,0 1 1,0 9 156,19-28-94,-1 0-62,1 0-1,0 0 1,-1 0-1,1 0 1,-1 0 0,1 0 15</inkml:trace>
          <inkml:trace contextRef="#ctx0" brushRef="#br0" timeOffset="91359.4754">8980 577 0,'-9'0'47,"-38"84"78,47-65-110,0-1 1,19 10 0,-19 0-1,18-28-15,-18 19 16,19-1-16,0 1 31,-1-19-15,-18 18-1,19-18 1,-1 0 0,1 0-1,0 0 1,-10 0-1,65 0 110,1-148 79,-75 129-189,-47-111 157,29 130-156,-1 0-1,19-10 1,-18 10 0,-1 0 15,0 0 0,1 0-15,18-18-16,-19 18 15,0 0 17,-8 0-17,8 0 1,0 9-1,1-9 17,18 19-1,-19-19-31,19 18 0,0 10 16,0-9-1,-18-1-15,18 1 16</inkml:trace>
          <inkml:trace contextRef="#ctx0" brushRef="#br0" timeOffset="92902.66">9287 810 0,'-19'0'0,"19"-19"16,0 10 46,66 0 63,-66 37-109,-38 102 46,20-93-62,-1-18 16,1-19 0,-1 0 15,19-10 78,9 10-93,10 0 15,-1 0-15,1 10-1,0-10 1,-1 0 0,1 0-1,-10 0 1,19-10 15</inkml:trace>
          <inkml:trace contextRef="#ctx0" brushRef="#br0" timeOffset="94562.5382">9361 419 0,'10'0'78,"18"0"-62,9-19-1,-9 19 1,0 0-1,-10 0 1,1 0 0,-19 10 140,0 8-140,0 1-1,0 9 1,0 9-1,19 270 95,-1-288-95,-18-1-15,0 20 32,-9-38 280,-10 0-296,-92 37 171</inkml:trace>
        </inkml:traceGroup>
        <inkml:traceGroup>
          <inkml:annotationXML>
            <emma:emma xmlns:emma="http://www.w3.org/2003/04/emma" version="1.0">
              <emma:interpretation id="{C39511F5-7E36-40EF-A3EF-272B6F74B47D}" emma:medium="tactile" emma:mode="ink">
                <msink:context xmlns:msink="http://schemas.microsoft.com/ink/2010/main" type="inkWord" rotatedBoundingBox="12110,15968 12271,15934 12309,16109 12147,16144"/>
              </emma:interpretation>
              <emma:one-of disjunction-type="recognition" id="oneOf6">
                <emma:interpretation id="interp6" emma:lang="" emma:confidence="0">
                  <emma:literal>2</emma:literal>
                </emma:interpretation>
                <emma:interpretation id="interp7" emma:lang="" emma:confidence="0">
                  <emma:literal>z</emma:literal>
                </emma:interpretation>
                <emma:interpretation id="interp8" emma:lang="" emma:confidence="0">
                  <emma:literal>Z</emma:literal>
                </emma:interpretation>
                <emma:interpretation id="interp9" emma:lang="" emma:confidence="0">
                  <emma:literal>a</emma:literal>
                </emma:interpretation>
                <emma:interpretation id="interp10" emma:lang="" emma:confidence="0">
                  <emma:literal>r</emma:literal>
                </emma:interpretation>
              </emma:one-of>
            </emma:emma>
          </inkml:annotationXML>
          <inkml:trace contextRef="#ctx0" brushRef="#br0" timeOffset="95911.2837">9613 345 0,'0'-19'47,"9"19"-47,10 0 47,-10 0-16,10 0 0,-19 9 0,18-9 1,-18 19-32,0 0 15,0-1 1,-9-18-16,9 19 15,-19-1 1,1 1 0,-38 18 109,84-37-16,-10 0-78,10 0-15,-9 0 0,-1 0-1,1 0 1,0 0-1,-1-9 1</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1:02:20.91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ECC60128-EB1E-45CB-98FB-A1BA54F860EF}" emma:medium="tactile" emma:mode="ink">
          <msink:context xmlns:msink="http://schemas.microsoft.com/ink/2010/main" type="inkDrawing" rotatedBoundingBox="3999,16104 6660,16011 6662,16055 4001,16148" semanticType="underline" shapeName="Other">
            <msink:sourceLink direction="with" ref="{91BA85F2-A2F7-4A8C-8D0F-CE799C8A76C1}"/>
          </msink:context>
        </emma:interpretation>
      </emma:emma>
    </inkml:annotationXML>
    <inkml:trace contextRef="#ctx0" brushRef="#br0">18 88 0,'-18'0'15,"27"0"79,261 9 47,9-18-63,-260 9-78,9-19 16,0 19-16,-1 0 0,-8 0 15,9 0-15,0 0 16,0 0-16,-10 0 15,20 0-15,-20 0 16,10 0-16,-9 0 16,9 0-16,0 0 15,-10 0-15,1 0 16,-1 0-16,1 0 16,0 0-16,-1 0 15,1 0-15,-10 0 0,10 0 16,-1 0-16,1 0 15,0 0-15,-1 0 16,1 0-16,-1 0 16,1 0-16,9 0 15,0 0-15,0 0 16,-10 0-16,20 0 16,-11 0-16,-8 0 15,0 0-15,-10 0 16,10 0-16,-1 0 15,19 0-15,-27 0 16,8 0-16,1 0 16,0 0-16,8 0 15,11 0-15,-10 0 16,0 0-16,-1 0 0,1 0 16,10 0-16,-11-28 15,1 28-15,0 0 16,10 0-16,-1 0 15,9 0-15,-9 0 16,-9 0-16,10-18 16,-10 18-16,-1 0 15,20 0-15,-10 0 16,-9 0-16,0 0 16,9 0-16,-9 0 15,0-19-15,0 19 16,9 0-16,-9 0 0,-9 0 15,9 0-15,-1 0 16,-8 0-16,0 0 16,-1 0-16,10 0 15,-9 0 17,-28 0 61</inkml:trace>
  </inkml:traceGroup>
</inkml:ink>
</file>

<file path=ppt/ink/ink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1:03:03.918"/>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1C96A2D-A3EE-4A76-89CE-9E56611E2670}" emma:medium="tactile" emma:mode="ink">
          <msink:context xmlns:msink="http://schemas.microsoft.com/ink/2010/main" type="inkDrawing" rotatedBoundingBox="10326,15919 12624,15824 12627,15896 10329,15991" semanticType="underline" shapeName="Other">
            <msink:sourceLink direction="with" ref="{726407CE-0DA7-4CF2-9C24-9D442AD4B509}"/>
          </msink:context>
        </emma:interpretation>
      </emma:emma>
    </inkml:annotationXML>
    <inkml:trace contextRef="#ctx0" brushRef="#br0">7771 289 0,'0'18'78,"18"-18"-62,10 0-1,-9 0 1,9 0-16,9 0 16,-9 0-16,0 0 15,-1 0-15,1 0 16,10 0-16,-10 0 15,9 0-15,9 0 16,-18 0-16,0 0 16,19-9-16,-1 9 15,-9 0-15,1 0 16,-1 0-16,-9 0 16,0 0-16,0 0 15,9 0-15,-9 0 16,0 0-16,-1 0 0,1 0 15,-9 0-15,9 0 16,-9 0-16,18 0 16,-9 0-1,0 0-15,18 0 16,-27 0-16,-1 0 16,1 0-16,0 0 15,-1 0-15,10 0 16,28 0-16,-19 0 15,-9 0 1,0 0-16,0 0 0,0 0 16,9 0-1,-9 0-15,0 0 16,0 0-16,9-28 16,-28 28-16,47 0 15,-47 0-15,29 0 16,-11-18-16,-8 18 15,0 0-15,-1 0 16,1 0-16,-1 0 16,1 0-1,-10 0-15,10 0 0,18-19 16,-9 19-16,0 0 16,0 0-16,9 0 15,-28 0-15,29 0 16,-20 0-16,1-19 15,0 19-15,-1 0 16,1 0-16,-1 0 16,29 0-1,-19 0 1,9 0 31,-18 0-32,-29 0 32,10 10-31</inkml:trace>
  </inkml:traceGroup>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1:03:24.85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2A4BB3B-DD75-483F-AA4B-A507727CBB67}" emma:medium="tactile" emma:mode="ink">
          <msink:context xmlns:msink="http://schemas.microsoft.com/ink/2010/main" type="writingRegion" rotatedBoundingBox="15451,15508 21072,14760 21300,16470 15679,17218"/>
        </emma:interpretation>
      </emma:emma>
    </inkml:annotationXML>
    <inkml:traceGroup>
      <inkml:annotationXML>
        <emma:emma xmlns:emma="http://www.w3.org/2003/04/emma" version="1.0">
          <emma:interpretation id="{0E34DB40-F970-45FE-B1CE-39D9B3DDB007}" emma:medium="tactile" emma:mode="ink">
            <msink:context xmlns:msink="http://schemas.microsoft.com/ink/2010/main" type="paragraph" rotatedBoundingBox="15451,15508 21072,14760 21300,16470 15679,17218" alignmentLevel="1"/>
          </emma:interpretation>
        </emma:emma>
      </inkml:annotationXML>
      <inkml:traceGroup>
        <inkml:annotationXML>
          <emma:emma xmlns:emma="http://www.w3.org/2003/04/emma" version="1.0">
            <emma:interpretation id="{7889B64E-1ECA-474C-9F3A-A8B536BDCE84}" emma:medium="tactile" emma:mode="ink">
              <msink:context xmlns:msink="http://schemas.microsoft.com/ink/2010/main" type="line" rotatedBoundingBox="15451,15508 20224,14873 20354,15850 15581,16485"/>
            </emma:interpretation>
          </emma:emma>
        </inkml:annotationXML>
        <inkml:traceGroup>
          <inkml:annotationXML>
            <emma:emma xmlns:emma="http://www.w3.org/2003/04/emma" version="1.0">
              <emma:interpretation id="{D57C3417-2306-42EA-866B-3045905988EC}" emma:medium="tactile" emma:mode="ink">
                <msink:context xmlns:msink="http://schemas.microsoft.com/ink/2010/main" type="inkWord" rotatedBoundingBox="15451,15508 18184,15145 18314,16122 15581,16485"/>
              </emma:interpretation>
            </emma:emma>
          </inkml:annotationXML>
          <inkml:trace contextRef="#ctx0" brushRef="#br0">1054-65 0,'0'28'62,"0"-19"-62,0 10 16,0 18-16,9-18 15,-9 9-15,0-1 16,0 1-16,28 19 16,-28-1-16,0-8 15,0 8-15,0-18 16,0 0-16,0 0 15,0 9 1,0-18-16,0-1 16</inkml:trace>
          <inkml:trace contextRef="#ctx0" brushRef="#br0" timeOffset="635.4689">1100 307 0,'0'-18'16,"0"-1"0,0 0 15,0 1-16,19 18-15,-19-28 16,18 28-16,-18-37 16,38 9-16,-38 9 15,27 0-15,-8 1 16,0-1-16,-1 1 0,10-1 16,-9 0-16,-19 1 15,28-10 1,0 9-16,0 1 15,-28 27 110,-10-9-125</inkml:trace>
          <inkml:trace contextRef="#ctx0" brushRef="#br0" timeOffset="1181.4816">1268 121 0,'0'19'47,"9"-19"-47,-9 28 16,18-28-16,-18 46 15,19-46-15,0 56 16,-1-19 0,-18-18-1,19 18 1,0-37-16,-19 37 0,18-37 16,-18 19-1</inkml:trace>
          <inkml:trace contextRef="#ctx0" brushRef="#br0" timeOffset="2227.0965">1444 540 0,'0'-19'63,"0"1"-48,10 18-15,-10-19 16,28 0-16,-1 1 31,1-94 79,-28 121-63,0 19-32,0 0 1,0-9-16,0-1 15,0 1-15,0 0 16,0-1-16,0-8 16,0 8-16,28 10 15,-28-19-15,0 29 16,0-20 0,0-46 109</inkml:trace>
          <inkml:trace contextRef="#ctx0" brushRef="#br0" timeOffset="2667.7036">1714 233 0</inkml:trace>
          <inkml:trace contextRef="#ctx0" brushRef="#br0" timeOffset="3480.311">1844-37 0,'0'28'78,"0"-10"-78,0 1 16,0 9-16,0 0 0,19 18 16,-19-8-16,0 8 15,0-9-15,0 10 16,19-10-16,-19 0 16,0-9-16,0 0 15,0-9-15,0-1 16,0 1-16,0 9 15,0-37 64,0-10-64</inkml:trace>
          <inkml:trace contextRef="#ctx0" brushRef="#br0" timeOffset="3956.7353">1900 344 0,'0'-18'0,"19"-10"15,9-9 1,-10 9-1,10-9 1,9 9 0,-37 9-1,28 0-15,-28 1 0,47-10 16,-28 9 0,18-9-1,-28 28-15,-9-18 16,19 18-1,-19-19 1,0 28 47,-10-9-63</inkml:trace>
          <inkml:trace contextRef="#ctx0" brushRef="#br0" timeOffset="4452.6916">2012 214 0,'9'0'15,"10"19"1,18-1 0,-37 1-16,28-19 15,-9 28-15,18 18 16,-37-27 0,28-19-16,-28 28 15,18-9-15,-18-1 16,19-18-16,-19 37 15,0-18-15,18-19 0,-18 9 16</inkml:trace>
          <inkml:trace contextRef="#ctx0" brushRef="#br0" timeOffset="5548.3137">2328 484 0,'0'-9'16,"0"-10"15,10 19 0,-10-19-31,18 19 31,-27 149 79,9-130-95,-28 0-15,0 18 16,-28-19 93,56-27-109,9 9 32,10 0-17,0 0 1,9 0 0,9 0-1,-9 0 1,0 0-1,-10 0 1,1 0 0</inkml:trace>
          <inkml:trace contextRef="#ctx0" brushRef="#br0" timeOffset="8434.882">2310 447 0,'-19'0'188,"0"0"-157,1 0 0,-1 37 63,19-18-47,0-29 125</inkml:trace>
          <inkml:trace contextRef="#ctx0" brushRef="#br0" timeOffset="6927.9526">2486 298 0,'28'0'47,"177"0"62</inkml:trace>
          <inkml:trace contextRef="#ctx0" brushRef="#br0" timeOffset="6419.6533">2468 149 0,'18'0'31,"1"0"-31,0 0 16,-1 0-1,10 0-15,0 0 0,-9 0 16,-1 0-16,1 0 16,-1 0-16,1 0 15,-19 19-15,28-19 16,-9 0-1,-19 18 32</inkml:trace>
          <inkml:trace contextRef="#ctx0" brushRef="#br0" timeOffset="-5348.8879">21 19 0,'-19'0'0,"19"-19"31,0 56 47,0-18-62,0 9-16,0 0 15,0 9-15,0 10 16,0-10-16,0 9 16,0-9-16,10 10 15,-10 0-15,0-10 16,0 9-16,0-18 16,0 0-16,18 0 0,-18 9 15,0-18-15,0-10 16,0 10-16,0 18 15,0-18 1,0-47 109,0 9-109</inkml:trace>
          <inkml:trace contextRef="#ctx0" brushRef="#br0" timeOffset="-4658.5756">30 456 0,'0'-19'32,"9"1"-17,10-10 1,-19 9-16,168-139 62,-150 130-46,19 0 0,-18 10-16,0 18 31</inkml:trace>
          <inkml:trace contextRef="#ctx0" brushRef="#br0" timeOffset="-3955.1186">160 270 0,'121'112'125,"-121"-94"-110,28 1 1,-28-1-16,37 10 0,-18 0 16,0 0-1,-19 0 1,18-28 0,-18 19-16</inkml:trace>
          <inkml:trace contextRef="#ctx0" brushRef="#br0" timeOffset="-2611.8776">477 568 0,'-10'0'16,"10"-19"31,19 19 0,18 0-32,-18 0 1,-10 0-1,-9 9 17,0 10-17,0 0 1,0 9 0,0-1-1,-18-27 1,18 19-16,-19-19 15,0 0 17,29-9 77,8 9-78,1 0-15,-1 0 0,1 0-1,-10 0 16,-27 130 79,18-111-110,-37-19 15,18 0-15,-74 0 79,74 0-79,19-10 31,10 10-16</inkml:trace>
          <inkml:trace contextRef="#ctx0" brushRef="#br0" timeOffset="-1778.5412">616 270 0,'19'0'63,"18"0"-47,-9 0-1,-9 0-15,83 0 78,-83 0-78</inkml:trace>
          <inkml:trace contextRef="#ctx0" brushRef="#br0" timeOffset="-1281.6566">681 382 0,'10'0'47,"8"0"-47,10 0 16,9 0 15,66 0 16</inkml:trace>
        </inkml:traceGroup>
        <inkml:traceGroup>
          <inkml:annotationXML>
            <emma:emma xmlns:emma="http://www.w3.org/2003/04/emma" version="1.0">
              <emma:interpretation id="{934270FD-261B-459C-A046-6FE7C274BEB4}" emma:medium="tactile" emma:mode="ink">
                <msink:context xmlns:msink="http://schemas.microsoft.com/ink/2010/main" type="inkWord" rotatedBoundingBox="18828,15149 20235,14961 20323,15623 18916,15810">
                  <msink:destinationLink direction="with" ref="{1EE4CA93-6895-4146-BAA5-4EBEA8B46568}"/>
                </msink:context>
              </emma:interpretation>
              <emma:one-of disjunction-type="recognition" id="oneOf0">
                <emma:interpretation id="interp0" emma:lang="" emma:confidence="1">
                  <emma:literal/>
                </emma:interpretation>
              </emma:one-of>
            </emma:emma>
          </inkml:annotationXML>
          <inkml:trace contextRef="#ctx0" brushRef="#br0" timeOffset="17877.0711">3584-167 0,'0'9'140,"0"19"-140,0-9 16,0-1-16,0 1 16,0 9-16,0 0 15,0-10-15,0 1 16,0-1-16,0 1 16,0 9-1,0-10 1</inkml:trace>
          <inkml:trace contextRef="#ctx0" brushRef="#br0" timeOffset="18477.0033">3584-149 0,'19'0'79,"-19"19"-79,9-19 15,-9 28-15,38-28 16,-38 28-1,27 9-15,-8-18 16,0-19 0,-19 9-16,18 9 15,1 1 1,-1-19 0,-8 19-1</inkml:trace>
          <inkml:trace contextRef="#ctx0" brushRef="#br0" timeOffset="16865.6491">3584-381 0,'-46'0'172,"-84"28"-78,120-28-94,-8 0 78,18 18 15,0 85-30,0-85-63,0 205 94,0-204-94,0 0 15,0-10-15,0 56 110,0-28-32,9 1 0,56-38 109,37 0-108,-83 0-79</inkml:trace>
          <inkml:trace contextRef="#ctx0" brushRef="#br0" timeOffset="18895.3278">3761-251 0,'0'9'47,"0"10"-32,0-1-15,0 10 16,0 28-1,0-19-15,0 19 16,0-19 0,0-18-1,0 0-15,0 9 16,0-10 15,0 1-15</inkml:trace>
          <inkml:trace contextRef="#ctx0" brushRef="#br0" timeOffset="20322.4609">3919-9 0,'0'-9'156,"10"-10"-125,8 19 0,1 0-15,-10 0 0,-9 9-1,0 10 1,-121 158 187,149-177-62,0 0-126,-9 0 1,9 18 0,-10-18-1,1 0 1,-1 0-1,1 0 17</inkml:trace>
          <inkml:trace contextRef="#ctx0" brushRef="#br0" timeOffset="30853.3162">4338-232 0,'-19'0'15,"1"0"95,-1 0-79,1 0 16,18 9-16,-19-9-15,19 18-1,-19-18 1,19 19-1,0 0-15,-18-19 16,18 18 0,0 1-1,0 0 17,0-10-17,-10-9-15,10 18 16,0 1 15,0 0-15,0-1 15,0 1 0,0-1-15,0 1 15,0 0-15,19-19-1,-19 18 1,19-18 0,-19 19 30,18-19-46,1 0 32,0 18-1,-1-18 0,1 0 0,-1 0 1,1 0-1,0 0 16,-1 0-16,1 0 0,-19-9 1,18 9-17,-18-18 16,19 18-15,-19-19 15,9 19-15,-9-19 31,0 1 0,19 18-47,-19-19 15,0 1 17,0-1-1,0 0-16,0 10 17,0-10-17,0 1 17,0-1 14,0 1-14,-9-1-1,9 0 0,0 1 0,-19 18-15,19-19 0,-19 19 31,19-18-32,-9 18 1,-10 0 31,19-19-32,-18 19-15,-1 0 16,1 0 15</inkml:trace>
          <inkml:trace contextRef="#ctx0" brushRef="#br0" timeOffset="32317.3258">4617-84 0,'-74'112'218,"74"-93"-202,-19 18 62,28-37 0,19 0-62,-9 0-1,0 0 1,-1 0 0,1 0-1,-10 0 17,10 0-1</inkml:trace>
          <inkml:trace contextRef="#ctx0" brushRef="#br0" timeOffset="34476.9499">4533-493 0,'10'0'62,"-10"-19"-46,18 19-16,1 0 15,-10 0 1,28 0 0,-18 0-1,0 0 1,-10 0-1,19 10 95,-28 8-95,0 10 1,0 9 0,0-9-1,0 28 1,18-9 0,-18-1-1,19-9-15,37 187 141,-56-150-1,0-55-93,-9-19 94,-19 18-110,9-18-15,0 0 15</inkml:trace>
          <inkml:trace contextRef="#ctx0" brushRef="#br0" timeOffset="32901.2705">4626-56 0,'0'10'63,"0"36"-48,0-27 1,0 18 0,0-28-1,10 10-15,-10 18 16,0-18 0</inkml:trace>
        </inkml:traceGroup>
      </inkml:traceGroup>
      <inkml:traceGroup>
        <inkml:annotationXML>
          <emma:emma xmlns:emma="http://www.w3.org/2003/04/emma" version="1.0">
            <emma:interpretation id="{6005E1B1-E826-4ABB-8B85-CD78CA4DB6A4}" emma:medium="tactile" emma:mode="ink">
              <msink:context xmlns:msink="http://schemas.microsoft.com/ink/2010/main" type="line" rotatedBoundingBox="18684,15914 21233,15752 21284,16545 18734,16707"/>
            </emma:interpretation>
          </emma:emma>
        </inkml:annotationXML>
        <inkml:traceGroup>
          <inkml:annotationXML>
            <emma:emma xmlns:emma="http://www.w3.org/2003/04/emma" version="1.0">
              <emma:interpretation id="{E3657325-2322-4BD5-9BC8-6BC305B78997}" emma:medium="tactile" emma:mode="ink">
                <msink:context xmlns:msink="http://schemas.microsoft.com/ink/2010/main" type="inkWord" rotatedBoundingBox="18684,15914 20979,15768 21029,16562 18734,16707"/>
              </emma:interpretation>
              <emma:one-of disjunction-type="recognition" id="oneOf1">
                <emma:interpretation id="interp1" emma:lang="" emma:confidence="1">
                  <emma:literal/>
                </emma:interpretation>
              </emma:one-of>
            </emma:emma>
          </inkml:annotationXML>
          <inkml:trace contextRef="#ctx0" brushRef="#br0" timeOffset="38774.6415">3380 447 0,'-38'0'141,"20"0"-141,-1 18 31,-92 1 63,92-19-79,19 19 110,0-1-109,9 10 0,-9-9-16,0-1 15,28 10-15,-28 0 16,0 9-16,19-9 15,-19 0-15,0 0 16,18 9 0,-18-9-16,0 0 0,0 0 15,19 9-15,-19-9 16,0 0-16,37 195 203,0-223-31,1-9-172,-10 9 16,0 0-1,-28-19-15,18 19 16,1 0-1,-1 0 1</inkml:trace>
          <inkml:trace contextRef="#ctx0" brushRef="#br0" timeOffset="40643.7668">3417 717 0,'37'9'94,"-9"-9"-79,-9 18-15,-1-18 16,1 19-16,-1-19 15,1 19-15,0-19 16,-1 28-16,1-28 16,-19 18-16,28-18 15,0 19 1,-19-19 0,-9 18-1,19-18 1</inkml:trace>
          <inkml:trace contextRef="#ctx0" brushRef="#br0" timeOffset="40050.9184">3445 735 0,'0'-18'110,"28"269"-1,-28-223-109,0-10 16,18-18 46,-18-9-46,0-10-1</inkml:trace>
          <inkml:trace contextRef="#ctx0" brushRef="#br0" timeOffset="41175.3892">3677 624 0,'10'0'47,"-10"9"-32,18 28 1,-18-18 0,0-10-16,0 10 15,19 18 1,-19 0-16,0-9 16,19 0-1,-19-10 1,0-8-16</inkml:trace>
          <inkml:trace contextRef="#ctx0" brushRef="#br0" timeOffset="42921.579">3873 596 0,'-9'158'172,"9"-140"-172,0-8 15,111 83 126,-92-93-110,-1 0-15,1 0-1,0 0 1,-1 0 0,1 0-1,-1 0 1,1 0 15,18-19 16,-37 1-31,19 18-1,-19-19-15,18 0 32,-18 1-17,19 18 1,-19-19-1,0 0 1,0 1 15,0-1-15,0 1 15,-9 18-15,9-19-1,-19 19 1,19-19-16,-18 19 31,18-18-31,-19 18 16,0-19 15,1 19-15,18-18 15,-19 18-31,1 0 31,18-19-31,-19 19 16,0 0 0,1-19 15,-1 19-16,-37 0 64,38 0-64,18 19-15,-19 37 31,0 0-15</inkml:trace>
          <inkml:trace contextRef="#ctx0" brushRef="#br0" timeOffset="44976.9715">4143 400 0,'9'0'78,"10"-18"-62,-1 18 0,19 0-1,-18-28 1,0 28 0,-19 9 93,0 10-93,0-1-1,0 10 1,0-9-16,0 18 31,0-18-31,0-1 16,0 1-16,0-1 15,0 1-15,0 0 0,18-1 16,-18 1-16,0-1 16,0 1-16,37 214 109,-37-196-93,19-37-1,-19 9-15,0 10 16,0 37 93,-9-56 32,-103 0-47,56 18-1</inkml:trace>
          <inkml:trace contextRef="#ctx0" brushRef="#br0" timeOffset="46352.8343">4375 354 0,'47'-19'187,"-10"47"-93,-84 84 0,-18-75-1,149-37 142,-65 0-235,-1 0 15,1 0 17,-19-9-32</inkml:trace>
          <inkml:trace contextRef="#ctx0" brushRef="#br0" timeOffset="48954.4042">4850 363 0,'-19'0'47,"-102"19"109,103-19-140,18 18 124,0 1-15,0-1-109,0 10 0,0 0-1,0-9-15,0-1 16,9 1-16,-9 0 16,0-1-16,0 1 15,18 0-15,-18 8 16,0 1-16,0-9 15,0 0-15,19-1 16,-19 1-16,0-1 0,0 1 16,0 9-16,19 9 15,-19-18-15,0-10 16,0 10-16,18-19 16,-18 37-16,0-9 15,0 0 1,19-10-1,-19 1 1,0 0 0,0-1 15,19-18 141,-19-9-157,18 9 1,1 0 0,-1 0-1,1 0 1</inkml:trace>
          <inkml:trace contextRef="#ctx0" brushRef="#br0" timeOffset="50957.3206">5027 484 0,'-19'0'0,"19"9"16,-19 10 46,19-1-62,0 1 16,-18-19-16,18 28 15,0 9 1,0-27 0,0 8-1,0 1 1,0-1 0,0 1-1,0 0 1,9-19-16,-9 18 0,0 1 31,19-19-31,-19 18 16,18-18-16,1 19 31,-1-19-15,1 0-1,0 0 1,-1 0-1,1 0 1,9 0 15,46-28 63,-37-9-31,-37 9-63,0 9 31,0 1-16,0-1 1,0 1 15,0-1-15,0-9 0,0 9 15,-9 19-31,9-18 15,-18 18 1,18-19 0,-19 1-1,0 18 17,19-19-32,-18 19 15,18-19 1,-19 19-16,0 0 31,1 0-15,-10 0-1,9 0-15,1 10 16,-1 8-16,1 1 16,-10 9-16</inkml:trace>
          <inkml:trace contextRef="#ctx0" brushRef="#br0" timeOffset="52575.5372">5343 707 0,'0'-37'78,"46"18"0,-27 19-78,0 19 31,-19-10-15,18 19 0,-18-9-1,0-10 1,-9 28 0,-10-9-1,-18 10 1,18-20-1,1 1 1,-1-19 0,19 18-16,0-27 109,177-10 63</inkml:trace>
        </inkml:traceGroup>
        <inkml:traceGroup>
          <inkml:annotationXML>
            <emma:emma xmlns:emma="http://www.w3.org/2003/04/emma" version="1.0">
              <emma:interpretation id="{129FE7D7-E01E-4DD2-B698-06D8C13C51B2}" emma:medium="tactile" emma:mode="ink">
                <msink:context xmlns:msink="http://schemas.microsoft.com/ink/2010/main" type="inkWord" rotatedBoundingBox="20989,15807 21236,15791 21280,16485 21033,16500"/>
              </emma:interpretation>
              <emma:one-of disjunction-type="recognition" id="oneOf2">
                <emma:interpretation id="interp2" emma:lang="" emma:confidence="0">
                  <emma:literal>]</emma:literal>
                </emma:interpretation>
                <emma:interpretation id="interp3" emma:lang="" emma:confidence="0">
                  <emma:literal>J</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54145.2266">5473 307 0,'9'0'78,"10"0"-62,9 0 0,-9 0-16,8 0 15,-8 0 1,18 0-1,-9 0 1,-9 0 0,-1 0 62,-18 9-31,0 19-32,19 289 95,0-280-110,-19-9 15,0-10-15,0 10 16,18-9-16,-18 0 0,0-1 16,0 19-1,0-18-15,0 0 16,0-10-1,0 10 95,-9-19 46,-10 0-156,-9 27 16,-74 11 93</inkml:trace>
        </inkml:traceGroup>
      </inkml:traceGroup>
    </inkml:traceGroup>
  </inkml:traceGroup>
</inkml:ink>
</file>

<file path=ppt/ink/ink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21:04:01.171"/>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EE4CA93-6895-4146-BAA5-4EBEA8B46568}" emma:medium="tactile" emma:mode="ink">
          <msink:context xmlns:msink="http://schemas.microsoft.com/ink/2010/main" type="inkDrawing" rotatedBoundingBox="18513,15823 21406,15623 21412,15702 18519,15901" semanticType="underline" shapeName="Other">
            <msink:sourceLink direction="with" ref="{934270FD-261B-459C-A046-6FE7C274BEB4}"/>
          </msink:context>
        </emma:interpretation>
      </emma:emma>
    </inkml:annotationXML>
    <inkml:trace contextRef="#ctx0" brushRef="#br0">0 188 0,'205'0'172,"-177"-19"-157,9 19-15,10 0 0,-10 0 16,9 0-16,-8 0 16,8 0-1,38-18-15,-38 18 16,-18 0-16,0 0 15,0 0-15,0 0 16,9 0-16,-9 0 16,0 0-16,0 0 15,9 0-15,-9 0 16,0 0-16,9 0 16,10 0-16,-10 0 15,9 0-15,-18 0 16,0 0-16,0 0 0,-9 0 15,18 0-15,-18 0 16,9 0-16,-10 0 16,10 0-16,0 0 15,0 0-15,0 0 16,37 0 0,-37 0-16,0 0 15,0 0-15,9 0 16,-9 0-16,0-19 15,0 19-15,9 0 16,-9 0-16,9 0 0,0-28 16,-9 28-1,0 0-15,0 0 0,18-19 16,-18 19-16,19 0 16,-19 0-16,0-18 15,9 18-15,-9 0 16,0 0-16,0 0 15,0 0-15,9-28 16,-9 28-16,0 0 16,-1 0-16,11 0 15,-1 0-15,9-19 16,-8 19-16,-1 0 16,-9 0-16,0 0 15,0 0-15,-10 0 0,10 0 16,-9 0-16,-1 0 15,1 0-15,0 0 16,8-18 0,11 18-1,-10 0 1,-10 0 0,1 0-1,-47 0 79</inkml:trace>
  </inkml:traceGroup>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31:36.552"/>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FFFF"/>
      <inkml:brushProperty name="fitToCurve" value="1"/>
    </inkml:brush>
    <inkml:brush xml:id="br2">
      <inkml:brushProperty name="width" value="0.05292" units="cm"/>
      <inkml:brushProperty name="height" value="0.05292" units="cm"/>
      <inkml:brushProperty name="color" value="#2F5496"/>
      <inkml:brushProperty name="fitToCurve" value="1"/>
    </inkml:brush>
    <inkml:brush xml:id="br3">
      <inkml:brushProperty name="width" value="0.05292" units="cm"/>
      <inkml:brushProperty name="height" value="0.05292" units="cm"/>
      <inkml:brushProperty name="color" value="#ED1C24"/>
      <inkml:brushProperty name="fitToCurve" value="1"/>
    </inkml:brush>
    <inkml:brush xml:id="br4">
      <inkml:brushProperty name="width" value="0.07" units="cm"/>
      <inkml:brushProperty name="height" value="0.07" units="cm"/>
      <inkml:brushProperty name="color" value="#ED1C24"/>
      <inkml:brushProperty name="fitToCurve" value="1"/>
    </inkml:brush>
    <inkml:brush xml:id="br5">
      <inkml:brushProperty name="width" value="0.07" units="cm"/>
      <inkml:brushProperty name="height" value="0.07" units="cm"/>
      <inkml:brushProperty name="fitToCurve" value="1"/>
    </inkml:brush>
  </inkml:definitions>
  <inkml:trace contextRef="#ctx0" brushRef="#br0">2 373 0,'0'19'94,"0"-29"31,0-8-110,0-10 1,0-10-1,0 11 1,0-1 0,0 0-1,0 9 1,0 1 0,0-10-1,0 0 1,0-10-1,0 11 1,0 8 0,19 0-1,-19 1 32,18 18-47,1 0 31,-10 0-31,10 0 16,-1 0 0,1 0-1,-19 9 1,19-9 0,-19 19-1,18-19-15,-18 28 16,0-10-16,19 1 15,-19-1-15,0 1 16,0 0-16,0 9 16,18 9-16,-18-9 15,0-10-15,0 10 16,0-9-16,0-1 16,0 1-16,0 0 15,0 9-15,0-10 31,0 1-15,19-19 31,-19-10-16,0-8-15,0-10-1,0 9-15,0 1 16,0-1-16,0 0 16,0 1-16,0-1 15,0 1-15,0-1 16,0-9-16,0 10 0,0-10 16,0 9-1,0 0-15,0 1 0,28-1 16,-28-9-1,0 10 1,9 18 0,-9-19-1,19 19 32,0 0-31,-1 0 15,1 0-31,-1 0 31,1 0-15,-19 9-16,19 19 16,-19-9-1,0-1-15,0 1 16,0 0-16,0 9 15,0 0-15,0 9 16,0-9-16,0 0 16,0-10-16,0 1 15,0-1-15,0 10 16,0 0 0,18-28-1,-18 19-15</inkml:trace>
  <inkml:trace contextRef="#ctx0" brushRef="#br0" timeOffset="1080.4962">644 298 0,'0'-18'16,"-9"18"-1,-10 0 1,-9 0 15,10 9-15,-1-9 0,19 19-16,-19-19 15,19 18-15,-18-18 16,18 19-1,0 0 1,0-10 15,9-9-15,10 28 0,-1-28-1,1 0-15,9 0 16,-10 18-1,1-18 1,0 19 15,-19 0-15,0-1 0,0 1-1,0-1 1,-10-18-16,10 10 15,-28-10-15,1 28 16,-39-28 15,48 0-31,-1 0 0,10 0 16,-10 0 15</inkml:trace>
  <inkml:trace contextRef="#ctx0" brushRef="#br0" timeOffset="2154.5944">728 392 0,'0'27'32,"0"-8"-17,0 0 1,0-1 0,0-8-1,9-10 1,-9 18-1,19-18-15,-1 28 16,1-28 15,0 0-15,-1 0 0,1 0-1,-1 0 1,-18-9-1,19 9-15,-19-37 16,19 37 0,-19-19-16,18 0 15,-18 1 1,0 8 0,0-8-1,0-1 1,0 1-1,0-1 1,0 0 0,-9 19-1,9-28-15,-19 28 16,19-18 0,-18 18-16,-1 0 15,19-19 1,-19 19-1,1 0 1,9 0 0,-19 10-1,9 17 1,19 11 0,-19-20-16,19 1 15,0 0-15</inkml:trace>
  <inkml:trace contextRef="#ctx0" brushRef="#br0" timeOffset="5738.9329">1007 503 0,'9'0'63,"10"0"-48,-1 0 17,-8 0-17,8 0 1,-18 19 15,0-1-31,0 10 16,0 10-1,-18-38 1,18 18-16,-19-18 16,1 0-1,-1 0 17,47 0 61,-10 0-77,10 0 0,0 0-1,-28 19-15,19-19 16,-19 9-1,0 10 1,-9-1 0,-29 10-1,1-28 1,19 0 0,-1 0-16,0 0 15,1 0-15,-1 0 16</inkml:trace>
  <inkml:trace contextRef="#ctx0" brushRef="#br0" timeOffset="6265.8525">1221 606 0,'0'18'16,"0"1"0,0 9-1,0 0 1,0-10-1,0 1 17,0-29 15</inkml:trace>
  <inkml:trace contextRef="#ctx0" brushRef="#br0" timeOffset="6670.1441">1314 364 0,'0'9'47,"0"10"-47,19-1 16,-19 1-16,0-1 15,0 1-15,0 9 16,0-10 0,18-18 15,-18 19-31,0-28 47</inkml:trace>
  <inkml:trace contextRef="#ctx0" brushRef="#br0" timeOffset="6870.3161">1286 261 0,'0'-18'47</inkml:trace>
  <inkml:trace contextRef="#ctx0" brushRef="#br0" timeOffset="7788.9625">1584 317 0,'18'0'31,"29"0"-15,-28 0-16,-1 0 15,1 0-15,-1 0 16,-8 0-16,8 0 16,1 0-16,-1 0 15,10 0 1</inkml:trace>
  <inkml:trace contextRef="#ctx0" brushRef="#br0" timeOffset="7494.5857">1621 196 0,'9'0'63,"10"9"-47,9-9-1,-10 0-15,1 0 16,0 0-16,-1-9 15,1 9-15,9 0 16</inkml:trace>
  <inkml:trace contextRef="#ctx0" brushRef="#br0" timeOffset="8931.8195">2142 29 0,'-19'9'16,"19"10"0,-18-19-1,18 27-15,0 11 16,0-29-16,0 10 15,0-1-15,0 1 16,0-1-16,0 1 16,0 0-16,0 9 15,0-10 1,18 1 0,1-19-1,-19 18-15,19-18 16,-1 19-1,1-19 1,-1 0 0,1 0-1,0 0 1,-1 0-16,1 0 31,0 0-31,-1-9 31,1 9-31,-19-19 16,18 19 0,-18-19-16,19 19 15,-19-27 1,0 8-16,19 19 16,-19-19-16,0 1 15,0-10 1,0 0-1,0 9 1,0-9-16,0 0 31,0 10-31,-10 18 16,10-19 0,-18 19-16,18-18 15,-19 18-15,19-19 16,-19 19-16,19-19 15,-18 19-15,-1-18 16,-9 18 15,10-19-15,-20 19 0,20 0-16,-1 10 0,1-10 15,-1 27 1,0 1-16,1-9 0,-1 0 15</inkml:trace>
  <inkml:trace contextRef="#ctx0" brushRef="#br0" timeOffset="9541.854">2579 429 0,'0'-10'63,"0"-8"-32,0-1-15</inkml:trace>
  <inkml:trace contextRef="#ctx0" brushRef="#br0" timeOffset="10380.1289">2663 233 0,'9'-9'63,"19"-19"-48,0-18 1,0 27-16,-9-18 15,-1 9-15,1 0 16,-19 9-16,19 1 16,-19-1-16,0-9 15,0 10 1,-10 27 62,10 19-62,0-10-1,0 1-15,0 9 16,0 0-16,0 18 16,0-18-16,0 0 15,0 0-15,0 9 16,10-18-16,-10 0 15,0-1-15,0 10 16,18-28 15</inkml:trace>
  <inkml:trace contextRef="#ctx0" brushRef="#br0" timeOffset="11388.4441">3184-55 0,'-9'0'16,"-10"0"-1,1 0 17,-1 0-32,19 9 15,-28-9 1,28 19-16,-28-19 0,28 28 16,-37-10-16,37 1 0,-19 0 15,19 8 1,0 11-16,-18-20 0,18 1 15,0 0 1,0-10-16,0 9 0,0 1 16,0 0-1,0-1-15,0 1 0,9-19 16,-9 28-16,19-28 16,-19 18-16,18-18 15,10 19 1,9-19-1,-9 0 1,0 0 0,0 0-1,-9 0 1,-1 0 0,-18-19-16,19-9 31,-19 19-31,0-28 31,0 18-15,0 10-1,-9 9-15,9-19 16,-19 19-16,-9 0 16,0 0-1,0 0 1,10 0-1,-10 0-15,28 19 16,-47-19 0,47 19-16,-18-19 0,18 28 15,-19-1 1,19 1 0</inkml:trace>
  <inkml:trace contextRef="#ctx0" brushRef="#br0" timeOffset="12968.798">3528 336 0,'0'-10'62,"0"-8"-46,10-19-16,-10-1 31,0 20-31,18-1 0,-18 1 16,0-1-1,19 19-15,-19-28 0,18 9 32,1 19-17,0 0 1,-1 19 0,-18 0-1,19-1-15,-19 1 16,0-1-16,0 1 15,0 0-15,18-19 16,-18 28-16,0-47 78,19 0-62,-19 1-16,0-1 15,28 1-15,-28-1 16,9 19-16,-9-19 16,19 19-16,0 0 31,8 19-15,-27 0-16,19-1 15,-19 19-15,0-9 16,19 0-16,-19-9 15,0 9 1,18-38 31,-18-8-31,0-1-1,0-9-15,19 10 0,-19-1 16,18 19-16,-18-19 15,19 19 1,0 0 0,-1 10-1,20 27 1,-38-18 0,18-1-16,-18 1 15,0-1-15,0 10 16,0-9-1</inkml:trace>
  <inkml:trace contextRef="#ctx0" brushRef="#br0" timeOffset="13400.0564">4068 261 0,'0'10'0,"0"-1"16,19 19-1,-1-10 1,1-18-1,-1 0 1,1 0 0,9-9-1,-9-28 1,-19 18-16,0-9 16,0 10-1,0-1-15,0 1 16,-10-1-16,-18 0 15,0 19 1,-18 10 0,27 8-16,19 1 15,-37 9-15,37-19 16,-28 19-16,28-9 16,0-1-16,0-9 15</inkml:trace>
  <inkml:trace contextRef="#ctx0" brushRef="#br0" timeOffset="14270.057">4245 84 0,'18'0'63,"20"0"-48,-20-18-15,1 18 0,-1-28 16,1 28-1,0-37-15,9 18 16,-1-9 0,-27-9-1,0 18 1,0 10-16,0-28 16,0 18-1,-9 19 1,-9 0-16,-10 0 31,-10 19-31,10 9 31,1 18-31,27-27 16,-19 0-16,19 8 16,0 1-16,0 19 15,0-10-15,0 0 16,0-18-16,0 0 15,9-1-15,-9 1 16,28 9 0,-28 0-1,0-10 1,19-18-16,-19 19 16,9-19 15,10 0-31,-1 0 31,29 0-15,-19-10-1,-19 10-15,-9-18 0,47 18 16,-47-19-16,27 19 0,-27-18 16</inkml:trace>
  <inkml:trace contextRef="#ctx0" brushRef="#br0" timeOffset="23006.2574">6636 168 0,'0'10'0,"0"8"47,0 1-47,0 9 31,0-10-31,9 1 32,-9-1-32,28-18 15,-9 0 1,0 0 0,-1 0-1,10 0 1,9-9-1,-18-9 1,-19-1 0,18 19-16,-18-19 15,0 1 1,0-1 0,19 19-16,-19-18 15,0-1-15,0-9 31,0 9-31,-9 19 16,9-18 0,-37-1-16,18 1 31,0 18-31,1 0 16,-1 0-1,-9 0 1,10 0-1,18 18 1,-19 1-16,19-1 16,-19 1-16,19 0 15,0-1-15,0 29 16</inkml:trace>
  <inkml:trace contextRef="#ctx0" brushRef="#br0" timeOffset="23986.467">6934 280 0,'0'-19'31,"9"19"0,-9-18-15,19 18-16,-1 18 31,-18 10 0,0-9-31,0 9 16,-9-28 0,9 18-16,-28-18 15,10 19-15,-10-19 16,28 19 0,-19-19-16,19 18 31,-19-18-16,29 0 32,8 0-47,10 0 16,-9 0 0,-1 0-16,10 0 15,-9 0 1,0 0 15,-1 0 0</inkml:trace>
  <inkml:trace contextRef="#ctx0" brushRef="#br0" timeOffset="24326.3098">7120 410 0,'0'9'15,"0"10"1,-9 9-16,9 0 16,0-10-1</inkml:trace>
  <inkml:trace contextRef="#ctx0" brushRef="#br0" timeOffset="20969.9613">5966 178 0,'0'18'15,"0"-27"141,0-28-140,0 18-16,0 10 16,0-10-16,0 0 15,0 1-15,0-1 0,0 1 16,0-1-16,0-9 16,0 0-1,0-9 1,0 28-1,19-19 1,-19 9 0,18 19-1,-18-9 1,10 9-16,8 0 47,20 0-16,-38 46-31,18-27 0,-18 0 16,0 9-16,19 9 15,-19-9-15,0-10 16,0 1-16,0-1 0,0-8 16,18-10-16,-18 37 15,0-18 1,0-29 78,0-27-79,0 28-15,0-10 16,0 1-1,0-1-15,0 0 0,0 1 16,0-1 0,0 1-16,0-1 0,0-9 31,19 9-31,-19 1 16,19-1-1,-19 1 1,18 18-16,-18-19 15,19 19 1,-1 0 15,1 0 1,0 19-17,-19-1-15,18 1 16,-18-1-16,19 1 15,-19 0-15,0 18 16,18-19-16,-18 1 16,0 0-16,0-10 15,28 19-15,-28-19 16,0 10-16,0-1 16,0 1-16,0 0 15</inkml:trace>
  <inkml:trace contextRef="#ctx0" brushRef="#br0" timeOffset="22052.9757">6515 66 0,'-9'0'47,"-10"0"-31,1 0-1,-10 0 1,-10 0 0,38 18-1,-18-18-15,18 19 16,-9-19-16,9 19 16,0-1 15,9 1 0,9-19-15,1 0-1,9 0 1,0 0 0,0 19-1,-10-19 1,-18 18-16,19-18 15,-19 19 1,0-1 0,0 1-1,0 0 1,0-10 0,-9-9-16,-19 28 15,9-28 1,1 0-16,-1 18 15,0-18 1,-9 0-16,10 0 16,-1 0-1,1 0 1,18-9 15</inkml:trace>
  <inkml:trace contextRef="#ctx0" brushRef="#br0" timeOffset="24813.5511">7194 94 0,'-18'0'0</inkml:trace>
  <inkml:trace contextRef="#ctx0" brushRef="#br0" timeOffset="24638.5326">7204 252 0,'0'9'32,"0"38"-17,0-29-15,0 1 16,0 0-16,0-1 15,0-8 1,0-29 47</inkml:trace>
  <inkml:trace contextRef="#ctx0" brushRef="#br0" timeOffset="29018.8686">8953-278 0,'-10'0'31,"-8"0"-15,-1 18-1,1 10 1,-10 0 0,28-9-1,-19-1-15,19 1 16,0 18-16,-18-9 15,18 0-15,0 0 16,0 9-16,0-9 16,0-9-16,9-1 0,9 10 31,20-9-31,-20-19 16,1 0-16,-1 0 15,-8 0-15,8 0 16,1 0-16,0 0 15,18-10 1,-9-8 0,-28-1-1,18 19-15,-18-18 16,0-1 0,-28 0-1,19 19-15,-19-18 16,19 18-16,-10 0 15,1 0-15,-1 0 0,0 0 16,1 0-16,-1 9 16,1 10-16,18 9 15,-28 9-15,28-9 16,0 0-16,0-10 16,18 1-1</inkml:trace>
  <inkml:trace contextRef="#ctx0" brushRef="#br0" timeOffset="30264.6022">9223 140 0,'0'-9'93,"0"-10"-77,0-9 0,9 28-1,-9-37-15,0 19 16,19-1-16,-19 0 16,0 1-16,18 18 15,-18-28-15,19 28 16,-19-19-1,18 29 17,-18 27-17,19 0-15,-19-9 16,0 0-16,28 0 16,-28-10-16,0 1 15,0 0 1,0-38 31,18 0-32,-18 1-15,0-10 0,0-9 16,19 9 0,-19 9-16,19 1 0,-1-1 15,1 19 16,0 9-15,-19 10 0,27-1-16,-27 1 15,19 0-15,-19-1 16,0 10 0,19-28-1,-19 19-15,0-29 47,0-17-47,0 8 16,18 0-16,-18 1 15,0-1-15,19 19 16,-19-18-16,18 18 16,-8 0-1,27 9 1,-9 28-1,0-9 1,-28 0 0,9-28-16,-9 18 15,0 1 1</inkml:trace>
  <inkml:trace contextRef="#ctx0" brushRef="#br0" timeOffset="25465.1321">7436-64 0,'0'18'47,"10"-18"-47,27 0 16,-28 0 0,10 0-16,-1 0 15,1 0-15,-1 0 16,1 0-16,9 0 31</inkml:trace>
  <inkml:trace contextRef="#ctx0" brushRef="#br0" timeOffset="25788.5742">7473 84 0,'0'19'31,"10"-19"-15,18 0-16,-10 0 15,1 0-15,-1 0 16,1 0-16,0 0 16,9 0-1,-10 0-15</inkml:trace>
  <inkml:trace contextRef="#ctx0" brushRef="#br0" timeOffset="26794.4012">7846-167 0,'0'19'0,"-19"-19"16,19 37-16,0-18 16,0-1-16,0 1 15,0 9-15,0 9 16,0-9-16,0-9 0,9-1 15,-9 1 1,28-19-16,-9 18 16,18-18-1,0 0 1,-18 0-16,-1 0 16,1 0-1,18 0 1,-18 0-16,46-9 31,-65-10-15,19 19-16,-19-18 0,18-1 31,-18 1-31,19 18 16,-19-19-16,0 0 15,0 1 1,0-10-1,0 0 1,0 9 0,0 1-16,0-1 15,-28 1-15,9-20 16,1 20 0,-10 18-1,28-19-15,-28 19 16,-9 0-1,9 0 1,9 0-16,-9 0 16,0 0-1,10 28 1,-1-9-16,-9-1 16,28 1-16,-28-1 15,28 1-15,0 9 16,0-9-16</inkml:trace>
  <inkml:trace contextRef="#ctx0" brushRef="#br0" timeOffset="27461.5125">8385 187 0,'-18'0'47,"18"-9"-1</inkml:trace>
  <inkml:trace contextRef="#ctx0" brushRef="#br0" timeOffset="28208.6161">8478 29 0,'0'-19'32,"28"-9"-17,-28 10-15,28-1 16,-9-9-16,-1 0 15,10 0-15,-28-9 16,28-10 0,-9 10-1,-19 19-15,-10 18 63,10 37-63,0-19 15,0 10-15,0 0 16,0 0-16,0 19 16,0-10-16,0-9 15,19 9-15,-19-9 16,0-9-16,19-1 16,-19 1-16,0-1 15,18-18 1</inkml:trace>
  <inkml:trace contextRef="#ctx0" brushRef="#br0" timeOffset="30900.2964">9762-9 0,'0'19'15,"0"18"1,0-18-16,10-19 16,-10 37-16,18-37 0,-18 19 15,19-19 1,-1 0-16,1 0 0,0 0 15,-1 0 1,1 0-16,-10 0 0,19-19 16,0-9-1,-28 0 1,0 0-16,0-9 31,-9 37-31,9-28 0,-38 28 16,20-18-1,-1 18-15,1 0 0,-1 0 16,-18 9 0,18 28-1,19-18 1,0-10-16,0 10 0,0-1 16,9 19-1</inkml:trace>
  <inkml:trace contextRef="#ctx0" brushRef="#br0" timeOffset="31629.4015">9986-64 0,'9'0'15,"9"0"1,10 0 0,-9 0-1,0 0-15,-1-19 0,1 19 16,-1-37-16,1 37 16,9-28-1,0-9-15,-28 9 16,18 28-1,-18-28-15,0 0 16,-9 28 0,9-19-16,-18 19 15,-10 0 1,0 0 0,-10 10-1,11 27 1,27-28-16,-28 19 15,0 56 1,28-38 0,0-8-16,0 8 15,0-18-15,0 0 16,0-10-16,0 1 16,28 18-1,-10-18 1,1-19-16,-1 19 15,10-19 1,0 0 0,-9 0-1,0-10-15,18 10 16,-19-37-16,1 18 16</inkml:trace>
  <inkml:trace contextRef="#ctx0" brushRef="#br0" timeOffset="41210.4594">12153 261 0,'-18'0'15,"18"-9"48,0-10-32,9 19-15,10-18-1,-1 18 17,-9 0-17,10 0 1,-19 9 0,0 10-1,0 9 1,0-1-1,-19-8-15,19 0 16,-46-1-16,27-18 16,1 38-16,-1-38 15,0 0 1,29 0 93,8 0-93,10 0 0,-9 0-16,-19 18 15,28-18-15,-10 0 16,1 0-16,0 0 15,9 0 1,-1-28 0</inkml:trace>
  <inkml:trace contextRef="#ctx0" brushRef="#br0" timeOffset="39107.2648">11511 196 0,'0'-9'109,"0"-10"-93,0-9-1,0 0 1,0 10-1,0-1-15,0 1 16,0-1-16,0 0 16,0 1-16,0-1 15,0 1-15,0-10 16,0 0 0,10 28-1,-10-19-15,18 0 16,1 19-1,-19-18-15,18 18 16,1 0 15,0 0 1,-1 18-17,-18 1 1,0 0-16,19-1 15,-19 10-15,0 9 16,0-9-16,0 0 0,0 0 16,0-9-16,0-1 15,0 10 1,0-9 0,0-28 93,0-19-93,0 9-16,0 0 15,0 1 1,0-1-16,0-9 0,0 0 15,0 10-15,0-1 16,0 1-16,0-10 16,18 28-1,-18-19-15,0 0 32,19 19-17,0-18 1,-1 18-1,1 0 17,-1 0-32,1 0 15,-19 9 1,19-9-16,-19 19 16,18-1-1,-18 1 1,19-19-16,-19 19 15,0-1-15,0 10 16,0-9 0,0-1-16,0 1 15,0 0-15,0-1 16,0 1-16,0 9 16,0 0-1,0-10 1,0-27 46</inkml:trace>
  <inkml:trace contextRef="#ctx0" brushRef="#br0" timeOffset="40194.3825">11921 112 0,'-28'10'31,"28"8"-15,0 1-1,0 9 1,0-10 0,0 1-1,18 0 1,-18-1-1,10-18-15,8 0 32,-18 19-32,19-19 15,-1 0 1,1 0 0,-19-9-16,19 9 15,-19-19 1,18 19-16,-18-19 15,19 1 1,-19-1 0,0 1-1,0-1 1,0-9 0,0 0-1,0 9 1,-9-8-1,-10 8 17,0 19-32,1 0 15,-1 0 1,1 0 0,-10 0-1,9 9 1,19 10 15</inkml:trace>
  <inkml:trace contextRef="#ctx0" brushRef="#br0" timeOffset="52746.5073">12377 317 0,'9'0'15,"-9"19"32,0-1-16,0 1-15,0 0 0,0-1-1,0 1 1</inkml:trace>
  <inkml:trace contextRef="#ctx0" brushRef="#br0" timeOffset="53520.4992">12404-9 0</inkml:trace>
  <inkml:trace contextRef="#ctx0" brushRef="#br0" timeOffset="53248.4658">12423 178 0,'0'9'15,"0"9"17,0 1-17,0 9 1,0-9 0,0-1-1,19-18 1,-19 19-16,0-29 78</inkml:trace>
  <inkml:trace contextRef="#ctx0" brushRef="#br0" timeOffset="54329.0144">12553 29 0,'10'0'78,"27"0"-62,-19 0-1,10 0-15,10 0 16,-11 0-16,-8 0 16,0 0-16,-1 0 15,1 0 1,-10 0-1</inkml:trace>
  <inkml:trace contextRef="#ctx0" brushRef="#br0" timeOffset="54786.3765">12563 131 0,'18'0'78,"1"0"-78,-1 0 16,1 0-16,28 0 16,-29 0-16,1 0 15,-1 0-15,1 0 16,0 0-16,-1 0 16,10 0-1,-9 0 1</inkml:trace>
  <inkml:trace contextRef="#ctx0" brushRef="#br0" timeOffset="56393.6906">13084-157 0,'-19'0'16,"19"9"30,-19 19-30,19-10-16,0 1 16,0 0-16,0 9 15,0-1-15,0 1 16,0-9-16,0 0 16,0-1-16,0 10 15,10-28 1,-10 19-16,18-19 0,-18 18 15,28-18 1,-9 19-16,-1-19 31,1 0-31,9 0 16,9 0 0,-9 0-1,-28-9 1,28 9-16,-28-19 15,28 19-15,-28-9 0,19 9 16,-19-19 0,18-9-1,-18 19 1,19 9-16,-19-37 0,0 9 16,0 0-1,0 0 1,0 0-1,-10-28 17,-8 28-17,-1 0 1,-9 0-16,0 28 31,28-18-31,-28 18 0,1 0 31,8 0-31,0 0 32,-9 0-17,28 28 1,-18-28-16,18 28 0,-19-10 16,19 1-16</inkml:trace>
  <inkml:trace contextRef="#ctx0" brushRef="#br0" timeOffset="57014.3453">13521 205 0,'-19'0'0,"19"-9"110</inkml:trace>
  <inkml:trace contextRef="#ctx0" brushRef="#br0" timeOffset="57757.3899">13558 10 0,'0'-19'94,"9"-8"-79,10-1 1,-19 9-16,37 0 16,-37 1-16,19-1 15,-19 1-15,0-1 0,0 0 16,0 1 0,0-1-16,0 28 78,0 10-78,0 0 15,0 9-15,0-1 16,0 20-16,0-10 16,0 10-16,0-10 15,18 0-15,-18-9 16,0-9-16,19-1 15,-19 1 1,0-28 47</inkml:trace>
  <inkml:trace contextRef="#ctx0" brushRef="#br0" timeOffset="58554.6523">13819-55 0,'-10'9'62,"10"28"-46,0-18-16,0-10 15,0 10-15,0 0 16,0-1-16,0 1 16,0 9-1,19 0 1,0-28-1,8 0 1,11 0 0,-10 0-1,0 0-15,-1-19 32,-8 19-32,-19-19 15,19 19-15,-19-9 16,18 9-16,-18-19 15,19-18 1,-19 19-16,0-10 16,0 9-1,0-9 1,0 0 0,0 10-16,-9-1 15,-10-18 1,0 18-1,-9 1-15,10 18 16,-19 0 0,9 0-1,28 9-15,-28 10 16,28 8-16,-37 11 16,37-10-16,-19 0 15,19 9-15,-19-9 16,19 0-16,-18-10 15</inkml:trace>
  <inkml:trace contextRef="#ctx0" brushRef="#br0" timeOffset="59810.9902">14116 178 0,'10'-10'47,"-10"-8"-32,18 18 1,-18-28-16,0 9 15,19-9-15,0-37 16,-19 46 0,18 19-16,-18-18 15,19 18 1,-19 9 15,18 10-15,-18 9-1,0 9-15,0-9 0,0-10 16,0 1 0,19-19-16,-19 19 15,19-19 32,-19-28-47,0 9 16,18 0-16,-18 1 15,0 9-15,19-19 16,-19 9 0,18 19-16,1 19 47,-19-1-47,19 1 15,-19-1-15,0-8 16,27 18-16,-27 0 15,0-47 64,19-18-79,-19 9 15,0 0-15,19 9 16,-19-9-1,18 28-15,1 28 47,-19-18-47,19 18 0,-19-10 16,0-9 0,18 19-16,-18-9 0,0 9 15,0-9 1</inkml:trace>
  <inkml:trace contextRef="#ctx0" brushRef="#br0" timeOffset="60550.2629">14554 38 0,'0'19'31,"-28"-1"-15,28 19-1,0-18-15,0-10 16,0 10-16,18 0 16,1 8-1,9-8 1,-10-19-16,1 0 0,0 0 15,-1 0 1,10 0-16,0-9 16,-9-19-1,-19 0 1,0 9 0,0 1-16,0 8 0,0-27 15,0 19 1,-10-10-16,-17 9 31,8 19-31,0 0 0,1 0 16,-1 0-1,0 0-15,-8 19 16,-11 18 0,38-19-16,0 1 15,-18 0-15,18-1 0,9 10 31</inkml:trace>
  <inkml:trace contextRef="#ctx0" brushRef="#br0" timeOffset="61350.1983">14786 29 0,'10'-19'31,"27"19"-15,-9-28-16,0 28 31,-28-28-31,28 28 0,-28-28 15,37 28 1,-37-28-16,28 28 0,-28-37 16,0 28-1,18-19-15,-18 9 0,0 10 16,0-10-16,0 1 16,-9 18-1,-10-19 1,-9 19-1,-9 0 1,19 10-16,-10 8 16,-10 29-1,38-29 1,-18 1-16,18 9 16,0 0-16,-19 9 0,19-9 15,0-10 1,0 10-16,0 0 0,0-9 15,0-1 1,0 1-16,10 0 16,-10 9-1,18-10-15,-18 1 16,19-19-16,-1 28 31,1-28-31,0 0 31,-1 0-31,1 0 0,-1 0 16,1-19 0,0 19-16,-1-18 0</inkml:trace>
  <inkml:trace contextRef="#ctx0" brushRef="#br0" timeOffset="67583.4777">17261-250 0,'-19'0'16,"28"0"31,10 0-47,0 0 15,-10 0-15,9 0 0,20 0 16,-10 0 0,-1 0-16,1 0 0,-9 0 15,0 0-15,-1 0 16</inkml:trace>
  <inkml:trace contextRef="#ctx0" brushRef="#br0" timeOffset="67972.4541">17279-120 0,'10'0'78,"36"0"-62,-27 0-1,9 0-15,-1 0 16,-8-10-16,0 10 15,-1 0-15,1 0 16,0 0-16,-1 0 16,1 0-16</inkml:trace>
  <inkml:trace contextRef="#ctx0" brushRef="#br0" timeOffset="66849.9819">16870-548 0,'0'18'125,"9"10"-109,-9-9-16,0 0 15,19-1-15,-19 1 16,18 9-16,-18 0 16,28-10-16,-28 10 15,19 0-15,-19 9 16,18-18-16,-18-1 15,0 10-15,19-9 16,-19 0-16,0-1 16,0 1-16,19-1 15,-19 1 1,0 0 0,18-19-16,-18 18 15,0 1 79,0-1-63,0-8 0,0 8 16,19-18-47,-19 19 94,0-28 78,0-10-156,0 10-16,0-10 15,0 1-15,0-1 16,0 0-16,19 1 15,-19-1-15,0 0 16,0 1-16,0-1 16,18 1-16,-18-1 15,0 0-15,19 1 16,-19-1-16,0 1 16,28-1-16,-28 0 0,0 1 15,18-1 1,-18 1-16,19-10 0,-19 9 15,0-9 1,18 0-16,-18 19 0,0-10 16,19-9-1,-19 0-15,0 10 16,0-1 0,0 29 62,0 8-78</inkml:trace>
  <inkml:trace contextRef="#ctx0" brushRef="#br0" timeOffset="69015.3794">17754-409 0,'0'-18'15,"0"-1"1,9 19 0,-9-18-1,28 18-15,-9 0 16,8 0 0,1 0-1,10 0 1,-38 9-1,9-9-15,-9 18 16,28 10 0,-28-9-16,0 0 15,0-1-15,0 10 16,-19 0-16,19 9 0,-28-9 16,28 0-16,-28 9 15,0-9-15,10 0 16,-1 9-16,1-18 15,-1 0-15,-18 18 16,18-37 15,19-10 79,10-17-79,8 27-15,10 0-1,9 0 1,-18 0-16,-10 0 15,10 0-15,-1 0 16,1 0-16,0 0 16,-1 0-1,1 0 1</inkml:trace>
  <inkml:trace contextRef="#ctx0" brushRef="#br0" timeOffset="69345.7417">18144 1 0,'0'9'31</inkml:trace>
  <inkml:trace contextRef="#ctx0" brushRef="#br0" timeOffset="70591.9491">18321-474 0,'0'19'15,"-18"-1"17,18 10-32,0-9 15,0 0 1,-19-1-16,19 1 0,0-1 16,0 1-16,0 9 15,9-28 32,10 0-31,-10 0-1,-9-9 1,19 9-16,18-19 16,-9 19-1,-9 0 1,9 0 15,-1 0-31,11 0 16,-38 9-16,28-9 15,-28 19-15,27-19 16,-27 19-16,19-19 16,-19 27-16,0 1 15,19-28 1,-19 28-16,0 9 15,-10-37 1,10 28-16,-18-9 16,-1-19-16,1 28 15,-20-28-15,10 0 0,1 19 16,-1-19 0,-10 0-16,20 0 0,8 0 15,-27 0 1,19 0-1,18-19 17</inkml:trace>
  <inkml:trace contextRef="#ctx0" brushRef="#br0" timeOffset="69872.5792">18340-502 0,'9'0'47,"10"0"-31,-1 0-16,1 0 0,0 0 15,9 0 1,-10 0-1</inkml:trace>
  <inkml:trace contextRef="#ctx0" brushRef="#br0" timeOffset="72210.0581">18805-455 0,'0'9'63,"0"19"-48,0-9-15,0 9 16,0-1-16,0 1 16,0 10-16,0-10 15,0-1-15,0 1 16,0-9-16,0 0 16,0-1-16,0 10 15,0-9 1,0-1 31,9-18 171,10 0-218,9 0 32,-9 0-32,8 0 15,-8 0-15,9 0 16,-9 0-16,8 0 16,-8 0-16,0 0 0,-1 0 15,1 0-15,-19-9 16,28 9-16,-28-19 31</inkml:trace>
  <inkml:trace contextRef="#ctx0" brushRef="#br0" timeOffset="80240.3107">216 1294 0,'-9'0'78,"-10"0"-62,1 0 0,-10 0-1,9 0 1,-27 0-1,18 0 1,28 9-16,-28-9 16,28 19-16,-19-19 15,19 19 1,-19-1 0,19 1-1,10-1 32,18-18-47,-28 19 16,28-19-1,-10 0-15,10 0 16,-9 0-16,-1 19 0,1-19 16,0 0-1,-1 0-15,1 18 0,9-18 31,-28 19-31,18-19 0,-18 18 32,19-18-32,-19 19 15,19 0 1,-19-1 0,0 1-1,0-1 1,0 1-1,0 0 1,-10-1 0,-8 1-1,-1-19 1,19 18-16,-19-18 0,1 0 16,-10 0-1,9 19 1,1-19-16,-1 0 15,0 0-15,1 0 0,-1 0 16,-9 0 0,28-9-16,-28 9 15,10-19 1,-1 19 0,19-18 15</inkml:trace>
  <inkml:trace contextRef="#ctx0" brushRef="#br0" timeOffset="81529.8952">328 1434 0,'0'9'31,"0"19"-15,0-10-16,0 1 15,0 0-15,9-1 0,-9 1 16,0-1-1,19 1-15,-1 18 16,1-9 0,9-9-1,-10-19 1,-18 18-16,10-18 16,8 0-1,-18 19-15,19-19 16,0 0-1,-1 0 1,19-9 0,-27 9-1,-10-19-15,37 19 16,-19-28 0,1 0-1,-19 10 1,19 18-16,-19-10 15,18-18 1,1-27 15,-19 27-15,0 9-16,0-9 16,0-9-1,0 18 1,-9 19-16,9-18 15,-19-1 1,0 1 0,1-1-1,-1 0 1,-9 19-16,28-18 16,-18 18-16,-1 0 15,-9 0 1,-9-19 15,9 19-31,0 9 16,-18 29-1,46-20 1,-28 10-16,28 0 0,0 0 16,0 9-1,0-9-15</inkml:trace>
  <inkml:trace contextRef="#ctx0" brushRef="#br0" timeOffset="82848.3619">737 1657 0,'9'-19'94,"10"19"-94,0 0 31,-1 0-15,-18 10-1,0 8 1,0 1 0,-9-1-1,-10 1 1,1-19 0,-1 0-1,28 0 63,10 0-78,9 19 16,0-19 0,-28 18-1,18-18-15,-18 19 16,19-19-1,-19 18-15,0 1 16,0 0 15,-19-1-31,1 1 16,-10-19 0,9 0-16,1 0 15,-1 0 1,1 0-16,-10 0 15,9 0 1,19-9 0</inkml:trace>
  <inkml:trace contextRef="#ctx0" brushRef="#br0" timeOffset="84100.2253">765 1136 0,'37'0'62,"-18"0"-46,-10 0-16,10 0 15,-1 0-15,1 0 0,0 0 16,-1 0-16,1 0 16,-1 0-1,-18 9 16,19 10 1,-19 9-17,0-10 1,0 1-16,0-1 0,0 1 16,0 9-1,0 0-15,0 0 0,0 0 16,0 9-16,0-9 15,0 9-15,0 65 32,0-74-32,0-9 15,0 9-15,0 9 16,0-18-16,19-1 0,-19 10 16,0-9-1,0-1-15,0 1 0,18 0 16,-18 9-1,0-10 1,0 1 0,-9-19 93,-10 0-93,10 0-1,-19-10 1,10 10 0,8 0-1,-8 0 16</inkml:trace>
  <inkml:trace contextRef="#ctx0" brushRef="#br0" timeOffset="84830.4984">1174 1582 0,'0'-18'16</inkml:trace>
  <inkml:trace contextRef="#ctx0" brushRef="#br0" timeOffset="84645.9607">1193 1685 0,'0'9'47,"0"28"-32,0-18-15,0 0 16,0 8-1,0-8 1,0-28 62</inkml:trace>
  <inkml:trace contextRef="#ctx0" brushRef="#br0" timeOffset="85632.4481">1388 1480 0,'10'0'31,"8"0"-15,1 0-16,0 0 0,-1 19 16,1-19-1,9 0-15,-10 0 16</inkml:trace>
  <inkml:trace contextRef="#ctx0" brushRef="#br0" timeOffset="85379.5763">1416 1359 0,'10'0'31,"8"0"-31,1 0 16,-1 0-16,1 0 15,0 0-15,-10 0 16</inkml:trace>
  <inkml:trace contextRef="#ctx0" brushRef="#br0" timeOffset="87468.5487">1723 1480 0,'19'0'15,"9"0"1,-10 0-16,20 0 15,-10 0-15,0 0 16,-1 0-16,1 19 16,10-19-16,-11 0 15,1 0-15,0 0 16,10 0-16,-11 0 16,-8 0-16,0 0 15,-1 18-15,1-18 16,-1 0-1,-8 0 1,8 0 0</inkml:trace>
  <inkml:trace contextRef="#ctx0" brushRef="#br0" timeOffset="88287.5076">1854 1629 0,'0'19'31,"0"18"-31,0-9 16,0 9-16,0 9 15,0-18-15,0 10 16,9-1-16,-9-9 16,0-10-16,19 1 15,-19-1-15,18 10 16,-18-9 46,19-19-30,-1-9-17,10-19 1,-28 9 0,28 1-16,-28-1 15,19-9-15,-19 19 16,18-19-16,-18 19 15,19-19-15,-19 9 16,37-37 15,-9 38-15,-28-1 0</inkml:trace>
  <inkml:trace contextRef="#ctx0" brushRef="#br0" timeOffset="86898.4619">1872 1238 0,'0'9'0,"-18"-9"16,18 28-16,0-9 16,0 0-16,0 9 15,0 9 1,0-19-1,0-27 48,0-28-47,0 28-16,0-10 15,0 0-15,0 1 16,0-1-16,0 0 15,0 1-15,9-1 16,-9-9 0,37 28-16,-37-37 15,9 37-15,-9-9 16,19 9-16,-19-19 16,19 19-16,-1-28 31,10 56 0,-28-9-15,0-1-16,19 1 15,-19 9-15,0-9 16,0-1-16,0 1 16,0-1-16,0 1 15,0 0 1,18-19 31,-18-10-32,0-27 1,0 28-16,19-28 16,-19 9-16,19 9 15,-19 0-15,18 1 16,1-1-1,18 19 32,-18 0-31,-19 10-16,18-10 16,-18 9-16,19-9 15,-19 37-15,0-18 16,0-10-16,0 10 15,0-1-15,0 1 16,0-1-16,0 1 16,0 0-16,0-1 15,0 1 17</inkml:trace>
  <inkml:trace contextRef="#ctx0" brushRef="#br0" timeOffset="78704.8342">67 1080 0,'-18'0'156,"8"0"-140,-8 0 0,-20 0-1,11 0 1,8 0-1,-9 0 1,0 0 0,10 0-16,-1 0 31,0 0 47,19 9-15,0 19-32,0 0-16,0-9-15,0-1 16,0 1-16,0 0 16,0-1-16,0 10 15,0 0-15,0 9 16,0-18-16,0 9 16,0 0-16,-18 0 15,18 9-15,0-9 16,0-10-16,0 1 15,0-10-15,0 10 16,0-1-16,0 20 16,-19-20-1,19 1-15,0-10 0,0 10 16,0-1-16,0 20 16,0-29-1,0 10 1,-18 8-1,18-17 1,0 8 0,0 1-1,0 0 1,0-1 0,0 1 15,0-1-16,0 1 17,0 0 93,9-19 0,19 0-110,-10 0 1,1 0-16,-10 0 16,10 0-16,18 0 15,-18 0 1,-19-10 15</inkml:trace>
  <inkml:trace contextRef="#ctx0" brushRef="#br0" timeOffset="89016.9481">2486 1461 0,'10'0'16,"8"0"-1,1 0-15,9 0 16,9 0-16,-9 0 15,0 0-15,-10-18 16,1 18-16,9 0 16,-10 0 15,-18 9-15</inkml:trace>
  <inkml:trace contextRef="#ctx0" brushRef="#br0" timeOffset="89360.5897">2570 1582 0,'19'0'32,"-1"0"-17,1 0-15,9 0 16,0 0-16,0 0 15,-1 0-15,-8 0 16,0 0-16,-1 0 0,1 0 16,0 0-1</inkml:trace>
  <inkml:trace contextRef="#ctx0" brushRef="#br0" timeOffset="97397.5971">3184 1210 0,'-19'0'109,"19"10"-93,-18-10-1,18 18-15,-19 1 16,19 9-1,0-10 1,-28 1-16,28 0 16,0-1-16,0 10 15,0-9-15,0-1 16,0 1-16,0-1 0,0 1 16,0 0-1,0-1-15,0 1 0,0 0 16,0 8-1,10-27-15,-10 19 16,37 0 0,-19-19-1,-18 18 1,19-18-16,0 0 31,-10 0-31,10 0 16,-1 0-1,1 0 1,-19-9-16,18 9 16,1-19-1,-19 1 1,19 18-16,-19-19 16,18 1-1,-18-1 1,28-9-1,-28 9 1,0-9 0,19-9-1,-19 9 1,0 0 0,0 10-16,0-1 31,0-9-31,0 10 31,0-1-31,0 0 31,-10 19-31,10-18 0,0-1 16,-18 19-16,18-18 31,-19 18-31,1-19 31,-1 19-31,-9 9 32,-9 19-32,9-9 31,9 9-31,19 0 31</inkml:trace>
  <inkml:trace contextRef="#ctx0" brushRef="#br0" timeOffset="98164.2053">3519 1601 0,'-9'0'0,"9"9"188</inkml:trace>
  <inkml:trace contextRef="#ctx0" brushRef="#br0" timeOffset="99528.565">3733 1182 0,'-19'0'62,"19"10"-46,0 8-16,-18-18 16,18 28-1,0-9-15,-19-1 0,19 1 16,0 0-16,0-1 0,0 1 31,0-10-31,0 10 0,0-1 0,0 29 31,9-19-31,-9 0 32,19-28-32,-19 18 15,19 1 1,-19 0-16,18-19 16,-18 18-1,19-18-15,0 0 31,-19 19-15,18-19-16,1 0 31,-1 0-15,-8 0 15,-10-10-31,18 10 16,10-18 15,-9-1-15,-19 1-16,18 18 15,-18-19 1,0-9-16,19 28 16,-19-28-16,0 0 15,0-9 1,0 18-1,9 19 1,-9-18-16,0 9 16,0-10-1,0 0 1,0 1 0,-9-1-1,9-18 1,0 28-1,-19 9 1,19-19-16,-18 0 47,18 1-31,-10 18-1,10-19-15,-18 19 31,-10-18-15,0 18 0,0 0-1,0 9 1,28 9 0,-37 1-16,37 9 15,-19 9-15</inkml:trace>
  <inkml:trace contextRef="#ctx0" brushRef="#br0" timeOffset="101020.0704">4282 1108 0,'-9'0'78,"-19"9"-62,0 10-1,-9 18 1,9-9 0,9 0-1,19-10-15,0 1 16,-28 0-16,28-1 16,0 20-16,0-29 15,0 9-15,0 1 0,19 0 16,-19-1-1,0 1-15,9-19 0,-9 28 16,19-28 0,-19 18-16,37 10 15,-18-28 1,-19 19-16,18-19 16,1 0-16,-10 0 31,28 0-31,-9 0 31,-9-19-31,-1 19 0,-18-18 16,28 18-1,-28-10-15,19 10 0,-19-18 16,19 18 0,-19-19-1,0 1 1,18 18-16,-18-19 0,0-9 31,-9 9-15,-47-18 15,28 37-15,9 0-16,-18 0 15,19 0 1,-1 0-16,0 10 0,1-10 15,-1 18 1,1 10-16,18 0 31,-19-28-31,19 37 0,0-9 16,19-28-16,-19 19 16</inkml:trace>
  <inkml:trace contextRef="#ctx0" brushRef="#br0" timeOffset="101976.7119">4691 1071 0,'0'9'78,"-9"-9"-78,9 28 16,-19-9-16,19-1 15,-27 10-15,27-9 16,-19-1-16,19 1 0,-19-1 16,19 1-1,0 0-15,-28-1 0,28 10 16,0-9 0,0-1 15,10-18 31,8 0-46,-18 19 0,19-19-16,9 0 15,18 0 1,-27 0-16,0-9 15,-1 9-15,1 0 16,-1 0-16,1 0 16,9-28-1,-9 28 1,-1 0 0,1 0 15</inkml:trace>
  <inkml:trace contextRef="#ctx0" brushRef="#br0" timeOffset="102459.3278">4719 1099 0,'0'18'63,"0"1"-63,0 9 15,19 0-15,-19 9 16,0 0-16,0 10 0,0-10 16,0 9-1,0-18-15,18 56 32,-18-65-32,19 9 15,-19-47 48</inkml:trace>
  <inkml:trace contextRef="#ctx0" brushRef="#br0" timeOffset="103956.4917">5008 1471 0,'0'18'15,"0"-27"32,0-10-16,0-8-15,0 8-16,0 0 16,0 1-16,0-1 15,0 1-15,0 8 16,9-18-16,-9 10 16,0 8-16,19 10 15,-19-37-15,0 19 16,18 18-1,-18 9 1,28 37 0,-28-18-1,0 10 1,0-11-16,19 1 0,-19-9 16,0 0-16,0-1 15,18-18 1,-18-9 31,0-38-47,0 19 15,0 1 1,19-1-16,-19-10 0,0 29 16,19 9-16,-19-37 15,18 37 1,10 0 15,-28 9-15,19 10-16,-19 18 15,28-9-15,-28 0 16,0 0-16,0-10 16,18 1-16,-18 0 15,0-29 32,0 1-31,0-10-16,0 1 15,19-1-15,-19 1 16,0-1-16,0 0 16,18 1-16,-18-1 15,19 19 1,0 0 15,9 19-15,-28-1-16,37 1 15,-19 55 17,-18-55-32,19 0 0,-19-1 15,-9-18 32</inkml:trace>
  <inkml:trace contextRef="#ctx0" brushRef="#br0" timeOffset="104482.0152">5501 1368 0,'-10'0'15,"10"10"1,0 27-1,0-9 1,10-28-16,-10 18 16,18-18-16,10 19 15,-9-19-15,9 0 16,0 0 0,9-9-1,-18-10 1,-19-18-1,18 37 1,-18-37-16,0 18 16,0 1-16,-9-1 15,-47-37 17,28 56-32,28-19 15,-28 19-15,10 0 16,-1 19-16,19 0 0,-37-1 15,37 10-15,-19 9 16,19-9-16,0-9 16,0 0-16,9-1 15</inkml:trace>
  <inkml:trace contextRef="#ctx0" brushRef="#br0" timeOffset="105556.886">5752 1210 0,'-19'0'16,"29"0"62,8 0-63,-8 0 1,-10-9-16,18 9 16,10-19-1,-9 1 1,-19-1-1,18 19 1,-18-18-16,19-10 16,-19-10-1,19 38 1,-19-9-16,0-28 16,0 9-1,0 0 1,0 9-1,-10 19-15,10-18 16,-28 18 0,10 0-1,-1 0 1,-18 28 0,9 0-1,28-10-15,-37 1 16,37 9-16,-19 9 15,19 0-15,0-9 16,0 9-16,0-9 0,0 0 16,0 0-1,0-9-15,9 64 32,-9-64-17,19-19 1,-19 19-16,19-19 15,-19 18 1,18-18 0,1 0-1,0 0 1,-1 0 0,-18-9-1,19 9-15,-19-19 0,28 19 16,-10-18-16</inkml:trace>
  <inkml:trace contextRef="#ctx0" brushRef="#br0" timeOffset="106261.5107">6087 1006 0,'0'9'31,"0"37"-15,-9-27-16,9 9 0,0 18 16,-38 10-1,38 0-15,-18 9 0,18-9 16,-47 9-16,47-18 16,-18-1-16,18-9 15,-19-9-15,19 10 16,0-11-16,0-8 15,0 0 1,0-29 31,0-8-47,0-1 16,0 1-16</inkml:trace>
  <inkml:trace contextRef="#ctx0" brushRef="#br0" timeOffset="106972.5012">6199 1257 0,'0'9'94,"0"0"-78,0 10-16,0 0 0,0 18 15,-10-9-15,10 0 16,-28 0-16,28 9 16,0-9-16,-18-10 15,18 1-15,0 0 16,0-1 0,56-18 93,-38 0-109,1 0 16,-1 0-16,1 0 15,0 0-15,-1 0 16,1 0-16,9 0 15,-10 0 17</inkml:trace>
  <inkml:trace contextRef="#ctx0" brushRef="#br0" timeOffset="115666.497">7687 1052 0,'-19'0'62,"-18"0"-46,9 0 0,28 9-16,-37-9 15,18 19 1,1-19-16,-1 19 0,-18-1 16,37 1-1,0-1 1,0 1-1,0 0 1,9-19-16,10 18 31,0-18-31,8 0 16,-8 0 0,0 0-16,-1 0 15,1 0-15,-1 0 16,1 0-16,0 0 15,9 19 17,-1-19-32,11 28 15,-20 0 1,-18-10 0,19-18-16,-19 10 15,0 8 1,0 1-1,0-1 1,-9-18-16,9 19 16,-28-19-16,28 19 15,-47-19-15,29 18 16,-1-18-16,0 0 16,1 19-16,-1-19 15,1 0-15,-1 0 16,-9 0-16,9 0 31,1 0-31,-1 0 31,19-9-15</inkml:trace>
  <inkml:trace contextRef="#ctx0" brushRef="#br0" timeOffset="114346.5032">7380 913 0,'-19'0'79,"1"0"-33,-1 0-14,1 0-17,-1 0 1,0 0 0,19 9 140,-9-9-141,9 18-15,0 1 16,0 0 0,0 9-1,0-10-15,9 1 16,-9-1-16,0 10 16,0 0-16,19 9 15,-19-9-15,0 0 16,0 0-16,0 9 15,0-9-15,19 0 16,-19 0-16,0 9 16,0-18-16,0-10 15,18 19-15,-18-9 0,0-10 16,0 10-16,0-1 16,0 1-16,0 9 15,0 9 1,0-9-1,19-28 1,-19 19 0,0-1-1,0 1 32,18-19 141,20-19-173,-11 19 1,-8 0 0,9 0-1,-9-18 1,9 18-1,-1 0 1,-8 0 0</inkml:trace>
  <inkml:trace contextRef="#ctx0" brushRef="#br0" timeOffset="116840.0523">7827 1117 0,'0'10'16,"0"17"0,0 1-1,0-9 1,0 0-16,9-1 15,-9 1-15,0-1 16,18 1-16,-18 9 16,19-28-1,-19 19-15,19-1 16,-1 1 15,1-19-15,-1 28-16,29-28 47,-28 0-47,-1 0 15,-18-10 1,19 10-16,-1-18 16,1 18-1,-19-19 1,19 19-16,-19-37 15,28 37 1,-28-9-16,18-19 16,-18 0-1,0 0 1,0 0 0,0 0-1,0 9 1,0 1-1,0-10 1,0-9 0,-18 37-16,18-19 15,-19 19-15,19-19 16,-19 19-16,19-9 16,-18 9-16,-1-28 15,1 28 1,18-9-1,-19 9-15,0 0 16,1-28-16,-1 28 31,-9 0-31,10 19 16,-1-19 0,19 28-1,-19-28-15,19 27 16,-18-8-16,18 0 15,0-1-15,-28 38 32</inkml:trace>
  <inkml:trace contextRef="#ctx0" brushRef="#br0" timeOffset="118016.6818">8282 1322 0,'-18'0'16,"18"-19"15,0 1 0,9 18-31,10 0 31,-10 0-15,10 0 0,-19 9-1,18-9-15,-18 19 16,0 9-1,0-1 1,-9-27-16,9 47 16,-28-28-16,9-19 15,1 27-15,-1-27 16,19 28-16,-28-28 16,28 19-16,-37-19 15,46 0 95,10 0-95,18 0 1,-9 0-1,-28 19 1,28-19-16,-9 0 16,-1 0 15,1-19-15</inkml:trace>
  <inkml:trace contextRef="#ctx0" brushRef="#br0" timeOffset="119280.0869">8301 838 0,'9'0'62,"-9"9"-62,28-9 16,0 0 0,0 0-1,9 0 1,-18 19 0,0-19-1,-10 0 1,-9 19-1,18-19 1,-18 18 0,0 1 15,28-1-31,-28 20 31,0-29-31,0 10 0,0-1 16,0 1-1,0 9-15,0 9 0,0-9 16,0 9 0,0 0-16,0-9 0,0 0 15,0-9 1,19-1-16,-19 1 0,0 0 16,0 8-16,0-8 15,0 0-15,0-1 16,0 1-16,0-1 0,19-18 15,-19 28 1,0 0-16,0-9 31,-10-19 110,-8 0-125,-1 0-16,0 0 31,-8 0-31,-1 0 31,9 0-31,0 0 31,1 0 1</inkml:trace>
  <inkml:trace contextRef="#ctx0" brushRef="#br0" timeOffset="119876.4437">8683 1368 0,'0'10'16,"0"8"-16,0 1 16,0 0-16,0-1 15,0 1-15,0 9 16,0-10 31,0-27-32,0-19 1</inkml:trace>
  <inkml:trace contextRef="#ctx0" brushRef="#br0" timeOffset="120069.6079">8664 1247 0</inkml:trace>
  <inkml:trace contextRef="#ctx0" brushRef="#br0" timeOffset="127320.2277">10943 1024 0,'-18'0'16,"-1"9"31,-9 19-47,28-9 15,-28 0 1,-9 27-16,19-27 16,18-1-1,-28 10-15,9 0 16,19-9-16,0-1 31,0 1 32,9-19-32,-9 19-31,28-19 16,112 0 30,-112 0-46,0 0 16,0 0-16,-1 0 16,-8 0-16,0 0 15,-1 0 1,1 0 15</inkml:trace>
  <inkml:trace contextRef="#ctx0" brushRef="#br0" timeOffset="127736.5813">10999 1071 0,'-18'0'31,"18"9"-15,0 10-16,0-1 0,0 10 15,0 0-15,0 19 16,0 8-16,0-17 16,0 8-16,0-18 15,0 0-15,0 28 47,0-38-47,0-46 31</inkml:trace>
  <inkml:trace contextRef="#ctx0" brushRef="#br0" timeOffset="121130.0974">8887 1257 0,'19'0'32,"9"0"-17,-10 0-15,1 0 16,0 0-1,-1 0-15,1 0 0,-1 0 16,1 0 0,0 0-16,8 0 15,1 0 1,-9 0 0</inkml:trace>
  <inkml:trace contextRef="#ctx0" brushRef="#br0" timeOffset="120730.0934">8887 1136 0,'19'0'47,"-1"0"-47,1 0 0,0 0 16,-1 0-16,10 0 16,-9 0-16,9 0 15,-10 0-15,19 0 16,-27 0 15,-10 9 0</inkml:trace>
  <inkml:trace contextRef="#ctx0" brushRef="#br0" timeOffset="123199.8323">9371 978 0,'-9'0'47,"-10"9"-16,19 10-31,-19-19 15,19 27 1,-18 20-16,18-28 16,0-1-1,0 1-15,-28-1 0,28 1 16,0 0 0,0 9-16,0-1 15,0 20 1,19-19-1,-19 0 1,18-28 0,-18 18-16,19 1 15,-1 0 1,1-19 15,0 28-15,-1-28-1,1 0 1,-1 0 0,1 0-1,9 0 1,-28-10 0,19 10-1,-19-18 1,18 18-1,-18-19 1,19 19 0,-19-19-16,18 1 15,-18-1 1,19 19-16,-19-18 16,0-1-1,19 19-15,-19-19 16,0-9-16,0 1 31,0-11-31,0 29 31,0-10-31,0 1 16,0-1 15,-10 19-31,10-18 0,-28-1 16,28 0-1,-28 19 1,28-18-16,-27-1 16,8 19-1,19-18 1,-19 18-16,1 0 16,-1 0-1,-9 0 1,-9 0-1,9 9 1,19-9-16</inkml:trace>
  <inkml:trace contextRef="#ctx0" brushRef="#br0" timeOffset="123934.4897">9790 1415 0,'-19'0'16,"0"0"31</inkml:trace>
  <inkml:trace contextRef="#ctx0" brushRef="#br0" timeOffset="125149.8449">9948 1015 0,'-9'0'31,"9"9"-31,0 10 16,-19 9 0,19 9-1,0-18-15,0 18 16,-28-9-16,28-10 15,0 1-15,0-1 16,0 1-16,0 0 16,19-1-16,-19 1 15,9-19-15,-9 28 16,19-28-16,-19 18 16,18-18-16,-18 19 15,19-19 1,-1 0-16,-18 19 15,19-19 1,0 0-16,-1 0 31,1 0-31,-1 0 16,10 0 0,-28-10-1,19 10-15,0-18 16,-1-10-1,-18 9 1,19 19 0,-19-28-16,0 10 0,18 18 15,-18-28 1,0 9-16,19-9 16,-19 0-1,0 10 1,0-1-1,0 1 1,-9-10 0,9-10-1,-19 38-15,19-18 16,-19-1-16,1 1 31,-1 18-15,19-19-16,-18 19 15,-1 0-15,19-19 16,-28 19 0,0 0-16,10 0 15,-1 0 1,0 0-16,1 10 0,-1-10 16,1 37-16,18-19 0,-38-18 15</inkml:trace>
  <inkml:trace contextRef="#ctx0" brushRef="#br0" timeOffset="126420.2331">10562 996 0,'-9'0'0,"-1"0"32,-8 0-32,-1 10 15,0-10 1,19 18-1,-18-18-15,18 28 16,-19-28-16,19 37 16,-18-18-16,18 0 15,-28 8-15,28 1 16,0 0-16,0 0 16,0 0-16,0 9 15,0-27-15,0 8 16,0 1-16,28-19 15,-28 37-15,28-37 0,-28 9 16,27-9 0,-27 19-16,28-19 0,10 0 15,-38 19 1,28-19-16,-1 0 16,1 0-1,10-28 32,-20 9-31,-18-9-1,0 0 1,0-18 0,-18 18-1,-1 9 1,-28 19-1,29 0-15,-1 0 16,1 0-16,8 0 16,-8 0-16,-1 0 15,19 9-15,-28-9 16,28 10-16,-18-10 0,18 37 16,0-9-1,0 0 1</inkml:trace>
  <inkml:trace contextRef="#ctx0" brushRef="#br0" timeOffset="130399.876">12013 1285 0,'38'-19'15,"-29"19"1,19-19 0,-10 19-16,1-18 0,0 18 15,-1-37-15,1 37 16,-19-28-16,28 28 15,-28-37-15,18 37 16,-18-38-16,0 10 16,0 0-1,-9 10 1,-10 18 0,-64 0 30,83 18-30,-28-18-16,28 47 0,-19-28 16,19-1-16,0 10 15,-18 0-15,18 0 16,0 9-16,0-9 16,0 0-16,0 0 15,0-9-15,0-1 16,0 10-1,9-28-15,-9 19 16,18-19 0,-18 18-16,19-18 15,0 0 1,-1 0-16,-8 0 0,27-18 16,-9 18-16,-10-47 0,10 29 15</inkml:trace>
  <inkml:trace contextRef="#ctx0" brushRef="#br0" timeOffset="130990.2587">12534 968 0,'0'10'31,"-9"-10"-16,9 28-15,-28-10 0,28 19 16,-28 1 0,0 27-16,0 0 0,-9 0 15,9 0 1,10 0-16,-10-18 0,28-19 16,-28 0-16,28-10 15,0 1-15,-19-1 16,19 1-1,10-38 48</inkml:trace>
  <inkml:trace contextRef="#ctx0" brushRef="#br0" timeOffset="131591.5764">12609 1154 0,'0'19'62,"-9"18"-46,9-18-16,-28 9 16,28 0-16,-19 9 15,19-9-15,-19 18 16,19-18-16,-28 0 16,28-9-16,0 9 15,-9-28 1,9 18-1,37-18 64,1 0-79,-20 0 15,1 0-15,-1 0 16,1 0-16,0 0 15,-1 0-15,10 0 16,-9 0 0</inkml:trace>
  <inkml:trace contextRef="#ctx0" brushRef="#br0" timeOffset="129090.526">11362 1387 0,'-19'0'15,"19"19"1,-18-19 62,18-10-62,0-8-1,0-1 1,0-9 0,0 10-16,0-1 0,0-9 15,9 0 1,-9 10-16,28-1 0,-28 0 15,9 19 1,-9-18-16,19 18 16,0 0 15,-19 18-15,0 1-1,28 9-15,-28 9 0,0-9 16,0 0-1,0 0-15,0-10 0,0 1 32,9-19-1,-9-19-15,74-195 62,-55 214-47,-19 10-31,18-10 0,-18 46 16,19-27-1,-19 9-15,0 0 0,19 0 16,-19-19-1,0 10-15,0-1 16,18-27 47,-18-10-63,0 1 0,0-10 15,19 0 1,-19 9-16,28 1 15,-10 18 32,-18 9-47,19 19 16,-19 0 0,19 9-16,-19-9 15,0-10-15,0 1 0,0 9 16</inkml:trace>
  <inkml:trace contextRef="#ctx0" brushRef="#br0" timeOffset="129681.5219">11809 1313 0,'-19'18'0,"19"10"31,0-9-31,0 18 16,19-37-1,-1 19-15,1-19 16,-1 0-16,1 0 15,0 0-15,-1 0 16,1 0-16,9 0 16,-10-10-1,-18-27 1,19 37-16,-19-28 16,0 10-16,0-1 15,0-9-15,-9 0 16,9 9-16,-37 19 15,37-27-15,-28 27 16,9 0 0,-18 0-1,9 18-15,28 1 16,-37 18-16,37-9 0,-38 0 16,38-10-16,0 20 15,0-20 1,0 1-1</inkml:trace>
  <inkml:trace contextRef="#ctx0" brushRef="#br0" timeOffset="137443.6212">14684 1322 0,'0'-19'32,"9"1"-1,10 18-16,-1 0 1,1 0 0,0 0-1,-19 9-15,18 28 16,-18-9 0,0 9-1,-9-37 1,9 28-16,-28 0 15,9-28-15,19 28 0,-27-28 16,27 28-16,-38-28 16,38 19-16,-18-19 15,27 0 63,10 0-62,83 0 31,-93 0-31,-9 18-16,19-18 15,-19-9 32</inkml:trace>
  <inkml:trace contextRef="#ctx0" brushRef="#br0" timeOffset="138490.2833">14786 885 0,'10'0'63,"-10"9"-48,27-9-15,1 0 16,10 0 0,-29 0-1,19 28 1,-28-19 31,18-9-32,-18 37-15,0 1 16,0-20 0,0 10-16,0 0 15,0 9-15,0-9 16,0 0-16,0 0 0,0 0 16,0 18-16,0-8 15,0-1-15,0-9 16,0-10-16,19 1 15,-19 0-15,0-1 16,0 1-16,19-1 16,-19 1-16,0 9 15,0-9 1,-10-19 93,-8 0-93,-1 0 0,1 0 15,-1 0-16</inkml:trace>
  <inkml:trace contextRef="#ctx0" brushRef="#br0" timeOffset="135381.4863">14470 838 0,'-9'0'31,"-10"0"0,0 0-15,-9 0-1,10 0-15,-10 0 16,0 0 0,9 0-1,1 0 1,-1 0-1,19 9 1,-18 10 15,18 0-15,0-1-16,0 1 16,0 9-16,0 9 15,0-9-15,0 0 16,0 9-16,9 0 15,-9 0-15,0 10 16,0 9-16,0-19 16,0 10-16,0-20 15,0 1-15,0 0 16,0 9-16,0-9 0,0-9 16,0 0-16,0 9 15,0-10 1,19-18 78,-1 0-79,10 0 1,-9 0-1,-1 0 1,1 0 0,-1 0-1,-18-9 1</inkml:trace>
  <inkml:trace contextRef="#ctx0" brushRef="#br0" timeOffset="136446.5359">14451 1099 0,'0'9'16,"-18"10"0,18 55 31,0-28-32,0-27-15,0 18 16,0-18-1,0 0-15,0 8 16,9-27 0,-9 19-16,19 0 15,9-19 17,-28 18-32,18-18 15,1 0 1,-1 0-16,1 0 15,0-9 1,-1-10 0,1 1-1,-19-1 1,18 19 0,-18-18-16,0-10 15,19 28 1,-19-28-16,0 0 15,19-9 1,-19 18 0,0-9-1,0 0-15,0 0 32,0-9-32,-10 37 15,10-28-15,-9 28 16,9-28-16,-19 28 15,19-18-15,-18 18 16,-1-19 0,1 19 31,-1 0-47,-9 0 15,-9 19 16,37-1-31,-28 10 0,9-9 16</inkml:trace>
  <inkml:trace contextRef="#ctx0" brushRef="#br0" timeOffset="139149.9174">15131 1182 0</inkml:trace>
  <inkml:trace contextRef="#ctx0" brushRef="#br0" timeOffset="138950.1629">15140 1331 0,'0'10'31,"0"8"-15,0 1 0,0-1-16,0 29 31,0-10-31,9-37 16,-9-9 46,0-10-62</inkml:trace>
  <inkml:trace contextRef="#ctx0" brushRef="#br0" timeOffset="139954.5416">15317 1247 0,'9'0'31,"19"0"-15,-10 0-16,1 0 16,9 0-16,0 0 15,0 0-15,9 0 16,-18 0-16,-10 0 15,28 0 1</inkml:trace>
  <inkml:trace contextRef="#ctx0" brushRef="#br0" timeOffset="139634.62">15335 1108 0,'19'0'47,"9"0"-31,-10 0-1,1 0-15,0 0 16,-1 0-16,1 0 16,-1 0-1,1 0 1</inkml:trace>
  <inkml:trace contextRef="#ctx0" brushRef="#br0" timeOffset="146122.4799">15949 838 0,'-18'0'31,"-1"0"0,19 9-31,-28-9 16,28 19-16,-18-19 16,18 19-16,-28-1 15,28 19 1,-19-37 0,19 38-16,0-20 15,-28 1-15,28-1 16,0 1-16,0 0 15,-19-1-15,19 1 16,0 0-16,0-1 16,0 1-16,0-1 0,0 1 15,0 9 1,10-28-16,-10 28 16,0-10-1,18-18-15,-18 19 16,19-19-1,-19 19-15,19-19 16,-1 0 0,1 0-1,9 0 1,-10 0 0,1-10 15,0 10-16,-19-18-15,18 18 16,1-38 0,-1 20-1,1-1 1,0 19 0,-19-18-16,28-1 15,-28 0 16,9 19-31,-9-18 16,0-10 0,18 28-16,-18-28 15,0 0-15,28 0 16,-28 19 0,0-10-1,0 1 1,0-1-1,0 0 1,0 1 15,-9 18-15,9-28-16,-37 0 16,18 28-1,1-19 1,-1 19-1,-18 0 1,18 10-16,-18-10 16,9 37-16,0-18 15,0-1-15,10 1 16</inkml:trace>
  <inkml:trace contextRef="#ctx0" brushRef="#br0" timeOffset="146686.563">16228 1294 0,'-9'19'94</inkml:trace>
  <inkml:trace contextRef="#ctx0" brushRef="#br0" timeOffset="151342.4799">17847 1294 0,'-18'0'32,"27"-9"46,-9-29-78,19 11 15,-19 8-15,0-9 16,28 0-16,-28 10 16,27-1-16,-8 0 15,0 38 48,-19 0-63,0 8 15,0 1-15,18 10 16,-18-11-16,0-8 16,0 0-1,19-19 16,-19-19-15,0 0-16,18-18 16,-18 9-16,0 0 15,28 10-15,-9-19 16,0 37 31,-19 9-47,18 10 15,-18 18-15,19-9 16,-19 0-16,0-10 16,18-18-16,-18 19 15,19-19 17,-19-10-17,0-8-15,19-1 16,-19 1-16,18-1 15,-18 0-15,19 19 16,-19-18-16,18 18 31,1 18-15,9 29 0,-28-28-16,0-1 15,19-18-15,-19 28 16,0-9-1</inkml:trace>
  <inkml:trace contextRef="#ctx0" brushRef="#br0" timeOffset="148650.4103">17168 792 0,'-9'9'31,"-19"37"-31,0 1 16,28-28 0,-47-1-16,29 1 15,-10 9-15,9-10 16,1 1-16,-1-1 16,-9 10-1,28-9 1,0 0 15,0-1-15,9-18-1,10 19 1,9-19 0,-9 0-16,9 0 15,-1 0-15,1 0 16,10 0-16,-11 0 15,1 0-15,-9 0 16,0 0 0,-1 0-1,1 0 1,-28 0 15</inkml:trace>
  <inkml:trace contextRef="#ctx0" brushRef="#br0" timeOffset="149064.5968">17159 857 0,'0'-19'0,"0"28"47,0 10-47,0 18 16,-19-9-16,19 9 15,0 10-15,0-10 16,0 10-16,0-10 16,0 9-16,-18-18 15,18 0-15,0-9 16,0-1-16,0 1 16,0-38 46</inkml:trace>
  <inkml:trace contextRef="#ctx0" brushRef="#br0" timeOffset="149958.7318">17391 978 0,'-18'0'47,"18"18"-47,0 10 16,-19-9-1,19-1-15,0 10 16,0-9-16,0 18 16,0-28-16,0 10 15,0 0-15,9 18 16,-9-19-1,28-18 1,-9 19 0,0-19-1,-1 0-15,10 0 16,-9 0 0,9 0-1,-28-9-15,37 9 16,-37-19-16,28 19 15,-28-18-15,28 18 16,-28-19-16,18 19 16,-18-19-16,19 19 15,-19-18-15,19-10 16,-19 0 0,18-9-1,-18-1 1,0 20-16,0-1 15,0 1 1,-9-1-16,9 0 0,-19 19 16,19-27-16,-18 27 15,18-19-15,-10 19 16,10-19-16,-37 19 16,9 0-1,0 0 1,10 0-16,-1 10 15,0 8-15,1 1 16,-10 18-16,9-9 16</inkml:trace>
  <inkml:trace contextRef="#ctx0" brushRef="#br0" timeOffset="151959.9443">18359 1173 0,'-19'0'16,"19"19"-16,0 9 15,0-1 1,10-27-1,-10 28-15,28 0 16,0-28 0,-10 19-16,1-19 15,-1 0-15,1 0 16,0-9-16,-1 9 16,1-19-16,-1-18 15,-18-75 48,0 84-48,-37 28-15,9-18 16,10 18-16,-1 0 16,0 0-16,19 9 15,-27-9-15,27 9 16,-19-9-16,19 19 0,0 18 31,0-9-15</inkml:trace>
  <inkml:trace contextRef="#ctx0" brushRef="#br0" timeOffset="152677.7703">18582 1099 0,'10'0'31,"27"0"-31,0-19 31,37-28 1,-46 20-32,-9-11 31,-19 10-31,0-9 31,0 19-31,-9 18 31,9-19-31,-10 19 0,-27 0 16,19 0 0,18 9-1,-28-9-15,28 38 16,-28-11-16,28 1 16,-19 0-16,19 19 15,0-10-15,0-9 16,0 0-16,0 9 15,0-18-15,0-1 16,9 1-16,-9-1 16,19-18-16,-19 10 15,19-10-15,-19 18 16,9-18-16,10 0 16,18-9-1,-19 9 1,1-28-16,0 28 15</inkml:trace>
  <inkml:trace contextRef="#ctx0" brushRef="#br0" timeOffset="153180.4259">18992 838 0,'0'28'31,"0"-9"-15,-19 9-16,19 9 15,-28 9-15,28 1 16,-56 9-16,38 9 15,18-9-15,-37-1 16,37-17-16,-28-10 16,28-10-16,0 1 15,0-1-15,0 1 16,0-28 31,0-29-32</inkml:trace>
  <inkml:trace contextRef="#ctx0" brushRef="#br0" timeOffset="147775.6476">16470 922 0,'-9'0'62,"-10"9"-30,19 19-17,-18-9-15,18-1 16,0 10-16,-19-9 16,19-1-16,0 1 15,0 0-15,0-1 16,0 1-16,0-1 15,0 1-15,0 0 16,9-19-16,-9 28 0,19-28 16,-19 18-1,19-18-15,-19 19 0,28-19 16,-28 18 0,18-18-16,1 0 15,9 0 1,0 0-1,0 0 1,-28-9 0,37 9-16,-37-19 15,28 19-15,-28-18 16,18 18-16,1-28 16,0 0-1,-19 0 1,18 28-16,-18-28 15,0 0 1,19 28-16,-19-28 16,0-9-1,0 9 1,0 0 0,0 10-16,0-1 15,-10 1-15,10-1 16,-18 19-16,18-28 15,-19 28-15,-9-19 16,-9 19 0,18 0-16,-8 0 15,-1 0-15,-19 19 16,10-19-16,0 47 16,9-20-16,9-27 15</inkml:trace>
  <inkml:trace contextRef="#ctx0" brushRef="#br0" timeOffset="153719.8302">19094 978 0,'0'9'31,"0"28"0,-9 0-31,9-9 0,-28 0 16,28 0-16,-19 9 0,19-9 16,-18 0-1,18-9-15,0-1 0,-19 1 16,19 18-1,0-27 1,0 8 31,9-18-47,19 0 16,-9 0-16,-1 0 15,1 0 1,0 0-16,-1 0 0,-8 0 15,8 0-15,1 0 16,-1 0-16,1 0 16,-19-9-1</inkml:trace>
  <inkml:trace contextRef="#ctx0" brushRef="#br1" timeOffset="186380.3603">-61 2633 0,'-14'0'125,"-13"0"-109,0 0 15,0 0-15,27 14-16,-27-14 16,-1 0-1,1 0 1,-13 0-1,40 27 1,-28-27 0,1 0 15,27 27 110,0 0-126,0 0 1,0 0-1,0 14 1,0-14-16,0 0 16,0 1-16,0-1 15,0 0-15,0 14 16,0-14-16,0 0 16,0 14-16,0-14 15,0 0-15,0 0 16,0 0-16,0 14 15,0-14 1,0 1 15,0-1 94,14-27 0,13 0-109,0 0 0,14 0-1,-14 0 1,0 0 15,-27-14 32</inkml:trace>
  <inkml:trace contextRef="#ctx0" brushRef="#br1" timeOffset="188259.3922">61 2701 0,'-27'0'0,"41"0"172,13 0-172,0 0 31,0 0-31,0-27 31,0 27-31,-13 0 16,13 0 15,0 0 0,-27 13 157,0 28-157,-13-41-31,13 27 0,0 28 16,0-42-1,0 14-15,0 0 16,0 1-16,0-1 16,0 14-16,0 13 15,0-41-15,0 42 16,0-28-16,0 0 16,0-13-16,0 13 15,0 27 1,0-13-1,0-14 1,0 0-16,0 0 31,0-13-15,-27-14 218,13 0-202,-27-14-17,0 14 16,14 0-15,0 0 0,0 0-1,13 0 17</inkml:trace>
  <inkml:trace contextRef="#ctx0" brushRef="#br1" timeOffset="196297.3601">2452 2782 0,'-14'0'110,"-13"0"-95,0 0 1,27 28-16,-41-28 16,0 40-1,-13-40 1,13 27 0,-13 41 62,54-40-78,13-28 31,15 27-15,-1-27-1,0 0 1,14 0-1,13 0 1,-13 0 0,0 0-1,-14 0 1,0 27 0,0 14-16,-27-14 31,27 0-31,-27 14 15,0-14 1,27 0 0,-27 0-1,0 0 17,-13 1-17,-14-28 1,27 27-1,-41-27-15,14 0 16,27 27-16,-55-27 16,28 0-16,0 0 0,0 0 15,-14 0 1,14 0 0,0 0-1,0 0 1,-1 0-1,1 0 17,54 0 46</inkml:trace>
  <inkml:trace contextRef="#ctx0" brushRef="#br1" timeOffset="213041.3453">2832 2823 0,'-14'0'31,"-13"0"47,27 14-62,-27-14-1,27 13 1,-13-13 15,13 27-31,0 1 31,-41-1-31,41 0 32,0 0-32,0 0 15,-27 0 1,27 1 15,0-1-15,0 0-1,0 0 1,0 0 0,0 0-1,0 1 16,13-28-31,-13 27 16,0 0 15,27-27-15,-27 27 0,28-27 15,-28 14-16,27-14 1,-27 27 0,27-27-1,0 0 17,0 0-1,-27 27-16,27-27 1,1 0 31,-15 0-16,-13-14 16,27 14-47,-27-27 31,27 27-15,-27-13 15,28 13 0,-28-27-31,0-1 32,27 28-17,-27-27-15,0 0 32,0 0-1,0 0-16,0 0 17,0-1-1,0 1-15,0 0-1,0 0 16,0 0-15,0 13 15,0-13-15,-14 27 0,14-27-1,0 0 16,-27 27-15,27-28 15,-27 28 1,27-27-32,-27 27 46,13 0-14,-13 0-17,0 0 17,0 14-17,27 13 1,-28-27-16</inkml:trace>
  <inkml:trace contextRef="#ctx0" brushRef="#br1" timeOffset="214536.4633">3144 3244 0,'0'-13'47,"41"-15"31,-14 28-62,0 0 15,-27 14-15,0 0-1,0 40 1,-27-27-1,0 14 1,0-14 0,0 0-1,0-27 17,40 0 93,28-13-110,-14 13 1,0 0 15,0 13-15,1-13 15,-28 27-31,27-27 31,0 0-15</inkml:trace>
  <inkml:trace contextRef="#ctx0" brushRef="#br1" timeOffset="215367.6146">3579 3054 0,'0'14'32,"-14"13"-32,14 14 15,-27-14 1,27 0-16,0 0 15,0 0-15,0 0 16,0 1-16,0-1 16,0 0-16,0 14 15,0-1 1,0-12 0,14-1 15,-14-41 47</inkml:trace>
  <inkml:trace contextRef="#ctx0" brushRef="#br1" timeOffset="216115.9624">3674 3271 0,'0'14'31,"0"13"1,27-27-17,-27 27-15,27-27 16,1 0 0,-1 0-1,-27-13-15,27-14 16,-27-14-1,0 14 1,0-1 0,0 1 15,-14 27-15,-13 0-16,14 0 31,-15 14-16,1-14-15,27 27 16,0 0 0,0-13-1</inkml:trace>
  <inkml:trace contextRef="#ctx0" brushRef="#br1" timeOffset="216610.2557">3783 3244 0,'27'0'16,"-27"14"-1,27 27 1,-27-1 0,0-13-16,27-27 15,-27 55-15,0-14 16,0-14 0,0 0-1,-13-27 1,-14 0-1,-14 0 1,14-14 0,27-13 15,13-41 16,28 68-32,-41-41-15,41 41 0,-41-40 16,27 40 0,-27-55-16,27 55 0,-27-40 15,0 12 1</inkml:trace>
  <inkml:trace contextRef="#ctx0" brushRef="#br1" timeOffset="217059.7748">3919 2973 0,'0'13'16,"0"28"0,40 0-1,-40-14 1,28 0-16,-28 0 0,40 14 15,-40-14 1,27 0-16,-27 14 16,28-14-1,-28 14-15,0 0 16,-55 94 46</inkml:trace>
  <inkml:trace contextRef="#ctx0" brushRef="#br1" timeOffset="194678.2519">1582 2905 0,'-27'0'63,"27"-28"30,0 1-61,14 27-32,-14-27 15,27 27 16,-27-27-15,14 27 0,13 0-1,0 0 17,0 0-1,0 0 0,0 0 0,1 14 16,-28 13-16,27 0-15,-27 0 0,0 0-1,0 0 1,0 14 0,0-14-1,-14 14 1,14-14-1,-27 0-15,27 1 16,-27 12-16,27-26 16,-55 27-16,55-14 15,-40 0-15,13 0 16,-1-27 0,28 27-16,-27-27 15,0 0 16,27 27-31,-27-27 32,27-13 124,13 13-156,15 0 16,-1 0-1,14-27 1,-14 27-1,0 0 1,14 0 0,-14 0-1,-27 13-15,27-13 16,0 0 0,0 0-1,0 0 16</inkml:trace>
  <inkml:trace contextRef="#ctx0" brushRef="#br1" timeOffset="217923.2722">4448 3108 0,'14'0'15,"13"0"1,27 0 0,-26 0-16,-1 0 15,0 0-15,0-13 16,0 13-16,0 0 15,14 0 1,0 0 0,-14 0-1</inkml:trace>
  <inkml:trace contextRef="#ctx0" brushRef="#br1" timeOffset="218352.5466">4693 2905 0,'0'27'47,"0"41"-32,0-41-15,0 0 16,0 0-16,0 0 16,0-13-16,0 40 15,0-27 1,0 1 15</inkml:trace>
  <inkml:trace contextRef="#ctx0" brushRef="#br1" timeOffset="221395.0749">5861 2810 0,'-27'0'109,"27"13"-109,-27-13 16,27 27-1,-28-27-15,28 27 16,-27 1-1,27-1 1,-27 0 0,27 14-1,0-1 1,0 15 0,0-14-1,0-14 1,0 0-16,0 0 15,0-13 1,14 26 0,-14-12 15,27-28-31,-27 13 31,27-13-31,0 0 31,0 41-15,1-41 15,-1 0-15,0 0 0,0 0 15,-13 0 0,13 0-15,14-27 15,-14 0 0,-27-1-15,27 28-1,-27-27-15,0 14 16,27 13 0,-27-55-1,0 28 1,0 14 0,14 13-16,-14-28 15,0 1 1,0 0-1,0 0 17,0 0-32,0 0 31,0-1-15,0 1 15,0 0-16,-28 27 17,28-27-17,-27 27 1,27-27 0,-27 27-16,0-27 31,0 27-16,0 0 1,27-28 0,-28 28-1,1 0 17,0 0-17</inkml:trace>
  <inkml:trace contextRef="#ctx0" brushRef="#br1" timeOffset="222761.2168">6228 3231 0,'0'-28'15,"13"28"32,-13-27-47,27 27 16,55 14 62,-82 13-47,0 0-31,-14 14 16,-26 13-1,-1-13 1,14-14 0,0-27-1,54 0 126,0 0-126,14 0 1,-1 0 0,-12 0-1,-1 0 1,0 0 0</inkml:trace>
  <inkml:trace contextRef="#ctx0" brushRef="#br1" timeOffset="223590.0127">6785 3013 0,'-28'0'47,"-67"245"31,95-218-78,0 0 15,0 0-15,0 0 16,0 14 0,0-14-1,0 1-15,14-28 16,-14 27 0,14-27 46,-14-14-46</inkml:trace>
  <inkml:trace contextRef="#ctx0" brushRef="#br1" timeOffset="224536.5159">6880 3203 0,'-27'0'16,"27"14"15,0 13 0,0 0 1,13-27-32,14 0 31,0 0-16,-27-13 1,28 13 0,-28-27-16,0-1 31,0 1-15,0 0-1,0 0 1,-14 27-16,-13 0 31,0 0-15,0 0-16,27 14 15,-14-14 1,14 40-16,0-13 16,0 1-1</inkml:trace>
  <inkml:trace contextRef="#ctx0" brushRef="#br1" timeOffset="225098.5813">6948 3217 0,'27'14'16,"-27"13"-1,27-27 1,-27 27-16,0 14 15,27-41 1,-27 27-16,0 0 16,0 0-1,-54 55 48,27-82-48,-1 0 1,1-14 0,27-13-1,0 0 1,0 0 0,14 27-1,-14-41-15,27 41 16,-27-41-16,27 41 0,-27-54 15,27 54-15,-27-27 16,28 27 0,-28-14-16</inkml:trace>
  <inkml:trace contextRef="#ctx0" brushRef="#br1" timeOffset="225717.6511">7070 2973 0,'0'13'31,"27"-13"-15,-27 27-16,27-27 15,-27 41-15,27-14 16,-27 0-16,28 1 16,-28-1-16,27-27 0,-27 40 15,27 28 1,-27-40-16,0-1 16,0 0-16,0 14 15,0-14 1,0 0-16,-14 14 15,14-14 1,-27-27 0</inkml:trace>
  <inkml:trace contextRef="#ctx0" brushRef="#br1" timeOffset="227507.4921">8292 2973 0,'14'0'47,"13"0"-31,41 0 15,122 0 16,-136 0-32,-13 0-15,0 0 0,0 0 16,-14 0-16,0 0 16,0 0-16,0 0 15,1 0-15,12 0 16,-13 0 0,-27-14 171,-13 14-156,13-14-31,-27 14 16,27-27 0,-27 27-16,-1-41 15,1 41 1,0 0-1,27-13-15,-27 13 16,0-41 0,0 41 15,27-13 16</inkml:trace>
  <inkml:trace contextRef="#ctx0" brushRef="#br1" timeOffset="228698.5238">8252 3136 0,'-28'0'31,"42"0"63,27 0-79,-14 0 1,0 0-16,0 0 16,0 0-16,1 0 15,12 0-15,-13 0 16,1 0-16,-1 0 16,0 0-16,0 0 15,0 0-15,0 0 16,-13 0-16,13 0 15,41 0-15,-41 0 16,0 0-16,14 40 31,54-40 32,-68 0-63,1 0 78</inkml:trace>
  <inkml:trace contextRef="#ctx0" brushRef="#br1" timeOffset="229826.7839">8224 3149 0,'14'0'109,"-14"27"-93,27-27-16,-13 0 16,-14 27-16,27-27 15,0 28 1,0-28 0,-27 27-16,55-27 15,-55 27 1,27-27-1,0 27 1,0-27 31</inkml:trace>
  <inkml:trace contextRef="#ctx0" brushRef="#br1" timeOffset="232371.0413">10248 2850 0,'0'-27'32,"-13"27"61,-28 0-77,14 0 0,0 0-1,-14 14 1,14-14-1,0 27 1,-1-27 0,28 27-1,-27-27 1,27 27 0,-27-27-1,27 27-15,0 1 47,14-28-31,-14 27-1,27-27-15,14 0 16,-1 0 0,-13 0-1,1 0-15,-1 0 16,0 0-16,14 0 15,-1 0 1,-12 27 0,-1 0 15,0-27-31,-27 27 0,27-27 0,-27 27 16,27-27-1,-27 41-15,0-14 16,27-27-1,-27 27-15,0 1 16,0-1 0,0 0-1,-13-27 1,13 27-16,-27-27 16,-14 41-16,14-41 15,0 0-15,-1 0 16,1 27-16,0-27 15,-14 0-15,-13 0 16,40 0-16,-13 0 16,0 0-16,-27 0 15,54-14 1,-14 14-16,-13 0 31,27-27-31,14 27 94,26 0-94</inkml:trace>
  <inkml:trace contextRef="#ctx0" brushRef="#br1" timeOffset="233802.54">10534 2850 0,'0'41'63,"0"0"-48,0 0-15,0 13 16,0-13 0,13-41-1,-13 27-15,0 0 16,27 0 0,-27 14 15,27-41-31,-27 27 15,41 0 1,-41 0 0,14-27-16,-14 28 15,27-28 1,14 27 0,-28-27-1,42 0 1,-28 0-1,-14 0 1,28-14 0,-14 14 15,-27-27-31,14 27 16,-14-27-1,27 27 1,-27-27-16,0-1 31,27 28-31,0-108 63,-27 81-48,0-1 1,0 1-1,0 14 1,0-14 0,0-28-1,0 42 17,-40-28-17,12 41 1,28-27-1,-13 27 1,-14 0 0,-1 0-1,28-14 1,-27 14-16,0 0 16,-14 0 15,14 0-16,0 0 1,0 0 0,0 14 15,0 13-15,27 0 15,-28-27-31</inkml:trace>
  <inkml:trace contextRef="#ctx0" brushRef="#br1" timeOffset="235704.5349">11077 3163 0,'13'0'62,"-13"-14"-46,28 14-1,-1 0 1,0 0 0,0 0-1,0 0 16,-27 14-31,0 13 16,0 0 0,-13 0-1,-28 0 1,27-27 0,14 28-1,-27-28 1,41 0 93,-1 0-93,14 0-1,1 0 1,-1 0 0,-27 27-16,0 0 15,27-27 1,-27 27-16,0 0 16,0 0-1,-14-27 1,14 28-16,-27-28 15,0 0 1,-14 0 0,41 27-16,-40-27 15,-1 0 1,14 0 0,27-14-1,-28 14 1</inkml:trace>
  <inkml:trace contextRef="#ctx0" brushRef="#br1" timeOffset="236403.3633">11484 3013 0,'-13'14'47,"13"40"-31,0 1-1,0-28-15,-27 0 16,27 0-16,0 0 16,0 0-16,0 1 15,0-1-15,0 0 16,0 14 0,13-14-1,-13 0 1,27-27-16,-27 27 31,27-27 47</inkml:trace>
  <inkml:trace contextRef="#ctx0" brushRef="#br1" timeOffset="237033.0143">11593 3217 0,'0'14'31,"0"13"-15,0 0 0,27-27-1,0 0 1,0 0-1,-13 0 1,-14-14 0,27-67 31,-54 54-32,0 27 1,0 0-1,27 13-15,-27-13 16,27 27 0,-28-27-16,28 28 15,0-1 17,14-27-17,-14 27-15</inkml:trace>
  <inkml:trace contextRef="#ctx0" brushRef="#br1" timeOffset="237617.5928">11729 3244 0,'0'14'15,"0"13"1,27-27 0,-27 14-16,0 13 15,27 13 1,-27-26-1,0 13 1,0 0 0,0 1-1,0-1 1,-13-27 15,-15 0-15,1 0-1,0 0-15,0-14 32,27-13-17,0 0 1,0 0 0,13 27-1,-13-28-15,28 1 16,-1 0-1,-27 0 1,27 27 0,-27-27-1,27 27-15,-27-27 16</inkml:trace>
  <inkml:trace contextRef="#ctx0" brushRef="#br1" timeOffset="238178.0552">11797 3000 0,'0'27'32,"27"14"-17,27 40 1,-54-54-1,41 0-15,0 14 16,-41 0 0,27-41-1,-27 54-15,0-13 16,0 0 0,-14-41-1,14 41-15,-54-41 16,27 27-1</inkml:trace>
  <inkml:trace contextRef="#ctx0" brushRef="#br1" timeOffset="248397.3623">9433 2891 0,'0'-14'109,"14"-13"-78,13 27-15,-27-27-1,27 27 1,0 0 0,-27-27-1,28 27 1,-1 0 0,0 0 15,-27 14-16,27-14 1,-27 27 0,27-27-16,-27 27 15,27 0 17,-27 0-17,0 0 1,0 1-1,-13-1 1,13 13 0,-27-40-1,27 41-15,-28-41 0,28 55 16,-27-55-16,27 40 16,-27-40-16,27 41 15,-27-41-15,27 41 16,-27-41-16,27 27 15,-27-27 1,27 27-16,-28-27 31,28 27-31,-27-27 32,27 27-32,14-27 203,13 0-172,14-13-31,13 13 16,-27 0-1,14 0 1,-14 0-1,0 0 1,-27-27 31,28 27-31</inkml:trace>
  <inkml:trace contextRef="#ctx0" brushRef="#br1" timeOffset="250651.6172">10574 2864 0,'0'27'0,"0"0"140,-27-27-77,27 27-32,0 1 16,0-42 172</inkml:trace>
  <inkml:trace contextRef="#ctx0" brushRef="#br0" timeOffset="382714.584">16306 3149 0,'-14'0'125,"-13"0"-94,0 0-15,0 0 0,0 0-1,-1 0 1,1 0 15,0 27 32,27 0-48,0 14 1,0 0-1,0-14-15,0 0 16,0 14-16,0-14 16,0 28-16,0-28 15,0-14-15,0 14 16,0 1-16,0-1 16,0 0-16,0 14 15,-27 13 1,27-27-1,0 0 17,0-13 61,14-14 32,26 0-109,1 0 0,0-14-1,-14 14 1,0 0 15,0 0 32</inkml:trace>
  <inkml:trace contextRef="#ctx0" brushRef="#br0" timeOffset="383752.451">16523 3285 0,'-13'0'16,"13"-27"-1,-136 40 95,122-13-95,14 28-15,-27-28 16,27 27-1,0 0 17,14-27-17,-14 27 1,40-27-16,-12 0 16,-28 27-1,40-27-15,15 0 16,-1 27-1,-27-27 1,-27 28 0,27-28-16,-27 27 31,0 0 0,0 0-15,-27 0 15,-14-27-15,1 27-1,12-27-15,-12 0 16,13 0 0,-1 0-1,1 0 16,0-13 32</inkml:trace>
  <inkml:trace contextRef="#ctx0" brushRef="#br0" timeOffset="384730.2353">16673 3448 0,'-14'0'0,"14"14"16,0 13-1,0 0 16,14-27-15,-14 27-16,27-27 16,-27 27-16,27-27 15,0 0 1,0 0 0,-13 0-1,13 0 1,0-13-1,0 13 1,-27-28 0,0 1-1,28 27 1,-28-27-16,0 0 16,40-14 15,-40 0-16,0 14 1,0 0 0,0 0-1,-27 0 1,27 0 0,-13 27-1,-28-28 1,14 28-1,13 0 1,-13 0 0,-27 0 15,54 14-31,-14-14 16,14 41-16,-41 0 15,41 149 48</inkml:trace>
  <inkml:trace contextRef="#ctx0" brushRef="#br0" timeOffset="385740.0541">16931 3489 0,'13'-14'47,"14"14"-16,1 0-15,-15 0-1,14 0 1,-27 14-1,0 13 1,-13 0 0,-28 27-1,-13-13 1,13-14 0,14-27-1,40 0 79,-13-13-94,28 13 0,-1 0 16,0 0-1,0 0 16,-27 13-15,27-13-16,-13 0 31</inkml:trace>
  <inkml:trace contextRef="#ctx0" brushRef="#br0" timeOffset="386839.3173">17134 3149 0,'55'0'94,"-28"0"-79,0 0 1,-27 41 62,0-14-78,0 14 31,0 0-15,0-14-16,0 0 15,0 0-15,0 0 16,0 0-16,0 1 0,0-15 16,0 14-16,27 14 15,-27-27-15,0 13 16,0 0-16,27-27 16,-27 68-16,0-41 15,0 14 1,28-41-16,-28 27 15,-14-27 110,-95-14-46,109-13-1</inkml:trace>
  <inkml:trace contextRef="#ctx0" brushRef="#br0" timeOffset="387661.5634">17447 3095 0,'-27'0'16,"54"-27"78,-14 27-79,15 0 1,-1 0 0,-27 13 15,0 1-16,0 13 1,-14-27 0,14 54-16,-41-54 15,41 27-15,-27-27 16,27 14 0,14-14 62,40 41-63,-13-41 1,-14 0 0,-27-14-1,27 14 1</inkml:trace>
  <inkml:trace contextRef="#ctx0" brushRef="#br0" timeOffset="388882.624">17881 3027 0,'-13'0'78,"-1"0"-63,-13 0 1,0 0 0,0 0 31,27 13-1,0 15-30,0-1 0,0 0-1,13 0 1,-13 14 0,0 13-1,0-13 1,0-14-16,0 0 15,0 0-15,-13 1 16,13-1-16,0 0 16,0-13-16,0 13 15,-27 13-15,27 1 16,0 0 0,0-14-1,0 0 16,0 0 16,13-27-15,1 0-1,13 0-16,0 0 1,0 0 0,0 0-1,1 0 1,-28-13 0</inkml:trace>
  <inkml:trace contextRef="#ctx0" brushRef="#br0" timeOffset="390053.8176">18004 3231 0,'0'13'31,"-27"-13"-31,27 27 31,0 1-31,0 12 16,0-13-1,0 1 1,0-1 0,13 0-1,14-27 1,-27 27-1,27-27-15,1 0 16,-28 27 0,27-27-16,0 0 15,0 0 1,0 0 0,-13 0 15,95-136 78,-109 109-93,0 0-1,0 0 17,0 0-17,0 0 1,-14-1 0,-13 1 15,0 27-16,27-27-15,-41 27 16,14 0 0,0-27-1,-1 27 1,1 0 0,-14 14-1,-13 26-15,27-40 16,27 55-16,-41-28 15</inkml:trace>
  <inkml:trace contextRef="#ctx0" brushRef="#br0" timeOffset="391285.0355">18425 3516 0,'0'-27'16,"0"0"30,13 27-14,-13-28-32,28 28 15,-1 0 1,0 0 15,-27 14-15,0 13-1,0 14 1,0 0-16,-14-41 16,14 54-16,-68-54 15,41 27-15,0-27 16,0 0-16,27 27 16,-27-27-16,40 0 109,14 0-93,14 0-16,-14 0 15,1 0 1,53-13 62</inkml:trace>
  <inkml:trace contextRef="#ctx0" brushRef="#br0" timeOffset="392210.3775">18520 3095 0,'0'-27'32,"176"27"77,-135 0-109,-14 0 16,-27 13 15,28-13-16,-28 41-15,0 0 16,0-14 0,0 0-16,0 0 15,0 0-15,0 1 16,0-15-16,0 14 16,0 0-16,0 1 0,0-1 15,27 0 1,-27 0-16,0 0 0,0 0 15,27 1-15,-27-1 16,0 14 0,27-14-1,-27 0 1,-14-27 62,-13 0-62,0 0 15,27-14-15,-27 14-1,27-13 32</inkml:trace>
  <inkml:trace contextRef="#ctx0" brushRef="#br0" timeOffset="364521.5711">14757 2579 0,'0'-28'47,"-27"28"-47,27 28 94,0-1-79,0 0-15,0 0 0,0 14 16,0 13-1,0-13-15,27 27 0,-27-27 16,0-1 0,0 15-16,0-1 0,0-13 15,0 0 1,0-1-16,0-13 16,0 1-16,0-1 15,0 14 1,0-69 78,0-12-79</inkml:trace>
  <inkml:trace contextRef="#ctx0" brushRef="#br0" timeOffset="365452.5436">14798 3000 0,'14'0'78,"-14"-41"-78,27 41 16,-27-41-16,41 41 15,-41-41-15,40 14 16,-12 0-16,12-14 16,-13 14-16,1 0 15,-1 0-15,0 0 16,0 27-16,-27-41 0,41 41 16,-41-54-1,27 54-15,-27-14 0,27 14 16,-27-27-1,27 27-15</inkml:trace>
  <inkml:trace contextRef="#ctx0" brushRef="#br0" timeOffset="366180.6056">15015 2823 0,'0'14'109,"55"26"-93,67 205 46,-122-191-46,14-54 0,-14 27-16,0-40 78,0-41-63</inkml:trace>
  <inkml:trace contextRef="#ctx0" brushRef="#br0" timeOffset="367079.8243">15504 3149 0,'0'-27'93,"-13"27"-61,-14 0-1,-14 0-31,-13 41 16,26-1-1,28 15 1,-27 13-1,27-41 1,0 14 0,218-55 93</inkml:trace>
  <inkml:trace contextRef="#ctx0" brushRef="#br0" timeOffset="367828.5716">15572 2905 0,'14'0'16,"-14"-28"15,14 28 1,13 0-1,0 0-16,27 0 1,1 0 0,-28 0-16,0 0 15,0 0-15,14 0 16,-14 0 0</inkml:trace>
  <inkml:trace contextRef="#ctx0" brushRef="#br0" timeOffset="368818.6834">15722 3013 0,'0'27'47,"27"-27"94,0 0-141,0 0 15,0 0-15,1 0 16,12 0 0,1 0-1,-14 0-15</inkml:trace>
  <inkml:trace contextRef="#ctx0" brushRef="#br0" timeOffset="396478.7813">20354 2592 0,'27'0'47,"27"0"-32,-27 0 1,-13 0-16,40 0 16,-27 0-1,-163 0 79</inkml:trace>
  <inkml:trace contextRef="#ctx0" brushRef="#br0" timeOffset="392933.1705">19213 2728 0,'40'0'62,"1"14"-46,-14-14-16,0 0 0,1 0 15,-1 0-15,0 0 16,14 0 0,-14 0-1</inkml:trace>
  <inkml:trace contextRef="#ctx0" brushRef="#br0" timeOffset="393279.6466">19213 2905 0,'0'27'31,"13"-27"-15,205 0 47,-191 0-48,13 0-15</inkml:trace>
  <inkml:trace contextRef="#ctx0" brushRef="#br0" timeOffset="395911.9486">19892 2647 0,'-27'0'31,"27"-14"31,0-13-30,13 27-17,-13-27 1,27 27-16,0 0 15,-27-28 1,28 28-16,-1 0 16,0 0-1,-27 14-15,0 13 16,27 0 0,-27 41-1,0-41-15,0 1 16,-13 12-16,13-12 15,-28-1-15,28 0 16,-54 0-16,27 0 16,0 14-16,0-41 15,-1 41-15,1-41 16,0 40-16,0-40 16,0 0-16,40-13 125,15 13-110,-1 0 1,13 0-1,1 0 1,-41 13-16,41-13 16,0 28-16,-28-28 31,14 0-15,1-14-1</inkml:trace>
  <inkml:trace contextRef="#ctx0" brushRef="#br0" timeOffset="397192.569">20354 2592 0,'-28'0'0,"28"14"32,-40 13-1,40 0-15,-28 14-1,28 0 1,0-14-16,0 0 15,0 0 17,14-27 30,13 0-46,0 0-1,-27-13 1,41 13-16,-14 0 16,41 0-1,-41 0 1,-13 0 0,40 40 46,-54 1-46,0-14-16,0 0 15,-13-27 1,13 28-16,-27-28 16,27 27-16,-41-27 15,14 27-15,-1-27 16,-12 0-16,-1 0 15,14 0-15,0 0 16,-1 0-16,1 0 16,0 0 15,27-14 31,14 14-62</inkml:trace>
  <inkml:trace contextRef="#ctx0" brushRef="#br0" timeOffset="397436.7719">20571 3054 0,'0'27'15,"0"-40"63</inkml:trace>
  <inkml:trace contextRef="#ctx0" brushRef="#br0" timeOffset="398626.9834">20829 2701 0,'-41'13'31,"41"28"-15,0 14 0,0-28-1,0 0-15,0 14 16,0 13-1,0-27 1,14-27 0,-14 14-16,27-14 0,-27 27 15,27-27-15,0 0 16,-27 27 0,27-27-16,14 0 15,-14 0 1,14 0-1,13 0 1,-40 0 0,27-14-1,-14 14 17,-27-27-32,14 27 15,-14-27-15,27 27 16,-27-27-1,27 0 1,-27 0 0,0-1-1,41 1 1,-69-81 62,28 80-78,-13 28 0,13-13 0,-27 13 16,27-27-1,-27 27 1,27-27 0,-41 27-16,14 0 15,-1 0 1,1 0-1,0 0 1,-14 0 0,41 13-1,-54-13-15,54 41 16,-41-41-16,14 41 0</inkml:trace>
  <inkml:trace contextRef="#ctx0" brushRef="#br2" timeOffset="334748.5098">1297 4073 0,'-13'0'110,"-15"0"-95,1 0 17,27 13-32,-27-13 15,0 28 1,0-1 0,27 0 15,-27-27-31,27 27 0,-28 0 15,28 0 1,0 0 0,0 1-1,0-15 1,0 42 0,0-28-1,0 0 1,0-14-1,0 15 17,0-1-32,0 0 15,14 0 1,-14 0 15,27-27-15,-27 27-16,27-27 31,-27 28-15,27-28 15,-27 27-15,28-27-1,-1 0 1,0 0 15,0 0 0,-13 0-15,13 0 15,0 0-15,0 0 15,-27-14-15,27 14-16,-27-27 15,28 27 1,-28-27 0,27 27 15,-27-27-31,27 0 31,-27-1 0,27 1-15,-27 0 15,0 0 0,0 0 1,27 27-32,-27-27 15,0 13 17,0-13-17,0 0 16,0-1-15,0 1 15,-13 27-31,13-27 32,0 0-1,-28 27-31,28-27 31,-27 27-15,27-27-1,-27 27 32,27-27-47,-13 27 47,13-28-31,-28 28-1,1 0 32,0 0-16,0 0-15,0 14 0,0-14-1,27 27-15</inkml:trace>
  <inkml:trace contextRef="#ctx0" brushRef="#br2" timeOffset="335795.2385">1650 4670 0,'0'-27'141,"-27"27"-141,27 14 47,14-14 31</inkml:trace>
  <inkml:trace contextRef="#ctx0" brushRef="#br2" timeOffset="337792.9899">1854 4222 0,'-14'0'125,"14"27"-125,0 0 15,0 1 1,-27-28-16,27 27 15,0 0 1,0 0 0,0 0-1,0 0 1,0 1 0,0-1-16,14-27 15,-14 27 1,0 0-16,0-13 31,13-14-31,69 81 109,-55-81-109,0 0 32,0 0-17,1 0 1,-1 0 15,0 0 0,0 0 1,0-13-1,0-15 0,-27 1 0,28 27-31,-28-27 16,0-14 0,27 14 15,-27 0-31,0 0 16,0 0-1,0 0 1,0-1 15,0-53 32,0 54-32,-14 27-16,14-14-15,0-13 32,-27 27-32,27-27 31,-27 27-15,27-27-1,-27 27 1,27-27-1,-27 27 1,27-28 15,-28 28-31,15 0 32,-14 0-17,-1 0 32,1 0-16,0 0 1,0 0-1,27 14-31,-27 13 31,27 0-15,-27-27-1,27 27 1,-28-27-16,28 28 16,0-1-16,-27-27 15,27 27-15</inkml:trace>
  <inkml:trace contextRef="#ctx0" brushRef="#br2" timeOffset="339304.8733">2574 4100 0,'-14'0'47,"1"0"-32,-28 14 1,14 26-1,0-13 1,0 1 0,-1 12-1,28 1 1,-27 13 15,68 232 32,-14-259-32,0-27-15,14 0-1,-14 0 16,0 0-15,1 0 0,-1 0-1,-27-14-15,27 14 16,-27-27 0,0 0 15,0 0-16,0 0 1,0-1 0,0 1-1,-14 27 1,14-27-16,-27 27 16,0-27-1,0 27 1,0 0 15,-1 0-15,1 13-1,27 15 1,-27-28-16,27 27 16,0 14-1,0 13 1,0-41-1</inkml:trace>
  <inkml:trace contextRef="#ctx0" brushRef="#br2" timeOffset="340336.86">2886 4073 0,'0'13'47,"-13"42"-31,13-15-1,-27-40 1,27 41-16,-28-41 16,28 41-16,-27 0 15,27-1 1,-27-40-16,27 28 15,0-1 1,-27-27-16,27 13 0,0 14 31,0 1 47,14-28-46,13 0-17,13 0 1,1 0 0,0 0-1,-14 0 1,0 0-1,0 0 1,1 0 0,-1 0 15</inkml:trace>
  <inkml:trace contextRef="#ctx0" brushRef="#br2" timeOffset="340853.29">2886 4154 0,'0'14'47,"0"13"-31,0 14-1,0-1 1,0-12-1,0-1-15,0 0 16,0 0-16,0 0 0,0 0 16,0 1-16,0-1 15,0 0-15,0 0 16,0 0-16,14 0 31</inkml:trace>
  <inkml:trace contextRef="#ctx0" brushRef="#br2" timeOffset="342308.9811">3158 4412 0,'0'-27'94,"0"-27"-79,0 40-15,0-13 0,0 0 16,0 0 0,0 0-16,0-14 15,0 14 1,14 27-16,13 0 47,0 27-16,-27 14-31,27-41 16,-27 67-1,0-39-15,27 12 16,-27-12 46,0-42-46,0-27 0,0 14-16,0 0 15,0 0-15,27 27 16,-27-41-16,0 14 16,28 27-1,12 13 32,1 42-31,-41-42-1,0 14-15,27 14 0,-27 0 16,0-14 15,0-68 0,27 41-15,-27-40 0,0 12-16,0 1 0,28 27 15,-28-40 1,0 12-16,27 28 0,-27-27 16,13 27 15,28 41-16,-41 0 1,27-41 0,-27 40-1,0-12-15,0-1 32</inkml:trace>
  <inkml:trace contextRef="#ctx0" brushRef="#br2" timeOffset="342850.5152">3647 4304 0,'0'27'16,"0"0"0,0 0-1,41 0 1,-28-27-1,42 0 17,-28 0-32,0-27 15,0-14 1,-27 28 0,0-42-1,0 28 1,-13 27-16,13-40 15,-28 40 1,1 0 0,-14 0-1,14 13 1,0 96 78</inkml:trace>
  <inkml:trace contextRef="#ctx0" brushRef="#br2" timeOffset="343460.153">3824 4209 0,'27'0'15,"0"0"1,-27-28-16,27 28 16,-27-27-1,27 27-15,-27-27 0,27 27 16,-27-27-16,28 27 15,-28-41-15,0 14 16,27 27 0,-27-27-16,-27 0 31,-69 40 16,96 28-32,-27-14-15,27 0 0,0 14 16,-27 13-16,27-13 16,0 0-16,0-14 15,0 0-15,0 0 16,14 14 0,13-41-1,-27 27-15,27-27 16,0 0-1,14 0 1,-41-13-16,41 13 0,-41-27 16</inkml:trace>
  <inkml:trace contextRef="#ctx0" brushRef="#br2" timeOffset="344020.0362">4245 4046 0,'0'13'31,"-28"42"1,28-28-32,0 13 0,-27 1 15,27 0 1,-27 27-16,-14 0 0,41 0 16,-68 0-16,41-1 0,27-26 15,-54 0 1,54-14-16,-27 0 15,27-40 64,13 13-79</inkml:trace>
  <inkml:trace contextRef="#ctx0" brushRef="#br2" timeOffset="344940.3163">4326 4263 0,'0'13'94,"0"42"-78,0-28-1,-13 0 1,13 0-16,0-13 15,0 13-15,-28 14 16,28-28-16,0 15 16,0-1-16,-27-27 15,27 54-15,0-40 16,14-14 140,176 0-78,-163 0-78,14 0 16,-14 0 0</inkml:trace>
  <inkml:trace contextRef="#ctx0" brushRef="#br2" timeOffset="278513.9673">5073 4195 0,'0'14'16,"-27"-14"0,27 27-16,-27-27 15,27 27 1,0 0-1,0 14 1,-27-41-16,27 41 16,0-1-1,0 1-15,0 13 16,0-26 0,0-15-1,0 14 1,68 28 78,-55-55-94,14 0 31,1 0-31,-1 0 31,0 0-15,0 0-1,0-14 1,0-13 15,-27 0-15,28 27-1,-28-27-15,0-14 32,27 41-32,-27-27 15,0-1 1,0 1 0,0 0-1,0 0 1,0 0-1,0 13 1,0-13 0,0 0-1,0 0 1,-14 27-16,14-27 16,-27 27-1,27-28-15,-27 28 16,0 0-1,13 0 1,-40 0 0,27 0-1,-1 28-15,1-28 16,0 54-16,-14-27 16</inkml:trace>
  <inkml:trace contextRef="#ctx0" brushRef="#br2" timeOffset="286864.2291">5440 4684 0,'0'-14'16</inkml:trace>
  <inkml:trace contextRef="#ctx0" brushRef="#br2" timeOffset="288425.5415">5684 4195 0,'-13'0'16,"-14"0"31,27 14-32,-28 13 1,28 0 0,-27-27-1,27 41-15,0-14 16,-27-27 0,27 41-16,0-1 15,0 1 1,0 13-1,0-40 1,0 13 0,0 0-1,0 0 1,14-27 0,-14 28-16,27-1 31,0 0-16,27-27 17,14 27 46,-41-27-78,1 0 31,-1 0 0,-27-13-31,27 13 32,-27-14-32,0-13 31,27 27-31,-27-27 15,27-1 1,-27 1 0,27-13-1,-27 26 1,0-13 0,0 0-1,41-28 1,-41 28-1,0 14 1,0-15 0,0 1-1,0 0 1,-13 27 0,13-27-1,-28 27 1,28-27-16,-27 27 15,0-27 17,0 27-17,27-28 1,-27 28-16,0 0 31,-14 0-15,14 0-16,0 0 15</inkml:trace>
  <inkml:trace contextRef="#ctx0" brushRef="#br2" timeOffset="289811.3833">6255 4222 0,'27'0'0,"-27"-27"15,-136 204 126,136-137-125,-41 1-1,41-27-15,-40 26 0,40 1 16,-27-41-16,27 27 16,0 0 30,13-27-30,14 0 0,14 0-1,0 0 1,0 0 0,-1 0-1,15 0 1,-28 0-1,-14 0 1,15 0 0,-1 0-1,0 0 17,-27-13-1</inkml:trace>
  <inkml:trace contextRef="#ctx0" brushRef="#br2" timeOffset="290391.9007">6323 4249 0,'0'27'16,"0"14"15,0-14-31,0 14 0,0 0 16,0 27-1,0-27-15,0-1 0,0-13 16,0 14 0,-27 0-16,27-27 0,0 13 15,0 27 1,0-27-1,0-40 64</inkml:trace>
  <inkml:trace contextRef="#ctx0" brushRef="#br2" timeOffset="291340.9512">6486 4358 0,'-14'0'31,"14"14"-15,0 26 0,0-13-1,0 28 1,0-28-16,0 0 16,0 14-1,14 0 1,-14-28-1,27-13-15,-27 27 16,27-27 0,0 41 15,109-68 78,-109 27-109,-27-27 16,27 27 0,-27-14-16,28-27 15,-28 28 1,27-41-1,-27 13 1,0 14 0,0-1-1,0 1 1,0-13 0,-14 40-16,14-41 15,-27 14 1,27-1-1,-27 28-15,27-27 16,-27 27 0,0 0-1,27-27-15,-41 27 16,14 0 0,-1 0-16,1 0 15,-13 27 1,40 0-1,-55 14-15,55-27 16,-41 40-16,41-13 16,0 0-16</inkml:trace>
  <inkml:trace contextRef="#ctx0" brushRef="#br2" timeOffset="293073.5476">7016 4507 0,'0'28'0,"0"-1"31,0-41 47,0-27-78,0-27 31,0 41-31,0 0 0,13 0 16,-13 0 0,0 0-16,0-1 0,41-12 31,-41-1-31,27 41 16,-27-27-1,0 40 16,14-13-15,-14 41-16,0-14 16,0 0-16,0 1 15,40-1-15,-40 0 16,0 14 0,0-14-1,0-41 32,28 14-31,-28-40-16,0 12 0,0 1 15,0 0-15,27 0 16,-27 0 0,27 27-16,0 13 62,-27 28-46,27 0-1,-27-14-15,0-13 16,0 13-16,0 0 16,0 0-16,0-41 62,0-13-62,0 0 16,0 14-16,0-15 15,0 1-15,27 27 16,-27-54-16,28 40 62,-1 28-46,0 27-16,-27-14 16,27 0-16,-27 0 15,0 0-15,0 0 16,0 14 0,0-54 46</inkml:trace>
  <inkml:trace contextRef="#ctx0" brushRef="#br2" timeOffset="293561.455">7477 4385 0,'0'14'31,"0"13"-15,28 14 0,-28-14-1,27-27-15,13 27 16,-26-27-1,13 0 1,0 0 0,-27-54-16,41 13 15,-41 0 1,0 0 15,-122-27 32,122 82-63,-27-14 15,27 41-15,0 0 16,-27-1 0,27-13-16,13-27 31</inkml:trace>
  <inkml:trace contextRef="#ctx0" brushRef="#br2" timeOffset="294073.5426">7668 4331 0,'27'-41'15,"0"41"1,0-27 0,0 27-1,-27-41 1,27 41-16,-27-41 15,28 1 1,-28 13 0,0-1-1,-14 28 17,-13 0-17,0 14 1,-1 27-16,28-14 15,0 0-15,-27 14 16,27 13-16,0-13 16,0-14-16,-27 14 15,27-14-15,0 0 16,0 14 0,27-41-16,0 27 15,14-27 1,14-27-1,-15 0 1</inkml:trace>
  <inkml:trace contextRef="#ctx0" brushRef="#br2" timeOffset="294657.3205">8102 4059 0,'0'27'47,"0"1"-47,0-1 16,-13 13-16,13 1 16,-55 13-16,55-13 15,-40 27-15,40-14 16,-55 1-16,55-14 15,-27-14-15,27 0 16,-27 0-16,27 14 16,13-68 46</inkml:trace>
  <inkml:trace contextRef="#ctx0" brushRef="#br2" timeOffset="295345.6895">8170 4249 0,'0'14'62,"0"13"-62,0 14 32,0 0-32,0-14 15,0 0-15,-14 0 16,14 0-16,0 0 15,0 1-15,-40-1 16,40 0-16,0 14 16,0-14-1,-14-27 1,41 0 62,0 0-78,14 0 16,14 0-1,-15 0 1,-13 0 0,1 0-1,-1 0 1,0 0-1,-13 0 17</inkml:trace>
  <inkml:trace contextRef="#ctx0" brushRef="#br2" timeOffset="298603.8733">9148 4168 0,'-14'0'47,"-13"13"0,27 15-16,-27-28-31,27 27 16,0 0-1,-27 0 1,27 0 0,0 14-1,0 0 1,0 13 0,0-27-1,0 0 1,14 1-1,-14-1 1,27 0 0,-27 0 15,27-27-15,-27 27 15,27-27-31,-27 14 31,27-14-31,0 0 47,1 0-16,-1 0 0,-14 0 1,14 0-17,-27-27 1,28 27 0,-28-28-16,0 1 15,27 27 1,-27-27-16,0 0 15,0 0 1,0 0 15,0-1-31,0 1 32,0 0-17,0 0 1,0 13-1,0-13 17,0 0-32,0 0 31,0 0 0,-14 27-31,14-27 16,-27-1 15,0 28 0,27-27-31,-27 27 32,0-27-1,-1 27 0,1 14-15,-27 54-1,54-41-15</inkml:trace>
  <inkml:trace contextRef="#ctx0" brushRef="#br2" timeOffset="309558.9013">9501 4616 0,'14'0'312,"13"0"-124</inkml:trace>
  <inkml:trace contextRef="#ctx0" brushRef="#br2" timeOffset="311555.4334">9759 4141 0,'-27'13'141,"27"28"-141,-27-14 16,27 14-1,0 13 1,0-13 0,-27-41-16,27 41 15,0-14 1,0 14-1,13-41-15,-13 27 16,0 14 0,28-14 15,-28 0-15,0 0 15,27-27-31,-27 27 31,27-27-31,0 0 31,-27 27-15,41-27 0,-14 0-1,0 0 1,0 0-1,0 0 17,1 0-17,-28-13 1,27 13 0,-27-27-1,0-1 1,13 28-16,-13-27 15,0 0 1,0 14 0,0-15-1,0 1 1,0 0 0,0 0-16,0 0 15,0 0 1,0-1-1,0 1 1,0 0 0,-13 0 15,13 0-15,-27 27-1,27-27 1,-28 27-1,28-28 1,-13 28 0,13-27-1,-27 27 1,27-13 15,-27 13-15,-1 0 31,1 0-16,0 0-15,0 0-1,0 54 16</inkml:trace>
  <inkml:trace contextRef="#ctx0" brushRef="#br2" timeOffset="313158.9166">10357 4086 0,'-95'41'141,"68"0"-126,27-28 1,-27-13-16,27 55 16,-28-15-1,28 28-15,0-54 16,0 13-16,0 0 15,0 0-15,0 1 16,0 12 0,14 15-1,-14-28 1,27-27-16,-27 27 16,27 0-1,0 0 1,1-27-1,-1 0 1,-27 28 0,41-28-16,-14 0 15,0 0 1,-27-14-16,27 14 16,-27-27-1,27 27-15,-27-27 16,0-1-1,0 1 1,0 0 0,0 0-1,-13 27-15,-15-27 16,1 27 15,0 0-31,-14 0 16,1 0-1,12 0 1,-12 41 0,40-28-1,-14-13-15,14 27 16,0 0 0,0 1-1</inkml:trace>
  <inkml:trace contextRef="#ctx0" brushRef="#br2" timeOffset="314069.9768">10764 4086 0,'-68'109'110,"28"-68"-110,40-14 15,-41 0-15,41 0 0,-27 0 16,27 14-16,-27-14 31,27 0-15,0 1 15,13-28-15,14 0 15,1 27-15,-1-27-1,13 0-15,1 0 16,-14 0-1,1 0-15,-1 0 16,0-14-16,27 14 16,-40 0-1,-14-27 1,27 27 0</inkml:trace>
  <inkml:trace contextRef="#ctx0" brushRef="#br2" timeOffset="314542.6666">10792 4127 0,'0'41'62,"0"-14"-62,0 0 16,0 14-16,0 0 16,0 13-16,0 0 15,27-13-15,-27 0 16,0 0-16,0 13 15,0-27-15,27 0 16,-27 14 0,0-14 15,27-27-15,-27-13-1,0-28 1</inkml:trace>
  <inkml:trace contextRef="#ctx0" brushRef="#br2" timeOffset="317191.1432">11199 4521 0,'0'27'16,"0"0"77,0-40-46,0-14-31,0-14-1,0 0 1,0 14-16,0 0 16,0 0-16,0-14 15,0 14 1,14 27 62,13 0-62,-27 13-1,27 14 1,-27 1-16,0-1 16,27 0-16,-27 0 15,0 0-15,0 0 16,27-27 15,-27-13 32,0-42-48,0 15 1,0 13-16,0-1 15,0 15 1,0-14 0,27 27 31,1 0-16,-28 13-31,27 14 0,-27 1 15,0-15 1,27 28-16,-27-14 0,0-13 16,0 40-1,27-54 1,-27-14 31,0-26-32,0 12 1,0 1-16,0 0 16,0 0-16,0 0 15,0 0 1,27 27 0,-27-28-1,27 28 1,-27 14-1,28-14-15,-28 41 16,27 27 0,-27-41-16,0 14 15,0-14 1,0 0 15,0-41 0</inkml:trace>
  <inkml:trace contextRef="#ctx0" brushRef="#br2" timeOffset="317756.5209">11620 4399 0,'0'13'16,"0"14"-1,0 1 1,0-1-1,0 0 1,27-27-16,0 27 16,1-27-1,-1 0 1,0-13 15,-27-28-15,27 41-16,-27-55 0,0 28 31,0 14-31,0-14 16,-13-14-1,-15 41 1,28-14 0,-27 14-16,-54 163 78,81-122-63,13-41 17</inkml:trace>
  <inkml:trace contextRef="#ctx0" brushRef="#br2" timeOffset="318343.2102">11783 4344 0,'0'-27'16,"27"27"-1,0-27 1,1 0 0,-1 0-1,-27-28 1,27 55-1,-27-40-15,0 13 16,0-1 0,0 1 15,-14 27-15,1 0-1,13 14 1,-95 271 31,95-244-32,0-14-15,0 0 16,0 0-16,13-27 16,-13 41-16,41-41 15,13 27 1,-26-27-16,-1 0 31,-27-27-31,13 27 0,-13-41 16</inkml:trace>
  <inkml:trace contextRef="#ctx0" brushRef="#br2" timeOffset="319011.5476">12259 4046 0,'0'27'46,"-14"-27"-30,14 68-16,0-28 16,0 15-16,-54 13 15,54 0-15,-28-1 16,28-26-16,-27 0 0,27 0 16,0 13-1,0-40-15,-40 26 0,40-12 16,0-15-1</inkml:trace>
  <inkml:trace contextRef="#ctx0" brushRef="#br2" timeOffset="319707.2514">12408 4222 0,'0'14'47,"0"13"-32,0 14 1,0-14-16,-14 0 0,14 0 15,0 0-15,0 0 16,-27 1-16,27-1 16,0 0-16,0 0 15,0 0-15,-27-27 16,27 41-16,0-14 16,0 0 15,14-27 0,26 0-15,-12 0-1,-1 0-15,0-13 16,0 13-16,14-41 31,27 14 16</inkml:trace>
  <inkml:trace contextRef="#ctx0" brushRef="#br0" timeOffset="423379.8876">14929 5132 0,'-27'0'109,"-27"0"-93,27 0-1,-14 0 1,0 41-1,0-14 1,-13 14 0,27 13-1,0-13 1,-14 27 0,41-41-16,0 0 15,-27 0-15,27 0 16,0 0-16,-27 0 15,27 1-15,0-1 16,0 13-16,0-12 16,0-1-16,0 0 15,0 0-15,0 0 16,0-13-16,0 13 16,13 0-16,-13 0 0,27 14 15,-27-28 1,28-13-16,-28 55 0,27-55 15,-27 27 1,27-27-16,-27 13 0,27-13 16,-27 27-1,41-27-15,-14 41 16,14-41 0,13 0-1,-13 0-15,0 0 31,-1 0-31,-12 0 16,-1 0 0,13-27-16,1 0 31,0 0-31,-14 0 16,0-1-1,-27 1 16,27 27-31,-27-40 0,28 40 16,-28-55-16,27 15 16,-27 13-1,0-14 1,0 0-16,27 41 16,-27-27-1,0 0-15,0-14 31,0 14-15,0 0 0,0 0-1,0-14 1,-14 41-16,14-54 16,-27 13-16,27 14 31,-27 27-31,27-27 0,-27 0 31,0-14-15,0 14-1,-28-14 1,28 41 0,27-27-1,-41 27 1,14 0-1,27-14 1,-27 14 0,0 0-1,-14 28 1,14-28 0</inkml:trace>
  <inkml:trace contextRef="#ctx0" brushRef="#br0" timeOffset="418663.0847">12951 4437 0,'0'-11'31,"0"17"360,12-6-391,24 11 15,-12 0 16,0 0-15,1 0 0,-1 0-1,0 0 1,-24 0 0,24-11-16,-24 11 15,24-11 1,-24 11-16,24-11 15,-24 11 1,24 0 0,1 0-1,-1 6 1,12-6 0,-12 6-1,0-1 1,12 6-1,13-5-15,-25 5 32,0-5-32,12-1 15,0 7 1,13-7 0,-49-5-1,24 0-15,0 12 16,0-7-1,0 1 1,-24-6 0,24-11-16,-24 22 15,24-22-15,-24 17 16,25-17-16,-25 11 16,24-11-16,-24 16 15,24-16-15,-24 17 0,24-17 16,-24 11-1,24 0-15,-24 0 16,36-11 0,-36 17-16,25-17 15,-25 22-15,24-11 16,12 6-16,-12-6 31,0 11-15,0-6-1,0 1 1,13 5 0,-13-11-16,-24 0 15,24-11 1,-24 11 0,24-11-16,-24 12 31,24-12-31</inkml:trace>
  <inkml:trace contextRef="#ctx0" brushRef="#br0" timeOffset="777443.7104">13758 5161 0,'-21'0'16,"42"0"109,0 0-125,-1 0 16,1 0-16,0 0 15,0 0-15,0 0 16,0 0-16,-1 0 16,12 0-1,-12 0 1,1 0-1,0 0 1,0 0 0,0 0-1,-1 0 1,-20 11-16,11-11 16,10 0-16,0 0 15,-1 0 16,1 0 32,-21 21-16,21-21-32,0 0 17,-21-11 108,0-10-124,-11 21-16,11-31 16,0 0-1,-20 10 1,20 0-1,0 1 1,0-22 0,-21 21-16,21 0 15,0 11-15,0-32 16,-21 21-16,21-10 16,0 10-1,0 1 1,0-1-1,-21 21 1,21-21-16,0 31 109</inkml:trace>
  <inkml:trace contextRef="#ctx0" brushRef="#br0" timeOffset="449780.3883">17388 4590 0,'-13'0'110,"-14"0"-95,-1 0 1,1 0 0,0 0-1,0 0 17,0 0-17,27 13 16,-28 28 1,28 13-17,0-40-15,0 13 16,0 0-16,0 27 16,0-40-16,0 40 15,0-27-15,14 14 0,-14 0 16,0-1-16,0 15 15,0-15-15,0-13 16,0 1-16,0-1 16,0-14-16,0 14 15,0 28 1,0-42 0,27-13-1,-27 27-15,0 1 94,27-28-16,1 0-62,-1 0-1,0 0 1,0 0 0</inkml:trace>
  <inkml:trace contextRef="#ctx0" brushRef="#br0" timeOffset="450798.1286">17606 4820 0,'-109'-54'78,"82"54"-62,-14 14-16,14-14 31,27 27-31,-27 0 16,27 0-1,0 0 1,0 0-1,13 0 1,28 1 0,13-28-1,-13 40-15,-14-40 16,14 0-16,-14 27 16,0-27-16,1 0 15,-1 28-15,0-28 16,-27 27-1,0 0 1,0 0 0,0 14-16,-14-1 15,-26-13 1,-1-27 0,14 0-1,-1 0-15,1 0 16,14 0-16,-14 0 15,-1 0-15,1 0 16,0 0 15</inkml:trace>
  <inkml:trace contextRef="#ctx0" brushRef="#br0" timeOffset="451605.9449">17782 5024 0,'-27'0'47,"27"13"-47,0 28 16,14 13-1,-14-13 1,27-41-16,-27 27 15,54 0 1,-27-27 0,-27 27-16,27-27 31,14 0-31,0 0 16,-14 0-16,-27-13 15,41 13-15,-41-27 16,41 27-16,-41-27 15,27 27-15,-27-28 0,27 1 32,-27 0-32,0-13 15,0-1 1,0 0 0,0 0-1,-14-13 1,14 27-16,-40 0 15,-15-14 1,15 1 0,-1 40-1,-14 0 1,42 0 0,-14 0-16,-28 0 15,55 40-15,-40-13 0,40 0 16,-28 14-1,28-14-15,0 14 0,0-14 16,0 0 0,0 0-16,0 1 0</inkml:trace>
  <inkml:trace contextRef="#ctx0" brushRef="#br0" timeOffset="453259.0634">18285 5065 0,'0'-28'16,"13"28"31,28 0-16,-14 0-16,1 0 1,-1 0 0,-27 14-1,0 13 1,0 0 0,-14-27-1,14 27 1,-27-27-1,0 0 79,27 27-78,-27-27 15,-1 0-15,28 28-1,14-28 79,13 0-78,0 0-1,1 0 1,-1 0 0,0 27-1,0 0 16,-27 0-15,0 0 15,0 0-15,-14 0 0,-13-27-1,-13 28 1,12-28-16,-40 0 15,41 0 1,0 0-16,27-14 0,-41 14 16,14 0-1,27-27 1</inkml:trace>
  <inkml:trace contextRef="#ctx0" brushRef="#br0" timeOffset="454290.0929">18366 4427 0,'191'68'187,"-151"-41"-187,-40 27 16,0-13 0,0-14-1,0 0-15,0 0 16,0-13-16,0 13 0,0 27 16,0-13-16,0 0 15,0-14-15,27 13 16,-27-12-16,0-1 15,0 0-15,28 0 16,-28 0-16,27 0 16,-27 0-16,0 0 15,27 1-15,-27-1 16,0 13 0,27-40-16,-27 28 15,0-1 1,-27-27 62,-14 0-62,-13 0-1,13 0 1,14 0-1,41-14 79</inkml:trace>
  <inkml:trace contextRef="#ctx0" brushRef="#br0" timeOffset="454860.6397">18815 4929 0,'0'-14'47</inkml:trace>
  <inkml:trace contextRef="#ctx0" brushRef="#br0" timeOffset="454697.5179">18842 5065 0,'0'54'63,"0"-14"-48,0 1 1,13-41 0,-13 27-16,0-54 62</inkml:trace>
  <inkml:trace contextRef="#ctx0" brushRef="#br0" timeOffset="465005.5943">18584 4223 0,'13'0'78,"1"0"-62,40 0 47,-27 0-48,-27 14-15,28-14 31,-28 27-31,0 0 16,0 14 0,-14-41-16,14 41 15,-27 13 1,0-13 0,40-41 124,14 0-124,1 0-1,-15 0 1,14 0 15,-27 27 1</inkml:trace>
  <inkml:trace contextRef="#ctx0" brushRef="#br0" timeOffset="424320.6216">14861 5878 0,'0'-27'16,"14"27"-1,13-27-15,0 27 32,1 0-32,-1 0 15,0 0 1,-27 27 0,27-27-16,-27 68 15,27-41-15,-27 0 16,0 1-16,27-1 15,-27 0-15,28-27 16,-28 41-16,27-41 16,-27 27-16,27-27 15,-27 27-15,27-27 16,0 0 0,0 0-1,1 0-15,12-27 16,1-14-1</inkml:trace>
  <inkml:trace contextRef="#ctx0" brushRef="#br0" timeOffset="437010.1466">15391 6285 0,'14'-13'109,"13"-14"-93,14 0-16,-41-1 15,13 28 1,-13-27-16,0 0 15,28 27 1,-28-27-16,0 0 16,27 27-1,-27-27-15,0 0 32,0 0 14,0 40 126,0 14-140,-14 0-32,14 1 15,0-1 1,0 0-1,0 0 1,0 0 0,14-27-1,-14 27-15,27 0 32,0-27-1,0 0-16,0 0 1,1-13 15,-28-14 1</inkml:trace>
  <inkml:trace contextRef="#ctx0" brushRef="#br0" timeOffset="437429.6021">15554 5756 0,'-27'0'15,"27"14"63</inkml:trace>
  <inkml:trace contextRef="#ctx0" brushRef="#br0" timeOffset="438193.165">15867 5499 0,'217'0'140,"-203"0"-124,40 0-16,-27 0 16,0 0-1</inkml:trace>
  <inkml:trace contextRef="#ctx0" brushRef="#br0" timeOffset="438662.624">15880 5743 0,'27'0'46,"1"0"-46,-1 0 16,0 0-16,0 0 16,0 0-16,-13 0 15,13 0-15,0 0 16,0 0-16,1 0 16,-1 0 15</inkml:trace>
  <inkml:trace contextRef="#ctx0" brushRef="#br0" timeOffset="456391.9914">16831 5946 0,'0'-27'47,"-13"0"15,-14 27-46,-1 0-1,1 0 1,0 0 0,0 0-1,27 14 1,0 26 15,0 1-31,0-14 16,0 0-16,0 0 15,0 14-15,0 0 16,0-1-16,0 15 16,13-15-16,-13 1 15,0 0-15,0 13 16,0-27-16,0-13 16,0 13-16,0 0 15,0 0-15,0 0 16,0 0-16,0 14 15,0-14 1,0 0 62,28-27-62,-1 0-1,0 0 1,0 0 0,14 0-1,-41-13 1,27 13-16,0 0 16,-27-27-16</inkml:trace>
  <inkml:trace contextRef="#ctx0" brushRef="#br0" timeOffset="458103.6912">17266 6272 0,'0'13'31,"0"42"0,0-42-15,27 28-1,0-14 1,1-27 0,67 27 15,95-95 63,-163 41-94,-27 0 15,0-14 1,0-13 0,0 13-16,0 14 31,-14 0-31,-13 0 15,-14 27 1,41-27 0,-40 27-16,-1 0 15,-13 0 1,26 0 0,-12 0-1,40 14-15,-27 13 16,27 0-16,0 0 15,-28 0-15,28 0 0,0 0 16,0 0 0,0 1-16,0 12 15</inkml:trace>
  <inkml:trace contextRef="#ctx0" brushRef="#br0" timeOffset="460102.674">17823 5933 0,'0'-27'32,"27"-1"14,-13 28-30,40 0 0,-27 0-16,14 0 15,-14 0 17,-27 14 14,0 27-30,0-14-16,0 0 16,0 27-1,0-27-15,0 14 16,0 0-16,27 13 16,-27-13-16,0-1 0,28-12 15,-28-1-15,0 0 16,40 0-16,-40 0 15,41 14 1,-41-14 0,0 0-1,0 0 17,-14-27 30,-13 0-46,0 0-1,0 0 1,0 0 15,40 0 47</inkml:trace>
  <inkml:trace contextRef="#ctx0" brushRef="#br0" timeOffset="463615.6334">18203 5756 0,'0'-27'109,"14"27"-77,13 0-17,0 0 32,-27 14-31,0 13-16,-13 14 15,13-14 1,-27 0-16,27 0 16,-41-27-16,41 27 15,-27-27-15,27 27 16,-28-27-1,42 0 64,13 0-64,14 0 1,-14 0-1,0 0 1,0 0 0,-27-13 15</inkml:trace>
  <inkml:trace contextRef="#ctx0" brushRef="#br0" timeOffset="457360.7407">17171 6096 0,'-27'0'31,"0"0"-15,-14 0 0,14 0-1,-14 0 1,41 13-16,-27-13 16,27 27-1,-27-27-15,27 27 16,0 0 15,0 1-15,0-1-1,27 0 17,0-27-17,27 27 1,-27-27-16,1 0 15,12 0 1,-40 27-16,27-27 16,1 0-1,-28 27-15,0 0 32,0 1-17,0-1 1,-28 0-1,1-27-15,0 27 16,0-27-16,-163-14 94</inkml:trace>
  <inkml:trace contextRef="#ctx0" brushRef="#br0" timeOffset="459115.2085">17755 6435 0,'0'-27'15,"95"13"126,-95 55-141,0-1 16,-27 15-1,-14-15 1,0-13 0,14-27-1,27-13 48,14 13-16,-1 0-47,15 0 15,26 0 1,-27 0-1,-13 0 1,13 0 0,-27-27 15</inkml:trace>
  <inkml:trace contextRef="#ctx0" brushRef="#br0" timeOffset="460660.3574">18285 6190 0,'0'-27'62</inkml:trace>
  <inkml:trace contextRef="#ctx0" brushRef="#br0" timeOffset="460510.1662">18312 6394 0,'0'27'62,"0"27"-46,14-54-16,-14 41 15,0-14 1,0-40 31,0-55-31</inkml:trace>
  <inkml:trace contextRef="#ctx0" brushRef="#br0" timeOffset="467665.023">19005 5987 0,'-27'0'47,"27"14"-32,-27 13 1,27 0-1,0 0 1,0 14 0,0-1-1,0 1 1,13-14 0,28 14-1,-14-41 1,14 0-1,0 0 1,-1 0 0,-13 0-1,1 0 1,-28-14 0,27 14-16,0 0 15,-27-27-15,27 27 16,-27-27-1,27 0 1,-27 0 0,28 27-16,-28-27 15,0 0 1,0-1 0,0-12-1,0-1 1,0-13-1,-14 27 1,-13-1-16,0 28 16,27-27-1,-28 27-15,1 0 16,27-27 0,-27 27-16,-14 0 15,14 0 1,0 0-16,0 0 15,27 14-15,-41-14 16,-13 217 31</inkml:trace>
  <inkml:trace contextRef="#ctx0" brushRef="#br0" timeOffset="468570.3">19426 6272 0,'0'-27'78,"14"27"-46,13 0-17,0 0 1,-27 13 15,0 1-15,0 13-1,-14-27-15,14 27 16,-40-27-16,12 27 16,1-27-16,27 27 15,-40-27-15,12 0 16,42 0 46,27 0-46,-14 0 15,0 0-31,0 0 32,-27 28-32,41-28 15,-14 0 16,-27-14-15</inkml:trace>
  <inkml:trace contextRef="#ctx0" brushRef="#br0" timeOffset="469501.7174">19426 5797 0,'0'-27'31,"14"27"0,26 0-15,-12 0-16,39 0 16,-39 0-1,-15 0-15,42 0 16,-28 108 93,-27-80-109,0-1 0,0 0 16,0 14-16,0-14 0,0 0 15,0 14 1,0-1-16,0 14 0,0-13 16,0-14-1,0 0-15,27 1 0,-27 12 16,27-40 0,-27 27-16,0 1 31,-14-28 63,-13 0-79,0 0 1</inkml:trace>
  <inkml:trace contextRef="#ctx0" brushRef="#br0" timeOffset="470034.2792">19942 6068 0</inkml:trace>
  <inkml:trace contextRef="#ctx0" brushRef="#br0" timeOffset="469853.5792">19929 6285 0,'0'14'47,"0"13"-31,0 0 0,27 0 15,-27-40 31</inkml:trace>
  <inkml:trace contextRef="#ctx0" brushRef="#br0" timeOffset="466531.5846">18801 5797 0,'-27'0'63,"0"0"-48,-14 0 1,0 0 0,0 0-1,14 0 1,0 0 15,27 81 47,14-53-78,-14-1 16,0 0-16,0 0 15,0 0-15,27 0 16,-27 0-16,0 14 16,0-14-16,0 14 15,0 0-15,0 13 16,0-27-16,0-13 16,0 13-16,0 0 15,0 0 16,0 0 1,27-27 61,0 0-77,0 0 0,14 0-1,-14 0 1,1 0-16,12 0 16,-13 0-1</inkml:trace>
  <inkml:trace contextRef="#ctx0" brushRef="#br0" timeOffset="471721.0321">20105 5526 0,'41'0'63,"-14"0"-47,0 0-16,14 0 0,0 0 15,0 0-15,13 0 16,-13 0-16,-14 0 15,0 0-15,0 0 16,-13 0 0</inkml:trace>
  <inkml:trace contextRef="#ctx0" brushRef="#br0" timeOffset="471330.5908">20105 5349 0,'27'0'62,"1"0"-46,-1 0-16,0 0 15,0 0-15,0 0 16,0 0-16,1 0 16,12 0-1,-12 0 1</inkml:trace>
  <inkml:trace contextRef="#ctx0" brushRef="#br0" timeOffset="475651.9275">15704 7942 0,'13'27'62,"28"-27"-46,-14 0-16,0 0 15,1 0-15,-1 0 16,-13 0-16,13 0 16,0 0-16,0 0 15,14 0 1,-14 0 0</inkml:trace>
  <inkml:trace contextRef="#ctx0" brushRef="#br0" timeOffset="474794.6903">16044 6205 0,'0'13'156,"0"41"-156,0-40 16,0 13-1,0 0-15,0 0 0,0 1 16,0 12 0,0 15-16,0-15 0,0 1 15,0 13 1,0 1-16,0-15 0,0 1 16,0 0-1,0 0-15,0 13 0,0-13 16,0-1-16,0 1 15,0-14-15,0 0 16,0 1-16,0-1 16,0 0-16,-14 0 15,14 0-15,0 0 16,0 1-16,0-1 16,0 0-16,0 14 15,-27-41 1,27 40-16,0-13 15,0 14 1,-27-41-16,27 41 16,0 13-1,0-27 1,0-13 0,0 13-1,0 0 16</inkml:trace>
  <inkml:trace contextRef="#ctx0" brushRef="#br0" timeOffset="476176.118">15731 8146 0,'27'0'94,"41"0"-79,-54 0-15,13 0 16,27 0-16,-13 0 16,-13-14-16,-1 14 15,14 0 1,-14 0-1</inkml:trace>
  <inkml:trace contextRef="#ctx0" brushRef="#br0" timeOffset="482680.5212">17008 7493 0,'-27'13'16,"27"15"15,0-1-15,0 0-1,0 0 1,0 0-1,0 0 1,13-27 0,-13 41-16,27-41 15,1 0 1,-28 27-16,40-27 16,-12 0-16,-1 0 15,0 0 1,0 0 15,55-136 47,-82 109-62,27 0-1,-27 0 1,0 0 0,-14-14-1,14 14 1,-27 27-16,27-27 16,-27 27-1,0 0 1,27-27-1,-28 27-15,1 0 32,0 0-17,0 0 1,27 13-16,-27-13 16,27 27-16,-27-27 0,27 28 15,-28-28 1,28 13-16,-27 28 15</inkml:trace>
  <inkml:trace contextRef="#ctx0" brushRef="#br0" timeOffset="483159.9148">17538 7683 0,'-14'0'16</inkml:trace>
  <inkml:trace contextRef="#ctx0" brushRef="#br0" timeOffset="481330.2057">16899 7099 0,'0'28'16,"-27"-1"15,0 0 0,0 27-15,0-13-16,-1 13 15,28-27 1,-40 82 0,40 13-1,0 27 16,0-95-15,13 1 0,28 12 15,-14-40-15,-27-40 62</inkml:trace>
  <inkml:trace contextRef="#ctx0" brushRef="#br0" timeOffset="484196.035">17755 7371 0,'-27'0'15,"0"0"17,27 13-17,-27 14 1,27 1-1,0 26 1,0-13 0,0-1-1,0 1-15,13-14 32,28 0-17,0-27 1,-41 27-16,40-27 0,28 0 47,27 0 0,-67 0-47,-28-13 15,27 13-15,0-27 16,0-1-1,-27 1 1,27 0 0,-27 0-1,0 0 1,0-14 0,0 1-1,0 12 1,-27 28-1,27-27-15,-54 27 16,27-27 0,-1 27-1,-12 0 1,40-27-16,-55 27 0,28 0 16,0 0-16,0 0 15,27 14-15,-41-14 16,0 40-16,41-13 15,-40 1-15,40-1 16</inkml:trace>
  <inkml:trace contextRef="#ctx0" brushRef="#br0" timeOffset="485152.6676">18570 7222 0,'-27'0'0,"27"13"15,-54-13-15,13 54 16,0-13 0,-13 27-1,54-41 1,81 299 93,-40-326-109,13 0 16,-13-14-1,0-13 1,-41 0 0,27 27-1,-27-27-15,0-1 16,-14 1 0,-26-13-1,13 40 1,-41 0-1,54 0-15,-13 0 16,-27 0 0,26 40-16,28-13 15,0 1-15,-27-1 16,27 13 0,14-12-1</inkml:trace>
  <inkml:trace contextRef="#ctx0" brushRef="#br0" timeOffset="486158.3892">18951 7289 0,'-14'14'78,"-27"27"-63,-13 13 1,13-27-16,14 0 0,0 0 16,-14 0-1,41 1 1,0-1 31,14-27-16,-14 27-31,27-27 16,14 0 15,-1 0-31,-13 0 16,1 0-16,-1 0 15,0 0-15,0 0 16,0 0-16,-13 0 15,13 0-15,27 0 16,-26 0 0</inkml:trace>
  <inkml:trace contextRef="#ctx0" brushRef="#br0" timeOffset="486573.6369">18991 7344 0,'0'13'47,"0"14"-32,0 0-15,0 14 16,0 0-16,0 0 16,0-1-16,0 14 15,0-13-15,0-14 16,0 0-16,0 14 16,0-14-1,0-40 32</inkml:trace>
  <inkml:trace contextRef="#ctx0" brushRef="#br0" timeOffset="487239.7397">19154 7194 0,'41'14'63,"0"54"-48,-41-41-15,54 27 16,-54-13-16,41 0 16,-41-1-16,27 15 15,-27-15-15,0-13 16,0 0-16,0 1 0,0-1 16,0 0-16,0-14 15,0 15-15,-13 12 16,13 1-1,-28-41-15,28-27 63</inkml:trace>
  <inkml:trace contextRef="#ctx0" brushRef="#br0" timeOffset="487876.335">19358 7099 0,'0'-27'32,"14"27"-1,26 0-15,1 0-1,-14 0 1,-27 14-16,0 13 31,0 0-15,0 0-1,-13-27-15,13 41 16,-27-41-16,27 27 16,-28-27-1,28 27 1,14-27 15,-14 27-31,54-27 16,-26 0-16,-15 0 0,14 0 15,28 0 1,-55-13-16</inkml:trace>
  <inkml:trace contextRef="#ctx0" brushRef="#br0" timeOffset="493358.066">17130 8456 0,'0'14'32,"-27"-14"-1,27 27-31,0 0 15,-27-27 1,27 27-16,0 14 16,0-1-1,0 1 1,0-14 0,0 0-1,0 0 16,13-27-31,-13 28 16,28-28-16,-1 27 31,0-27-15,0 0 0,-13 0-1,13 0 1,0-14-1,0 14 1,-27-41-16,27 41 16,-27-27-1,28 27-15,-28-27 16,0 0-16,27 27 16,-27-27-1,0 0 1,0-14-1,0 14 1,0 0 0,0 0-1,-14 27-15,14-27 16,-27 27 0,27-28-16,-27 28 31,0 0-16,-14 0 1,0 28 0,14-1-16,0 0 15,27 0-15</inkml:trace>
  <inkml:trace contextRef="#ctx0" brushRef="#br0" timeOffset="494654.6139">17701 8402 0,'-27'13'32,"-1"-13"-17,28 27 1,-27 1-1,27-1 1,-27-27-16,27 27 16,-27 14-1,27-1 1,-27-40-16,27 54 16,0-26-16,0 12 15,0 1 1,0 0-1,13-41-15,-13 27 16,27-27-16,1 27 16,-1-27-1,14 0 1,26 0 0,-67-14-1,14 14-15,-14-27 16,27 27-1,-27-27-15,0 14 32,0-15-17,0 1 1,-13 27-16,13-27 16,-41 27-16,0-27 15,0 27 1,-13 0-1,40 0 17,14 27-32,-27-27 0,27 27 15,0 14 1,0-14-16,0 0 31,14-27-31</inkml:trace>
  <inkml:trace contextRef="#ctx0" brushRef="#br0" timeOffset="495293.3352">18054 8470 0,'0'13'63,"-14"-13"-63,-13 41 15,-27-14 1,13 27 0,-13-13-1,27 0 1,27-14-1,0 0 1,0 0 15,81-27 1,-13 0-17,-41 0 1,0 0-16,-13 0 15,27-14-15,-1 14 16,-12 0 0,-1-27-1,0 27 1</inkml:trace>
  <inkml:trace contextRef="#ctx0" brushRef="#br0" timeOffset="495742.2654">18068 8510 0,'0'41'62,"0"-27"-62,0 13 0,0 0 16,0 0-16,0 0 15,0 0 1,0 95 46,0-95-62</inkml:trace>
  <inkml:trace contextRef="#ctx0" brushRef="#br0" timeOffset="499270.1339">18815 8768 0,'-27'0'110,"40"0"-16</inkml:trace>
  <inkml:trace contextRef="#ctx0" brushRef="#br0" timeOffset="496883.0354">18298 8252 0,'41'136'109,"-41"-109"-109,41 0 16,-41 1-16,0-1 15,27 0-15,-27 0 0,0 0 16,0 0-16,0 0 16,0 0-16,0 1 15,0-1-15,0 0 16,0 0-16,0-13 16,0 13-16,0 0 15,-13-27 16</inkml:trace>
  <inkml:trace contextRef="#ctx0" brushRef="#br0" timeOffset="497806.3388">18516 8361 0,'0'-14'16,"27"14"47,0 0-48,0 0 16,0 0-31,1 0 32,-28 28 15,0-1-32,-41 13 1,14-12-1,0-1 1,40-27 125,14 0-126,0 0 1,1 0 0,-1 0 15,-27 27-16</inkml:trace>
  <inkml:trace contextRef="#ctx0" brushRef="#br0" timeOffset="491004.6394">16505 8266 0,'-13'14'78,"-28"26"-62,41-13-16,-41 14 16,41-27-16,-41 26 15,41 1-15,-54 0 16,54 13-16,-27-13 15,27-1-15,0 1 16,0 13-16,-27-26 16,27-1-16,0 0 15,0-14-15,0 15 16,0-1-16,13-27 0,-13 40 16,0-13-1,27-27-15,-27 28 16,0-1 15,14-27-15</inkml:trace>
  <inkml:trace contextRef="#ctx0" brushRef="#br0" timeOffset="491958.661">16519 8565 0,'0'27'0,"-27"0"15,27 0 1,0 14 0,0-1-1,0 1 1,0 0-1,13-1 17,14-40-32,-27 28 15,28-28-15,12 0 16,1 0 0,0-28-1,13 1 1,-27 0-1,-27 0 1,28 27-16,-28-27 16,0 0-1,0-14 1,0 0 0,0 1-1,0 13 1,-14-14-16,-13 14 31,0 27-15,-1 0 15,-26 0-15,13 27-1,1 14 1,-1-1-1,41-13 1,0 0-16,-14-27 16</inkml:trace>
  <inkml:trace contextRef="#ctx0" brushRef="#br0" timeOffset="492406.9148">16940 8877 0,'0'27'31</inkml:trace>
  <inkml:trace contextRef="#ctx0" brushRef="#br0" timeOffset="1.00286E6">21149 7994 0,'0'20'62,"10"-20"-46,11 0-16,10 0 16,-10 0-1,0 0-15,0 0 16,20 0-1,-20 0 1,0 0 0,-21 21-1</inkml:trace>
  <inkml:trace contextRef="#ctx0" brushRef="#br0" timeOffset="500374.748">19100 8375 0,'-14'0'78,"14"54"-62,-27-27-16,27 0 15,-27 0-15,27 14 16,0-14-16,-27 14 15,27 13-15,0-13 16,0-1-16,0-12 16,0-1-16,0 0 15,68 136 48,-41-136-48,-27-41 48</inkml:trace>
  <inkml:trace contextRef="#ctx0" brushRef="#br0" timeOffset="501330.3807">19181 8578 0,'0'14'15,"0"13"17,0 13-17,0-12 1,0 12-1,0 1 1,14 0 0,13-14-1,0-27 17,1 0-32,12 0 15,15-27 1,-28 0-1,-27-1 1,27 28 0,-27-13-16,27-28 15,-27 14 1,0 13 0,0-13-1,0-27 1,0 13-1,-13 14 1,-15 27 0,28-27-16,-27 27 15,0 0 1,0 0-16,-14 0 31,-13 41-31,27-14 31,27 14-31,-28-41 16,28 40 0</inkml:trace>
  <inkml:trace contextRef="#ctx0" brushRef="#br0" timeOffset="501690.9589">19589 8809 0</inkml:trace>
  <inkml:trace contextRef="#ctx0" brushRef="#br0" timeOffset="502516.3913">19752 8456 0,'-27'27'15,"27"27"17,0-13-17,0 0 1,0-1 0,0-12-1,0-1-15,0 0 16,13-27-1,-13 27 1,28-27-16,-1 0 16,-27 27-1,81-27 1,28-81 46,-109 54-62,27 27 16,-27-28-16,27 1 16,-27 0-1,0 14 1,-13-28 0,-14 14-1,-28 0 1,28 27-1,-14 0 1,1 0 0,12 0-1,1 0 1,27 13-16,-27-13 16,27 27-16</inkml:trace>
  <inkml:trace contextRef="#ctx0" brushRef="#br0" timeOffset="503572.6934">20336 8347 0,'-54'109'63,"27"-109"-48,27 41-15,-27-14 16,-1 27-1,28-13 1,-27-41 0,27 27-16,0 0 62,14-27-62,13 0 31,0 0-15,14 0-16,-14 0 16,0 0-16,0 0 15,1 0-15,-28-14 16,40 14-16,-13 0 16</inkml:trace>
  <inkml:trace contextRef="#ctx0" brushRef="#br0" timeOffset="503955.0246">20363 8442 0,'0'14'62,"0"13"-62,0 0 0,0 0 16,0 14-16,0 0 15,0 13-15,0-27 16,0-13-16,0 13 16,0 0-16,14 0 15</inkml:trace>
  <inkml:trace contextRef="#ctx0" brushRef="#br0" timeOffset="504616.6265">20499 8605 0,'0'27'15,"14"-27"1,-14 41-16,41-14 16,-41 0-1,27-27 1,0 27 0,0-27 15,-13 0-16,13 0 1,0 0 0,-27-13-1,27 13 1,-27-41-16,0 14 16,27 27-16,-27-27 15,0-14 1,0 1-1,-13 12 1,-14-12 0,-1 40-1,28-27-15,-27 27 16,0 0 0,0 0-1,0 0 1,0 0-16,-1 40 15,28-13 17,-27-27-32,27 41 0,0 0 15</inkml:trace>
  <inkml:trace contextRef="#ctx0" brushRef="#br0" timeOffset="505402.6633">20717 8239 0,'0'13'47,"0"28"-47,40-14 16,-40 0-16,41 14 15,-41-27-15,54 26 16,-26-12-16,-28-1 16,27 27-1,0 109 32,-27-150-31,0 14-16,0 1 0,0-1 15,-14 0-15,14 27 16,-27-54-16,27-41 78</inkml:trace>
  <inkml:trace contextRef="#ctx0" brushRef="#br0" timeOffset="1.00342E6">21128 8212 0,'10'21'62,"22"-21"-46,20 0 0,-42 0-1,11 0-15,0 0 0,0 0 16,-1 0-16,1 0 15,0 0-15,10 0 32</inkml:trace>
  <inkml:trace contextRef="#ctx0" brushRef="#br0" timeOffset="1.00444E6">21586 7952 0,'0'-52'94,"42"31"-63,-22 0-15,12 21-1,-12 0 1,1 11 0,0 20-1,-21-10-15,0 0 0,0 10 16,0 0-16,0 11 15,0-11-15,-10 0 16,10 0-16,-32 11 16,32-21-16,-52 10 15,32-10-15,-1 10 16,-10-10-16,-1 0 16,12-21-1,30 0 126,11 0-126,0 0-15,135 0 79,-104 0-48,-31 0-16</inkml:trace>
  <inkml:trace contextRef="#ctx0" brushRef="#br0" timeOffset="1.00592E6">21950 7890 0,'0'20'63,"-20"-20"-63,20 32 15,0-12-15,0 1 16,0 0-16,0 10 16,0 0-1,10 1 16,11-32 157,0 0-172,10-11-1,10 11 1,-30 0-1,30 0 1,-9 0 0,-1 0-1,0 11 1,0 20 0,-31-21-1,21-10-15,-21 42 16,0-21-16,0-11 15,0 11-15,0 0 16,0 0-16,0-1 0,-21 1 16,1 21-1,-1-21 1,-10-21 0,10 21-16,0-21 15,0 0-15,-10 0 16,-11 0-16,11 0 15,0 0-15,10 0 16,-10-32 47,41 32-63</inkml:trace>
  <inkml:trace contextRef="#ctx0" brushRef="#br0" timeOffset="1.005E6">21992 7879 0,'114'0'157</inkml:trace>
  <inkml:trace contextRef="#ctx0" brushRef="#br3" timeOffset="961474.9243">8960 10117 0,'0'11'47,"0"9"-16,0 1-15,0 10-1,0 1 1,0 9 0,0-20-1,0 0-15,0-11 16,0 42-16,0-31 15,0 0-15,0 0 16,0 0-16,0 0 16,0-11-16,-11 21 0,11-20 15,0 9 1,0 22-16,0-11 16,0-10-1,0 0 1,0 0-1,0-11 1,-21-10 125</inkml:trace>
  <inkml:trace contextRef="#ctx0" brushRef="#br3" timeOffset="962683.4344">8824 10471 0,'0'11'110,"0"9"-79,11-20-31,-11 21 15,62 146 110,-41-167 0,0 0 125,72-63-187,-93 22-63,73 9 62,-73 12-30,21 20 15</inkml:trace>
  <inkml:trace contextRef="#ctx0" brushRef="#br4" timeOffset="923666.7203">10084 10024 0,'21'20'93,"-21"12"-77,20-1 0,-20-21-16,21 21 15,-21-20-15,0 10 16,32 20-16,-32-9 0,31-1 15,-31-10-15,0-1 16,21 1-16,-21 0 16,0 0-16,20-21 15,-20 21-15,0 0 16,21-21 0,-21 20-1,0-30 141,0-11-140,0 0 0,0 0-1,0-10 1,21 0 15,-21 0-31,21-11 16,-21 11-1,21 10 1,-21-10 0,21 31-16,-21-42 15,20 11 1,-20 0 0,32 0-1,-32 10 1</inkml:trace>
  <inkml:trace contextRef="#ctx0" brushRef="#br4" timeOffset="926306.5132">10636 10440 0,'31'-63'125,"31"-41"-78,-41 104-47,-21-10 62</inkml:trace>
  <inkml:trace contextRef="#ctx0" brushRef="#br4" timeOffset="924508.1332">10615 10024 0,'0'10'78,"0"21"-62,0-10-16,0 0 0,0 0 15,0-1 1,0 12-16,0-1 0,0-10 16,0 0-16,0-1 15,0 1-15,0 0 16,0 0-16,0 10 16,0-10-1</inkml:trace>
  <inkml:trace contextRef="#ctx0" brushRef="#br4" timeOffset="928446.271">10157 10867 0,'0'-21'32,"0"0"-1,10 21-15,-10-21-1,31 21 1,21-41-1,-31 41-15,0 0 0,-21-21 16,31 21-16,-10 0 16,0 0-1,41 31 48,-20 63-16,-42-63-47,0-10 15,0 0 1,0-11 0,-10 21-1,-32-31 1,21 21-16,0-21 15,-10 0-15,0 0 16,-11 21-16,32-21 16,-11 0-16,0 0 15,32 0 79</inkml:trace>
  <inkml:trace contextRef="#ctx0" brushRef="#br4" timeOffset="927703.3556">10178 10794 0,'0'10'62,"0"42"-46,0-31-16,0 10 16,0 1-16,0-1 0,10 0 0,-10 11 31,0-11-31,0 0 0,0 0 15,0-10-15,0 0 0,0 10 16,21-31 0,-21 21-1,0-31 32,0-11-47</inkml:trace>
  <inkml:trace contextRef="#ctx0" brushRef="#br4" timeOffset="929059.8144">10500 11096 0,'0'10'62,"0"21"-46,0-10-16,31 10 15,-31 1-15,0 9 16,0-20 0,21 0-16,-21 10 15,21-31 17,-21-10 14</inkml:trace>
  <inkml:trace contextRef="#ctx0" brushRef="#br4" timeOffset="929338.4209">10521 11221 0,'10'-21'47,"-10"0"-31,32 21-16,-1-31 15,11 31 1,-11-21-1,-10 21 1</inkml:trace>
  <inkml:trace contextRef="#ctx0" brushRef="#br4" timeOffset="930301.932">10750 11096 0,'0'10'16,"0"11"-1,0 0 1,-21-21 0,21 10-16,0 32 31,0-11-31,0-10 31,0 0-31,11-21 16,-11 21-1,20-21 1,1 20 0,0-20-1,0 0 1,0 0 0,-11 0-1,-10-10-15,21 10 16,-21-21-16,21 21 15,-21-21 1,0 0 0,21 21-16,-21-20 15,-63-105 110,42 125-125,1 0 16,-1 21 0,21-1-1,-21-20-15,21 32 16,0-1-1</inkml:trace>
  <inkml:trace contextRef="#ctx0" brushRef="#br4" timeOffset="931282.5888">10958 11085 0,'84'-20'78,"-53"20"-63,0 0 1,0 0 0,-31-21-16,21 21 15</inkml:trace>
  <inkml:trace contextRef="#ctx0" brushRef="#br4" timeOffset="930916.5318">10969 10971 0,'0'41'47,"0"-20"-47,21 0 16,-21 0-16,0 0 16,0-11-16,20 21 15,-20-10-15,0-10 16,0 9-16,0 1 15,0 10 1,0-10 0,0-31 62</inkml:trace>
  <inkml:trace contextRef="#ctx0" brushRef="#br4" timeOffset="933100.7679">11406 10835 0,'-11'0'94,"-20"11"-79,10 10 1,1 31 0,-1-21-1,21 0 1,-21-31-1,21 21 1,0-31 140</inkml:trace>
  <inkml:trace contextRef="#ctx0" brushRef="#br4" timeOffset="933518.6446">11406 10815 0,'21'0'47,"0"0"-31,-21 10-16,20-10 15,-20 21-15,32-21 16,-32 42-16,41-42 0,-41 31 15,31-31-15,-31 31 0,32-31 16,-32 21-16,21-21 16,-21 21-1</inkml:trace>
  <inkml:trace contextRef="#ctx0" brushRef="#br4" timeOffset="932348.0402">11416 10888 0,'0'41'109,"32"32"-93,-32 94 31,0-1 15,0-187 1</inkml:trace>
  <inkml:trace contextRef="#ctx0" brushRef="#br4" timeOffset="925822.5526">10469 10263 0,'10'0'78,"126"198"47,-136-209-78,0-9-16</inkml:trace>
  <inkml:trace contextRef="#ctx0" brushRef="#br5" timeOffset="1.01956E6">14372 10388 0,'21'-21'32,"-42"21"-1,-93 0 0,93 31-15,-83 94 46,104-114-46,10-11-16,32 41 15,-21-41 1,-11 0-16,21 21 16,-20-21-16,31 0 0,-22 0 15,12 0-15,-12 21 16,1-21-16,0 21 16,0 0-1,-21-1 1,21-20-16,-21 42 0,0-32 15,0 32 1,-11-11-16,11-10 16,-21-21-16,21 31 15,-52-31-15,32 21 16,-1-21-16,0 0 31,-10 0-31,10 0 16,0-21-16,0 21 15,0-31-15,1 31 16,20-21-16,-21 21 0,0 0 47</inkml:trace>
  <inkml:trace contextRef="#ctx0" brushRef="#br5" timeOffset="1.01504E6">12769 10325 0,'0'32'31,"0"-1"-15,11-10-16,-11 0 16,21-1-16,-21 12 15,41 9-15,-41 1 16,42 10-16,-42 0 16,31-10-16,-31-1 15,31 1-15,-31-1 16,0-9-16,21-11 15,-21-1-15,0 1 16,21 10-16,-21-10 16,0-31 31,0-11-32</inkml:trace>
  <inkml:trace contextRef="#ctx0" brushRef="#br5" timeOffset="1.01568E6">13165 10325 0,'0'11'31,"0"20"-15,0-10-16,-11 0 15,11 10-15,0 21 16,-31-10-16,31 10 15,-21 0-15,21-11 16,-31 11-16,31 11 16,-21-11-16,21 0 15,-20-21-15,20-10 16,0 0-16,-21 10 78</inkml:trace>
  <inkml:trace contextRef="#ctx0" brushRef="#br5" timeOffset="1.01677E6">13248 10763 0,'31'0'47,"-20"0"-47,20-21 0,0 21 15,0 0 1,1-21-16,9 21 0,-20 0 15,-10 0-15,9 0 16,-20-21 0,21 21-1,-42 0 32</inkml:trace>
  <inkml:trace contextRef="#ctx0" brushRef="#br5" timeOffset="1.0164E6">13290 10430 0,'0'124'62,"0"-72"-46,-11 313 31,11-344-31,-20-21-16,20 31 15,10-31 48,0 0-48,32 0 1,0-11 0,-22 11-16,1 0 15,21-31-15,-11 31 0,0 0 16,-10 0-1,0 0-15,10 0 16,-10 0 0,-21-21 15,0 1 0</inkml:trace>
  <inkml:trace contextRef="#ctx0" brushRef="#br5" timeOffset="1.01866E6">13717 10523 0,'0'-21'16,"0"1"-1,52-53 63,52 52-31,-63 21-31,-9 0 0,-12 10-16,-20 22 31,21-32-31,-21 31 0,0-10 15,0-1-15,0 1 16,-10 0-16,10 0 16,-42 0-16,42-1 15,-41 1-15,-1 11 16,11-12-16,-1-20 16,1 21-16,21-21 15,-11 0 1,21-10 31,10 10-32,1 0 1,30 0 0,-20 0-16,0 0 15,10 0 1,-31 21-16,32-21 15,-32 41-15,20-41 16,-20 31-16,21-31 16,-21 32-16,21-32 0,-21 31 15,21-31-15,-21 21 16,41 20 46</inkml:trace>
  <inkml:trace contextRef="#ctx0" brushRef="#br5" timeOffset="1.01775E6">13717 10471 0,'0'83'47,"0"-31"-32,31 219 48,-31-250-63,21-21 0,-21 31 15,0-52 48</inkml:trace>
  <inkml:trace contextRef="#ctx0" brushRef="#br5" timeOffset="1.01714E6">13217 10502 0,'385'-93'172</inkml:trace>
  <inkml:trace contextRef="#ctx0" brushRef="#br5" timeOffset="1.02056E6">14529 10502 0,'-21'0'31,"21"21"-31,0 0 16,0 0-16,0 10 15,0 0-15,0 1 16,0-12-16,291 126 156,-260-156-140,11-22-1,-21 12 1,0-1-16,-21-10 31,21 31-31,-21-32 0,0-9 16,0 30 0,0-30-1,0 9 1,-11 12-1,11-12 1,-21 32-16,21-31 16,-21-10-1,21 9 1,-20 32-16,20-21 16,-21 21-16,21-20 15,-42 20-15,42-21 16,-10 21-16,10-21 0,-21 21 15,0 0 1,0 0 0,1 0-1,-53 10 17,-31 126 14</inkml:trace>
  <inkml:trace contextRef="#ctx0" brushRef="#br5" timeOffset="1.02195E6">15642 10336 0,'0'21'79,"0"-1"-64,0 12-15,0-1 16,0 21-16,0-10 15,0 10-15,0-11 16,0 11-16,0-20 16,0-12-16,0 1 15,0 0 1,0-31 46,0-11-46</inkml:trace>
  <inkml:trace contextRef="#ctx0" brushRef="#br5" timeOffset="1.02364E6">16444 10419 0,'0'-21'16,"0"0"30,0 1-30,10 20-16,11-21 31,0 21-31,-21-21 16,21 21-16,0-21 16,-1 21-1,1 0 1,11 0-1,-1 0 1,-31 11 0,41-11-16,-9 20 15,-12-20-15,1 32 16,0-32-16,-21 41 0,31-41 0,-31 32 16,0-1 15,0 0-31,0-10 15,-10-21 1,-11 21-16,0-21 16,-10 31-16,-11-31 15,11 0-15,-10 0 16,-12 21-16,-30-21 16,10 0 46,167 0-31</inkml:trace>
  <inkml:trace contextRef="#ctx0" brushRef="#br5" timeOffset="1.02283E6">16475 10398 0,'0'21'46,"0"0"-46,0 10 16,0 0-16,0 21 16,0-10-16,0 10 15,0-10-15,0 10 16,0-21-16,0-10 16,0 10-1,0-52 32</inkml:trace>
  <inkml:trace contextRef="#ctx0" brushRef="#br5" timeOffset="1.02508E6">16860 10471 0,'0'-10'15,"0"-11"1,0-21 15,0 21-15,11 21-16,155-72 125,-134 72-109,-12 0-16,1 10 15,0-10-15,0 21 16,20 10-1,-41 0 1,0 21-16,0-20 16,-31 20-1,10-52 1,1 31-16,-1-31 16,-21 31-16,11-31 15,0 21-15,-1-21 16,-9 0-16,30 0 15,-30 0 1,72 21 62,-10-21-62,0 21-16,10-21 0,0 41 15,11-20-15,-11 0 16,0-21-16,11 41 16,-11-41-16,-10 21 15,0-21-15,0 21 16,-1-21 15,1 0 16</inkml:trace>
  <inkml:trace contextRef="#ctx0" brushRef="#br5" timeOffset="1.02422E6">16902 10471 0,'0'250'109,"0"-198"-62,10-52 0,-10-10-32,0-11 1,0-10 0</inkml:trace>
  <inkml:trace contextRef="#ctx0" brushRef="#br5" timeOffset="1.02612E6">17422 10409 0,'-62'83'109,"31"94"-62,41-156-31,-10 0-16,42-21 0,-42 31 15,31-31 1,-10 21-16,21-21 15,-22 0-15,22 0 16,-11 0 0,0 0-1,1 0 1,-1 0 0,11-11-1,-11-10 1,-10 1-1,-21-1 1,20 21 0,-20-21-16,0 0 15,21 21-15,-21-21 16,0 0 0,0-10-1,0 10-15,0 1 16,0-1-16,0-10 15,-10 31 1,10-32-16,-31-9 16,10 9-1,-21 1 1,-218 125 78</inkml:trace>
  <inkml:trace contextRef="#ctx0" brushRef="#br5" timeOffset="1.029E6">17963 10315 0,'0'31'62,"0"-20"-46,0 30-16,0-9 0,0-1 15,0 21-15,-20 10 16,20 1-16,0-11 16,0-21-16,0 0 15,0-10-15,0 0 16,0 0-1,0-32 48</inkml:trace>
  <inkml:trace contextRef="#ctx0" brushRef="#br5" timeOffset="1.02973E6">17943 10357 0,'0'-21'31,"0"31"31,41-10-62,-20 21 16,0-21-16,0 21 0,-1-21 0,1 42 31,0-22-31,0 1 0,-21 0 16,52 0-16,-52 0 15,21-1-15,-21 1 16,21 0-16,-21 0 16,-157 166 109,137-187-125,-1 0 15,0 0-15,0 0 16,0 0 15,32 0 32,10 0-48</inkml:trace>
  <inkml:trace contextRef="#ctx0" brushRef="#br5" timeOffset="1.03096E6">18421 10336 0,'-20'0'0,"20"10"31,-21-10-31,21 21 16,-21 10 0,21 11-1,-21-11 1,21-10-16,0 0 15,0 0-15,0 10 16,0 0-16,0-10 16,0 0-16,0 10 15,11 11 1,9-22 0,12 1-1,-1-21 1,-31 21-16,31-21 15,0 0 1,1 0 0,-32 21-16,20-21 15,53-11 32,-52 11-47,10-31 31,-20 31-15,-11-21 0,20 21-1,-20-10-15,32-21 16,-32 10 0,21 0-1,-21 0 1,0-10-1,0 0 1,0 0 0,0 10-1,0 0 1,0 0 0,-11 21-16,11-21 15,-21 1 1,21-1-1,-21 21-15,21-21 16,-20 21-16,20-21 16,-32 21-16,32-21 15,-20 21-15,20-21 16,-21 21-16,0 0 16,0 0-1,-10 0 1,10 0-16,0 0 15,-20 21 1,20 0 0</inkml:trace>
  <inkml:trace contextRef="#ctx0" brushRef="#br5" timeOffset="1.03219E6">18692 10315 0,'63'0'93,"-32"0"-93,10 10 0,-9-10 16,9 0-16,11 0 16,-10 0-16,10 0 15,-21 0-15,0-10 16,-10 10-16,0 0 16,0 0-1</inkml:trace>
  <inkml:trace contextRef="#ctx0" brushRef="#br5" timeOffset="1.03168E6">18942 10336 0,'0'21'78,"10"52"-47,11 93 16,-21-135-47,0 53 31,0-64-15,21-20 15,-21-10 0</inkml:trace>
  <inkml:trace contextRef="#ctx0" brushRef="#br5" timeOffset="1.03321E6">19119 10388 0,'10'0'62,"105"0"-30,-84 0-32,21-21 15,-21 21-15,11 0 16,10-31-16,0 31 16,-10 0-16,-11 0 15,-10 0-15,10 0 16,-10 0 15</inkml:trace>
  <inkml:trace contextRef="#ctx0" brushRef="#br5" timeOffset="1.03271E6">19358 10377 0,'0'292'125,"0"-261"-125,0-10 0,0 0 16,0 0-16,0 10 16,21-31-1,-21-11 48</inkml:trace>
  <inkml:trace contextRef="#ctx0" brushRef="#br5" timeOffset="1.03387E6">19868 10357 0,'0'10'47,"0"32"-31,-10-11-16,10 0 15,0 11-15,0 10 16,0-21-16,0 0 16,0 1-16,0-12 15,0 1-15,0 31 16,10-52-1,-10 21-15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6:37.152"/>
    </inkml:context>
    <inkml:brush xml:id="br0">
      <inkml:brushProperty name="width" value="0.05292" units="cm"/>
      <inkml:brushProperty name="height" value="0.05292" units="cm"/>
      <inkml:brushProperty name="fitToCurve" value="1"/>
    </inkml:brush>
  </inkml:definitions>
  <inkml:trace contextRef="#ctx0" brushRef="#br0">0 106 0,'9'0'140,"10"0"-124,0 0 0,9-19-1,0 19 1,-1 0 0,1-18-1,-18 18-15,8 0 0,19 0 16,-27 0-1,18-19-15,-10 19 16,-8 0-16,8 0 16,1 0-16,-1 0 15,1 0-15,0 0 16,-1-18-16,1 18 16,-1 0-16,1 0 15,9 0 1,0 0-1,-10 0 1,10 0 0,10 0-16,-10 0 15,-1-19 1,-8 19 0,0 0-16,-1 0 15,1 0-15,-1 0 16,1 0-16,0 0 15,-1 0-15,1 0 16,-10 0-16,10 0 16,-1 0-16,1 0 15,0 0-15,-1 0 16,1 0-16,-1 0 16,1 0-16,0 0 15,9 0 1,0 0-16,-1 0 15,-8 0 1,0 0 0,-1 0-1,1 0 1,-1 0 0,1 0-1,9 0 1,0 0-1,0 0 1,-10 0 0,1 0-16,0 0 0,-1 0 15,10 0-15,-9 0 16,-1 0-16,1 0 16,0 0-16,-1 0 15,1 0-15,-1 0 16,1 0-16,0 0 15,-1 0-15,-8 0 16,8 0-16,19 0 16,-9 0-1,0 0 1,-9 0 0,9 0-1,0 0 1,9 0-1,-9 0 1,0 0 0,0 9-1,-1-9 1,11 0 0,-20 0-16,20 0 15,-20 0 1,1 0-16,-1 0 15,1 0-15,0 0 16,-1 0-16,1 0 0,-10 0 16,10 0-1,-1 0-15,1 0 0,0 0 16,8 0 0,-8 0-16,0 0 15,27 0 1,-27 0-16,18 0 15,-18 0 1,9 0 0,-10 0-16,1 0 15,9 0 1,0 0 0,9 0-16,-9 0 31,0 0-31,0 0 15,-10 0 1,29 0 0,-29 0-16,1 0 15,-10 0-15,10 0 16,-1 0-16,29 0 16,-29 0-1,1 0-15,0 0 16,-10 0-16,10 0 15,-1 0-15,1 0 16,-1 0-16,1 0 16,0 0-16,-1 0 0,1 0 15,-1 0-15,1 0 16,0 0-16,-10 0 16,10 0-16,-1 0 15,1 0-15,-1 0 16,1 0-16,28 0 15,-38 0 1,28 0 0,-18 0-16,-1 0 15,-8 0-15,-10 19 16,37-19-16,-9 0 16,0 0-1,-10 0 1,1 0-1,9 0 1,0 0 0,9 0-1,-28 0-15,28 0 16,-18 0 0,-10 0-16,10 0 15,0 0-15,-1 0 16,1 0-16,-1 0 15,1 0-15,0 0 16,-1 0-16,1 0 0,-1 0 16,1 0-16,0 0 15,-10 0-15,10 0 16,-1 0-16,1 0 16,27 0-1,-27 0-15,-1 0 16,-8 0-16,36 0 15,-27 0 1,0 0-16,-1 0 16,1 0-16,-1 0 15,-8 0-15,8 0 16,1 0-16,9 0 16,9 0-1,-9 0 1,-9 0-16,-1 0 15,1 0-15,-1 0 16,-8 0-16,8 0 16,1 0-16,-1 0 15,1 0-15,0 0 16,-1 0-16,10 0 16,0 0-1,9 0 1,-9 0-1,0 0 1,0 0 0,0 0-1,9 0 1,-9 0 0,0 0-1,19 0 1,-20 0-1,-8 0-15,9 0 16,0 0 0,0 0-1,0 0 1,9 0 0,-9 0-1,0 0 1,0 0-1,0 0 1,9 0 0,-9 0-1,0 0 1,0 18 0,18-18-1,-27 0-15,-1 0 16,1 0-16,-1 0 15,1 0-15,-10 0 16,10 0-16,0 0 0,-1 0 16,1 0-16,-1 0 15,1 0-15,0 0 16,-1 0-16,1 0 16,-1 0-16,1 0 15,-10 0-15,10 0 16,0 0-16,18 0 15,-28 0 1,28 0 0,-18 0-1,0 0 32,-10 0 16,9 0 124,1 0-156,0 0 79</inkml:trace>
</inkml:ink>
</file>

<file path=ppt/ink/ink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37:57.153"/>
    </inkml:context>
    <inkml:brush xml:id="br0">
      <inkml:brushProperty name="width" value="0.05292" units="cm"/>
      <inkml:brushProperty name="height" value="0.05292" units="cm"/>
      <inkml:brushProperty name="fitToCurve" value="1"/>
    </inkml:brush>
  </inkml:definitions>
  <inkml:trace contextRef="#ctx0" brushRef="#br0">29 98 0,'-28'0'63,"28"14"124,14-14-187,27 0 16,-14 0-1,0 0-15,0 0 16,0 0-16,-13 0 16,13 0-16,27 0 0,-13 0 15,0 0-15,-14 0 16,0 0-16,0 0 16,1 0-16,-1 0 15,14 0 1,-1 0-1,-13 0-15,1 0 16,-1 0-16,0 0 16,14 0-16,-14 0 15,0 0-15,0 0 16,0 0-16,1 0 16,-15 0-16,28-14 0,-28 14 15,15 0-15,-1 0 16,0 0-16,14 0 15,-14 0 1,0 0 0,14 0-1,13 0 1,-27 0 0,0-27-16,1 27 15,-1 0-15,0 0 16,-14 0-16,15 0 15,26 0-15,-40 0 16,13 0-16,27 0 16,-13 0-1,-14 0-15,0 0 16,0-27-16,0 27 16,1 0-16,-1 0 15,-14 0-15,15 0 16,26 0-1,-41 0-15,15 0 16,-1 0-16,0 0 16,0 0-16,0 0 15,0 0-15,1 0 16,-1-27-16,0 27 16,0 0-16,0 0 15,0 0-15,1 0 0,-1 0 16,0 0-1,-13 0-15,13 0 0,0 0 16,0 0-16,0 0 16,0 0-16,1 0 15,-1 0-15,0 0 16,0 0-16,0 0 16,0 0-16,-13 0 15,13 0-15,0 0 16,0 0-16,1 0 15,-1 0-15,0 0 16,14 0-16,-1 0 16,-12 0-1,-42 0 110</inkml:trace>
</inkml:ink>
</file>

<file path=ppt/ink/ink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39:03.935"/>
    </inkml:context>
    <inkml:brush xml:id="br0">
      <inkml:brushProperty name="width" value="0.05292" units="cm"/>
      <inkml:brushProperty name="height" value="0.05292" units="cm"/>
      <inkml:brushProperty name="fitToCurve" value="1"/>
    </inkml:brush>
  </inkml:definitions>
  <inkml:trace contextRef="#ctx0" brushRef="#br0">0 180 0,'13'0'156,"15"0"-141,12 0 1,-13 0-16,1 0 16,-1 0-16,0 0 15,14 0-15,-1 0 16,15 0-16,-15 0 16,1-41-16,27 41 0,-14 0 15,14 0-15,-13 0 16,13-27-16,-28 27 15,28 0-15,-27 0 16,0 0-16,0 0 16,-1 0-16,15 0 15,-15 0-15,1 0 16,0 0-16,-14 0 16,14 0-16,-14 0 15,0 0-15,0 0 16,0 0-16,1 0 15,-1 0-15,0 0 16,0 0-16,14 0 16,0 0-16,-1 0 0,-12 0 15,12 0-15,15 0 16,-15 0-16,1 0 16,0 0-16,0 0 15,13 0-15,-13 0 16,-1-28-16,1 28 15,14 0-15,-15 0 16,1 0-16,0 0 16,13-40-16,-27 40 15,-13 0-15,13 0 16,0 0-16,0 0 16,1 0-16,-1 0 15,0 0-15,0 0 0,14 0 16,-14 0-16,0 0 15,0 0-15,0 0 16,1 0-16,-28-14 16,40 14-16,1 0 15,0 0 1,13 0 0,-13 0-1,-14 0 1,0 0 15,-13 0-31,-14-27 16,54 27-16,-13 0 15,-14 0 1</inkml:trace>
</inkml:ink>
</file>

<file path=ppt/ink/ink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40:14.216"/>
    </inkml:context>
    <inkml:brush xml:id="br0">
      <inkml:brushProperty name="width" value="0.05292" units="cm"/>
      <inkml:brushProperty name="height" value="0.05292" units="cm"/>
      <inkml:brushProperty name="fitToCurve" value="1"/>
    </inkml:brush>
  </inkml:definitions>
  <inkml:trace contextRef="#ctx0" brushRef="#br0">0 93 0,'54'0'250,"-27"0"-234,0 0 0,14 0-1,-14 0-15,0 0 16,-13 0-16,13 0 15,14-27-15,-28 27 16,42 0-16,-15 0 16,1 0-16,0-28 15,13 28-15,-13 0 16,-14 0-16,0 0 16,0 0-16,1 0 15,-1-27-15,0 27 16,-13 0-16,13 0 15,0 0-15,0 0 16,0 0-16,41 0 16,-14 0-1,-26 0 1,-1 0-16,14 0 16,-14 0-16,0 0 15,0 0-15,14 0 16,-14 0-1,0 0-15,0 0 16,0 0-16,1 0 16,-1 0-16,0 0 15,0 0-15,-13 0 16,13 0-16,0 0 16,0 14-16,0-14 0,1 0 15,39 0 1,-39 0-16,12 0 15,-12 0 1,-1 0-16,0 0 16,0 0-16,-13 0 15,40 0 1,-27 0-16,-13 0 16,13 0-16,0 0 15,0 0-15,0 0 16,1 0-16,-1 27 15,0-27-15,0 0 16,0 0-16,0 0 16,1 0-16,-1 0 15,0 0-15,0 0 0,0 0 16,-13 0-16,13 0 16,27 0-16,-40 0 15,40 0-15,-27 0 16,14 0-16,0 0 15,-14 0-15,14 0 16,0 0-16,13 0 16,-13 0-16,-1 0 15,-12 0-15,-1 0 16,0 0-16,0 0 16,0 0-16,0 27 15,0-27-15,1 0 0,-15 0 16,14 0-16,1 0 15,-1 0-15,0 0 16,0 0-16,0 0 16,0 0-16,1 0 15,-1 0-15,0 0 16,0 0-16,-13 0 16,13 0-16,0 0 15,0 0-15,0 0 16,0 0-16,14 0 15,-14 0-15,14 0 16,13 0-16,-13 0 16,0 0-16,0 0 0,-14 0 15,0 0 1,0 0-16,0 0 0,1 0 16,-1 0-16,0 0 15,0 0-15,-13 0 16,13 0-16,0 0 15,0 0-15,0 0 16,0 41-16,1-41 16,-1 0-16,0 0 15,14 0 1,-1 0 0,15 0-16,-28 0 31,0 0-31,-13 0 31,40 0 16,-27 0-31,-13 0-1,13 0 1,-68 0 109</inkml:trace>
</inkml:ink>
</file>

<file path=ppt/ink/ink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40:30.177"/>
    </inkml:context>
    <inkml:brush xml:id="br0">
      <inkml:brushProperty name="width" value="0.05292" units="cm"/>
      <inkml:brushProperty name="height" value="0.05292" units="cm"/>
      <inkml:brushProperty name="fitToCurve" value="1"/>
    </inkml:brush>
  </inkml:definitions>
  <inkml:trace contextRef="#ctx0" brushRef="#br0">0 573 0,'14'0'78,"-1"0"-62,-13-14 0,28 14-16,-1 0 15,0 0 1,0 0-1,0 0 1,0 0-16,14 0 16,0 0-16,13 0 15,-13-27-15,0 27 16,-1 0-16,15 0 16,-14-40-16,-1 40 15,1 0-15,-14 0 0,0 0 16,1-28-1,-1 28-15,0 0 0,0 0 16,0 0-16,0 0 16,1 0-16,12 0 15,1 0 1,13-27 0,-26 27-1,-15 0-15,14 0 16,0 0-16,1-27 15,-1 27-15,0 0 16,14 0-16,13 0 16,-13 0-16,0 0 15,-14-27-15,13 27 0,-12 0 16,-1 0-16,14 0 16,-1-27-16,1 27 15,-14 0-15,0 0 16,1 0-16,-15 0 15,28-41-15,-14 41 16,-13 0-16,13 0 16,0 0-16,41-27 15,-41 27 1,0 0-16,0 0 16,1 0-16,-1 0 15,0-27-15,27 27 16,-27 0-16,1 0 15,-1-28 1,0 28-16,0 0 0,0 0 16,0-27-16,1 27 15,-1 0-15,0 0 16,0-27-16,0 27 16,0 0-16,1 0 15,-1-41-15,0 41 16,0 0-16,0 0 15,0-27-15,1 27 16,-1 0-16,0 0 16,0-27-16,0 27 15,0 0 17,0 0-17,-13 0 32,-14-27-31,27 27-16,0 0 15,14 0 17,0-27-17,-14 27 32,-13 0-31,13 0 15,-27-27 0,27 27-15</inkml:trace>
</inkml:ink>
</file>

<file path=ppt/ink/ink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40:32.090"/>
    </inkml:context>
    <inkml:brush xml:id="br0">
      <inkml:brushProperty name="width" value="0.05292" units="cm"/>
      <inkml:brushProperty name="height" value="0.05292" units="cm"/>
      <inkml:brushProperty name="fitToCurve" value="1"/>
    </inkml:brush>
  </inkml:definitions>
  <inkml:trace contextRef="#ctx0" brushRef="#br0">0 435 0,'13'0'125,"14"0"-110,14 0 1,0-14-16,-14 14 16,14 0-1,366-81 63,-353 81-62,-13 0-16,-14 0 16,1-41-16,-1 41 0,0 0 15,0 0-15,0-27 16,0 27-16,1 0 16,-1 0-16,0-27 15,0 27-15,0 0 16,-13 0-16,13 0 15,0 0-15,-27-28 16,41 28-16,-14 0 16,0 0-16,0 0 15,1-27-15,-1 27 16,0 0-16,0 0 16,0 0-16,14 0 15,-14 0 1,-27-27-1,27 27-15,0 0 16,14 0 0,14-27-1,-15 27 1,1 0 0,0 0-1,-14-27-15,41 27 16,-41 0-1,0 0-15,0 0 16,1 0-16,-15 0 16,41-27-1,-26 27-15,-1 0 16,27 0-16,-13 0 16,0 0-1,-14 0 1,0 0-1,0 0 17,0 0-17,0 0 1,-13 0 0,-14-28-1,54 28-15,-13 0 16,-14 0-1,14 0 1,-14 0 0,-27-27-16,27 27 15,1 0 1,-1 0 0,0 0 46,-27-27-62</inkml:trace>
</inkml:ink>
</file>

<file path=ppt/ink/ink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37:50.166"/>
    </inkml:context>
    <inkml:brush xml:id="br0">
      <inkml:brushProperty name="width" value="0.05292" units="cm"/>
      <inkml:brushProperty name="height" value="0.05292" units="cm"/>
      <inkml:brushProperty name="fitToCurve" value="1"/>
    </inkml:brush>
  </inkml:definitions>
  <inkml:trace contextRef="#ctx0" brushRef="#br0">16890 2130 0,'-27'0'94,"0"0"-94,-1 0 16,-26 0-1,27 0 1,0 0-16,0 0 15,-1 0-15,1 0 16,-13 0 0,12 41-1,28-14 17,0-13-1,14 27-16,27-41 1,-14 0-16,0 0 16,0 0-16,0 0 15,1 0-15,-1 0 16,0 0-16,14 0 16,-41 13-1,27-13-15,-27 27 16,27-27-1,-27 28-15,27-1 16,-27 0 0,0 27 15,0-40-31,0 13 16,-13-27-1,13 27 1,-41-27-1,-27 0 1,41 0-16,-14 0 16,0 0-16,14 0 15,-14-13 1,14 13 0,0 0-1,27-28 79</inkml:trace>
  <inkml:trace contextRef="#ctx0" brushRef="#br0" timeOffset="-1719.8302">16496 1981 0,'-14'0'157,"-13"0"-126,14 0-16,-14 0 1,-1 0 0,1 0-1,0 0 17,0 0-17,0 0 16,27 14-15,0 13 140,0 0-140,0 27 0,0-27-1,0 14-15,0 13 16,0-26-16,0-1 0,-27 0 15,27 0-15,0-13 16,0 13-16,0 0 16,0 0-16,0 14 15,0 13 1,0-13 0,0-14-1,0 0 1,0 1 15,0-1 63,13-27 125,14 0-204,14 0 1,0 0-1,0 0 1,-14 0 15,0 0 1</inkml:trace>
  <inkml:trace contextRef="#ctx0" brushRef="#br0" timeOffset="1247.0405">17134 2225 0,'-27'0'47,"27"28"0,-27-28-47,27 27 16,0 27-1,0-13 1,-27-41-16,27 27 16,0 0-1,0-13-15,0 13 16,0 0-1,14-27 1,-14 27 0,27-27-16,0 27 15,0-27 1,0 0 0,0 41-1,1-41 1,12 0-1,1-27 1,13 27 0,-27-27-1,1 27 1,-28-27 0,27 27-16,-27-27 15,13 27 1,-13-28-16,28 28 15,-28-40 1,0 12 0,27-67 31,-27 68-32,0 0 1,-14 0-1,-13 0 1,0 27 0,27-27-16,-27 27 15,-1-28 1,1 28 0,-13 0-1,-1 0 1,0 0-1,-13 0 1,54 14-16,-41-14 16,41 41-16,-27-41 0,27 40 15</inkml:trace>
  <inkml:trace contextRef="#ctx0" brushRef="#br0" timeOffset="2602.0456">17555 2429 0,'14'-27'94,"13"27"-94,0 0 16,1 0-1,-28 14 1,27-14-16,-27 27 31,0-14 1,-14-13-32,14 28 15,-27-28-15,0 40 16,0-40-1,40 0 95,14 0-95,14 0 1,0 0-16,-14 0 16,0 27 15,-27 1-15,0-1 15,0-14-16,-13-13 1,-15 41 0,-12-41-1,-83 0 17,110 0-17,-14 0 16,27-13 1</inkml:trace>
  <inkml:trace contextRef="#ctx0" brushRef="#br0" timeOffset="3839.5524">17732 1995 0,'14'0'62,"13"0"-46,14 0-16,-14 0 16,27 0-1,-40 0 1,13 0 0,0 0 30,-27 13-46,0 14 32,0 0-17,0 14 1,0-14-16,0 1 16,0-1-16,0 0 0,0 0 15,0 0-15,0-13 16,0 13-16,0 0 15,0 0-15,0 0 16,0 1-16,0-1 16,0 0-16,0 14 15,0-14 1,0 0 31,-14-27 93,-13 0-124,14 0 15,-15 0 32,1 0-48,0 0 1,0 0 0,0 0-1,40 0 79</inkml:trace>
  <inkml:trace contextRef="#ctx0" brushRef="#br0" timeOffset="4854.9161">18126 1886 0,'14'0'109,"13"0"-93,0 0-1,0 0 1,-27 13 31,0 15-16,0 12-31,-14-40 16,14 28-16,-27-28 15,27 27-15,-27-27 16,0 27 0,0 0 30,40-27 33,-13 27-79,14-27 15,40 0 1,1 0-16,-15 0 15,15 0 1</inkml:trace>
</inkml:ink>
</file>

<file path=ppt/ink/ink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45:45.754"/>
    </inkml:context>
    <inkml:brush xml:id="br0">
      <inkml:brushProperty name="width" value="0.05292" units="cm"/>
      <inkml:brushProperty name="height" value="0.05292" units="cm"/>
      <inkml:brushProperty name="fitToCurve" value="1"/>
    </inkml:brush>
  </inkml:definitions>
  <inkml:trace contextRef="#ctx0" brushRef="#br0">0 25 0,'21'0'110,"-11"0"-95,11 0-15,0 0 16,0 21-16,-1-21 16,22 0-16,-11 0 15,1 0-15,-12 0 16,12 0-16,-1 0 15,0 0-15,11 0 16,-11 21-16,0-21 16,0 0-16,11 0 15,-11 0-15,0 0 16,1 0-16,-1 0 16,11 0-16,-11 0 15,0 0-15,-10 0 0,0 0 16,-1 0-16,1 0 15,0 0-15,114 20 47,-41-20-15,-63 0-17,-10 0-15,0 0 16,0 0-16,0 0 15,-11 0-15,11 0 16,0 0-16,0 0 0,10 0 16,-10 0-16,-1 0 15,1 0-15,0 0 16,0 0-16,0 0 16,-1 0-16,1 0 15,0 0-15,0 0 16,0 0-16,-11 0 15,11 0-15,21 0 16,-22-10-16,1 10 16,10 0-16,1 0 15,-1 0-15,0 0 16,11 0-16,-11 0 16,0-21-16,1 21 15,9 0-15,-10 0 16,-10 0-16,10 0 0,1 0 15,-1-31-15,-10 31 16,0 0-16,-1 0 16,1 0-16,0 0 15,0 0-15,0 0 16,-1 0-16,1-21 16,0 21-16,0 0 15,10 0 1,-10 0-1,0 0 1,0 0 31,-1 0-31,1 0 15</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40:54.221"/>
    </inkml:context>
    <inkml:brush xml:id="br0">
      <inkml:brushProperty name="width" value="0.05292" units="cm"/>
      <inkml:brushProperty name="height" value="0.05292" units="cm"/>
      <inkml:brushProperty name="fitToCurve" value="1"/>
    </inkml:brush>
    <inkml:brush xml:id="br1">
      <inkml:brushProperty name="width" value="0.07" units="cm"/>
      <inkml:brushProperty name="height" value="0.07" units="cm"/>
      <inkml:brushProperty name="fitToCurve" value="1"/>
    </inkml:brush>
    <inkml:brush xml:id="br2">
      <inkml:brushProperty name="width" value="0.05292" units="cm"/>
      <inkml:brushProperty name="height" value="0.05292" units="cm"/>
      <inkml:brushProperty name="color" value="#ED1C24"/>
      <inkml:brushProperty name="fitToCurve" value="1"/>
    </inkml:brush>
  </inkml:definitions>
  <inkml:trace contextRef="#ctx0" brushRef="#br0">-276 8133 0,'0'-13'62,"14"13"-46,13-28-1,0 28 1,0 0 0,-13 0-1,40 0 1,-13 28 0,0-28-16,-14 40 31,0 28-16,-27-13 1,27 13 0,-27-14-1,27-54 1,-27 13-16,0 15 31,-13-28 125,13-14-140,-41 14-16,14 0 31,-41 0-15,0-14 0,14 14-1,40 0-15,-40 14 16,27-14-1,0 27 1,-1 0 15,28 1-15,0-1 0,0 0 15,14 0-16,13-27 1,14 0 0,-14 0-16,27 0 15,-26 0 1,26-14 0,-27-40-16,27 27 15,-40 27 1,-14-27-1,27 27 17,-27-27 30,27 27-62</inkml:trace>
  <inkml:trace contextRef="#ctx0" brushRef="#br0" timeOffset="703.8217">10 7970 0,'0'-27'16,"13"27"46,28 14-46,176 393 78,-217-353-94,0-13 0,0 0 15,0 0-15,0-1 16,0 15-16,0-28 16,-27 0-16,0 14 15,0-14 1,0-27-1,-1 0 17</inkml:trace>
  <inkml:trace contextRef="#ctx0" brushRef="#br0" timeOffset="2304.8343">797 8025 0,'-27'0'47,"27"13"-32,-27-13 1,27 41-16,-41 0 16,41-1-1,0-12 1,-27-1-16,27 0 16,0 0-16,0 27 15,0-40-15,27 54 16,-27-41-1,27 27 1,-27-13 0,41-41-16,-41 27 15,27-27-15,0 27 16,1-27 0,-28 28-1,27-28-15,0 0 16,14 0-1,-1 0 1,-12 0 0,-1 0-1,0 0 1,0-14 0,0 14-1,-27-27-15,27 27 16,-27-27-16,28 27 15,-28-27-15,27 27 16,-27-28-16,41 1 16,-41 0-1,13-326 126,-13 312-141,-27 14 16,0-14-1,0 14 1,-1-14-1,1 41-15,27-13 16,-27 13 0,0 0-16,0-41 15,0 41 1,-1 0 0,1 0-1,-13 27 1,12-27-1,1 41-15,-14-14 16,14 14-16,0 13 16,0-13-16,-14-14 15</inkml:trace>
  <inkml:trace contextRef="#ctx0" brushRef="#br0" timeOffset="3146.4095">1055 8391 0,'14'27'79,"13"-27"-64,-27 41-15,54 0 16,-54-14-16,41 0 15,27 28 1,-27-15 0,13-12-1,-27-28 1,-54-28 46</inkml:trace>
  <inkml:trace contextRef="#ctx0" brushRef="#br0" timeOffset="4001.1205">1544 8310 0</inkml:trace>
  <inkml:trace contextRef="#ctx0" brushRef="#br0" timeOffset="3781.2142">1572 8514 0,'0'27'46,"0"0"-30,0 0-16,0 0 16,0 0-16,0 1 0,0 12 15,0-53 63,0-14-62,0-1-16</inkml:trace>
  <inkml:trace contextRef="#ctx0" brushRef="#br0" timeOffset="4889.8927">1830 8351 0,'13'0'15,"42"0"1,-28 0-16,-14 0 16,14 0-16,1 0 15,-1 0-15,0 0 16,0 0-16,0 40 16,0-40-16,1 0 15,12 0 1,-12 0-1</inkml:trace>
  <inkml:trace contextRef="#ctx0" brushRef="#br0" timeOffset="4536.3742">1938 8201 0,'27'0'63,"1"0"-63,-1 0 15,0 0-15,27 0 32,-27 0-32,14 0 15</inkml:trace>
  <inkml:trace contextRef="#ctx0" brushRef="#br0" timeOffset="5594.3569">2563 7997 0,'0'28'46,"0"-1"-30,0 13-16,0 1 16,0 27-16,0-27 15,0 0-15,0-1 16,0 1-16,0 149 78,0-203-15</inkml:trace>
  <inkml:trace contextRef="#ctx0" brushRef="#br0" timeOffset="5967.1126">2577 8432 0,'0'-27'31,"27"0"-31,0 0 15,14-14 1,13-14 0,-27 28-1,0 0-15,1 0 16,-1 0-16,0-14 16,0 41-16,14-41 15,-14 41-15,-27-27 16,14 27-16,-14 14 62,-55-14-46,28 27-16</inkml:trace>
  <inkml:trace contextRef="#ctx0" brushRef="#br0" timeOffset="6355.8185">2767 8215 0,'0'27'16,"0"0"15,13-27-31,-13 27 16,41-27-16,-41 55 16,41-28-16,-41 0 15,41 0-15,-41 0 16,27-27-16,-27 55 15,27-55-15,-27 13 16,27-13-16,-27 27 16,27-27 46</inkml:trace>
  <inkml:trace contextRef="#ctx0" brushRef="#br1" timeOffset="57264.7669">4478 7848 0,'0'14'0,"0"13"31,0 0-15,0 27-1,0-27-15,0 1 16,0-1-16,0 0 15,0 14-15,0 13 16,0-13-16,-41-1 16,41 1-16,0-14 15,0 1-15,0-1 16,0 13-16,0-12 31,0-1 0,14-27 48,13 0-64,0 0 1,14 0-1,-14 0-15,0 0 0,0 0 16,1 0 0,-1-14-16,0 14 0,0 0 15</inkml:trace>
  <inkml:trace contextRef="#ctx0" brushRef="#br1" timeOffset="57709.9048">4464 8188 0,'14'0'31,"27"0"-15,27 0-1,-41-28-15,0 28 16,-13 0-16,13 0 15,-27-27-15,54 27 16,-27 0 0</inkml:trace>
  <inkml:trace contextRef="#ctx0" brushRef="#br1" timeOffset="58099.6842">4464 7889 0,'14'0'47,"27"0"-31,-14 0-1,0 0-15,14 0 16,13 0-16,-27-41 16,1 41-16,-1 0 15,13 0 1</inkml:trace>
  <inkml:trace contextRef="#ctx0" brushRef="#br1" timeOffset="59251.9189">4994 7929 0,'-27'0'31,"27"14"-15,-27-14-1,27 14-15,-27 26 32,27 1-32,-27-14 15,27 0-15,0 1 16,0-1-16,13 109 47,204-41 47,-176-95-79,0 0 1,13 0-1,-13-14 1,-14 14 0,-27-27-16,27 27 15,-27-27 1,27 27-16,-27-27 16,28-1-1,-28 1 1,0-13-1,0 12 1,0 1-16,0-27 16,-14 13-1,14 0 1,-27 41 0,27-27-16,-54 0 15,26 0 1,-12-14-1,12 41 1,1-27 0,-13 27-1,12 0 1,1 0-16,27 14 0,-41 13 31,-13-27-31,54 40 16,-27-12-16</inkml:trace>
  <inkml:trace contextRef="#ctx0" brushRef="#br1" timeOffset="59875.7856">5198 8201 0,'231'204'109,"-231"-191"-109,41-13 16,-41 28-16,27-28 16,0 0-1</inkml:trace>
  <inkml:trace contextRef="#ctx0" brushRef="#br1" timeOffset="60804.8254">5619 7902 0,'0'14'62,"0"27"-46,0-14-16,0 0 15,0 14-15,0-1 16,0-12-16,0-1 16,0 0-16,0 0 15,27 0-15,-27 0 16,14-27-16,-14 41 16,54-41-16,-54 27 15,27-27-15,14 0 16,0 0-1,-14 0 1,14 0 0,-14-13-1,0-14 1,-27-1 0,41 1-1,-41-13 1,0 12-16,0 1 15,0 0-15,0 0 16,0 0-16,0 0 16,0-1-16,0-12 15,0 12 1,-27 1 15,27 41 47</inkml:trace>
  <inkml:trace contextRef="#ctx0" brushRef="#br1" timeOffset="61368.5797">6257 7862 0,'0'13'63,"0"395"46,0-381-109</inkml:trace>
  <inkml:trace contextRef="#ctx0" brushRef="#br1" timeOffset="62175.831">6556 7875 0,'0'14'47,"0"13"-31,0 41 0,0-27-16,0-1 15,0 1-15,0 13 16,0-13-16,0-14 15,0 0-15,0 1 16,0-15-16,0 14 16,14-27 77,13 0-77,14 0 0,-14 0-16,0 0 15,14 0 1,0 0 0,-14 0-1,-27-13 1,27 13-1,0 0 17</inkml:trace>
  <inkml:trace contextRef="#ctx0" brushRef="#br1" timeOffset="62649.8936">6991 7834 0,'27'0'47,"-27"55"-32,27-28 1,-27 14-16,0 27 16,0-28-16,0 1 15,0 0-15,0-14 16,0 0-16,0 0 16,0 0-16,0 14 15,27-41 1</inkml:trace>
  <inkml:trace contextRef="#ctx0" brushRef="#br1" timeOffset="63214.8724">7330 7902 0,'0'14'31,"0"13"-31,28 27 16,-28-13-16,0 13 15,0-13-15,0 14 16,0-28-16,0 13 15,0-12 1,27-28 31,-27-14-47</inkml:trace>
  <inkml:trace contextRef="#ctx0" brushRef="#br1" timeOffset="64085.1173">7358 7875 0,'0'-27'16,"0"0"0,27 0-1,0 27 1,-27-27-16,14 27 16,13 0-1,0 0-15,0 0 16,0 0-16,0 0 15,0 0-15,1 0 16,-1 0-16,-27 40 0,41-40 16,-41 41-1,27-41-15,-27 54 0,0 1 16,-14-55 0,14 40-16,-41-40 15,14 28-15,0-28 16,0 27-16,0-27 15,-28 0-15,28 27 16,0-27-16,14 0 16,-15 0-1,42 0 32,27 0-31,-14 0-1,0-14-15,0 14 16,0 0-16,0 0 16,-13 0-16,13 0 15,0 0-15,1 0 16,-1 14-16,27 13 16,-27 14-1,0-14 1,-27 14-1,0-1 1,0 1 0,-13 14-1,-42-28 1,28-27-16,-13 0 16,-1 27-16,0-27 15,-13 0-15,13 0 16,0 0-16,1 0 15,12-14-15,1 14 16,27-27 15,27 0 1</inkml:trace>
  <inkml:trace contextRef="#ctx0" brushRef="#br1" timeOffset="65304.1546">7887 7780 0,'0'-27'15,"0"0"17,41 0-17,-14 27-15,-13 0 16,13 0-16,0 0 15,0 0-15,0 0 16,1 0-16,-1 0 16,0 13-16,0 28 15,-27 0 1,0-14 0,0 0-16,0 0 15,-27 0-15,0 0 16,0 1-16,-28-1 15,15-27-15,-1 54 16,-14-54-16,28 27 0,0-27 31,27-13 1,14 13-17,26 0 1,15 0-1,-28 0 1,0 13-16,0-13 16,0 27-16,1-27 15,-1 55-15,0-55 16,-27 41-16,27-41 0,0 54 47,0-54 0</inkml:trace>
  <inkml:trace contextRef="#ctx0" brushRef="#br1" timeOffset="64617.7629">7942 7794 0,'-28'0'0,"28"27"16,0 0-1,0 14-15,0-1 0,0 28 16,0-13-16,0 13 15,14-28-15,-14-12 16,0-1-16,0 13 16,27-40-1,-27 28 17,0-42-1</inkml:trace>
  <inkml:trace contextRef="#ctx0" brushRef="#br1" timeOffset="65682.4181">8403 7821 0,'0'41'47,"28"-14"-32,-28 13-15,0 1 0,0 0 16,0 13 0,0-13-16,0 0 0,0-14 15,0 0-15,0 0 16,0 0-1</inkml:trace>
  <inkml:trace contextRef="#ctx0" brushRef="#br1" timeOffset="66680.4457">8689 7875 0,'-27'0'31,"27"14"-15,0 40-1,-28-27 1,28 0-16,0 14 16,0 0-16,0-14 0,0 0 15,0 0-15,14 14 16,40 13 15,-13-26-31,13-1 16,-13-27-1,0 0 1,-14 0 0,14 0-1,0 0 1,-1 0 0,-40-14-16,55 14 0,-55-27 15,40 27-15,-40-41 16,28 41-16,-28-27 15,27 27-15,-27-27 16,27-14 0,-27 0-1,0 14-15,0 0 16,0-14 0,0-13-1,0 13 1,0 14-1,-14 27-15,14-27 16,-27 27-16,27-41 0,-27 41 16,27-27-16,-27 27 15,-14-27 1,0 27 0,-13 0-1,13 0 1,0 0-1,14 0-15,27 27 16,-68 14-16,41-14 16,-14 0-16,1 0 15</inkml:trace>
  <inkml:trace contextRef="#ctx0" brushRef="#br0" timeOffset="83021.6526">-72 9056 0,'0'14'94,"0"54"-79,0-41 1,0-14-16,0 42 16,0-15-16,0 1 15,0 27-15,0-14 16,-27 14-16,27-27 15,0 0-15,0 0 16,0-14-16,0 0 16,-27 27-1,27-27-15,0-40 172,0-14-141,0-1-15,13 28 0,-13-27-1,27 27 1,-27-27 0,28 27-1,-28-27 1,27 27-1,0 0 1,0 0 0,0 0-1,0 0 1,1 0 0,-15 0-1,-13 14-15,41 13 16,-41 0-1,0 14 1,0-14 0,0 0-1,-14-27 17,14 27-32,-54-27 15,40 0-15,-26 27 16,13-27-16,13 0 0,-13 0 15,0 0 1,-1 0-16,1 0 0,0 0 16,-14 0-1,14 0 1,27-13 0</inkml:trace>
  <inkml:trace contextRef="#ctx0" brushRef="#br0" timeOffset="83908.9144">186 9042 0,'27'41'31,"28"27"-15,-55-41-16,40 0 16,-40 14-1,41 54-15,-14-54 16,-27 13-16,0 1 16,0-15-16,0 1 15,0 14-15,0-15 16,0 1-16,0 0 15,-13 13-15,13-13 16,-41 0-16,41-1 16,-27 15-16,27-28 15,-27 0-15,27 14 16,-28-41 0,28-14 30</inkml:trace>
  <inkml:trace contextRef="#ctx0" brushRef="#br1" timeOffset="145145.8929">838 9246 0,'0'27'16,"0"1"-1,14-28-15,-14 54 0,0-27 16,40 0-16,-40 0 15,28 14-15,-28-27 16,27 26-16,-27-12 16,27-1-16,-27 0 15,0-13-15,41 26 16,-41-13-16,0-13 0,0 13 0,27 14 16,-27-27 15,0-42 78,0 1-93,0 0-1,0 0 1,27 27 0,-27-27-16,0 0 15,27-14 1,-27 14-16,0-1 16,41 1-16,-41-27 15,27 27-15,-27 0 16,41-1-16,-41 1 15,27-13 1,-27 12 0,0 1 15,27 27 31</inkml:trace>
  <inkml:trace contextRef="#ctx0" brushRef="#br1" timeOffset="146291.5727">1409 9640 0,'67'-27'62,"-12"27"-62,-14 0 16,-1-27-16,-13 27 16,-13 0-16,40-41 15</inkml:trace>
  <inkml:trace contextRef="#ctx0" brushRef="#br1" timeOffset="145922.9021">1504 9355 0,'0'27'32,"-82"381"61,82-381-93,0 0 16,14-27 31,-14 27-47,27-27 15,14 0 1,27 0 0,-41 0-16,0 0 15,0-14-15,0 14 16,14 0 0,-41-27-16,27 27 15,0 0 16,-27-27-31,0 0 32</inkml:trace>
  <inkml:trace contextRef="#ctx0" brushRef="#br1" timeOffset="146583.9869">1436 9314 0,'40'0'47,"-26"0"-47,13 0 15,28 0-15,-15 0 16,1 0-16,0 0 16,-14 0-16,0 0 15,14-27 1</inkml:trace>
  <inkml:trace contextRef="#ctx0" brushRef="#br1" timeOffset="147124.6875">1979 9314 0,'0'14'16,"0"13"-16,0 14 15,0 27 1,0 13-16,0-27 0,0 14 15,0-27-15,0 0 16,0 0-16,0-14 16,0 13-1,14-40-15,-14-13 47,0-28-31</inkml:trace>
  <inkml:trace contextRef="#ctx0" brushRef="#br1" timeOffset="147912.9013">1979 9396 0,'0'-28'16,"0"1"15,14 0-15,13 14-1,0 13 1,0-41-16,14 41 16,0 0-1,13 0 1,-27 0 0,-13 13 15,13 42-16,-27-15 1,-14 28 0,-13-27-1,0 13 1,-27-26 0,-1-28-1,-13 0 63,96 27-31,39 14-31,-67-28-16,96 41 31,-42-13-15,0-14-1,-40 1 1,-14-1-16,0-41 78,0-13-78</inkml:trace>
  <inkml:trace contextRef="#ctx0" brushRef="#br1" timeOffset="148908.941">2821 9287 0,'0'-27'15,"-27"27"1,0 0 0,0 0-1,-14 0 1,0 0 0,-27 13-16,28-13 31,40 28-31,-28-28 0,28 27 15,0 0 1,0 0 0,0 0-1,28-27-15,12 27 16,-13-27 0,1 0-16,-1 0 15,0 28-15,0-28 16,0 0-16,0 0 15,1 40-15,12-40 16,-40 41 0,28-41-16,-28 27 0,40 14 15,-40 0 1,0-14 0,-27 27-1,0-13 1,-14-14-1,14-27-15,0 0 16,0 0-16,0 0 16,-1 0-16,-12 0 15,12 0-15,1 0 16,0-13-16,0 13 16,27-28-1</inkml:trace>
  <inkml:trace contextRef="#ctx0" brushRef="#br1" timeOffset="149921.1123">2971 9491 0,'-28'0'16,"28"13"-16,0 14 15,0 14 1,0 27-1,0-41-15,14 0 16,-14 14 0,27-41-16,-27 27 0,27-27 15,-27 28-15,41-28 16,13 27 0,-13-27-1,0 0 1,0 0-1,-1 0 1,-12 0-16,-1 0 16,-27-14-16,54 14 15,-27-27 1,0 0 0,1-28 15,-28-121 31,0 149-46,-14 0 0,-27-1-1,14-12 1,0 40-1,27-14-15,-41 14 16,14 0-16,27-27 0,-41 27 16,0 0-1,1 0 1,13 0 0,-1 0-1,28 27-15,-54 0 16,54 0-16,-27 1 15,27-1-15,-27 0 16,27 0-16,0 0 16,0 0-16</inkml:trace>
  <inkml:trace contextRef="#ctx0" brushRef="#br1" timeOffset="158365.3043">4533 9219 0,'0'-27'16,"13"27"-16,-13 27 125,0 41-110,0-27-15,0-1 16,0 1-16,0 14 16,0-15-16,0 1 15,0-14-15,0 0 16,0 1-16,0-1 15,27 0-15,-27 0 16,0 0 0,0-40 62</inkml:trace>
  <inkml:trace contextRef="#ctx0" brushRef="#br1" timeOffset="159731.0187">5606 9151 0,'0'14'63,"0"26"-48,0-12-15,0 12 16,27 15-16,-27-15 0,0 1 16,0 0-16,0 13 15,0-40-15,0 13 16,0 0-16,27-27 15,-27 55-15,0-69 94,-14 14-94</inkml:trace>
  <inkml:trace contextRef="#ctx0" brushRef="#br1" timeOffset="160528.7828">5592 9165 0,'-27'0'0,"27"-27"16,0 13 15,0-13 0,14 27-15,-14-27-16,27 27 15,0-28 1,0 28 0,14 0-1,-1 0 1,15 0-1,-42 0 1,42 14 0,-15 13-1,-12 14 1,-178 163 78,109-204-79,-13 0-15,27 0 16,13 0-16,14 27 16,-54-27-16,68 0 62</inkml:trace>
  <inkml:trace contextRef="#ctx0" brushRef="#br1" timeOffset="161725.8448">6054 9219 0,'0'14'31,"0"13"-31,0 0 16,0 0-16,0 14 16,0 0-16,0 13 15,0-40-15,0 13 16,0 27-1,0-68 64,0-13-64,0-13 1,0 12-16,0 1 15,0 0-15,0 0 16,0 0-16,0-14 16,0 14-16,0 0 15,0-1-15,0 1 16,13-13 0,-13 12-1,28 28-15,-1-27 16,0 27-1,27-41 1,-27 41-16,14 0 16,-14 0-1,1 0 17,-28 14-32,27 13 15,-27 28 1,0-15-1,0 1 1,-14 0 0,-40 13-1,-1-54-15,15 27 16,26-27-16,-13 0 16,0 0-1,27 27 63,13 1-62,28-1 0,13 14-1,-40-41-15,-14 13 16,54-13-16,-54 27 15,28-27-15,-28 27 0,27-27 16,0 28 0,0-28-1,-13 0 1</inkml:trace>
  <inkml:trace contextRef="#ctx0" brushRef="#br1" timeOffset="162777.2069">6597 9205 0,'-27'0'62,"27"41"-62,0 0 32,-27-41-32,27 41 0,0-1 15,0-12 1,0-1-16,0 0 15,0 0-15,0 14 16,13-41 0,-13 27-16,28-27 15,-28 27 1,13-27-16,42 0 31,189-13 47,-244-15-62,27 28-16,-27-27 16,0 0-1,27 27-15,-27-27 16,0 0-1,0 0 1,0-1 0,0 1-16,0 0 31,0-14-31,0 14 16,-13 27-1,13-41-15,-27 41 16,27-27-16,-28 27 15,28-27-15,-40 27 16,-15-27 0,15 27-1,-1 0 1,14 0-16,-41 0 16,68 14-1,-41-14-15,41 40 0,-41-13 16,41 1-1,-27-1-15,27 27 0,0-27 16</inkml:trace>
  <inkml:trace contextRef="#ctx0" brushRef="#br1" timeOffset="163460.0971">7181 9192 0,'0'41'62,"27"-14"-46,-27 0-16,0 14 16,0 27-1,0-41-15,0 0 0,0 0 16,0 14-1,0-14 1,0-41 31</inkml:trace>
  <inkml:trace contextRef="#ctx0" brushRef="#br1" timeOffset="164067.9468">7168 9042 0,'13'0'79,"-13"14"-64,41-14-15,-41 27 16,68-27-16,-41 27 15,0-27-15,14 55 16,0-55-16,0 40 16,-14-40-16,0 55 15,14-14 1,-96 257 78,28-270-94,-14-28 15,-13 0-15,27 27 16,0-27-16,0 0 16,13 0-16,-40 0 15,26 0 1,15 0 15,13-14-15</inkml:trace>
  <inkml:trace contextRef="#ctx0" brushRef="#br1" timeOffset="165013.2389">7643 9233 0,'-13'0'63,"13"13"-32,-28-13-31,28 41 16,0-14-16,0 0 15,0 0-15,0 1 16,0-1-16,14 14 16,13 13-1,0-54 1,-27 27-16,41-27 15,-14 0-15,0 0 16,1 0-16,-1 0 16,0 0-16,0 0 15,0 0-15,0 0 16,14-27-16,-14 0 31,-27-14-15,27 41-1,-27-27-15,0 0 16,0-14 0,0 14-1,0-14 1,0 0 0,-13 41-16,13-54 15,-27 54-15,27-41 0,-27 41 16,27-27-16,-28 27 15,-12-27 1,-1 27 0,14 0-16,0 0 15,-1 0-15,1 0 16,0 0-16,0 0 16,0 13-16,0 15 15,27-1-15,-41 27 16,41-13-16,-55 0 15,55 13-15</inkml:trace>
  <inkml:trace contextRef="#ctx0" brushRef="#br1" timeOffset="166038.7398">8037 9124 0,'136'-27'94,"-68"27"-79,54 0-15,-81 0 16,-1 0 0,15 0-16,-42 0 0,15 0 15,-28 13 48</inkml:trace>
  <inkml:trace contextRef="#ctx0" brushRef="#br1" timeOffset="165617.8809">8268 9138 0,'13'67'63,"-13"-39"-63,0-1 15,0 14-15,28 13 16,-28-27-16,0 0 15,0-13-15,0 40 16,0-27 0,0-40 46</inkml:trace>
  <inkml:trace contextRef="#ctx0" brushRef="#br1" timeOffset="166487.8782">8757 9151 0,'27'0'32,"-27"27"-1,0 0-31,0 1 16,0 12-16,0-12 15,0-1-15,0 0 0,0 0 16,0 27-1,0-13 1,0-14 0,0-40 46</inkml:trace>
  <inkml:trace contextRef="#ctx0" brushRef="#br1" timeOffset="166928.3763">8472 9056 0,'13'0'63,"42"0"-48,-28 0-15,13 0 16,1 0-16,14 0 0,-15 0 16,1 0-16,0 0 15,-14-27-15,0 27 0,68 0 78</inkml:trace>
  <inkml:trace contextRef="#ctx0" brushRef="#br1" timeOffset="167412.9629">9178 9056 0,'0'27'31,"0"0"-31,0 14 16,0 0-16,0 13 16,0-13-16,0-14 15,0 0-15,0 0 0,0 1 16,27 94 15,-27-95 32</inkml:trace>
  <inkml:trace contextRef="#ctx0" brushRef="#br0" timeOffset="253197.7903">-35 10523 0,'-11'0'78,"-9"-31"0,-1 31-63,10 0 1,-30 0 0,10 0-1,-1 0 1,12 0-16,-12 0 31,32 10-31,-21-10 16,1 0-16,20 21 15,-21-21 1,21 21-16,-21 0 16,0 31-1,21-31 1,0 0-16,0-1 16,0 1-16,-31 0 15,31 10 1,0 0-1,10-31-15,-10 21 16,21 0 0,-21 0-1,21-21-15,-21 21 0,21 0 16,0-21 15,-1 0-15,-20 20-16,42-20 15,-11 0 1,1 0 0,-1-10-1,0 10 1,-10 0 0,-21-21-16,21 21 15,-1 0 1</inkml:trace>
  <inkml:trace contextRef="#ctx0" brushRef="#br0" timeOffset="254313.6127">-35 10273 0,'0'11'125,"10"-11"-125,-10 31 15,32-31-15,-32 31 0,41 0 16,-20-10-16,-21 0 15,31 0-15,-31 10 16,21 11-16,-21-11 16,0-10-16,31 0 15,-31 10-15,0-10 16,0 10-16,0 0 16,0-10-16,0 0 15,0 0-15,0-1 16,0 1-16,0 0 15,0 0-15,0 0 16,0 0-16,0-1 0,-21 1 16,21 10-1,-10-31-15,10 32 16,-21-32-16,21 31 16,-21-31-16,21 21 15,-20-21-15,20 21 16,-21-21-1,0 20 17,0-20 15,32 0 46</inkml:trace>
  <inkml:trace contextRef="#ctx0" brushRef="#br0" timeOffset="260346.6174">579 10554 0,'0'21'109,"0"10"-78,0-10-31,0 0 16,0 10-16,0 1 16,0 9-16,0-10 15,0 1-15,0-1 16,0-10-16,0 10 15,0-10-15,-21 0 16,21-1-16,0 1 0,0 0 16,0 10-1,0-10 1,0 0 0</inkml:trace>
  <inkml:trace contextRef="#ctx0" brushRef="#br0" timeOffset="260980.6101">579 10919 0,'0'-11'62,"0"-30"-30,42 41-17,-42-21-15,31 21 16,-10-31-16,0 31 15,-1-32-15,22-9 16,-11 20 0,84-62 156,-136 83-157</inkml:trace>
  <inkml:trace contextRef="#ctx0" brushRef="#br0" timeOffset="261580.8402">694 10752 0,'31'104'125,"0"-52"-109,-10 32 15,0-64-31,-21 1 0,20 11 16,-20-12 0,21-20-1,-21 21-15</inkml:trace>
  <inkml:trace contextRef="#ctx0" brushRef="#br0" timeOffset="269447.5412">964 11002 0,'0'10'109,"0"11"-109,0-10 16,0 10-16,0-1 16,0 1-16,0 0 15,0 0-15,21 0 16,-21-1-16,0 12 15,0 9 1,21-20 0,-21 0 15,0-52 94</inkml:trace>
  <inkml:trace contextRef="#ctx0" brushRef="#br0" timeOffset="270453.3271">975 11054 0,'0'-21'78,"73"-10"94,-53 31-156,1 0-1,0 0 1,0 10 15,-21 22-15,21-32-1,-21 21 1,0-1 15,0 1 1,-11-21-17,11 21-15,-31-21 16,31 10-1,-42-10-15,11 0 16,31 21-16,-21-21 16,0 0-1,1 0 1,20 21-16,-21-21 16</inkml:trace>
  <inkml:trace contextRef="#ctx0" brushRef="#br0" timeOffset="271109.9902">1339 10773 0,'10'0'78,"63"0"-47,-52 0-31,0 0 16,0 0-16,0 0 0,-21-21 16,20 21-16,-9 0 15,10 0 17</inkml:trace>
  <inkml:trace contextRef="#ctx0" brushRef="#br0" timeOffset="271540.236">1370 10908 0,'188'-31'141,"-157"31"-125</inkml:trace>
  <inkml:trace contextRef="#ctx0" brushRef="#br0" timeOffset="272679.6553">1828 10388 0,'0'-21'47,"11"21"-47,9 0 32,-9 0-17,10 0-15,0 0 16,-1 10-1,32 157 48,-52-146-47,21 0-16,-21-1 15,0 1-15,21 11 16,-21-1-1,21-31 1,-21 21-16,21-21 16,-21 20-16,20-20 15,-20 21 17,21-21-32,0 0 31,10 0-16,-31-10-15,21 10 16,0-21 0</inkml:trace>
  <inkml:trace contextRef="#ctx0" brushRef="#br0" timeOffset="273494.7432">2151 10367 0,'-21'0'63,"21"10"-47,-21 11-1,0 11 1,21-12-16,-31 12 15,31-22-15,-41 21 16,20-10-16,0 10 0,0-10 16,0 0-16,21 0 15,-20 0-15,-12 20 16,32-20 0</inkml:trace>
  <inkml:trace contextRef="#ctx0" brushRef="#br0" timeOffset="280438.9318">2380 10669 0,'-21'0'171,"11"0"-155,-11 0-16,0 0 31,0 0-31,0 0 16,21 21 0,-20-21-1,20 21 1,0-1 15,0 1 16,10-21-16,21 0-15,-10 0-1,0 0 1,-21 21 0,21-21-16,0 0 31,-1 0-15,-20 10-1,21-10 1,-21 21-1,0 0 1,0 0 15,0 0-15,-10-21 0,10 21-1,-21-21 1,0 0-1,0 0 1,-10 0 0,0 0-1,10 0 1,0 0 0,21-11-1,0-10 32</inkml:trace>
  <inkml:trace contextRef="#ctx0" brushRef="#br0" timeOffset="281541.8359">2505 10752 0,'0'11'78,"52"72"63,-31-83-141,0 0 15,-11 0 17,11 0-17,0 0 17,-1 0-17,-20-11 16,0 1 1,21 10-17,-21-21 1,0 0 0,0 1 15,-10 20-16,10-21-15,-21 0 16,0 0 15,0 21 16,21-21-31,-20 21-1,-43 0 48,42 0-32,21 11-31,-21 10 16,21 10-1,-20-31-15,20 41 16,0 1 0</inkml:trace>
  <inkml:trace contextRef="#ctx0" brushRef="#br0" timeOffset="282705.5944">2765 10815 0,'0'-21'62,"21"21"-15,0 0-31,0 0 0,-1 0-1,-20 10 32,0 11-31,-10-21-16,-11 21 15,0-21 1,1 0 15,82 0 110,-41 0-126,-21 21-15,0 0 32,0-1-17,0-9 1,0 10 15,-11-21-31,-20 0 16,0 0-1,0 0 1,31-11 0,-21 11-16,0 0 31,21-10-31</inkml:trace>
  <inkml:trace contextRef="#ctx0" brushRef="#br0" timeOffset="284099.5277">2307 10190 0,'0'-10'109,"11"10"-93,9 0 0,1 0 15,0 0-16,-21 10 1,0 11 0,0 0-1,-10-21 1,10 31-16,-21-31 16,21 21-16,-21-21 15,21 21-15,-21-21 16,0 20 78,32-20-48,10 0-30,10 0 0,0 0-1,-10 0 1,0 0 0</inkml:trace>
  <inkml:trace contextRef="#ctx0" brushRef="#br0" timeOffset="284854.9311">2911 10502 0</inkml:trace>
  <inkml:trace contextRef="#ctx0" brushRef="#br0" timeOffset="286267.8123">3119 10315 0,'0'-21'31,"10"21"-15,-10-21 0,21 21-16,0 0 15,-21-20 1,31 20-16,11 0 31,72 10 16,-93 11 0,-21 0-47,21-21 0,-21 20 15,0 1 1,0 10 0,0-10-1,-10-21-15,10 21 16,-42 10 0,11-31-1,31 11-15,-42-11 16,21 0-16,1 0 15,-1 0-15,-10 0 0,10 31 16,0-31 0,-10 0-16,31 10 15,-21-10 1,42 0 31,-1 0-32</inkml:trace>
  <inkml:trace contextRef="#ctx0" brushRef="#br0" timeOffset="285484.8913">3119 10325 0,'0'11'15,"0"20"1,0-10-16,0 0 16,0 10-16,0-10 15,0 20-15,0-9 16,10-12-16,-10 1 15,0 52 64</inkml:trace>
  <inkml:trace contextRef="#ctx0" brushRef="#br0" timeOffset="287001.1635">3358 10586 0,'0'10'31,"0"21"-15,0-10-1,0 0-15,0 0 16,0 0-16,0 10 31,0-10-15,0-63 62</inkml:trace>
  <inkml:trace contextRef="#ctx0" brushRef="#br0" timeOffset="287138.3086">3358 10659 0,'0'-21'31,"0"0"1,53 21-17,-33-21 1,1 21-16,0 0 0,10-21 16</inkml:trace>
  <inkml:trace contextRef="#ctx0" brushRef="#br0" timeOffset="287765.4205">3473 10742 0,'52'21'63,"-10"-21"-32,-21 0-31,-1 0 31,-20-11-15,21 11-16,-21-21 16,0 1-1,0-1 1,0 10 0,-10 11-1,10-20-15,-21 20 16,0 0-1,0 0 17,21 10-32,-21-10 15,21 10 1,-20-10 0,20 21-1,0 0 1,0 0-1</inkml:trace>
  <inkml:trace contextRef="#ctx0" brushRef="#br0" timeOffset="288247.5335">3671 10544 0,'0'42'79,"0"-22"-64,0 1-15,0-10 16,0 10-16,0-1 15,0 22 1,0-32 0,21-10-1,-21 21 1,0-31 15,0-1-15</inkml:trace>
  <inkml:trace contextRef="#ctx0" brushRef="#br0" timeOffset="289602.1696">3608 10159 0,'0'-21'31,"11"21"0,10 0-15,-1 0-1,12 0 1,-12 0 0,-20 10 31,0 11-32,0 21-15,-10-42 16,10 31-16,-31-31 15,-21 52 32,62-52 31,1 0-62,9 0-16,1 0 16,0 0-16,0 0 15,10 0 1,-10 0 0</inkml:trace>
  <inkml:trace contextRef="#ctx0" brushRef="#br0" timeOffset="288514.571">3660 10617 0,'104'-21'63,"-93"21"-63,10 0 46</inkml:trace>
  <inkml:trace contextRef="#ctx0" brushRef="#br0" timeOffset="313936.3816">3681 10200 0,'-31'21'16,"10"0"-16,0 0 16,1 0-16,-1 0 15,0-1-15,21 1 16,-42 10-16,42-10 15,-31-21-15,31 32 16,-31-12-16,10 12 16,-21 9-1,42-20 1,-31 0-16,10 0 0,-10-1 16,10 1-16,-10 21 15,10-11-15,-20 11 16,9-21-16,-9-1 15,20 1-15,0 0 16,-10 21 0,10-21-1,21-32 95,10 11-95</inkml:trace>
  <inkml:trace contextRef="#ctx0" brushRef="#br0" timeOffset="311317.9516">3983 10981 0,'10'0'141,"11"0"-125,0 0-1,0 0 1,0 0-1,0 0 17,-1 0-17,1 0 1,-10 0 0,9 0 15,1 0-16,21 0 1,-11 0 0,0 0-16,-31 21 15,32-21-15,-12 0 16,1 0 0,10 0-1,1 0 1,9 0-1,-30 0 1,30 0 0,-9 0-1,-1 0 1,0 0 0,63-10 30,-63 10-14,-10 0-17,-32 0 110</inkml:trace>
  <inkml:trace contextRef="#ctx0" brushRef="#br0" timeOffset="317384.9805">4993 10919 0,'21'0'47,"-1"0"-32,12 0 1,-11 0-1,10 0 1,0 0 0,11 0-1,-11 0 1,-10 0 0,-1 0-1</inkml:trace>
  <inkml:trace contextRef="#ctx0" brushRef="#br0" timeOffset="317940.9214">5034 11054 0,'42'0'62,"-11"0"-46,1 0 0,-1 0-1,-10 0 1,-1 0-16,53 0 47</inkml:trace>
  <inkml:trace contextRef="#ctx0" brushRef="#br0" timeOffset="322338.5063">6419 10471 0,'-42'0'0,"11"0"31,10 0-31,0 0 16,1 0 15,20 11-15,0 9-1,0 1 1,10 0 0,21 0-1,-10 10 1,0-10-1,-21 0 1,21-21-16,-21 21 16,0-11-1,0 11 1,-125 0 62,104-32-47,0 11-31,21-21 32</inkml:trace>
  <inkml:trace contextRef="#ctx0" brushRef="#br0" timeOffset="320755.9357">5857 10232 0,'0'-21'32,"0"0"30,62 0-31,-41 21-15,0 0 0,0 11-1,0 9 1,-21 12-1,0-11-15,20-1 16,-20 1-16,0 0 16,0 0-16,0 0 15,0-1-15,0 1 16,0 0-16,0 0 16,0 0-16,0 0 15,0-1-15,0 12 16,32-1-1,-32-10 1,10-21-16,21 20 16,1-20-1,-1 0 1,0 0 0,-10 0-1,0-10 1</inkml:trace>
  <inkml:trace contextRef="#ctx0" brushRef="#br0" timeOffset="321404.9333">6211 10159 0,'0'21'47,"-11"-21"-32,11 52-15,-31-31 16,10 10-16,1 10 0,-282 261 125,281-270-109</inkml:trace>
  <inkml:trace contextRef="#ctx0" brushRef="#br0" timeOffset="325288.9717">5628 10929 0,'10'0'93,"21"0"-77,-10 0-16,0 0 0,10 0 16,11 0-16,-11 0 15,11 0-15,20 0 16,11 0-16,-10 0 15,-1 0-15,21 0 16,1 0-16,-1 0 16,0 0-16,-10 0 15,-10 0-15,-1 0 16,-10 0-16,-10 0 16,10-21-16,-11 21 15,11 0-15,-20 0 16,-1 0-16,-10 0 0,10 0 15,-10 0-15,0 0 16,-1 0-16,1 0 16,0 0-16,-21-20 15,21 20-15</inkml:trace>
  <inkml:trace contextRef="#ctx0" brushRef="#br0" timeOffset="323055.0081">6429 10648 0,'0'11'31,"32"20"0,-32-10-15,10-21-16,21 20 31,-10-20-31,104-135 156,-125 114-156,-10 0 16,-11 21-1,21-20-15,-21 20 16,0 0 0,0 0-1,0 0 1,1 0 0,-1 20-1,21 22 1,-21-42-16,21 31 15,0 1 1,0-1 0,0-10-1</inkml:trace>
  <inkml:trace contextRef="#ctx0" brushRef="#br0" timeOffset="324173.7076">6648 10659 0,'10'0'63,"53"10"30,-74 32-46,-9-42-47,-1 0 16,31 0 93,11 0-93,0 0-1,0 20 1,0 1 0,-21 0-1,-11 0 17,-20-21-17,31 21-15,-31-21 16,-1 0-1,-9 0 1,20 0 0,21-11-16</inkml:trace>
  <inkml:trace contextRef="#ctx0" brushRef="#br2" timeOffset="419334.1646">7294 10138 0,'10'0'156,"-20"0"-140,-11 10-16,0 11 31,0 21-31,1-11 16,20-10 0,-21-21-1,21 21 1,-21-21 31,21 21-16,-21-21 0,32 0 79</inkml:trace>
  <inkml:trace contextRef="#ctx0" brushRef="#br2" timeOffset="418365.4828">7304 10148 0,'0'11'94,"0"10"-78,0 20-1,0 11 1,0-31-1,0-10-15,0 9 16,0 1-16,0 0 0,0 0 16,0 0-1,0 0-15,0-1 0,0 1 16,0 0-16,0 21 16,0-22-1,-10-20-15,10 21 16,0-42 109</inkml:trace>
  <inkml:trace contextRef="#ctx0" brushRef="#br2" timeOffset="419999.5586">7315 10128 0,'21'0'125,"-1"20"-78,-20 1-31,21-21 0,42 136 46,-63-105-62,20-10 31,-20-32 32</inkml:trace>
  <inkml:trace contextRef="#ctx0" brushRef="#br0" timeOffset="348411.9436">7574 10919 0,'11'0'31,"-11"-11"-15,-11 11 30,-9 0-30,20 11 31,0 10 0,10-21-16,-10-11-31,0-10 16</inkml:trace>
  <inkml:trace contextRef="#ctx0" brushRef="#br0" timeOffset="299565.7307">2880 11439 0,'0'11'63,"0"9"-48,0 33 1,0-33-16,0 1 16,0 10-1,0-10-15,20-21 47,-20-10-16</inkml:trace>
  <inkml:trace contextRef="#ctx0" brushRef="#br0" timeOffset="299803.9586">2869 11523 0,'11'0'31,"-11"-21"-31,31 21 0,11 0 16,-42-21-1,31 21-15,-10 0 16</inkml:trace>
  <inkml:trace contextRef="#ctx0" brushRef="#br0" timeOffset="293680.7026">2068 11262 0,'-21'0'62,"0"0"-15,-10 0-15,31 21-32,-21-21 15,21 31-15,-31-31 16,-146 229 62</inkml:trace>
  <inkml:trace contextRef="#ctx0" brushRef="#br0" timeOffset="295431.5498">2286 11647 0,'0'11'78,"115"-22"78,-115-9-156,0-1 16,0 0-1,0 0 1,0 0 15,-11 1-15,-9 20 15,-1-21-15,0 21 15,0 0-15,21 10-16,-21-10 15,21 21-15,-21-21 16,21 21-16,0-11 15,0 32 1,21-21 0</inkml:trace>
  <inkml:trace contextRef="#ctx0" brushRef="#br0" timeOffset="296386.0163">2494 11627 0,'32'-11'172,"-11"11"-140,-21 11-1,0 9-31,-11-20 0,11 11 15,-21-11-15,21 42 16,-31-42-16,31 20 16,-21-20-1,32 0 79,9 0-78,1 0-1,-21 11 1,21-11-16,-10 0 16,9 0 15</inkml:trace>
  <inkml:trace contextRef="#ctx0" brushRef="#br0" timeOffset="307415.9511">4046 11294 0,'0'-21'0,"0"0"47,0 0-32,10 0 1,11 0-1,0-10 1,-1 31 15,116 188 141,-157-168-156,0-20-1,-31 21 1,31-21 0,11 0-16,-11 0 15,-21 0-15,22 0 32</inkml:trace>
  <inkml:trace contextRef="#ctx0" brushRef="#br0" timeOffset="298281.9243">2651 11294 0,'20'218'140,"-20"-197"-124,21-21 0</inkml:trace>
  <inkml:trace contextRef="#ctx0" brushRef="#br0" timeOffset="298926.7826">2640 11314 0,'0'-20'16,"0"-1"-1,11 21 1,-11-21-16,20 21 16,1-21-1,0 0 17,83 21 30,-83 0-62,0 11 31,-21 9-31,21-20 16,-21 21-16,0-10 16,0 10-1,-11 10 1,-30-10-1,9-21 1,12 0 0,-1 0-16,0 0 15,0 20-15,0-20 16,0 0-16,1 0 16,30 0 62</inkml:trace>
  <inkml:trace contextRef="#ctx0" brushRef="#br0" timeOffset="294650.8505">2224 11523 0,'-11'0'63,"11"-21"-48,-20 21 1,-1 0 0,0 0-1,0 0 1,21 10-16,-21-10 31,21 21-31,0 0 31,11-21-15,10 21 0,-1-21-1,1 0 1,-21 20-1,21-20-15,0 0 16,-21 21 0,0 0-1,21-21 1,-21 21-16,0 0 31,-94-21 47,52 0-78,21 0 16,21-11 0,-10 11-1</inkml:trace>
  <inkml:trace contextRef="#ctx0" brushRef="#br0" timeOffset="297611.8851">2297 11200 0,'-21'0'16,"21"-21"15,10 21 0,22 0 0,-12 0-15,1 0 0,-21 10-1,0 11 17,0 0-17,-21 0 1,1 0-1,-1 0 1,0-1 0,94-20 124,-32 21-93</inkml:trace>
  <inkml:trace contextRef="#ctx0" brushRef="#br0" timeOffset="300395.9426">2994 11616 0,'0'21'16,"11"-21"-1,9 21 1,22-21 31,0-11-16,-42-9 16,0-1-47,0 0 16,0 0-1,-11 21-15,-10-21 16,1 21 15,-1 0-15,0 11 15,21 10-15,0-1-1,0 1 1,0 0-1</inkml:trace>
  <inkml:trace contextRef="#ctx0" brushRef="#br0" timeOffset="301054.8341">3129 11564 0,'11'0'31,"20"0"-15,-10 0-16,0 0 31,-21-21-31</inkml:trace>
  <inkml:trace contextRef="#ctx0" brushRef="#br0" timeOffset="301993.929">3067 11200 0,'31'0'110,"-10"-21"-79,-21 31-15,0 11-1,0 0 1,-21 0-1,21 10 1,-21-31-16,21 21 16,0 0 46,0 0 1,11-21-63,10 0 15,-1 0 17,1 0-17</inkml:trace>
  <inkml:trace contextRef="#ctx0" brushRef="#br0" timeOffset="300811.9858">3140 11481 0,'0'73'93,"0"-32"-93,0-20 16,21 0 0,-21 0 15,0-32 31</inkml:trace>
  <inkml:trace contextRef="#ctx0" brushRef="#br0" timeOffset="303415.9981">3369 11241 0,'0'-20'15,"0"-1"32,10 21-31,11 0 15,42 52 16,-43 0 0,-20-21-47,0 0 0,21 11 16,-21-11-1,0 0 1,0-10-1,21-21 1,-21 21-16,21 0 31,0-21-15,0 0 15,-1 0-15,1 0-1,0 0 1</inkml:trace>
  <inkml:trace contextRef="#ctx0" brushRef="#br0" timeOffset="304188.8773">3650 11179 0,'-10'0'63,"10"10"-48,-21-10-15,21 21 0,-21-21 16,21 31-16,-31 1 15,10-11-15,0-1 0,0 1 16,-10 0 0,10 0-16,21 0 0,-31-1 15,31 1-15,0 0 0,-21-21 16,21 31 0,0-10-16,0 0 31,-21-21-16,21-10 64</inkml:trace>
  <inkml:trace contextRef="#ctx0" brushRef="#br0" timeOffset="305217.8148">3785 11491 0,'-21'0'31,"21"11"-15,0 10 31,0-1-32,0 1 1,0 0 0,0 0-1,11-21 1,10 21 15,0-21-15,-1 0-1,-9 0-15,10 0 32,-21-11-32,20 11 15,-20-21 1,21 21 0,-21-20-16,0-12 31,0 12-16,0-12 1,0 1 0,-10 10-1,-11-10 1,-21 31 46,-20 52-15,62-10-47,-21-11 16,21-10-16,0 10 16</inkml:trace>
  <inkml:trace contextRef="#ctx0" brushRef="#br0" timeOffset="306144.3176">3983 11658 0,'0'-21'63,"10"21"-17,11 0-30,-21 10 31,0 11-47,0 11 16,-10-32-1,10 31-15,-31-31 16,31 21-16,-42-21 15,21 0 1,32 0 78,9 0-79,1 0 1,0 0 0,0 0-1,0 0 32,0-11-47</inkml:trace>
  <inkml:trace contextRef="#ctx0" brushRef="#br0" timeOffset="306686.8566">4066 11273 0,'0'10'46,"0"21"-30,11-10-16,-11 0 16,0 0-16,0 0 15,0-1-15,0 1 0,0 0 16,21 31 31</inkml:trace>
  <inkml:trace contextRef="#ctx0" brushRef="#br0" timeOffset="292932.1146">1787 11262 0,'-21'0'16,"21"-21"62,0 1-62,10 20-1,-10-21 1,31 21-1,-10 0 1,0 10 0,-21 21-1,21-31 1,-21 42-16,0-11 16,31 1-1,-31-12 1,0 1-16,0 0 0,0 0 15,0 10 1,0 0 0,21-10-16,-21 0 15,21 10 17,0-10-17,-1-21 16,1 0-31,10 0 32,-10 0-17</inkml:trace>
  <inkml:trace contextRef="#ctx0" brushRef="#br0" timeOffset="315635.0632">2734 11804 0,'0'-11'140,"10"11"-140,-10-21 16,21 21-16,-21-31 0,31 31 16,-31-31-1,21 10-15,-21 0 0,31-10 16,-31 21-16,42-22 15,-42 12-15,31-1 16,-31 0-16,32 0 16,-32 0-16,41 0 15,-41 1-15,21-1 16,0 0-16,-21 0 16,31-10-16,-31 21 15,42-22-15,-1-41 63,-20 32-32,0 41-31,-21-21 16,21 21-1,-21-21 32,21 21-31</inkml:trace>
  <inkml:trace contextRef="#ctx0" brushRef="#br0" timeOffset="308360.075">4275 11460 0,'10'0'15,"32"-21"1,-11 21 0,-10-21-1,-1 21 1</inkml:trace>
  <inkml:trace contextRef="#ctx0" brushRef="#br0" timeOffset="308143.6937">4327 11398 0,'-21'0'16,"21"10"15,0 42-15,0-42-16,0 11 15,0 0-15,0 0 16,0 10-1,0-10 1,10-21 62</inkml:trace>
  <inkml:trace contextRef="#ctx0" brushRef="#br0" timeOffset="309160.2652">4452 11543 0,'0'21'15,"0"0"17,10-21-17,11 0 1,-21 21 0,21-21-16,-11 0 15,11 0 1,-21-11-16,21 11 15,-21-20 1,20 20 0,-20-21-16,0 0 15,0 0 1,-10-10 0,-11 10-1,0 21 1,1 0-1,-1 0 1,0 0 0,21 21-16,-21 10 15,21 32 32,52-63 0</inkml:trace>
  <inkml:trace contextRef="#ctx0" brushRef="#br0" timeOffset="309504.3656">4566 11398 0,'0'20'63,"21"12"-48,-21-22-15,0 11 16,0 0-16,0 20 16,0-30-1,21-11-15,-21 21 16,0-32 31</inkml:trace>
  <inkml:trace contextRef="#ctx0" brushRef="#br0" timeOffset="309717.6646">4587 11470 0,'52'-20'47,"-31"20"-32,-21-21-15,31 21 16,-10-21 0</inkml:trace>
  <inkml:trace contextRef="#ctx0" brushRef="#br0" timeOffset="338639.9234">5493 11075 0,'10'0'109,"11"0"-109,0 0 16,10 0-1,-31 10 1,31-10-16,-10 21 15,0 0 1,-1 0 0,12 20-1,-32-9 1,21-12 0,-21 12-1,0-1-15,20-31 16,-20 42-16,0-11 15,0 0 1,21-31 0,-21 21-16,0 0 15,0-1 1,21-20 0,-21 21-1,21-21 16,-21 21-31,10-21 16,32 0 0,-11 0-1,0 0 1,-10-21 0,0 21 15</inkml:trace>
  <inkml:trace contextRef="#ctx0" brushRef="#br0" timeOffset="327057.5513">5919 11106 0,'-10'0'47,"-73"73"16,51-31-63,32-22 15,-41-20-15,41 42 16,-42-21-16,21 10 16,-10-10-16,31 0 15,-31-21-15,31 31 16,-21-31-16,21 21 16,0 0-1,-21-21 1,32 0 31</inkml:trace>
  <inkml:trace contextRef="#ctx0" brushRef="#br0" timeOffset="340192.4072">6128 11356 0,'0'-21'47,"-11"21"15,-10-21-46,0 21-1,1 0 1,20 11 0,-11-11-16,11 21 15,-21-21 1,21 20 0,0 1-1,11-21 1,10 21-1,10-21 1,0 21 0,0-21-1,11 21 1,-21-21 0,-21 20-16,0 1 31,0 0-16,0 0 1,0 0-16,-11-21 16,-9 0-1,-12 0 1,-82-11 46</inkml:trace>
  <inkml:trace contextRef="#ctx0" brushRef="#br0" timeOffset="341062.8816">6284 11460 0,'-11'0'16,"11"10"31,0 11-32,0 0 1,11-21 0,-11 21-1,20-21 1,-20 21-1,21-21-15,0 0 16,42-156 172,-63 135-188,0 0 15,-11 21 1,11-21-16,-21 21 15,21-21 1,-20 21 0,-1 0 15,0 0-15,0 0 15,21 11-31,-21 10 15,21-1 1,-21-20-16,21 21 16,0 0-1</inkml:trace>
  <inkml:trace contextRef="#ctx0" brushRef="#br0" timeOffset="342018.0406">6419 11523 0,'31'10'140,"-31"11"-140,-52 62 63,52-62-47,-21-21-1,21 21 48,11-21-63,20 0 31,-10 21-15,0-21-1,-1 0 1,-20-11-1</inkml:trace>
  <inkml:trace contextRef="#ctx0" brushRef="#br0" timeOffset="342682.5523">6523 11304 0</inkml:trace>
  <inkml:trace contextRef="#ctx0" brushRef="#br0" timeOffset="343562.9145">6596 11065 0,'21'0'78,"72"10"-47,-72 11-31,11 10 16,-32-21-1,20-10 1,-20 42-16,0-11 16,0-10-1,0 0-15,0 0 16,0 10-1,0 0 1,21-31-16,-21 21 16,21 0-16,-21 0 15,31-21 1,-10 20 0,0-20-1,0 0 1,-1 0-1,1 0 1,-21-10 0</inkml:trace>
  <inkml:trace contextRef="#ctx0" brushRef="#br0" timeOffset="344154.6616">6981 11054 0,'-10'0'31,"-11"0"-15,21 11 0,-31-11-16,31 31 15,-32-10-15,1-1 16,10 1-16,1 0 16,-1 10-16,0-10 0,0 0 15,0 0-15,21 0 16,-41-21-16,41 31 15,-21-31-15,21 21 16,-11-21 0,11 20-16</inkml:trace>
  <inkml:trace contextRef="#ctx0" brushRef="#br0" timeOffset="345330.5424">7096 11398 0,'-11'0'47,"-10"0"-47,1 52 62,20-32-46,0 1 0,0 0-1,10-21-15,-10 11 16,10-11-1,11 0 1,0 0 0,10 0 15,-10 0-15,10-11 15,-10-10 0,-21 0 0,21 21-15,-21-20-16,0-1 16,0 10-1,21 11-15,-21-20 16,0-1 15,-115-83 94,115 114-125,-21-10 0,21 21 16,-20-21-16,20 31 15,-21-31-15,21 42 16</inkml:trace>
  <inkml:trace contextRef="#ctx0" brushRef="#br0" timeOffset="346423.9377">7262 11491 0,'11'0'16,"9"0"31,1 0-16,0 0 16,-73 156 62,31-135-78,0-21-31,21-10 47,11 10-15,10 0-17,10 0 1,0 0-1,0 0-15,-10 0 16</inkml:trace>
</inkml:ink>
</file>

<file path=ppt/ink/ink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46:44.733"/>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ED1C24"/>
      <inkml:brushProperty name="fitToCurve" value="1"/>
    </inkml:brush>
  </inkml:definitions>
  <inkml:trace contextRef="#ctx0" brushRef="#br0">7939 10815 0,'10'0'47,"21"0"-31,-10 0-16,0 0 16,0 0-16,10 0 15,0-32-15,1 32 16,9 0-16,1 0 15,-11-20-15,11 20 16,-11 0-16,-10 0 16,0 0-16,-1 0 15,1 0-15,0-21 16,0 21-16,0 0 16,-11 0-1</inkml:trace>
  <inkml:trace contextRef="#ctx0" brushRef="#br0" timeOffset="-808.3838">7980 10575 0,'11'-10'78,"10"-32"-62,10 11-1,-10 10 1,20-20 0,-41 20-16,32 0 15,-1-10 1,-10-11-16,-21 21 15,0 11-15,0-11 16,20-21 0,-20 21 15,0 84 94,0 104-78,0-147-32,0 1-15,-10 0 16,10 10-16,0 0 16,0 1-16,0-12 15,0 1-15,0 0 16,0 10 0,0-10-1</inkml:trace>
  <inkml:trace contextRef="#ctx0" brushRef="#br0" timeOffset="651.7313">7970 11106 0,'10'83'63,"-10"-62"-63,0 0 15,0-11-15,21 32 16,-21-21-16,0 10 16,0-10-16,0 0 15,0 0-15,21 10 16,-21-10 0</inkml:trace>
  <inkml:trace contextRef="#ctx0" brushRef="#br0" timeOffset="2079.0254">8262 11221 0,'-32'114'78,"32"11"-31,0-83-31,11-42-1,-11-11 32,0-20-31,0 10 0</inkml:trace>
  <inkml:trace contextRef="#ctx0" brushRef="#br1" timeOffset="40540.4749">8334 10086 0,'-21'-31'47,"0"31"-16,1 0-15,-1 0 15,10 0-15,-10 0-1,1 0 1,-1 0 0,0 0-1,0 0-15,0 0 32,1 0-32,-1 0 15,21 10 1,-21-10-16,0 0 15,0 21 1,0-21 0,21 21-1,-20-21 1,20 21-16,-21-21 16,10 0-1,11 20-15,-20-20 16,20 21-1,-21-21 1,21 21-16,-21-21 16,21 21-16,-21 0 15,21 0 1,-21-21 0,21 20-16,-20 1 15,20 0 1,-32 0-1,32 0 1,0-1 0,-10-20-1,10 21-15,0 0 16,-21-21-16,21 21 16,0 0-1,-31 0 1,31 10-1,0 0 1,-21-10 0,21 20-1,0-9 1,0-1 0,0-10-1,0 10 1,0-10-16,0 0 15,0-1-15,0 1 0,0 0 16,0 0-16,0-11 16,0 11-16,0 0 15,0 0-15,0 10 16,10-31 0,-10 42-16,0-22 15,0 12 1,0-1-1,21-10-15,-21 10 16,0 11 0,31-11-1,-31 0 1,0 21 0,21-52-16,-21 31 15,0 1 1,0-12-1,11-20-15,-11 21 16,0 0 0,31 0-1,-31 10 1,21-10 0,-21 0-1,21 0 1,-21-1-1,20 1 1,-20 0 0,21-21-16,-21 21 15,21 0 1,0-21 0,-21 20-16,21-20 15,-21 21 1,20-21-1,1 0 1,0 0 0,-21 21-16,21-21 15,10 0-15,0 0 16,1 0 0,-1 0-1,-10 0 1,-1 0-1,1 0 1,0 0 0,0 0-1,0 0 1,0 0 0,-1 0-1,1 0 1,0 0-1,0 0 1,-11 0 0,11 0-1,0 0 1,-21-10-16,21 10 16,0-21 15,-1 21-16,-20-21 1,21 21 0,-21-21-1,21 21-15,0 0 16,-21-21 0,21 21-1,-21-20 1,20 20-1,1-21 1,0 21 15,-21-21-15,21 21 0,-21-21-1,21 21-15,-21-21 16,21 21-1,-21-10 1,20 10 0,-20-21-1,11 21 1,-11-21-16,0 0 16,21 21-1,-21-31-15,31-10 16,-31 9-1,21 1 1,-21-11 0,0 11-1,20 0 1,-20 10-16,0 0 16,0 1-16,0-1 15,0-21 1,0-10-1,0 31-15,0 0 16,0-20 0,0 10-1,0-11 1,0 11 0,-10-1-1,10 1 1,0 10-16,-21 1 15,21-22-15,0 21 16,-21 21 0,21-10-16,0-11 15,-20 21 1,20-42-16,0 11 16,-21 31-1,21-31-15,0 10 16,-21 21-1,21-31-15,-21 0 16,21-11 0,-21 42-1,21-31-15,0 10 16,-20 21 0,20-21-16,0 0 31,-21 21-31,21-21 15,0 11 1,-21 10 0,21-21-1,-21-10 17,21 20-17,-21 11 1,21-20-1,-21 20 1,21-21 0,0 0-1,-20 21 1,20-21 15,-21 21-15,21-21 15,-21 21-15,0-20-1,0 20 17,21-21-1,-20 21-31,9 0 31,-10 0 0,21-21-15,-21 21 0,1 0 15,-1 0-16,0 0 1,21 10 0,-21-10-16</inkml:trace>
  <inkml:trace contextRef="#ctx0" brushRef="#br0" timeOffset="2318.1367">8230 11366 0,'0'-20'0,"11"20"63,-11-21-63,41 21 15,-20-21-15,0 21 16,0 0-16,0-31 0,10 31 16,-10 0 15</inkml:trace>
  <inkml:trace contextRef="#ctx0" brushRef="#br0" timeOffset="2993.7443">8366 11429 0,'0'21'15,"0"-1"1,0 1 0,10-21-1,-10 21 1,21-21 0,0 0-1,-11 0 1,11 0-1,0 0 1,-21-10-16,21 10 16,-21-21-1,0-10 1,0-11 0,0 11-1,0 10 1,-125 73 109,125-31-110</inkml:trace>
  <inkml:trace contextRef="#ctx0" brushRef="#br0" timeOffset="3458.9378">8511 11210 0,'0'11'47,"32"20"-31,-32-10-16,0 0 15,0-1-15,0 1 16,0 0-16,0 0 16,20 0-16,-20-1 15,0 12 1,0 20 15,0-63 32,0-20-63</inkml:trace>
  <inkml:trace contextRef="#ctx0" brushRef="#br0" timeOffset="3759.7843">8553 11304 0,'0'-10'32,"10"10"-17,11-32 1,10 32 0,-31-21-16,32 21 15,-11 0 1,-21-10-1</inkml:trace>
  <inkml:trace contextRef="#ctx0" brushRef="#br0" timeOffset="1495.8735">7960 11148 0,'0'-21'16,"0"0"0,0 0 15,10 1-16,11-1 1,0 21 0,-21-21-16,21 21 15,-1 0 1,1 0 15,0 0-15,-11 0-1,11 0 1,0 0 0,-21 10-16,21 11 15,-21 0 1,41-21-16,-41 21 16,0 0-1,0-1 1,0 1-1,-10-21 17,10 21-32,-31-21 15,10 0-15,0 0 16,0 0-16,1 0 16,-1 0-16,0 21 15,0-21-15,32 0 94</inkml:trace>
</inkml:ink>
</file>

<file path=ppt/ink/ink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47:50.498"/>
    </inkml:context>
    <inkml:brush xml:id="br0">
      <inkml:brushProperty name="width" value="0.05292" units="cm"/>
      <inkml:brushProperty name="height" value="0.05292" units="cm"/>
      <inkml:brushProperty name="color" value="#ED1C24"/>
      <inkml:brushProperty name="fitToCurve" value="1"/>
    </inkml:brush>
  </inkml:definitions>
  <inkml:trace contextRef="#ctx0" brushRef="#br0">908 119 0,'-21'-21'63,"10"21"-16,-41-31-1,-10 10 1,10 0 0,10 21 0,1-20 0,-43 20 0,43 10 0,-22 32 0,1 10-1,41-31-46,0-1 47,0 1-47,-20 42 47,-1-1 0,-21 1 0,22-22-16,-22 63 47,43-20-31,-1 20 0,0 31 0,21-73 0,0 74 0,10-42 0,-10-22-1,0-20 1,21-10 0,-21 0 0,21-21-47,0 62 78,20 0-31,1-41 0,31 41 0,-52-62 0,0 0-47,20 20 47,-20 1-1,10-21 1,21 20 0,0-20 0,11 10 0,-1-10 0,11 21 0,21-11 0,0-10-1,-22 0 1,-51-21-47,52 21 47,62-1 0,-30-20 0,-1 0 0,-32 0 0,43-20 0,-11 9 15,-41-10-15,-22-20 0,11 20 0,-10-21 0,0 21-1,-22-20 1,43-1 16,-42-31-16,-1 32 0,-20 20-47,21-21 46,-21 11 1,0-11 0,0-20 0,0-1 0,-10-30 31,10 30-31,-21 1 0,0-1 0,21 22 0,-41-22-1,20 22 1,0 9 0,0-9 0,-41-95 16,20 84-17,0-21 1,1 11 0,41 41-47,-63-41 47,-20-32 31,41 52-31,-20 1 0,-11-1 0,31 0 0,22 42-47,-43-41 47,21-1-1,22 21 1,-22 1 47,21 20-47,-20-21 0,-1 21 0,21-21 0,-21 21-1,42-21 1,-20 21 31,9 0-62,-82 0 62</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5:51.662"/>
    </inkml:context>
    <inkml:brush xml:id="br0">
      <inkml:brushProperty name="width" value="0.05292" units="cm"/>
      <inkml:brushProperty name="height" value="0.05292" units="cm"/>
      <inkml:brushProperty name="fitToCurve" value="1"/>
    </inkml:brush>
  </inkml:definitions>
  <inkml:trace contextRef="#ctx0" brushRef="#br0">6373 1879 0,'9'-9'78,"-9"-9"-62,28 18 0,-28-28-16,19 28 15,-19-38-15,28 20 16,-28-1-16,37 1 0,-37-1 15,28 0 1,-28 1-16,18-1 0,-18 1 16,19-1-16,-19-28 15,0 29 1,0-1 0,0 29 140,0 8-156,0 10 15,0-9 1,0-1-16,0 1 16,-9 18-16,9-18 15,0 9-15,0 0 16,0-1-16,0-8 16,0 0-16,0-1 15,0 1-15,0-1 16,0 1-16,0 0 15,-19-1-15,19 10 16,0-9 0,0-1 15,0-36 63,0-1-79</inkml:trace>
  <inkml:trace contextRef="#ctx0" brushRef="#br0" timeOffset="949.1083">6699 1517 0,'9'0'32,"28"0"14,-37 9-46,84-9 32,-66 0-17,1 19-15,9-19 16,-9 0 0,-1 0 30,-18 18 1,0-9-15,0 10-17,0 0 1,0 18-1,0-28-15,-9 19 16,9-19-16,0 10 16,0 0-16,-28-1 15,28 1-15,0-1 0,0 1 16,-19 0-16,19-1 16,0 1-16,0-1 15,-18-18-15,18 28 16,0 10-1,0-29 1,-19-9 93</inkml:trace>
  <inkml:trace contextRef="#ctx0" brushRef="#br0" timeOffset="1418.2169">6745 1740 0,'28'0'63,"9"0"-48,-18 0-15,-1 0 16,1 0-16,0 0 15,-1 0-15,1 0 0,-1 0 16,10 0 0,-9 0-1</inkml:trace>
  <inkml:trace contextRef="#ctx0" brushRef="#br0" timeOffset="1906.0827">7061 2019 0,'0'-9'47,"0"-10"-31</inkml:trace>
  <inkml:trace contextRef="#ctx0" brushRef="#br0" timeOffset="3196.0885">7173 1749 0,'9'0'31,"10"0"-31,0 0 16,-1 0-16,1 0 16,-1 0-16,1 0 15,0 0-15,-1 0 16,10 0 0,-9 0-1</inkml:trace>
  <inkml:trace contextRef="#ctx0" brushRef="#br0" timeOffset="2831.0237">7145 1526 0,'9'0'47,"29"0"-31,-29 0-16,10 0 16,-1 0-16,1 0 15,-1 0-15,1 0 16,9 0-16,-9 0 31,-1 9 16,-18 10 0,0-1-32,0-8 1,-9 27 0,9-18-16,0-1 0,-19 1 15,19-1 1,0 1-16,-18 9 0,18 0 16,0 0-16,0 9 15,-28-9-15,28 0 16,0-10-16,0 1 15,0 0-15,0-1 16,0 1 0,-19-19 62,19-9-63,0-10-15</inkml:trace>
  <inkml:trace contextRef="#ctx0" brushRef="#br0" timeOffset="4657.0255">7489 1963 0,'0'-18'63,"10"-10"-48,-10-19 1,0 29 0,0-10-16,0 0 15,28 0-15,-28 9 16,18-18 0,1 18-1,-1 19 1,-18-18-16,19 18 15,0 0 17,18 158 30,-37-139-62,0 18 16,0-65 62,0 0-62,0 9-16,0 1 15,18-1-15,-18 1 16,0-1-16,19 19 15,-19-28-15,19 28 16,-19-19 0,18 19 15,-18 10-31,19 18 16,-19-10-1,0 1-15,18 18 16,-18-9-16,0 0 15,0-10-15,0 1 0,0 0 16,0-29 47,0-8-48,0-10 1,0 9-16,0 1 15,0-1-15,0 0 16,19 19 0,-19-18-16,19 18 0,-1-19 15,1 19 17,9 0-32,-28 10 15,18-10-15,-18 27 16,19-8-16,-19 0 15,0-1-15,0 1 16,0-1-16,0 1 16,0 0-16,-9 9 15</inkml:trace>
  <inkml:trace contextRef="#ctx0" brushRef="#br0" timeOffset="5385.8076">7982 1852 0,'-18'9'16,"18"9"0,0 1-1,0 0 1,9-19-1,-9 18-15,19-18 0,9 0 16,0 0 0,27 0 15,-27-9-15,-9-19-1,0 9 1,-19-8-1,0-1 1,0 0 0,-28-9-1,0 37 1,28-19-16,-28 19 16,9 0-16,1 0 15,-1 0-15,-9 0 16,28 9-1,-19-9-15,19 19 16,-18-19 0,18 18-16,0 10 15,0 0 1</inkml:trace>
  <inkml:trace contextRef="#ctx0" brushRef="#br0" timeOffset="6181.7876">8178 1749 0,'9'0'47,"19"0"-31,-9-18-16,-1 18 15,1-19-15,0 19 16,-19-19-16,37 19 15,-37-18-15,18 18 0,-18-28 16,0-9 0,0 9-1,0 0 1,0 0 0,-9 28-16,-10 0 31,-18 0-16,19 19 1,18-1 0,-19 1-16,19-1 15,-19 20-15,19-11 0,0 1 16,-18 0-16,18 10 16,0-11-16,0 1 15,0-9-15,0 0 16,0-1-16,0 10 15,9-9 1,10-19 0,9 0-1,-10 0 1,1 0-16,-1-19 16,10-18-1,10 9 1</inkml:trace>
  <inkml:trace contextRef="#ctx0" brushRef="#br0" timeOffset="6788.2203">8615 1479 0,'0'10'16,"-9"8"0,9 1-16,-75 148 47,48-120-47,8-1 15,-9 1-15,9-1 16,19-18-16,-37 10 15,37-29-15,0 10 16,0-29 47</inkml:trace>
  <inkml:trace contextRef="#ctx0" brushRef="#br0" timeOffset="7388.2425">8727 1554 0,'0'9'63,"-28"121"-16,28-102-47,-19 10 0,19-11 15,-28 1-15,28-9 16,-18 0-16,18 8 15,0-8 17,0 0-17,18-19 17,-18 18-17,38-18-15,-20 0 0,-8 0 16,8 0-1,1 0-15,-1 0 0,1 0 16,0 0 15</inkml:trace>
  <inkml:trace contextRef="#ctx0" brushRef="#br0" timeOffset="8147.6326">8978 1749 0,'0'19'16,"0"-28"78</inkml:trace>
  <inkml:trace contextRef="#ctx0" brushRef="#br0" timeOffset="9008.0482">9341 1340 0,'0'9'31,"-9"-9"-31,-10 19 16,-9 18-1,28-18-15,-28-1 16,10 10-16,-10 9 16,9 1-16,0 8 15,19 1-15,-37-1 16,37-18-16,-28 19 16,28-20-16,0 11 15,0 8-15,0-18 16,0 0-16,0-9 15,0-1-15,0 1 0,10-19 16,-10 28-16,18-28 16,-18 18-16,19-18 15,-19 28-15,18 0 16,-18-9 15,19-19 16</inkml:trace>
  <inkml:trace contextRef="#ctx0" brushRef="#br0" timeOffset="10912.9634">9350 1619 0,'-18'0'15,"18"9"-15,0 10 16,0-1 15,-19-18-31,19 10 16,0 8 0,0 20-1,0-10 1,0-1-16,0-8 31,19 0-31,-10-19 16,-9 18-1,18-18-15,20 0 16,-10 0 0,-10 0-1,1 0 1,-1 0-1,-18-9 1,10 9-16,-10-28 16,18 28-1,-18-19 1,28-8 0,-28-11-1,0 20-15,0-10 16,0 9-1,0 1 1,0-1 0,0 10-1,-18-19 1,-1 9 15,0 19-15,1 0-1,9 0 1,-10 0 0,-18 0-1,18 9 1,0 19 0,1 0-1</inkml:trace>
  <inkml:trace contextRef="#ctx0" brushRef="#br0" timeOffset="11363.6346">9694 1842 0,'0'19'32,"0"-28"46</inkml:trace>
  <inkml:trace contextRef="#ctx0" brushRef="#br0" timeOffset="11855.0724">9825 1489 0,'9'0'78,"10"0"-62,18 0-1,-28 0-15,10 0 32,-1 0-1,-27 0 16</inkml:trace>
  <inkml:trace contextRef="#ctx0" brushRef="#br0" timeOffset="12630.2112">9825 1479 0,'-19'0'31,"19"19"-15,0 0-1,-19-1 1,19 1 0,0-1-1,0 1 1,0 0 0,0-1-1,10-18 48,-1 0-32,10 0-15,-1 0-1,1 0 1,0 0-1,-1 0 1,1 0 0,-1 19-1,20 46 48,-38-37-63,0 9 15,0-9 1,-10 0 0,-8-9-1,-1-19 1,19 18-16,-28-18 16,-18 0-1,18 0 1,9 0-1,0 0 1,19-9 0</inkml:trace>
  <inkml:trace contextRef="#ctx0" brushRef="#br0" timeOffset="13590.0667">10067 1721 0,'0'-18'15,"9"18"1,-9-19-16,28 19 15,-28-28-15,28 10 16,9-20 0,-18 10-1,-1 1 1,10-11-16,-28 10 16,19 10-1,-19 64 110,0-27-125,-10 9 16,10-19-16,0 28 15,0-9-15,0 0 16,0 0-16,0 0 0,0 9 16,0-9-16,0-9 15,0-1-15,0 1 16,0-28 46,0-29-46</inkml:trace>
  <inkml:trace contextRef="#ctx0" brushRef="#br0" timeOffset="14422.1153">10336 1712 0,'19'112'93,"18"-94"-77,-18-18 0,-1 0-1,-18 19-15,19-19 16,-10 0-16,10 0 16,0-9-1,-1 9 1,-18-19-1,19 19 1,-19-19 0,18 19-16,-18-28 15,19 28 1,-19-18-16,0-10 16,19 9-1,-19 1-15,0-10 16,0 9-1,0 1 1,-10-1 0,-8-9-1,-1 9 1,0 1 0,1 18-1,-1-19 1,-18 19-1,28 0 1,-10 0 0,19 10-16,-18-10 0,18 27 15,-19-8 1,19 0-16,-28-1 0,28 1 16,-19-1-16,19 20 15,-18-10-15</inkml:trace>
  <inkml:trace contextRef="#ctx0" brushRef="#br0" timeOffset="16258.1965">10662 1861 0,'0'18'16,"0"-27"46,0-9-46,9 18 0,-9-19-16,0 0 0,0 10 15,0-10-15,19-18 16,-19 9-16,0 10 15,28-1-15,0 0 16,-10 19 15,1 19 16,-19 0-31,0 9-16,0 0 0,0 9 15,0-19 1,0-8-16,0 8 0,0 1 16,19-19 31,-19-9-32,0-29 1,0 20-16,0-10 15,18-9-15,-18 9 16,19 0 0,-1 28-1,1 0 17,-19 18-17,19 1-15,-19 0 16,0-1-16,0 1 15,18-1-15,-18 10 16,0-37 62,0-19-62,0 10-16,19-1 15,-19 0-15,0 1 0,18 18 16,-18-28-16,19 28 16,0 0 15,-1 18-15,-18 1-1,0 0-15,28-1 16,-28 1-16,0-1 15,0 10 1,0-9 0,-9-19 15</inkml:trace>
  <inkml:trace contextRef="#ctx0" brushRef="#br0" timeOffset="16906.0772">11118 1740 0,'-19'9'0,"19"10"15,0 9 1,0-10 0,10-18-1,-10 19-15,9-19 0,37 0 16,-27 0 0,0 0-16,-1 0 15,1-9-15,0-19 16,-19 9-1,0-9 1,-28-56 31,-10 84-31,10 0-1,1 0 1,8 19-1,19 0-15,-19-19 16,19 28-16,0 9 16,0-19-1,0 10 1,10-28-16,-10 19 16,18-19-16</inkml:trace>
  <inkml:trace contextRef="#ctx0" brushRef="#br0" timeOffset="17461.4104">11267 1638 0,'28'0'47,"9"0"-31,-18-38-16,-1 38 15,1-18-15,-1 18 16,-18-28-16,28 28 0,-28-28 15,19-9 1,-28-19 31,-19 56-47,0 0 16,28 9-1,-37-9-15,37 37 16,-19-18-16,19 18 15,-19-9-15,19 0 16,0 0-16,-18 9 16,18-9-16,0-9 0,0-1 15,9 1 1,19-19 0,-9 0-16,-1 0 15,10 0 1,9-9-1,-18-10 1</inkml:trace>
  <inkml:trace contextRef="#ctx0" brushRef="#br0" timeOffset="18246.305">11648 1414 0,'0'10'63,"0"27"-48,-9-19-15,9 20 16,-19-1-16,19 9 15,-37 1-15,19-1 16,-10 20-16,28-29 16,-38 9-16,38-18 15,-18 9-15,18-18 16,0-10-16,-19-9 0,19 38 16,0-66 62</inkml:trace>
  <inkml:trace contextRef="#ctx0" brushRef="#br0" timeOffset="18837.2275">11732 1582 0,'0'9'47,"0"19"-31,0 18-1,0-27-15,-19 0 16,19 9-16,-18 9 16,18-9-16,-28 0 15,28 0-15,-19-1 16,19 1 0,-18-28-1,18 19-15,18-19 47,1 0-31,102 0 31,-103 0-47,-8 0 15</inkml:trace>
  <inkml:trace contextRef="#ctx0" brushRef="#br0" timeOffset="19499.5417">11816 1377 0,'0'19'0,"0"-1"16,18 1-16,-18 9 16,28 9-16,-28-9 15,28 0-15,-28 0 16,19 9-16,-19-9 15,0-10-15,0 1 16,0 0-16,0 9 16,0 0-16,0 18 15,0-18-15,-10 0 16,10 0-16,-18 9 16,18-18-16,-19-1 15,19 1-15,-18 9 16,18-38 31,0-8-32</inkml:trace>
  <inkml:trace contextRef="#ctx0" brushRef="#br0" timeOffset="21434.6077">11899 1284 0,'0'-19'31,"10"19"-16,8 0 1,1 0 15,0 0 1,-19 10-17,0 8 16,0 1-15,0 0-16,-10-19 16,10 18-16,-18-18 15,18 19 1,-19-19-16,28 0 141,10 0-126,0 0 16,-1 18-15,1-18 15,-19 19-31,0 0 32,0-1-1,-9 1-16,-19-19 17,28 18-32,-19-18 0,0 0 15,1 0 17,18-9-17</inkml:trace>
</inkml:ink>
</file>

<file path=ppt/ink/ink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56:52.785"/>
    </inkml:context>
    <inkml:brush xml:id="br0">
      <inkml:brushProperty name="width" value="0.05292" units="cm"/>
      <inkml:brushProperty name="height" value="0.05292" units="cm"/>
      <inkml:brushProperty name="fitToCurve" value="1"/>
    </inkml:brush>
    <inkml:brush xml:id="br1">
      <inkml:brushProperty name="width" value="0.05292" units="cm"/>
      <inkml:brushProperty name="height" value="0.05292" units="cm"/>
      <inkml:brushProperty name="color" value="#FFFFFF"/>
      <inkml:brushProperty name="fitToCurve" value="1"/>
    </inkml:brush>
    <inkml:brush xml:id="br2">
      <inkml:brushProperty name="width" value="0.05292" units="cm"/>
      <inkml:brushProperty name="height" value="0.05292" units="cm"/>
      <inkml:brushProperty name="color" value="#1E4E79"/>
      <inkml:brushProperty name="fitToCurve" value="1"/>
    </inkml:brush>
    <inkml:brush xml:id="br3">
      <inkml:brushProperty name="width" value="0.07" units="cm"/>
      <inkml:brushProperty name="height" value="0.07" units="cm"/>
      <inkml:brushProperty name="fitToCurve" value="1"/>
    </inkml:brush>
  </inkml:definitions>
  <inkml:traceGroup>
    <inkml:annotationXML>
      <emma:emma xmlns:emma="http://www.w3.org/2003/04/emma" version="1.0">
        <emma:interpretation id="{17C5437A-1877-4966-8EE0-6AC99A5D6481}" emma:medium="tactile" emma:mode="ink">
          <msink:context xmlns:msink="http://schemas.microsoft.com/ink/2010/main" type="writingRegion" rotatedBoundingBox="1164,6276 23678,5954 23840,17290 1327,17612"/>
        </emma:interpretation>
      </emma:emma>
    </inkml:annotationXML>
    <inkml:traceGroup>
      <inkml:annotationXML>
        <emma:emma xmlns:emma="http://www.w3.org/2003/04/emma" version="1.0">
          <emma:interpretation id="{3B0FCA6C-2954-4ECA-8030-7DA47FB2C072}" emma:medium="tactile" emma:mode="ink">
            <msink:context xmlns:msink="http://schemas.microsoft.com/ink/2010/main" type="paragraph" rotatedBoundingBox="1449,6272 16704,6048 16716,6909 1462,7133" alignmentLevel="1"/>
          </emma:interpretation>
        </emma:emma>
      </inkml:annotationXML>
      <inkml:traceGroup>
        <inkml:annotationXML>
          <emma:emma xmlns:emma="http://www.w3.org/2003/04/emma" version="1.0">
            <emma:interpretation id="{51E893F6-DD0C-4361-ADD4-25351D130F26}" emma:medium="tactile" emma:mode="ink">
              <msink:context xmlns:msink="http://schemas.microsoft.com/ink/2010/main" type="line" rotatedBoundingBox="1449,6272 16704,6048 16716,6909 1462,7133"/>
            </emma:interpretation>
          </emma:emma>
        </inkml:annotationXML>
        <inkml:traceGroup>
          <inkml:annotationXML>
            <emma:emma xmlns:emma="http://www.w3.org/2003/04/emma" version="1.0">
              <emma:interpretation id="{A0A77861-1A58-4B88-9A5D-D16BFE1E1853}" emma:medium="tactile" emma:mode="ink">
                <msink:context xmlns:msink="http://schemas.microsoft.com/ink/2010/main" type="inkWord" rotatedBoundingBox="1449,6272 4159,6232 4172,7093 1462,7133"/>
              </emma:interpretation>
              <emma:one-of disjunction-type="recognition" id="oneOf0">
                <emma:interpretation id="interp0" emma:lang="" emma:confidence="1">
                  <emma:literal/>
                </emma:interpretation>
              </emma:one-of>
            </emma:emma>
          </inkml:annotationXML>
          <inkml:trace contextRef="#ctx0" brushRef="#br0">844 618 0,'9'0'47,"-9"-39"-31,30 39-16,-30-29 15,39 9-15,-39 0 16,29 1-16,-29-1 16,30 1-16,-30-1 15,19 0-15,-19-19 0,30 19 16,-30 1-16,20-1 15,-20 1-15,0-1 16,19 0-16,-19 1 16,0-1-16,0 1 15,0-1-15,0 10 16,0-9 0,0 28 46,0 21-46,0-11-1,0 1-15,0 0 16,0-11-16,0 11 16,0 0-16,0 9 15,0 10-15,0-9 16,0-1-16,0 1 15,0 9-15,0-10 16,0-9-16,0-1 16,20 1-16,-20 0 15,0-1-15,0 11 16,0-11 0,0 1 15,0-30 31,19 10-62</inkml:trace>
          <inkml:trace contextRef="#ctx0" brushRef="#br0" timeOffset="398.6955">1314 697 0,'0'-10'78,"0"-20"-62</inkml:trace>
          <inkml:trace contextRef="#ctx0" brushRef="#br0" timeOffset="1348.6498">1432 206 0,'0'-19'47,"10"19"-31,-10-10-16,29 10 15,20-29 1,-29 29-16,19 0 16,-19 0-16,-1 0 15,21 0 1,-40 9-16,9-9 16,-9 30-1,0 19 1,0-30-16,0 1 0,0 0 15,0 9-15,0 0 16,-19 1-16,19 9 16,-30-9-16,30-11 15,-39 11-15,39-11 16,-29 11-16,29-21 16,-20-9-16,20 40 15,-20-40-15,20 19 0,10-19 156,10 0-140,-1 0-16,11 0 31,-10 0-31,-1-19 0,1 19 16,-1 0-16,1 0 16,0 0-16,-11 0 15,11 0-15,-20-10 16,20 10-16</inkml:trace>
          <inkml:trace contextRef="#ctx0" brushRef="#br0" timeOffset="-2049.4074">0 69 0,'0'10'78,"0"9"-62,10-19-16,-10 20 15,29 29 1,-29-29-16,0-1 15,20 1-15,-20 0 16,0-1-16,20 1 16,-20-1-16,0 1 0,19 0 31,-19-1-31,0 1 16,20-1-16,-20 1 0,0 0 0,29-1 31,-29 21-31,0-21 0,20 1 0,-20-1 31,0 1-31,0 9 16,20-29-16,-20 30 15,0-11 1,0 1 0,19 0-1,-19-1 1,0 1-1,0 0 1,20-20 0,-20 19-1,0 1 1,0-1 31,19-19-47,-19 20 31,0 0 0,0-30 94,0-10-109,0-9 0,0 9-1,0 1-15,0-1 16,0 0-16,20 1 15,-20-11 1,0 11-16,0-30 16,20 29-1,-20 0-15,0 1 16,0-1-16,0 10 0,0-9 16,19-11-16,-19 1 15,0-1 1,0 1-1,0 0 1,0-11 0,20 40-1,-20-29-15,0 0 16,0-1 0,19 30-1,-19-29-15,0 9 16,0 1-1,0-1 1,20 0 0,-20 1-1,0-1 1,0 0 15,0 1 0,0-1 1,0 1-17,0 28 48,0 11-48</inkml:trace>
          <inkml:trace contextRef="#ctx0" brushRef="#br0" timeOffset="-1051.3925">461 491 0,'10'0'47,"19"0"-31,11 0-1,-21 0 1,1 0-16,-20-10 16,49 10-16,-20 0 31,1 0-31,-11 0 15</inkml:trace>
          <inkml:trace contextRef="#ctx0" brushRef="#br0" timeOffset="-1412.3046">471 334 0,'10'0'47,"19"0"-31,-9 0-1,-1 0-15,-9 0 16,10 0-16,-1 0 16,1 0-1</inkml:trace>
          <inkml:trace contextRef="#ctx0" brushRef="#br0" timeOffset="2593.6975">1932 69 0,'0'20'15,"-19"-20"1,19 19-16,0 11 15,0 9 1,-20-39 0,20 29-16,0-9 15,0 0 17,10-20 30,9 0-46,21 0-1,-31 0-15,31 0 16,-11 0 0,0 0-1,1 0 1,-11 0-1,1 0 1,-20 19 0,20-19-16,-20 20 0,19-20 15,-19 29 1,0 10-16,0-19 16,0 29-1,0-29-15,0 19 16,-19-39-1,19 29-15,-30-29 16,1 40-16,9-40 16,1 19-16,-11-19 15,1 0-15,-1 0 16,-19 0-16,20 0 16,9 0-16,1 0 15,-1 0-15,20-10 31</inkml:trace>
          <inkml:trace contextRef="#ctx0" brushRef="#br0" timeOffset="1874.7573">2001 40 0,'39'0'63,"-10"0"-48,-9 0 1,-40 0 46</inkml:trace>
          <inkml:trace contextRef="#ctx0" brushRef="#br0" timeOffset="3598.5452">2383 20 0,'0'20'47,"0"-1"-32,0 11-15,0 9 16,0-10-16,0 11 16,0 9-16,0-10 15,0 10-15,0-10 16,0 10-16,0-10 16,0-9-16,0-11 15,0 1-15,0 0 16,0-1-1,20-19 79,-1 0-78,1 0-1,10 0 1,9-10 0,-20 10-1,21 0-15,-21 0 16,1 0-16,-1 0 16,1 0-16,9-19 15,-9 19 1,0 0 15</inkml:trace>
        </inkml:traceGroup>
        <inkml:traceGroup>
          <inkml:annotationXML>
            <emma:emma xmlns:emma="http://www.w3.org/2003/04/emma" version="1.0">
              <emma:interpretation id="{E560D9E0-8CCB-4E2E-B772-4F90D0CE6B9C}" emma:medium="tactile" emma:mode="ink">
                <msink:context xmlns:msink="http://schemas.microsoft.com/ink/2010/main" type="inkWord" rotatedBoundingBox="5448,6270 8615,6223 8625,6852 5457,6899"/>
              </emma:interpretation>
              <emma:one-of disjunction-type="recognition" id="oneOf1">
                <emma:interpretation id="interp1" emma:lang="" emma:confidence="1">
                  <emma:literal/>
                </emma:interpretation>
              </emma:one-of>
            </emma:emma>
          </inkml:annotationXML>
          <inkml:trace contextRef="#ctx0" brushRef="#br0" timeOffset="10103.6618">4462 206 0,'0'10'47,"0"29"-32,0-19 1,0 9-16,0-9 16,0 19-16,0-29 15,0 10-15,0-1 16,0 11 0,0-11-1,0-28 48</inkml:trace>
          <inkml:trace contextRef="#ctx0" brushRef="#br0" timeOffset="10811.6538">4482 373 0,'9'0'62,"21"0"-46,-11 0 0,1-29-16,19 9 15,-29 20 1,-10-20-16</inkml:trace>
          <inkml:trace contextRef="#ctx0" brushRef="#br0" timeOffset="10500.3403">4589 187 0,'0'10'46,"0"29"-46,0-20 16,0 1-16,0 9 16,0-9-16,0 0 15,0-1-15,0 1 16,0-1-16,0 21 16,0-1-1,0-29 16,20-10 1</inkml:trace>
          <inkml:trace contextRef="#ctx0" brushRef="#br0" timeOffset="9457.6983">4021 363 0,'0'20'16,"0"-1"30,0 1 1,0-30 31,0-9-62,0-11 0,0 11-1,0-1-15,0 0 16,0 1-16,0-1 16,-20-9-1,20-1 1,0 11-16,0-1 15,0-9-15,0-1 32,0 11-32,0-1 15,0-9 17,0 9-17,10 20 1,10 0 15,-1 0-15,1 0-1,-1 10 1,1 19 0,-20-9-16,0-1 15,20 1-15,-20 0 0,0-1 16,0 1-16,19 0 15,-19-1-15,0 1 16,0-1-16,0 1 16,30 9-1,-30-9 1,0-30 62,0-19-62,0-1-1,0-19 1,0 30 0,0-1-16,0 1 15,0 9-15,0-10 16,0 0-16,0 1 15,0-11 1,0 11 0,9 19-16,-9-20 15,20 20 1,-20-19 0,20 19 15,-1 0 0,1 0-15,-1 0-1,-19 9-15,20 21 16,-20-11 0,0 1-16,20 0 15,-20-1-15,0 1 16,0 0-16,0-1 15,0 1-15,0-1 16,0 1-16,0-10 16,0 29-16,0-19 15,0-11 1,0 11 15</inkml:trace>
          <inkml:trace contextRef="#ctx0" brushRef="#br0" timeOffset="11702.9548">4746 412 0,'-9'0'0,"9"-10"79,29-9-48,-9 19 0,-20 10-15,0 9-1,0 11 1,0-11 0,0 11-1,-20-1 1,0 10-16,1-19 31,-1-20-31,1 0 31,28 0 63,11 0-78,0 0-16,9 0 31,-9 0-31,-1 0 16,1 0-1,-1 0 1,1-20-1</inkml:trace>
          <inkml:trace contextRef="#ctx0" brushRef="#br0" timeOffset="18851.1862">5031 461 0,'0'10'94,"0"20"-79,0-11 1,0 1-16,0 9 16,0 10-1,0-48 79</inkml:trace>
          <inkml:trace contextRef="#ctx0" brushRef="#br0" timeOffset="19482.6571">5050 138 0,'0'10'78</inkml:trace>
          <inkml:trace contextRef="#ctx0" brushRef="#br0" timeOffset="19243.8138">5080 255 0,'0'20'31,"0"9"-15,19-29-16,-19 30 15,20 9 1,-20-10-16,20-29 31,-20 20-31,0-30 78</inkml:trace>
          <inkml:trace contextRef="#ctx0" brushRef="#br0" timeOffset="20649.6766">5325 324 0,'10'0'47,"19"0"-32,1 0 1,-11 0-16,1 0 16,0 0-16,9 0 15,-9 0 1</inkml:trace>
          <inkml:trace contextRef="#ctx0" brushRef="#br0" timeOffset="20252.3327">5325 177 0,'0'10'31,"20"-10"-15,-1 0-16,11 0 31,-11 0-31,1 0 16,0 0-16,-1 0 15,-19-10-15,20 10 16</inkml:trace>
          <inkml:trace contextRef="#ctx0" brushRef="#br0" timeOffset="22059.6589">5727 353 0,'0'20'32,"-20"-20"-32,20 20 15,0-50 79,0 1-78,0-1-1,0 11-15,0-11 16,-19-9-16,19 10 16,0-1-16,0 11 15,0-1-15,0 0 0,0 1 16,0-11-1,0 1 1,10 29-16,-10-20 16,19 20-1,1 0 17,0 0-17,-20 10-15,19-10 16,-19 30-16,0-11 15,20 1-15,-20-1 16,0 1-16,0 0 0,0-1 16,0 1-16,19 0 15,-19-1-15,0 1 16,0-30 78,0-39-79,0 29-15,0 11 16,0-31-16,0 21 16,0-1-16,20 0 0,-20 1 15,0-1 1,20 20-16,-20-10 15,19 10 1,1 0 0,9 0 15,-9 0-15,-1 10-1,1 20 1,-20-11-16,0 1 15,0-1-15,30 11 0,-30-1 16,0 11 0,0-21-16,0-9 0,0 29 15</inkml:trace>
          <inkml:trace contextRef="#ctx0" brushRef="#br0" timeOffset="23335.687">6080 236 0,'0'-20'32,"10"1"-1,19 19-15,1 0-16,-30-20 15,29 20-15,10 0 16,-9 0-1</inkml:trace>
          <inkml:trace contextRef="#ctx0" brushRef="#br0" timeOffset="22990.7031">6110 422 0,'9'0'31,"11"0"-15,19 0-1,-29 0-15,-10-10 16,39 10-16,-19 0 31,-20-19-15</inkml:trace>
          <inkml:trace contextRef="#ctx0" brushRef="#br0" timeOffset="22705.7447">6168 246 0,'0'19'62,"0"11"-46,0-11-16,0 1 16,0-1-16,0 1 15,10-20-15,-10 29 16,0-9 0</inkml:trace>
          <inkml:trace contextRef="#ctx0" brushRef="#br0" timeOffset="24121.7618">6296 344 0,'10'0'16,"-10"-10"0,29 10-1,-9 0 1,-20 10 15,0 9-15,0 11-1,0 9 1,-10-39-16,10 20 16,-20 9-1,20-9 16,-19-20-31,29 0 94,9-10-94,1 10 16,-1 0-1,1 0 17</inkml:trace>
          <inkml:trace contextRef="#ctx0" brushRef="#br0" timeOffset="24415.4614">6512 432 0,'0'10'16,"-20"19"0,20 1-1,-20-11 1,20 1 0</inkml:trace>
          <inkml:trace contextRef="#ctx0" brushRef="#br0" timeOffset="25322.4463">6580 285 0,'0'10'16,"10"-20"46,39-29-46,-49 19-1,20 20-15,-20-20 16,0 30 62,0 20-62,0-11-1,0 11 1,19 9 0,-19-20-1,20-19-15,0 0 32,-1 0-17,1-29 16</inkml:trace>
          <inkml:trace contextRef="#ctx0" brushRef="#br0" timeOffset="25521.5357">6708 89 0,'0'-20'47</inkml:trace>
          <inkml:trace contextRef="#ctx0" brushRef="#br0" timeOffset="26269.8274">6953 59 0,'10'0'47,"19"30"-32,20-30 1,-29 0-16,-1 0 15,-9 0-15,10 0 16,-1 0-16,1 0 16</inkml:trace>
          <inkml:trace contextRef="#ctx0" brushRef="#br0" timeOffset="26634.7438">6963 226 0,'10'0'47,"29"0"-32,-29 0-15,39 0 16,-30 0 0,1 0-16,-1 0 15,1 0-15,0 0 16</inkml:trace>
        </inkml:traceGroup>
        <inkml:traceGroup>
          <inkml:annotationXML>
            <emma:emma xmlns:emma="http://www.w3.org/2003/04/emma" version="1.0">
              <emma:interpretation id="{E44E5FC2-8D47-4548-A355-D117C0FB4177}" emma:medium="tactile" emma:mode="ink">
                <msink:context xmlns:msink="http://schemas.microsoft.com/ink/2010/main" type="inkWord" rotatedBoundingBox="8908,6270 11370,6234 11377,6704 8915,6740"/>
              </emma:interpretation>
              <emma:one-of disjunction-type="recognition" id="oneOf2">
                <emma:interpretation id="interp2" emma:lang="" emma:confidence="1">
                  <emma:literal/>
                </emma:interpretation>
              </emma:one-of>
            </emma:emma>
          </inkml:annotationXML>
          <inkml:trace contextRef="#ctx0" brushRef="#br0" timeOffset="31352.6032">7953 383 0,'0'19'16,"-19"-19"15,19-9 31,0-11-46</inkml:trace>
          <inkml:trace contextRef="#ctx0" brushRef="#br0" timeOffset="32221.845">8110 59 0,'10'-19'63,"10"19"-48,-1 0-15,1 0 16,-1 0-1,1 0 1,-20 19 0,20-19-16,-20 30 15,0-11-15,0 1 16,0 0-16,-10-1 16,10 1-16,-30 9 0,30 10 15,-29-9-15,29-1 16,-29 1-16,29-21 0,-20-9 15,20 40-15,-20-40 16,30 0 109,10 0-109,9 0-1,1 0 1,-1 0 0,0 0-1,-9 0 1,-20-10-1,20 10 1</inkml:trace>
          <inkml:trace contextRef="#ctx0" brushRef="#br0" timeOffset="30770.8683">7551 49 0,'-10'0'78,"-9"10"-62,19 10 0,-20-20-1,20 19-15,-29 11 16,29-1-1,-10-29 1,10 30-16,0 9 16,0-19-1,0 19-15,0-10 16,0 1 15,10 9-15,9-20-1,1 1 1,-20 0 0,29-20-16,-9 19 15,0-19 1,-1 0 0,1 0-1,-1 0 1,11 0-1,-11 0 1,1 0 0,-20-9-1,20 9 1,-1-20 0,-19 0-1,20 20-15,-20-19 0,20-1 16,-20-9-1,19-1 1,-19-9 0,0 19-1,0 11 1,0-11 0,0 0-1,0 1 1,0-1-1,0 1 1,-19 19 0,19-20-16,0 0 15,-20 20-15,20-19 16,-20 19 0,20-20-1,-19 20 1,-1 0-1,0 0 1,-9 0 0,9 0-16,1 0 15,-1 10-15,1-10 16,-1 39-16,0-19 16</inkml:trace>
          <inkml:trace contextRef="#ctx0" brushRef="#br0" timeOffset="33447.5008">8473 49 0,'-20'0'31,"1"20"32,-1 9-63,20 1 16,-19-10-1,19-1-15,0 1 16,0-1-16,0 1 15,0 9 1,0 1-16,0 9 16,0-29-1,0 9 1,9-19 0,-9 20-1,20-20-15,0 20 31,-1-20-15,1 0 0,-1 0-1,-9 0 1,10 0 0,0 0-16,-1 0 15,1-10 1,-1 10-1,-19-20 1,20 1 0,9-1-1,-29 0 1,10 20 0,-10-19-16,0-1 15,0 1 16,30-11-15,-30 11 0,0-1-1,0 0 1,0 1 0,0-1-1,-10 20-15,10-10 16,0-9-1,-20 19-15,20-20 16,-19 20 0,-1-20-1,0 20 1,-9 0-16,0 0 16,9 0-1,0 0-15,20 10 16,-39-10-16,39 10 15</inkml:trace>
          <inkml:trace contextRef="#ctx0" brushRef="#br0" timeOffset="35033.6864">8875 402 0,'0'-9'78,"10"9"-63,-10-30-15,0 11 16,20-1-16,-20-9 0,0-1 16,0-9-16,0 19 15,19 20-15,-19-29 16,20 29 0,-20-20-16,10 20 15,19 10 16,-29 10-15,0-1-16,0 11 16,20 9-16,-20-10 15,0-9-15,0 0 16,0-1 0,19-19-1,-19-10 16,20-39-15,-20 30-16,0-1 16,19 1-16,-19-1 15,20 20-15,-20-20 16,20 20 31,-20 30-47,0-20 15,19 29-15,-19-10 16,0-9-16,0-1 0,20 11 16,0-40 46,-20-10-46,0-9-16,0 0 15,29-11-15,-29 11 16,0 9-16,20 20 16,-20-29-16,9 29 15,11 0 1,-20 20 0,29-1-16,-29 1 15,20-1-15,-20 1 16,0 0-16,0 9 15,0-9 1,20-20 31</inkml:trace>
          <inkml:trace contextRef="#ctx0" brushRef="#br0" timeOffset="35563.4649">9375 226 0,'0'29'16,"-19"1"-1,19-1 1,0 1 0,9-1-1,11-29-15,29 29 16,-29-29-1,-10 0-15,9 0 16,1 0-16,-20-9 16,29 9-16,-29-20 15,39 20-15,-39-29 16,20 29-16,-20-30 16,0 11-16,0-1 15,0 0-15,-29 1 16,9 19-16,0-39 15,1 39-15,-1 0 0,1 0 16,-11 0 0,1 29-1,29-9-15,-40-1 16,40 1-16,-29-1 16,29 1-16,0 0 15,0-1-15,10 1 16</inkml:trace>
          <inkml:trace contextRef="#ctx0" brushRef="#br0" timeOffset="36531.2589">9640 148 0,'10'0'62,"0"0"-46,9 0 0,21 0-1,-11-20 1,0 0 0,-9 1-1,-20-1-15,20 20 16,-20-20-16,0 1 15,0-1 1,0-9 0,-10 9 15,-10 20-15,1 0-1,-1 0 1,10 0-1,-19 20 1,9 9 0,0 50 15,1-60-31,19 1 16,0 0-16,0-1 15,0 1-15,0-1 16,0 1-16,0 0 15,0 9 1,0-9 0,10-20-16,-10 19 15,19-19-15,-19 20 0,20-20 32,-20 19-17,10-19 1,9 0-1,21 0 1,-21 0-16,-9 0 16,19-9-16,-9 9 15,0-40-15,-1 40 16,1-29-16,-1 29 16,-19-29-16</inkml:trace>
        </inkml:traceGroup>
        <inkml:traceGroup>
          <inkml:annotationXML>
            <emma:emma xmlns:emma="http://www.w3.org/2003/04/emma" version="1.0">
              <emma:interpretation id="{E00F574B-4CE0-4D4C-87FC-BF7E667DC94A}" emma:medium="tactile" emma:mode="ink">
                <msink:context xmlns:msink="http://schemas.microsoft.com/ink/2010/main" type="inkWord" rotatedBoundingBox="12831,6265 15510,6226 15518,6789 12840,6828"/>
              </emma:interpretation>
              <emma:one-of disjunction-type="recognition" id="oneOf3">
                <emma:interpretation id="interp3" emma:lang="" emma:confidence="1">
                  <emma:literal/>
                </emma:interpretation>
              </emma:one-of>
            </emma:emma>
          </inkml:annotationXML>
          <inkml:trace contextRef="#ctx0" brushRef="#br0" timeOffset="42287.6948">11808 197 0,'0'19'79,"0"1"-64,0-1-15,10 1 16,-10 9-16,0 1 15,0 9-15,0-29 0,19-10 16,-19 39-16,0-19 31,0-50 1</inkml:trace>
          <inkml:trace contextRef="#ctx0" brushRef="#br0" timeOffset="42947.6176">11857 334 0,'-20'0'0,"30"0"78,20-30-62,-11 30-1,1 0-15,-1-19 16,1 19-16,9 0 15,-29-20-15</inkml:trace>
          <inkml:trace contextRef="#ctx0" brushRef="#br0" timeOffset="42632.5608">11916 177 0,'0'10'32,"0"49"-1,19-40-15,-19 1-16,0-1 15,0 1-15,20 9 16,-20-9-1</inkml:trace>
          <inkml:trace contextRef="#ctx0" brushRef="#br0" timeOffset="43937.9761">12024 216 0,'0'-19'31,"9"-1"-15,11 20-1,-20-20 1,20 20-16,-1 0 16,1 0-1,0 0 1</inkml:trace>
          <inkml:trace contextRef="#ctx0" brushRef="#br0" timeOffset="43640.8145">12073 402 0,'10'0'62,"19"0"-46,-29-9 0,29 9-16,-29-20 15,20 20 1,-20-20-16</inkml:trace>
          <inkml:trace contextRef="#ctx0" brushRef="#br0" timeOffset="43391.776">12083 187 0,'0'10'63,"0"29"-48,0-10 1,0-9 0,0-1-16,19-19 15,-19 30-15,0-1 16,0-9-1,20-20-15</inkml:trace>
          <inkml:trace contextRef="#ctx0" brushRef="#br0" timeOffset="41545.7086">11386 344 0,'10'0'47,"-10"-10"62,0-20-93,0 11-16,0-1 15,0 1-15,-10-1 16,10 0-16,0 1 16,0-1-16,0 10 15,0-9-15,0-21 16,0 11 0,10 29-1,-10-20-15,20 20 31,9 0 1,-9 10-17,-1 29 1,-19-19 0,20 0-16,-20-1 15,0 1-15,20 0 16,-20-1-16,0 1 0,0-1 15,29 1 1,-29 9-16,0-38 109,0-31-93,0 21-16,0-1 16,0-19-16,0 10 15,0 9-15,0 0 16,0 10-16,0-29 16,0 20-1,20-1 16,-1 20 1,-9 0-17,10 0 1,-20 10-16,19-10 16,-19 19-16,30 11 15,-30 19 1,19-29-1,-19-1-15,0 1 16,20-1-16,-20 1 0,0 0 16,0-1-16,0 1 15,0 9 1,19-29 15</inkml:trace>
          <inkml:trace contextRef="#ctx0" brushRef="#br0" timeOffset="44522.5009">12298 402 0,'-19'0'0,"19"20"16,0 0-1,0-1 1,-20-19-1,20 30-15,0-1 16,-20-29 0,20 20-16</inkml:trace>
          <inkml:trace contextRef="#ctx0" brushRef="#br0" timeOffset="45383.5184">12367 363 0,'20'0'47,"-20"-10"-32,19 10 1,-19-19-16,20-1 16,-20 1-1,0-1 1,0 0 15,0 30 32,19-10-48,-19 30-15,20 9 16,-20-29 0,20-10-1,-20 19 1,19-19-16,1 0 15,-1 0 17,-19-10-17,0 1 1</inkml:trace>
          <inkml:trace contextRef="#ctx0" brushRef="#br0" timeOffset="45552.2409">12445 148 0,'10'0'94</inkml:trace>
          <inkml:trace contextRef="#ctx0" brushRef="#br0" timeOffset="46164.3707">12700 59 0,'20'0'62,"29"0"-46,-29 0-16,-11 0 16,21-19-16,-20 19 15,29 0 1,-20 0 0,-19-20-1</inkml:trace>
          <inkml:trace contextRef="#ctx0" brushRef="#br0" timeOffset="46511.1144">12730 187 0,'0'10'31,"19"-10"-15,21 0-1,-21 0 1,-9 0-16,19-10 16,-9 10-16,-10 0 15,19-20 1,1 20-16</inkml:trace>
          <inkml:trace contextRef="#ctx0" brushRef="#br0" timeOffset="47756.3693">13122 10 0,'-20'0'31,"20"10"-31,0 10 16,0-1-16,-19-19 0,19 30 15,0-11-15,0 1 16,0 0-16,0-1 15,0 1-15,0-1 16,0 1-16,10 9 16,9-9 15,1-20-15,-20 20-16,19-20 15,1 0 1,0 19-1,-1-19 1,1 0 0,0 0-16,-1 0 15,-19-10 1,20 10-16,-1-19 16,1 19-1,-20-20-15,20 20 16,-20-19-1,19-1 17,-19 0-17,0 1 17,0-1-32,0 10 15,0-9 1,0-1-16,0 0 15,-10 20 1,10-29-16,-19 0 16,-1 9-1,-9 0 1,19 20 0,10-19-16,-20 19 15,1 0 1,-1 0-1,0 0 1,1 0 0,19 19-16,-20 11 15,20-11 1</inkml:trace>
          <inkml:trace contextRef="#ctx0" brushRef="#br0" timeOffset="48372.3376">13485 363 0,'0'20'31,"10"-20"32,-10-10-63,0-10 15</inkml:trace>
          <inkml:trace contextRef="#ctx0" brushRef="#br0" timeOffset="49023.3621">13593 265 0,'0'-19'15,"10"19"-15,-10-20 16,19 20-16,-19-29 15,30 9-15,-30 0 16,19 1-16,-19-1 16,20 0-16,-20 1 15,0-1-15,19 1 0,-19-11 32,0 11-32,0 28 78,0 11-63,0 0-15,0 9 16,0 0-16,0 21 16,0-11-16,0 10 15,0-20-15,20 1 16,-20-11-16,0 1 15,0-1-15,20-19 0,-20 20 16,0 0 31</inkml:trace>
          <inkml:trace contextRef="#ctx0" brushRef="#br0" timeOffset="49946.3839">14014-49 0,'-9'0'47,"-11"10"-32,0-10 1,20 30-16,-29-30 15,29 29-15,-39-9 16,39-1-16,-20 1 16,20-1-16,-19 21 15,19-1 1,-20-19-16,20-1 16,0 1-16,0 9 15,0 1 1,10-1-1,-10-9 1,19-20-16,-19 19 16,20-19-1,-20 20-15,20-20 16,-1 0 0,11 0-1,-1 0 1,-29-10-16,29 10 15,-29-20-15,20 20 0,-20-19 16,30-1 0,-30 1-1,0-1 1,0 0 0,-10 20-16,10-19 15,-20 19-15,-19-20 16,9 20-1,11 0 1,-1 0 0,-9 30-1,-10-1 1,19-9 0,20-1-16,-29 1 15,29-1-15,0 21 16,9-40-1</inkml:trace>
        </inkml:traceGroup>
        <inkml:traceGroup>
          <inkml:annotationXML>
            <emma:emma xmlns:emma="http://www.w3.org/2003/04/emma" version="1.0">
              <emma:interpretation id="{8D3986B2-122B-4DED-8038-35005556883C}" emma:medium="tactile" emma:mode="ink">
                <msink:context xmlns:msink="http://schemas.microsoft.com/ink/2010/main" type="inkWord" rotatedBoundingBox="15713,6190 16705,6176 16712,6614 15720,6629"/>
              </emma:interpretation>
              <emma:one-of disjunction-type="recognition" id="oneOf4">
                <emma:interpretation id="interp4" emma:lang="" emma:confidence="0">
                  <emma:literal>al</emma:literal>
                </emma:interpretation>
                <emma:interpretation id="interp5" emma:lang="" emma:confidence="0">
                  <emma:literal>oe</emma:literal>
                </emma:interpretation>
                <emma:interpretation id="interp6" emma:lang="" emma:confidence="0">
                  <emma:literal>oli</emma:literal>
                </emma:interpretation>
                <emma:interpretation id="interp7" emma:lang="" emma:confidence="0">
                  <emma:literal>ali</emma:literal>
                </emma:interpretation>
                <emma:interpretation id="interp8" emma:lang="" emma:confidence="0">
                  <emma:literal>oc</emma:literal>
                </emma:interpretation>
              </emma:one-of>
            </emma:emma>
          </inkml:annotationXML>
          <inkml:trace contextRef="#ctx0" brushRef="#br0" timeOffset="52080.6755">14799 177 0,'0'10'0,"0"9"16,0 1 0,0 9-1,0 1 1,20-30-16,-20 19 15,39-19-15,-20 0 16,1 0-16,19-9 16,-9-31-1,-30 11 1,19 29 0,-19-29-16,-9-20 15,9 29 1,-40 0-16,11-19 15,-1 39 1,-9 0 0,10 0-1,29 29-15,-20-9 16,20 0-16,-19-1 16,19 1-16,0 9 15</inkml:trace>
          <inkml:trace contextRef="#ctx0" brushRef="#br0" timeOffset="52767.933">14995 128 0,'10'-20'32,"19"20"-17,-29-19 1,40 19-16,-21-30 16,1 30-16,-1-39 15,1 39-15,-20-29 16,30 29-16,-30-20 15,0 0 1,19 20-16,-19-19 16,0-1-1,-10 20-15,10-10 16,-19 10-16,-1 0 16,-9 0-1,-1 10 1,-9 69 15,19-50-31,20 20 0,0-20 16,-29 1-16,29-10 15,0-1-15,0 1 16,0-1-16,0 1 16,10-20-16,-10 29 15,19-29-15,-19 20 16,40-20-16,-11 20 15,-9-20-15,-1 0 16,1 0-16,0 0 16,-11 0-16,11 0 15,9-20-15,-9 20 16,-20-29-16</inkml:trace>
          <inkml:trace contextRef="#ctx0" brushRef="#br0" timeOffset="51601.8296">14289 334 0,'0'19'16,"-20"-19"30,20-9 126,0-11-156,20-9 0,-20-1-1,0 11 1,0-1-16,20-9 15,-20 9-15,0 0 16,19 20-16,-19-19 16,20 19-1,0 0 17,-1 10-17,-19 19 1,20-9-16,-20-1 15,0 11 1,0-11 0,19-19-1,-19-19 32,20-30-31,-20 29-1,0-9-15,29-1 16,-29 10-16,20 1 16,-20 29 15,20 9-15,-20 1-16,0 0 15,19-1-15,-19 1 16,0-1-16,20-19 15,-20 20-15,19-20 63,-19-29-63,0 9 16,0 10-16,20-19 0,-20 9 15,20 0-15,-20 1 16,19 19-1,11 29 17,-30-9-17,29 0-15,-29-1 16,0 1-16,20-1 16,-20 11-1,0-11 1,0 1-1</inkml:trace>
        </inkml:traceGroup>
      </inkml:traceGroup>
    </inkml:traceGroup>
    <inkml:traceGroup>
      <inkml:annotationXML>
        <emma:emma xmlns:emma="http://www.w3.org/2003/04/emma" version="1.0">
          <emma:interpretation id="{6778C8B0-9C3E-4DE3-8907-54359E787B48}" emma:medium="tactile" emma:mode="ink">
            <msink:context xmlns:msink="http://schemas.microsoft.com/ink/2010/main" type="paragraph" rotatedBoundingBox="1436,7346 19277,7118 19295,8552 1455,8780" alignmentLevel="1"/>
          </emma:interpretation>
        </emma:emma>
      </inkml:annotationXML>
      <inkml:traceGroup>
        <inkml:annotationXML>
          <emma:emma xmlns:emma="http://www.w3.org/2003/04/emma" version="1.0">
            <emma:interpretation id="{AD605AA9-9144-4470-9D2A-F3AD85AA4058}" emma:medium="tactile" emma:mode="ink">
              <msink:context xmlns:msink="http://schemas.microsoft.com/ink/2010/main" type="line" rotatedBoundingBox="1436,7346 19277,7118 19295,8552 1455,8780"/>
            </emma:interpretation>
          </emma:emma>
        </inkml:annotationXML>
        <inkml:traceGroup>
          <inkml:annotationXML>
            <emma:emma xmlns:emma="http://www.w3.org/2003/04/emma" version="1.0">
              <emma:interpretation id="{4DDE957A-9B90-494E-B734-25F41D985DA1}" emma:medium="tactile" emma:mode="ink">
                <msink:context xmlns:msink="http://schemas.microsoft.com/ink/2010/main" type="inkWord" rotatedBoundingBox="1439,7541 4515,7502 4524,8219 1448,8258"/>
              </emma:interpretation>
              <emma:one-of disjunction-type="recognition" id="oneOf5">
                <emma:interpretation id="interp9" emma:lang="" emma:confidence="1">
                  <emma:literal/>
                </emma:interpretation>
              </emma:one-of>
            </emma:emma>
          </inkml:annotationXML>
          <inkml:trace contextRef="#ctx0" brushRef="#br0" timeOffset="61426.694">961 1677 0,'0'-19'0</inkml:trace>
          <inkml:trace contextRef="#ctx0" brushRef="#br0" timeOffset="61264.6932">981 1756 0,'0'19'31,"0"11"-15,0-11-1,0 1-15,0 19 16,0-29-1</inkml:trace>
          <inkml:trace contextRef="#ctx0" brushRef="#br0" timeOffset="62221.4387">1157 1530 0,'10'0'32,"-10"20"-32,49-20 15,-29 0-15,9 0 16,1 0-16,-1 0 16,-9 0-16,-1 0 15,1 0 1</inkml:trace>
          <inkml:trace contextRef="#ctx0" brushRef="#br0" timeOffset="57519.4132">255 1265 0,'-10'0'110,"-19"0"-95,9 0 17,-39 0-17,30 0 1,9 0-1,1 0-15,-20 0 32,39 20-17,-20-20 17,20 20-1,-20-20-16,20 19 1,0 1 0,0 0-1,0 9 1,10 20 0,-10-10-1,0 10 1,0 20-1,0-40-15,0 30 16,0 10 0,0-40-1,0 10 1,0 11 0,0-11 15,0-20-16,0-9 1,0 10 15,0-1 16,20-19 31,-1 0-46,11 0-17,9 0 1,0 0-1,1-9 1,-31 9 0,11 0-1,0 0 17</inkml:trace>
          <inkml:trace contextRef="#ctx0" brushRef="#br0" timeOffset="58326.9229">236 1481 0,'0'10'78,"0"29"-78,0-9 15,0 9-15,19-10 16,-19 1-16,0-1 16,0 10-16,0-29 15,0 10-15,0-1 16,20 1-16,-1-20 47,-19-20-32</inkml:trace>
          <inkml:trace contextRef="#ctx0" brushRef="#br0" timeOffset="59075.1648">275 1668 0,'19'0'62,"1"-20"-62,0 20 16,-1 0-16,1-20 16,-1 20-16,1 0 15,9-29 1,-9 29-1</inkml:trace>
          <inkml:trace contextRef="#ctx0" brushRef="#br0" timeOffset="58743.7265">432 1383 0,'0'20'47,"0"29"-32,19-30 1,-19 11-16,0-1 16,0 11-16,0-11 15,0 0-15,0-9 16,0 0-16,0-1 16,0 11-16,20-30 15,-20 19-15</inkml:trace>
          <inkml:trace contextRef="#ctx0" brushRef="#br0" timeOffset="59851.6682">589 1707 0,'0'-10'15,"0"-10"1,29 20 15,-29-19-15,10 19-16,9 0 31,-19 19-15,0 21-1,0-1 1,0-20-16,-9 1 16,9 0-16,-30 19 0,11-19 15,-21 9 1,40-39 62,10 10-47,10 0-15,9 0 0,1 0-1,-11 0 1,1 0-1,-1 0-15,-19-19 16</inkml:trace>
          <inkml:trace contextRef="#ctx0" brushRef="#br0" timeOffset="60804.3415">667 1373 0,'0'-19'31,"10"19"-15,9 0 15,1 0-15,10 0 0,-11 0-1,1 0-15,-1 0 16,1 0-16,0 0 15,-20 10 64,0 9-64,0 1-15,0 9 16,0 1-16,0-1 15,0 10-15,0-9 16,0-1-16,0 1 16,0-1-16,0 40 31,0-40-31,0-9 0,0-1 16,0 1-16,19-1 15,-19 1-15,0 10 16,0-11-1,0 1 1,-19-20 78,-11 0-79,11 0 1,-1 0 0,20-10 46</inkml:trace>
          <inkml:trace contextRef="#ctx0" brushRef="#br0" timeOffset="62544.1467">1187 1668 0,'0'19'31,"10"-19"-15,98 0 31,-99 0-47,11 0 16,9-10-16,-19 10 15</inkml:trace>
          <inkml:trace contextRef="#ctx0" brushRef="#br0" timeOffset="63564.4744">1697 1315 0,'-10'0'47,"-10"0"-16,-9 0-16,-10 0 1,29 0 0,-10 0-1,1 0 17,19 9-32,0 11 31,-30 9-16,30 11 1,0-21-16,0 1 16,0-1-16,20 1 15,-20 0-15,0-1 16,0 1-16,0 9 16,0 11-16,0-11 15,0 0-15,0 1 16,0-1-16,0 10 15,0-9-15,0-1 16,0-9-16,0 0 16,0-1-16,0 11 15,0-11 1,19-19 78,-9 0-79,10 0 1,19 0 0,-19-10-1,-1 10 1,-19-19-16</inkml:trace>
          <inkml:trace contextRef="#ctx0" brushRef="#br0" timeOffset="64981.7178">1697 1854 0,'10'0'63,"19"0"-47,-9 0-16,-1-20 15,1 20-15,-1-19 16,1 19-16,-20-20 15,30 20-15,-30-20 16</inkml:trace>
          <inkml:trace contextRef="#ctx0" brushRef="#br0" timeOffset="65467.6832">1716 1462 0,'0'-20'47,"10"20"-16,-10-20-15,30 20-16,-11 0 15,1 0-15,-1-19 16,1 19-16,10 0 15,-11 0 1</inkml:trace>
          <inkml:trace contextRef="#ctx0" brushRef="#br0" timeOffset="64110.694">1775 1452 0</inkml:trace>
          <inkml:trace contextRef="#ctx0" brushRef="#br0" timeOffset="64481.9049">1775 1452 0,'0'19'187,"0"1"-187,0 0 16,0 9-16,0 10 16,0-9-16,0-1 15,0 1-15,0-11 16,0 1-16,0-1 16,0 1-16,0 9 15,0-9 1,20-20 31</inkml:trace>
          <inkml:trace contextRef="#ctx0" brushRef="#br0" timeOffset="66459.6402">2011 1736 0,'0'-19'109,"9"-1"-62,11 20-31,9 0 15,-9 0-15,-20 20-16,20 9 15,-20 20 1,0-39-16,0 9 15,-10 11-15,10-20 16,-20-10-16,20 39 16,-29-39-16,29 20 15,-30-20-15,11 0 16,19-10 46,10 10-30,9 0-17,11 0 1,-1 0 0,-9 0-1,-1 0 1,-19-20-1,20 20-15</inkml:trace>
          <inkml:trace contextRef="#ctx0" brushRef="#br0" timeOffset="67419.698">2128 1383 0,'10'0'63,"-10"-19"-63,20 19 15,-10 0-15,29 0 16,-20-30 0,1 30-16,9 0 15,-9 0 1,-20 10 15,0 78 0,0-68-15,0 9-16,0 20 16,0-9-16,0 9 15,0-20-15,0 0 16,20 11-16,-20-11 15,0 0-15,0-9 0,0 9 16,0-9 0,19 0-16,-19-1 0,0 11 15,20-1 1,-20-19 15,-20-10 94,1 0-125,-1-10 16,0 10-1,1 0 1</inkml:trace>
          <inkml:trace contextRef="#ctx0" brushRef="#br0" timeOffset="68183.7705">2501 1903 0,'10'0'62,"-10"-39"-46,19 9-1,-19 11-15,0-1 16,0 0-16,0 1 16,0-11-1,0 40 32,0 20-31,0-11-16,0 1 15,0-1-15,0 11 16,20-30 0,-20 20-16,20-20 15,-1 0 17,1 0-17,-20-20-15,19-10 16</inkml:trace>
          <inkml:trace contextRef="#ctx0" brushRef="#br0" timeOffset="68356.7194">2579 1599 0,'0'-20'47</inkml:trace>
          <inkml:trace contextRef="#ctx0" brushRef="#br0" timeOffset="69234.6768">2795 1648 0,'0'20'47,"30"-20"-31,-11 0-16,-9 0 15,29 0-15,-9 0 16,-1 0-16,0 0 0,-9 0 15,0 0-15,-1 0 16,-19-10-16,30 10 16</inkml:trace>
          <inkml:trace contextRef="#ctx0" brushRef="#br0" timeOffset="68888.9798">2844 1501 0,'20'0'31,"-1"0"-31,1 0 0,0 0 16,-1 0-16,1 0 15,-1 0-15,1 0 16,0 0 0,-20 10 15</inkml:trace>
        </inkml:traceGroup>
        <inkml:traceGroup>
          <inkml:annotationXML>
            <emma:emma xmlns:emma="http://www.w3.org/2003/04/emma" version="1.0">
              <emma:interpretation id="{2CDF8BAB-4B35-47EF-BEEB-3588DBBF08F4}" emma:medium="tactile" emma:mode="ink">
                <msink:context xmlns:msink="http://schemas.microsoft.com/ink/2010/main" type="inkWord" rotatedBoundingBox="4740,7445 5632,7433 5643,8307 4751,8318"/>
              </emma:interpretation>
              <emma:one-of disjunction-type="recognition" id="oneOf6">
                <emma:interpretation id="interp10" emma:lang="" emma:confidence="1">
                  <emma:literal/>
                </emma:interpretation>
              </emma:one-of>
            </emma:emma>
          </inkml:annotationXML>
          <inkml:trace contextRef="#ctx0" brushRef="#br0" timeOffset="72493.7659">3295 1619 0,'10'0'15,"29"0"16,-19-10-31,0 10 0,-1 0 16,99-20 31,-79 20-47,-9 0 0,-1 0 16,10 0-16,0 0 15,-9 0-15,-1 0 16,1 0-16,9-29 15</inkml:trace>
          <inkml:trace contextRef="#ctx0" brushRef="#br0" timeOffset="73257.6949">3472 1736 0,'-20'0'31,"20"10"-31,0 19 16,0-9-16,0 0 15,10 9-15,-10-9 16,0 9-16,0 1 15,0-11-15,20 11 16,-20-21-16,29 31 16,-29-21-1,20-19 32,-1-10-16,-19-9-15,20-20 0,-20-1-1,20 21 1,-20-30 0,19 49-16,-19-30 15,20 11-15,-1-21 16,-19 31-1,20 9-15,-20-40 16,29 11-16,-29 0 31,20 9-31</inkml:trace>
          <inkml:trace contextRef="#ctx0" brushRef="#br0" timeOffset="71885.0459">3442 1491 0,'0'-10'46,"0"-9"-46,0-11 16,0 11 0,0-11 15,0 11-31,0-1 0,0-19 31,0-1-31,0 31 16,0-11-16,0-19 15,0 19 1,20 20 0,-20-10 15,20 10-31,-1 0 16,1 0 15,-20 40-31,0-21 0,19 1 15,-19 9-15,0 1 16,0-1-16,0-9 16,0-1-16,0 11 31,0-50 47,0 1-78,0-1 16,0 0-16,20 1 0,-20-1 15,0 0-15,30 1 16,-30-11 0,9 30-16,-9-19 0,20 19 31,-20-20-31,20 20 0,-1 0 31,-19 10 0,20-10-31,-20 29 16,0-9-16,0 0 16,19-1-16,-19 21 15,0-11-15,0-9 16,0-1-16,0 1 0,0-10 15</inkml:trace>
          <inkml:trace contextRef="#ctx0" brushRef="#br0" timeOffset="74219.7264">4001 1677 0,'20'0'31,"0"0"-15,-1 0-16,1 0 15,-1 0-15,1 0 16,0 0-16,-1 0 0,11 0 15,-30-9 1</inkml:trace>
          <inkml:trace contextRef="#ctx0" brushRef="#br0" timeOffset="73895.6053">4050 1481 0,'0'10'78,"10"-10"-78,20 0 15,48 0 48</inkml:trace>
        </inkml:traceGroup>
        <inkml:traceGroup>
          <inkml:annotationXML>
            <emma:emma xmlns:emma="http://www.w3.org/2003/04/emma" version="1.0">
              <emma:interpretation id="{B4BD1784-426B-45B1-AC3C-6885FB02DA07}" emma:medium="tactile" emma:mode="ink">
                <msink:context xmlns:msink="http://schemas.microsoft.com/ink/2010/main" type="inkWord" rotatedBoundingBox="5888,7549 8319,7518 8326,8055 5895,8086"/>
              </emma:interpretation>
              <emma:one-of disjunction-type="recognition" id="oneOf7">
                <emma:interpretation id="interp11" emma:lang="" emma:confidence="1">
                  <emma:literal/>
                </emma:interpretation>
              </emma:one-of>
            </emma:emma>
          </inkml:annotationXML>
          <inkml:trace contextRef="#ctx0" brushRef="#br0" timeOffset="80158.8491">5286 1334 0,'-10'0'47,"-9"0"-16,-11 10-15,11 10-1,-21 29 1,40-30-16,-19 1 0,19-1 16,-20 1-16,20 0 15,0-1-15,0 1 16,0 0-16,0-1 16,0 11-1,0-1 1,10-29-16,-10 20 15,20-20 1,-20 19-16,19-19 16,-9 0-1,10 0 1,-1 0 0,1 0-1,0 0-15,-1-19 16,-19-1-1,20 20 1,-20-20-16,0 1 16,0-11-1,0 1 1,-10 29 0,-39-20 15,19 20-16,1 0 1,-10 10 0,19 20-16,20-11 15,0 1-15,0-1 16,0 1-16,0 9 16</inkml:trace>
          <inkml:trace contextRef="#ctx0" brushRef="#br0" timeOffset="81380.2191">5463 1726 0,'0'20'16,"0"-30"31,0-9-32,0-11 1,0-9 0,9 39-1,-9-39-15,0 19 16,30 1-16,-30-1 16,29 0-16,-29 1 15,20 19-15,-20-20 16,20 30 15,-20 9-15,0 1-16,0 0 0,19-1 15,-19 1-15,0 0 16,0 9 0,0-9-1,20-30 32,-20-20-31,0 11-1,19-11-15,-19 21 16,0-11-16,20 20 16,-20-20-1,20 20 1,-20 20-1,19 0-15,-19-1 16,20 1-16,-20-1 16,0 1-16,19-20 15,-19 29-15,20-29 63,-20-19-48,0-1-15,20-9 16,-20 9-16,0 1 16,19 19-16,-19-20 0,20 20 31,-20 10-15,20 9-1,-20 1-15,19 0 16,-19-1-16,0 1 15,30-1 1</inkml:trace>
          <inkml:trace contextRef="#ctx0" brushRef="#br0" timeOffset="77576.7087">4531 1344 0,'-10'0'31,"-9"0"16,19 10-31,-20-10-1,20 29-15,0-9 16,-20-20-16,20 39 16,0-19-16,-19-1 15,19 1-15,0-1 0,0 1 16,0 0-16,0-1 15,0 11 1,0-11-16,0 11 16,0-1-1,10 10 17,-10-19-17,19-20-15,-19 20 16,20-20-1,-1 19 1,1-19 0,0 0-1,-1 0 1,1 0 0,-1-10-1,1 10 1,-20-19-1,20 19-15,-20-20 16,19 1 0,-19-1-1,20 20-15,-20-20 16,0-9 0,20 9-16,-20 1 15,0-20 1,0 19-1,0 10 1,0-10 0,0-19-1,0 10 1,0 9 0,0 1-1,-10 19 1,10-20-16,0 10 15,-20 10 1,20-19 0,-20 19-1,20-20-15,-19 20 16,-1 0 0,-9 0-1,-1 0 1,11 20-1,-1-1-15</inkml:trace>
          <inkml:trace contextRef="#ctx0" brushRef="#br0" timeOffset="78537.5034">4776 1805 0,'20'0'47,"-20"-20"-16,-10 20 16,10 10-32</inkml:trace>
          <inkml:trace contextRef="#ctx0" brushRef="#br0" timeOffset="79294.3953">4855 1648 0,'0'-10'31,"9"10"-16,-9-29-15,20 29 16,-20-30-16,20 11 16,-20-1-16,29 0 0,-29 1 15,20-1-15,-20-19 32,19-49-1,-19 68-16,0 50 32,-10-30-47,10 39 0,0-10 16,0 1-16,0 9 31,0 0-31,0-9 0,0 9 16,0-10-16,0-9 15,10-1-15,-10 1 16,0 0-16,0-1 16,20-19-1</inkml:trace>
          <inkml:trace contextRef="#ctx0" brushRef="#br0" timeOffset="81931.6871">5943 1609 0,'0'10'15,"-19"-10"-15,19 19 16,0 11 0,0-11-1,9-19-15,-9 20 16,40-20-16,-1 0 15,-20 0 1,1 0-16,0-10 16,9-29-1,1 9 1,-30 1 0,0-10-16,0 19 15,-20-9 1,10 29-1,10-20-15,-39 20 16,9 0 0,1 10-1,9 19 1,-9 1 0,29-1-1,0-9 1</inkml:trace>
          <inkml:trace contextRef="#ctx0" brushRef="#br0" timeOffset="82562.7191">6130 1520 0,'9'0'0,"21"0"16,-1-19-1,-19 19-15,19-30 16,-9 30-16,0-29 16,-20 9-16,29 20 15,-29-29-15,20 29 16,-20-29-16,0-1 16,0 11-1,0-21 1,-10 40-1,-10 0 1,1 0 0,-1 30-1,20-11-15,-20 1 16,20 9-16,0 1 16,-29 19-16,29 0 15,0-20-15,0 1 16,0-1-16,0-9 15,0-1-15,0 1 16,0 9 0,10-29-16,19 0 15,10 0 1,-9 0 0,-11 0-1,1-9-15,0 9 0,-1-30 16</inkml:trace>
          <inkml:trace contextRef="#ctx0" brushRef="#br0" timeOffset="83080.2944">6561 1246 0,'0'19'62,"0"11"-62,0-1 0,-20 20 16,20-9-16,-19 28 15,19-9-15,-39-10 16,39 0-16,-20-19 16,20-1-16,0 0 15,0-9-15,-29 0 16,29-1 0,0-29 46</inkml:trace>
          <inkml:trace contextRef="#ctx0" brushRef="#br0" timeOffset="83661.4387">6698 1393 0,'0'29'78,"-9"-9"-78,9 9 16,-20 1-16,20 19 15,-30-20-15,30 1 0,-19 9 16,19-19 0,0-1-16,-20 1 0,20-1 15,0 1 1,30-10 46,-11-10-46,1 0-16,29 0 16,-29 0-16,-1-10 15,1 10-15,9 0 16,-9 0-16,-1 0 0,-19-20 16,30 20-1</inkml:trace>
        </inkml:traceGroup>
        <inkml:traceGroup>
          <inkml:annotationXML>
            <emma:emma xmlns:emma="http://www.w3.org/2003/04/emma" version="1.0">
              <emma:interpretation id="{69CDF0D8-3848-42D2-B315-2038B076A8B3}" emma:medium="tactile" emma:mode="ink">
                <msink:context xmlns:msink="http://schemas.microsoft.com/ink/2010/main" type="inkWord" rotatedBoundingBox="10179,7374 11723,7354 11733,8092 10189,8111"/>
              </emma:interpretation>
              <emma:one-of disjunction-type="recognition" id="oneOf8">
                <emma:interpretation id="interp12" emma:lang="" emma:confidence="1">
                  <emma:literal/>
                </emma:interpretation>
              </emma:one-of>
            </emma:emma>
          </inkml:annotationXML>
          <inkml:trace contextRef="#ctx0" brushRef="#br0" timeOffset="108381.7066">8973 1305 0,'0'10'31,"0"9"-15,0 1-16,0-1 16,0 1-16,0 9 15,0 1-15,0 9 16,0 0-16,0-9 16,0-1-16,10-9 15,-10-1-15,0 1 16,0 0-16,0 9 15,0-9 1,20-30 15</inkml:trace>
          <inkml:trace contextRef="#ctx0" brushRef="#br0" timeOffset="109267.6587">8973 1501 0,'10'0'62,"39"0"-46,-39 0-1,29 0-15,-10 0 16,1 0-16,-10 0 16,-1 0-16,1-30 0,-1 30 15,1 0 1</inkml:trace>
          <inkml:trace contextRef="#ctx0" brushRef="#br0" timeOffset="108879.0966">9189 1295 0,'0'10'31,"0"29"-15,0-19-16,0-1 15,0 1-15,0-1 0,0 11 16,0-1-16,0 10 16,0-9-16,0-10 15,0-1-15,0 1 16,0-1-16,0-9 16,0 10-16,0-1 15,0 1 1,20-20-1,-20-10 32,0-9-47</inkml:trace>
          <inkml:trace contextRef="#ctx0" brushRef="#br0" timeOffset="107503.8594">8905 1109 0,'-10'0'63,"-10"0"-16,0 0-32,1 0 1,-11 0-1,1 0 1,9 0 0,1 0-1,19 9 1,0 11 234,0 19-234,0-9-1,0-11 1,0 1-16,0-1 15,0 11-15,0-1 16,0 1-16,0-1 16,0 10-16,0-9 15,0-1-15,0-9 16,0-1-16,0 11 0,0-1 16,0-9-16,0 0 15,0-1-15,0 1 16,0-1-16,0 1 15,0 0-15,0-1 16,0 1-16,0 9 16,0-9-1,0-1 1,0-9 15,10-10 188,9 0-203,1 0-1,9 0 1,-9 0-1,-1 0 1,1 0 0</inkml:trace>
          <inkml:trace contextRef="#ctx0" brushRef="#br0" timeOffset="110611.6982">9277 1285 0,'39'0'62,"-19"-20"-62,19 20 16,-19 0-1,-1 0-15,1 0 0,0 0 16,9 0 0</inkml:trace>
          <inkml:trace contextRef="#ctx0" brushRef="#br0" timeOffset="110193.347">9356 1687 0,'9'0'47,"11"0"-32,9 0 1,11 0 0,-21 0-16,1-10 15,19-9 1,-19-1-1</inkml:trace>
          <inkml:trace contextRef="#ctx0" brushRef="#br0" timeOffset="109892.4554">9405 1324 0,'0'10'62,"0"20"-46,0-11 0,9 1-16,-9-1 15,0 11-15,0-1 16,0 10-16,0-9 16,0-10-16,0-1 15,0-9-15,0 10 16,0 19-16</inkml:trace>
          <inkml:trace contextRef="#ctx0" brushRef="#br0" timeOffset="111676.7985">9444 1109 0,'0'-20'16,"10"20"15,9 0-15,1 0-1,9 0 1,11 0 0,-11 0-1,-9 0 1,-1 0 15,-19 10-15,0 9-1,0 11 1,0-1 0,0-9-16,0-1 15,0 1-15,0 0 16,0 9-16,0 1 16,0 9-16,0-10 15,0 1-15,0 19 16,0-10-16,20 10 0,-20-20 15,0 1 1,0-11-16,0 1 0,19 0 16,-19-1-16,0 1 15,20 9 1,-20-9 0,0-1-1,-10-19 79,0 0-78,-9 0-16,-1 0 15,1 0 1,-1 0-1,0 0 17,30-9 46</inkml:trace>
          <inkml:trace contextRef="#ctx0" brushRef="#br0" timeOffset="112380.7167">9797 1364 0</inkml:trace>
          <inkml:trace contextRef="#ctx0" brushRef="#br0" timeOffset="112165.1682">9826 1579 0,'0'20'47,"0"0"-31,0 9 0,20-29-16,-20 20 15,0-1 1,0 1-16,0-40 94,0-19-79</inkml:trace>
          <inkml:trace contextRef="#ctx0" brushRef="#br0" timeOffset="113372.0675">10013 1471 0,'10'0'31,"19"0"-15,20 0-1,-29 0-15,-11 0 16,11 0-16,19 0 15,-19 0-15,-10 0 16,9 0-16,21 0 16</inkml:trace>
          <inkml:trace contextRef="#ctx0" brushRef="#br0" timeOffset="113032.9557">10032 1354 0,'20'0'78,"0"0"-78,-1 0 16,11 0-16,-1 0 15,20 0-15,-20 0 16,-9 0 0,0 0-1</inkml:trace>
        </inkml:traceGroup>
        <inkml:traceGroup>
          <inkml:annotationXML>
            <emma:emma xmlns:emma="http://www.w3.org/2003/04/emma" version="1.0">
              <emma:interpretation id="{FCEB7231-880C-47AE-AB7F-35649876A1A6}" emma:medium="tactile" emma:mode="ink">
                <msink:context xmlns:msink="http://schemas.microsoft.com/ink/2010/main" type="inkWord" rotatedBoundingBox="12027,7426 14958,7388 14965,7961 12034,7998"/>
              </emma:interpretation>
              <emma:one-of disjunction-type="recognition" id="oneOf9">
                <emma:interpretation id="interp13" emma:lang="" emma:confidence="1">
                  <emma:literal/>
                </emma:interpretation>
              </emma:one-of>
            </emma:emma>
          </inkml:annotationXML>
          <inkml:trace contextRef="#ctx0" brushRef="#br0" timeOffset="134541.5184">11033 1717 0,'10'0'62,"-10"-10"-30,0-10-1</inkml:trace>
          <inkml:trace contextRef="#ctx0" brushRef="#br0" timeOffset="135292.6383">11180 1520 0,'0'-9'47,"10"9"-32,-10-49-15,30 29 16,-30 0-16,39-9 16,-20-10-16,-19 9 15,30 1-15,-30-1 16,0-9-16,0 20 16,20-1-16,-20 0 15,0 50 48,0-11-63,0 11 15,0-1-15,0 11 16,0 9-16,0-10 16,0 0-16,29-10 15,-29 1-15,20-11 16,-20 1-16,0 0 15,19-1-15,-19 11 16,0-11 15,0-28 16</inkml:trace>
          <inkml:trace contextRef="#ctx0" brushRef="#br0" timeOffset="133899.713">10769 1148 0,'-20'0'15,"20"19"1,-20-19-1,1 20 1,-1 9 15,0-29-15,20 20-16,-19-20 0,19 10 0,-20 19 31,20-19-15,-19 20-1,19-11 1,0-9-16,0 10 0,-30 9 16,30-19-1,0 9-15,0 1 0,0 0 16,0 29 0,0-30-16,0 11 15,0-1 1,0 1-1,20 9 1,-20-29 0,19-10-1,-19 19-15,10-19 16,20 30 0,-11-30-1,-9 0 1,10 0-16,-1 0 15,11 0 1,9 0 0,-10-20-1,1 0 1,-1 1 0,-9-1-1,-1 1 1,-19-21-1,20 40 1,-20-29-16,0-1 16,20 30-1,-20-29-15,0-20 16,0 29 0,0 11-16,0-11 0,0 0 15,0 1-15,0-1 16,0 1-16,0-11 15,-10 10 1,10 1 0,-20 19-1,20-20-15,-19 20 16,-1-19 0,0 19-1,20-20-15,-19 20 16,-1 0-1,20-20 1,-19 20-16,-1 0 16,0 0-1,-9 20 1,29 0 0</inkml:trace>
          <inkml:trace contextRef="#ctx0" brushRef="#br0" timeOffset="136275.4989">11494 1246 0,'0'-10'47,"0"-10"-16,10 20-31,10-29 16,9 29-1,1 0 1,-1 0 0,-9 0-16,9 0 15,-29 10 1,20-10-16,-20 19 16,0 1-1,0 9 1,0-9-16,-10 0 15,10-1-15,-30 11 0,30-11 16,-29-19 0,9 30 15,40-30 31,9 0-46,-29-10 0,49 10-16,-9 0 15,-11 0 1,0 0 0,1 10-1,-11 9 1,-19 1-1,20 0 1,-20-1-16,0 1 16,0 9-1,-10-9-15,-9 19 16,-21-19 0,21-20-1,-1 0-15,1 19 16,-11-19-16,11 0 15,-11 0-15,11 0 16,-11 0-16</inkml:trace>
          <inkml:trace contextRef="#ctx0" brushRef="#br0" timeOffset="140925.4793">12053 1619 0,'0'-10'78,"0"-10"-63,0-9 1,0 9 0,0 0-16,0 1 15,0-11-15,0-9 16,0 20-16,0-11 15,0 11-15,10 19 16,-10-30-16,0 11 16,20 19-1,-20-20 1,19 20 15,-19 10-31,0 9 16,30 1-16,-30 19 0,29-9 15,-29-1-15,0 0 16,20 11-16,-20-11 16,0-9-16,0-1 15,0-38 48,0-1-63,0-19 15,0 9-15,0 1 16,19 9-16,-19 1 16,0-1-16,20-9 15,-20 9 1,20 20-16,-1 0 31,1 10-15,-20 10-1,0-1-15,19 1 16,-19 9-16,0-9 16,0-1-16,0 1 15,30 0 1,-30-30 46,0-29-62,0 19 16,0-19-16,19 19 16,-19 1-16,20-11 15,0 30 17,-1 0-17,1 0-15,0 0 16,-20 39-16,29-19 15,-29 9-15,20-9 16,-20 0-16,0-1 16,0 1-16,19-20 15,-19 29-15,0-9 16,-10-20 15,10-10-31</inkml:trace>
          <inkml:trace contextRef="#ctx0" brushRef="#br0" timeOffset="141704.7473">12593 1422 0,'-30'20'16,"30"9"0,0 1-1,10-30-15,68 59 63,-48-59-48,-1 0-15,1-20 16,-1 0 0,-29 1-1,10 19 1,-10-30-16,0 1 16,0 9-1,0-9 1,-10 0-1,-19-1 1,-1 30 0,-9 0-1,10 0-15,29 10 16,-30-10 0,30 29-16,-19-29 0,19 40 15,0-21-15,0-9 16,0 10-16,9-20 15,-9 19-15</inkml:trace>
          <inkml:trace contextRef="#ctx0" brushRef="#br0" timeOffset="142423.7421">12808 1373 0,'20'-19'31,"29"-11"-15,-29 30-16,-20-29 15,29 29-15,-29-30 16,20 30-16,-20-29 16,0 9-16,19 20 15,-19-39-15,0 29 16,0-9-16,0-1 16,-10 20-1,-9 0 1,-1 0-1,1 0 1,19 10-16,-20-10 16,20 29-16,-20-9 15,20 9-15,-19 1 16,19 19-16,0-10 16,0 10-16,0-10 15,0 10-15,0-19 16,0-11-16,10 1 15,-10 0-15,19-20 16,-19 19-16,20-19 16,-1 0-1,11 0-15,-11 0 16,1-9 0,0-11-16,-1 0 0,11-9 15</inkml:trace>
          <inkml:trace contextRef="#ctx0" brushRef="#br0" timeOffset="142993.4333">13191 1118 0,'0'30'31,"0"-11"-15,0 11-16,-10-1 15,10 20-15,0-9 16,-29 9-16,29-10 16,0 10-16,0-10 15,0 0-15,0-29 16,0 10-16,0 48 62,-20-68-62,20-9 32</inkml:trace>
          <inkml:trace contextRef="#ctx0" brushRef="#br0" timeOffset="143601.7133">13338 1207 0,'0'29'62,"0"0"-46,0 21-16,0-11 15,-10 10-15,10-20 16,0 1-16,-19 9 16,19-10-16,0 60 46,0-70-30,9-19 15,1 0-15,10 0-16,-1 0 16,1 0-16,0-10 15,-1 10-15,1 0 16,-1-19-16,21 19 15,-31 0 1</inkml:trace>
        </inkml:traceGroup>
        <inkml:traceGroup>
          <inkml:annotationXML>
            <emma:emma xmlns:emma="http://www.w3.org/2003/04/emma" version="1.0">
              <emma:interpretation id="{8B5BD4F9-DAEE-41E1-9CD4-79CB2F271BAD}" emma:medium="tactile" emma:mode="ink">
                <msink:context xmlns:msink="http://schemas.microsoft.com/ink/2010/main" type="inkWord" rotatedBoundingBox="16387,7787 17460,7773 17471,8576 16397,8589"/>
              </emma:interpretation>
              <emma:one-of disjunction-type="recognition" id="oneOf10">
                <emma:interpretation id="interp14" emma:lang="" emma:confidence="1">
                  <emma:literal/>
                </emma:interpretation>
              </emma:one-of>
            </emma:emma>
          </inkml:annotationXML>
          <inkml:trace contextRef="#ctx0" brushRef="#br0" timeOffset="243747.4746">14946 1942 0,'0'-19'47,"20"19"-47,-20-20 15,235-196 63,-215 197-62,9-11 0,0 11-16,-9-11 31,0 11-15,-1 19 30</inkml:trace>
          <inkml:trace contextRef="#ctx0" brushRef="#br0" timeOffset="244454.2825">15113 1785 0,'19'0'94,"-19"10"-79,20-10-15,-20 29 16,29-29-16,-29 50 16,40-31-16,-40 1 15,29-1-15,-29 11 16,29-1-16,-29-19 15,40 19-15,-40-9 16,29 0-16,10 9 16,-19-9-1,-20-1 1,20-19-16,-20 20 31,0-30 0</inkml:trace>
          <inkml:trace contextRef="#ctx0" brushRef="#br0" timeOffset="245275.0348">15642 2099 0,'-19'0'110,"-1"0"-79,0 0-15,20 10-16,-9-10 15,9 20-15,-20-20 16,20 29-16,-20-9 16,20-1-16,0 1 15,-29-1-15,29 1 16,0 9-1,10-29-15,-10 20 16,39-20-16,-29 0 16,9 0-16,1 0 15,0 0-15,-1 0 16,1-10-16,0 10 16,-20-29-16</inkml:trace>
          <inkml:trace contextRef="#ctx0" brushRef="#br0" timeOffset="243028.7782">14966 1511 0,'0'9'109,"0"1"-109,0 39 16,0-29 0,0 0-16,0 9 15,0 0-15,-20 11 16,20-1-16,0 10 16,0-10-16,0-9 15,0 19-15,0-10 16,0 10-16,0-20 15,0 1-15,0-1 16,0-9-16,0-1 16,0 1-16,0 0 0,0-1 15,0 11 1,0-11 0,0-29 109</inkml:trace>
          <inkml:trace contextRef="#ctx0" brushRef="#br0" timeOffset="245905.4071">15770 1756 0,'19'0'31,"1"0"-31,0 0 16,-1 0-16,11 0 0,-11 0 15,1 0 1,0 0-16,9 0 16,-9 0-1</inkml:trace>
          <inkml:trace contextRef="#ctx0" brushRef="#br0" timeOffset="246281.9863">15780 1913 0,'9'0'31,"11"0"-16,0 0-15,9 0 0,-9 0 16,-1-10 0,11 10-16,-11 0 0,1 0 15,0 0-15,9 0 16</inkml:trace>
        </inkml:traceGroup>
        <inkml:traceGroup>
          <inkml:annotationXML>
            <emma:emma xmlns:emma="http://www.w3.org/2003/04/emma" version="1.0">
              <emma:interpretation id="{7067DB96-7C99-41B2-ADBF-5B85DB480D20}" emma:medium="tactile" emma:mode="ink">
                <msink:context xmlns:msink="http://schemas.microsoft.com/ink/2010/main" type="inkWord" rotatedBoundingBox="17921,7135 19277,7118 19288,7937 17931,7954">
                  <msink:destinationLink direction="with" ref="{2559E82D-3950-41BA-AF32-1E4B85D4275E}"/>
                </msink:context>
              </emma:interpretation>
              <emma:one-of disjunction-type="recognition" id="oneOf11">
                <emma:interpretation id="interp15" emma:lang="" emma:confidence="1">
                  <emma:literal/>
                </emma:interpretation>
              </emma:one-of>
            </emma:emma>
          </inkml:annotationXML>
          <inkml:trace contextRef="#ctx0" brushRef="#br0" timeOffset="252854.6574">16682 1030 0,'0'-10'78,"-10"10"0,-10 0-62,1 0 0,-1 0-1,10 0 1,-29 0 0,10 0-1,9 10 1,1-10-1,-1 0 1,20 20 47,0-1-1,0 1-46,0 9-1,0-9-15,0 0 16,0-1-16,0 1 16,0 9-16,0-9 15,0 9-15,0 1 16,10-1-16,-10 10 15,0-9-15,0-1 16,0-9-16,0-1 16,29 1-16,-29 29 15,0-19 1,0-1 0,0-9-1,0-1 48,10-19-48,-10 20 1,0-1 15,20-19 47,19 0-46,-29 0-17,9 0-15,30-19 16,-29 19-1,9 0 1,-9 0 0,-20-20-16</inkml:trace>
          <inkml:trace contextRef="#ctx0" brushRef="#br0" timeOffset="253645.0615">16839 1138 0,'0'20'62,"0"-1"-62,0 1 16,0 9-16,0-9 15,0 9-15,10 1 16,-10 9-16,0-10 16,0 1-16,0-11 15,0 11 1,19-30-16,-19 19 15,20-19 48,-20-19-47</inkml:trace>
          <inkml:trace contextRef="#ctx0" brushRef="#br0" timeOffset="254409.1587">16849 1324 0,'9'0'62,"21"0"-46,-11 0-16,1 0 15,0 0-15,-1-19 16,1 19-16,-1 0 16,-19-20-16,30 20 15</inkml:trace>
          <inkml:trace contextRef="#ctx0" brushRef="#br0" timeOffset="254063.6722">16986 1099 0,'19'0'16,"-19"10"15,0 19-15,0-9-16,0 9 16,0 0-16,0 11 15,20-21-15,-20 11 16,0-1-16,0 1 15,0 9-15,0-10 16,0-9-16,0-1 16,20-19-16,-20 10 15,0-29 48</inkml:trace>
          <inkml:trace contextRef="#ctx0" brushRef="#br0" timeOffset="255757.8333">17113 1128 0,'30'0'32,"-1"0"-17,1 0 1,-1-29-1,10 29-15,-9 0 32,-11-20-17</inkml:trace>
          <inkml:trace contextRef="#ctx0" brushRef="#br0" timeOffset="255314.6159">17192 1481 0,'10'0'47,"19"0"-32,-9 0 1,-1 0-16,11-10 16,-11 10-16,1 0 15,-20-19-15,29 19 16,-29-20 15</inkml:trace>
          <inkml:trace contextRef="#ctx0" brushRef="#br0" timeOffset="254963.7736">17241 1138 0,'0'10'63,"19"19"-48,-19 216 79,20-225-94,-20 0 16</inkml:trace>
          <inkml:trace contextRef="#ctx0" brushRef="#br0" timeOffset="256895.0746">17378 942 0,'10'0'47,"-10"-20"-32,29 20-15,1 0 16,9 0 0,-29 0-1,9 0 17,1 20-1,-20-10 0,0 29-31,0-19 0,0-1 16,0-9-16,0 10 15,0 19-15,0-10 16,0 1-16,0-1 16,29 10-16,-29-9 15,0-1-15,0 1 16,0-1-16,20 0 15,-20 1-15,0-11 0,20 1 16,-20 0-16,0-1 16,19 11-1,-19-11-15,0 1 47,0 0 0,-9-1 47,-11-19-63,0 0-15,1 0-1,-1 0 1,10 0 0,-9 0-1,-1 0-15,30 0 110</inkml:trace>
          <inkml:trace contextRef="#ctx0" brushRef="#br0" timeOffset="257813.7795">17663 863 0,'19'0'94,"-19"-19"-79,20 19-15,-1 0 16,1 0 0,0 0 15,-20 19-16,0 21 1,0-31-16,0 11 16,-30 9-16,11 11 15,-1-11 1,30-29 93,19 0-93,1 0 0,9 0-1,-10 0 1</inkml:trace>
        </inkml:traceGroup>
      </inkml:traceGroup>
    </inkml:traceGroup>
    <inkml:traceGroup>
      <inkml:annotationXML>
        <emma:emma xmlns:emma="http://www.w3.org/2003/04/emma" version="1.0">
          <emma:interpretation id="{5FB117BF-6A8A-4D1D-B236-06EB3AE7D480}" emma:medium="tactile" emma:mode="ink">
            <msink:context xmlns:msink="http://schemas.microsoft.com/ink/2010/main" type="paragraph" rotatedBoundingBox="1619,9098 13580,9231 13571,10110 1610,9977" alignmentLevel="1"/>
          </emma:interpretation>
        </emma:emma>
      </inkml:annotationXML>
      <inkml:traceGroup>
        <inkml:annotationXML>
          <emma:emma xmlns:emma="http://www.w3.org/2003/04/emma" version="1.0">
            <emma:interpretation id="{BC171DEE-6A52-40A2-A7B8-76D85B597617}" emma:medium="tactile" emma:mode="ink">
              <msink:context xmlns:msink="http://schemas.microsoft.com/ink/2010/main" type="line" rotatedBoundingBox="1619,9098 13580,9231 13571,10110 1610,9977"/>
            </emma:interpretation>
          </emma:emma>
        </inkml:annotationXML>
        <inkml:traceGroup>
          <inkml:annotationXML>
            <emma:emma xmlns:emma="http://www.w3.org/2003/04/emma" version="1.0">
              <emma:interpretation id="{B115A99F-70FB-4424-A0ED-3DB92E2B9941}" emma:medium="tactile" emma:mode="ink">
                <msink:context xmlns:msink="http://schemas.microsoft.com/ink/2010/main" type="inkWord" rotatedBoundingBox="1618,9237 1986,9241 1980,9821 1611,9816"/>
              </emma:interpretation>
            </emma:emma>
          </inkml:annotationXML>
          <inkml:trace contextRef="#ctx0" brushRef="#br1" timeOffset="158557.4539">255 2962 0,'-10'0'125,"-9"0"-93,-1 0-17,20 20-15,-19-20 16,-1 0 15,20 19 188,0-9-219,0 10 16,0 19-1,0-10 1,0-9-1,0 0-15,0-1 16,0-9-16,0 10 16,0-1-16,0 20 15,0-9-15,0-1 16,0 1-16,0-11 16,0 1-16,0 0 0,0-1 0,0 11 15,0-1 1,0-9-1,0 9 1,0-9 15,10-20 157,9 0-157,1 0-15,0 0-16,9 0 31,-29-10-15,20 10-16</inkml:trace>
          <inkml:trace contextRef="#ctx0" brushRef="#br1" timeOffset="160115.7445">353 3001 0,'10'0'109,"10"0"-78,-1 0-15,11 0 0,9 0-1,-19 0-15,-11 0 31,-9 10 188,0 10-219,0-1 16,0-9-16,0 10 15,0-1-15,0 1 16,0 0-16,0-1 16,0 1-16,0 9 15,0-9-15,0 9 16,30-9-16,-30 0 16,0-1-16,0 1 0,0-1 15,0 1 1,0 9-16,0 1 15,0-11 1,0 1 0,0 0 15,-10-20 172,-10 0-187,1 0-1,-1 0 1,-9 0 0,9 0 15</inkml:trace>
        </inkml:traceGroup>
        <inkml:traceGroup>
          <inkml:annotationXML>
            <emma:emma xmlns:emma="http://www.w3.org/2003/04/emma" version="1.0">
              <emma:interpretation id="{C5EF0152-56AF-4D4C-9195-4928B10BBDBC}" emma:medium="tactile" emma:mode="ink">
                <msink:context xmlns:msink="http://schemas.microsoft.com/ink/2010/main" type="inkWord" rotatedBoundingBox="3935,9235 5067,9247 5058,10015 3926,10003"/>
              </emma:interpretation>
              <emma:one-of disjunction-type="recognition" id="oneOf12">
                <emma:interpretation id="interp16" emma:lang="" emma:confidence="1">
                  <emma:literal/>
                </emma:interpretation>
              </emma:one-of>
            </emma:emma>
          </inkml:annotationXML>
          <inkml:trace contextRef="#ctx0" brushRef="#br1" timeOffset="163478.6794">2491 2982 0,'0'10'78,"0"29"-63,30-20 1,-30 1-16,0 0 0,0 9 16,0 0-16,0 1 15,0-1-15,19 10 16,-19-9-16,0-10 15,0-1-15,0 1 16,0-1-16,0 1 16,20 9-1,-20-9 1</inkml:trace>
          <inkml:trace contextRef="#ctx0" brushRef="#br1" timeOffset="164037.7746">2727 2962 0,'0'10'31,"0"10"-15,9-20-16,-9 29 15,0 20 1,0-29-16,0-1 16,0 11-16,0-1 15,0 0-15,0 1 16,0 9-16,0-9 16,0-11-16,0 1 15,30-1-15,-30 11 31,0-1-31,0-9 16,19-20 31,-19-10-31</inkml:trace>
          <inkml:trace contextRef="#ctx0" brushRef="#br1" timeOffset="164487.6613">2481 3276 0,'20'0'47,"9"-20"-47,-19 20 16,10 0-16,19 0 16,-10-19-16,1 19 15,-11 0-15,11 0 16,29-30 31</inkml:trace>
          <inkml:trace contextRef="#ctx0" brushRef="#br1" timeOffset="165592.7946">2903 3423 0,'0'-20'16,"0"1"31,0-1-16,0 1 0,20 19-15,9-20-1,-19 20 1,9 0 0,11 10 15,-30 9-15,0 11-1,0-11-15,0 1 16,-30 0-16,30-1 15,-49 11-15,30-11 16,-1 1-16,1-20 0,-1 29 16,0-29-1,20-9 48,20 9-32,0 0-15,9 0-1,-9 0 1,-1 9 0,1-9-1,-20 20 1,19-20-16,1 0 15,0 0 1</inkml:trace>
          <inkml:trace contextRef="#ctx0" brushRef="#br1" timeOffset="166272.6736">3197 3286 0,'-10'0'0,"10"10"31,-19 19-15,19 20 0,0-20-1,0 1-15,0-1 16,0 10-16,0-9 0,0-10 0,0-1 31,0 1-31,0 9 0,10-9 16,9-1 31</inkml:trace>
          <inkml:trace contextRef="#ctx0" brushRef="#br1" timeOffset="166874.1447">3266 3492 0,'0'19'15,"0"1"-15,20-20 16,-20 20 0,19-20-16,1 0 15,-1 0 1,1 0 0,-20-10-1,20 10 1,-20-40-16,0 11 15,19 29 1,-19-29-16,0-1 16,-10 30-1,10-19-15,-19 19 16,-1 0 0,1 0-1,-1 0 1,20 9-16,-20-9 15,20 20-15,0 0 16,0 9 0,0-9-1</inkml:trace>
          <inkml:trace contextRef="#ctx0" brushRef="#br1" timeOffset="167392.1654">3384 3501 0,'0'10'15,"9"-10"-15,-9 20 16,30 9 0,-30 1-1,19 9-15,-19-10 16,0 1 15,0-1-15,0-9-1,-19-20 1,-11 0 0,11 0-1,19-10-15,0 0 16,-20 10 0,20-39-16,0 19 15,10-9 1,19 0-1,1-1 1,-1 1 0,-9 9-1,-20 0-15,19 20 16,-19-19-16</inkml:trace>
          <inkml:trace contextRef="#ctx0" brushRef="#br1" timeOffset="167804.088">3482 3296 0,'0'9'16,"9"11"-1,-9 0-15,40-1 16,-40 1-16,29-1 15,-29 1-15,30 0 16,-30-1-16,19 1 16,-19-1-16,0 1 15,0 0-15,0-1 16,0 1-16,0 0 0,0-1 16,-19 1-16,-1-1 15,-10 1 1</inkml:trace>
        </inkml:traceGroup>
        <inkml:traceGroup>
          <inkml:annotationXML>
            <emma:emma xmlns:emma="http://www.w3.org/2003/04/emma" version="1.0">
              <emma:interpretation id="{F33586A5-1DC9-4E89-90E5-60E1F3CEA891}" emma:medium="tactile" emma:mode="ink">
                <msink:context xmlns:msink="http://schemas.microsoft.com/ink/2010/main" type="inkWord" rotatedBoundingBox="6346,9441 6689,9445 6686,9759 6343,9755"/>
              </emma:interpretation>
              <emma:one-of disjunction-type="recognition" id="oneOf13">
                <emma:interpretation id="interp17" emma:lang="" emma:confidence="1">
                  <emma:literal/>
                </emma:interpretation>
              </emma:one-of>
            </emma:emma>
          </inkml:annotationXML>
          <inkml:trace contextRef="#ctx0" brushRef="#br1" timeOffset="169018.3923">4894 3325 0,'39'0'31,"-29"0"-31,9 0 0,21 0 16,-11 0-16,1 0 16,-1 0-16,0 0 15,-9 0-15,0 0 16,38-10 15,-38 10-31</inkml:trace>
          <inkml:trace contextRef="#ctx0" brushRef="#br1" timeOffset="169545.6539">5100 3168 0,'0'10'16,"0"19"0,0-9-16,0-1 15,0 11-15,0-1 16,0 1-16,0 68 31,0-69-15,0-9-1</inkml:trace>
        </inkml:traceGroup>
        <inkml:traceGroup>
          <inkml:annotationXML>
            <emma:emma xmlns:emma="http://www.w3.org/2003/04/emma" version="1.0">
              <emma:interpretation id="{E9ABE2DB-C78E-4C7E-9905-558AFD5B8615}" emma:medium="tactile" emma:mode="ink">
                <msink:context xmlns:msink="http://schemas.microsoft.com/ink/2010/main" type="inkWord" rotatedBoundingBox="7728,9166 9109,9181 9100,9986 7719,9971"/>
              </emma:interpretation>
              <emma:one-of disjunction-type="recognition" id="oneOf14">
                <emma:interpretation id="interp18" emma:lang="" emma:confidence="1">
                  <emma:literal/>
                </emma:interpretation>
              </emma:one-of>
            </emma:emma>
          </inkml:annotationXML>
          <inkml:trace contextRef="#ctx0" brushRef="#br1" timeOffset="170843.7249">6277 3492 0,'9'0'31,"21"0"-16,-11 0 1,1 0-16,0 0 16,-1 0-16,1 0 15,0-10-15,-1 10 16,1 0-16,9-20 16,-9 20-1</inkml:trace>
          <inkml:trace contextRef="#ctx0" brushRef="#br1" timeOffset="170391.7279">6394 2992 0,'0'19'31,"20"1"-31,-20-1 15,0 21-15,0-11 16,0 0-16,0 1 16,0-11-16,0 11 15,0-1-15,0 11 16,0-21-16,0 1 16,0-10-16,0 9 15,0 1-15,0 9 16,0-9-1</inkml:trace>
          <inkml:trace contextRef="#ctx0" brushRef="#br1" timeOffset="171479.5642">6277 2962 0,'19'-20'46,"1"20"-30,-1 0-16,1 0 16,10-29-16,-1 29 15,10 0-15,-19 0 16,9-20 0,-9 20-1,-20 10 32</inkml:trace>
          <inkml:trace contextRef="#ctx0" brushRef="#br1" timeOffset="172493.104">6679 3403 0,'-20'0'16,"30"0"30,10 0-30,-1 0 0,1 0-1,-10 0 1,9 0-16,-19 20 31,0 19-15,0 0-1,-19-19 1,-1 0-16,0 9 16,1-9-16,-1-20 15,0 19-15,1-19 16,29-9 46,9 9-46,1 0 0,9 0-1,1 0 1,-30 9 0,29-9-16,-9 0 15,-20 20 1,19-20-16,1 0 15</inkml:trace>
          <inkml:trace contextRef="#ctx0" brushRef="#br1" timeOffset="173107.0926">7120 3217 0,'-10'0'47,"10"10"-32,-29 39 1,29-29-1,-39 136 17,39-126-32,0 9 15,0-19-15,0-10 0,0 9 16,9-19-16,-9 39 16,20-39-16,-20 20 15,20-20-15,-20 10 31,9-10-31</inkml:trace>
          <inkml:trace contextRef="#ctx0" brushRef="#br1" timeOffset="173841.7082">7228 3423 0,'0'10'31,"0"19"-15,10-9-1,9-20 1,11 0 0,9 0-1,-19-10-15,-1-10 16,-19-9-1,0 9 1,0 1-16,-19 19 16,-11-30-16,-9 30 15,19 0 1,1 0-16,-1 0 0,-9 20 16,29 29-1,0-29 1,0-1-16,0-9 15,19-10 1</inkml:trace>
          <inkml:trace contextRef="#ctx0" brushRef="#br1" timeOffset="174339.7917">7365 3443 0,'20'19'31,"-20"-9"-15,19 19-1,-19 11 1,0-21-16,20 1 16,-20 0-16,0-1 15,0 1-15,0-1 0,0 11 16,0-11 15,-20-19-31,1 0 16,-1 0-16,1 0 15,-1 0-15,0-9 16,20-11 0,-19 20-16,19-29 15,0-11 1,19 40-16,-19-29 16,49 9-16,-19 1 15,-11-11-15,11 11 0,-11-1 16,1-9-1,-20-1 1</inkml:trace>
          <inkml:trace contextRef="#ctx0" brushRef="#br1" timeOffset="174806.6928">7493 3237 0,'0'9'31,"19"-9"-15,-19 50-16,30-21 0,-1 10 15,-9-9-15,-1-1 16,1 10-16,-20-9 16,20-1-16,-20 1 15,0-11-15,0 1 16,0-1-16,0 1 16,-20 0-16,0 9 15,-9-29-15,-10 20 16</inkml:trace>
        </inkml:traceGroup>
        <inkml:traceGroup>
          <inkml:annotationXML>
            <emma:emma xmlns:emma="http://www.w3.org/2003/04/emma" version="1.0">
              <emma:interpretation id="{B51B21F1-C5B5-4350-989E-54B51515C37D}" emma:medium="tactile" emma:mode="ink">
                <msink:context xmlns:msink="http://schemas.microsoft.com/ink/2010/main" type="inkWord" rotatedBoundingBox="10231,9400 10840,9407 10835,9839 10226,9833"/>
              </emma:interpretation>
              <emma:one-of disjunction-type="recognition" id="oneOf15">
                <emma:interpretation id="interp19" emma:lang="" emma:confidence="1">
                  <emma:literal/>
                </emma:interpretation>
              </emma:one-of>
            </emma:emma>
          </inkml:annotationXML>
          <inkml:trace contextRef="#ctx0" brushRef="#br1" timeOffset="179343.1792">8778 3315 0,'19'0'78,"30"0"-63,-29 0 1,68-10 0,-29 10-1,10-29 1,-40 29-16,1 0 0,9 0 31,0 0-15,-10 0-16,1 0 31,-11 0-15,1 0-1,0 0 1,-20-20 140,0 1-140,-10 19-16,-10-10 31,20-10-15,-19 20-1,19-39 1,-40 19 0,21 20-1,-1-19 1,1 19 15,-1 0-15</inkml:trace>
          <inkml:trace contextRef="#ctx0" brushRef="#br1" timeOffset="180225.0629">8807 3472 0,'29'0'110,"-9"0"-95,0 0-15,-10 0 0,29 0 16,-10-20-16,10 20 16,10 0-16,-19 0 15,-1 0-15,11-19 16,-11 19-16,0 0 16,-9 0-16,0 0 15,-1-20-15,1 20 16,-1 0-16,1 0 0,0 0 15,9 0 1,-9 0 0,-40 0 109</inkml:trace>
          <inkml:trace contextRef="#ctx0" brushRef="#br1" timeOffset="181077.7957">8846 3462 0,'20'20'219,"0"-20"-219,-1 19 15,1-19-15,-1 20 16,11-20-16,-11 20 16,1-20-16,0 0 15,-20 19-15,29-19 16,-9 0-16</inkml:trace>
        </inkml:traceGroup>
        <inkml:traceGroup>
          <inkml:annotationXML>
            <emma:emma xmlns:emma="http://www.w3.org/2003/04/emma" version="1.0">
              <emma:interpretation id="{04BD6A29-D9AD-4AF8-AB41-07663FBF6C5F}" emma:medium="tactile" emma:mode="ink">
                <msink:context xmlns:msink="http://schemas.microsoft.com/ink/2010/main" type="inkWord" rotatedBoundingBox="11773,9348 13579,9368 13572,9977 11766,9957"/>
              </emma:interpretation>
              <emma:one-of disjunction-type="recognition" id="oneOf16">
                <emma:interpretation id="interp20" emma:lang="" emma:confidence="1">
                  <emma:literal/>
                </emma:interpretation>
              </emma:one-of>
            </emma:emma>
          </inkml:annotationXML>
          <inkml:trace contextRef="#ctx0" brushRef="#br1" timeOffset="182284.715">10415 3168 0,'0'-10'31,"10"-29"47,10 39-78,9 0 16,1 0-1,-11 0 1,-19 10 0,20 19-1,-20 10 1,0 1-16,0-11 15,-10 20-15,10-10 0,-49 10 16,29-9-16,-9-11 16,9 0-16,1-9 15,-1 10-15,1-30 16,19 19-16,-20-19 16,0 0-1,30 0 95,20 0-95,-11 0-15,1 0 16,-1 0-16,1 0 15,0 0-15,-1 0 16,1 0-16,-1 0 16,-19-10-16,30 10 15,-10 0 1,-1-29 0</inkml:trace>
          <inkml:trace contextRef="#ctx0" brushRef="#br1" timeOffset="182929.8039">10768 3090 0,'0'29'62,"0"-19"-62,30 274 63,-30-254-48,19-11-15,-19 1 16,0-1-16,0 1 16,20-20-1</inkml:trace>
          <inkml:trace contextRef="#ctx0" brushRef="#br1" timeOffset="183776.4833">10798 3374 0,'10'0'15,"9"0"1,1 0-16,9 0 15,1 0-15,9 0 16,-10-29-16,1 29 16,-11 0-16,1 0 15,9-20 1,-9 20 0</inkml:trace>
          <inkml:trace contextRef="#ctx0" brushRef="#br1" timeOffset="183394.3702">11004 3080 0,'0'19'31,"0"11"-16,0-11 1,0 11-16,0-1 16,19 10-16,-19-9 0,0 9 15,0 10 1,0 49 15,20-59-31,-20-9 16,0-10-1,0-1 17,0-29-1</inkml:trace>
          <inkml:trace contextRef="#ctx0" brushRef="#br1" timeOffset="185163.7293">11151 3207 0,'10'0'15,"19"0"16,-9 0-31,-1-29 16,11 29-16,9 0 16,-10-20-16,1 20 15,-11 0-15,1 0 0,0 0 16</inkml:trace>
          <inkml:trace contextRef="#ctx0" brushRef="#br1" timeOffset="184706.2996">11200 3609 0,'20'0'32,"9"0"-17,-9 0-15,-1 0 16,1-9-16,-1 9 16,1 0-16,0-20 15,-1 0 1,-19 1-1</inkml:trace>
          <inkml:trace contextRef="#ctx0" brushRef="#br1" timeOffset="184377.7706">11288 3168 0,'0'29'31,"0"-9"-15,0-10-16,0 9 16,10 21-16,-10 156 62,0-186-62,0 9 16,0 21-1,20-21 1</inkml:trace>
          <inkml:trace contextRef="#ctx0" brushRef="#br1" timeOffset="185875.7233">11661 3305 0,'-20'0'31,"20"10"-16,0 10 1,0-1 0,-19 1-16,28 215 78,-9-215-47,20-20-31</inkml:trace>
          <inkml:trace contextRef="#ctx0" brushRef="#br1" timeOffset="186533.3823">11749 3462 0,'0'10'15,"20"10"1,19-1 31,-19-19-32,9 0-15,-9 0 16,-20-10 0,19-9-1,-19-1 1,0 1-16,0-11 16,-10 30-1,10-19-15,-19 19 16,-1 0-1,1 0 1,9 0 0,10 9-16,0 21 15,-20-30 1,20 29-16,0-9 16</inkml:trace>
          <inkml:trace contextRef="#ctx0" brushRef="#br1" timeOffset="187020.5793">11886 3541 0,'0'19'0,"20"-19"16,-20 20-16,20 0 31,-20 9-31,0 10 16,0-19 0,0-10 15,-10-10-16,-20 0 1,11 0-16,-20 0 16,19-10 15,20-10-15,0 1-1,20-11 1,-1 1-1,11-10 1,9 9 0,-20-9-16,-19 9 31,20 30-31,-20-19 0</inkml:trace>
          <inkml:trace contextRef="#ctx0" brushRef="#br1" timeOffset="187408.2456">11955 3286 0,'0'29'47,"30"10"-47,-30-9 0,39 9 15,-20-10-15,1 1 16,0 9-16,-20-9 16,39-1-16,-39-9 15,0-1-15,0 1 0,0-1 16,-20 1-16,-19 0 16,0-20-16</inkml:trace>
        </inkml:traceGroup>
      </inkml:traceGroup>
    </inkml:traceGroup>
    <inkml:traceGroup>
      <inkml:annotationXML>
        <emma:emma xmlns:emma="http://www.w3.org/2003/04/emma" version="1.0">
          <emma:interpretation id="{28B0996C-918F-4EA2-80AE-6D7C6CCB031E}" emma:medium="tactile" emma:mode="ink">
            <msink:context xmlns:msink="http://schemas.microsoft.com/ink/2010/main" type="paragraph" rotatedBoundingBox="3420,10227 23735,9936 23753,11204 3438,11494" alignmentLevel="2"/>
          </emma:interpretation>
        </emma:emma>
      </inkml:annotationXML>
      <inkml:traceGroup>
        <inkml:annotationXML>
          <emma:emma xmlns:emma="http://www.w3.org/2003/04/emma" version="1.0">
            <emma:interpretation id="{B1E742D7-9AB5-4BA7-9AC6-C08A1D344EBD}" emma:medium="tactile" emma:mode="ink">
              <msink:context xmlns:msink="http://schemas.microsoft.com/ink/2010/main" type="line" rotatedBoundingBox="3420,10227 23735,9936 23753,11204 3438,11494"/>
            </emma:interpretation>
          </emma:emma>
        </inkml:annotationXML>
        <inkml:traceGroup>
          <inkml:annotationXML>
            <emma:emma xmlns:emma="http://www.w3.org/2003/04/emma" version="1.0">
              <emma:interpretation id="{AB5E3D3D-8676-4B32-8400-09BF80E0B693}" emma:medium="tactile" emma:mode="ink">
                <msink:context xmlns:msink="http://schemas.microsoft.com/ink/2010/main" type="inkWord" rotatedBoundingBox="3425,10553 5816,10519 5825,11154 3434,11188"/>
              </emma:interpretation>
              <emma:one-of disjunction-type="recognition" id="oneOf17">
                <emma:interpretation id="interp21" emma:lang="" emma:confidence="1">
                  <emma:literal/>
                </emma:interpretation>
              </emma:one-of>
            </emma:emma>
          </inkml:annotationXML>
          <inkml:trace contextRef="#ctx0" brushRef="#br2" timeOffset="202949.3739">2099 4315 0,'-10'20'140,"-10"-20"-108,20 10-32,-19 19 15,19-9 1,-20-20 0,20 10-16,-19 29 15,19-19 1,-30 9-16,30 0 15,0-9 1,0 9 0,0 11-1,0-11 1,0-9 0,0 9-1,0-9 1,0-1-1,0 1 1,10-20 0,-10 20-1,20-20-15,-1 19 32,1-19-17,-1 0 1,1 0 15,0 0-15,-1 0 15,1-10-15,0-19 15,-1 9 0,-19 1-15,20 19-1,-20-20-15,0 10 32,19-19-17,-19 19 1,0-10-1,0 1 1,0-1 0,0 1-1,0-1 1,0 0 0,0 1-1,0-1 1,0 1-1,0-1 1,0 0 0,0 1-1,0 9 17,-29-20-17,9 11 16,1-1 1,-1 20-17,0 0 32,1 0-31,-11 30-1</inkml:trace>
          <inkml:trace contextRef="#ctx0" brushRef="#br2" timeOffset="203863.4809">2334 4737 0,'0'20'15,"0"-1"32,0-28 31,-10 9-62,10-20-16</inkml:trace>
          <inkml:trace contextRef="#ctx0" brushRef="#br2" timeOffset="204667.7443">2462 4551 0,'10'0'31,"-10"-20"-15,19 20-16,-19-29 0,20 9 15,-20 1-15,19-1 16,-19-29 0,0 29-16,0 1 15,0 9-15,0-10 16,0 30 46,0 0-46,0 39 0,0-29-16,0-1 15,0 1-15,0-1 16,0 1-16,0-10 0,20 19 16,-20 1-16,0-11 15,0 1-15,0-1 16,0-9-16,20-10 15,-20 40-15,0-21 16,0-29 62</inkml:trace>
          <inkml:trace contextRef="#ctx0" brushRef="#br2" timeOffset="205591.1937">2785 4276 0,'-9'20'62,"-11"-1"-46,20 1-16,-20-20 16,20 39-16,-19-19 15,19 0-15,-30-1 16,30 1-16,0-1 0,0 1 0,-19 0 31,19-1-31,0 1 16,0-1-16,0 1 15,0 19 1,9 1 0,-9-21-1,20-19-15,-20 20 0,20-20 16,-1 19 0,1-19-1,0 0 1,-1 0-1,11 0 1,9 0 0,-39-9-16,29 9 15,-29-20 1,20 20-16,-20-20 16,0-19 15,0 19-16,-10 20-15,10-19 0,-20 19 16,-9-20 0,-10 20-1,9 0 1,11 0 0,19 10-16,-20-10 15,20 20-15,0-1 16,-19 1-16,19 0 15,0-1-15,0 1 16,0-1-16</inkml:trace>
          <inkml:trace contextRef="#ctx0" brushRef="#br2" timeOffset="207091.414">3060 4776 0,'0'-39'94,"0"10"-78,0 9-16,0 1 15,10-11-15,-10-9 16,0 9-16,0 11 16,19-1-16,-19 1 15,20 19 1,0 29 15,-20-9-15,19 9-16,-19 0 0,30 1 15,-30 9 1,0-19-16,0-1 0,19-19 16,-19 10-16,0-29 62,20-11-46,-20 1-16,0-1 15,0 1-15,19 9 16,-19-9 0,20 29-16,0 0 31,-1 19-15,-19 1-16,20 0 15,-20-1 1,20 1-16,-20 9 15,0-48 48,0-11-47,0-38-1,49-1 16,-40 69-15,-9 10 0,20-10-16,-20 39 15,20-10-15,-20-19 16,0 10-16,29-1 16,-29 1-16,0 0 15,0-1-15,0 1 16</inkml:trace>
          <inkml:trace contextRef="#ctx0" brushRef="#br2" timeOffset="207562.7197">3501 4600 0,'0'19'16,"0"11"0,0-1-1,20 1 1,-1-1-1,1-29 1,10 0 0,-11 0-1,-19-10-15,20 10 16,-20-39-16,0 20 16,0-21-1,0 21-15,0-1 16,0 0-1,-10 1-15,-19-1 16,9 20 0,0 0-1,20 10-15,-19-10 16,19 29-16,-20 1 16,20 9-1,0-9 1</inkml:trace>
          <inkml:trace contextRef="#ctx0" brushRef="#br2" timeOffset="208061.0193">3688 4570 0,'19'0'16,"1"0"-1,9-39 1,1 20 0,-1-1-1,-9-9 1,-20-11-1,0 11 1,0 9 0,-10 20-1,-118 206 79,128-176-94,0-1 0,0-9 16,0-1-16,10 1 15,10-20-15,-20 20 16,39-20-16,-10 0 16,11-20-1,-40 0 1,29-9-16</inkml:trace>
          <inkml:trace contextRef="#ctx0" brushRef="#br2" timeOffset="208620.9093">4090 4247 0,'0'10'31,"-10"147"16,-20-118-47,30 29 16,-19-9-16,19 10 0,-49 0 15,49-30-15,0 10 16,-20-20-16,20-9 16,0 9-1,0-48 48,0-11-48</inkml:trace>
          <inkml:trace contextRef="#ctx0" brushRef="#br2" timeOffset="209184.2489">4227 4404 0,'0'10'31,"0"9"-15,0 20 0,-10-9-16,10-1 15,-19 20-15,19-10 16,-30 20-16,30-10 16,-19-19-16,19-1 0,0-9 15,0-1 1,19-19 15,20 0-15,-29 0-1,10 0-15,-1 0 16,1 0-16,0 0 16,-1 0-16,1 0 15,-1 0-15,-19-9 16,20 9-16</inkml:trace>
        </inkml:traceGroup>
        <inkml:traceGroup>
          <inkml:annotationXML>
            <emma:emma xmlns:emma="http://www.w3.org/2003/04/emma" version="1.0">
              <emma:interpretation id="{B4AA96FD-E5CB-47EA-A99C-B6700ADDB5E4}" emma:medium="tactile" emma:mode="ink">
                <msink:context xmlns:msink="http://schemas.microsoft.com/ink/2010/main" type="inkWord" rotatedBoundingBox="7310,10583 10004,10545 10014,11192 7319,11231"/>
              </emma:interpretation>
              <emma:one-of disjunction-type="recognition" id="oneOf18">
                <emma:interpretation id="interp22" emma:lang="" emma:confidence="1">
                  <emma:literal/>
                </emma:interpretation>
              </emma:one-of>
            </emma:emma>
          </inkml:annotationXML>
          <inkml:trace contextRef="#ctx0" brushRef="#br2" timeOffset="210886.9539">5963 4374 0,'-10'0'16,"-10"10"15,20 10 0,-19-20-31,19 19 16,-20 11-1,20-11-15,0 1 16,-29 0-16,29-1 16,0 1-16,0-1 15,0 1-15,0 0 16,0 19-1,0-10 1,10-29-16,-10 40 0,29-11 16,-29 0-1,20-29 1,-20 20-16,9-20 31,11 20-31,0-20 16,-20 19-1,19-19-15,11 0 16,9 0 0,-20 0-1,1-10 1,0 10 0,-20-19-16,10 19 15,-10-20-15,19 20 16,-19-19-16,30-1 15,-30 0 1,9 20 0,-9-19-16,0-11 15,20 30 1,-20-29-16,0-1 16,0-9-1,0 10 1,0-1-1,0 1 1,0 9-16,0 1 16,-10-20-1,-9 9 1,-1 1 0,0 9-1,-9-9 1,9 29-1,-9 0 1,-1 0 0,11 0-16,-1 0 15,1 29-15,-1-9 16,0 9-16</inkml:trace>
          <inkml:trace contextRef="#ctx0" brushRef="#br2" timeOffset="211501.1575">6296 4835 0,'0'20'0,"10"-20"63,-10-10-63,0-19 15</inkml:trace>
          <inkml:trace contextRef="#ctx0" brushRef="#br2" timeOffset="212103.7555">6404 4659 0,'0'-20'16,"0"0"0,20 20-16,9-29 15,-9 9-15,-20 1 16,29-1-16,-29 1 15,20-11-15,-20 20 0,0-29 16,19 10 0,-19-20 15,-9 68 16,9 1-47,0 9 15,0 11-15,0-1 16,0 10-16,0-10 16,9-10-16,-9 11 15,0-11-15,0 1 16,30-1-16,-30 10 16,0-29-16,0 29 15,19-39 32,-19-10-31</inkml:trace>
          <inkml:trace contextRef="#ctx0" brushRef="#br2" timeOffset="213055.1472">6894 4335 0,'-9'0'63,"-11"0"-48,10 0 1,10 10-16,-19-10 15,19 19-15,-40-19 16,40 30-16,-19-10 0,19-1 16,-20 11-16,20-1 15,-19 0-15,19 1 16,0 19-16,0-20 16,0 1-16,0-11 15,0 1-15,0 0 16,0-1-16,9 1 15,-9-1-15,20-19 16,-20 20-16,20-20 16,-20 20-16,29-20 15,0 0 1,1 0 0,19 0-16,-20 0 15,-9-10 1,0-20-1,9 11 1,-29-89 47,-20 69-63,-9 19 15,0 20 1,9-20-1,0 20-15,-19 0 16,29 0 0,-9 0-16,-1 0 0,20 10 15,-29-10-15,29 39 16,-40 1-16,40-11 16,0 1-16,0 9 15,0-10-15,10-29 16</inkml:trace>
          <inkml:trace contextRef="#ctx0" brushRef="#br2" timeOffset="214403.3143">7159 4855 0,'0'19'15,"0"-28"48,0-11-48,0 0-15,0 1 16,30-11-16,-30 1 16,0-10-16,0 0 15,19 9-15,-19-9 16,0 19-16,20 20 16,-20-10-16,20 10 31,-1 20 0,-19 9-15,20 70-1,-20-80-15,0 1 16,0-1-16,0 1 16,19-49 30,-19-11-30,0 11-16,0 9 16,30-19-16,-30 19 15,19 1 1,1 19 15,9 10 0,-29 9-31,20 1 16,-20 0-16,0-1 0,0 1 16,20-1-16,-20 1 15,0-40 48,0 1-63,0-1 15,0 1-15,19-1 16,-19 0-16,0 1 16,20 19-16,-20-30 15,19 30 1,1 0 0,0 10-1,-20 10-15,19-1 16,-19 1-16,30 0 15,-30-1-15,-10 89 63</inkml:trace>
          <inkml:trace contextRef="#ctx0" brushRef="#br2" timeOffset="214934.6049">7630 4678 0,'0'30'0,"0"9"15,0-10 1,0-9-1,29-20-15,1 20 16,-11-20 0,1 0-16,0 0 15,-1-10-15,1 10 16,0-39-16,-1 9 16,-19 1-1,0 9 1,0 1-16,0-1 0,-19 0 15,-1 20 1,0-19-16,1 19 16,-70 19 15,89 11-15,0-11-16,-19-19 0,19 30 15,19-1 1</inkml:trace>
          <inkml:trace contextRef="#ctx0" brushRef="#br2" timeOffset="215553.5869">7895 4639 0,'10'0'31,"9"-20"-31,1 20 16,9-19 0,-19 19-16,19-20 0,-9 20 15,-20-29-15,10 29 16,-10-39-16,0 9 16,0 11-1,0-1-15,0 0 16,0 11-16,0-11 15,-39 20 1,9 0 0,11 0-16,19 10 15,-30-10-15,30 29 16,-29-9-16,29 9 16,0 20-16,-30-10 15,30 1-15,0-11 0,0 1 16,0-1-16,0 0 15,10 11-15,-10-21 16,30 1-16,-1-1 16,0-19-1,1 0 17,-11 0-32,1-9 0,0 9 15,9-30-15,-9 1 16</inkml:trace>
          <inkml:trace contextRef="#ctx0" brushRef="#br2" timeOffset="216047.526">8258 4384 0,'-79'324'110,"79"-275"-110,-19 0 15,19-20-15,0 1 0,-20-11 16,20 1-16,0-1 16,0-28 46,10 9-62</inkml:trace>
          <inkml:trace contextRef="#ctx0" brushRef="#br2" timeOffset="216550.8459">8424 4482 0,'0'10'63,"-9"10"-63,9-1 15,-20 1 1,20 9-16,-59 69 31,39 20 1,20-98-32,-19-1 0,19 1 15,10-20 16,9 0-31,1 19 0,0-19 16,-1 0-16,-9 0 16,10 0-16,-1 0 15,1 0-15,-1 0 16,1-9 0,0 9-16,-1 0 15,11-20 1</inkml:trace>
        </inkml:traceGroup>
        <inkml:traceGroup>
          <inkml:annotationXML>
            <emma:emma xmlns:emma="http://www.w3.org/2003/04/emma" version="1.0">
              <emma:interpretation id="{4626B303-816C-42BB-932C-E56214E95FE8}" emma:medium="tactile" emma:mode="ink">
                <msink:context xmlns:msink="http://schemas.microsoft.com/ink/2010/main" type="inkWord" rotatedBoundingBox="11301,10525 14103,10485 14113,11162 11310,11203"/>
              </emma:interpretation>
              <emma:one-of disjunction-type="recognition" id="oneOf19">
                <emma:interpretation id="interp23" emma:lang="" emma:confidence="1">
                  <emma:literal/>
                </emma:interpretation>
              </emma:one-of>
            </emma:emma>
          </inkml:annotationXML>
          <inkml:trace contextRef="#ctx0" brushRef="#br2" timeOffset="220560.5273">9954 4325 0,'0'10'78,"-10"-10"-78,10 20 16,-19-20-1,19 19-15,-20 11 16,20-11 0,0 1-16,-19 0 15,19-1-15,0 1 16,0-1-16,-30 1 16,30 0-16,0-1 15,0 1-15,0-1 0,0 11 16,10-30-1,-10 20-15,20-1 16,9 1 0,-9-20-1,-20 19 1,9-19-16,21 20 31,-20-20-15,9 0-1,1 0 1,0 0 0,-1 0-16,1 0 15,-1 0 1,-19-10 0,20 10-1,-20-19-15,20 19 16,-20-20-16,19 20 15,-19-20 1,0 1 0,20 19-16,-20-20 15,0-9 1,19-1 0,-19 1-16,0-10 15,0 9 1,0 1-1,0-1 1,-9 30 0,9-29-16,0-10 15,-20 39 1,20-10-16,-20 10 16,20-20-1,-19-9 1,-11-1-1,11 30 1,19-19-16,-20 19 16,1 0 15,-1 0-15,-9 10-1,-11 29 1,21-39-16</inkml:trace>
          <inkml:trace contextRef="#ctx0" brushRef="#br2" timeOffset="221235.9621">10327 4825 0,'10'0'47,"-10"-9"-32,0-11 1,0 0-16,-10 20 62,10 10-46</inkml:trace>
          <inkml:trace contextRef="#ctx0" brushRef="#br2" timeOffset="222012.077">10454 4580 0,'0'20'0,"-19"-20"16,29-10 31,19-29-32,-9 19 1,9 1-16,-9-1 15,-20 0-15,29 1 16,-29-1-16,20 1 16,-20-1-16,0 0 15,0 1-15,0-1 16,-10 40 31,10-1-32,0 1-15,0 0 16,0 9-16,0 0 16,0 11-16,0-11 15,0 10-15,0 0 16,0-9-16,10-1 16,-10 1-16,0-11 15,19 1-15,-19 19 16,0-19-1,20-20 17,-20-10-1</inkml:trace>
          <inkml:trace contextRef="#ctx0" brushRef="#br2" timeOffset="222959.9807">10719 4423 0,'0'-19'31,"10"19"-15,-10-20-16,20 20 15,-1 0 1,11 0-1,-11 0-15,1 0 16,0 0-16,-1 0 16,1 0-16,-20 10 15,19-10-15,-19 20 16,-58 78 46,38-69-62,0-29 16,20 20-16,-29-20 16,39 0 77,19 0-77,-9 0-16,-1 0 0,1 0 16,0 0-1,-1 29-15,1-29 0,9 20 16,-9-1 0,-20 11-1,0-11 1,0 1-16,0 19 15,0 0 1,-10-39 0,10 30-16,-29-30 15,9 19-15,0-19 16,1 0-16,-1 0 16,1 0-16,-1 0 15,-9 0-15,29-9 31</inkml:trace>
          <inkml:trace contextRef="#ctx0" brushRef="#br2" timeOffset="224309.6154">11151 4816 0,'0'19'32,"0"-29"14,0-9-30,0-11 0,0 11-1,0-1-15,0-9 16,0-1-16,0 1 16,0-10-16,10 19 15,-10 0-15,19 20 16,1 0 15,-1 30-15,-19-11-1,30 1-15,-30 10 16,19-11-16,-19 1 16,0-1-16,0 1 15,0 0 1,20-20 15,-20-10-15,0-39-1,0 29-15,0 1 16,0-11-16,0 10 16,20 1-16,-20-1 15,19 20 1,1 0 15,0 10-15,-20 10-1,19 9-15,-19-19 16,0 10-16,20 58 62,-20-88-46,0-19 0,0 9-1,0 1-15,0-1 16,19 0-16,-19 1 0,20-11 31,0 30-15,-1 0-1,20 20 1,-39-1-16,20 1 16,-20 0-1,0-1-15,20 1 0,-20 0 16,0-1-16,0 11 16,-10-30 15</inkml:trace>
          <inkml:trace contextRef="#ctx0" brushRef="#br2" timeOffset="224901.7384">11582 4688 0,'0'20'15,"0"9"1,0 10 0,10-39-16,-10 30 15,20-30-15,-20 19 16,29-19-16,-9 0 16,9 0-1,-9 0-15,9-9 16,-19 9-16,-10-40 15,39 40-15,-39-29 16,0 0 0,0 9-16,0 0 15,0 1-15,0-1 16,-10 20-16,10-29 16,-29 29-16,9 0 0,1 0 15,-1 0-15,1 0 16,-1 0-16,20 9 15,-30-9-15,30 40 16,-19-11-16,19-9 16,0-10-16,0 9 15,0 20 1,19-39-16,1 0 16</inkml:trace>
          <inkml:trace contextRef="#ctx0" brushRef="#br2" timeOffset="225567.3024">11818 4639 0,'19'-29'0,"11"29"15,-1-20-15,-19 20 16,19-29-16,-9 29 15,-20-30-15,29 1 16,-9-1 0,-20 1-1,0 0 1,-10 29-16,10-30 16,-19 30-16,-11 0 15,1 0 1,9 20-1,-9 29 1,29-30 0,-20 11-16,20-1 0,0 20 15,0-10-15,0 11 16,0-21-16,0 0 16,0-9-16,0 0 15,20-1-15,19 20 16,-19-39-1,-20 10 1,19-10-16,1 0 16,19 0-1,-19-39 1,-1 39-16,11-29 16</inkml:trace>
          <inkml:trace contextRef="#ctx0" brushRef="#br2" timeOffset="226072.7152">12279 4355 0,'0'9'47,"0"11"-47,-10 10 15,10-1-15,0 10 0,-30 0 16,30 10-16,-19 0 15,19-9-15,-30 9 16,30-10-16,0 0 16,-19-9-16,19-11 15,0 1-15,0-1 16,0 1 0,0-49 30</inkml:trace>
          <inkml:trace contextRef="#ctx0" brushRef="#br2" timeOffset="226777.7978">12435 4364 0,'0'30'47,"-9"-10"-47,9-1 16,0 1-16,-20 9 15,20 1-15,0-1 0,-20 10 16,20-9-16,-19-1 16,19 10-16,0-9 15,-30-1-15,30-9 16,0-1-16,0 1 16,0 0-1,10-20 79,10 0-94,9 0 31,20 0-31,-29 0 16,-1 0-16,11 0 15,-10 0-15,-1 0 16,1 0-16,-1 0 16,-9 0-16,29 0 15,-19 0 17</inkml:trace>
        </inkml:traceGroup>
        <inkml:traceGroup>
          <inkml:annotationXML>
            <emma:emma xmlns:emma="http://www.w3.org/2003/04/emma" version="1.0">
              <emma:interpretation id="{48ADF67C-2692-4CE6-9FC3-E5B6544449D8}" emma:medium="tactile" emma:mode="ink">
                <msink:context xmlns:msink="http://schemas.microsoft.com/ink/2010/main" type="inkWord" rotatedBoundingBox="15908,10048 17283,10029 17295,10903 15921,10922"/>
              </emma:interpretation>
              <emma:one-of disjunction-type="recognition" id="oneOf20">
                <emma:interpretation id="interp24" emma:lang="" emma:confidence="1">
                  <emma:literal/>
                </emma:interpretation>
              </emma:one-of>
            </emma:emma>
          </inkml:annotationXML>
          <inkml:trace contextRef="#ctx0" brushRef="#br0" timeOffset="338768.7503">15340 4228 0</inkml:trace>
          <inkml:trace contextRef="#ctx0" brushRef="#br0" timeOffset="338514.9083">15350 4415 0,'0'21'62,"0"0"-62,0 0 16,0-1-16,21 32 15,-21-20 1,0-1 0,0-10-1,0-32 63</inkml:trace>
          <inkml:trace contextRef="#ctx0" brushRef="#br0" timeOffset="339877.7768">15548 4248 0,'21'0'62,"20"0"-46,-20 0-16,21 0 15,-11 0-15,0 0 16,0-10-16,-10 10 16,0 0-16,10 0 15</inkml:trace>
          <inkml:trace contextRef="#ctx0" brushRef="#br0" timeOffset="339510.6395">15569 4072 0,'10'0'63,"32"0"-63,-32 0 16,11 0-16,0 0 15,-1 0-15,1 0 16,0 0-16,52 0 78</inkml:trace>
          <inkml:trace contextRef="#ctx0" brushRef="#br0" timeOffset="336407.8706">14725 3770 0,'-10'0'110,"-11"20"-79,0-20-15,0 0-1,21 21 1,-20-21-16,-1 21 15,0-21 1,21 21-16,-21-21 16,21 31-1,-21-31-15,21 21 16,-20 0 0,20 0-1,-21-21-15,21 20 16,-21 12-1,21-12 1,-21 1 0,21 0-1,0 0 1,0 0 0,0 0-1,0-1 1,0 12-16,0-1 15,0 0 1,0 11 0,11-11-1,-11-10 1,20 0 0,-20-1-1,21 1 1,-21 0 15,21-21-31,-21 21 16,21-21-1,-21 21 1,21 0 0,-1-1 15,1-20 0,-21 21-31,21-21 16,0 0-1,0 0 1,-21 21-16,21-21 16,-1 0-1,1 0-15,0 0 16,0 0 15,0 0-31,-11 0 16,21-10-1,-10 10 1,-11 0 15,22-21-15,-1 21-1,-10-21 1,0 21 0,-21-21-16,20 21 15,-20-21 1,21 21 0,-21-21-1,21 21 1,-21-20-16,0-1 15,21 21 1,-21-21-16,21-10 31,-21 10-15,0 0 0,21 0-1,-21 0 1,0 1-16,0-1 15,0 0 1,0 0 0,0-10 15,0 10-15,0 0 15,-11 1-16,11-1 17,0 0-17,-21 21-15,21-21 16,-21 0 15,21 0-15,-20 21-1,20-20 1,0-1 0,-21 21-1,21-21 1,-21 21 0,21-10-1,-21 10-15,21-21 31,-21 21-31,1 0 32,20-21-17,-21 21 17,0 0-1,21-21-31,-21 21 47,0-21 0,0 21-1,21-21 1,-20 21-31,9 0 46,-20-20-15,10 20 16,11 0-32,-11 0 0,-21 0-15,32 0 0</inkml:trace>
          <inkml:trace contextRef="#ctx0" brushRef="#br0" timeOffset="337971.5759">14861 4394 0,'0'-21'78,"10"21"-78,11 0 16,0-20 0,0 20-1,-1 0 1,1 0-1,-21 10 1,21-10-16,-21 31 16,21-31-1,-21 21-15,0 0 16,21-21 0,-21 31-16,0 0 15,0 11 1,10-42-1,-10 31-15,0-10 16,21-21 0,-21 21-16,73-21 62,-32-31-31,-9 31-31,-12-21 16</inkml:trace>
        </inkml:traceGroup>
        <inkml:traceGroup>
          <inkml:annotationXML>
            <emma:emma xmlns:emma="http://www.w3.org/2003/04/emma" version="1.0">
              <emma:interpretation id="{5B09DFB7-4E93-4FF3-8EF7-2BC8924EB2B6}" emma:medium="tactile" emma:mode="ink">
                <msink:context xmlns:msink="http://schemas.microsoft.com/ink/2010/main" type="inkWord" rotatedBoundingBox="17551,10563 19790,10531 19800,11201 17561,11233"/>
              </emma:interpretation>
              <emma:one-of disjunction-type="recognition" id="oneOf21">
                <emma:interpretation id="interp25" emma:lang="" emma:confidence="1">
                  <emma:literal/>
                </emma:interpretation>
              </emma:one-of>
            </emma:emma>
          </inkml:annotationXML>
          <inkml:trace contextRef="#ctx0" brushRef="#br0" timeOffset="349946.2066">16245 4363 0,'-10'0'110,"-11"0"-110,0 0 15,0 0 1,0 0 0,1 0-1,-1 0 16,21 10-15,0 11 0,0 10-1,0-10 1,0 0-16,0 10 0,0 1 16,0 9-1,0-10-15,0 1 0,0-1 16,0 0-16,0 21 15,0-21-15,0 1 16,0-1-16,0-10 16,0-1-16,0 53 78,10-73-31,11 0-32,10 0 1,1 0 0,-32-10-1,20 10-15,1 0 31</inkml:trace>
          <inkml:trace contextRef="#ctx0" brushRef="#br0" timeOffset="350482.5283">16381 4488 0,'0'21'47,"0"0"-32,0-1-15,0 12 16,0-1-16,0 0 0,0 0 16,0 11-1,0-11-15,0-10 0,0 10 16</inkml:trace>
          <inkml:trace contextRef="#ctx0" brushRef="#br0" timeOffset="351111.989">16381 4634 0,'10'0'47,"21"0"-31,-10 0-1,10 0-15,-10-21 16,21 21-16,-32 0 16,11 0-16</inkml:trace>
          <inkml:trace contextRef="#ctx0" brushRef="#br0" timeOffset="350844.4867">16516 4467 0,'0'11'15,"0"41"1,0-32-1,0 12-15,0-12 16,0 12-16,0-1 16,0-10-16,21 93 47,-21-93-32,0-31 32</inkml:trace>
          <inkml:trace contextRef="#ctx0" brushRef="#br0" timeOffset="351870.7366">16641 4727 0,'0'-20'63,"10"20"-47,11 0-16,0 0 15,0 0 1,-1 10 15,-20 11-15,0 10-1,0-10-15,-10 0 16,10-1-16,-21 1 16,0 21-1,1-21 1,40-21 93,22 0-78,-21 0-15,0 0 0,-21-11-1</inkml:trace>
          <inkml:trace contextRef="#ctx0" brushRef="#br0" timeOffset="352821.484">16776 4425 0,'0'-20'15,"10"20"1,84-21 47,-42 21-32,-31 10 0,-21 11-15,0 10-1,0-10 1,0 0-16,0 0 16,0 0-16,0-1 15,0 12-15,0-12 16,0 12-16,0-12 15,0 22-15,21-11 16,-21-10-16,0 0 16,0 0-16,31 10 15,-31-10 1,0 0 0,0-1 62,-10-20-47,-11 0-31,0 0 31,0 0-31,0 0 31,1 0 48</inkml:trace>
          <inkml:trace contextRef="#ctx0" brushRef="#br0" timeOffset="353160.5819">17088 4738 0,'0'10'32,"0"32"-17,0-32 1,0 11-1,0 0 1</inkml:trace>
          <inkml:trace contextRef="#ctx0" brushRef="#br0" timeOffset="353337.4382">17088 4561 0,'0'-21'62</inkml:trace>
          <inkml:trace contextRef="#ctx0" brushRef="#br0" timeOffset="354438.6096">17536 4290 0,'-21'0'63,"0"-21"-32,1 21-15,-1 0-1,0 0 1,-10 0 15,10 0-15,0 11 15,21 10-15,0-1-1,0 12 1,0-12 0,0 1-16,10 10 15,-10 1-15,0 9 16,21-9-16,-21-1 0,0 0 0,0 11 16,0-1-1,0-9-15,0-1 16,0 10-16,0-20 15,0 0-15,0-11 16,0 32 0,21-11 93,0-31-93,0 0 15,0 0-15,-1 0-1,1-10 1</inkml:trace>
          <inkml:trace contextRef="#ctx0" brushRef="#br0" timeOffset="355645.7768">17578 4446 0,'0'-21'16,"10"21"15,-10-20-16,21 20-15,0 0 16,0 0-16,-1 0 16,1 0-16,0 0 15,0 0-15,0 0 16,-11 0-16,-10-21 0</inkml:trace>
          <inkml:trace contextRef="#ctx0" brushRef="#br0" timeOffset="355329.6326">17640 4759 0,'11'0'31,"20"0"-15,125-32 46,-156 12-31</inkml:trace>
          <inkml:trace contextRef="#ctx0" brushRef="#br0" timeOffset="355027.6034">17703 4405 0,'0'20'47,"0"1"-47,0 0 0,0 10 16,20 11-16,-20-21 15,0 0-15,0-1 16,0-9-16,21 20 16,-21-10-16,0 10 15,0-10 17</inkml:trace>
          <inkml:trace contextRef="#ctx0" brushRef="#br0" timeOffset="356546.2259">17942 4623 0,'0'-10'31,"0"-1"32,10 11-1,11 0-46,0 11 0,0 41 31,-136 104 15,95-156-31,20-10 1,10 10-17,11 0 1,0 0-1,10 0 1,10 0 0,-30 0-1,10 0 1,-21 10-16,20-10 16,-20-21-1</inkml:trace>
          <inkml:trace contextRef="#ctx0" brushRef="#br0" timeOffset="357369.7721">18025 4311 0,'11'0'47,"30"-21"-31,-30 21-1,10 0 1,-1 0-1,-20 11 1,0-1 15,21-10-31,-21 21 16,0 20 0,0-30-16,0 10 15,0 20-15,0-9 16,0-1-16,0 21 15,21-21-15,-21 0 16,0 21-16,0-20 0,31-1 16,-31 0-16,0-10 15,21 0-15,-21-1 16,0 1-16,21-21 16,-21 31-1,0-10-15,-73-21 141</inkml:trace>
          <inkml:trace contextRef="#ctx0" brushRef="#br0" timeOffset="357990.6909">18317 4571 0,'0'-10'47,"10"10"-47,-10-21 15</inkml:trace>
          <inkml:trace contextRef="#ctx0" brushRef="#br0" timeOffset="357824.8666">18327 4727 0,'0'42'47,"0"-11"-31,21-10-1,-21 21 32,0-53-16</inkml:trace>
        </inkml:traceGroup>
        <inkml:traceGroup>
          <inkml:annotationXML>
            <emma:emma xmlns:emma="http://www.w3.org/2003/04/emma" version="1.0">
              <emma:interpretation id="{FEBF7DF6-C804-4EB1-B91D-0DB318D13508}" emma:medium="tactile" emma:mode="ink">
                <msink:context xmlns:msink="http://schemas.microsoft.com/ink/2010/main" type="inkWord" rotatedBoundingBox="20208,10575 21733,10554 21743,11233 20218,11254"/>
              </emma:interpretation>
              <emma:one-of disjunction-type="recognition" id="oneOf22">
                <emma:interpretation id="interp26" emma:lang="" emma:confidence="1">
                  <emma:literal/>
                </emma:interpretation>
              </emma:one-of>
            </emma:emma>
          </inkml:annotationXML>
          <inkml:trace contextRef="#ctx0" brushRef="#br0" timeOffset="374878.1408">18962 4446 0,'-10'0'63,"-11"11"-32,21 10-15,-21-21-1,21 20-15,-21 12 16,21-12 0,0 1-16,0 0 15,0 0-15,32 145 110,-12-145-110,1-21 15,0 0 17,-21 21-32,21-21 15,0 0 1,0-10-1,-1 10 1,-20-21 0,21 21-16,-21-21 15,21 21 1,-21-21 0,21 0-1,-21 1 1,0-1-1,21 0 1,-21 0 0,0 0-1,0 0 1,0 11 0,0-11-1,0 0 1,0 1-1,-11 20 1,11-32-16,0 12 16,-21 20-1,21-42 1,-20 42-16,20-11 16,-21 11-1,0 0 1,-10-31 15,10 31-15,0 0-1,21 11-15,-21-11 0</inkml:trace>
          <inkml:trace contextRef="#ctx0" brushRef="#br0" timeOffset="375581.815">19264 4759 0,'-21'0'16,"32"-32"93</inkml:trace>
          <inkml:trace contextRef="#ctx0" brushRef="#br0" timeOffset="376356.6204">19400 4592 0,'10'-42'62,"-10"22"-46,21 20-16,-21-21 0,31-10 16,-31-11-1,0 21 1,10 21-16,-10-42 15,0 32 1,0 31 62,0 0-78,0-1 16,0 12-16,0-1 15,0-10-15,0 10 16,0-10-16,0 0 0,0-1 16,32 1-16,-32 0 15,0 0 1,0 31 31</inkml:trace>
          <inkml:trace contextRef="#ctx0" brushRef="#br0" timeOffset="377201.1006">19795 4321 0,'-10'0'31,"-11"0"-16,21 11 17,-21-11-32,0 31 15,-41 104 48,62-114-63,0 62 31,0-51-15,0-12-1,10 1 1,11-21 0,-21 21-16,21-21 0,0 0 15,-11 0 1,32 0-1,-11 0 1,-31-10-16,21 10 16,-21-21-1,21 21 1,-21-21 0,0-10-1,-11 31 1,11-21-16,-21 21 15,21-21-15,-31 21 16,-11 0 0,32 0-1,-11 0-15,-10 31 16,31 1 0,-21-12-1,21 1-15,0 11 16</inkml:trace>
          <inkml:trace contextRef="#ctx0" brushRef="#br0" timeOffset="377854.6576">19930 4301 0,'0'31'62,"11"-10"-46,-11-1-16,41 1 16,-41 10-16,32 11 15,-32-11-15,41 1 16,-41-12-16,0 1 15,21 0-15,-21 0 16,0 0 0,0-1-16,0 22 15,-10 73 32,-11-115-16,21-11 1</inkml:trace>
          <inkml:trace contextRef="#ctx0" brushRef="#br0" timeOffset="378559.9001">20128 4301 0,'21'-21'62,"31"21"1,-52 10-48,0 11 1,0 0 0,-10 10-1,10-10 1,0 0-1,10-21 48,21 0-47,1 0-1,-32-11-15,20 11 16</inkml:trace>
          <inkml:trace contextRef="#ctx0" brushRef="#br0" timeOffset="379941.7962">18869 4353 0,'0'10'62,"0"11"-46,-21-21-16,21 21 16,0 10-1,-21-31-15,21 42 16,0-22-16,-21 12 16,21-22-16,0 11 15,-21 0-15,21-1 16,0 1-16,-20 0 15,20 0-15,0 21 16,0-22-16,0 12 16,0-12-16,0 1 15,52 94 32,-32-84-16,1-31-31,0 31 16,0-31 31</inkml:trace>
        </inkml:traceGroup>
        <inkml:traceGroup>
          <inkml:annotationXML>
            <emma:emma xmlns:emma="http://www.w3.org/2003/04/emma" version="1.0">
              <emma:interpretation id="{1CAD7DD4-C171-4F8D-9028-F5BCB32BCD3F}" emma:medium="tactile" emma:mode="ink">
                <msink:context xmlns:msink="http://schemas.microsoft.com/ink/2010/main" type="inkWord" rotatedBoundingBox="22045,10181 23738,10157 23746,10714 22053,10739"/>
              </emma:interpretation>
              <emma:one-of disjunction-type="recognition" id="oneOf23">
                <emma:interpretation id="interp27" emma:lang="" emma:confidence="1">
                  <emma:literal/>
                </emma:interpretation>
              </emma:one-of>
            </emma:emma>
          </inkml:annotationXML>
          <inkml:trace contextRef="#ctx0" brushRef="#br0" timeOffset="402792.1101">20617 4061 0,'-20'0'0,"20"11"94,10-11-78,21 0-1,21 0 1,-31 0-1,-10 0-15,9 0 16,1 0-16,0 0 0,0 0 16,0 0-16,10 0 15,-31 20 17</inkml:trace>
          <inkml:trace contextRef="#ctx0" brushRef="#br0" timeOffset="403292.1809">20670 4259 0,'20'0'109,"12"0"-93,-12 0-16,1 0 16,115 0 31</inkml:trace>
          <inkml:trace contextRef="#ctx0" brushRef="#br0" timeOffset="404813.4714">21107 3957 0,'-11'0'31,"11"10"-15,-31 11 0,31 21-1,-21 10 1,21-31 0,0 0-16,0-1 15,0 1-15,0 0 16,0 0-16,0 0 15,0-11-15,0 11 16,0 21-16,11-42 16,-11 20-16,21 1 15,-1 0 17,1-21-17,-21 21 1,21-21-1,0 0 1,0 0 15,41 0 16,-41-11-16,0-20-31,0 10 32,-21 1-17,20-1 1,-20 0 0,0 0-1,0 0 1,21 0-1,-21 1-15,0 9 16,0-30 0,0 20-1,0 0 1,0 11 0,0-11-1,-10 21 1,10-21-16,0 0 15,-11 21 1,11-21-16,-20 21 16,20-21-1,-21 21-15,-21-20 16,21 20-16,0-21 16,1 21-1,-1 0 16,0 10-15,21 11-16,-73 83 31</inkml:trace>
          <inkml:trace contextRef="#ctx0" brushRef="#br0" timeOffset="405551.6095">21388 4373 0,'0'21'16,"10"-21"15,-10-10 63,-10 10-78</inkml:trace>
          <inkml:trace contextRef="#ctx0" brushRef="#br0" timeOffset="406669.9445">21711 3905 0,'0'-10'0,"-11"10"47,-10 0-15,0 10-32,-20 11 15,41 0-15,-31-1 16,31 1-16,-32 10 15,32 11-15,-31-11 0,31 1 16,0-1-16,0 10 16,0-9-16,135 186 125,-93-218-125,-21 0 0,10 0 15,0 0 1,-10 0 0,0-10-1,0 10 1,-21-21-1,0 0-15,21 21 16,-21-21-16,0-10 16,0 0-1,0 10 1,-11 0 0,-30-10-1,-1 31 1,42-21-1,-31 21-15,10 0 0,-10 0 16,-11 31 0,11 1-1,31-11 1,-21-1-16,21 1 16,0 0-16,0 0 0,0 10 15</inkml:trace>
          <inkml:trace contextRef="#ctx0" brushRef="#br0" timeOffset="407904.7686">22096 3884 0,'20'0'47,"-30"11"15,-11 20-46,0 21-1,21-31-15,-41-1 16,41 1-16,-21 11 16,21-1-16,-21 0 15,21-10-15,-21 0 16,21 10 0,-31-10-1,31-1 1,0 1 31,11-21 15,9 0-46,22 0-1,-32 0-15,11 0 16,0 0-16,0 0 16,0 0-16,-1 0 15,137-10 79,-137 10-78,-20-21 31</inkml:trace>
          <inkml:trace contextRef="#ctx0" brushRef="#br0" timeOffset="408837.2343">22116 3915 0,'0'32'78,"0"-1"-62,0-10-16,21-1 16,-21 1-16,0 11 15,0-1-15,0 0 16,0 11-16,0-11 16,0-10-1,21-1-15,-21 1 16,0 0-16,0 0 15,0 0-15,21 0 16,-21-1-16,0 12 16,21-12 46,-21-30-15</inkml:trace>
        </inkml:traceGroup>
      </inkml:traceGroup>
    </inkml:traceGroup>
    <inkml:traceGroup>
      <inkml:annotationXML>
        <emma:emma xmlns:emma="http://www.w3.org/2003/04/emma" version="1.0">
          <emma:interpretation id="{21515405-554E-44E6-9BF2-9C57BA65C180}" emma:medium="tactile" emma:mode="ink">
            <msink:context xmlns:msink="http://schemas.microsoft.com/ink/2010/main" type="paragraph" rotatedBoundingBox="1279,14550 16910,14225 16927,15064 1297,15389" alignmentLevel="1"/>
          </emma:interpretation>
        </emma:emma>
      </inkml:annotationXML>
      <inkml:traceGroup>
        <inkml:annotationXML>
          <emma:emma xmlns:emma="http://www.w3.org/2003/04/emma" version="1.0">
            <emma:interpretation id="{AECA4F2F-BC7C-491D-AEBC-797F6065A34B}" emma:medium="tactile" emma:mode="ink">
              <msink:context xmlns:msink="http://schemas.microsoft.com/ink/2010/main" type="inkBullet" rotatedBoundingBox="1279,14550 1835,14538 1851,15308 1295,15320"/>
            </emma:interpretation>
          </emma:emma>
        </inkml:annotationXML>
        <inkml:trace contextRef="#ctx0" brushRef="#br0" timeOffset="426233.3367">-77 8454 0,'0'-21'62,"114"-21"79,-41 105-79,-10 124 16,-63-93-15,0-53-1,0-20 16,0 0-15,0-84 343,-42 22-343,-41-1-1,10 42 1,10 0-1,-9 63 16,72-1-15,0-41-63,52 41 62,93-62 1,-72-10-1,-52-32 1</inkml:trace>
        <inkml:trace contextRef="#ctx0" brushRef="#br0" timeOffset="427668.0671">246 8287 0,'-21'-21'16,"42"52"93,124 240-31,-145-240-78,0 1 16,0-1-16,0 10 15,0-9-15,-10-1 16,10 0-16,-31 11 0,31-11 16,-21 0-16,21-10 15,-31 21-15,31-22 0,-21-20 16,21 32-1,-21-32-15,21 20 16,0-30 187</inkml:trace>
      </inkml:traceGroup>
      <inkml:traceGroup>
        <inkml:annotationXML>
          <emma:emma xmlns:emma="http://www.w3.org/2003/04/emma" version="1.0">
            <emma:interpretation id="{49B549E8-BB76-4F4A-AE98-C961607209E1}" emma:medium="tactile" emma:mode="ink">
              <msink:context xmlns:msink="http://schemas.microsoft.com/ink/2010/main" type="line" rotatedBoundingBox="2270,14547 16910,14243 16927,15064 2287,15368"/>
            </emma:interpretation>
          </emma:emma>
        </inkml:annotationXML>
        <inkml:traceGroup>
          <inkml:annotationXML>
            <emma:emma xmlns:emma="http://www.w3.org/2003/04/emma" version="1.0">
              <emma:interpretation id="{91396304-78AE-43CB-8390-CCACC1CA9305}" emma:medium="tactile" emma:mode="ink">
                <msink:context xmlns:msink="http://schemas.microsoft.com/ink/2010/main" type="inkWord" rotatedBoundingBox="2270,14547 3598,14519 3614,15287 2286,15314"/>
              </emma:interpretation>
              <emma:one-of disjunction-type="recognition" id="oneOf24">
                <emma:interpretation id="interp28" emma:lang="" emma:confidence="1">
                  <emma:literal/>
                </emma:interpretation>
              </emma:one-of>
            </emma:emma>
          </inkml:annotationXML>
          <inkml:trace contextRef="#ctx0" brushRef="#br0" timeOffset="444921.8868">2484 8277 0,'-21'0'16,"42"364"109,-21-302-125,0-10 0,0-10 16,0 0-16,0-11 15,0-10-15,0 10 16,0-41 78,0-11-79</inkml:trace>
          <inkml:trace contextRef="#ctx0" brushRef="#br0" timeOffset="445369.4978">2504 8766 0,'0'-21'0,"21"0"16,0-10 0,229-208 77,-219 207-77,-31 11 0,21 21-1,-31 0 48,10 11-48</inkml:trace>
          <inkml:trace contextRef="#ctx0" brushRef="#br0" timeOffset="446080.5659">2671 8578 0,'10'11'63,"11"10"-47,0 20-1,-21-20-15,42 0 0,-42 0 16,31 0-16,-31-1 15,21 1-15,-21 0 16,21 10 0,-21-10-1,20-21 17,-20 21-1</inkml:trace>
        </inkml:traceGroup>
        <inkml:traceGroup>
          <inkml:annotationXML>
            <emma:emma xmlns:emma="http://www.w3.org/2003/04/emma" version="1.0">
              <emma:interpretation id="{00F2ECA1-99EB-43DE-90D7-3A2ECCDCFF64}" emma:medium="tactile" emma:mode="ink">
                <msink:context xmlns:msink="http://schemas.microsoft.com/ink/2010/main" type="inkWord" rotatedBoundingBox="3914,14553 4565,14539 4581,15321 3930,15334"/>
              </emma:interpretation>
              <emma:one-of disjunction-type="recognition" id="oneOf25">
                <emma:interpretation id="interp29" emma:lang="" emma:confidence="1">
                  <emma:literal/>
                </emma:interpretation>
              </emma:one-of>
            </emma:emma>
          </inkml:annotationXML>
          <inkml:trace contextRef="#ctx0" brushRef="#br0" timeOffset="446823.8794">3004 8807 0,'11'0'93,"-22"0"-46,-20 0-31,10 0 0,21 21-1,-21-21-15,63 198 94,-42-177-94,42-21 16,-11 0-1,-10-11-15,10-9 16,0-22-1</inkml:trace>
          <inkml:trace contextRef="#ctx0" brushRef="#br0" timeOffset="460032.099">4680 8277 0,'0'93'141,"0"53"-110,0 93 31,0-218-46,0 73 31,21-94 125,83-21-141,-52 21 0,-10 0-31,-11-10 31,-10 10-31,0 0 47</inkml:trace>
          <inkml:trace contextRef="#ctx0" brushRef="#br0" timeOffset="461291.3406">5003 8662 0,'0'10'93,"0"11"-77,0 0 0,0 0-1,0-1 17,0 1-17,31-21 1,-10 21-1,10-21 1,-10 0 0,0 0 15,0 0-15,0 0 15,-11 0-16,-10-10 1,21 10 0,-21-21-1,21-52 48,-32 31-32,11 22-31,-21-1 31,1 21-15,20-21 0,-21 21-16,0-21 15,0 21 1,0 0-1,11 0 1,-32 0 0,22 10-16,-22 43 15,42-33 1,-21 1-16,21 0 16,0 0-16,0 0 15</inkml:trace>
          <inkml:trace contextRef="#ctx0" brushRef="#br0" timeOffset="462093.8584">5201 8693 0,'0'10'62,"10"-10"-46,-10 21-16,32 10 16,-12 1-1,1 9 1,-21-20-1,21 0 17</inkml:trace>
        </inkml:traceGroup>
        <inkml:traceGroup>
          <inkml:annotationXML>
            <emma:emma xmlns:emma="http://www.w3.org/2003/04/emma" version="1.0">
              <emma:interpretation id="{0E26C92F-EC66-4F45-BF21-5437690BA7D7}" emma:medium="tactile" emma:mode="ink">
                <msink:context xmlns:msink="http://schemas.microsoft.com/ink/2010/main" type="inkWord" rotatedBoundingBox="6118,14553 6743,14540 6756,15146 6131,15158"/>
              </emma:interpretation>
              <emma:one-of disjunction-type="recognition" id="oneOf26">
                <emma:interpretation id="interp30" emma:lang="" emma:confidence="1">
                  <emma:literal/>
                </emma:interpretation>
              </emma:one-of>
            </emma:emma>
          </inkml:annotationXML>
          <inkml:trace contextRef="#ctx0" brushRef="#br0" timeOffset="463581.5771">5763 8776 0,'0'-10'110,"21"-11"-95,-21-21 1,0 32-16,21-21 15,-21 10-15,0 11 16,0-11-16,0 0 16,0 0-16,0 0 15,0-10-15,0-11 16,-32 22 15,43 30 94,51 32-94,-41-42-15,10 0-16,1 0 16,-1 0-1,-10 0 1,-21-11 31,0 1-16,-11 10 0,-10 0-15,1 31 0,20-10 15,-21-21-31,21 31 0,0 0 15,0-10 1,0 0-16,0 10 16,0 0-1,0-10 1,0 0 0,10-21-1,-10 21 1,21-21-16,0 0 31,73-73 63</inkml:trace>
          <inkml:trace contextRef="#ctx0" brushRef="#br0" timeOffset="464718.5073">6148 8610 0,'11'0'78,"9"0"-63,1 0 1,0 0 0,0 0 15,-21-21-31,21 0 15,-21 0 1,0 0 0,0 1 15,0-1-15,0 0-1,-11 21 1,-10 0-1,1 0 1,-1 0 0,0 0 15,21 10-31,-21-10 16,21 42-1,0-32-15,0 11 16,-21-21-1,21 42-15,0-11 16,0 0 0,11 32 46,-11-42-46,21-1 31,-1-20-47,1 0 15,0 0 1,10 0 0,11-10-1,-21 10 1,-21-42-16,10 42 15,-10-31-15,21 31 16,-21-21-16</inkml:trace>
          <inkml:trace contextRef="#ctx0" brushRef="#br0" timeOffset="466022.8651">6440 8516 0,'-21'0'31,"21"10"-16,-21 11 17,21 0-17,0 0 1,-21-21 0,21 21-1,0 0 16,0-1-15,0 1 0,83 42 62,-62-63-31,11 0-47,-12 0 15,1 0 17,0 0-17,-21-11 1,21 11-1,-21-21-15,0 1 32,21 20-17,-21-21-15,0 0 32,0 0-17,0 0 1,0 0-1,0 11 1,0-11 0,-11 21-1,11-21-15,-21 1 16,1 20 15,20-21-31,-21 21 0,0 0 16,0 0-1,0 0 1,21 10 0,-73 73 31</inkml:trace>
        </inkml:traceGroup>
        <inkml:traceGroup>
          <inkml:annotationXML>
            <emma:emma xmlns:emma="http://www.w3.org/2003/04/emma" version="1.0">
              <emma:interpretation id="{FB6EF14B-7BDF-41BD-B8B0-8857FE4A4766}" emma:medium="tactile" emma:mode="ink">
                <msink:context xmlns:msink="http://schemas.microsoft.com/ink/2010/main" type="inkWord" rotatedBoundingBox="7206,14695 9559,14646 9569,15091 7215,15140"/>
              </emma:interpretation>
              <emma:one-of disjunction-type="recognition" id="oneOf27">
                <emma:interpretation id="interp31" emma:lang="" emma:confidence="1">
                  <emma:literal/>
                </emma:interpretation>
              </emma:one-of>
            </emma:emma>
          </inkml:annotationXML>
          <inkml:trace contextRef="#ctx0" brushRef="#br0" timeOffset="466732.7705">6617 8568 0,'-11'125'125,"32"-125"-125,-21 42 15,21-42-15,-21 20 16,21-20-16,-21 11 16,21-11-1,-11 0 1,11 0-1,0 0 1,-21-52 0</inkml:trace>
          <inkml:trace contextRef="#ctx0" brushRef="#br0" timeOffset="467685.9111">6783 8495 0,'0'-10'32,"11"10"-1,-11-21-16,31 21-15,0 0 16,0 0 0,1 21-1,-32 0 1,0 10 0,0-10-1,0-1-15,0 1 16,0 0-16,-21 0 15,21 0-15,-21 0 16,21-1-16,-21-20 16,21 21-16,-21-21 62,32-10 63,30 10-94,-9 0-31,9 0 16,-10 0 0,-10 0-1</inkml:trace>
          <inkml:trace contextRef="#ctx0" brushRef="#br0" timeOffset="468056.4332">6825 8589 0,'21'0'31,"20"0"-15,-20 0-16,0 0 0,0 0 16,52-42 62</inkml:trace>
          <inkml:trace contextRef="#ctx0" brushRef="#br0" timeOffset="468401.869">7085 8526 0,'21'11'0,"-21"10"31,0 10-15,0-10-16,0 0 15,0-1-15,0 1 16,0 10-16,21-31 15,-21 21 1,0-31 31,0-11-47,0 0 16</inkml:trace>
          <inkml:trace contextRef="#ctx0" brushRef="#br0" timeOffset="468585.8277">7116 8391 0</inkml:trace>
          <inkml:trace contextRef="#ctx0" brushRef="#br0" timeOffset="469834.891">7262 8568 0,'-21'0'63,"21"10"-48,0 11 1,0 0 0,0 0-1,0 10 1,0 0 0,11 1-16,-11-12 31,20-20-31,1 21 15,0-21 1,0 0 0,0 0-1,0 0 17,-1 0-17,12-21 1,-12 1-1,1-1 17,0-94 124,-21 94-156,-10 21 16,10-20-1,-11 20-15,11-21 16,-21 21-1,21-21-15,-41 21 16,41-21 0,-21 21-1,11 0 1,-11 0 0,0 0-1,-10 21 1,31 21-1,-11-42 1</inkml:trace>
          <inkml:trace contextRef="#ctx0" brushRef="#br0" timeOffset="471150.9562">7512 8631 0,'0'-11'94,"10"11"-78,11-52 15,-21 31-31,21 21 0,-21-21 16,21 21-1,-21-20 1,21 20 0,-1 20 15,-20 22-16,32-11 1,-32 11-16,0-11 16,0-10-16,0 0 15,0 10 1,20-31 15,-20-21 0,0-31-15,0 31 0,0 1-16,0-1 15,0-11 1,11 32-16,-11-20 16,31-1-1,-21 21 16,11 0-15,0 0 0,31 208 156</inkml:trace>
          <inkml:trace contextRef="#ctx0" brushRef="#br0" timeOffset="472095.8056">7866 8693 0,'52'21'63,"21"-52"-32,-52-1-15,-21 12 15,0 9-15,0-10 15,0 0-16,-11 21 1,-10 0 0,-10 0-1,10 0 1,21 11 0,-21 10-1,21 0 1,-20-21-16,20 31 15,0 0 1,0-10 0,0 0-1,0-1 1,0 1 0,0 0-1,10-21 1,-10 21-1,21-21 1,52 0 47,-11-31-32,-41 31-31,-21-21 0,21 21 15,-21-31 1,21 31-16,-21-21 0</inkml:trace>
          <inkml:trace contextRef="#ctx0" brushRef="#br0" timeOffset="490419.8289">9042 8474 0,'-11'0'63,"-10"0"-32,1 0-16,-1 0 17,0 0-17,21 11-15,-21-11 16,21 21 0,-10-21-16,10 20 15,0 1 1,0 0 15,0 0 16,21-21 0,-1 0-32,12 0-15,9 0 32,-9-21-32,-1 21 15,-10 0 1,-1 0 0,1 0-1,0 0 1,-21 10-1,21-10-15,-21 21 16,21-21 0,-21 21-16,0 0 15,0 0 1,0 0 15,-11-21-31,-10 20 16,-10-20-1,31 21-15,-52-21 16,31 0-16,1 0 16,-1 0-16,-11 0 15,12 21 1,-12-21 0,12 0 15</inkml:trace>
          <inkml:trace contextRef="#ctx0" brushRef="#br0" timeOffset="491132.6271">9219 8318 0</inkml:trace>
          <inkml:trace contextRef="#ctx0" brushRef="#br0" timeOffset="490951.4668">9260 8526 0,'0'21'94,"21"10"-79,-21-20-15,0 10 16,0 0-16,21-21 16,-21 41-16,0-30 15,21-11 48</inkml:trace>
        </inkml:traceGroup>
        <inkml:traceGroup>
          <inkml:annotationXML>
            <emma:emma xmlns:emma="http://www.w3.org/2003/04/emma" version="1.0">
              <emma:interpretation id="{F438042C-A1F6-4BB9-8E99-E0E733FE5FC8}" emma:medium="tactile" emma:mode="ink">
                <msink:context xmlns:msink="http://schemas.microsoft.com/ink/2010/main" type="inkWord" rotatedBoundingBox="10362,14600 10766,14591 10775,15014 10371,15022"/>
              </emma:interpretation>
              <emma:one-of disjunction-type="recognition" id="oneOf28">
                <emma:interpretation id="interp32" emma:lang="" emma:confidence="1">
                  <emma:literal/>
                </emma:interpretation>
              </emma:one-of>
            </emma:emma>
          </inkml:annotationXML>
          <inkml:trace contextRef="#ctx0" brushRef="#br0" timeOffset="492353.8017">9947 8433 0,'0'-21'16,"-10"21"-1,-21 0 1,10 0-1,-10 0 1,10 10 0,-21 53 62,42-42-47,0-1-15,11-20-1,20 0 1,0 0 0,0 0-1,21 0 1,-20 0-1,-12 0 1,-20 21-16,21-21 16,-21 21-1,21-21 1,-21 21-16,0 0 31,0 0-15,0-1-1,-10-20-15,-11 21 16,-21-21 0,32 0-1,-11 0-15,0 0 16,0 0-16,-10 0 16,31 21-1,-21-21-15,0 0 31</inkml:trace>
          <inkml:trace contextRef="#ctx0" brushRef="#br0" timeOffset="493640.8368">10062 8537 0,'0'-21'15,"0"0"1,0 0 0,0 1-1,10 20 1,-10-21-16,21 0 15,0 21 1,-21-21-16,21 21 16,0 0-1,62 10 32,-42 84-16,-41-73-15,0 0 0,0 0-1,-10-21 1,-11 20 0,0-20-16,1 0 0,-1 21 15,0-21-15,0 0 16,-10 21-1,31-31 48,10 10-63</inkml:trace>
          <inkml:trace contextRef="#ctx0" brushRef="#br0" timeOffset="493015.5042">10104 8495 0,'0'21'31,"0"0"-15,0 0-16,10-1 16,-10 85 15,42-1 0,-42-84-15,0-40 62</inkml:trace>
        </inkml:traceGroup>
        <inkml:traceGroup>
          <inkml:annotationXML>
            <emma:emma xmlns:emma="http://www.w3.org/2003/04/emma" version="1.0">
              <emma:interpretation id="{43640057-05AE-4B31-9D8E-E54941751C60}" emma:medium="tactile" emma:mode="ink">
                <msink:context xmlns:msink="http://schemas.microsoft.com/ink/2010/main" type="inkWord" rotatedBoundingBox="11235,14469 12876,14435 12889,15056 11247,15090"/>
              </emma:interpretation>
              <emma:one-of disjunction-type="recognition" id="oneOf29">
                <emma:interpretation id="interp33" emma:lang="" emma:confidence="1">
                  <emma:literal/>
                </emma:interpretation>
              </emma:one-of>
            </emma:emma>
          </inkml:annotationXML>
          <inkml:trace contextRef="#ctx0" brushRef="#br0" timeOffset="494502.5296">10333 8485 0,'0'21'47,"0"-1"-31,0 1-1,0 0 1,20-21-1,-20 21-15,21-21 16,-21 21-16,21-21 16,0 0-1,0 0 1,-1 0 0,-20-11-1,32 11 1,-32-21-1,20 21-15,-20-20 16,0-1 0,21 21-1,-21-21 1,0 0 0,0 11-1,0-11 1,0 0-1,-10 21 1,10-21 0,-21 21-16,0-21 31,-41 1 16,41 20-32,0 41 17,0-20-17,21 0-15</inkml:trace>
          <inkml:trace contextRef="#ctx0" brushRef="#br0" timeOffset="495545.4546">10686 8412 0,'-10'0'94,"-11"0"-79,0 0 1,1 0 0,20 10-16,-21-10 15,21 21 1,0 0-16,0-11 47,10-10-32,-10 21 1,21-21-16,10 0 16,-10 0-1,10 0 1,-10 0-16,10 0 16,-10 0-1,-21 21 1,21-21-1,-21 21 1,0 0 0,-229 62 109,208-83-110,21-21 17,11 21-17</inkml:trace>
          <inkml:trace contextRef="#ctx0" brushRef="#br0" timeOffset="496225.9052">10801 8172 0,'0'42'78,"21"83"-31,-21-94-47,0 0 0,0-10 16,0 0-16,0 0 16,21 31-1,-21-31 1,0 0-1,20-21 1,-20 20-16,21-20 31,-21 21-15,21-21 0,0 0-1,0 0 1,0-10 15,-21-11-15</inkml:trace>
          <inkml:trace contextRef="#ctx0" brushRef="#br0" timeOffset="496564.7835">10832 8308 0,'11'0'63,"20"0"-47,-10 0-16,-1 0 0,1-21 15,0 21-15,0-21 16</inkml:trace>
          <inkml:trace contextRef="#ctx0" brushRef="#br0" timeOffset="497570.9875">11082 8516 0,'-21'0'62,"21"10"-30,0 11-17,0 10-15,11-10 16,20 0 15,-10-21-15,10 21-1,0-21 1,0 0 0,11-10-1,-21-11 1,-21 0 0,21 21-16,-21-21 15,0-10 1,0 10-1,0-10 1,-11 31 0,11-31-16,-21 31 15,21-32-15,-41 11 32,-22-10 14,22 62-14,20-10-17,21 21 1,0-21 0,-21-21-1,21 31-15,0 0 16,10-31-1</inkml:trace>
          <inkml:trace contextRef="#ctx0" brushRef="#br0" timeOffset="497934.5342">11321 8495 0,'0'21'47,"21"-21"-47,-21 31 15,21 11 1,-21-11 0,31-31-1,11 21 32</inkml:trace>
          <inkml:trace contextRef="#ctx0" brushRef="#br3" timeOffset="504298.9184">12164 8141 0,'0'11'15,"0"20"1,0-10-16,0 0 15,21-1-15,-21 1 16,0 0-16,21 0 16,-21 10-16,0 0 0,21 11 15,-21-11-15,0 0 16,21 11 0,-21-11-16,0-10 15,0 0-15,31 0 16,-31 10-16,0-10 15,0 10 1,0 0 0,10-31-1,-10 21-15,0-31 63</inkml:trace>
          <inkml:trace contextRef="#ctx0" brushRef="#br3" timeOffset="504886.8413">12446 8110 0,'0'31'78,"0"0"-62,0-10-16,0 0 0,0 10 15,0 1-15,0-1 16,-11 10-16,11 1 16,0 0-16,-21-1 15,21-9-15,-21-1 16,-51 187 62,72-228-31</inkml:trace>
          <inkml:trace contextRef="#ctx0" brushRef="#br3" timeOffset="506187.7971">12550 8526 0,'10'0'15,"11"0"1,0 0-16,-1-20 15,1 20-15,11 0 16,9 0-16,-20-32 16,0 32-16,0 0 15,-1-20-15,12 20 16,-32-21 0</inkml:trace>
        </inkml:traceGroup>
        <inkml:traceGroup>
          <inkml:annotationXML>
            <emma:emma xmlns:emma="http://www.w3.org/2003/04/emma" version="1.0">
              <emma:interpretation id="{CC283F89-DB9A-4087-94FD-CF95821D0541}" emma:medium="tactile" emma:mode="ink">
                <msink:context xmlns:msink="http://schemas.microsoft.com/ink/2010/main" type="inkWord" rotatedBoundingBox="13612,14391 15556,14351 15569,14993 13626,15034"/>
              </emma:interpretation>
              <emma:one-of disjunction-type="recognition" id="oneOf30">
                <emma:interpretation id="interp34" emma:lang="" emma:confidence="1">
                  <emma:literal/>
                </emma:interpretation>
              </emma:one-of>
            </emma:emma>
          </inkml:annotationXML>
          <inkml:trace contextRef="#ctx0" brushRef="#br3" timeOffset="505819.2486">12654 8204 0,'0'41'63,"0"11"-63,0-31 16,0 0-16,-32 10 0,32 0 15,0 1 1,0 9-16,0-9 0,0-1 15,-20 0-15,20 11 16,0-21-16,0-11 16,0 11-16,0 20 15,0-30 1,10-11 78,11 0-79,0 0 1,10 0 0,-10 0-16,0 0 15,-1-11-15,1 11 16,0 0-16,10 0 15,-10 0 1,0 0 15,0-31 16</inkml:trace>
          <inkml:trace contextRef="#ctx0" brushRef="#br3" timeOffset="506547.9323">12591 8193 0,'21'0'46,"31"-21"-30,-31 21-16,0 0 16,10 0-16,0 0 15,11-31-15,-21 31 16,10 0 0,-10 0-1</inkml:trace>
          <inkml:trace contextRef="#ctx0" brushRef="#br3" timeOffset="508431.9203">12966 8287 0,'0'-21'16,"0"0"15,10 21-31,-10-20 16,21 20-16,0-21 15,0 21 1,-21-21-1,31 21-15,0 0 16,-10 0 0,0 0-1,0 0 1,0 10 0,-21 42-1,31-31 1,-31 0-16,0 0 0,0 0 15,0-1-15,-21 1 16,21 0-16,-21 0 16,21 0-16,-31-21 15,31 31-15,-31-31 16,166 187 312</inkml:trace>
          <inkml:trace contextRef="#ctx0" brushRef="#br3" timeOffset="507165.733">12987 8204 0,'0'21'31,"0"-1"-15,0 22-16,10-11 16,-10 11-16,0 10 15,0-10-15,0 10 16,0-11-16,0 1 15,0-11-15,0 0 16,0-10-16,0 0 16,21-21-1,-21-10 1</inkml:trace>
          <inkml:trace contextRef="#ctx0" brushRef="#br3" timeOffset="509398.4593">13549 8214 0,'0'-21'62,"-10"21"-31,-22 0-15,-20 0 0,31 0-16,-10 11 15,10 10 1,21-1-1,-20-20 1,20 21-16,0 0 16,0 0-1,0 0 1,10-21-16,-10 20 16,21-20-16,-21 21 15,31-21-15,0 21 16,-10-21-1,0 0-15,0 21 16,0-21-16,-1 0 16,1 21-16,0-21 15,0 0-15,-21 31 16,31-31-16,-31 21 16,31 0-1,-31-1-15,0 1 16,0 0-16,0 0 0,-10-21 15,10 52-15,-21-52 16,21 31-16,-21-31 16,21 21-16,-31-21 15,10 0-15,0 0 16,-41 21 0,-21-32 30,62 11-46,0-20 47</inkml:trace>
          <inkml:trace contextRef="#ctx0" brushRef="#br3" timeOffset="510528.0113">13768 8381 0,'-21'10'15,"21"84"32,0-73-47,10-1 16,-10 1-16,0 0 16,31 10-16,-10 1 31,0-1-31,10-31 15,-31 21 1,21-21-16,0 0 16,0 20-1,0-20 1,-1 0 0,1 0-1,0 0 1,-21-10-1,21 10-15,0-21 16,-1-10 0,-20 21-1,21 10-15,-21-42 16,21 21 0,-21-10-1,0 0 1,0-1-1,0-9 1,0 9 0,0 12-1,0-12 1,-125-145 125,104 146-141,1 31 15,-1 0 1,0 0-1,21 31 1,-31-31-16,31 42 16,-21-21-16,21 0 15,-31 20-15,31-9 16,0-1-16,-21 0 0,21-10 16</inkml:trace>
          <inkml:trace contextRef="#ctx0" brushRef="#br3" timeOffset="511597.7413">14694 8204 0,'0'31'62,"0"-10"-46,0 10-16,0 0 16,0 21-16,0-10 15,0 10-15,0-21 16,0 0-16,0 1 16,0 9-16,0-20 15,0 0-15,0 10 16,0-10 15</inkml:trace>
          <inkml:trace contextRef="#ctx0" brushRef="#br0" timeOffset="548940.825">1027 8277 0,'-11'0'125,"-9"10"-94,-1-10-15,21 21-1,-21-21-15,0 21 16,0 0 15,21-1-15,-21-20-1,21 21-15,-20 0 16,20 0 0,-21 0-1,21 20 1,0-20-1,0-10 1,0 9 0,-21-20-16,21 21 15,0 21 1,0-11 0,0 0-1,0 1 1,0-1-16,10-31 15,-10 21-15,0-1 16,21-20 0,-21 21-16,21 0 31,-21 0-15,21-21-1,-21 21-15,21 0 16,-1-1 15,1 1 0,0 10-15,0-31 15,-21 21-15,21-21-1,0 0 1,-1 0 15,1 0-15,0 0 15,0 0 0,0 0-15,-1-21 15,1 21 1,0-20-17,0 20 16,-21-21-31,21 21 16,-21-21 0,21 0-1,-21 0 1,20 21 0,-20-20-1,0 9 1,21 11-1,-21-21-15,0 0 32,0 1-17,0-1 1,21 0 0,-21 0-1,0 0 1,0 1-16,0-1 15,0 0 17,0 0-17,0 0 17,0-10-17,0 10 1,0 0 15,0 1-15,-10-1 15,10 0-15,0 0-1,-21 21 1,21-21-1,-31 0 32,31 1-15,-11 20-32,11-21 31,-21 21-16,-10-21 17,21 21-1,10-21-15,-21 21 15,0 0 16,0 0-16,21-21 0,-21 21-15,1 0 31,-1 0-16,0 21 0,0 0-15,0 0-1</inkml:trace>
          <inkml:trace contextRef="#ctx0" brushRef="#br0" timeOffset="550275.8796">1120 8787 0,'115'-11'219,"-73"53"-172,-42-21-47,20 21 15,-20-22-15,21 12 16,-21-1 0,21-31-16,-21 21 15,21-21 1,-21 20-16,21-20 16,-1 21-1,1-21 1,0 0-1,10-10 1,1-11 0,-12 0 15</inkml:trace>
        </inkml:traceGroup>
        <inkml:traceGroup>
          <inkml:annotationXML>
            <emma:emma xmlns:emma="http://www.w3.org/2003/04/emma" version="1.0">
              <emma:interpretation id="{AEDDC64B-3A2B-4B14-8DDC-A6DCE72A3FD0}" emma:medium="tactile" emma:mode="ink">
                <msink:context xmlns:msink="http://schemas.microsoft.com/ink/2010/main" type="inkWord" rotatedBoundingBox="16124,14480 16145,14480 16155,14968 16135,14969"/>
              </emma:interpretation>
              <emma:one-of disjunction-type="recognition" id="oneOf31">
                <emma:interpretation id="interp35" emma:lang="" emma:confidence="1">
                  <emma:literal/>
                </emma:interpretation>
              </emma:one-of>
            </emma:emma>
          </inkml:annotationXML>
          <inkml:trace contextRef="#ctx0" brushRef="#br0" timeOffset="844069.3131">2099 8401 0,'-11'0'140,"11"11"-124,-20-11-16,-1 21 16,0 0-1,0-1 1,0 1-1,0 10 1,1-31 0,20 11-16,-21-11 15,21 21-15,-21-21 16,0 31 0,0-31-1,0 21 1,1-1-1,-1 1 17,21 0-1,-21-21-15,31 21 437,11-21-422,-21 21-15,21-21-16,-11 0 31,-10 21-31,42-21 15,-21 20 1,0-20 0,0 0-1,-21 21-15,20-21 16,12 0 0,-32 21-1,20-21-15,1 0 16,0 21-1,0-21 17,0 21-17,0-21 1,-21 21 0,20-21-1,-20 20 1,21-20 15</inkml:trace>
        </inkml:traceGroup>
        <inkml:traceGroup>
          <inkml:annotationXML>
            <emma:emma xmlns:emma="http://www.w3.org/2003/04/emma" version="1.0">
              <emma:interpretation id="{5C9B89D1-0F90-4364-9D36-542ED4710031}" emma:medium="tactile" emma:mode="ink">
                <msink:context xmlns:msink="http://schemas.microsoft.com/ink/2010/main" type="inkWord" rotatedBoundingBox="16894,14448 16915,14448 16926,15010 16905,15011"/>
              </emma:interpretation>
              <emma:one-of disjunction-type="recognition" id="oneOf32">
                <emma:interpretation id="interp36" emma:lang="" emma:confidence="0">
                  <emma:literal>l</emma:literal>
                </emma:interpretation>
                <emma:interpretation id="interp37" emma:lang="" emma:confidence="0">
                  <emma:literal>I</emma:literal>
                </emma:interpretation>
                <emma:interpretation id="interp38" emma:lang="" emma:confidence="0">
                  <emma:literal>|</emma:literal>
                </emma:interpretation>
                <emma:interpretation id="interp39" emma:lang="" emma:confidence="0">
                  <emma:literal>i</emma:literal>
                </emma:interpretation>
                <emma:interpretation id="interp40" emma:lang="" emma:confidence="0">
                  <emma:literal>.</emma:literal>
                </emma:interpretation>
              </emma:one-of>
            </emma:emma>
          </inkml:annotationXML>
          <inkml:trace contextRef="#ctx0" brushRef="#br3" timeOffset="858795.2448">15465 8172 0,'0'11'16,"0"10"-1,0 0 1,0 10-1,0-10-15,0-1 16,0 1-16,0 0 16,0 10-16,0 0 15,0 11-15,0-11 16,0 1-16,0-1 16,0 0-16,0 11 15,0-11-15,0-10 16,0 0-16,0 10 15,0-10 17,0-32 15,0-20-32</inkml:trace>
        </inkml:traceGroup>
      </inkml:traceGroup>
    </inkml:traceGroup>
    <inkml:traceGroup>
      <inkml:annotationXML>
        <emma:emma xmlns:emma="http://www.w3.org/2003/04/emma" version="1.0">
          <emma:interpretation id="{3AD266ED-A598-4574-8891-608EC56AB507}" emma:medium="tactile" emma:mode="ink">
            <msink:context xmlns:msink="http://schemas.microsoft.com/ink/2010/main" type="paragraph" rotatedBoundingBox="1444,15802 21573,15330 21618,17255 1489,17728" alignmentLevel="1"/>
          </emma:interpretation>
        </emma:emma>
      </inkml:annotationXML>
      <inkml:traceGroup>
        <inkml:annotationXML>
          <emma:emma xmlns:emma="http://www.w3.org/2003/04/emma" version="1.0">
            <emma:interpretation id="{44C3FA5B-7422-439A-B21B-77418112508A}" emma:medium="tactile" emma:mode="ink">
              <msink:context xmlns:msink="http://schemas.microsoft.com/ink/2010/main" type="inkBullet" rotatedBoundingBox="1442,15802 1915,15790 1937,16580 1463,16592"/>
            </emma:interpretation>
            <emma:one-of disjunction-type="recognition" id="oneOf33">
              <emma:interpretation id="interp41" emma:lang="" emma:confidence="0">
                <emma:literal>↳</emma:literal>
              </emma:interpretation>
            </emma:one-of>
          </emma:emma>
        </inkml:annotationXML>
        <inkml:trace contextRef="#ctx0" brushRef="#br0" timeOffset="554332.5968">27 9547 0,'0'-21'32,"0"42"61,0 0-77,0 10 0,0-10-1,0-1-15,0 1 16,0 11-16,0-1 16,0 0-16,0 11 15,0-11-15,0-10 16,0 0-16,0-1 15,0 12-15,0-12 16,0 1-16,21 0 16,-21 0-16,0 0 0,0-1 15,0 12 1,0-11 0,0-1-1,0-30 204,0-11-188,0 0-15,0 0 15,0 1-15,0-1-1,0 0 17,0 0-17,0 0 16,0 1-15,31-1 15,-10 0 1,0 21-1,-21-21-31,21 21 15,-11 0 17,11 0-17,0 0 1,0 0 0,0 0-1,-1 0 1,1 0-1,-21 11-15,21-11 16,-21 20 0,21-20-16,-21 21 15,21 0 1,-21 0-16,0 0 31,0-1-31,0 1 16,0 0 15,-11-21-31,-20 21 16,10-21-1,0 0-15,1 21 16,-1-21-16,0 0 0,0 21 0,0-21 16,-10 0 15,-11 0-31,22 0 15,9 0 1,-10 0 0,1 0 15,30 0 31</inkml:trace>
        <inkml:trace contextRef="#ctx0" brushRef="#br0" timeOffset="555487.6465">256 9526 0,'11'0'78,"10"21"-62,20 10-1,-41-10-15,32 0 16,-32-1-16,31 1 15,-31 21-15,41-11 16,-41 0-16,21 11 16,-21-11-16,0-10 15,21 10-15,-21 1 16,0 9-16,0-10 16,0-10-16,0 0 0,0-11 15,0 11-15,0 0 16,0 0-16,0 0 15,0 0-15,0-1 16,0 12 0,0-12-1,-10-20-15,10 21 16,-21-21 0,21 21-16,-11-21 15,-41 21 32,52 0-16</inkml:trace>
      </inkml:traceGroup>
      <inkml:traceGroup>
        <inkml:annotationXML>
          <emma:emma xmlns:emma="http://www.w3.org/2003/04/emma" version="1.0">
            <emma:interpretation id="{257B10E8-DBA2-4089-8FA9-54D3C2A43612}" emma:medium="tactile" emma:mode="ink">
              <msink:context xmlns:msink="http://schemas.microsoft.com/ink/2010/main" type="line" rotatedBoundingBox="2424,15885 10374,15671 10392,16317 2441,16531"/>
            </emma:interpretation>
          </emma:emma>
        </inkml:annotationXML>
        <inkml:traceGroup>
          <inkml:annotationXML>
            <emma:emma xmlns:emma="http://www.w3.org/2003/04/emma" version="1.0">
              <emma:interpretation id="{AF2F1545-581E-4482-8174-EDD8A542F39E}" emma:medium="tactile" emma:mode="ink">
                <msink:context xmlns:msink="http://schemas.microsoft.com/ink/2010/main" type="inkWord" rotatedBoundingBox="2424,15885 5051,15814 5068,16460 2441,16531"/>
              </emma:interpretation>
              <emma:one-of disjunction-type="recognition" id="oneOf34">
                <emma:interpretation id="interp42" emma:lang="" emma:confidence="1">
                  <emma:literal/>
                </emma:interpretation>
              </emma:one-of>
            </emma:emma>
          </inkml:annotationXML>
          <inkml:trace contextRef="#ctx0" brushRef="#br3" timeOffset="582985.8966">975 9609 0,'0'11'16,"0"9"15,0 1 0,10-21-15,-10 11-16,21 20 15,-21 0 17,21-10-32,-21 0 15,0 0-15,21-1 0,-21 1 16,31 11-16,-31-1 15,31 10-15,-31 1 16,42 0-16,-42-11 16,20 0-16,-20-10 15,21 0-15,-21 0 16,21-1-16,-21 1 16,21 0-1,-21 0 1,0-32 187,0-20-172,0 0-15,21 10-16,-21 0 15,0 1-15,0-1 16,31-11-16,-31 12 16,0-12-16,0-9 15,21 20-15,-21 0 16,0 11-16,0-32 16,0 21-16,0 0 15,21 1-15,-21-1 16,0 10-16,0-9 15,0-1-15,0 0 0,20 21 16,-20-31-16,0-11 16,0 21 15,21 21-15</inkml:trace>
          <inkml:trace contextRef="#ctx0" brushRef="#br3" timeOffset="583993.2435">1578 9693 0,'0'10'78,"0"11"-62,0 0-16,0 10 15,0 0-15,0 0 0,0 21 16,0-10-16,0-11 16,0 21-16,0-21 15,0 1-15,-10 9 16,10-20-16,0-10 16,0 9-1,0 1 16,10-21 16,11 0-15,-21 21-32,21-21 15,-10 0 1,30 0-1,-20 0-15,0 0 16,0-10-16,-1 10 16,-9 0-16,10 0 15,20 0 1,-9 0 0,-32-21-16,20 21 15,1 0 1,-21-21 46</inkml:trace>
          <inkml:trace contextRef="#ctx0" brushRef="#br3" timeOffset="584779.817">1547 9724 0,'84'0'78,"-43"0"-62,-10-21-16,1 21 0,-12 0 16,1-21-16,0 21 15,0 0-15,0 0 16,0 0-16,-1 0 16</inkml:trace>
          <inkml:trace contextRef="#ctx0" brushRef="#br3" timeOffset="584399.8832">1547 10005 0,'177'-21'94,"-156"0"-94,0 21 0,0 0 15,-1 0-15,-20-21 16,21 21-16,-21-20 63</inkml:trace>
          <inkml:trace contextRef="#ctx0" brushRef="#br3" timeOffset="585484.8696">2130 9713 0,'0'21'46,"21"0"-46,-21 21 16,0-11-16,0 11 16,31 10-16,-31 0 15,0-11-15,0 11 16,0-20-16,21-12 16,-21 1-16,0 0 15,0-31 48</inkml:trace>
          <inkml:trace contextRef="#ctx0" brushRef="#br3" timeOffset="586567.9492">2130 9828 0,'0'-21'0,"-21"21"15,21-21-15,0 0 31,0 1-15,11-1 0,-11 0-1,21 21 1,-21-21-16,20 21 16,1-21-1,0 21 1,21 0-1,-11 0 1,-10 0-16,0 0 16,10 0-1,0 0-15,0 32 16,0-12 0,-31 1-1,11-21 1,-11 21-16,0 0 15,0 10 1,-11 11 0,-61 20 15,-53 32 16,73-94 15,62 0 16,11 0-62,0 0 0,10 0-1,-10 0-15,0 0 16,-1 21-16,1-21 16,0 20-16,0-20 15,0 21-15,-1-21 16,1 32-16,11-1 15,9-10 1,-20-1 0,0-20 15,-21 21-31,0-31 62</inkml:trace>
          <inkml:trace contextRef="#ctx0" brushRef="#br3" timeOffset="587800.8205">2953 9693 0,'-136'-21'157,"115"31"-157,1-10 15,-1 31-15,-10 11 16,31-11 0,-21-31-1,21 21-15,0 0 16,10-21-1,11 0 1,-21 21-16,31-21 16,0 0-1,-10 0-15,0 0 16,0 0-16,0 0 16,0 0-16,-11 0 15,11 0-15,0 0 16,-21 21-16,41-21 15,-10 20 1,1 1-16,9 10 16,-20-10-1,-21 0 1,0 10 0,0 0-1,0 1 1,0-11-1,-10-1-15,-32 22 16,21-42 0,0 21-16,1-21 15,-12 0-15,1 21 16,-125-21 31,125 0-47,-11-11 31,21 11 0,21-21-31</inkml:trace>
          <inkml:trace contextRef="#ctx0" brushRef="#br3" timeOffset="589098.8612">3223 9765 0,'-21'0'15,"21"11"1,0 30 15,0 1-15,0-21-16,0 0 15,0 0-15,0-1 16,0 1-16,11-21 16,-11 31-16,0-10 15,21-21-15,-21 31 16,20-31-16,-20 32 0,21-32 15,-21 21-15,21-21 16,-21 20-16,21-20 16,-21 21-16,21-21 15,-11 0 1,11 0 0,0 0-1,0 0 1,-1 0-1,1 0 1,0 0 0,-21-10-16,21 10 0,-21-21 15,114-125 95,-114 125-95,0 1 1,0-12 0,0 12-1,0-1-15,0 0 16,-10 21-1,10-31-15,-21-1 16,21 1 0,-21 31-1,21-21-15,-20 1 16,-1-12 0,0 32-1,21-10 1,-31 10-1,31-21-15,-21 21 16,0 0-16,0 0 31,0 0-31,1 0 16,-1 0 0,-11 0-1,32 21 1,-31-21-16,31 31 15,-21-31-15,21 52 16,-20-21-16,20-10 16</inkml:trace>
        </inkml:traceGroup>
        <inkml:traceGroup>
          <inkml:annotationXML>
            <emma:emma xmlns:emma="http://www.w3.org/2003/04/emma" version="1.0">
              <emma:interpretation id="{862BA4FA-EC87-49B2-9D8D-F09FB64D93ED}" emma:medium="tactile" emma:mode="ink">
                <msink:context xmlns:msink="http://schemas.microsoft.com/ink/2010/main" type="inkWord" rotatedBoundingBox="5898,15937 5923,15936 5934,16321 5908,16322"/>
              </emma:interpretation>
              <emma:one-of disjunction-type="recognition" id="oneOf35">
                <emma:interpretation id="interp43" emma:lang="" emma:confidence="1">
                  <emma:literal/>
                </emma:interpretation>
              </emma:one-of>
            </emma:emma>
          </inkml:annotationXML>
          <inkml:trace contextRef="#ctx0" brushRef="#br3" timeOffset="590315.3068">4452 9661 0,'0'167'125,"10"-125"-125,-10 62 31,0-84-15,0 12-1,0-12 1,21-20 31,-21-10-32</inkml:trace>
        </inkml:traceGroup>
        <inkml:traceGroup>
          <inkml:annotationXML>
            <emma:emma xmlns:emma="http://www.w3.org/2003/04/emma" version="1.0">
              <emma:interpretation id="{C7367F3B-141B-4F88-993E-810AB4A689B8}" emma:medium="tactile" emma:mode="ink">
                <msink:context xmlns:msink="http://schemas.microsoft.com/ink/2010/main" type="inkWord" rotatedBoundingBox="6597,15825 10376,15723 10390,16259 6611,16361"/>
              </emma:interpretation>
              <emma:one-of disjunction-type="recognition" id="oneOf36">
                <emma:interpretation id="interp44" emma:lang="" emma:confidence="1">
                  <emma:literal/>
                </emma:interpretation>
              </emma:one-of>
            </emma:emma>
          </inkml:annotationXML>
          <inkml:trace contextRef="#ctx0" brushRef="#br3" timeOffset="591379.2836">5159 9661 0,'21'11'93,"-21"93"-61,0-73-32,0 0 15,0 21-15,0-10 16,0-11-16,0-10 16,0 0-16,21 0 15,-21-42 63,0 0-78</inkml:trace>
          <inkml:trace contextRef="#ctx0" brushRef="#br3" timeOffset="592329.8626">5149 9651 0,'0'-42'63,"10"21"-48,11 21 1,-21-20 0,21 20-16,10 0 15,-31-21 1,32 21-16,9 0 15,-10 0 1,1 0 0,-1 21-1,11 10 1,-42-21 0,20-10-16,-20 42 15,0-11 1,0 0-1,-20-31-15,-12 52 16,11-31-16,1 0 0,-1 0 16,-10-21-1,-1 42-15,12-42 0,-1 0 16,-11 0 0,12 0 15,20-11 0,197 84 110,-186-73-141,20 21 0,-10-21 15,-21 21-15,31-21 16,-10 20 0</inkml:trace>
          <inkml:trace contextRef="#ctx0" brushRef="#br3" timeOffset="593499.8368">5670 9828 0,'31'0'31,"-21"0"-15,32-21-16,-11 21 15,0 0-15,0 0 16,11-21-16,-21 21 15,0 0-15,0 0 16,-21-21-16</inkml:trace>
          <inkml:trace contextRef="#ctx0" brushRef="#br3" timeOffset="593184.8578">5722 9599 0,'0'10'78,"0"11"-62,0 0-16,0 0 15,0 0-15,0 10 16,-32 0-16,32 0 16,0 0-16,0 11 15,0-21-15,0 0 16,0 10 0,0-10-1,0 0 1,11-21 31,20 0-32,21 0 1,-21 0-16,0 0 16,11 0-16,-11 0 15,-10 0-15,0-21 16,10 21-1,-10 0 1,0 0 0,-42-11 62</inkml:trace>
          <inkml:trace contextRef="#ctx0" brushRef="#br3" timeOffset="593831.6936">5680 9609 0,'21'0'47,"0"-21"-47,-1 21 15,12 0-15,20 0 16,-21-20-16,0 20 16,11 0-16,-32 0 15,11 0-15,0-21 16,20 21-1,-20 0 1</inkml:trace>
          <inkml:trace contextRef="#ctx0" brushRef="#br3" timeOffset="595259.7738">6180 9599 0,'0'21'31,"0"-1"-31,0 1 16,0 11-16,0-1 16,0 0-16,0 11 15,0-11-15,0 0 16,0 0-16,10-10 15,-10 0-15,0 10 16,0-10 0,21-21-1,-21-10 110,0-1-93,0-10-17,0-20 1,0 30-16,0-9 15,0-1-15,0 0 16,-11 0-16,11 0 16,0 0-16,0 1 0,0-116 78,0 115-63,0 1 1,11-1 15,10 21-15,10 0 0,-10 0-1,-21-21-15,52 21 16,-31 0-16,-1 0 0,12 0 15,-1 0 1,-10 10 0,-1 11-1,1 10 1,-21-20 0,32 20-16,-32-10 15,0-11-15,20 22 16,-20-12-16,0-9 15,0 10-15,0-1 16,0 1-16,0 0 0,0 0 16,0 0-16,0 0 15,0-1-15,0 1 16,0 10 0,0-10-1,0-62 79</inkml:trace>
          <inkml:trace contextRef="#ctx0" brushRef="#br3" timeOffset="595489.7211">6221 9786 0,'0'11'16,"21"-11"15,0 0-15,10 0-16,11 0 15,-11 0-15,0 0 16,0 0-16,1 0 15,9-11-15,-20 11 16,31-21 0</inkml:trace>
          <inkml:trace contextRef="#ctx0" brushRef="#br3" timeOffset="596782.4593">7012 9599 0,'-10'0'31,"10"-21"-15,-21 21-16,0 0 15,1 0 1,-12 0-1,1 0 1,31 10 0,-42-10-16,42 21 0,-31-21 15,31 21 1,-41 52 15,41-52-31,0 0 16,0-1-16,0 1 15,0 0-15,0-11 16,0 11-16,0 0 16,0 0-16,0 0 15,10-21-15,-10 31 16,21-31-16,10 31 16,-10-31-16,0 0 15,-1 0-15,1 0 16,11 0-16,-12 0 15,1-21-15,0 21 16,0 0-16,-21-31 16,21 31-16,-21-21 15,0 1 1,0 9 0,0-31-1,-21 42-15,21-20 16,-31 20-16,10 0 15,0 0-15,0-21 16,-21 21 0,22 0-16,30 0 62,32-21-46,-21 21-1,-1 0-15,12 0 16,-12 0 0,-20 10-1,21 209 79,0-219-47,-21-10-31</inkml:trace>
          <inkml:trace contextRef="#ctx0" brushRef="#br3" timeOffset="597484.4582">7189 9588 0,'0'94'78,"0"41"-47,-10-103-31,10-11 0,0-1 16,0 1-16,0 0 16,0 0-1,0 0 1,10-21-1,11 0 1,21 0 0,-11 0-16,11 0 15,-11 0-15,0-21 16,-10 21-16,0 0 16,0 0-16,-21-21 15,31 21-15,-10 0 16,-21-10 31</inkml:trace>
          <inkml:trace contextRef="#ctx0" brushRef="#br3" timeOffset="598086.2082">7179 9609 0,'0'-21'31,"10"21"-31,11 0 0,0 0 16,10-20-16,0 20 16,1 0-16,-1 0 15,11 0-15,-22 0 0,1 0 16,-10 0-16,30 0 15</inkml:trace>
          <inkml:trace contextRef="#ctx0" brushRef="#br3" timeOffset="597800.9955">7189 9828 0,'32'-21'31,"-12"21"-31,1 0 15,10 0-15,1-21 16,-1 21-16,11 0 16,-22 0-1,1-21-15,0 21 16,-21-20 15</inkml:trace>
          <inkml:trace contextRef="#ctx0" brushRef="#br3" timeOffset="598742.6457">7762 9599 0,'0'41'78,"0"-20"-62,0 11-16,-21-1 16,21 135 15,0-62 16,0-114 0,0-32-32</inkml:trace>
          <inkml:trace contextRef="#ctx0" brushRef="#br3" timeOffset="599175.547">7751 9630 0,'0'-21'16,"0"42"31,42 10-32,-42-20-15,31 20 16,-10-10-16,10 0 16,11-1-16,-11 12 15,11-12-15,-11-20 16,-10 32-16,0-32 15,0 21-15,10-21 16,-31 20 0,21-20-16,-32 0 47</inkml:trace>
          <inkml:trace contextRef="#ctx0" brushRef="#br3" timeOffset="599523.8766">8085 9578 0,'0'-21'0,"0"32"63,0 9-63,0 12 16,0 9-16,0 11 15,0-10-15,0 10 16,0-10-16,20-1 15,-20-20-15,0 0 16,0 0-16,21-21 16,0 0 15</inkml:trace>
          <inkml:trace contextRef="#ctx0" brushRef="#br3" timeOffset="600461.7938">8210 9588 0,'0'-20'0,"10"20"15,32 0 1,-32 0-16,11 0 16,0 0-16,-1 0 15,1 0-15,0-21 16,10 21-16,11 0 0,-11 0 16,0 0-1,1 0-15,-12-21 0,1 21 16,21 0-1</inkml:trace>
          <inkml:trace contextRef="#ctx0" brushRef="#br3" timeOffset="600042.5108">8418 9620 0,'0'20'31,"0"1"-15,21 21-16,-21-11 16,0 0-16,0 1 15,0 9-15,0-9 16,0-12-16,20 1 15,-20 0-15,0 0 16,0 0 0,0-32 31</inkml:trace>
          <inkml:trace contextRef="#ctx0" brushRef="#br3" timeOffset="601076.5714">8928 9547 0,'0'21'47,"0"-1"-32,0 22-15,0-11 16,0 11-16,0 10 15,0-10-15,0 10 16,0-21-16,0 0 0,0-10 16,0 0-1,0 10-15</inkml:trace>
        </inkml:traceGroup>
      </inkml:traceGroup>
      <inkml:traceGroup>
        <inkml:annotationXML>
          <emma:emma xmlns:emma="http://www.w3.org/2003/04/emma" version="1.0">
            <emma:interpretation id="{33F39329-4676-4547-9C14-63764F5DDEE2}" emma:medium="tactile" emma:mode="ink">
              <msink:context xmlns:msink="http://schemas.microsoft.com/ink/2010/main" type="line" rotatedBoundingBox="13416,16778 21603,16586 21618,17255 13431,17447"/>
            </emma:interpretation>
          </emma:emma>
        </inkml:annotationXML>
        <inkml:traceGroup>
          <inkml:annotationXML>
            <emma:emma xmlns:emma="http://www.w3.org/2003/04/emma" version="1.0">
              <emma:interpretation id="{315A4CEE-5AA0-4D23-B5DF-558E342E53DC}" emma:medium="tactile" emma:mode="ink">
                <msink:context xmlns:msink="http://schemas.microsoft.com/ink/2010/main" type="inkWord" rotatedBoundingBox="13416,16778 17295,16687 17311,17356 13431,17447"/>
              </emma:interpretation>
              <emma:one-of disjunction-type="recognition" id="oneOf37">
                <emma:interpretation id="interp45" emma:lang="" emma:confidence="1">
                  <emma:literal/>
                </emma:interpretation>
              </emma:one-of>
            </emma:emma>
          </inkml:annotationXML>
          <inkml:trace contextRef="#ctx0" brushRef="#br3" timeOffset="726065.9012">11998 10578 0,'0'10'125,"0"0"-109,0 42 0,0-31-1,0 11-15,0-1 16,0 10-16,0-9 0,0-1 15,0 0-15,0 0 16,0-10-16,0 10 16,0-10-16,0 0 15,0 0-15,0 0 16,0-1-16,0 12 16,0-11-1,0-1 1,0 1 46,42-21 188,0 0-234,-22 0-16,1 0 16,0 0-16,0-10 15,0 10-15,-1 0 0,1 0 16,10 0-1,-10 0 1,-21-21-16,21 21 16,0 0-1,-21-21 48</inkml:trace>
          <inkml:trace contextRef="#ctx0" brushRef="#br3" timeOffset="726677.1919">12040 10880 0,'0'-21'31,"10"21"0,22-21-15,-12 21 0,147-52 109</inkml:trace>
          <inkml:trace contextRef="#ctx0" brushRef="#br3" timeOffset="727108.5561">11967 10578 0,'10'0'47,"22"0"-31,-12 0-1,22 0-15,-21 0 16,10-21-16,-10 21 16,0 0-16,52-21 46</inkml:trace>
          <inkml:trace contextRef="#ctx0" brushRef="#br3" timeOffset="728399.0615">12508 10546 0,'-41'11'47,"-1"103"0,42-82-47,0-1 16,0 0-16,0-10 15,0 0-15,0-1 16,0 1-16,0 0 0,0 0 16,0 10-1,31-31-15,-31 31 16,21-10 0,0 10-1,0-31 1,0 21-1,-1-21 1,1 0 0,0 0-1,0 0 1,0 0 0,-11 0-1,11 0-15,-21-10 16,21 10-16,0 0 15,-21-21 1,20 21 0,-20-21-16,21 21 15,31-260 173,-52 239-188,0 0 15,-21 0 1,21 1 0,-20-1-1,20 0 1,-21 21 0,21-21-1,-21 21-15,0 0 16,21-21-1,-31 21-15,0 0 16,-11 0 0,11 0-1,10 0 1,21 11 0</inkml:trace>
          <inkml:trace contextRef="#ctx0" brushRef="#br3" timeOffset="729133.4596">12664 10807 0,'21'20'46,"11"33"-30,-12-33 0,-20 1-16,42 0 15,-42 0-15,21 0 16,-21-1-16,21 1 16,41 104 46,-62-135-31</inkml:trace>
          <inkml:trace contextRef="#ctx0" brushRef="#br3" timeOffset="730241.9414">12998 10588 0,'-21'0'47,"21"21"-31,0 0-1,0-1-15,0 1 16,0 0 0,0 10-16,0 1 15,0 9-15,0-10 16,0 1-16,10-1 16,-10 11-16,0-32 15,21 21-15,-21-10 16,21-21-16,-21 31 15,21-31-15,-21 21 0,31-21 16,0 21-16,-10-21 16,0 0-1,0 0 1,-1 0 0,-20-11-1,21-9-15,-21-1 16,21 21-1,-21-21-15,0-10 16,21 31 0,-21-31-16,0-11 15,21 42 17,-21-156 30,0 135-62,0 0 0,-11-73 47,11 74-47,0-1 47</inkml:trace>
          <inkml:trace contextRef="#ctx0" brushRef="#br3" timeOffset="730919.2932">13476 10546 0,'0'11'78,"0"10"-63,11 20-15,-11-10 16,0 1-16,0-1 16,0 21-16,0-21 15,0 0-15,21-10 16,-21 11-16,0-12 0,0 1 15,0 0-15,0 10 16,0-10 0,0-42 46,0 0-62</inkml:trace>
          <inkml:trace contextRef="#ctx0" brushRef="#br3" timeOffset="731774.0612">13789 10494 0,'0'11'31,"0"30"-15,0-9 0,0 9-16,0 1 0,0-11 15,0 21-15,-31 0 16,31-21-16,0 1 16,0-11-16,0-1 15,0 1-15,0 0 16,0 10-1,0-10 1,10 0 93,125-32-46,-104 11-47,-10 0-1,0 0 1,0 0-1,0 0 32,-11 0-31</inkml:trace>
          <inkml:trace contextRef="#ctx0" brushRef="#br3" timeOffset="732292.61">14143 10557 0,'0'-21'32,"0"52"-1,20-10-31,-20 10 16,0 0-16,0 22 15,0-22-15,0 0 16,0 0-16,21 11 15,-21-11-15,0-10 16,0 0-16,0 0 16,0-11-16,0 11 15,21-21 17</inkml:trace>
          <inkml:trace contextRef="#ctx0" brushRef="#br3" timeOffset="734016.1716">14413 10588 0,'0'-21'0,"0"0"31,0 1-16,11-1 17,20 21-17,-31-21-15,42 21 16,-32 0-16,11 0 16,10-21-16,-21 21 15,11 0-15,0 0 16,21 0-1,-11 11 1,-10 30 0,-21-10-1,0-10-15,0 0 16,0 0-16,0 0 16,0-11-16,-11 21 15,11-10-15,-31 0 0,-10 10 16,20-31-1,0 21-15,0-21 16,0 0-16,0 0 16,1 0-1,9 0 1,32 0 78,21 0-79,-11 0 1,11 0 0,-22 0-16,1 0 15,10 0 1,11 0-1,-21 31 1,0-31 0,-21 11-16,20 20 15,-20-21 1,0 11 0,0 0-1,0 0 1,-10-21-16,10 31 15,-21-31-15,0 31 16,1-31-16,-1 21 16,0-21-16,0 0 15,0 0-15,1 21 16,-1-21-16,0 0 16,-10 0-1,10 0 1,0 0-1,21-11 48</inkml:trace>
          <inkml:trace contextRef="#ctx0" brushRef="#br3" timeOffset="732928.8994">14434 10557 0,'0'21'32,"0"-1"-17,0 1-15,0 10 16,0 11-16,0 10 16,0-10-16,11-1 15,-11-9-15,0-1 16,0-10-16,0 0 15,20-1-15,-20 1 16,0-31 78</inkml:trace>
          <inkml:trace contextRef="#ctx0" brushRef="#br3" timeOffset="735522.7415">14882 10578 0,'0'-21'16,"0"0"0,0 0-1,0 0 1,0 1 0,31 20-16,-31-21 15,10 21-15,11 0 16,21-21-1,-21 21 1,0 0-16,10 0 16,0 0-1,-10 10 1,-21 11 15,10 146 32,-10-147-63,-156 85 62,135-105-62,0 0 16,-20 0-1,30 0 1,11 20 93,42-20-109,-21 0 16,0 21-16,10-21 16,0 21-16,11-21 15,-21 21-15,-1-21 16,-20 21-16,32-21 16,-32 21-16,20-21 15,-20 20-15,21-20 16,-21 21-1,21-21 32</inkml:trace>
          <inkml:trace contextRef="#ctx0" brushRef="#br3" timeOffset="734728.2818">14892 10536 0,'0'21'63,"0"0"-63,0 20 15,0 1-15,0 10 16,0-10-16,0 10 15,0-21-15,0 0 16,0-10-16,11 0 16,-11 10-1,0-10 1</inkml:trace>
          <inkml:trace contextRef="#ctx0" brushRef="#br3" timeOffset="735970.5246">15277 10515 0,'0'11'32,"0"9"-32,21 1 15,-21 10-15,0 1 16,21 9-16,-21-9 15,0-1-15,0 21 16,0-21-16,0 0 16,0 1-16,0-1 0,21-10 15,-21-1-15,0 1 16,0 21 0,0-53 46</inkml:trace>
          <inkml:trace contextRef="#ctx0" brushRef="#br3" timeOffset="737235.8584">15569 10557 0,'-21'0'15,"21"-11"1,-10 11 31,10 21-32,-21-21 1,21 42-16,-31-1 16,31-20-1,0 0-15,0 0 16,-21 0-16,21 0 16,135 208 124,-104-198-124,-10-31-1,0 0 1,0 0 0,0 0-1,-21-11-15,31 11 16,-31-20 0,21 20-1,-21-21 1,20 21-16,-20-21 15,21 0 1,-21 0-16,21 21 16,-21-20-16,0-1 15,0 0 1,21 21 0,-21-31-16,0-1 15,0 12 16,0-1-31,0 0 16,0 0 0,0 0-1,0 0 1,-52-83 62,-11 63-31,43 41-47,-1-21 31,0 21-31,0 0 16,-10 0-1,0 0 1,10 10 0,0-10-16</inkml:trace>
        </inkml:traceGroup>
        <inkml:traceGroup>
          <inkml:annotationXML>
            <emma:emma xmlns:emma="http://www.w3.org/2003/04/emma" version="1.0">
              <emma:interpretation id="{7075E15B-600D-488A-9DD9-3E37449B974E}" emma:medium="tactile" emma:mode="ink">
                <msink:context xmlns:msink="http://schemas.microsoft.com/ink/2010/main" type="inkWord" rotatedBoundingBox="18338,16703 21604,16627 21618,17255 18353,17332"/>
              </emma:interpretation>
              <emma:one-of disjunction-type="recognition" id="oneOf38">
                <emma:interpretation id="interp46" emma:lang="" emma:confidence="1">
                  <emma:literal/>
                </emma:interpretation>
              </emma:one-of>
            </emma:emma>
          </inkml:annotationXML>
          <inkml:trace contextRef="#ctx0" brushRef="#br3" timeOffset="740184.2339">16901 10546 0,'0'21'78,"0"0"-62,0 21-16,0-11 0,0 0 15,0 0-15,0 21 16,0-10-16,0-11 16,0 11-16,0-11 15,0-10-15,0 0 16,0 0-16,11-21 15,-11 10-15,0 11 32,0-32 30,0 1-46</inkml:trace>
          <inkml:trace contextRef="#ctx0" brushRef="#br3" timeOffset="740794.999">17120 10546 0,'0'32'63,"0"9"-63,0-20 15,0 0-15,21 10 16,-21 0-16,0 11 15,0-11-15,0 0 16,0 1-16,0-11 16,0-1-16,0 1 15,0 10 1,0-10 78</inkml:trace>
          <inkml:trace contextRef="#ctx0" brushRef="#br3" timeOffset="741238.1854">17130 10557 0,'11'10'63,"30"21"-47,-20-10-1,0 0-15,0 10 16,0-10-16,-1 0 15,1 0-15,10 0 16,-10 10-16,0 10 16,0-20-1,-21 0 48,0-31-32</inkml:trace>
          <inkml:trace contextRef="#ctx0" brushRef="#br3" timeOffset="741705.5538">17380 10432 0,'0'10'47,"0"11"-47,0 10 16,0 11-16,0-11 0,0 11 15,0 10-15,0-10 16,21 10-16,-21-21 16,0 0-16,0 11 15,0-11-15,0-10 16,0 10-1,0 0 1</inkml:trace>
          <inkml:trace contextRef="#ctx0" brushRef="#br3" timeOffset="742306.6114">17547 10494 0,'0'11'31,"0"10"-15,0-1-16,10 1 15,-10 21-15,42-11 16,114 250 140</inkml:trace>
          <inkml:trace contextRef="#ctx0" brushRef="#br3" timeOffset="742790.7888">17848 10411 0,'0'10'47,"0"43"-47,0-33 16,0 12-16,0-1 15,0 0-15,0 0 16,-10 115 15,-42 104 16,31-229 0,21-32-31,11-10-1</inkml:trace>
          <inkml:trace contextRef="#ctx0" brushRef="#br3" timeOffset="744085.5301">17973 10515 0,'0'52'78,"0"-10"-78,0-11 16,0 11-16,0 10 15,0-11-15,0 11 16,0-20-16,0-1 0,0 0 15,0-10-15,0 0 16,21-21-16,-21 31 16,0-10-1,0-32 63,0-20-62,0-10 0,0 20-1,-10 0-15,10 0 16,0 0-16,0 0 16,0-10-16,0 10 15,0-10 1,0 10-16,0 1 15,0-1-15,0 0 16,0 0-16,0 0 16,0 0-16,0 1 0,10-1 15,-10 0-15,115-83 157,-94 104-142,-21 10-15,20-10 16,22 42-1,-21-21 1,-21 10 0,0-10-16,21 0 0,-21 10 15,0 0-15,0 11 0,0-11 16,0-10-16,0 0 16,0-1-16,0 1 15,0 10-15,0-10 16,0 0-16,0-10 15,0 9-15,0 1 0,0 21 16,0-32 0</inkml:trace>
          <inkml:trace contextRef="#ctx0" brushRef="#br3" timeOffset="744477.9696">18015 10744 0,'10'0'47,"22"0"-31,-12 0-16,1 0 15,0-21-15,0 21 16,0 0-16,0 0 15,-1-20-15,12 20 16</inkml:trace>
          <inkml:trace contextRef="#ctx0" brushRef="#br3" timeOffset="745065.9267">18390 10515 0,'0'11'47,"0"9"-47,0 12 16,0 20-16,0-11 15,0 1-15,0 0 16,0-1-16,0 11 15,0-20-15,0-1 16,10-10-16,-10-1 16,0 12-1,0-43 48</inkml:trace>
          <inkml:trace contextRef="#ctx0" brushRef="#br3" timeOffset="745936.1629">18400 10515 0,'0'-21'31,"0"-20"1,0 30-17,31-20 1,1 31 0,-1-21-1,0 21 1,-10 0 15,0 0-15,0 11-1,10 30 1,-31-20-16,0 0 16,0 10-16,0-10 0,0 10 15,0 0-15,-31-10 16,31 0-16,-32 0 0,32 0 15,-52 10 1,31-10-16,1-21 0,-1 31 16,0-31-16,0 0 15,32 0 110,20 0-109,0 21 0,-10-21-16,0 31 15,0-31-15,-21 21 16,52-21-16,-52 10 15,31-10-15,-31 42 0,21-42 16,-21 31-16,20-31 16,-20 21-16,21-21 15,-21 21-15,21-21 47</inkml:trace>
          <inkml:trace contextRef="#ctx0" brushRef="#br3" timeOffset="746498.7319">18817 10432 0,'0'10'16,"0"11"-1,0 0 1,0 10-16,0 21 0,0-10 16,0 10-16,0-10 15,10 10-15,-10 0 16,0-21-16,0 0 16,0 0-16,21-10 15,-21 0-15,0 0 16,0 0-1,0-32 32</inkml:trace>
          <inkml:trace contextRef="#ctx0" brushRef="#br3" timeOffset="747782.3702">18983 10515 0,'-21'0'46,"21"31"-14,0 11-32,0-11 15,0 0-15,0 22 16,11-22-16,-11 0 16,0 0-16,0 11 15,0-11-15,0-10 16,0 0-16,0-11 15,0 32 1,0-105 109,0-62-78,0 94-47,0 0 16,0 0-16,0-11 0,0 21 15,0 0-15,0 11 16,0-11-16,0 0 15,0 1-15,0-1 16,21 21-16,-21-31 16,0 10-1,20 21-15,-20-21 16,21 21 15,10 0-15,1 0-1,-1 0 1,11 10 0,-11 11-1,-10 0 1,-1 10 0,12 0-1,-32 11 1,0-21-16,20 0 15,-20 20-15,0-20 16,0 10-16,0-10 16,0 0-16,0 0 15,0-11-15,0 11 16,-10 10-16,10 73 62,0-124 17</inkml:trace>
          <inkml:trace contextRef="#ctx0" brushRef="#br3" timeOffset="748143.6978">19004 10765 0,'10'0'47,"1"0"-47,10 0 15,-1 0-15,22 0 16,-11 0-16,1 0 15,-1 0-15,-10 0 16,-1-21-16,1 21 16,10-21-1,-10 21 1</inkml:trace>
          <inkml:trace contextRef="#ctx0" brushRef="#br3" timeOffset="749315.9177">19347 10432 0,'11'-21'63,"20"21"-48,-10 0-15,0 0 16,10 0-16,11 0 15,-11 0-15,0-21 16,0 21-16,11 0 16,-11 0-16,42 0 62</inkml:trace>
          <inkml:trace contextRef="#ctx0" brushRef="#br3" timeOffset="748778.8615">19576 10474 0,'0'10'62,"21"11"-46,-21 0-16,0-1 0,0 12 16,0 9-16,0 1 15,0-11-15,0 0 16,0 11-16,0-11 16,0-10-16,0 0 15,0 0-15,0 0 16,0-11-16,0 11 15,0-42 64</inkml:trace>
          <inkml:trace contextRef="#ctx0" brushRef="#br3" timeOffset="758995.585">19962 10442 0,'0'-21'47,"0"11"15,-21 10-15,0 0-15,11 0-1,10 21 0,-21-21-31,21 21 16,0 0-1,-21-21-15,21 31 16,0 10 0,0-20-1,0-10-15,-21-11 16,21 41-1,0-10-15,0 1 16,0-1 0,0 0-1,0 11 1,0-21 0,0-11-1,11-10 1,-11 21-1,0 0 1,20-21 0,-20 21-1,21-21 1,-21 20-16,21 1 16,0-21 15,-21 21-16,21-21 1,-1 21 15,1-21-15,0 0 15,-10 0 0,9 0-15,-20-11 0,21 11-1,-21-10 1,21 10-16,-21-21 16,21-10-1,-21 21 16,21 10-31,-21-21 16,0 0 15,20 21-15,-20-21 0,0 0-1,0 0 1,0 1-1,0-1 1,0 0 0,0 0 15,0 0-15,0 0-1,0 11 1,0-11 15,0 0 0,-10 1-15,10-1 15,0 0-15,-21 21-16,21-21 15,0 0 17,-21 21-1,21-20-31,0-1 31,-20 21-15,20-21-1,-21 21 1,0 0 31,11 0 0,10-21-47,-21 21 15,-11 10 1,12 11 0,20 0-1</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3:01:12.11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2559E82D-3950-41BA-AF32-1E4B85D4275E}" emma:medium="tactile" emma:mode="ink">
          <msink:context xmlns:msink="http://schemas.microsoft.com/ink/2010/main" type="inkDrawing" rotatedBoundingBox="17662,8150 19700,7904 19705,7945 17667,8191" semanticType="underline" shapeName="Other">
            <msink:sourceLink direction="with" ref="{7067DB96-7C99-41B2-ADBF-5B85DB480D20}"/>
          </msink:context>
        </emma:interpretation>
      </emma:emma>
    </inkml:annotationXML>
    <inkml:trace contextRef="#ctx0" brushRef="#br0">0 236 0,'10'0'140,"19"0"-124,50 0 15,244-30 16,-264 30-31,69-29-1,-60 29-15,-28 0 0,9 0 16,-10-30-16,10 30 15,-10 0-15,10 0 16,-10 0-16,1-19 16,-11 19-16,0 0 15,21 0-15,-11 0 16,10 0-16,-10-20 16,10 20-16,-10 0 15,10 0-15,0-29 16,-19 29-16,-1 0 15,1 0-15,9-20 16,-10 20-16,1 0 0,-1 0 16,1-20-16,9 20 15,-10 0-15,-9 0 16,-1 0-16,11-19 16,-1 19-16,10 0 15,-29 0-15,10 0 16,19 0-1,-19-20 1,-1 20 0,1 0 15</inkml:trace>
  </inkml:traceGroup>
</inkml:ink>
</file>

<file path=ppt/ink/ink8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3:02:41.33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4500177A-F683-4AC6-8357-753CEC26D927}" emma:medium="tactile" emma:mode="ink">
          <msink:context xmlns:msink="http://schemas.microsoft.com/ink/2010/main" type="inkDrawing" rotatedBoundingBox="17507,10460 19631,10331 19634,10374 17510,10503" semanticType="underline" shapeName="Other">
            <msink:sourceLink direction="with" ref="{DF86E2D1-3A9E-47C9-A052-0CCC45D1AFF2}"/>
          </msink:context>
        </emma:interpretation>
      </emma:emma>
    </inkml:annotationXML>
    <inkml:trace contextRef="#ctx0" brushRef="#br0">0 146 0,'21'0'93,"10"0"-77,-10 0 0,10 0-16,0 0 15,11 0-15,-11 0 16,0-21-16,0 21 15,22 0-15,-12 0 16,11-21-16,0 21 16,-10 0-16,10 0 15,-10 0-15,10 0 16,-11 0-16,11 0 0,-10 0 16,10-31-1,-10 31-15,10 0 0,-11 0 16,11 0-16,-10 0 15,10 0-15,-10 0 16,10 0-16,-11 0 16,438-21 62,-448 21-78,1 0 15,-1 0-15,11 0 16,-11 0-16,0-31 16,0 31-16,-10 0 0,0 0 15,10 0 1,-10 0 0,0 0-1,-21-21-15,21 21 16,-1 0 46</inkml:trace>
  </inkml:traceGroup>
</inkml:ink>
</file>

<file path=ppt/ink/ink8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3:03:06.073"/>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32BEFB10-6840-4A13-B7D1-D5EF200D6F79}" emma:medium="tactile" emma:mode="ink">
          <msink:context xmlns:msink="http://schemas.microsoft.com/ink/2010/main" type="inkDrawing" rotatedBoundingBox="20171,10522 21714,10401 21717,10439 20174,10560" semanticType="underline" shapeName="Other">
            <msink:sourceLink direction="with" ref="{362C1284-051B-47F4-A2E4-DF7C5C89F519}"/>
          </msink:context>
        </emma:interpretation>
      </emma:emma>
    </inkml:annotationXML>
    <inkml:trace contextRef="#ctx0" brushRef="#br0">18723 4280 0,'31'-21'94,"11"21"-78,-32 0-16,11 0 15,0 0-15,0 0 16,20-21-16,-10 21 16,1 0-16,-1 0 15,0 0-15,21 0 16,11 0-16,10-31 15,-11 31-15,0 0 16,1 0-16,-1 0 16,11-21-16,-21 21 15,-10 0-15,10 0 16,-21 0-16,11 0 0,0 0 16,-1 0-16,-10 0 15,1 0-15,9 0 16,-10 0-16,1-31 15,-1 31-15,-10 0 16,0 0-16,-1 0 16,12 0-1,-12 0 1,1 0 0,0-21-1,0 21-15,0 0 31,0 0 1</inkml:trace>
  </inkml:traceGroup>
</inkml:ink>
</file>

<file path=ppt/ink/ink8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3:07:56.765"/>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A06E325D-B518-433B-85D4-8960EFF29C07}" emma:medium="tactile" emma:mode="ink">
          <msink:context xmlns:msink="http://schemas.microsoft.com/ink/2010/main" type="inkDrawing" rotatedBoundingBox="8190,17506 10544,17398 10546,17437 8192,17545" semanticType="underline" shapeName="Other">
            <msink:sourceLink direction="with" ref="{1476AFB4-B685-48DB-8B53-BBAE7B364B53}"/>
          </msink:context>
        </emma:interpretation>
      </emma:emma>
    </inkml:annotationXML>
    <inkml:trace contextRef="#ctx0" brushRef="#br0">0 125 0,'11'0'187,"10"0"-171,-1 0 15,1 0-15,0 0-1,0 0 1,10 0-1,0 0 1,-10 0 0,0 0-16,0 0 0,0 0 15,-1 0 1,1 0-16,0-21 0,10 21 16,0 0-1,1 0 1,-11 0-1,-1 0-15,32 0 16,-31 0 0,10-20-1,11 20 1,0 0 0,-21 0-16,-1 0 15,12 0 1,-12 0-16,12 0 15,9 0 1,-20 0-16,0-21 16,31 21-1,-21 0 1,0 0 0,1 0-1,9 0 1,1 0-1,-21 0-15,0 0 16,-1 0-16,1 0 16,0 0-16,0 0 15,0 0-15,-1 0 0,-9 0 16,10 0 0,0 0-16,31 0 15,-32 0-15,22 0 16,-11 0-1,-10 0 1,0 0-16,10 0 16,-10 0-1,21 0 1,-1 0 0,-20 0-16,0 0 15,0 0-15,10 0 16,-10-21-1,10 21-15,11 0 16,-11 0 0,0 0-1,0 0 1,1 0 0,9 0-1,-30 0 1,9 0-16,1 0 15,0-21-15,0 21 16,0 0-16,-1 0 16,1 0-16,0 0 0,0 0 15,0 0-15,0 0 16,-1 0-16,1 0 16,0 0-16,10 0 15,-10 0 1,0 0 109,-21-21-78</inkml:trace>
  </inkml:traceGroup>
</inkml:ink>
</file>

<file path=ppt/ink/ink8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3:07:34.256"/>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1476AFB4-B685-48DB-8B53-BBAE7B364B53}" emma:medium="tactile" emma:mode="ink">
          <msink:context xmlns:msink="http://schemas.microsoft.com/ink/2010/main" type="writingRegion" rotatedBoundingBox="8432,16662 10191,16583 10225,17336 8466,17415">
            <msink:destinationLink direction="with" ref="{A06E325D-B518-433B-85D4-8960EFF29C07}"/>
          </msink:context>
        </emma:interpretation>
      </emma:emma>
    </inkml:annotationXML>
    <inkml:traceGroup>
      <inkml:annotationXML>
        <emma:emma xmlns:emma="http://www.w3.org/2003/04/emma" version="1.0">
          <emma:interpretation id="{93FCC57F-247A-49BB-BF21-B189711FC622}" emma:medium="tactile" emma:mode="ink">
            <msink:context xmlns:msink="http://schemas.microsoft.com/ink/2010/main" type="paragraph" rotatedBoundingBox="8432,16662 10191,16583 10225,17336 8466,17415" alignmentLevel="1"/>
          </emma:interpretation>
        </emma:emma>
      </inkml:annotationXML>
      <inkml:traceGroup>
        <inkml:annotationXML>
          <emma:emma xmlns:emma="http://www.w3.org/2003/04/emma" version="1.0">
            <emma:interpretation id="{F6EF184E-B1D9-44EC-ADE9-2C42FE5EC0DB}" emma:medium="tactile" emma:mode="ink">
              <msink:context xmlns:msink="http://schemas.microsoft.com/ink/2010/main" type="line" rotatedBoundingBox="8432,16662 10191,16583 10225,17336 8466,17415"/>
            </emma:interpretation>
          </emma:emma>
        </inkml:annotationXML>
        <inkml:traceGroup>
          <inkml:annotationXML>
            <emma:emma xmlns:emma="http://www.w3.org/2003/04/emma" version="1.0">
              <emma:interpretation id="{CDB90B76-85B9-4225-B85A-17CEDB8091B6}" emma:medium="tactile" emma:mode="ink">
                <msink:context xmlns:msink="http://schemas.microsoft.com/ink/2010/main" type="inkWord" rotatedBoundingBox="8432,16662 10191,16583 10225,17336 8466,17415"/>
              </emma:interpretation>
              <emma:one-of disjunction-type="recognition" id="oneOf0">
                <emma:interpretation id="interp0" emma:lang="" emma:confidence="1">
                  <emma:literal/>
                </emma:interpretation>
              </emma:one-of>
            </emma:emma>
          </inkml:annotationXML>
          <inkml:trace contextRef="#ctx0" brushRef="#br0">6991 10588 0,'0'-10'63,"11"-11"-32,9 21-16,1 0-15,0-21 16,0 21 0,10 10 15,-31 11-31,21-21 0,-21 31 31,0-10-31,0 0 16,0 0-16,0 0 15,0-11-15,0 11 0,0 0 16,0 0-16,0-1 16,0 1-16,0 0 15,0 0-15,21-21 16,-21 31-16,21 0 16,-1 1-1,1-32 1,-21 20-1,21-20-15,0 0 16,0 0 15,-1 0-31,1 0 32,0 0-17,0 0 16</inkml:trace>
          <inkml:trace contextRef="#ctx0" brushRef="#br0" timeOffset="709.2905">7335 10557 0,'0'10'31,"-11"-10"-15,11 21-16,-312 343 140,312-343-140</inkml:trace>
          <inkml:trace contextRef="#ctx0" brushRef="#br0" timeOffset="1520.329">7449 10838 0,'0'21'94,"0"10"-78,0-10-16,0 0 15,0-1-15,0 1 16,0 0-16,0 10 16,0 0-1,0-10 1,0-31 46</inkml:trace>
          <inkml:trace contextRef="#ctx0" brushRef="#br0" timeOffset="1931.3816">7543 10827 0,'0'11'46,"21"10"-30,-21 20 0,0-9-16,0-12 15,0 1 1,0-10-16,0 30 16,0-10-1,0-10 1,0 0-1</inkml:trace>
          <inkml:trace contextRef="#ctx0" brushRef="#br0" timeOffset="2272.2716">7470 11004 0,'21'0'78,"0"0"-62,-1 0-1,-20-20-15</inkml:trace>
          <inkml:trace contextRef="#ctx0" brushRef="#br0" timeOffset="3434.9814">7616 10890 0,'10'0'16,"-10"-21"-1,21 21-15,0 0 16,-11 0 0,-10-21-1,21 21 1,0 0 0</inkml:trace>
          <inkml:trace contextRef="#ctx0" brushRef="#br0" timeOffset="3057.9283">7626 11109 0,'63'0'47,"-22"-32"-16</inkml:trace>
          <inkml:trace contextRef="#ctx0" brushRef="#br0" timeOffset="2802.3968">7657 10848 0,'0'11'15,"0"10"1,21-1 0,-21 12-1,0-12 1,0 22 0,0-11-1,0-10 1,0 0-1</inkml:trace>
          <inkml:trace contextRef="#ctx0" brushRef="#br0" timeOffset="4573.9121">8053 10567 0,'0'11'32,"0"20"-17,0-10-15,10-1 0,-10 12 16,0 9 0,21-20-16,-21 10 15,0 1-15,0-1 0,21 135 78,-21-176-46,0-21-17</inkml:trace>
          <inkml:trace contextRef="#ctx0" brushRef="#br0" timeOffset="5463.2965">8011 10567 0,'0'-21'0,"0"1"46,11 20-46,-11-21 16,31 21 0,250 31 140,-281-10-156,21 0 16,-21-1-1,0 12 1,-11-12-1,11 1 1,-20-21 0,20 21-16,-21-21 15,21 21-15,-31-21 16,31 21-16,-32-21 16,11 0-16,1 21 15,-1-21-15,0 0 16,0 20-16,0-20 0,1 0 31,20 21-31</inkml:trace>
          <inkml:trace contextRef="#ctx0" brushRef="#br0" timeOffset="6273.268">8324 10796 0,'-21'11'62,"0"197"32,21-187-78,10-21-1,-10 20 1,21-20 0,0 0 15,0 0-16,0-10 17</inkml:trace>
          <inkml:trace contextRef="#ctx0" brushRef="#br0" timeOffset="6664.6528">8282 10900 0,'94'-41'94</inkml:trace>
          <inkml:trace contextRef="#ctx0" brushRef="#br0" timeOffset="7588.5642">8449 10942 0,'-21'21'63,"31"41"-16,11-41-16,0-21-16,0 0 17,-1 0-17,-20-10 1,21 10 0,-21-11-1,11 11 1,-11-21-1,0 1 17,0-1-17,0 0-15,-11 0 32,-10 21-17,21-21 1,-31 21-1,10 0 1,1 0 15,-1 32 16</inkml:trace>
          <inkml:trace contextRef="#ctx0" brushRef="#br0" timeOffset="9624.3864">8449 10390 0,'10'0'31,"11"0"1,0 0-17,-21 11 1,0 9 15,0 1-15,0 0-1,0 10 1,-21 1 0,0-12-1,21 1 1,-21-21-16,21 21 16,11-21 62,61 0 0,-51 0-78</inkml:trace>
          <inkml:trace contextRef="#ctx0" brushRef="#br0" timeOffset="8532.4807">8594 10911 0,'11'0'46,"20"0"-30,0 0 0,-10 0-1,-21-21-15</inkml:trace>
          <inkml:trace contextRef="#ctx0" brushRef="#br0" timeOffset="8232.9933">8605 10786 0,'0'10'63,"0"11"-47,0 10-1,0 1 1,0-1-1,0 0 1,0-10 0,0 0-16,62 41 172,-41-62-172,0-10 31,-21-11-16</inkml:trace>
          <inkml:trace contextRef="#ctx0" brushRef="#br0" timeOffset="10932.3607">7626 10505 0,'42'0'141,"-21"0"-126,20 0 16,-41 52 16,-10-31-47,-32-1 16,11 1 0,10-21-1,21 21 1,-21-21-1,32 21 110,30-21-109,-9 0 0,-1 0-1,0 0 1,-10 0 0</inkml:trace>
          <inkml:trace contextRef="#ctx0" brushRef="#br0" timeOffset="43477.3177">7886 11088 0,'11'-21'110,"30"-21"-95,-20 21-15,0-10 16,21-10-16,-11 9 16,11-9-16,-11 9 15,10-9-15,-9 10 16,20-11-16,0 0 0,10 1 16,-10-1-16,0 0 15,-20 22-15,9-1 16,-10 0-16,-10-10 15,0 10-15,10 0 16,1-10 0,-12 10-1,-20 0 1,21 21 0,0-31 30</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3:07:02.620"/>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B4BA12F3-F42B-466A-A240-845B40BE1FB2}" emma:medium="tactile" emma:mode="ink">
          <msink:context xmlns:msink="http://schemas.microsoft.com/ink/2010/main" type="writingRegion" rotatedBoundingBox="1529,16974 11132,17358 11090,18407 1487,18023"/>
        </emma:interpretation>
      </emma:emma>
    </inkml:annotationXML>
    <inkml:traceGroup>
      <inkml:annotationXML>
        <emma:emma xmlns:emma="http://www.w3.org/2003/04/emma" version="1.0">
          <emma:interpretation id="{6BD00C8A-EBBD-4E5A-A321-B5919B35F5E7}" emma:medium="tactile" emma:mode="ink">
            <msink:context xmlns:msink="http://schemas.microsoft.com/ink/2010/main" type="paragraph" rotatedBoundingBox="1529,16974 11132,17358 11090,18407 1487,18023" alignmentLevel="1"/>
          </emma:interpretation>
        </emma:emma>
      </inkml:annotationXML>
      <inkml:traceGroup>
        <inkml:annotationXML>
          <emma:emma xmlns:emma="http://www.w3.org/2003/04/emma" version="1.0">
            <emma:interpretation id="{0CD5BE49-447F-48E2-A187-C3CE0F64CFF4}" emma:medium="tactile" emma:mode="ink">
              <msink:context xmlns:msink="http://schemas.microsoft.com/ink/2010/main" type="inkBullet" rotatedBoundingBox="1522,17146 2036,17167 2004,17952 1491,17931"/>
            </emma:interpretation>
          </emma:emma>
        </inkml:annotationXML>
        <inkml:trace contextRef="#ctx0" brushRef="#br0">267 10984 0,'-21'0'109,"0"0"-93,0 0 15,1 10-16,-1-10 1,21 21 0,-21-21-16,0 21 15,21-1 1,-21-20-16,21 21 16,-21 11-1,21-1 1,-20 10-1,20-9 1,0-1 0,0 0-1,0 0 1,0-10 0,10 10-1,-10-20 1,21-11-16,-21 21 15,21 10 1,-1-10 0,12-21-1,-1 0 1,21 0 0,-31 0-1,0 0-15,-1-11 16,12 11-1,-11-31 1,-1 31 31,-20-21 0,21-10-32</inkml:trace>
        <inkml:trace contextRef="#ctx0" brushRef="#br0" timeOffset="1108.9849">308 10880 0,'105'104'140,"-64"-84"-124,-41 1-16,31 10 16,-31 11-16,21-11 15,-21 1-15,31 9 16,-31-10-16,0-10 16,21 0-16,-21 10 15,0 1-15,0-1 16,0 10-16,0-9 15,0-1-15,0 0 0,0-10 16,0 0 0,0 0-16,-10-21 0,10 31 15,-21-31-15,21 31 16,-31-31-16,31 21 16,-31-21-16,10 0 15,21 21 1,-21-21 31</inkml:trace>
      </inkml:traceGroup>
      <inkml:traceGroup>
        <inkml:annotationXML>
          <emma:emma xmlns:emma="http://www.w3.org/2003/04/emma" version="1.0">
            <emma:interpretation id="{14FBE34D-F31B-46CD-B437-379F5A5D2148}" emma:medium="tactile" emma:mode="ink">
              <msink:context xmlns:msink="http://schemas.microsoft.com/ink/2010/main" type="line" rotatedBoundingBox="2466,17011 11132,17358 11090,18407 2424,18060"/>
            </emma:interpretation>
          </emma:emma>
        </inkml:annotationXML>
        <inkml:traceGroup>
          <inkml:annotationXML>
            <emma:emma xmlns:emma="http://www.w3.org/2003/04/emma" version="1.0">
              <emma:interpretation id="{6FA6EDA0-E771-4C9B-B7AC-43C88F251747}" emma:medium="tactile" emma:mode="ink">
                <msink:context xmlns:msink="http://schemas.microsoft.com/ink/2010/main" type="inkWord" rotatedBoundingBox="2458,17203 3333,17238 3306,17921 2431,17886"/>
              </emma:interpretation>
              <emma:one-of disjunction-type="recognition" id="oneOf0">
                <emma:interpretation id="interp0" emma:lang="" emma:confidence="1">
                  <emma:literal/>
                </emma:interpretation>
              </emma:one-of>
            </emma:emma>
          </inkml:annotationXML>
          <inkml:trace contextRef="#ctx0" brushRef="#br0" timeOffset="2895.9789">1006 10963 0,'0'21'141,"21"10"-141,-21-10 16,21-1-16,-21 12 15,20 9-15,-20-9 16,21-1-16,-21 0 15,31 11-15,-31-11 16,21 0-16,-21 11 16,0-11-16,21-10 15,-21 0-15,0-1 16,0 1-16,21-21 16,-21 32-16,0-12 15,21 1 1,-21-31 203,0-11-219,0-10 15,21 31-15,-21-32 16,0 1-1,20-21 1,-20 31-16,0 1 16,21-1-16,-21 0 15,0 0-15,31 0 16,-31 0-16,0 1 16,21-1-16,-21 0 15,0 0-15,0 0 16,21 1-16,-21-1 0,0 0 15,21 0-15,-21-10 16,0 10 0,21-21-1,-21 32 1,0 52 78</inkml:trace>
          <inkml:trace contextRef="#ctx0" brushRef="#br0" timeOffset="11897.059">1703 11004 0,'11'0'16,"-11"21"93,0 21-93,0-32-16,0 11 15,0 0-15,0 0 16,0 0-16,-11-1 16,11 1-16,0 0 15,0 10-15,0 11 0,0-11 16,0 0-16,0 1 16,0-1-16,0 10 15,0-9-15,0-11 16,0-1-16,0 12 15,0-1 1,0-10 0,0-1 15,0-30 47,0-11-62</inkml:trace>
          <inkml:trace contextRef="#ctx0" brushRef="#br0" timeOffset="13421.2803">1693 10963 0,'-62'114'109,"62"-93"-109,-21 0 16,21 0-16,-21 0 15,21-1-15,-21 1 16,21 10 0,-21-31-16,21 21 15,-21-21 1,32 0 124,-11-10-124,0-11-16,21 21 16,-21-21-16,20 0 15,-20-10 1,21 31 0,-21-31-16,21 31 15,-21-21-15,21 0 16,0-20 31,0 20-16,-21 0-15,20 21 140,1 0-109,-21 10-47,21-10 15,-21 32-15,10-32 16,-10 31-16,32-10 16,-32 0-16,20-1 15,-20 1-15,21 0 16,-21 0-16,21 20 15,-21-20 1,21-21 0,-21 21-1,0-31 95</inkml:trace>
        </inkml:traceGroup>
        <inkml:traceGroup>
          <inkml:annotationXML>
            <emma:emma xmlns:emma="http://www.w3.org/2003/04/emma" version="1.0">
              <emma:interpretation id="{A743DF7B-12AE-49AF-870C-80EB67C8FE73}" emma:medium="tactile" emma:mode="ink">
                <msink:context xmlns:msink="http://schemas.microsoft.com/ink/2010/main" type="inkWord" rotatedBoundingBox="4327,17109 5721,17165 5688,17975 4295,17920"/>
              </emma:interpretation>
              <emma:one-of disjunction-type="recognition" id="oneOf1">
                <emma:interpretation id="interp1" emma:lang="" emma:confidence="1">
                  <emma:literal/>
                </emma:interpretation>
              </emma:one-of>
            </emma:emma>
          </inkml:annotationXML>
          <inkml:trace contextRef="#ctx0" brushRef="#br0" timeOffset="14838.9637">2911 11046 0,'0'10'62,"0"22"-46,0-11 0,10 10-16,-10 21 15,0-11-15,0 11 16,21 1-16,-21-12 16,0 11-16,0-21 15,0 1-15,0-1 16,0-10-16,0 0 15,31-1 1,-31-40 47,0-12-48</inkml:trace>
          <inkml:trace contextRef="#ctx0" brushRef="#br0" timeOffset="15729.9625">2869 11098 0,'0'-10'16,"0"-11"0,0 0 15,0 0-16,21 0 17,0 1-17,0-12 1,10 32 0,-31-20-16,31 20 15,-10 0-15,10 0 16,-10 0-1,0 0-15,10 0 16,73 197 125,-104-176-141,-21-21 15,21 21-15,-10-21 16,10 21-16,-42-21 16,22 21-16,-1-21 15,-11 20-15,1-20 0,10 0 16,1 32-16,-1-32 15,-10 0 1,10 0 0,31 0 62,21 0-63</inkml:trace>
          <inkml:trace contextRef="#ctx0" brushRef="#br0" timeOffset="16675.3908">3234 11379 0,'-21'-21'0,"21"42"93,0 21-77,0-21 0,10 156 46,-10-157-31,21-20-15,-21 21 0,21-21-1,0 0 17,-1 0-17,-9 0 1,-11-10-16,21 10 15,-21-21 1,21 21 0,-21-21-16</inkml:trace>
          <inkml:trace contextRef="#ctx0" brushRef="#br0" timeOffset="17067.729">3213 11483 0,'83'-73'109</inkml:trace>
          <inkml:trace contextRef="#ctx0" brushRef="#br0" timeOffset="17849.6574">3411 11462 0,'0'32'62,"0"61"-15,0-61-47,10-32 16,-10 20-16,21-20 15,0 0 17,-1 0-32,1-10 15,0-11 1,-21 0 15,21 21-31,-21-20 16,0-1 15,0 0-15,0 0-1,-10-10-15,10 10 16,-21 21-1,0-21 1,0 21 0,0 0 15,0 21 0,21 31-15</inkml:trace>
          <inkml:trace contextRef="#ctx0" brushRef="#br0" timeOffset="18909.7159">3588 11452 0,'10'0'47,"11"0"-32,10-21 32</inkml:trace>
          <inkml:trace contextRef="#ctx0" brushRef="#br0" timeOffset="18558.0386">3608 11348 0,'0'10'78,"0"22"-62,0-12-16,0 1 15,0 0-15,0 0 0,0 0 16,52 114 109,-31-135-109,0-10-1,-21-11 1,21 21-16</inkml:trace>
          <inkml:trace contextRef="#ctx0" brushRef="#br0" timeOffset="20954.1824">3879 11327 0,'10'11'47,"22"20"-31,-1 0-1,21 31 17,10 63 46,-30-104-63,-12-31 157,-20-11-156,0 0 0,21 21-1,-21-31-15,21 0 16,-21 10-1,0 0-15,31 0 16,-31 0-16,21 1 16,-21-1-16,21 21 15,-21-31-15,21-11 16,-21 21 0,0 0-1</inkml:trace>
          <inkml:trace contextRef="#ctx0" brushRef="#br0" timeOffset="20027.7743">4035 10880 0,'0'10'125,"0"11"-125,0 0 15,0-1-15,21 12 16,-21 9-16,0-10 16,0 1-16,0-1 0,0 21 15,0-21-15,0 0 16,0 1-16,0-1 15,0 11-15,0-22 16,0 12-16,0-12 16,21 1-16,-21 0 15,0 0-15,0 0 16,0 0-16,0 10 16,0-10-1,0-1 1,0-30 109</inkml:trace>
        </inkml:traceGroup>
        <inkml:traceGroup>
          <inkml:annotationXML>
            <emma:emma xmlns:emma="http://www.w3.org/2003/04/emma" version="1.0">
              <emma:interpretation id="{0BC2D482-6B73-4E6A-B163-2D16004F0A2C}" emma:medium="tactile" emma:mode="ink">
                <msink:context xmlns:msink="http://schemas.microsoft.com/ink/2010/main" type="inkWord" rotatedBoundingBox="7214,17208 7975,17238 7945,17972 7184,17942"/>
              </emma:interpretation>
              <emma:one-of disjunction-type="recognition" id="oneOf2">
                <emma:interpretation id="interp2" emma:lang="" emma:confidence="1">
                  <emma:literal/>
                </emma:interpretation>
              </emma:one-of>
            </emma:emma>
          </inkml:annotationXML>
          <inkml:trace contextRef="#ctx0" brushRef="#br0" timeOffset="25623.8476">5763 10932 0,'0'20'156,"0"1"-156,0 0 16,0 0-16,0 0 0,0-1 15,0 12-15,0-1 16,0 0-16,0 0 16,0 11-16,0-11 15,0 0-15,0 1 16,0-11-16,0 10 16,0-10-16,0-1 15,0 1-15,0 0 16,-11 31-1,11-21 1,0-10 0,0-31 93</inkml:trace>
          <inkml:trace contextRef="#ctx0" brushRef="#br0" timeOffset="26352.0506">5752 11317 0,'0'-11'32,"11"11"-17,-11-21-15,250-228 141,-230 228-126,-30 31 95</inkml:trace>
          <inkml:trace contextRef="#ctx0" brushRef="#br0" timeOffset="27008.1259">5909 11171 0,'-21'0'15,"21"10"17,10 11-17,-10 10 1,21-10 0,-21 0-16,21 21 15,-21-21-15,0-1 16,21 1-16,-21 0 0,0 0 15,0 0-15,20-21 16,-20 31-16,0 0 16,21-10-1,-21 0 1,0-32 62</inkml:trace>
          <inkml:trace contextRef="#ctx0" brushRef="#br0" timeOffset="28219.7602">6085 11504 0,'0'11'62,"0"30"-46,0-30 0,0 9-16,0 1 0,21 52 156,-21-104-141,0 0 1,0-1 0,0-9-1,0 10 1,-10 31-16,10-32 16,0 1-1,0 10 1,0 0-1,0 1 1,10 20 31,11 0-31,-10 0-1,30 0 1,-20 0-1,-21 10-15,10-10 16,-10 21 0,21-21-1,-21 21-15,0-1 32,-10 1-1,-73 21 16,62-42-47</inkml:trace>
          <inkml:trace contextRef="#ctx0" brushRef="#br0" timeOffset="28863.072">6346 11140 0,'10'0'46,"21"0"-30,1 0 0,-12 0-16,12 0 15,-12 0 1,1 0 15</inkml:trace>
          <inkml:trace contextRef="#ctx0" brushRef="#br0" timeOffset="29252.9266">6356 11265 0,'52'0'63,"-21"0"-48,-10 0-15,10 0 16,-10 0-1</inkml:trace>
        </inkml:traceGroup>
        <inkml:traceGroup>
          <inkml:annotationXML>
            <emma:emma xmlns:emma="http://www.w3.org/2003/04/emma" version="1.0">
              <emma:interpretation id="{6234E412-5D99-40EB-A310-83EF0A81C794}" emma:medium="tactile" emma:mode="ink">
                <msink:context xmlns:msink="http://schemas.microsoft.com/ink/2010/main" type="inkWord" rotatedBoundingBox="8211,17241 11132,17358 11090,18407 8169,18290"/>
              </emma:interpretation>
              <emma:one-of disjunction-type="recognition" id="oneOf3">
                <emma:interpretation id="interp3" emma:lang="" emma:confidence="1">
                  <emma:literal/>
                </emma:interpretation>
              </emma:one-of>
            </emma:emma>
          </inkml:annotationXML>
          <inkml:trace contextRef="#ctx0" brushRef="#br0" timeOffset="55800.2925">6741 11442 0,'21'0'16,"0"0"0,0 0 15,0 0-16,-21 10 1,20-10 0,-20 21-16,21 0 15,-21 0 1,21 10 0,-21-10-1,0-1-15,62 95 78,-20-94-31,-42 0-47,21-21 16,0 0-1,0 0 17,-21-11-17,20 11-15</inkml:trace>
          <inkml:trace contextRef="#ctx0" brushRef="#br0" timeOffset="56466.7962">7043 11473 0,'-21'0'93,"1"31"-77,-178 261 125,198-303-79,10 11-46</inkml:trace>
          <inkml:trace contextRef="#ctx0" brushRef="#br0" timeOffset="57255.0486">7137 11650 0,'0'10'94,"0"11"-79,0 10 1,0 11 0,10-42-16,-10 31 15,0 0 1,0-10 0,21-21 46</inkml:trace>
          <inkml:trace contextRef="#ctx0" brushRef="#br0" timeOffset="57689.7968">7251 11650 0,'0'10'31,"0"11"-16,0 10 1,0 11 0,21-11-1,-21-10 1,0 10 0,0-10-1,0 0 1</inkml:trace>
          <inkml:trace contextRef="#ctx0" brushRef="#br0" timeOffset="58042.3109">7179 11785 0,'10'0'110,"11"0"-110,-21-21 15,31 21 1</inkml:trace>
          <inkml:trace contextRef="#ctx0" brushRef="#br0" timeOffset="58977.7105">7376 11816 0,'-21'0'16,"32"0"93,10 0-93,-21 21 47,0 0-48,0 10 1,-21 0-1,21 1 1,-21-32 0,11 21 46,30-21 16,1 0-62,0 0 0,0 0-1,-21-11 1</inkml:trace>
          <inkml:trace contextRef="#ctx0" brushRef="#br0" timeOffset="60435.8674">7460 11483 0,'0'-21'31,"0"1"-15,0 9 15,0-10 0,10 21-31,-10-20 16,21 20 0,0-21-1,-1 21 17,1 0-17,10 0-15,1 0 16,-11 0-1,-1 0 17,1 0-17,-21 21 17,0-1-17,0 22 1,0-32-16,0 32 15,-52 21 64,-21-63-79,42 0 15,10 0 32</inkml:trace>
          <inkml:trace contextRef="#ctx0" brushRef="#br0" timeOffset="59639.8213">7501 11525 0,'0'52'78,"11"-31"-62,-11 0-16,0 10 16,0 0-16,0-10 0,0 0 15,0 0-15,20-21 16,-20 31-16</inkml:trace>
          <inkml:trace contextRef="#ctx0" brushRef="#br0" timeOffset="61190.339">7751 11619 0,'-21'0'62,"21"10"-62,0 11 16,-21 20-1,21-9 1,0-1 0,0 0-1,0 0 17,0-10-17,0 0 1,11-21-1,20 0 1,-10 0 0,0 0-1,-21-10-15,21 10 16,-21-21-16,0 0 16</inkml:trace>
          <inkml:trace contextRef="#ctx0" brushRef="#br0" timeOffset="61476.8055">7720 11775 0,'0'-21'47,"10"21"-31,11-21-1,10 21 1,-31-21-16</inkml:trace>
          <inkml:trace contextRef="#ctx0" brushRef="#br0" timeOffset="62182.1324">7866 11681 0,'0'10'16,"0"11"-1,0 0 1,20 42 62,1-63-78,0 0 16,0 0 15,0 0-15,-21-11-1,20 11 17,-20-21-32,0 1 31,0 9-16,0-10 1,0 0 0,-10 21-1,10-20-15,-21 20 16,0 0 15,1 0 0,-1 0-15,21 10-16,0 11 31,0 0-15</inkml:trace>
          <inkml:trace contextRef="#ctx0" brushRef="#br0" timeOffset="62718.0777">8043 11577 0,'0'10'62,"0"11"-46,0 10-1,0 1 1,0 9 0,20-20-1,-20 0 1,21-21-1,-21 21-15,21-21 32,-11 0 15,-10-11-16</inkml:trace>
          <inkml:trace contextRef="#ctx0" brushRef="#br0" timeOffset="63031.4394">8074 11681 0,'10'0'62,"11"-21"-46,10 21 0,-31-21-16,21 21 15</inkml:trace>
          <inkml:trace contextRef="#ctx0" brushRef="#br0" timeOffset="63456.0157">8272 11546 0</inkml:trace>
          <inkml:trace contextRef="#ctx0" brushRef="#br0" timeOffset="64357.743">8376 11338 0,'0'-21'32,"10"21"-32,11 0 15,0 0 1,-21 10 0,10-10-16,-10 21 15,21-21-15,-21 21 16,21-21-16,-21 21 15,21-21-15,-21 20 16,0 12 0,20-32-16,-20 52 15,0-21 1,0 0 0,21 0-16,-21-10 15,21-21 1,-21 21-1,21-21 1,41 21 31,-20-32 15</inkml:trace>
          <inkml:trace contextRef="#ctx0" brushRef="#br0" timeOffset="64927.8566">8688 11327 0,'-10'0'16,"10"11"15,-21 9-16,21 1 1,-21 0-16,-208 270 94,229-259-94,10-32 78</inkml:trace>
          <inkml:trace contextRef="#ctx0" brushRef="#br0" timeOffset="66514.8905">8719 11587 0,'11'0'47,"-11"-10"-47,31 10 16,-10 0-16,-1 0 15,1 0-15,-21-21 16,31 21-16</inkml:trace>
          <inkml:trace contextRef="#ctx0" brushRef="#br0" timeOffset="66155.0153">8750 11785 0,'0'21'47,"11"-21"-47,10 0 31,-1 0-31,12 0 16,-32-10-1,20 10-15,-20-21 32</inkml:trace>
          <inkml:trace contextRef="#ctx0" brushRef="#br0" timeOffset="65825.6016">8802 11577 0,'0'42'94,"0"-22"-94,0-9 0,0 10 16,0-1-16,0 22 15,0-31 17</inkml:trace>
          <inkml:trace contextRef="#ctx0" brushRef="#br0" timeOffset="67252.2919">8948 11723 0,'21'0'78,"-21"21"-31,0-1-32,0 1 1,-10 10 15,-11 11-15,21-21-1,-21-21-15,31 0 63,11 0-47,0 0-1,0 0 1,0 0-16,-21-11 15</inkml:trace>
          <inkml:trace contextRef="#ctx0" brushRef="#br0" timeOffset="68542.9359">9011 11369 0,'0'-21'31,"0"0"0,0 0 0,20 0-15,12 1 0,-11 20-1,-1 0 1,1 0-1,0 0 1,31 10 47,-31 42-32,-21-21-31,0 1 15,0-12 1,-11 1 0,-9-21-1,20 21 1,-32-21-16,12 0 16,-1 0-16,0 31 15,0-31 1,0 0-1,21 11 17</inkml:trace>
          <inkml:trace contextRef="#ctx0" brushRef="#br0" timeOffset="67827.398">9052 11400 0,'0'10'31,"0"11"-15,0 0-16,0-11 16,0 11-16,0 0 15,11 0-15,-11 0 16,0 0-16,31 20 15,-31-20 1,0-11 62</inkml:trace>
          <inkml:trace contextRef="#ctx0" brushRef="#br0" timeOffset="69174.7947">9250 11494 0,'0'10'78,"-21"-10"-78,21 31 16,0-10-16,0 0 16,0 0-16,-21 0 15,21-1-15,0 1 16,0 0-16,11-21 31,20 0-15,0 0-1,1 0 1,-32-10 0,20 10-16,-20-21 15,0 0 1</inkml:trace>
          <inkml:trace contextRef="#ctx0" brushRef="#br0" timeOffset="69416.7703">9250 11587 0,'0'-20'31,"21"-1"16,0 21-47,-21-21 15,41 21-15</inkml:trace>
          <inkml:trace contextRef="#ctx0" brushRef="#br0" timeOffset="69982.3359">9385 11556 0,'0'21'15,"0"0"1,0 0 0,0-11-1,0 11 17,21-21-32,0 0 31,0 0-16,10-83 95,-73 51-63,22 32-47,-1 0 31,21 11-15,-21-11-16,21 21 15,0-1 1</inkml:trace>
          <inkml:trace contextRef="#ctx0" brushRef="#br0" timeOffset="70671.0082">9479 11577 0,'0'-21'31,"10"21"-15,11 0-1,-21-21-15,32 21 16,-1-20 0,-10 20-1,-21-21-15</inkml:trace>
          <inkml:trace contextRef="#ctx0" brushRef="#br0" timeOffset="70408.1198">9489 11442 0,'0'10'46,"0"21"-30,63 146 125</inkml:trace>
          <inkml:trace contextRef="#ctx0" brushRef="#br0" timeOffset="72471.5687">9021 11129 0,'10'0'125,"11"0"-94,115 0 157,-116 0-173,-20-10 1,21 10-16,0 0 31,0 0-15,0 0 15,0 0-15,-1 0 15,1 0-16,0 0 17,0 0-1,-11 0 0,-10-21-15,21 21-1,0 0 17,20 0 46,1-21-31,-21 21 15</inkml:trace>
          <inkml:trace contextRef="#ctx0" brushRef="#br0" timeOffset="78209.0258">7480 12045 0,'11'-10'94,"10"-32"-78,-21 32-16,31-21 15,0-1-15,-10 1 16,0-10-16,0 9 0,10-9 16,-10 10-16,-1-1 15,1-9-15,0 9 16,10 1-16,-10-10 15,-21 20-15,31 0 16,-31 0-16,21 21 16,-21-31-16,21 31 15,-21-21-15,21 21 16,-21-21 0,41 0 77,-41 1-61</inkml:trace>
          <inkml:trace contextRef="#ctx0" brushRef="#br0" timeOffset="76509.0119">9136 11837 0,'0'-31'78,"10"31"-62,-10-42-16,42 22 15,-22-12-15,1 1 16,10 0-16,11-11 16,-11 11-16,11-11 15,-11 11-15,11-11 16,-11 11-16,11-10 15,-11 9-15,0-9 16,-10 9-16,0 12 16,-21-1-16,31 0 15,-10 0 1</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3:01:22.397"/>
    </inkml:context>
    <inkml:brush xml:id="br0">
      <inkml:brushProperty name="width" value="0.05292" units="cm"/>
      <inkml:brushProperty name="height" value="0.05292" units="cm"/>
      <inkml:brushProperty name="fitToCurve" value="1"/>
    </inkml:brush>
  </inkml:definitions>
  <inkml:traceGroup>
    <inkml:annotationXML>
      <emma:emma xmlns:emma="http://www.w3.org/2003/04/emma" version="1.0">
        <emma:interpretation id="{9F56615E-8913-4E82-86B3-5BF1B45C9358}" emma:medium="tactile" emma:mode="ink">
          <msink:context xmlns:msink="http://schemas.microsoft.com/ink/2010/main" type="writingRegion" rotatedBoundingBox="17548,8320 21624,7258 22344,10020 18268,11083"/>
        </emma:interpretation>
      </emma:emma>
    </inkml:annotationXML>
    <inkml:traceGroup>
      <inkml:annotationXML>
        <emma:emma xmlns:emma="http://www.w3.org/2003/04/emma" version="1.0">
          <emma:interpretation id="{F8DFCE10-AC1D-4F3D-BB97-97213312CE31}" emma:medium="tactile" emma:mode="ink">
            <msink:context xmlns:msink="http://schemas.microsoft.com/ink/2010/main" type="paragraph" rotatedBoundingBox="17548,8320 21624,7258 21902,8324 17826,9386" alignmentLevel="1"/>
          </emma:interpretation>
        </emma:emma>
      </inkml:annotationXML>
      <inkml:traceGroup>
        <inkml:annotationXML>
          <emma:emma xmlns:emma="http://www.w3.org/2003/04/emma" version="1.0">
            <emma:interpretation id="{721C1F27-77FD-499D-8A31-5AF8B829B265}" emma:medium="tactile" emma:mode="ink">
              <msink:context xmlns:msink="http://schemas.microsoft.com/ink/2010/main" type="line" rotatedBoundingBox="17548,8320 21624,7258 21902,8324 17826,9386"/>
            </emma:interpretation>
          </emma:emma>
        </inkml:annotationXML>
        <inkml:traceGroup>
          <inkml:annotationXML>
            <emma:emma xmlns:emma="http://www.w3.org/2003/04/emma" version="1.0">
              <emma:interpretation id="{8DCCF1E9-37AE-4185-AACD-A0DC69D63B0D}" emma:medium="tactile" emma:mode="ink">
                <msink:context xmlns:msink="http://schemas.microsoft.com/ink/2010/main" type="inkWord" rotatedBoundingBox="17558,8360 20183,7676 20417,8575 17793,9259"/>
              </emma:interpretation>
              <emma:one-of disjunction-type="recognition" id="oneOf0">
                <emma:interpretation id="interp0" emma:lang="" emma:confidence="1">
                  <emma:literal/>
                </emma:interpretation>
              </emma:one-of>
            </emma:emma>
          </inkml:annotationXML>
          <inkml:trace contextRef="#ctx0" brushRef="#br0">18604 1726 0,'10'0'31,"39"0"-15,-30 0-16,1 0 15,0-9-15,-1 9 16,-9 0-16,10 0 0,-1 0 31,-19-20-31,20 20 16</inkml:trace>
          <inkml:trace contextRef="#ctx0" brushRef="#br0" timeOffset="-8739.6908">16397 2050 0,'0'-20'78,"-98"30"31,79-10-78,19 20-15,-20-20 0,20 19-1,0-9-15,-10-10 16,10 40-16,0-21 15,0 1-15,0-10 16,0 29-16,0-10 16,0 10-16,0 10 15,0-9-15,0-1 16,0-10-16,0 1 16,0-1-16,0-9 15,0-1-15,0 1 16,0 9-16,0-9 31,10 0-31,-10-1 31,0 1 16,20-20-31,-20 20 31,19-20-32,-9 0 32,10 0-31,-1 0-16,1 0 15,0 0 1,-1 0 15</inkml:trace>
          <inkml:trace contextRef="#ctx0" brushRef="#br0" timeOffset="-7996.7289">16368 2285 0,'0'-19'32,"0"9"-17,10 59 32,-10-29-31,0 9-16,29 10 15,-29-9-15,0-1 16,0-9-16,0-1 16,20 1-16,-20 9 15,0-9 1,0-30 46</inkml:trace>
          <inkml:trace contextRef="#ctx0" brushRef="#br0" timeOffset="-7304.2653">16417 2413 0,'10'0'78,"29"-10"-62,-19 10-16,-1-20 16,1 20-16,0-29 0,-1 29 15,1-20-15,-1 20 16</inkml:trace>
          <inkml:trace contextRef="#ctx0" brushRef="#br0" timeOffset="-7605.9962">16545 2236 0,'0'40'47,"19"48"0,-19-69-47,0 1 16,0 0-16,20-20 15,-20 29-15,0-9 16,19-20-1</inkml:trace>
          <inkml:trace contextRef="#ctx0" brushRef="#br0" timeOffset="-6497.6368">16711 2462 0,'0'-20'15,"0"1"48,10 19-47,10 0-1,-1 0 1,1 0-1,0 10 1,-20 19 0,0 10-1,-10-19-15,10-1 16,-39 1-16,19 0 16,-10 9-1,11-29 1,29 0 46,9 0-46,-19-10 0,30 10-16,-1 0 15,1 0 1,-11 0-1,1 0 1,-1-19 0</inkml:trace>
          <inkml:trace contextRef="#ctx0" brushRef="#br0" timeOffset="-5518.7219">16839 2099 0,'39'0'63,"-39"-20"-47,20 20-16,-1 0 15,-9 0 1,10 0 15,-1 0 0,-19 10-15,20 10 0,-20 0-1,0 9 1,19-29-16,-19 39 15,0-29-15,0 10 16,0-1-16,20 1 16,-20-1-16,0 21 15,30-11-15,-30 0 16,0 1-16,0-10 16,19-1-16,-19 20 0,0-9 15,0-11-15,20 1 16,-20 0-16,0 29 47,0-30-32,-20-19 63,1-10-62,-1 10 0,0 0-1,1 0 1,-1 0 0,30-19 30,19-11-30</inkml:trace>
          <inkml:trace contextRef="#ctx0" brushRef="#br0" timeOffset="-5198.2262">17309 2236 0,'0'-19'79,"0"-1"-64</inkml:trace>
          <inkml:trace contextRef="#ctx0" brushRef="#br0" timeOffset="-4156.4452">17721 1942 0,'-19'-19'94,"-11"19"-94,1 0 16,9 0-16,1 0 15,-1 0-15,0 0 16,1 9-16,-11-9 16,11 20-1,19 0 48,0-1-48,0 11 1,0-11-16,0 1 16,10-1-16,-10 1 15,19 10-15,-19-21 16,0 31-16,20-11 16,-20 0-16,0 1 15,19 9-15,-19-10 16,0 1-16,0-1 15,20 1-15,-20-20 16,0 9-16,0 20 16,0-19-1,20-20 48,-1 0-16,40 0 0,-59-10-47,20 10 15,-1 0 1</inkml:trace>
          <inkml:trace contextRef="#ctx0" brushRef="#br0" timeOffset="-3577.5813">17849 2060 0,'0'10'31,"10"9"-15,-10 1-16,0 0 16,0-1-16,0 1 15,19-1-15,-19 1 16,0 0-16,0-1 15,0 1-15,0-1 16,0 11 0,0-11-1</inkml:trace>
          <inkml:trace contextRef="#ctx0" brushRef="#br0" timeOffset="-2927.3829">17702 2138 0,'0'-19'47,"10"19"-47,-10-20 16,9 20-16,11 0 15,19-29 1,-19 29-16,-1 0 16,1 0-16,-10 0 15,19-20-15,-9 20 16</inkml:trace>
          <inkml:trace contextRef="#ctx0" brushRef="#br0" timeOffset="-3207.2233">17790 2374 0,'29'0'31,"1"0"-15,-11 0-16,1 0 15,0 0-15,-1 0 16,-9 0-16,20-10 16,-30-10 15</inkml:trace>
          <inkml:trace contextRef="#ctx0" brushRef="#br0" timeOffset="-2055.4193">18104 2325 0,'0'-10'16,"10"10"93,9 0-77,-19 10-17,0 19 1,0-9-16,-29 48 31,-1-28-15,11-40-16,19 29 15,-20-29-15,20-10 63,10 10-48,10 0 1,9 0 0,0 0-1,1 0 1,-10 0 0,-1 0-1,-19-19 1</inkml:trace>
        </inkml:traceGroup>
        <inkml:traceGroup>
          <inkml:annotationXML>
            <emma:emma xmlns:emma="http://www.w3.org/2003/04/emma" version="1.0">
              <emma:interpretation id="{A4A626F7-9AA6-463E-9EB6-9276A2B191D9}" emma:medium="tactile" emma:mode="ink">
                <msink:context xmlns:msink="http://schemas.microsoft.com/ink/2010/main" type="inkWord" rotatedBoundingBox="19468,7993 20205,7801 20441,8705 19704,8897"/>
              </emma:interpretation>
              <emma:one-of disjunction-type="recognition" id="oneOf1">
                <emma:interpretation id="interp1" emma:lang="" emma:confidence="1">
                  <emma:literal/>
                </emma:interpretation>
              </emma:one-of>
            </emma:emma>
          </inkml:annotationXML>
          <inkml:trace contextRef="#ctx0" brushRef="#br0" timeOffset="-383.5736">18584 1570 0,'10'0'78,"20"0"-62,-11 19-16,1-19 16,-1 0-16,1 0 15,0 0-15,9 0 16,-9 0-1</inkml:trace>
          <inkml:trace contextRef="#ctx0" brushRef="#br0" timeOffset="-1066.6018">18084 1972 0,'0'-20'32,"10"20"14,10 0-30,-1 0 0,11 0-1,-1 0 1,10 0 0,-19 0-1,0 10 32,-20 9-31,19 30-1,-19-29 1,0 9-16,0 1 16,0-1-16,0 1 15,20 9-15,-20 0 16,0-9-16,0 9 15,29-10-15,-29 1 16,0-1-16,20-9 16,-20-1-16,0 1 15,0 0-15,19-1 16,-19 1-16,0 29 16,0-30-1,-9-19 95,-11 0-95,0 0-15,1 0 31,19-9-31,-20 9 0,1 0 32,19-20 30</inkml:trace>
        </inkml:traceGroup>
        <inkml:traceGroup>
          <inkml:annotationXML>
            <emma:emma xmlns:emma="http://www.w3.org/2003/04/emma" version="1.0">
              <emma:interpretation id="{BEC310A4-6317-4012-869F-3BC4422D185B}" emma:medium="tactile" emma:mode="ink">
                <msink:context xmlns:msink="http://schemas.microsoft.com/ink/2010/main" type="inkWord" rotatedBoundingBox="20454,7563 21624,7258 21841,8089 20670,8394"/>
              </emma:interpretation>
              <emma:one-of disjunction-type="recognition" id="oneOf2">
                <emma:interpretation id="interp2" emma:lang="" emma:confidence="1">
                  <emma:literal/>
                </emma:interpretation>
              </emma:one-of>
            </emma:emma>
          </inkml:annotationXML>
          <inkml:trace contextRef="#ctx0" brushRef="#br0" timeOffset="557556.384">19774 1948 0,'0'-10'140,"0"20"-46</inkml:trace>
          <inkml:trace contextRef="#ctx0" brushRef="#br0" timeOffset="556840.083">19306 1250 0,'0'21'0,"0"11"31,0 9-15,0-20-16,0 0 16,0-11-16,0 11 15,0 0-15,0 0 16,0 31 0,0-31-16,0 10 15,0-10 16,31-32 110,-31-10-125,21 21-16,0 0 15,0 0 1,-1 0 0,1 0-1,0 0 1,0 11-1,0 10 1,-21-1 0,20-20-1,-20 21-15,21 10 16,-21 1-16,0-11 31,0 10-15,0-10-16,0-1 15,0 1-15,-10 0 16,-11 21 0,-31-11-1,31-31-15,0 31 0,1-31 16,-22 0-16,11 21 16,-1-21-16,12 0 15,-1 0-15,0 0 16,21 21-16,-31-21 15,10 0 1</inkml:trace>
          <inkml:trace contextRef="#ctx0" brushRef="#br0" timeOffset="555777.6344">19295 1219 0,'11'0'63,"10"0"-48,-1-21 1,22 21 0,-11 0-16,1-20 15,-12 20 1,-30 0 62</inkml:trace>
          <inkml:trace contextRef="#ctx0" brushRef="#br0" timeOffset="558853.9535">19962 1396 0,'-21'0'15,"0"0"48,21 42-63,0-11 15,0-10 1,0 0-16,0 0 16,0-1-16,0-9 15,0 10-15,0-1 16,0 1-16,0 0 15,0 0-15,10 0 16,-10 10-16,21-31 16,-21 42-1,21-42-15,-21 31 0,21-31 16,-21 21-16,21-1 16,0-20-1,-21 21 1,20-21-16,12 0 31,-32 21-31,41-21 31,22-10 32,-43-22-48,22-30 32,-21 41-47,-21-10 16,21 31 0,-21-31-16,0-21 15,0 41 1,0-30-1,0 9 1,0 1 0,0 0-16,0-11 31,-11 42-31,11-10 0,-20-21 16,20 20-1,-21 11 1,21-21-16,-21 21 15,21-20-15,-21-1 16,0-10 15,0 10-15,1 21 0,20-21-1,-21 21 1,0 0-1,-83 94 79,83-11-63</inkml:trace>
        </inkml:traceGroup>
      </inkml:traceGroup>
    </inkml:traceGroup>
    <inkml:traceGroup>
      <inkml:annotationXML>
        <emma:emma xmlns:emma="http://www.w3.org/2003/04/emma" version="1.0">
          <emma:interpretation id="{3BB91FF3-C08C-43A3-8413-752922150BCB}" emma:medium="tactile" emma:mode="ink">
            <msink:context xmlns:msink="http://schemas.microsoft.com/ink/2010/main" type="paragraph" rotatedBoundingBox="18104,9470 21721,9633 21679,10555 18063,10392" alignmentLevel="1"/>
          </emma:interpretation>
        </emma:emma>
      </inkml:annotationXML>
      <inkml:traceGroup>
        <inkml:annotationXML>
          <emma:emma xmlns:emma="http://www.w3.org/2003/04/emma" version="1.0">
            <emma:interpretation id="{5045ECC3-17DF-4D86-A9CD-9246E38474B0}" emma:medium="tactile" emma:mode="ink">
              <msink:context xmlns:msink="http://schemas.microsoft.com/ink/2010/main" type="line" rotatedBoundingBox="18104,9470 21721,9633 21679,10555 18063,10392"/>
            </emma:interpretation>
          </emma:emma>
        </inkml:annotationXML>
        <inkml:traceGroup>
          <inkml:annotationXML>
            <emma:emma xmlns:emma="http://www.w3.org/2003/04/emma" version="1.0">
              <emma:interpretation id="{DF86E2D1-3A9E-47C9-A052-0CCC45D1AFF2}" emma:medium="tactile" emma:mode="ink">
                <msink:context xmlns:msink="http://schemas.microsoft.com/ink/2010/main" type="inkWord" rotatedBoundingBox="18103,9502 19118,9548 19085,10299 18069,10253">
                  <msink:destinationLink direction="with" ref="{4500177A-F683-4AC6-8357-753CEC26D927}"/>
                </msink:context>
              </emma:interpretation>
              <emma:one-of disjunction-type="recognition" id="oneOf3">
                <emma:interpretation id="interp3" emma:lang="" emma:confidence="1">
                  <emma:literal/>
                </emma:interpretation>
              </emma:one-of>
            </emma:emma>
          </inkml:annotationXML>
          <inkml:trace contextRef="#ctx0" brushRef="#br0" timeOffset="72157.0489">16880 3260 0,'-10'0'94,"-11"0"-79,0 0 1,-10 0-1,0 0 1,10 0 0,-21 0-1,21 0 1,11 0-16,-11 0 47,21 20 47,0 1-79,0 10 1,0-10-1,0 0-15,0 0 16,0 10-16,0 0 16,0 11-16,0-11 15,0 11-15,0 10 16,0-10-16,0 10 0,0-21 16,0 0-1,0 0-15,0 11 0,0-32 16,0 11-16,-21-21 15,21 42-15,0-21 16,0-11 15,0 11 16,11-21-16,10 0 48,10 0-64,0 0 1,-10 0-1,0 0-15,-1 0 16,1 0-16,11-11 16,-12 11 15</inkml:trace>
          <inkml:trace contextRef="#ctx0" brushRef="#br0" timeOffset="73523.0391">16859 3613 0,'11'0'31,"30"0"-16,-20 0-15,10 0 16,11-20-16,-21 20 0,0 0 16,0-21-16,10 21 15,-31-21 1</inkml:trace>
          <inkml:trace contextRef="#ctx0" brushRef="#br0" timeOffset="72774.6577">16891 3395 0,'0'10'62,"0"157"1,0-126-48,0-20-15,0 0 0,0-10 16,0 30-1,10-20 1,-10 0 0</inkml:trace>
          <inkml:trace contextRef="#ctx0" brushRef="#br0" timeOffset="73222.097">17057 3364 0,'0'10'63,"0"11"-63,0 0 0,0 10 15,0 0-15,0 11 16,0-11-16,0 0 15,0 0-15,0-10 16,0 0-16,0 31 31,0-31 16</inkml:trace>
          <inkml:trace contextRef="#ctx0" brushRef="#br0" timeOffset="74100.4791">17192 3426 0,'11'11'47,"-11"41"-31,0-42-16,0 11 15,0 20-15,0-20 16,0-10-16,31 20 16,-31-10-16,0-11 15,0 11-15,0 21 16,0-32 0,0 11 15</inkml:trace>
          <inkml:trace contextRef="#ctx0" brushRef="#br0" timeOffset="74402.077">17140 3790 0,'11'0'62,"10"0"-46,10-10-1,0 10 1,-31-21-16,31 21 16,-31-21-1,21 21-15,-21-20 16</inkml:trace>
          <inkml:trace contextRef="#ctx0" brushRef="#br0" timeOffset="74795.1751">17109 3447 0,'11'-21'31,"9"21"-16,1 0 1,-21-21-16,31 21 16,1 0-16,-1 0 15,-10 0 1,-21-21 0,21 21-16</inkml:trace>
          <inkml:trace contextRef="#ctx0" brushRef="#br0" timeOffset="75780.1998">17286 3260 0,'11'0'47,"9"0"-16,1 0-15,0 0 0,-11 0-1,11 0 16,-21 10-15,0 21 0,0 21-1,0-31 1,0 0-16,0 10 0,0 0 16,0 1-16,0-1 15,0 21-15,0-21 16,0 0-16,0 1 0,0 9 15,0-20-15,31 10 16,-31-10-16,0 0 16,0 0-16,21-21 15,-21 31-15,0-10 16,0 0 15,-93-21 141,93-11-141</inkml:trace>
          <inkml:trace contextRef="#ctx0" brushRef="#br0" timeOffset="76216.4457">17546 3738 0,'0'32'47,"21"-32"-32,-21 31-15,0 0 16,0 0 0,0-10-1,0 0 32,0-31-16</inkml:trace>
          <inkml:trace contextRef="#ctx0" brushRef="#br0" timeOffset="76401.4497">17557 3676 0,'0'-21'16</inkml:trace>
          <inkml:trace contextRef="#ctx0" brushRef="#br0" timeOffset="77331.4194">17505 3291 0,'0'-11'63,"10"11"-63,11 0 31,10 0-15,-10 0-1,0 0 1,-21 21-1,0 0 1,-73 83 93,104-104-62,-10 0-31,10 0 0,-10 0-1,0 0 1</inkml:trace>
        </inkml:traceGroup>
        <inkml:traceGroup>
          <inkml:annotationXML>
            <emma:emma xmlns:emma="http://www.w3.org/2003/04/emma" version="1.0">
              <emma:interpretation id="{362C1284-051B-47F4-A2E4-DF7C5C89F519}" emma:medium="tactile" emma:mode="ink">
                <msink:context xmlns:msink="http://schemas.microsoft.com/ink/2010/main" type="inkWord" rotatedBoundingBox="19855,9549 21721,9633 21679,10555 19813,10471">
                  <msink:destinationLink direction="with" ref="{32BEFB10-6840-4A13-B7D1-D5EF200D6F79}"/>
                </msink:context>
              </emma:interpretation>
              <emma:one-of disjunction-type="recognition" id="oneOf4">
                <emma:interpretation id="interp4" emma:lang="" emma:confidence="1">
                  <emma:literal/>
                </emma:interpretation>
              </emma:one-of>
            </emma:emma>
          </inkml:annotationXML>
          <inkml:trace contextRef="#ctx0" brushRef="#br0" timeOffset="89241.8801">18369 4051 0,'21'0'47,"-1"0"-32,1 0-15,0 0 16,-11 0-16,95 0 78</inkml:trace>
          <inkml:trace contextRef="#ctx0" brushRef="#br0" timeOffset="89499.4418">18379 4196 0,'11'0'32,"9"0"-32,1 0 15,10 0-15,1 0 16,-1 0-16,-10 0 15,0-10-15,-1 10 16</inkml:trace>
          <inkml:trace contextRef="#ctx0" brushRef="#br0" timeOffset="96672.7374">19025 3541 0,'-21'0'31,"0"0"47,21 10-78,0 11 16,-21-21 0,21 21-16,0-1 15,-21 1 1,21 11 0,0-12-1,0 1 1,-20-21-1,20 21-15,0 10 16,0 0 0,0 1-1,0 9 1,0-30 0,10-11-1,-10 41-15,21-20 31,0-21-15,-21 21 0,21-21-1,-1 0 17,1 21-17,0-21 16,0 0-31,10 0 32,-10 0-17,0-11 17,0 11-17,-21-20 1,20 20-1,-20-21-15,21 0 16,-21 0 0,21 0-1,-21 1 17,0-1-17,0 0 1,0 0-1,0 0 1,0 0 0,0 1-1,0-1 1,0 0 0,0 11-1,0-11 1,-10-11-1,10 1 1,-21 31-16,21-21 16,-21 21-1,21-20-15,-21 20 16,21-11-16,-21 11 31,21-21 0,-21 21-31,1 0 32,-1 0-17,0 11 1,-10 20 0,31-10-16</inkml:trace>
          <inkml:trace contextRef="#ctx0" brushRef="#br0" timeOffset="97369.7659">19327 3967 0,'10'0'94,"-10"-20"-47,0-1-31</inkml:trace>
          <inkml:trace contextRef="#ctx0" brushRef="#br0" timeOffset="98346.4506">19420 3759 0,'11'0'47,"-11"-21"-31,21 21-16,-21-20 15,20-1-15,1-10 16,-21 10-16,31 0 16,-31 0-16,0 0 15,21 0-15,-21-10 16,0 10 0,0 42 77,0 0-93,0 229 63,0-219-63,21 52 47,-21-62-47,21 0 31,-21-31 47</inkml:trace>
          <inkml:trace contextRef="#ctx0" brushRef="#br0" timeOffset="99394.3816">19691 3572 0,'0'-21'63,"10"21"-48,-10-21 1,21 21-16,-10 0 16,9 0-1,22 0 1,-21 11 0,-21 9-1,0 1 1,0 10-1,0-10-15,-21 11 16,0-12 0,0-20-1,21 21 1,-20-21 15,30 0 32,21-10-32,94 10 16,-62 52 0,-63-11-32,0-20-15,0 11 32,0-1-32,-21-31 15,21 21-15,-42-21 16,32 0-16,-11 0 15,-10 20-15,20-20 16,-9 0-16,-1 0 16,0 0-1</inkml:trace>
          <inkml:trace contextRef="#ctx0" brushRef="#br0" timeOffset="100425.9044">18931 3416 0,'-21'0'78,"0"10"-62,-135 313 77,156-292-93,0 11 16,0-11-16,0 0 16,0 0-16,0 1 15,11 9-15,-11-10 16,41-10-16,-41 0 16,32 0-16,-12-21 15,1 42-15,21-22 16,-11-20-1,-31 21 1,21-21-16,0 0 31,0-10 16</inkml:trace>
          <inkml:trace contextRef="#ctx0" brushRef="#br0" timeOffset="101496.1495">19941 3426 0,'31'0'94,"11"21"-63,-11 10-31,-31-10 16,42 0-16,-42 10 15,20 11-15,-20-11 16,0 0-16,21 11 16,-21-11-16,0 0 15,0-10-15,0 0 16,0 0-16,0 0 15,0 10-15,0-10 16,-10 10 15,10-10-15,-21-21 0</inkml:trace>
          <inkml:trace contextRef="#ctx0" brushRef="#br0" timeOffset="102350.3943">20097 3374 0,'0'-21'47,"10"21"-16,11 0-15,0 0-1,0 0 1,0 21 15,-21 0-15,-11 21 15,-10-11 31,32 0 1,10-31-47,10 0-1,-10 0 1,0 0-1</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3:11:13.37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ADC5832-9E8D-4E45-B25A-0D8DC1D0037D}" emma:medium="tactile" emma:mode="ink">
          <msink:context xmlns:msink="http://schemas.microsoft.com/ink/2010/main" type="writingRegion" rotatedBoundingBox="16859,14390 20416,14278 20436,14904 16878,15016"/>
        </emma:interpretation>
      </emma:emma>
    </inkml:annotationXML>
    <inkml:traceGroup>
      <inkml:annotationXML>
        <emma:emma xmlns:emma="http://www.w3.org/2003/04/emma" version="1.0">
          <emma:interpretation id="{7AFE3D37-DACC-43E5-9ED7-3AADB20CEA6E}" emma:medium="tactile" emma:mode="ink">
            <msink:context xmlns:msink="http://schemas.microsoft.com/ink/2010/main" type="paragraph" rotatedBoundingBox="16859,14390 20416,14278 20436,14904 16878,15016" alignmentLevel="1"/>
          </emma:interpretation>
        </emma:emma>
      </inkml:annotationXML>
      <inkml:traceGroup>
        <inkml:annotationXML>
          <emma:emma xmlns:emma="http://www.w3.org/2003/04/emma" version="1.0">
            <emma:interpretation id="{BF00CD66-0DB2-48E6-8734-D2D89FA6038B}" emma:medium="tactile" emma:mode="ink">
              <msink:context xmlns:msink="http://schemas.microsoft.com/ink/2010/main" type="line" rotatedBoundingBox="16859,14390 20416,14278 20436,14904 16878,15016"/>
            </emma:interpretation>
          </emma:emma>
        </inkml:annotationXML>
        <inkml:traceGroup>
          <inkml:annotationXML>
            <emma:emma xmlns:emma="http://www.w3.org/2003/04/emma" version="1.0">
              <emma:interpretation id="{F3D02AC1-C0CB-4933-A925-54A6B8881EB8}" emma:medium="tactile" emma:mode="ink">
                <msink:context xmlns:msink="http://schemas.microsoft.com/ink/2010/main" type="inkWord" rotatedBoundingBox="16859,14390 20097,14288 20117,14914 16878,15016"/>
              </emma:interpretation>
              <emma:one-of disjunction-type="recognition" id="oneOf0">
                <emma:interpretation id="interp0" emma:lang="" emma:confidence="1">
                  <emma:literal/>
                </emma:interpretation>
              </emma:one-of>
            </emma:emma>
          </inkml:annotationXML>
          <inkml:trace contextRef="#ctx0" brushRef="#br0">490 202 0,'0'10'63,"0"32"-48,0-21-15,10-1 16,-10 22-16,0-11 15,31 1-15,-31-1 16,0 10-16,0-9 16,21-12-16,-21 1 15,0 11 1,0-12 0,0-30 30,0-11-30</inkml:trace>
          <inkml:trace contextRef="#ctx0" brushRef="#br0" timeOffset="-747.0284">32 87 0,'0'-21'47,"10"21"-15,-10-20-17,31 20 1,-31-21-16,21 21 15,0 0-15,0-21 32,10 21-32,-10 0 15,10 0 1,11 21 0,-11 0-1,-10-1 1,-21 12-1,20-32 1,-20 31-16,0 11 16,0-11-1,0 0 1,0 0 0,0 0-1,-20 1 1,-22-11-1,21-21-15,0 20 16,-10-20-16,0 21 16,0-21-16,-11 0 15,21 42-15,-52-21 78,73-32-62</inkml:trace>
          <inkml:trace contextRef="#ctx0" brushRef="#br0" timeOffset="973.8299">458 233 0,'0'-21'16,"0"0"15,0 1-15,0-1-1,0 0 1,11 21-16,-11-31 15,21 10-15,-1 21 16,-20-21 0,32 21-1,-11-21 1,-1 21 0,12 0-1,9 0 1,-10 0-1,1 0 1,-32 11-16,31-11 16,-31 20-16,21-20 15,-21 32-15,0-11 0,0-1 16,0 1 0,0 0-16,0 0 0,0-11 15,-21 21-15,0 1 16,0-32-1,-10 31-15,21-31 16,-22 31-16,12-31 16,-1 21-16,0-21 15,-31 21 48,62-21-1,22 0-46,-12 0-16,32 0 16,-31 21-1,0-21-15,0 20 16,0-20-16,-1 32 15,1-12-15,0 12 16,0-32-16,-21 31 16,42-31-16,-42 21 15,10-21-15,11 0 32,-21-11-1</inkml:trace>
          <inkml:trace contextRef="#ctx0" brushRef="#br0" timeOffset="2281.9548">989 171 0,'-21'0'15,"21"10"1,-20 11 0,20 0-1,0 10 1,0 0 0,0 11-1,0-21 1,10 10-16,-10-21 15,21 21-15,-21-10 16,21-21-16,-21 31 16,21-31-16,-1 42 31,1-42-31,0 21 16,0-21-1,0 0 1,-1 0-1,1 0 1,0 0 0,-21-11-1,21 11-15,0-20 16,0-22 15,-21 21-15,20 21-16,-20-21 15,0 11-15,0-11 16,21 21 0,-21-21-16,0 1 15,0-1 1,0-11 0,0 12-1,-10 20 1,10-21-16,0-10 15,-21 31 1,21-42-16,-21 21 16,21 0-1,-21 21-15,21-20 16,-20 20 0,20-11-16,-21 11 15,21-21-15,-21 21 16,21-21-1,-21 21-15,0 0 32,0 0-17,-135 73 48,156-52-48,-21 21-15</inkml:trace>
          <inkml:trace contextRef="#ctx0" brushRef="#br0" timeOffset="3895.5896">1406 77 0,'10'0'63,"1"0"-48,30 0 1,-20 0 0,0 0-16,-11 0 15,11 0-15,0 10 0,0-10 16,10 21-16,-21-21 16,22 21-16,-12-21 15,1 42-15,0-22 16,0 1-16,-21 0 15,21 0-15,-21 0 16,0-1-16,20 1 16,-20 0-16,0 0 15,-104 156 63,84-177-78,-116 52 63,115-52-63,1 0 31,30 0 32,21-10-48</inkml:trace>
          <inkml:trace contextRef="#ctx0" brushRef="#br0" timeOffset="3122.4078">1458 150 0,'0'10'78,"0"1"-78,0 30 15,10 1-15,-10-1 16,0 1-16,0-11 0,21 11 16,-21-11-16,0 0 15,0-10-15,0 0 16,0 10 0,0-41 46</inkml:trace>
          <inkml:trace contextRef="#ctx0" brushRef="#br0" timeOffset="5146.6568">1968 66 0,'-11'0'47,"11"11"-31,0 10-1,0 0 1,0-1-16,0 1 16,0-10-16,0 9 15,0 1-15,0 0 16,0 0-16,0 0 15,0 10 1,11 11-16,-11-11 16,21-31-1,-21 21-15,20-21 16,-20 20-16,21-20 16,-21 21-16,11-21 15,20 21 1,-10-21-1,-11 0 1,11 0 0,0 0-1,0-10 1,-1 10-16,1-21 16,0 0 15,-21 0-16,21 21-15,-21-21 16,21 1 0,-21-1-1,0-21 1,21 42 0,-21-10-16,0-11 15,0 0 1,0-21-1,0 11 1,0 10 0,0 1-1,0-12 1,-11 32-16,11-21 16,0 1-1,-10 20-15,10-21 16,-21 21-1,21-11-15,-42 11 16,42-20 0,-21 20-16,11 0 15,10-21-15,-42 21 16,22 0 0,9 0-1,-30 0 1,9 10-1,11 11-15,1 0 16,-1 0-16,21 20 16,-42-9-16</inkml:trace>
          <inkml:trace contextRef="#ctx0" brushRef="#br0" timeOffset="6372.4272">2332 77 0,'136'-52'94,"-95"52"-94,209-73 47,-229 73-47,10 0 16</inkml:trace>
          <inkml:trace contextRef="#ctx0" brushRef="#br0" timeOffset="5869.7456">2582 87 0,'0'84'94,"0"-43"-79,0 199 32,0-209-31,0-10 0,10-21 15,-10-11-16,0-20 1</inkml:trace>
          <inkml:trace contextRef="#ctx0" brushRef="#br0" timeOffset="7472.4341">2853 98 0,'20'0'47,"1"0"-47,0-21 0,0 21 15,0-21-15,10 21 16,0-21-16,11 21 15,-11-21-15,0 21 16,-10-20-16,0 20 16,0 0-16,-21-21 15,21 21-15,-1 0 16</inkml:trace>
          <inkml:trace contextRef="#ctx0" brushRef="#br0" timeOffset="6951.4175">3061 46 0,'0'41'62,"31"-20"-62,-31 10 0,0 1 16,0 20-16,0-11 16,0-10-16,0 11 15,0-11-15,0-10 16,0 0-16,0 0 15,0 10 1,21-31 0,-21-10 46</inkml:trace>
        </inkml:traceGroup>
        <inkml:traceGroup>
          <inkml:annotationXML>
            <emma:emma xmlns:emma="http://www.w3.org/2003/04/emma" version="1.0">
              <emma:interpretation id="{DB610941-232C-47C3-8CBB-94ECEFFC3FA1}" emma:medium="tactile" emma:mode="ink">
                <msink:context xmlns:msink="http://schemas.microsoft.com/ink/2010/main" type="inkWord" rotatedBoundingBox="20368,14376 20419,14374 20434,14843 20383,14845"/>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I</emma:literal>
                </emma:interpretation>
              </emma:one-of>
            </emma:emma>
          </inkml:annotationXML>
          <inkml:trace contextRef="#ctx0" brushRef="#br0" timeOffset="8222.4977">3519 14 0,'-21'0'0,"21"-20"16,0 30 78,0 11-79,0 0-15,0-1 0,10 1 16,-10 0 0,0 10-16,0 1 0,32 20 15,-32 0-15,0-21 16,0 0-16,0 0 15,0-10-15,0 0 16,21 10 0,-21-10 15</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1:04.805"/>
    </inkml:context>
    <inkml:brush xml:id="br0">
      <inkml:brushProperty name="width" value="0.05292" units="cm"/>
      <inkml:brushProperty name="height" value="0.05292" units="cm"/>
    </inkml:brush>
  </inkml:definitions>
  <inkml:trace contextRef="#ctx0" brushRef="#br0">0 65 0,'18'0'250,"1"0"-234,-10 0 15,29 0-15,-20 0-1,-8 0 1,27 0 0,-9 0-1,0 0 1,-28-9-16,27 9 16,11 0-1,-10 0 1,-10 0-16,1 0 15,-10 0-15,19-19 16,-9 19-16,-10 0 16,10 0-16,-1 0 15,10 0 1,9 0 0,-9 0-16,0 0 15,-9 0 1,9 0-1,-10 0 1,10 0 0,9 0-1,-9 0 1,-9 0 0,9 0-1,-10 0 1,1 0-1,9 0 1,0 0-16,0 0 31,9 0-31,-9 0 16,0 0 0,0 0-1,0 0 1,-10 0-1,1 0-15,-1 0 16,29 0 0,-28 0-16,-10 0 15,9 0-15,20 0 16,-10 0 0,0 0-1,-1 0 1,1 0-1,10 0 1,-11 0 0,-8 0-1,9 0 1,-9 0-16,9 0 16,-1 0-1,-8 0 1,0 0-16,9 0 15,-1 0 1,11 0 0,-10 0-1,0 0 1,-1 0 0,11 0-1,-10 0 1,-1 0-1,1 0 1,-9 0 0,0 0-1,-1 0 1,1 0 0,9 0-16,0 0 15,0 0 1,9 0-1,-9 0 1,0 0 0,-28-18-1,27 18-15,1 0 16,-9 0 0,18 0-1,-27 0-15,8 0 16,1 0-16,-1 0 15,10 0 1,9 0-16,-9 0 31,10 0-31,-20 0 16,29 0 0,-29 0-16,10 0 15,-9 0 1,9 0-1,0 0 1,0 0 0,9 0-1,-9 0 1,-10 0 0,1 0-1,0 0-15,-10 0 16,9 0-1,1 0 1,0 0 0,-1 0-1,1 0 1,9 0 0,-10 0-1,10 0 1,-9 0-16,18 0 15,-28 0-15,10 0 16,18 0 0,-27 0-16,8 0 15,1 0-15,-1 0 16,1 0-16,0 0 16,-1 0-16,1 0 15,-1 0-15,1 0 16,0 0-16,-1 0 15,1 0-15,-10 0 16,10 0-16,-1 0 16,1 0-16,9 0 15,-9 0 1,18 0 0,-19 0-16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5T19:13:52.262"/>
    </inkml:context>
    <inkml:brush xml:id="br0">
      <inkml:brushProperty name="width" value="0.05292" units="cm"/>
      <inkml:brushProperty name="height" value="0.05292" units="cm"/>
      <inkml:brushProperty name="fitToCurve" value="1"/>
    </inkml:brush>
  </inkml:definitions>
  <inkml:trace contextRef="#ctx0" brushRef="#br0">-6932 2540 0,'0'65'156,"0"-37"-140,0 9-16,0-9 15,0 0-15,-9 0 16,9 9-16,0-18 16,0-10-16,0 10 15,0-1-15,0 20 16,0-66 62,0 0-62</inkml:trace>
  <inkml:trace contextRef="#ctx0" brushRef="#br0" timeOffset="35860.9693">-4969 2726 0,'18'0'94,"0"0"-79,-1 0-15,-8 0 0,9 0 16,0 0-16,0 0 16,-1 0-16,1 0 15,0 0-15,9 0 16,-1 0-16,10 0 15,-10 0-15,1 0 16,0 0-16,-10 0 16,1 0-16,0 0 15,0 0-15,8 0 16,-8 0-16,9 0 16,-9 0-16,-1 0 0,1 0 15,0 0 1,0 0-16,8 0 15,1 0 1,62 0 31,-63 0-31,-8 0-1,0 0 1,0 0-1,8 0 1,-26 9-16,27-9 16,0 0-16,8 0 15,-8 0 1,-9 0 0,-1 0-1,1 0 1,0 0-1,-9 0 17</inkml:trace>
  <inkml:trace contextRef="#ctx0" brushRef="#br0" timeOffset="40855.975">-3086 2521 0,'0'-18'31,"9"18"-16,-9-19-15,18 19 16,-18-28-16,18 0 16,-18 10-16,27-1 15,-27 1-15,35-1 16,-35 0-16,18 1 16,-18-1-16,0 1 15,18-1-15,-18 0 16,0 1-16,0-1 15,0 1-15,0-10 16,0 37 78,0 19-79,0-10-15,0 1 16,0 0-16,0-1 16,0 1-16,0-1 15,0 1-15,0 0 16,0-1-16,0 10 0,0-9 16,0-1-16,0 1 15,0-10-15,0 10 16,0 18-1,0-28 1,17 19 0,-17-9-1,18-38 79</inkml:trace>
  <inkml:trace contextRef="#ctx0" brushRef="#br0" timeOffset="41987.0105">-2792 2252 0,'-9'0'0,"9"18"15,0 1 1,0-10-1,0 28 1,0-9-16,0 0 31,0-9-31,0-1 16,9-18 0,-9 19-16,53 18 46,-35-37-30,-18 19-16,17-19 16,1 0 15,-9 0-15,18-19 15,-27 10 0,9 9-31,-9-19 16,26-9 15,-26 19 0,0-9-15,0-1-1,0 0 17,0 1-32,0-1 15,0 0 17,0 1-17,0-1 1,0 1-1,-9 18-15,9-19 16,0 0 0,-17 19-1,17-9 1,-18 9 0,0-18 15,0 18 0,18-19-31,-17 19 0,-1 0 31,0 0-15,0 9 15,18 19-15,-17-9-16,17 9 15,0 9-15,0-9 16,0 0-16</inkml:trace>
  <inkml:trace contextRef="#ctx0" brushRef="#br0" timeOffset="42654.2262">-2553 2540 0,'0'-9'78</inkml:trace>
  <inkml:trace contextRef="#ctx0" brushRef="#br0" timeOffset="52809.857">-2401 2131 0,'0'18'110,"0"1"-95,0 0 1,0-1 0,0 1-1,0-1 1,0 1 0,0 0-1,0-10 1,0 9 31,8-18 109,10 0-109,0-9-16,0 9-15,-1 0-1,1 0 1,44 9 78,-44-9-79,-18 19-15,18 0 16,-18-1 0,0 1-1,0 0 16,0-1-31,0 1 16,0-1 0,-9-18-1,9 19-15,-9-19 16,9 19 0,-18-19-16,1 0 15,17 9 1,-18-9-16,-9 0 15,-8 0 1,8 0 0,0 0-1,10 0 1,-1 0 0,0 0-1,27 0 95,9-9-95</inkml:trace>
  <inkml:trace contextRef="#ctx0" brushRef="#br0" timeOffset="51309.1158">-2410 2121 0,'9'0'109,"17"0"-93,1 0-1,-1 0 1,10-18 0,-18 18-1,0 0 1,-1 0 31</inkml:trace>
  <inkml:trace contextRef="#ctx0" brushRef="#br0" timeOffset="54435.4772">-2019 2177 0,'-9'0'15,"9"10"32,-27 8-15,27 1-17,0 18 1,0-28-16,0 28 15,0-9 1,0 0 0,0-9-1,0 0 1,0-1 0,9-18-16,-9 19 15,0-1 1,18-18-1,-18 19 1,17-19 0,19 0 46,-18 0-62,-1 0 16,1 0 15,0-19-15,-18 10 15,18 9-31,-18-19 16,18-8 15,-18 17-16,17-18 17,-17 10-17,0 8 17,0-8-17,0-1 1,0 1-1,0-1 1,0 0 0,0 1-1,0-1 1,-9 1 15,9-1-15,-17 19-1,17-19 1,-18 19 0,18-18 15,-18 18-31,0 0 16,1 0 15,-1 0-16,0 0 1,9 0 15,-9 0-15,18 9-16,-26 28 16</inkml:trace>
  <inkml:trace contextRef="#ctx0" brushRef="#br0" timeOffset="57064.3908">-1309 2345 0,'0'18'16,"0"10"15,0-9-15,0-1 0,0 1-1,18-19 1,0 0-1,-18 19 1,18-19 0,-1 0-1,19-47 48,-36 29-48,0-1 1,0 0 0,0 1-1,0-1 1,0 0 0,-9 19-16,-9-18 15,0 18 1,1-19-1,-1 19 1,0 0 0,0 19-1,18-1 1,0 1-16,0 0 16,0-1-16,-17-18 15</inkml:trace>
  <inkml:trace contextRef="#ctx0" brushRef="#br0" timeOffset="58105.358">-1149 2289 0,'9'0'79,"9"-28"-64,0 9 1,17 1-1,-17-1 1,0-9 0,-18 10-1,17 18 1,-17-19-16,0 0 16,0-9-1,0 10 1,0-1-1,-17 19 17,-1 0-32,0 0 31,0 0-31,1 19 16,-10 18-1,27-9 1,-9-28-1,9 37-15,0-18 16,0-1-16,0 1 16,0 0-16,0-1 15,0 1-15,0-1 16,0 1-16,0 0 0,9-1 16,-9 1-16,0-10 15,18 28 1,-18-18-1,17-19-15,-17 19 32,18-19-32,0 0 31,0 0-15,0-10-1,8-27 1,10 9-16,-19 0 31</inkml:trace>
  <inkml:trace contextRef="#ctx0" brushRef="#br0" timeOffset="79075.9659">-447 2605 0,'9'0'47,"17"0"-32,-8 0-15,0 0 0,0 0 16,8 0-1,-8 0-15,0 0 32,0 0-32,0 0 31</inkml:trace>
  <inkml:trace contextRef="#ctx0" brushRef="#br0" timeOffset="98237.5921">806 2373 0,'-18'0'0,"18"9"31,0 10-15,0-1-16,0-9 0,0 10 15,0 0-15,0-1 16,0 1-16,0-1 16,0 1-16,0 0 15,0 9 1,18 0 0,-1-1-1,-17-8 1,18-19-16,-18 9 15,27-9 1,-1 0 0,-26 19-1,18-19 1,0 0 0,9-9-1,-10 9 1,-17-19-1,18 0 1,-18 1 0,27-1-1,-27 1 1,0-1 0,0 0-1,0 1 1,0-1-1,0-9-15,0 0 16,0 10 0,0-1-1,-9 19 1,9-18-16,-27-1 16,27 0-1,-9 19 1,-17-18-1,17 18 1,-18-19 0,9 19-1,10 0 1,-10 0 0,-9 9-1,9 19 1,18-9-16,-17 0 15,17-1-15,0 1 16</inkml:trace>
  <inkml:trace contextRef="#ctx0" brushRef="#br0" timeOffset="99877.9451">1179 2717 0,'0'-9'16,"0"-10"-1,0-9 1,0 9 0,0-8-1,0-1 1,9 28-16,-9-28 16,17 9-1,1 19 48,0 9-48,9 19 1,-27-9-16,8-19 16,-8 28-16,0 0 15,18-28 1,-18-19 62,0 1-78,0-1 16,27 0-16,-27 1 15,18-20 1,-1 38-1,1 0 17,0 28-17,-18-9-15,18 0 16,-18-1-16,17 1 16,-17-1-1,0-36 63,0-1-78,0 1 0,0-1 16,0-9 0,18 28-16,-18-19 15,18 19 1,0 0-1,8 0 1,1 10 0,-27 8-1,27 1-15,-27 0 16,17-1-16,-17 1 16,0-1-16,0 1 15,0 9 1,0-9-1,0-29 1,0-8 0</inkml:trace>
  <inkml:trace contextRef="#ctx0" brushRef="#br0" timeOffset="100461.0998">1623 2577 0,'0'19'0,"0"0"31,0-1-15,9 1 0,-9-1-1,26-18-15,-8 19 16,0-19 0,9 0-1,-10 0 1,1 0-1,0 0 1,-18-37 0,0 9-1,0 0 1,0 0 0,-9-9-1,-9 9 1,0 28-1,-17 0 1,8 0 0,1 9-1,26 10-15,-18-1 0,18 1 16,0 0 0,-18-1-16,18 1 0,0-1 15,9 1 1</inkml:trace>
  <inkml:trace contextRef="#ctx0" brushRef="#br0" timeOffset="101207.8971">1747 2549 0,'18'0'47,"-18"-18"-47,36 18 15,-19-19 1,10 1 0,9-20-1,-36 20-15,26 18 16,-26-28-16,18 9 15,-18-9 1,18-9 0,-18 18-16,0 10 15,-9 9-15,9-37 16,-18 37-16,0 0 31,1 0-15,8 0-1,9 28-15,0-19 0,-36 19 16,36-9 0,0-1-16,-18 10 0,18 0 15,0 0-15,0 9 16,0-9-16,0 0 16,0 0-16,0 0 15,0-9-15,0-1 16,9-18-16,-9 28 15,18-28-15,-18 19 16,18-19-16,0 18 16,-1-18-1,1 0 17,0-9-17,0-19 1</inkml:trace>
  <inkml:trace contextRef="#ctx0" brushRef="#br0" timeOffset="101970.2892">2147 2187 0,'0'-19'16,"9"19"-16,-9 19 62,0-1-62,0 1 0,0 9 16,0 18-16,-18 10 16,18 0-16,-26 28 15,26-10-15,-36 10 16,36-28-16,-27-10 16,27-18-16,-17 9 15,17-18-15,0-10 16,0 10-1,0-29 32,0-18-31</inkml:trace>
  <inkml:trace contextRef="#ctx0" brushRef="#br0" timeOffset="102704.9739">2245 2326 0,'18'9'47,"-18"19"-16,0 0-31,0-9 16,0-1-16,0 1 15,0 0-15,0-1 16,-9 1-16,9-1 15,0 10-15,0 0 16,-18 10-16,18-11 16,0 1-16,0-9 15,0 0-15,-18-19 16,18 18-16,9-18 125,9 0-109,0 0-1,8 0 1,-8 0-1,0 0-15,-1 0 16,1 0-16,-9 0 16,27 0-1,-19 0 1</inkml:trace>
  <inkml:trace contextRef="#ctx0" brushRef="#br0" timeOffset="95607.2587">42 2428 0,'-18'-18'31,"18"-1"47,-9 19-62,9-18 0,0-1 15,0 0-15,0 1 15,0-1 0,18 19-15,-1 0-1,1 0 1,0 0 0,9 0-1,-27 9 1,17-9-16,1 28 15,9-9 1,-9 0 0,-1 9-1,-17-1 1,18 1-16,-18-18 16,0 36-1,0-18 1,0 19-1,0-19 1,0-10-16,-9 1 16,9-1-16,-18 1 15,18 0-15,-17-1 0,17 1 16,-36-19 0,18 28-16,-8 0 15,8-28-15,0 18 16,0-18-16,1 0 15,17 19-15,-27-19 16,9 0 0,0 0-1,27 0 126,18 0-125,-9 0-16,0 0 15,-1 0-15,10 0 16,0 0-1,-27 18 1,17-18-16,1 0 16,0 0-1,0 0 1,-1 0 0,1 0-1,0 0 16</inkml:trace>
  <inkml:trace contextRef="#ctx0" brushRef="#br0" timeOffset="96231.2782">450 2856 0,'0'-9'78,"-9"9"-63,-8 0 17</inkml:trace>
  <inkml:trace contextRef="#ctx0" brushRef="#br0" timeOffset="97138.9819">477 2559 0,'0'-19'94,"27"-18"-78,-27 18-16,26 1 15,-8-1-15,9-9 16,-10 10-16,-17-1 16,27-9-16,-27 9 15,18 1-15,-18-10 16,0 9-1,-9 29 32,9 8-31,0 1 0,0-1-16,-18 1 15,18 0-15,0-1 16,0 10-16,0 0 15,0 9-15,0-9 16,9 0-16,-9 0 16,0 9-16,18-18 0,-18-1 15,0 1-15,26 0 16,-26-1 0,0-27 62</inkml:trace>
  <inkml:trace contextRef="#ctx0" brushRef="#br0" timeOffset="112899.8872">4167 2350 0,'19'0'47,"-1"10"-32,1 8 1,-19 1 0,18 0-16,-18-1 15,19 10-15,-19-19 16,28 19-16,-28-18 15,19 17-15,-19-8 16,18 0-16,-18 9 16,0-10-16,19-18 15,-19 37-15,18 1 16,-18-20 0,19-18-1,-19-9 48</inkml:trace>
  <inkml:trace contextRef="#ctx0" brushRef="#br0" timeOffset="112331.2924">4065 2471 0,'307'-353'297</inkml:trace>
  <inkml:trace contextRef="#ctx0" brushRef="#br0" timeOffset="113888.5575">4586 2685 0,'0'-18'125,"-19"18"-110,19-19-15,-18 19 16,8 0-1,-8 0 1,18 9-16,-19-9 16,19 19-16,-19-19 15,19 28-15,-18-28 16,18 19-16,0 8 16,0 11-1,0-29 1,0 10-1,9 9 1,10-28 0,-19 9-1,18-9-15,1 0 16,0 0 0,-1 0-1,1 0 1,-10 0 15</inkml:trace>
  <inkml:trace contextRef="#ctx0" brushRef="#br0" timeOffset="110947.6987">4037 2090 0,'0'9'172,"0"10"-172,0-1 15,0 10-15,0 0 16,0 0-16,0 0 16,0 9-16,0-9 15,0 0-15,0 0 16,0 0-16,0 9 15,0-9-15,0 0 16,0-9-16,0-1 16,0 1-16,0-1 0,0 1 15,0-10 1,0 38-16,0-29 16,0 1-1,-10-19 1,10 19-1</inkml:trace>
  <inkml:trace contextRef="#ctx0" brushRef="#br0" timeOffset="115080.7934">4669 2574 0,'10'0'47,"8"0"-32,-8 0 1,27 0-1,-9 0 1,0 0 0,0 0-1,-10 0 1,1 0 0,-1 0 15</inkml:trace>
  <inkml:trace contextRef="#ctx0" brushRef="#br0" timeOffset="114555.6">4679 2471 0,'9'-18'47,"84"18"-16,-65 0-16,-9 0 1,-1 0 15</inkml:trace>
  <inkml:trace contextRef="#ctx0" brushRef="#br0" timeOffset="175859.0929">7693 3067 0,'0'18'31,"0"-27"63,0-19-78,0 10-16,0-1 15,0-18 1,0 9-16,10 9 15,-10 1-15,0-1 16,18 19-16,-18-28 16,19 0-1,-1 28 1,1 0 31,-19 28-47,0-9 15,19 9-15,-19 0 16,0-1-16,0 11 16,0-29-16,0 10 15,0-1-15,0 1 16,0-38 46,0-27-46,0 36-16,18-18 16,-18 1-16,37-57 31,-9 65 0,-9 19 0,0 10-15,-19 8-16,0 1 16,18 18-16,-18-9 15,0 0-15,0-10 16,0 1-16,0 0 16,0 8-1,0-36 48,0-19-48,19 28-15,-19-46 16,0 27-16,0 10 16,18-19-16,-18 0 15,19 28 1,-19-19-16,19 19 15,9 0 17,-28 19-32,18 9 0,-18 0 15,0 0-15,0-10 16,0 10-16,0-9 16,0-1-16,0 1 15,0 0 1,-9-19-16</inkml:trace>
  <inkml:trace contextRef="#ctx0" brushRef="#br0" timeOffset="176629.7574">8131 2974 0,'0'9'16,"0"10"-1,0-1 1,0 1 0,0-1-1,9-18-15,-9 19 16,18-19-1,10 0 1,0 0 0,28-46 46,-37 8-62,-19 29 16,0-28-1,0 18 1,0 1-16,-10 18 16,10-28-16,-27 9 15,8 19 1,-9 0 0,-9 0-1,37 9-15,-19-9 16,19 38-16,-18-10 15,18-19-15,0 9 16,0 1-16,0 18 16</inkml:trace>
  <inkml:trace contextRef="#ctx0" brushRef="#br0" timeOffset="177436.2363">8400 2871 0,'10'0'47,"-10"-18"-47,28 18 16,-28-28-1,28 28-15,-28-19 16,18 19-16,-18-28 16,19 28-16,-19-28 15,0-9-15,18 37 16,-18-28-16,0 10 15,0-1 1,-9 19 15,-10 0-15,-8 0 0,-11 28-1,10 0 1,28-9-16,-18-1 15,18 1-15,-28-1 16,28 1-16,0 18 16,0-9-16,0 0 0,0 0 15,0 0 1,0 9-16,28-37 16,-28 9-16,18-9 15,1 28 1,0-28-1,-1 0 17,-8 0-1,-10-9-31,18 9 16,-18-28-16,19 28 15</inkml:trace>
  <inkml:trace contextRef="#ctx0" brushRef="#br0" timeOffset="178109.7417">8745 2648 0,'-10'9'31,"10"19"-31,0-9 16,-18 0-16,18 8 15,-28 20-15,28-10 16,-37 10-16,37 9 15,-38 9-15,38-19 16,-28-18-16,28 9 16,-18-18-16,18 9 15,0-10 1,0-27 46,9-9-46</inkml:trace>
  <inkml:trace contextRef="#ctx0" brushRef="#br0" timeOffset="178733.1643">8875 2778 0,'0'10'32,"-9"27"15,9-9-47,-19 0 15,19-10-15,-19 1 16,19 18-16,-18-9 15,18 0-15,-19 9 16,19-28-16,-28 29 16,28-20 15,28-18 16,0 0-32,0 0 1,-9 0-16,-1 0 16,10 0-1,0 0 1,-9 0 0,-1 0-1,1 0 1,-19-9 15</inkml:trace>
  <inkml:trace contextRef="#ctx0" brushRef="#br0" timeOffset="179314.0533">9033 2611 0,'0'19'16,"0"-1"-1,0 1-15,9-1 16,-9 10-16,0 0 16,19 9-16,-19-9 0,0 0 15,19 0-15,-19-9 16,0 9-16,0 9 16,0-9-16,0 9 15,0 0-15,0-9 16,0 0-16,0 0 15,-10 0-15,10-10 16,0 1-16,-18 0 16,18-38 46</inkml:trace>
  <inkml:trace contextRef="#ctx0" brushRef="#br0" timeOffset="169947.7431">6530 2564 0,'-18'0'16,"18"10"30,-19-10-46,19 18 16,-19-18 0,19 19-16,-18-19 15,18 19-15,-19-19 0,19 18 16,-18-18 0,18 28-16,-19-28 0,19 37 15,0-27-15,-28 17 16,28-8-16,-18 0 15,18-1-15,0 1 16,-19 0-16,19 8 16,0 1-16,-28 0 15,28 9-15,0-18 16,0 0-16,0-10 16,0 10-16,0-1 15,0 1-15,9-1 0,-9 1 16,19-19-16,-19 28 15,19-28-15,-19 37 16,27-9 0,-27-9-1,0-1 17,10-18-17,-10 19 1,0-1 15,18-18 0,-18-9 157</inkml:trace>
  <inkml:trace contextRef="#ctx0" brushRef="#br0" timeOffset="171423.0725">6595 2834 0,'0'-18'31,"0"-1"0,0-9 0,0 9-15,10 1 0,8 18-1,-18-19 1,19 19-16,0 0 31,-1 0-15,1 10-1,-19 8 1,18-18 0,-18 28-16,0 0 15,0-9-15,0 9 32,-9 55-1,-10-46-16,1-9 1,-1-9 0,-18 0-1,9 8 1,0-27 0,0 19-1,19-19 1,28 0 140,-1 0-140,19 0-1,-37 19 1,28-19-16,0 0 16,-9 18-1,9-18 1,-10 0-1,1-9 1,-19-10 31</inkml:trace>
  <inkml:trace contextRef="#ctx0" brushRef="#br0" timeOffset="171935.7293">6902 3076 0,'0'19'15,"0"-29"95</inkml:trace>
  <inkml:trace contextRef="#ctx0" brushRef="#br0" timeOffset="172703.2957">7033 2955 0,'9'-9'47,"19"-28"-31,-28 18 0,28 19-16,-28-28 15,18 10-15,-18-20 16,28 20-1,-28-1-15,0 0 16,0-18 0,0 28 15,0 55 63,0-27-94,0 0 15,0-1-15,0 10 16,0 0-16,0 0 16,0 9-16,0-9 15,0 0-15,0 0 0,0-9 16,0-1-1,0 1-15,0-1 16,0-27 62,0-19-62</inkml:trace>
  <inkml:trace contextRef="#ctx0" brushRef="#br0" timeOffset="173929.9456">7321 2741 0,'0'9'32,"0"10"-17,-18-19 1,18 19-16,0 9 15,0 18 1,0-27 0,0-10-16,0 10 15,0-1-15,0 10 16,0 9 0,18-18-1,-18 0 16,9-19-31,-9 18 16,19-18-16,55 19 78,-55-19-62,0 0-1,-19-10-15,18 10 16,1 0 0,-19-18-16,19 18 31,-19-19-31,0 1 16,18 18-1,-18-19 1,0 0-1,19 19-15,-19-18 16,0-1 0,0 1-1,0-1 1,0 0 0,0 10-1,0-9 1,0-1-1,-19 0 1,19 1 0,-18 18-16,18-19 15,-19 0 1,19 1 0,-28 18-16,9-19 15,1 19 1,-1 0-1,1 0 1,-29 37 15,10 29-31</inkml:trace>
  <inkml:trace contextRef="#ctx0" brushRef="#br0" timeOffset="180131.9713">9173 2620 0,'9'0'47,"10"0"-32,-1 0 1,1 0 0,-1 19-1,-18-10 1,0 10-1,0-1 1,-9-18 0,9 19-16,-28 0 15,-18-1 17,27-18-17,19 19 48,19-19-48,-1 0 1,10 0 0,0 0-1,9 0 1,-27 0-1,8 0 17</inkml:trace>
</inkml:ink>
</file>

<file path=ppt/ink/ink9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4:41.052"/>
    </inkml:context>
    <inkml:brush xml:id="br0">
      <inkml:brushProperty name="width" value="0.05292" units="cm"/>
      <inkml:brushProperty name="height" value="0.05292" units="cm"/>
      <inkml:brushProperty name="color" value="#ED1C24"/>
      <inkml:brushProperty name="fitToCurve" value="1"/>
    </inkml:brush>
  </inkml:definitions>
  <inkml:trace contextRef="#ctx0" brushRef="#br0">0 90 0,'20'0'156,"9"0"-140,1 0 0,-11 0-16,1 0 0,0 20 15,19-20 1,-10 0-16,1 0 0,-1 0 15,1 0 1,19 0-16,-10 0 0,10 0 16,-10 0-16,10 0 15,-10 0-15,10 0 16,-9 0-16,9 0 16,-10 0-16,10 0 15,-10 0-15,10 0 16,-10 0-16,638-20 125,-628 20-125,-10 0 0,10 0 15,-9 0-15,9 0 16,-10 0-16,30-19 16,-11 19-16,1 0 15,0 0-15,-10 0 16,-10 0-16,20 0 16,0 0-16,-10-30 15,0 30-15,-10 0 0,10 0 16,-9 0-1,9 0-15,-10 0 0,0-19 16,-10 19-16,1 0 16,-1 0-16,1 0 15,19 0-15,-20 0 16,1 0-16,-1 0 16,10 0-16,-9 0 15,-1 0-15,1 0 16,-1 0-16,10 0 15,-9 0-15,-1-20 16,0 20-16,-9 0 0,0 0 16,-1 0-1,1 0-15,-1 0 0,1 0 16,10 0 0,-11 0-1,-29 0 79</inkml:trace>
</inkml:ink>
</file>

<file path=ppt/ink/ink9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15:11.110"/>
    </inkml:context>
    <inkml:brush xml:id="br0">
      <inkml:brushProperty name="width" value="0.05292" units="cm"/>
      <inkml:brushProperty name="height" value="0.05292" units="cm"/>
      <inkml:brushProperty name="color" value="#ED1C24"/>
      <inkml:brushProperty name="fitToCurve" value="1"/>
    </inkml:brush>
  </inkml:definitions>
  <inkml:trace contextRef="#ctx0" brushRef="#br0">0 197 0,'30'0'281,"-21"0"-266,11 0 1,0 0 0,-1 0-1,1 0 1,-1 0-16,11 0 16,-11 0-1,1 0-15,0 0 16,-1 0-16,1 0 15,0-10-15,-1 10 16,1 0-16,-1 0 16,11 0-1,-30-20-15,19 20 16,1 0 0,0 0-1,-1 0 1,1 0-1,9 0-15,1 0 16,-11 0 0,11 0-1,-1 0 1,10 0 0,-29 0-1,20-19-15,-21 19 16,31 0-1,-11 0 1,1 0 0,-1 0-1,0 0-15,-9 0 32,19 0-32,-9 0 15,-1 0 1,0 0-1,1 0 1,9 0 0,-9 0-1,-11 0 1,11 0 0,-1 0-1,-9 0-15,9 0 16,0 0-1,11 0 1,-21 0-16,21 0 16,-21 0-1,1 0-15,-1 0 16,1 0-16,0 0 16,-1 0-16,1 0 15,-10 0-15,9 0 16,1 0-16,-1 0 15,1 0-15,0 0 16,-1 0-16,1 0 16,0 0-16,-1-20 15,1 20-15,-1 0 16,1 0-16,0 0 0,-1 0 16,-9 0-16,10 0 15,-1 0-15,1 0 16,-1 0-16,1 0 15,0 0-15,-1 0 16,1 0-16,9 0 16,-9 0-1,0-19-15,-1 19 16,30 0 0,-39 0-16,29 0 15,-19 0 1,9 0-1,-9 0-15,9 0 16,1 0 0,-11 0-16,11 0 15,-1 0 1,10 0 0,-9 0-1,-1 0 1,1 0-1,-1 0 1,10 0 0,-9 0-1,9 0 1,0 0 0,-29 0-16,29 0 15,-9 0 1,-11 0-1,21 0 1,-21 0-16,1 0 16,-1 0-16,1 0 15,0 0-15,-1 0 16,1 0-16,-1-30 16,1 30-16,0 0 15,-1 0-15,1 0 16,-10 0-16,9 0 15,1 0-15,0 0 16,-1 0-16,1 0 0,-1 0 16,1 0-16,0 0 15,-1 0-15,1 0 16,9 0 0,-9 0-16,-1 0 15,11 0 1,-1 0-1,1 0 1,-1 0 0,-9 0-16,19 0 15,-10 0 1,1 0 0,-1 0-1,1 0 1,-11 0-1,21 0 1,-11 0 0,0 0-1,1 0 1,-11 0-16,11 0 16,19 0-1,-30 0 1,1 0-16,0 0 15,-10 0-15,9 0 16,1 0-16,-1 0 0,1 0 16,0 0-16,-1 0 15,1 0-15,-1 0 16,1 0-16,0 0 16,19 0-1,-20 0-15,1 0 16,0 0-16,-1 0 15,1 0-15,0 0 16,-1 0-16,-9 0 16,10 0-16,-1 0 15,20 0 1,-9 0-16,-11 0 16,1 0-16,-10 0 15,19-19-15,-9 19 16,-10 0-16,9 0 15,21 0 1,-21 0-16,11 0 16,9 0-1,-20 0 1,30 0 0,-9 0-1,-21 0-15,1 0 16,0-20-16,-1 20 15,20 0 1,-19 0-16,0 0 0,-1 0 16,1 0-16,-1 0 15,1 0-15,0 0 16,-1 0-16,1 0 16,0-20-16,-1 20 15,1 0-15,-1 0 16,1 0-16,-10 0 15,9 0-15,21 0 16,-11 0 0,-9 0-1,-20-19 1,19 19 78,1 0-47,-10 0-16,9 0 63,1 0-48,0 0-14,-1 0-17,1 0 17,-1 0-1,1 0 16,0 0-16,-1 0 0,1 0 63</inkml:trace>
</inkml:ink>
</file>

<file path=ppt/ink/ink9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9:47.812"/>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-28 1322 0,'9'0'63,"-9"9"-48,19-9-15,-19 28 16,28-28-16,0 46 16,-10-27-16,1 18 15,-1-9-15,10 0 16,-9 9-16,0-9 16,-19 0-16,28 0 15,-28-10-15,27 1 16,-8 0-1</inkml:trace>
  <inkml:trace contextRef="#ctx0" brushRef="#br0" timeOffset="732.4458">-121 1684 0,'9'0'79,"-9"-37"-79,28 37 15,0-37-15,-9 18 16,9-9-16,9 10 0,9-19 15,-27 18 1,-1 19-16,1-37 16,0 37-16,9-28 15,-19 28-15,-9-19 16,37 19-16,-18-18 16,-1 18-1,-18-19 1,19 19-16,9-19 15,0 19 1,-28-18 0,18 18-16</inkml:trace>
  <inkml:trace contextRef="#ctx0" brushRef="#br0" timeOffset="-11545.534">335 326 0,'0'-19'16,"9"0"-1,10-18 1,-1 9-1,20-9 1,-20 19 0,1-1-16,-1 0 0,1 1 15,0-1 1,-1 19-16,10-37 0,-9 18 16,-1 19 30</inkml:trace>
  <inkml:trace contextRef="#ctx0" brushRef="#br0" timeOffset="-11989.1001">335 56 0,'0'9'31,"9"10"-15,19 27-1,0-27 1,-9 0-16,-1-1 16,1 1-16,-1-19 15,1 37-15,0-37 16,-19 19-16,28-19 15,-28 18 1</inkml:trace>
  <inkml:trace contextRef="#ctx0" brushRef="#br0" timeOffset="-12594.6401">0 0 0,'0'19'31,"0"27"-15,0-27-16,0 9 15,0 0-15,0 0 16,0 9-16,0-9 15,0-10-15,0 1 16,0-10-16,0 10 16,0-1-1,0-27 32</inkml:trace>
  <inkml:trace contextRef="#ctx0" brushRef="#br0" timeOffset="-13105.4574">-195 205 0,'9'0'78,"9"0"-63,10 0-15,10 0 16,-11-19-16,1 19 16,0 0-16,10 0 15,-11 0-15,1 0 16,-9 0-16,9 0 15,-10 0 1,1 0 15</inkml:trace>
</inkml:ink>
</file>

<file path=ppt/ink/ink9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9:38.736"/>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-335 1329 0,'28'0'47,"9"0"-32,-9 0-15,10 0 16,8 0-16,-9 0 16,19 0-16,0 0 15,-10-10-15,1 10 16,-19 0-16,-10 0 16,1 0-1</inkml:trace>
  <inkml:trace contextRef="#ctx0" brushRef="#br0" timeOffset="545.0409">9 1189 0,'0'19'31,"0"-1"-15,0 1-16,0 9 15,-18 9-15,18-9 16,0 0-16,0 0 15,0 0-15,0-10 16,0 1-16,0-1 16,9-36 46</inkml:trace>
  <inkml:trace contextRef="#ctx0" brushRef="#br0" timeOffset="1482.0562">363 1487 0,'0'-10'31,"9"-17"-15,19-1-1,-9 9-15,-1-9 16,1 0-16,18 0 0,-18-9 15,0 9-15,18-9 16,-19 9-16,1 9 16,0 1-16,-1-1 15,19-9 1</inkml:trace>
  <inkml:trace contextRef="#ctx0" brushRef="#br0" timeOffset="1071.023">410 1170 0,'9'0'47,"9"19"-31,1-19-16,0 28 15,18 0-15,-18-10 16,-1 1-16,10 0 16,9-1-16,-18 1 15,55 37 32</inkml:trace>
  <inkml:trace contextRef="#ctx0" brushRef="#br0" timeOffset="6652.6228">28 2343 0,'10'28'78,"27"0"-62,-18-10-1,-1 1-15,1 9 16,-1-9-16,1-1 15,0 1-15,-19-1 16,37-18-16,-37 28 16,28-9-16,-10 18 15,1-18 1</inkml:trace>
  <inkml:trace contextRef="#ctx0" brushRef="#br0" timeOffset="7695.4157">-37 2659 0,'0'-9'47,"10"9"-47,-10-19 15,18 1 1,1-1-16,-1 1 0,1-10 15,9 9 1,0 0-16,0 1 0,9-1 16,-18-9-1,-1 10-15,1 18 0,-1-28 16,1 28-16,-19-19 0,28 19 16,-28-18-1,28 18-15,0-19 16,-19 19 46</inkml:trace>
</inkml:ink>
</file>

<file path=ppt/ink/ink9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9:23.379"/>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-66-1088 0,'10'0'156,"8"0"-156,1 0 16,-1 0-1,1 0-15,9 0 0,0 0 16,0 0-16,9 0 16,-9 0-16,0-19 15,0 19-15,9 0 16,-9 0-16,-9 0 15,-1 0-15,1 0 16</inkml:trace>
</inkml:ink>
</file>

<file path=ppt/ink/ink9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9:26.820"/>
    </inkml:context>
    <inkml:brush xml:id="br0">
      <inkml:brushProperty name="width" value="0.05292" units="cm"/>
      <inkml:brushProperty name="height" value="0.05292" units="cm"/>
      <inkml:brushProperty name="color" value="#3165BB"/>
      <inkml:brushProperty name="fitToCurve" value="1"/>
    </inkml:brush>
  </inkml:definitions>
  <inkml:trace contextRef="#ctx0" brushRef="#br0">0 17 0,'9'0'172,"10"0"-156,9 0 0,-10 0-16,1 0 15,0-10-15,-1 10 16,1 0-16,-1 0 15,10 0-15,0 0 16,-9 0-16,9 0 16,-10 0-16,20 0 15,-29 0 1,9 0 0,1 0-1,0 0 16</inkml:trace>
</inkml:ink>
</file>

<file path=ppt/ink/ink9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1:57:55.479"/>
    </inkml:context>
    <inkml:brush xml:id="br0">
      <inkml:brushProperty name="width" value="0.05292" units="cm"/>
      <inkml:brushProperty name="height" value="0.05292" units="cm"/>
      <inkml:brushProperty name="fitToCurve" value="1"/>
    </inkml:brush>
  </inkml:definitions>
  <inkml:trace contextRef="#ctx0" brushRef="#br0">0 131 0,'8'0'219,"1"0"-203,8 0-1,0 0-15,0 0 16,1 0 0,-1 0-1,8 0 1,1 0-1,9 0 1,-10 0 0,-8 0-1,1 0-15,-1 0 16,0 0-16,-9 0 16,10 0-16,16 0 15,-25 0-15,25 0 16,-17-9-16,0 9 15,0 0-15,0 0 0,9 0 16,-9 0 0,1 0-16,-1 0 15,-9 0-15,9 0 16,1 0-16,-1 0 16,0 0-16,0 0 15,0 0-15,0 0 16,1 0-16,-1 0 15,0 0-15,0 0 16,-8 0-16,8 0 16,0 0-16,0 0 15,0 0-15,0 0 0,1 0 16,-1 0-16,0 0 16,0 0-16,9 0 15,-1 0-15,1 0 16,-9 0-16,1 0 15,7 0-15,-8 0 16,1 0-16,7 0 16,-8 0-16,1 0 15,-1 0-15,0 0 16,0 0-16,0 0 16,0 0-16,1 0 15,7 0-15,1 0 16,0 0-16,8 0 0,-8 0 15,0 0 1,-1 0-16,1 0 0,8 0 16,-8 0-16,8 0 15,9 0-15,-8 0 16,-1 0-16,-8-19 16,-1 19-16,18 0 15,-17 0-15,0 0 16,-1 0-16,1 0 15,9-19-15,-10 19 16,1 0-16,0 0 16,8 0-16,-8 0 0,0 0 15,-1-18 1,10 18-16,-10 0 0,1 0 16,0 0-16,0 0 15,8-28-15,-8 28 16,-1 0-16,1 0 15,8 0-15,-8 0 16,0 0-16,0 0 16,8-19-16,-8 19 15,-1 0-15,-7 0 16,-1 0-16,0 0 16,0 0-16,9 0 15,-9 0-15,0 0 16,0-18-16,0 18 15,0 0-15,9 0 16,-9 0 0,-34 0 77</inkml:trace>
</inkml:ink>
</file>

<file path=ppt/ink/ink9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1:57.123"/>
    </inkml:context>
    <inkml:brush xml:id="br0">
      <inkml:brushProperty name="width" value="0.05292" units="cm"/>
      <inkml:brushProperty name="height" value="0.05292" units="cm"/>
    </inkml:brush>
  </inkml:definitions>
  <inkml:trace contextRef="#ctx0" brushRef="#br0">0 144 0,'10'0'219,"8"0"-188,1 0-15,0 0-16,-10 0 15,28 0 1,-9 0-1,0 0 1,0 0 0,18 0-1,-27 0 1,0 0-16,-1 0 0,-8 0 16,8 0-1,1 0-15,-1 0 0,1 0 16,0 0-1,-1 0-15,1 0 0,-1-19 16,1 19 0,0 0-16,-1 0 0,10 0 15,0 0 1,0 0 0,9 0-1,-9 0 1,-9 0-16,-1 0 15,1 0 1,-1 0-16,-8 0 0,8 0 16,1 0-1,0 0-15,-1 0 0,10 0 16,-9 0 0,-1 0-16,10 0 15,9 0 1,-27 0-1,27 0 1,-9 0 0,0 0-1,0 0 1,0 0 0,-10 0-16,1 0 15,-1 0 1,1 0-16,9 0 15,9 0 1,-9 0 0,0 0-1,-9 0-15,-1 0 16,1 0-16,-1 0 0,10 0 31,0 0-15,0 0-1,0 0 1,9 0 0,-18 0-16,0 0 0,-10 0 15,9 0-15,1 0 16,0 0-16,-1 0 16,1 0-16,9 0 15,0 0 1,9 0-1,-9 0 1,0 0 0,0 0-1,0 0 1,9 0 0,-9 0-1,-10 0-15,29-18 31,-38 18-31,10 0 0,-1 0 16,1 0 0,0 0-16,-1 0 0,1 0 15,-1 0-15,1 0 0,0 0 16,-1 0 0,1-19-16,-1 19 15,1 0-15,0 0 16,-1 0-16,-8 0 15,8 0-15,1 0 16,-1 0-16,1 0 16,-19-19-16,28 19 15,9 0 1,-28 0-16,29 0 16,-20-28-1,1 28-15,-1 0 16,1 0-16,9 0 15,0-18 1,0 18 0,9 0-1,-9 0 1,0 0 0,-10 0-1,10 0 1,0 0-1,0 0 1,9 0 0,-9 0-1,0 0-15,0 0 32,9-19-32,-9 19 15,0 0 1,0 0-1,0 0 1,9 0 0,-9 0-1,0 0 1,0 0 0,-9 0-1,8 0-15,11 0 31,-10 0-31,-10 0 16,10 0 0</inkml:trace>
</inkml:ink>
</file>

<file path=ppt/ink/ink9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1:15.882"/>
    </inkml:context>
    <inkml:brush xml:id="br0">
      <inkml:brushProperty name="width" value="0.05292" units="cm"/>
      <inkml:brushProperty name="height" value="0.05292" units="cm"/>
      <inkml:brushProperty name="fitToCurve" value="1"/>
    </inkml:brush>
  </inkml:definitions>
  <inkml:trace contextRef="#ctx0" brushRef="#br0">1926 483 0,'9'-9'63,"10"-29"-48,-19 20-15,28-1 16,-28 1-16,0-1 0,0 10 16,0-29-1,0 20 1,0 46 31,0-10-47,0-8 15,0 8-15,0 1 16,0 0-16,19-1 16,-19 1-16,18-19 15,-18 37-15,28-37 16,0 0 0,0 0-1,-10-19 1,10-9-16,-28 1 15,0-1 1</inkml:trace>
  <inkml:trace contextRef="#ctx0" brushRef="#br0" timeOffset="-6890.2808">0 18 0,'0'-19'172,"0"28"-94,0 29-78,0-20 16,0 10-16,0 19 16,0-10-16,9 28 15,-9-9-15,0 0 16,0-19-16,0 0 16,0-9-16,0 0 15,28-9-15,-28-1 16,0 1-16,0-1 15,0 10 1,0-9-16,10-19 16</inkml:trace>
  <inkml:trace contextRef="#ctx0" brushRef="#br0" timeOffset="-5709.2806">28 27 0,'0'-19'63,"0"1"-32,0-1-15,9 19-1,-9-18-15,19 18 0,-19-19 16,19 19 0,-1-19-16,10 19 31,0 0-31,-9 0 15,-1 0 1,10 0-16,0 0 31,-28 10-31,19-10 0,-19 18 16,18-18-16,-18 19 0,19-19 16,-19 28-1,18-28-15,-18 28 0,19 9 31,-19-9-31,0-10 32,0 1-32,0 0 31,-19-19-31,19 18 16,-27-18-1,-29 38 1,37-38-1,1 18-15,-1-18 16,0 19-16,1-19 0,-1 0 16,19 18-16,-37-18 15,28 0 1,-10 0 0,0 0-1,1 0 1,27 0 62</inkml:trace>
  <inkml:trace contextRef="#ctx0" brushRef="#br0" timeOffset="-4380.6269">568 306 0,'-10'-18'93,"-8"18"-77,-19 0 0,27 0-16,-8 0 15,-10 9-15,18-9 16,10 18-16,-37-18 15,37 19-15,-18 0 16,18-1 15,9-18-31,-9 19 16,19-19 0,8 0-16,-8 0 15,0 0 1,-1 0-16,1 0 0,-1 0 15,1 0 1,0 19-16,9-19 16,-10 18-1,-18 1 1,0-1 0,0 10-1,-9-28-15,9 37 16,-37-37-1,18 28-15,0-28 0,1 19 16,-1-19 0,1 0-16,-10 0 0,9 0 15,1 0-15,-1 0 16,0 0-16,1 0 47,18-9-32,9 9 1</inkml:trace>
  <inkml:trace contextRef="#ctx0" brushRef="#br0" timeOffset="-3676.6234">707 483 0,'19'19'15,"-19"-1"1,18-18 0,1 19-1,0-19 1,-1 0 0,1 0-1,0 0 1,-1 0-1,-18-10-15,9 10 16,-9-18-16,28-1 16,-28 1-1,0-1 1,0 0 0,0 1-1,0-10 1,0 9-1,-28-9 1,10 10 0,-1 18-1,19-19-15,-28 19 16,0 0 0,10 0-1,-1 0 1,1 0-16,-10 0 15,28 19 1,-19-19-16,19 28 16,0-10-16,-19 1 15,19 0-15,0-1 16,10 1-16,18 18 16,0-37-1</inkml:trace>
  <inkml:trace contextRef="#ctx0" brushRef="#br0" timeOffset="-2820.2893">986 576 0,'0'-19'47,"10"19"0,8 0-31,-18 10-1,19-10 1,-19 9-16,0 28 16,0 0-1,-9-18-15,9 0 16,-47 9-16,28-10 15,1-18-15,-1 28 16,1-28 0,36 0 62,1 0-78,-19-9 15,37 9-15,-18 0 16,-1 0-16,1 0 16,9 0-1,-10 0 1,-18-19-16,19 19 16</inkml:trace>
  <inkml:trace contextRef="#ctx0" brushRef="#br0" timeOffset="-2230.475">1182 278 0,'-10'0'125,"10"-18"-109,-18 18-16,-1 0 31,1 18-31,18 19 15,-19-18 1,19 0-16,0 9 0,0 0 16,0-1-1,0 11-15,0-10 16,0-10-16,9 1 0,-9-1 0,19-18 16,-19 19-1,28-19-15,-10 0 0,10 0 31,-9 0-31,9-19 32,-9-9-32</inkml:trace>
  <inkml:trace contextRef="#ctx0" brushRef="#br0" timeOffset="-1674.6317">1312 464 0,'9'0'16,"10"0"-16,0 0 31,18-18-31,-9-19 31,-10 9-31,10-10 32,-28 10-32,0 10 15,0-1 1,-9 19 0,-10-18 15,1 18-31,-1 0 15,-18 28 1,37-10-16,-19 1 16,19-1-16,-18 10 15,18 0-15,0 0 16,0 9-16,0-9 16,0-9-16,0-1 15,0 10 1,9-28-16,-9 19 15,28-19-15,0 19 16,9-19 0,-28 0-1,10 0 1,-19-10-16,18 10 16,-18-18-16,19-1 15</inkml:trace>
  <inkml:trace contextRef="#ctx0" brushRef="#br0" timeOffset="-993.3014">1554 576 0,'0'-9'31,"9"-10"-15,10 19-1,-1 0 16,1 0-15,-19 9 0,0 19-1,0-9 1,-9 18 0,-10-9-16,-9-9 15,10-19 1,46 0 62,-1 18-62,20-18-1,-38 0 1,10 0-16,18 0 15,-18-9 1,-19-10 0</inkml:trace>
  <inkml:trace contextRef="#ctx0" brushRef="#br0" timeOffset="-677.5001">1842 623 0,'0'9'16,"0"28"0,0-18-16,0-10 15,0 10-15,-9 8 16,9-17-16,0 8 16,-19-18-1</inkml:trace>
</inkml:ink>
</file>

<file path=ppt/ink/ink9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11-16T22:02:05.072"/>
    </inkml:context>
    <inkml:brush xml:id="br0">
      <inkml:brushProperty name="width" value="0.05292" units="cm"/>
      <inkml:brushProperty name="height" value="0.05292" units="cm"/>
      <inkml:brushProperty name="fitToCurve" value="1"/>
    </inkml:brush>
  </inkml:definitions>
  <inkml:trace contextRef="#ctx0" brushRef="#br0">8134 2297 0,'9'0'79,"-9"9"-64,0 1 16,19-10-31,-19 18 16,18 10 0,-18 0-16,19-9 15,-19 18 1,19-9-16,-19-19 16,0 10-16,28-1 15,-28 1-15,18 9 16,-18 0-16,19-10 15,-19 1-15,0 0 16,18-1-16,-18 10 16,19-28-1,-19 28-15,19-9 16,-19-1 0,18-18-1,-18 19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150EA-099E-4F45-85DA-AE878E6300FC}" type="datetimeFigureOut">
              <a:rPr lang="it-IT" smtClean="0"/>
              <a:t>16/11/2024</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7288-CA09-4A47-BF65-47CFF6CF983D}" type="slidenum">
              <a:rPr lang="it-IT" smtClean="0"/>
              <a:t>‹N›</a:t>
            </a:fld>
            <a:endParaRPr lang="it-IT"/>
          </a:p>
        </p:txBody>
      </p:sp>
    </p:spTree>
    <p:extLst>
      <p:ext uri="{BB962C8B-B14F-4D97-AF65-F5344CB8AC3E}">
        <p14:creationId xmlns:p14="http://schemas.microsoft.com/office/powerpoint/2010/main" val="419463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D63BA5D-A2F7-464F-9035-4662F7AF197B}" type="slidenum">
              <a:rPr lang="it-IT" smtClean="0"/>
              <a:pPr/>
              <a:t>1</a:t>
            </a:fld>
            <a:endParaRPr lang="it-IT"/>
          </a:p>
        </p:txBody>
      </p:sp>
    </p:spTree>
    <p:extLst>
      <p:ext uri="{BB962C8B-B14F-4D97-AF65-F5344CB8AC3E}">
        <p14:creationId xmlns:p14="http://schemas.microsoft.com/office/powerpoint/2010/main" val="258062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16/11/2024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16/11/2024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16/11/2024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16/11/2024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16/11/2024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16/11/2024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16/11/2024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56.emf"/><Relationship Id="rId18" Type="http://schemas.openxmlformats.org/officeDocument/2006/relationships/customXml" Target="../ink/ink61.xml"/><Relationship Id="rId26" Type="http://schemas.openxmlformats.org/officeDocument/2006/relationships/customXml" Target="../ink/ink65.xml"/><Relationship Id="rId3" Type="http://schemas.openxmlformats.org/officeDocument/2006/relationships/image" Target="../media/image51.png"/><Relationship Id="rId21" Type="http://schemas.openxmlformats.org/officeDocument/2006/relationships/image" Target="../media/image60.emf"/><Relationship Id="rId7" Type="http://schemas.openxmlformats.org/officeDocument/2006/relationships/image" Target="../media/image530.emf"/><Relationship Id="rId12" Type="http://schemas.openxmlformats.org/officeDocument/2006/relationships/customXml" Target="../ink/ink58.xml"/><Relationship Id="rId17" Type="http://schemas.openxmlformats.org/officeDocument/2006/relationships/image" Target="../media/image58.emf"/><Relationship Id="rId25" Type="http://schemas.openxmlformats.org/officeDocument/2006/relationships/image" Target="../media/image62.emf"/><Relationship Id="rId33" Type="http://schemas.openxmlformats.org/officeDocument/2006/relationships/image" Target="../media/image66.emf"/><Relationship Id="rId2" Type="http://schemas.openxmlformats.org/officeDocument/2006/relationships/image" Target="../media/image50.png"/><Relationship Id="rId16" Type="http://schemas.openxmlformats.org/officeDocument/2006/relationships/customXml" Target="../ink/ink60.xml"/><Relationship Id="rId20" Type="http://schemas.openxmlformats.org/officeDocument/2006/relationships/customXml" Target="../ink/ink62.xml"/><Relationship Id="rId29" Type="http://schemas.openxmlformats.org/officeDocument/2006/relationships/image" Target="../media/image64.emf"/><Relationship Id="rId1" Type="http://schemas.openxmlformats.org/officeDocument/2006/relationships/slideLayout" Target="../slideLayouts/slideLayout2.xml"/><Relationship Id="rId6" Type="http://schemas.openxmlformats.org/officeDocument/2006/relationships/customXml" Target="../ink/ink55.xml"/><Relationship Id="rId11" Type="http://schemas.openxmlformats.org/officeDocument/2006/relationships/image" Target="../media/image55.emf"/><Relationship Id="rId24" Type="http://schemas.openxmlformats.org/officeDocument/2006/relationships/customXml" Target="../ink/ink64.xml"/><Relationship Id="rId32" Type="http://schemas.openxmlformats.org/officeDocument/2006/relationships/customXml" Target="../ink/ink68.xml"/><Relationship Id="rId5" Type="http://schemas.openxmlformats.org/officeDocument/2006/relationships/image" Target="../media/image520.emf"/><Relationship Id="rId15" Type="http://schemas.openxmlformats.org/officeDocument/2006/relationships/image" Target="../media/image57.emf"/><Relationship Id="rId23" Type="http://schemas.openxmlformats.org/officeDocument/2006/relationships/image" Target="../media/image61.emf"/><Relationship Id="rId28" Type="http://schemas.openxmlformats.org/officeDocument/2006/relationships/customXml" Target="../ink/ink66.xml"/><Relationship Id="rId10" Type="http://schemas.openxmlformats.org/officeDocument/2006/relationships/customXml" Target="../ink/ink57.xml"/><Relationship Id="rId19" Type="http://schemas.openxmlformats.org/officeDocument/2006/relationships/image" Target="../media/image59.emf"/><Relationship Id="rId31" Type="http://schemas.openxmlformats.org/officeDocument/2006/relationships/image" Target="../media/image65.emf"/><Relationship Id="rId4" Type="http://schemas.openxmlformats.org/officeDocument/2006/relationships/customXml" Target="../ink/ink54.xml"/><Relationship Id="rId9" Type="http://schemas.openxmlformats.org/officeDocument/2006/relationships/image" Target="../media/image54.emf"/><Relationship Id="rId14" Type="http://schemas.openxmlformats.org/officeDocument/2006/relationships/customXml" Target="../ink/ink59.xml"/><Relationship Id="rId22" Type="http://schemas.openxmlformats.org/officeDocument/2006/relationships/customXml" Target="../ink/ink63.xml"/><Relationship Id="rId27" Type="http://schemas.openxmlformats.org/officeDocument/2006/relationships/image" Target="../media/image63.emf"/><Relationship Id="rId30" Type="http://schemas.openxmlformats.org/officeDocument/2006/relationships/customXml" Target="../ink/ink67.xml"/><Relationship Id="rId8" Type="http://schemas.openxmlformats.org/officeDocument/2006/relationships/customXml" Target="../ink/ink5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5"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4.emf"/><Relationship Id="rId13" Type="http://schemas.openxmlformats.org/officeDocument/2006/relationships/customXml" Target="../ink/ink74.xml"/><Relationship Id="rId18" Type="http://schemas.openxmlformats.org/officeDocument/2006/relationships/image" Target="../media/image99.emf"/><Relationship Id="rId21" Type="http://schemas.openxmlformats.org/officeDocument/2006/relationships/customXml" Target="../ink/ink78.xml"/><Relationship Id="rId7" Type="http://schemas.openxmlformats.org/officeDocument/2006/relationships/customXml" Target="../ink/ink71.xml"/><Relationship Id="rId12" Type="http://schemas.openxmlformats.org/officeDocument/2006/relationships/image" Target="../media/image96.emf"/><Relationship Id="rId17" Type="http://schemas.openxmlformats.org/officeDocument/2006/relationships/customXml" Target="../ink/ink76.xml"/><Relationship Id="rId25" Type="http://schemas.openxmlformats.org/officeDocument/2006/relationships/image" Target="../media/image15.png"/><Relationship Id="rId2" Type="http://schemas.openxmlformats.org/officeDocument/2006/relationships/customXml" Target="../ink/ink69.xml"/><Relationship Id="rId16" Type="http://schemas.openxmlformats.org/officeDocument/2006/relationships/image" Target="../media/image98.emf"/><Relationship Id="rId20" Type="http://schemas.openxmlformats.org/officeDocument/2006/relationships/image" Target="../media/image100.emf"/><Relationship Id="rId1" Type="http://schemas.openxmlformats.org/officeDocument/2006/relationships/slideLayout" Target="../slideLayouts/slideLayout2.xml"/><Relationship Id="rId6" Type="http://schemas.openxmlformats.org/officeDocument/2006/relationships/image" Target="../media/image93.emf"/><Relationship Id="rId11" Type="http://schemas.openxmlformats.org/officeDocument/2006/relationships/customXml" Target="../ink/ink73.xml"/><Relationship Id="rId24" Type="http://schemas.openxmlformats.org/officeDocument/2006/relationships/image" Target="../media/image102.emf"/><Relationship Id="rId5" Type="http://schemas.openxmlformats.org/officeDocument/2006/relationships/customXml" Target="../ink/ink70.xml"/><Relationship Id="rId15" Type="http://schemas.openxmlformats.org/officeDocument/2006/relationships/customXml" Target="../ink/ink75.xml"/><Relationship Id="rId23" Type="http://schemas.openxmlformats.org/officeDocument/2006/relationships/customXml" Target="../ink/ink79.xml"/><Relationship Id="rId10" Type="http://schemas.openxmlformats.org/officeDocument/2006/relationships/image" Target="../media/image95.emf"/><Relationship Id="rId19" Type="http://schemas.openxmlformats.org/officeDocument/2006/relationships/customXml" Target="../ink/ink77.xml"/><Relationship Id="rId4" Type="http://schemas.openxmlformats.org/officeDocument/2006/relationships/image" Target="../media/image92.emf"/><Relationship Id="rId9" Type="http://schemas.openxmlformats.org/officeDocument/2006/relationships/customXml" Target="../ink/ink72.xml"/><Relationship Id="rId14" Type="http://schemas.openxmlformats.org/officeDocument/2006/relationships/image" Target="../media/image97.emf"/><Relationship Id="rId22" Type="http://schemas.openxmlformats.org/officeDocument/2006/relationships/image" Target="../media/image101.emf"/></Relationships>
</file>

<file path=ppt/slides/_rels/slide23.xml.rels><?xml version="1.0" encoding="UTF-8" standalone="yes"?>
<Relationships xmlns="http://schemas.openxmlformats.org/package/2006/relationships"><Relationship Id="rId8" Type="http://schemas.openxmlformats.org/officeDocument/2006/relationships/image" Target="../media/image106.emf"/><Relationship Id="rId13" Type="http://schemas.openxmlformats.org/officeDocument/2006/relationships/customXml" Target="../ink/ink85.xml"/><Relationship Id="rId18" Type="http://schemas.openxmlformats.org/officeDocument/2006/relationships/image" Target="../media/image111.emf"/><Relationship Id="rId3" Type="http://schemas.openxmlformats.org/officeDocument/2006/relationships/customXml" Target="../ink/ink80.xml"/><Relationship Id="rId7" Type="http://schemas.openxmlformats.org/officeDocument/2006/relationships/customXml" Target="../ink/ink82.xml"/><Relationship Id="rId12" Type="http://schemas.openxmlformats.org/officeDocument/2006/relationships/image" Target="../media/image108.emf"/><Relationship Id="rId17" Type="http://schemas.openxmlformats.org/officeDocument/2006/relationships/customXml" Target="../ink/ink87.xml"/><Relationship Id="rId2" Type="http://schemas.openxmlformats.org/officeDocument/2006/relationships/image" Target="../media/image103.png"/><Relationship Id="rId16" Type="http://schemas.openxmlformats.org/officeDocument/2006/relationships/image" Target="../media/image110.emf"/><Relationship Id="rId20" Type="http://schemas.openxmlformats.org/officeDocument/2006/relationships/image" Target="../media/image112.emf"/><Relationship Id="rId1" Type="http://schemas.openxmlformats.org/officeDocument/2006/relationships/slideLayout" Target="../slideLayouts/slideLayout2.xml"/><Relationship Id="rId6" Type="http://schemas.openxmlformats.org/officeDocument/2006/relationships/image" Target="../media/image105.emf"/><Relationship Id="rId11" Type="http://schemas.openxmlformats.org/officeDocument/2006/relationships/customXml" Target="../ink/ink84.xml"/><Relationship Id="rId5" Type="http://schemas.openxmlformats.org/officeDocument/2006/relationships/customXml" Target="../ink/ink81.xml"/><Relationship Id="rId15" Type="http://schemas.openxmlformats.org/officeDocument/2006/relationships/customXml" Target="../ink/ink86.xml"/><Relationship Id="rId10" Type="http://schemas.openxmlformats.org/officeDocument/2006/relationships/image" Target="../media/image107.emf"/><Relationship Id="rId19" Type="http://schemas.openxmlformats.org/officeDocument/2006/relationships/customXml" Target="../ink/ink88.xml"/><Relationship Id="rId4" Type="http://schemas.openxmlformats.org/officeDocument/2006/relationships/image" Target="../media/image104.emf"/><Relationship Id="rId9" Type="http://schemas.openxmlformats.org/officeDocument/2006/relationships/customXml" Target="../ink/ink83.xml"/><Relationship Id="rId14" Type="http://schemas.openxmlformats.org/officeDocument/2006/relationships/image" Target="../media/image109.emf"/></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customXml" Target="../ink/ink94.xml"/><Relationship Id="rId18" Type="http://schemas.openxmlformats.org/officeDocument/2006/relationships/image" Target="../media/image74.emf"/><Relationship Id="rId26" Type="http://schemas.openxmlformats.org/officeDocument/2006/relationships/image" Target="../media/image78.emf"/><Relationship Id="rId39" Type="http://schemas.openxmlformats.org/officeDocument/2006/relationships/customXml" Target="../ink/ink107.xml"/><Relationship Id="rId21" Type="http://schemas.openxmlformats.org/officeDocument/2006/relationships/customXml" Target="../ink/ink98.xml"/><Relationship Id="rId34" Type="http://schemas.openxmlformats.org/officeDocument/2006/relationships/image" Target="../media/image82.emf"/><Relationship Id="rId42" Type="http://schemas.openxmlformats.org/officeDocument/2006/relationships/image" Target="../media/image86.emf"/><Relationship Id="rId47" Type="http://schemas.openxmlformats.org/officeDocument/2006/relationships/customXml" Target="../ink/ink111.xml"/><Relationship Id="rId50" Type="http://schemas.openxmlformats.org/officeDocument/2006/relationships/image" Target="../media/image90.emf"/><Relationship Id="rId7" Type="http://schemas.openxmlformats.org/officeDocument/2006/relationships/customXml" Target="../ink/ink91.xml"/><Relationship Id="rId2" Type="http://schemas.openxmlformats.org/officeDocument/2006/relationships/image" Target="../media/image140.png"/><Relationship Id="rId16" Type="http://schemas.openxmlformats.org/officeDocument/2006/relationships/image" Target="../media/image73.emf"/><Relationship Id="rId29" Type="http://schemas.openxmlformats.org/officeDocument/2006/relationships/customXml" Target="../ink/ink102.xml"/><Relationship Id="rId11" Type="http://schemas.openxmlformats.org/officeDocument/2006/relationships/customXml" Target="../ink/ink93.xml"/><Relationship Id="rId24" Type="http://schemas.openxmlformats.org/officeDocument/2006/relationships/image" Target="../media/image77.emf"/><Relationship Id="rId32" Type="http://schemas.openxmlformats.org/officeDocument/2006/relationships/image" Target="../media/image81.emf"/><Relationship Id="rId37" Type="http://schemas.openxmlformats.org/officeDocument/2006/relationships/customXml" Target="../ink/ink106.xml"/><Relationship Id="rId40" Type="http://schemas.openxmlformats.org/officeDocument/2006/relationships/image" Target="../media/image85.emf"/><Relationship Id="rId45" Type="http://schemas.openxmlformats.org/officeDocument/2006/relationships/customXml" Target="../ink/ink110.xml"/><Relationship Id="rId5" Type="http://schemas.openxmlformats.org/officeDocument/2006/relationships/customXml" Target="../ink/ink90.xml"/><Relationship Id="rId15" Type="http://schemas.openxmlformats.org/officeDocument/2006/relationships/customXml" Target="../ink/ink95.xml"/><Relationship Id="rId23" Type="http://schemas.openxmlformats.org/officeDocument/2006/relationships/customXml" Target="../ink/ink99.xml"/><Relationship Id="rId28" Type="http://schemas.openxmlformats.org/officeDocument/2006/relationships/image" Target="../media/image79.emf"/><Relationship Id="rId36" Type="http://schemas.openxmlformats.org/officeDocument/2006/relationships/image" Target="../media/image83.emf"/><Relationship Id="rId49" Type="http://schemas.openxmlformats.org/officeDocument/2006/relationships/customXml" Target="../ink/ink112.xml"/><Relationship Id="rId10" Type="http://schemas.openxmlformats.org/officeDocument/2006/relationships/image" Target="../media/image70.emf"/><Relationship Id="rId19" Type="http://schemas.openxmlformats.org/officeDocument/2006/relationships/customXml" Target="../ink/ink97.xml"/><Relationship Id="rId31" Type="http://schemas.openxmlformats.org/officeDocument/2006/relationships/customXml" Target="../ink/ink103.xml"/><Relationship Id="rId44" Type="http://schemas.openxmlformats.org/officeDocument/2006/relationships/image" Target="../media/image87.emf"/><Relationship Id="rId4" Type="http://schemas.openxmlformats.org/officeDocument/2006/relationships/image" Target="../media/image67.emf"/><Relationship Id="rId9" Type="http://schemas.openxmlformats.org/officeDocument/2006/relationships/customXml" Target="../ink/ink92.xml"/><Relationship Id="rId14" Type="http://schemas.openxmlformats.org/officeDocument/2006/relationships/image" Target="../media/image72.emf"/><Relationship Id="rId22" Type="http://schemas.openxmlformats.org/officeDocument/2006/relationships/image" Target="../media/image76.emf"/><Relationship Id="rId27" Type="http://schemas.openxmlformats.org/officeDocument/2006/relationships/customXml" Target="../ink/ink101.xml"/><Relationship Id="rId30" Type="http://schemas.openxmlformats.org/officeDocument/2006/relationships/image" Target="../media/image80.emf"/><Relationship Id="rId35" Type="http://schemas.openxmlformats.org/officeDocument/2006/relationships/customXml" Target="../ink/ink105.xml"/><Relationship Id="rId43" Type="http://schemas.openxmlformats.org/officeDocument/2006/relationships/customXml" Target="../ink/ink109.xml"/><Relationship Id="rId48" Type="http://schemas.openxmlformats.org/officeDocument/2006/relationships/image" Target="../media/image89.emf"/><Relationship Id="rId8" Type="http://schemas.openxmlformats.org/officeDocument/2006/relationships/image" Target="../media/image69.emf"/><Relationship Id="rId3" Type="http://schemas.openxmlformats.org/officeDocument/2006/relationships/customXml" Target="../ink/ink89.xml"/><Relationship Id="rId12" Type="http://schemas.openxmlformats.org/officeDocument/2006/relationships/image" Target="../media/image71.emf"/><Relationship Id="rId17" Type="http://schemas.openxmlformats.org/officeDocument/2006/relationships/customXml" Target="../ink/ink96.xml"/><Relationship Id="rId25" Type="http://schemas.openxmlformats.org/officeDocument/2006/relationships/customXml" Target="../ink/ink100.xml"/><Relationship Id="rId33" Type="http://schemas.openxmlformats.org/officeDocument/2006/relationships/customXml" Target="../ink/ink104.xml"/><Relationship Id="rId38" Type="http://schemas.openxmlformats.org/officeDocument/2006/relationships/image" Target="../media/image84.emf"/><Relationship Id="rId46" Type="http://schemas.openxmlformats.org/officeDocument/2006/relationships/image" Target="../media/image88.emf"/><Relationship Id="rId20" Type="http://schemas.openxmlformats.org/officeDocument/2006/relationships/image" Target="../media/image75.emf"/><Relationship Id="rId41" Type="http://schemas.openxmlformats.org/officeDocument/2006/relationships/customXml" Target="../ink/ink108.xml"/><Relationship Id="rId1" Type="http://schemas.openxmlformats.org/officeDocument/2006/relationships/slideLayout" Target="../slideLayouts/slideLayout2.xml"/><Relationship Id="rId6" Type="http://schemas.openxmlformats.org/officeDocument/2006/relationships/image" Target="../media/image68.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emf"/><Relationship Id="rId18" Type="http://schemas.openxmlformats.org/officeDocument/2006/relationships/customXml" Target="../ink/ink8.xml"/><Relationship Id="rId3" Type="http://schemas.openxmlformats.org/officeDocument/2006/relationships/image" Target="../media/image10.png"/><Relationship Id="rId21" Type="http://schemas.openxmlformats.org/officeDocument/2006/relationships/image" Target="../media/image19.emf"/><Relationship Id="rId7" Type="http://schemas.openxmlformats.org/officeDocument/2006/relationships/image" Target="../media/image12.emf"/><Relationship Id="rId12" Type="http://schemas.openxmlformats.org/officeDocument/2006/relationships/customXml" Target="../ink/ink5.xml"/><Relationship Id="rId17" Type="http://schemas.openxmlformats.org/officeDocument/2006/relationships/image" Target="../media/image17.emf"/><Relationship Id="rId2" Type="http://schemas.openxmlformats.org/officeDocument/2006/relationships/image" Target="../media/image9.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23" Type="http://schemas.openxmlformats.org/officeDocument/2006/relationships/image" Target="../media/image20.emf"/><Relationship Id="rId10" Type="http://schemas.openxmlformats.org/officeDocument/2006/relationships/customXml" Target="../ink/ink4.xml"/><Relationship Id="rId19" Type="http://schemas.openxmlformats.org/officeDocument/2006/relationships/image" Target="../media/image18.emf"/><Relationship Id="rId4" Type="http://schemas.openxmlformats.org/officeDocument/2006/relationships/customXml" Target="../ink/ink1.xml"/><Relationship Id="rId9" Type="http://schemas.openxmlformats.org/officeDocument/2006/relationships/image" Target="../media/image13.emf"/><Relationship Id="rId14" Type="http://schemas.openxmlformats.org/officeDocument/2006/relationships/customXml" Target="../ink/ink6.xml"/><Relationship Id="rId22" Type="http://schemas.openxmlformats.org/officeDocument/2006/relationships/customXml" Target="../ink/ink10.xml"/></Relationships>
</file>

<file path=ppt/slides/_rels/slide8.xml.rels><?xml version="1.0" encoding="UTF-8" standalone="yes"?>
<Relationships xmlns="http://schemas.openxmlformats.org/package/2006/relationships"><Relationship Id="rId26" Type="http://schemas.openxmlformats.org/officeDocument/2006/relationships/customXml" Target="../ink/ink22.xml"/><Relationship Id="rId21" Type="http://schemas.openxmlformats.org/officeDocument/2006/relationships/image" Target="../media/image19.emf"/><Relationship Id="rId42" Type="http://schemas.openxmlformats.org/officeDocument/2006/relationships/customXml" Target="../ink/ink30.xml"/><Relationship Id="rId47" Type="http://schemas.openxmlformats.org/officeDocument/2006/relationships/image" Target="../media/image32.emf"/><Relationship Id="rId63" Type="http://schemas.openxmlformats.org/officeDocument/2006/relationships/image" Target="../media/image40.emf"/><Relationship Id="rId68" Type="http://schemas.openxmlformats.org/officeDocument/2006/relationships/customXml" Target="../ink/ink43.xml"/><Relationship Id="rId84" Type="http://schemas.openxmlformats.org/officeDocument/2006/relationships/customXml" Target="../ink/ink51.xml"/><Relationship Id="rId89" Type="http://schemas.openxmlformats.org/officeDocument/2006/relationships/image" Target="../media/image53.emf"/><Relationship Id="rId16" Type="http://schemas.openxmlformats.org/officeDocument/2006/relationships/customXml" Target="../ink/ink17.xml"/><Relationship Id="rId11" Type="http://schemas.openxmlformats.org/officeDocument/2006/relationships/image" Target="../media/image14.emf"/><Relationship Id="rId32" Type="http://schemas.openxmlformats.org/officeDocument/2006/relationships/customXml" Target="../ink/ink25.xml"/><Relationship Id="rId37" Type="http://schemas.openxmlformats.org/officeDocument/2006/relationships/image" Target="../media/image27.emf"/><Relationship Id="rId53" Type="http://schemas.openxmlformats.org/officeDocument/2006/relationships/image" Target="../media/image35.emf"/><Relationship Id="rId58" Type="http://schemas.openxmlformats.org/officeDocument/2006/relationships/customXml" Target="../ink/ink38.xml"/><Relationship Id="rId74" Type="http://schemas.openxmlformats.org/officeDocument/2006/relationships/customXml" Target="../ink/ink46.xml"/><Relationship Id="rId79" Type="http://schemas.openxmlformats.org/officeDocument/2006/relationships/image" Target="../media/image48.emf"/><Relationship Id="rId5" Type="http://schemas.openxmlformats.org/officeDocument/2006/relationships/image" Target="../media/image11.emf"/><Relationship Id="rId14" Type="http://schemas.openxmlformats.org/officeDocument/2006/relationships/customXml" Target="../ink/ink16.xml"/><Relationship Id="rId22" Type="http://schemas.openxmlformats.org/officeDocument/2006/relationships/customXml" Target="../ink/ink20.xml"/><Relationship Id="rId27" Type="http://schemas.openxmlformats.org/officeDocument/2006/relationships/image" Target="../media/image22.emf"/><Relationship Id="rId30" Type="http://schemas.openxmlformats.org/officeDocument/2006/relationships/customXml" Target="../ink/ink24.xml"/><Relationship Id="rId35" Type="http://schemas.openxmlformats.org/officeDocument/2006/relationships/image" Target="../media/image26.emf"/><Relationship Id="rId43" Type="http://schemas.openxmlformats.org/officeDocument/2006/relationships/image" Target="../media/image30.emf"/><Relationship Id="rId48" Type="http://schemas.openxmlformats.org/officeDocument/2006/relationships/customXml" Target="../ink/ink33.xml"/><Relationship Id="rId56" Type="http://schemas.openxmlformats.org/officeDocument/2006/relationships/customXml" Target="../ink/ink37.xml"/><Relationship Id="rId64" Type="http://schemas.openxmlformats.org/officeDocument/2006/relationships/customXml" Target="../ink/ink41.xml"/><Relationship Id="rId69" Type="http://schemas.openxmlformats.org/officeDocument/2006/relationships/image" Target="../media/image43.emf"/><Relationship Id="rId77" Type="http://schemas.openxmlformats.org/officeDocument/2006/relationships/image" Target="../media/image47.emf"/><Relationship Id="rId8" Type="http://schemas.openxmlformats.org/officeDocument/2006/relationships/customXml" Target="../ink/ink13.xml"/><Relationship Id="rId51" Type="http://schemas.openxmlformats.org/officeDocument/2006/relationships/image" Target="../media/image34.emf"/><Relationship Id="rId72" Type="http://schemas.openxmlformats.org/officeDocument/2006/relationships/customXml" Target="../ink/ink45.xml"/><Relationship Id="rId80" Type="http://schemas.openxmlformats.org/officeDocument/2006/relationships/customXml" Target="../ink/ink49.xml"/><Relationship Id="rId85" Type="http://schemas.openxmlformats.org/officeDocument/2006/relationships/image" Target="../media/image51.emf"/><Relationship Id="rId3" Type="http://schemas.openxmlformats.org/officeDocument/2006/relationships/image" Target="../media/image10.png"/><Relationship Id="rId12" Type="http://schemas.openxmlformats.org/officeDocument/2006/relationships/customXml" Target="../ink/ink15.xml"/><Relationship Id="rId17" Type="http://schemas.openxmlformats.org/officeDocument/2006/relationships/image" Target="../media/image17.emf"/><Relationship Id="rId25" Type="http://schemas.openxmlformats.org/officeDocument/2006/relationships/image" Target="../media/image21.emf"/><Relationship Id="rId33" Type="http://schemas.openxmlformats.org/officeDocument/2006/relationships/image" Target="../media/image25.emf"/><Relationship Id="rId38" Type="http://schemas.openxmlformats.org/officeDocument/2006/relationships/customXml" Target="../ink/ink28.xml"/><Relationship Id="rId46" Type="http://schemas.openxmlformats.org/officeDocument/2006/relationships/customXml" Target="../ink/ink32.xml"/><Relationship Id="rId59" Type="http://schemas.openxmlformats.org/officeDocument/2006/relationships/image" Target="../media/image38.emf"/><Relationship Id="rId67" Type="http://schemas.openxmlformats.org/officeDocument/2006/relationships/image" Target="../media/image42.emf"/><Relationship Id="rId20" Type="http://schemas.openxmlformats.org/officeDocument/2006/relationships/customXml" Target="../ink/ink19.xml"/><Relationship Id="rId41" Type="http://schemas.openxmlformats.org/officeDocument/2006/relationships/image" Target="../media/image29.emf"/><Relationship Id="rId54" Type="http://schemas.openxmlformats.org/officeDocument/2006/relationships/customXml" Target="../ink/ink36.xml"/><Relationship Id="rId62" Type="http://schemas.openxmlformats.org/officeDocument/2006/relationships/customXml" Target="../ink/ink40.xml"/><Relationship Id="rId70" Type="http://schemas.openxmlformats.org/officeDocument/2006/relationships/customXml" Target="../ink/ink44.xml"/><Relationship Id="rId75" Type="http://schemas.openxmlformats.org/officeDocument/2006/relationships/image" Target="../media/image46.emf"/><Relationship Id="rId83" Type="http://schemas.openxmlformats.org/officeDocument/2006/relationships/image" Target="../media/image50.emf"/><Relationship Id="rId88" Type="http://schemas.openxmlformats.org/officeDocument/2006/relationships/customXml" Target="../ink/ink53.xml"/><Relationship Id="rId1" Type="http://schemas.openxmlformats.org/officeDocument/2006/relationships/slideLayout" Target="../slideLayouts/slideLayout2.xml"/><Relationship Id="rId6" Type="http://schemas.openxmlformats.org/officeDocument/2006/relationships/customXml" Target="../ink/ink12.xml"/><Relationship Id="rId15" Type="http://schemas.openxmlformats.org/officeDocument/2006/relationships/image" Target="../media/image16.emf"/><Relationship Id="rId23" Type="http://schemas.openxmlformats.org/officeDocument/2006/relationships/image" Target="../media/image20.emf"/><Relationship Id="rId28" Type="http://schemas.openxmlformats.org/officeDocument/2006/relationships/customXml" Target="../ink/ink23.xml"/><Relationship Id="rId36" Type="http://schemas.openxmlformats.org/officeDocument/2006/relationships/customXml" Target="../ink/ink27.xml"/><Relationship Id="rId49" Type="http://schemas.openxmlformats.org/officeDocument/2006/relationships/image" Target="../media/image33.emf"/><Relationship Id="rId57" Type="http://schemas.openxmlformats.org/officeDocument/2006/relationships/image" Target="../media/image37.emf"/><Relationship Id="rId10" Type="http://schemas.openxmlformats.org/officeDocument/2006/relationships/customXml" Target="../ink/ink14.xml"/><Relationship Id="rId31" Type="http://schemas.openxmlformats.org/officeDocument/2006/relationships/image" Target="../media/image24.emf"/><Relationship Id="rId44" Type="http://schemas.openxmlformats.org/officeDocument/2006/relationships/customXml" Target="../ink/ink31.xml"/><Relationship Id="rId52" Type="http://schemas.openxmlformats.org/officeDocument/2006/relationships/customXml" Target="../ink/ink35.xml"/><Relationship Id="rId60" Type="http://schemas.openxmlformats.org/officeDocument/2006/relationships/customXml" Target="../ink/ink39.xml"/><Relationship Id="rId65" Type="http://schemas.openxmlformats.org/officeDocument/2006/relationships/image" Target="../media/image41.emf"/><Relationship Id="rId73" Type="http://schemas.openxmlformats.org/officeDocument/2006/relationships/image" Target="../media/image45.emf"/><Relationship Id="rId78" Type="http://schemas.openxmlformats.org/officeDocument/2006/relationships/customXml" Target="../ink/ink48.xml"/><Relationship Id="rId81" Type="http://schemas.openxmlformats.org/officeDocument/2006/relationships/image" Target="../media/image49.emf"/><Relationship Id="rId86" Type="http://schemas.openxmlformats.org/officeDocument/2006/relationships/customXml" Target="../ink/ink52.xml"/><Relationship Id="rId4" Type="http://schemas.openxmlformats.org/officeDocument/2006/relationships/customXml" Target="../ink/ink11.xml"/><Relationship Id="rId9" Type="http://schemas.openxmlformats.org/officeDocument/2006/relationships/image" Target="../media/image13.emf"/><Relationship Id="rId13" Type="http://schemas.openxmlformats.org/officeDocument/2006/relationships/image" Target="../media/image15.emf"/><Relationship Id="rId18" Type="http://schemas.openxmlformats.org/officeDocument/2006/relationships/customXml" Target="../ink/ink18.xml"/><Relationship Id="rId39" Type="http://schemas.openxmlformats.org/officeDocument/2006/relationships/image" Target="../media/image28.emf"/><Relationship Id="rId34" Type="http://schemas.openxmlformats.org/officeDocument/2006/relationships/customXml" Target="../ink/ink26.xml"/><Relationship Id="rId50" Type="http://schemas.openxmlformats.org/officeDocument/2006/relationships/customXml" Target="../ink/ink34.xml"/><Relationship Id="rId55" Type="http://schemas.openxmlformats.org/officeDocument/2006/relationships/image" Target="../media/image36.emf"/><Relationship Id="rId76" Type="http://schemas.openxmlformats.org/officeDocument/2006/relationships/customXml" Target="../ink/ink47.xml"/><Relationship Id="rId7" Type="http://schemas.openxmlformats.org/officeDocument/2006/relationships/image" Target="../media/image12.emf"/><Relationship Id="rId71" Type="http://schemas.openxmlformats.org/officeDocument/2006/relationships/image" Target="../media/image44.emf"/><Relationship Id="rId2" Type="http://schemas.openxmlformats.org/officeDocument/2006/relationships/image" Target="../media/image9.png"/><Relationship Id="rId29" Type="http://schemas.openxmlformats.org/officeDocument/2006/relationships/image" Target="../media/image23.emf"/><Relationship Id="rId24" Type="http://schemas.openxmlformats.org/officeDocument/2006/relationships/customXml" Target="../ink/ink21.xml"/><Relationship Id="rId40" Type="http://schemas.openxmlformats.org/officeDocument/2006/relationships/customXml" Target="../ink/ink29.xml"/><Relationship Id="rId45" Type="http://schemas.openxmlformats.org/officeDocument/2006/relationships/image" Target="../media/image31.emf"/><Relationship Id="rId66" Type="http://schemas.openxmlformats.org/officeDocument/2006/relationships/customXml" Target="../ink/ink42.xml"/><Relationship Id="rId87" Type="http://schemas.openxmlformats.org/officeDocument/2006/relationships/image" Target="../media/image52.emf"/><Relationship Id="rId61" Type="http://schemas.openxmlformats.org/officeDocument/2006/relationships/image" Target="../media/image39.emf"/><Relationship Id="rId82" Type="http://schemas.openxmlformats.org/officeDocument/2006/relationships/customXml" Target="../ink/ink50.xml"/><Relationship Id="rId19"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006" y="30798"/>
            <a:ext cx="7523812" cy="563562"/>
          </a:xfrm>
        </p:spPr>
        <p:txBody>
          <a:bodyPr>
            <a:noAutofit/>
          </a:bodyPr>
          <a:lstStyle/>
          <a:p>
            <a:r>
              <a:rPr lang="it-IT" sz="3200" dirty="0">
                <a:solidFill>
                  <a:srgbClr val="0070C0"/>
                </a:solidFill>
              </a:rPr>
              <a:t>Reazioni reversibili ed equilibrio dinamico</a:t>
            </a:r>
            <a:endParaRPr lang="it-IT" sz="3200" dirty="0"/>
          </a:p>
        </p:txBody>
      </p:sp>
      <p:sp>
        <p:nvSpPr>
          <p:cNvPr id="14" name="Segnaposto numero diapositiva 13"/>
          <p:cNvSpPr>
            <a:spLocks noGrp="1"/>
          </p:cNvSpPr>
          <p:nvPr>
            <p:ph type="sldNum" sz="quarter" idx="12"/>
          </p:nvPr>
        </p:nvSpPr>
        <p:spPr/>
        <p:txBody>
          <a:bodyPr/>
          <a:lstStyle/>
          <a:p>
            <a:fld id="{A77D6A5A-7EAA-4DB4-B3BA-B3FCA63BD357}" type="slidenum">
              <a:rPr lang="it-IT" smtClean="0"/>
              <a:pPr/>
              <a:t>1</a:t>
            </a:fld>
            <a:endParaRPr lang="it-IT" dirty="0"/>
          </a:p>
        </p:txBody>
      </p:sp>
      <p:sp>
        <p:nvSpPr>
          <p:cNvPr id="58" name="Segnaposto contenuto 2"/>
          <p:cNvSpPr txBox="1">
            <a:spLocks/>
          </p:cNvSpPr>
          <p:nvPr/>
        </p:nvSpPr>
        <p:spPr>
          <a:xfrm>
            <a:off x="304800" y="540028"/>
            <a:ext cx="8534400" cy="10668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Aft>
                <a:spcPts val="1200"/>
              </a:spcAft>
              <a:buClrTx/>
              <a:buSzTx/>
              <a:tabLst/>
              <a:defRPr/>
            </a:pPr>
            <a:r>
              <a:rPr lang="it-IT" sz="2000" dirty="0" smtClean="0"/>
              <a:t>.</a:t>
            </a:r>
          </a:p>
        </p:txBody>
      </p:sp>
      <p:grpSp>
        <p:nvGrpSpPr>
          <p:cNvPr id="85" name="Gruppo 84"/>
          <p:cNvGrpSpPr/>
          <p:nvPr/>
        </p:nvGrpSpPr>
        <p:grpSpPr>
          <a:xfrm>
            <a:off x="533400" y="1295400"/>
            <a:ext cx="5562600" cy="4343400"/>
            <a:chOff x="3810000" y="1143000"/>
            <a:chExt cx="5562600" cy="4343400"/>
          </a:xfrm>
        </p:grpSpPr>
        <p:grpSp>
          <p:nvGrpSpPr>
            <p:cNvPr id="67" name="Gruppo 66"/>
            <p:cNvGrpSpPr/>
            <p:nvPr/>
          </p:nvGrpSpPr>
          <p:grpSpPr>
            <a:xfrm>
              <a:off x="4114800" y="1143000"/>
              <a:ext cx="5257800" cy="4343400"/>
              <a:chOff x="914400" y="1143000"/>
              <a:chExt cx="5257800" cy="4343400"/>
            </a:xfrm>
          </p:grpSpPr>
          <p:cxnSp>
            <p:nvCxnSpPr>
              <p:cNvPr id="68" name="Connettore 2 67"/>
              <p:cNvCxnSpPr/>
              <p:nvPr/>
            </p:nvCxnSpPr>
            <p:spPr>
              <a:xfrm rot="5400000" flipH="1" flipV="1">
                <a:off x="114300" y="3162300"/>
                <a:ext cx="2057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ttore 2 68"/>
              <p:cNvCxnSpPr/>
              <p:nvPr/>
            </p:nvCxnSpPr>
            <p:spPr>
              <a:xfrm>
                <a:off x="914400" y="4038600"/>
                <a:ext cx="2819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Arco 69"/>
              <p:cNvSpPr/>
              <p:nvPr/>
            </p:nvSpPr>
            <p:spPr>
              <a:xfrm rot="10800000">
                <a:off x="1143000" y="1143000"/>
                <a:ext cx="5029200" cy="2895600"/>
              </a:xfrm>
              <a:prstGeom prst="arc">
                <a:avLst>
                  <a:gd name="adj1" fmla="val 16128765"/>
                  <a:gd name="adj2" fmla="val 21595846"/>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1" name="Arco 70"/>
              <p:cNvSpPr/>
              <p:nvPr/>
            </p:nvSpPr>
            <p:spPr>
              <a:xfrm flipH="1">
                <a:off x="1143000" y="2667000"/>
                <a:ext cx="4953000" cy="2819400"/>
              </a:xfrm>
              <a:prstGeom prst="arc">
                <a:avLst>
                  <a:gd name="adj1" fmla="val 16128765"/>
                  <a:gd name="adj2" fmla="val 2151574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72" name="CasellaDiTesto 71"/>
            <p:cNvSpPr txBox="1"/>
            <p:nvPr/>
          </p:nvSpPr>
          <p:spPr>
            <a:xfrm>
              <a:off x="4343400" y="2590800"/>
              <a:ext cx="762000" cy="369332"/>
            </a:xfrm>
            <a:prstGeom prst="rect">
              <a:avLst/>
            </a:prstGeom>
            <a:noFill/>
          </p:spPr>
          <p:txBody>
            <a:bodyPr wrap="square" rtlCol="0">
              <a:spAutoFit/>
            </a:bodyPr>
            <a:lstStyle/>
            <a:p>
              <a:r>
                <a:rPr lang="it-IT" b="1" dirty="0" err="1" smtClean="0">
                  <a:solidFill>
                    <a:srgbClr val="0070C0"/>
                  </a:solidFill>
                </a:rPr>
                <a:t>A+B</a:t>
              </a:r>
              <a:endParaRPr lang="it-IT" b="1" dirty="0">
                <a:solidFill>
                  <a:srgbClr val="0070C0"/>
                </a:solidFill>
              </a:endParaRPr>
            </a:p>
          </p:txBody>
        </p:sp>
        <p:sp>
          <p:nvSpPr>
            <p:cNvPr id="73" name="CasellaDiTesto 72"/>
            <p:cNvSpPr txBox="1"/>
            <p:nvPr/>
          </p:nvSpPr>
          <p:spPr>
            <a:xfrm>
              <a:off x="4343400" y="3657600"/>
              <a:ext cx="762000" cy="369332"/>
            </a:xfrm>
            <a:prstGeom prst="rect">
              <a:avLst/>
            </a:prstGeom>
            <a:noFill/>
          </p:spPr>
          <p:txBody>
            <a:bodyPr wrap="square" rtlCol="0">
              <a:spAutoFit/>
            </a:bodyPr>
            <a:lstStyle/>
            <a:p>
              <a:r>
                <a:rPr lang="it-IT" b="1" dirty="0" err="1" smtClean="0">
                  <a:solidFill>
                    <a:srgbClr val="FF0000"/>
                  </a:solidFill>
                </a:rPr>
                <a:t>C+D</a:t>
              </a:r>
              <a:endParaRPr lang="it-IT" b="1" dirty="0">
                <a:solidFill>
                  <a:srgbClr val="FF0000"/>
                </a:solidFill>
              </a:endParaRPr>
            </a:p>
          </p:txBody>
        </p:sp>
        <p:sp>
          <p:nvSpPr>
            <p:cNvPr id="74" name="CasellaDiTesto 73"/>
            <p:cNvSpPr txBox="1"/>
            <p:nvPr/>
          </p:nvSpPr>
          <p:spPr>
            <a:xfrm>
              <a:off x="6477000" y="2286000"/>
              <a:ext cx="762000" cy="369332"/>
            </a:xfrm>
            <a:prstGeom prst="rect">
              <a:avLst/>
            </a:prstGeom>
            <a:noFill/>
          </p:spPr>
          <p:txBody>
            <a:bodyPr wrap="square" rtlCol="0">
              <a:spAutoFit/>
            </a:bodyPr>
            <a:lstStyle/>
            <a:p>
              <a:r>
                <a:rPr lang="it-IT" b="1" dirty="0" err="1" smtClean="0">
                  <a:solidFill>
                    <a:srgbClr val="FF0000"/>
                  </a:solidFill>
                </a:rPr>
                <a:t>C+D</a:t>
              </a:r>
              <a:endParaRPr lang="it-IT" b="1" dirty="0">
                <a:solidFill>
                  <a:srgbClr val="FF0000"/>
                </a:solidFill>
              </a:endParaRPr>
            </a:p>
          </p:txBody>
        </p:sp>
        <p:sp>
          <p:nvSpPr>
            <p:cNvPr id="75" name="CasellaDiTesto 74"/>
            <p:cNvSpPr txBox="1"/>
            <p:nvPr/>
          </p:nvSpPr>
          <p:spPr>
            <a:xfrm>
              <a:off x="6172200" y="3657600"/>
              <a:ext cx="762000" cy="369332"/>
            </a:xfrm>
            <a:prstGeom prst="rect">
              <a:avLst/>
            </a:prstGeom>
            <a:noFill/>
          </p:spPr>
          <p:txBody>
            <a:bodyPr wrap="square" rtlCol="0">
              <a:spAutoFit/>
            </a:bodyPr>
            <a:lstStyle/>
            <a:p>
              <a:r>
                <a:rPr lang="it-IT" b="1" dirty="0" err="1" smtClean="0">
                  <a:solidFill>
                    <a:srgbClr val="0070C0"/>
                  </a:solidFill>
                </a:rPr>
                <a:t>A+B</a:t>
              </a:r>
              <a:endParaRPr lang="it-IT" b="1" dirty="0">
                <a:solidFill>
                  <a:srgbClr val="0070C0"/>
                </a:solidFill>
              </a:endParaRPr>
            </a:p>
          </p:txBody>
        </p:sp>
        <p:sp>
          <p:nvSpPr>
            <p:cNvPr id="76" name="CasellaDiTesto 75"/>
            <p:cNvSpPr txBox="1"/>
            <p:nvPr/>
          </p:nvSpPr>
          <p:spPr>
            <a:xfrm>
              <a:off x="6096000" y="3974068"/>
              <a:ext cx="914400" cy="369332"/>
            </a:xfrm>
            <a:prstGeom prst="rect">
              <a:avLst/>
            </a:prstGeom>
            <a:noFill/>
          </p:spPr>
          <p:txBody>
            <a:bodyPr wrap="square" rtlCol="0">
              <a:spAutoFit/>
            </a:bodyPr>
            <a:lstStyle/>
            <a:p>
              <a:r>
                <a:rPr lang="it-IT" dirty="0" smtClean="0"/>
                <a:t>tempo</a:t>
              </a:r>
              <a:endParaRPr lang="it-IT" dirty="0"/>
            </a:p>
          </p:txBody>
        </p:sp>
        <p:sp>
          <p:nvSpPr>
            <p:cNvPr id="77" name="CasellaDiTesto 76"/>
            <p:cNvSpPr txBox="1"/>
            <p:nvPr/>
          </p:nvSpPr>
          <p:spPr>
            <a:xfrm>
              <a:off x="3810000" y="2209800"/>
              <a:ext cx="914400" cy="369332"/>
            </a:xfrm>
            <a:prstGeom prst="rect">
              <a:avLst/>
            </a:prstGeom>
            <a:noFill/>
          </p:spPr>
          <p:txBody>
            <a:bodyPr wrap="square" rtlCol="0">
              <a:spAutoFit/>
            </a:bodyPr>
            <a:lstStyle/>
            <a:p>
              <a:r>
                <a:rPr lang="it-IT" dirty="0" smtClean="0"/>
                <a:t>moli</a:t>
              </a:r>
              <a:endParaRPr lang="it-IT" dirty="0"/>
            </a:p>
          </p:txBody>
        </p:sp>
      </p:grpSp>
      <p:grpSp>
        <p:nvGrpSpPr>
          <p:cNvPr id="84" name="Gruppo 83"/>
          <p:cNvGrpSpPr/>
          <p:nvPr/>
        </p:nvGrpSpPr>
        <p:grpSpPr>
          <a:xfrm>
            <a:off x="4953000" y="1295400"/>
            <a:ext cx="5562600" cy="4114800"/>
            <a:chOff x="609600" y="1143000"/>
            <a:chExt cx="5562600" cy="4114800"/>
          </a:xfrm>
        </p:grpSpPr>
        <p:grpSp>
          <p:nvGrpSpPr>
            <p:cNvPr id="66" name="Gruppo 65"/>
            <p:cNvGrpSpPr/>
            <p:nvPr/>
          </p:nvGrpSpPr>
          <p:grpSpPr>
            <a:xfrm>
              <a:off x="914400" y="1143000"/>
              <a:ext cx="5257800" cy="4114800"/>
              <a:chOff x="914400" y="1143000"/>
              <a:chExt cx="5257800" cy="4114800"/>
            </a:xfrm>
          </p:grpSpPr>
          <p:cxnSp>
            <p:nvCxnSpPr>
              <p:cNvPr id="55" name="Connettore 2 54"/>
              <p:cNvCxnSpPr/>
              <p:nvPr/>
            </p:nvCxnSpPr>
            <p:spPr>
              <a:xfrm rot="5400000" flipH="1" flipV="1">
                <a:off x="114300" y="3162300"/>
                <a:ext cx="2057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a:off x="914400" y="4038600"/>
                <a:ext cx="2819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Arco 61"/>
              <p:cNvSpPr/>
              <p:nvPr/>
            </p:nvSpPr>
            <p:spPr>
              <a:xfrm rot="10800000">
                <a:off x="1143000" y="1143000"/>
                <a:ext cx="5029200" cy="2286000"/>
              </a:xfrm>
              <a:prstGeom prst="arc">
                <a:avLst>
                  <a:gd name="adj1" fmla="val 16128765"/>
                  <a:gd name="adj2" fmla="val 21406453"/>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4" name="Arco 63"/>
              <p:cNvSpPr/>
              <p:nvPr/>
            </p:nvSpPr>
            <p:spPr>
              <a:xfrm flipH="1">
                <a:off x="1143000" y="2971800"/>
                <a:ext cx="5029200" cy="2286000"/>
              </a:xfrm>
              <a:prstGeom prst="arc">
                <a:avLst>
                  <a:gd name="adj1" fmla="val 16128765"/>
                  <a:gd name="adj2" fmla="val 2146619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78" name="CasellaDiTesto 77"/>
            <p:cNvSpPr txBox="1"/>
            <p:nvPr/>
          </p:nvSpPr>
          <p:spPr>
            <a:xfrm>
              <a:off x="1219200" y="2362200"/>
              <a:ext cx="762000" cy="369332"/>
            </a:xfrm>
            <a:prstGeom prst="rect">
              <a:avLst/>
            </a:prstGeom>
            <a:noFill/>
          </p:spPr>
          <p:txBody>
            <a:bodyPr wrap="square" rtlCol="0">
              <a:spAutoFit/>
            </a:bodyPr>
            <a:lstStyle/>
            <a:p>
              <a:r>
                <a:rPr lang="it-IT" b="1" dirty="0" err="1" smtClean="0">
                  <a:solidFill>
                    <a:srgbClr val="0070C0"/>
                  </a:solidFill>
                </a:rPr>
                <a:t>A+B</a:t>
              </a:r>
              <a:endParaRPr lang="it-IT" b="1" dirty="0">
                <a:solidFill>
                  <a:srgbClr val="0070C0"/>
                </a:solidFill>
              </a:endParaRPr>
            </a:p>
          </p:txBody>
        </p:sp>
        <p:sp>
          <p:nvSpPr>
            <p:cNvPr id="79" name="CasellaDiTesto 78"/>
            <p:cNvSpPr txBox="1"/>
            <p:nvPr/>
          </p:nvSpPr>
          <p:spPr>
            <a:xfrm>
              <a:off x="1143000" y="3733800"/>
              <a:ext cx="762000" cy="369332"/>
            </a:xfrm>
            <a:prstGeom prst="rect">
              <a:avLst/>
            </a:prstGeom>
            <a:noFill/>
          </p:spPr>
          <p:txBody>
            <a:bodyPr wrap="square" rtlCol="0">
              <a:spAutoFit/>
            </a:bodyPr>
            <a:lstStyle/>
            <a:p>
              <a:r>
                <a:rPr lang="it-IT" b="1" dirty="0" err="1" smtClean="0">
                  <a:solidFill>
                    <a:srgbClr val="FF0000"/>
                  </a:solidFill>
                </a:rPr>
                <a:t>C+D</a:t>
              </a:r>
              <a:endParaRPr lang="it-IT" b="1" dirty="0">
                <a:solidFill>
                  <a:srgbClr val="FF0000"/>
                </a:solidFill>
              </a:endParaRPr>
            </a:p>
          </p:txBody>
        </p:sp>
        <p:sp>
          <p:nvSpPr>
            <p:cNvPr id="80" name="CasellaDiTesto 79"/>
            <p:cNvSpPr txBox="1"/>
            <p:nvPr/>
          </p:nvSpPr>
          <p:spPr>
            <a:xfrm>
              <a:off x="3124200" y="2667000"/>
              <a:ext cx="762000" cy="369332"/>
            </a:xfrm>
            <a:prstGeom prst="rect">
              <a:avLst/>
            </a:prstGeom>
            <a:noFill/>
          </p:spPr>
          <p:txBody>
            <a:bodyPr wrap="square" rtlCol="0">
              <a:spAutoFit/>
            </a:bodyPr>
            <a:lstStyle/>
            <a:p>
              <a:r>
                <a:rPr lang="it-IT" b="1" dirty="0" err="1" smtClean="0">
                  <a:solidFill>
                    <a:srgbClr val="FF0000"/>
                  </a:solidFill>
                </a:rPr>
                <a:t>C+D</a:t>
              </a:r>
              <a:endParaRPr lang="it-IT" b="1" dirty="0">
                <a:solidFill>
                  <a:srgbClr val="FF0000"/>
                </a:solidFill>
              </a:endParaRPr>
            </a:p>
          </p:txBody>
        </p:sp>
        <p:sp>
          <p:nvSpPr>
            <p:cNvPr id="81" name="CasellaDiTesto 80"/>
            <p:cNvSpPr txBox="1"/>
            <p:nvPr/>
          </p:nvSpPr>
          <p:spPr>
            <a:xfrm>
              <a:off x="3048000" y="3352800"/>
              <a:ext cx="762000" cy="369332"/>
            </a:xfrm>
            <a:prstGeom prst="rect">
              <a:avLst/>
            </a:prstGeom>
            <a:noFill/>
          </p:spPr>
          <p:txBody>
            <a:bodyPr wrap="square" rtlCol="0">
              <a:spAutoFit/>
            </a:bodyPr>
            <a:lstStyle/>
            <a:p>
              <a:r>
                <a:rPr lang="it-IT" b="1" dirty="0" err="1" smtClean="0">
                  <a:solidFill>
                    <a:srgbClr val="0070C0"/>
                  </a:solidFill>
                </a:rPr>
                <a:t>A+B</a:t>
              </a:r>
              <a:endParaRPr lang="it-IT" b="1" dirty="0">
                <a:solidFill>
                  <a:srgbClr val="0070C0"/>
                </a:solidFill>
              </a:endParaRPr>
            </a:p>
          </p:txBody>
        </p:sp>
        <p:sp>
          <p:nvSpPr>
            <p:cNvPr id="82" name="CasellaDiTesto 81"/>
            <p:cNvSpPr txBox="1"/>
            <p:nvPr/>
          </p:nvSpPr>
          <p:spPr>
            <a:xfrm>
              <a:off x="2895600" y="3974068"/>
              <a:ext cx="914400" cy="369332"/>
            </a:xfrm>
            <a:prstGeom prst="rect">
              <a:avLst/>
            </a:prstGeom>
            <a:noFill/>
          </p:spPr>
          <p:txBody>
            <a:bodyPr wrap="square" rtlCol="0">
              <a:spAutoFit/>
            </a:bodyPr>
            <a:lstStyle/>
            <a:p>
              <a:r>
                <a:rPr lang="it-IT" dirty="0" smtClean="0"/>
                <a:t>tempo</a:t>
              </a:r>
              <a:endParaRPr lang="it-IT" dirty="0"/>
            </a:p>
          </p:txBody>
        </p:sp>
        <p:sp>
          <p:nvSpPr>
            <p:cNvPr id="83" name="CasellaDiTesto 82"/>
            <p:cNvSpPr txBox="1"/>
            <p:nvPr/>
          </p:nvSpPr>
          <p:spPr>
            <a:xfrm>
              <a:off x="609600" y="2209800"/>
              <a:ext cx="914400" cy="369332"/>
            </a:xfrm>
            <a:prstGeom prst="rect">
              <a:avLst/>
            </a:prstGeom>
            <a:noFill/>
          </p:spPr>
          <p:txBody>
            <a:bodyPr wrap="square" rtlCol="0">
              <a:spAutoFit/>
            </a:bodyPr>
            <a:lstStyle/>
            <a:p>
              <a:r>
                <a:rPr lang="it-IT" dirty="0" smtClean="0"/>
                <a:t>moli</a:t>
              </a:r>
              <a:endParaRPr lang="it-IT" dirty="0"/>
            </a:p>
          </p:txBody>
        </p:sp>
      </p:grpSp>
      <p:grpSp>
        <p:nvGrpSpPr>
          <p:cNvPr id="90" name="Gruppo 89"/>
          <p:cNvGrpSpPr/>
          <p:nvPr/>
        </p:nvGrpSpPr>
        <p:grpSpPr>
          <a:xfrm>
            <a:off x="1295400" y="1676400"/>
            <a:ext cx="2590800" cy="646331"/>
            <a:chOff x="1295400" y="1676400"/>
            <a:chExt cx="2590800" cy="646331"/>
          </a:xfrm>
        </p:grpSpPr>
        <p:sp>
          <p:nvSpPr>
            <p:cNvPr id="86" name="CasellaDiTesto 85"/>
            <p:cNvSpPr txBox="1"/>
            <p:nvPr/>
          </p:nvSpPr>
          <p:spPr>
            <a:xfrm>
              <a:off x="1295400" y="1676400"/>
              <a:ext cx="2590800" cy="646331"/>
            </a:xfrm>
            <a:prstGeom prst="rect">
              <a:avLst/>
            </a:prstGeom>
            <a:noFill/>
          </p:spPr>
          <p:txBody>
            <a:bodyPr wrap="square" rtlCol="0">
              <a:spAutoFit/>
            </a:bodyPr>
            <a:lstStyle/>
            <a:p>
              <a:r>
                <a:rPr lang="it-IT" dirty="0" smtClean="0"/>
                <a:t>Reazione a completezza:</a:t>
              </a:r>
            </a:p>
            <a:p>
              <a:r>
                <a:rPr lang="it-IT" b="1" dirty="0" smtClean="0">
                  <a:solidFill>
                    <a:srgbClr val="0070C0"/>
                  </a:solidFill>
                </a:rPr>
                <a:t>A + B                </a:t>
              </a:r>
              <a:r>
                <a:rPr lang="it-IT" b="1" dirty="0" smtClean="0">
                  <a:solidFill>
                    <a:srgbClr val="FF0000"/>
                  </a:solidFill>
                </a:rPr>
                <a:t>C + D</a:t>
              </a:r>
              <a:endParaRPr lang="it-IT" b="1" dirty="0">
                <a:solidFill>
                  <a:srgbClr val="FF0000"/>
                </a:solidFill>
              </a:endParaRPr>
            </a:p>
          </p:txBody>
        </p:sp>
        <p:cxnSp>
          <p:nvCxnSpPr>
            <p:cNvPr id="87" name="Connettore 2 25"/>
            <p:cNvCxnSpPr/>
            <p:nvPr/>
          </p:nvCxnSpPr>
          <p:spPr>
            <a:xfrm>
              <a:off x="1981200" y="2133600"/>
              <a:ext cx="609600" cy="23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3" name="Gruppo 102"/>
          <p:cNvGrpSpPr/>
          <p:nvPr/>
        </p:nvGrpSpPr>
        <p:grpSpPr>
          <a:xfrm>
            <a:off x="6096000" y="1676400"/>
            <a:ext cx="2057400" cy="923330"/>
            <a:chOff x="5638800" y="1676400"/>
            <a:chExt cx="2057400" cy="923330"/>
          </a:xfrm>
        </p:grpSpPr>
        <p:sp>
          <p:nvSpPr>
            <p:cNvPr id="92" name="CasellaDiTesto 91"/>
            <p:cNvSpPr txBox="1"/>
            <p:nvPr/>
          </p:nvSpPr>
          <p:spPr>
            <a:xfrm>
              <a:off x="5638800" y="1676400"/>
              <a:ext cx="2057400" cy="923330"/>
            </a:xfrm>
            <a:prstGeom prst="rect">
              <a:avLst/>
            </a:prstGeom>
            <a:noFill/>
          </p:spPr>
          <p:txBody>
            <a:bodyPr wrap="square" rtlCol="0">
              <a:spAutoFit/>
            </a:bodyPr>
            <a:lstStyle/>
            <a:p>
              <a:r>
                <a:rPr lang="it-IT" dirty="0" smtClean="0"/>
                <a:t>Reazione reversibile o all’equilibrio:</a:t>
              </a:r>
            </a:p>
            <a:p>
              <a:r>
                <a:rPr lang="it-IT" b="1" dirty="0" smtClean="0">
                  <a:solidFill>
                    <a:srgbClr val="0070C0"/>
                  </a:solidFill>
                </a:rPr>
                <a:t>A + B                </a:t>
              </a:r>
              <a:r>
                <a:rPr lang="it-IT" b="1" dirty="0" smtClean="0">
                  <a:solidFill>
                    <a:srgbClr val="FF0000"/>
                  </a:solidFill>
                </a:rPr>
                <a:t>C + D</a:t>
              </a:r>
              <a:endParaRPr lang="it-IT" b="1" dirty="0">
                <a:solidFill>
                  <a:srgbClr val="FF0000"/>
                </a:solidFill>
              </a:endParaRPr>
            </a:p>
          </p:txBody>
        </p:sp>
        <p:grpSp>
          <p:nvGrpSpPr>
            <p:cNvPr id="102" name="Gruppo 101"/>
            <p:cNvGrpSpPr/>
            <p:nvPr/>
          </p:nvGrpSpPr>
          <p:grpSpPr>
            <a:xfrm>
              <a:off x="6385559" y="2362200"/>
              <a:ext cx="548641" cy="76200"/>
              <a:chOff x="6348982" y="2401824"/>
              <a:chExt cx="548641" cy="76200"/>
            </a:xfrm>
          </p:grpSpPr>
          <p:cxnSp>
            <p:nvCxnSpPr>
              <p:cNvPr id="95" name="Connettore 2 94"/>
              <p:cNvCxnSpPr/>
              <p:nvPr/>
            </p:nvCxnSpPr>
            <p:spPr>
              <a:xfrm>
                <a:off x="6348982" y="2401824"/>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Connettore 2 98"/>
              <p:cNvCxnSpPr/>
              <p:nvPr/>
            </p:nvCxnSpPr>
            <p:spPr>
              <a:xfrm rot="10800000">
                <a:off x="6348983" y="2476436"/>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Rettangolo 95"/>
              <p:cNvSpPr/>
              <p:nvPr/>
            </p:nvSpPr>
            <p:spPr>
              <a:xfrm>
                <a:off x="6348983" y="2414016"/>
                <a:ext cx="548640" cy="4572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04" name="CasellaDiTesto 103"/>
          <p:cNvSpPr txBox="1"/>
          <p:nvPr/>
        </p:nvSpPr>
        <p:spPr>
          <a:xfrm>
            <a:off x="2513806" y="4976911"/>
            <a:ext cx="5943600" cy="923330"/>
          </a:xfrm>
          <a:prstGeom prst="rect">
            <a:avLst/>
          </a:prstGeom>
          <a:noFill/>
        </p:spPr>
        <p:txBody>
          <a:bodyPr wrap="square" rtlCol="0">
            <a:spAutoFit/>
          </a:bodyPr>
          <a:lstStyle/>
          <a:p>
            <a:pPr lvl="0">
              <a:defRPr/>
            </a:pPr>
            <a:r>
              <a:rPr lang="it-IT" b="1" dirty="0" smtClean="0"/>
              <a:t>reazione diretta</a:t>
            </a:r>
            <a:endParaRPr lang="it-IT" dirty="0" smtClean="0"/>
          </a:p>
          <a:p>
            <a:pPr lvl="0">
              <a:defRPr/>
            </a:pPr>
            <a:endParaRPr lang="it-IT" dirty="0" smtClean="0"/>
          </a:p>
          <a:p>
            <a:pPr lvl="0">
              <a:spcAft>
                <a:spcPts val="1200"/>
              </a:spcAft>
              <a:defRPr/>
            </a:pPr>
            <a:r>
              <a:rPr lang="it-IT" b="1" dirty="0" smtClean="0"/>
              <a:t>reazione inversa</a:t>
            </a:r>
            <a:endParaRPr lang="it-IT" dirty="0" smtClean="0"/>
          </a:p>
        </p:txBody>
      </p:sp>
      <p:grpSp>
        <p:nvGrpSpPr>
          <p:cNvPr id="107" name="Gruppo 106"/>
          <p:cNvGrpSpPr/>
          <p:nvPr/>
        </p:nvGrpSpPr>
        <p:grpSpPr>
          <a:xfrm>
            <a:off x="304800" y="4953000"/>
            <a:ext cx="1981200" cy="369332"/>
            <a:chOff x="6248400" y="4800600"/>
            <a:chExt cx="1981200" cy="369332"/>
          </a:xfrm>
        </p:grpSpPr>
        <p:sp>
          <p:nvSpPr>
            <p:cNvPr id="105" name="CasellaDiTesto 104"/>
            <p:cNvSpPr txBox="1"/>
            <p:nvPr/>
          </p:nvSpPr>
          <p:spPr>
            <a:xfrm>
              <a:off x="6248400" y="4800600"/>
              <a:ext cx="1981200" cy="369332"/>
            </a:xfrm>
            <a:prstGeom prst="rect">
              <a:avLst/>
            </a:prstGeom>
            <a:noFill/>
            <a:ln>
              <a:solidFill>
                <a:schemeClr val="tx1"/>
              </a:solidFill>
            </a:ln>
          </p:spPr>
          <p:txBody>
            <a:bodyPr wrap="square" rtlCol="0">
              <a:spAutoFit/>
            </a:bodyPr>
            <a:lstStyle/>
            <a:p>
              <a:r>
                <a:rPr lang="it-IT" dirty="0" smtClean="0"/>
                <a:t>A + B               C + D </a:t>
              </a:r>
              <a:endParaRPr lang="it-IT" dirty="0"/>
            </a:p>
          </p:txBody>
        </p:sp>
        <p:cxnSp>
          <p:nvCxnSpPr>
            <p:cNvPr id="106" name="Connettore 2 25"/>
            <p:cNvCxnSpPr/>
            <p:nvPr/>
          </p:nvCxnSpPr>
          <p:spPr>
            <a:xfrm>
              <a:off x="6934200" y="4983480"/>
              <a:ext cx="609600" cy="23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8" name="Gruppo 107"/>
          <p:cNvGrpSpPr/>
          <p:nvPr/>
        </p:nvGrpSpPr>
        <p:grpSpPr>
          <a:xfrm>
            <a:off x="304800" y="5574268"/>
            <a:ext cx="2057400" cy="369332"/>
            <a:chOff x="6248400" y="4800600"/>
            <a:chExt cx="2057400" cy="369332"/>
          </a:xfrm>
        </p:grpSpPr>
        <p:sp>
          <p:nvSpPr>
            <p:cNvPr id="109" name="CasellaDiTesto 108"/>
            <p:cNvSpPr txBox="1"/>
            <p:nvPr/>
          </p:nvSpPr>
          <p:spPr>
            <a:xfrm>
              <a:off x="6248400" y="4800600"/>
              <a:ext cx="2057400" cy="369332"/>
            </a:xfrm>
            <a:prstGeom prst="rect">
              <a:avLst/>
            </a:prstGeom>
            <a:noFill/>
            <a:ln>
              <a:solidFill>
                <a:schemeClr val="tx1"/>
              </a:solidFill>
            </a:ln>
          </p:spPr>
          <p:txBody>
            <a:bodyPr wrap="square" rtlCol="0">
              <a:spAutoFit/>
            </a:bodyPr>
            <a:lstStyle/>
            <a:p>
              <a:r>
                <a:rPr lang="it-IT" dirty="0" smtClean="0"/>
                <a:t>C + D               A </a:t>
              </a:r>
              <a:r>
                <a:rPr lang="it-IT" smtClean="0"/>
                <a:t>+ B </a:t>
              </a:r>
              <a:endParaRPr lang="it-IT" dirty="0"/>
            </a:p>
          </p:txBody>
        </p:sp>
        <p:cxnSp>
          <p:nvCxnSpPr>
            <p:cNvPr id="110" name="Connettore 2 25"/>
            <p:cNvCxnSpPr/>
            <p:nvPr/>
          </p:nvCxnSpPr>
          <p:spPr>
            <a:xfrm>
              <a:off x="6934200" y="4983480"/>
              <a:ext cx="609600" cy="23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2" name="Gruppo 111"/>
          <p:cNvGrpSpPr/>
          <p:nvPr/>
        </p:nvGrpSpPr>
        <p:grpSpPr>
          <a:xfrm>
            <a:off x="304800" y="5867400"/>
            <a:ext cx="2590800" cy="646331"/>
            <a:chOff x="5638800" y="1676400"/>
            <a:chExt cx="2590800" cy="646331"/>
          </a:xfrm>
        </p:grpSpPr>
        <p:sp>
          <p:nvSpPr>
            <p:cNvPr id="113" name="CasellaDiTesto 112"/>
            <p:cNvSpPr txBox="1"/>
            <p:nvPr/>
          </p:nvSpPr>
          <p:spPr>
            <a:xfrm>
              <a:off x="5638800" y="1676400"/>
              <a:ext cx="2590800" cy="646331"/>
            </a:xfrm>
            <a:prstGeom prst="rect">
              <a:avLst/>
            </a:prstGeom>
            <a:noFill/>
          </p:spPr>
          <p:txBody>
            <a:bodyPr wrap="square" rtlCol="0">
              <a:spAutoFit/>
            </a:bodyPr>
            <a:lstStyle/>
            <a:p>
              <a:endParaRPr lang="it-IT" b="1" dirty="0" smtClean="0">
                <a:solidFill>
                  <a:srgbClr val="0070C0"/>
                </a:solidFill>
              </a:endParaRPr>
            </a:p>
            <a:p>
              <a:r>
                <a:rPr lang="it-IT" dirty="0" smtClean="0"/>
                <a:t>A + B                C + D</a:t>
              </a:r>
              <a:endParaRPr lang="it-IT" dirty="0"/>
            </a:p>
          </p:txBody>
        </p:sp>
        <p:grpSp>
          <p:nvGrpSpPr>
            <p:cNvPr id="114" name="Gruppo 101"/>
            <p:cNvGrpSpPr/>
            <p:nvPr/>
          </p:nvGrpSpPr>
          <p:grpSpPr>
            <a:xfrm>
              <a:off x="6437376" y="2093976"/>
              <a:ext cx="548641" cy="76200"/>
              <a:chOff x="6400799" y="2133600"/>
              <a:chExt cx="548641" cy="76200"/>
            </a:xfrm>
          </p:grpSpPr>
          <p:cxnSp>
            <p:nvCxnSpPr>
              <p:cNvPr id="115" name="Connettore 2 114"/>
              <p:cNvCxnSpPr/>
              <p:nvPr/>
            </p:nvCxnSpPr>
            <p:spPr>
              <a:xfrm>
                <a:off x="6400799" y="2133600"/>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ttore 2 115"/>
              <p:cNvCxnSpPr/>
              <p:nvPr/>
            </p:nvCxnSpPr>
            <p:spPr>
              <a:xfrm rot="10800000">
                <a:off x="6400800" y="2208212"/>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Rettangolo 116"/>
              <p:cNvSpPr/>
              <p:nvPr/>
            </p:nvSpPr>
            <p:spPr>
              <a:xfrm>
                <a:off x="6400800" y="2145792"/>
                <a:ext cx="548640" cy="4572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cxnSp>
        <p:nvCxnSpPr>
          <p:cNvPr id="119" name="Connettore 1 118"/>
          <p:cNvCxnSpPr/>
          <p:nvPr/>
        </p:nvCxnSpPr>
        <p:spPr>
          <a:xfrm>
            <a:off x="0" y="6096000"/>
            <a:ext cx="26670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ttangolo 119"/>
          <p:cNvSpPr/>
          <p:nvPr/>
        </p:nvSpPr>
        <p:spPr>
          <a:xfrm>
            <a:off x="228600" y="6172200"/>
            <a:ext cx="2209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Ovale 120"/>
          <p:cNvSpPr/>
          <p:nvPr/>
        </p:nvSpPr>
        <p:spPr>
          <a:xfrm>
            <a:off x="990600" y="6172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Content Placeholder 2"/>
          <p:cNvSpPr txBox="1">
            <a:spLocks/>
          </p:cNvSpPr>
          <p:nvPr/>
        </p:nvSpPr>
        <p:spPr>
          <a:xfrm>
            <a:off x="54990" y="473032"/>
            <a:ext cx="914400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Molte </a:t>
            </a:r>
            <a:r>
              <a:rPr lang="it-IT" sz="1800" dirty="0"/>
              <a:t>reazioni chimiche, anziché </a:t>
            </a:r>
            <a:r>
              <a:rPr lang="it-IT" sz="1800" dirty="0" smtClean="0"/>
              <a:t>procedere fino alla completa trasformazione dei reagenti in prodotti</a:t>
            </a:r>
            <a:r>
              <a:rPr lang="it-IT" sz="1800" dirty="0"/>
              <a:t>, arrivano solo ad un pezzo della trasformazione e poi sembrano fermarsi. </a:t>
            </a:r>
            <a:r>
              <a:rPr lang="it-IT" sz="1800" dirty="0" smtClean="0"/>
              <a:t>La reazione in questo caso viene indicata con la </a:t>
            </a:r>
            <a:r>
              <a:rPr lang="it-IT" sz="1800" b="1" dirty="0" smtClean="0"/>
              <a:t>doppia freccia</a:t>
            </a:r>
            <a:r>
              <a:rPr lang="it-IT" sz="1800" dirty="0"/>
              <a:t> </a:t>
            </a:r>
            <a:r>
              <a:rPr lang="it-IT" sz="1800" dirty="0" smtClean="0"/>
              <a:t>e viene chiamata </a:t>
            </a:r>
            <a:r>
              <a:rPr lang="it-IT" sz="1800" b="1" dirty="0" smtClean="0"/>
              <a:t>reazione di equilibrio</a:t>
            </a:r>
            <a:endParaRPr lang="it-IT" sz="1800" b="1" dirty="0"/>
          </a:p>
        </p:txBody>
      </p:sp>
      <p:sp>
        <p:nvSpPr>
          <p:cNvPr id="3" name="Rettangolo 2"/>
          <p:cNvSpPr/>
          <p:nvPr/>
        </p:nvSpPr>
        <p:spPr>
          <a:xfrm>
            <a:off x="4572000" y="4967783"/>
            <a:ext cx="4572000" cy="1477328"/>
          </a:xfrm>
          <a:prstGeom prst="rect">
            <a:avLst/>
          </a:prstGeom>
        </p:spPr>
        <p:txBody>
          <a:bodyPr>
            <a:spAutoFit/>
          </a:bodyPr>
          <a:lstStyle/>
          <a:p>
            <a:pPr lvl="0">
              <a:defRPr/>
            </a:pPr>
            <a:r>
              <a:rPr lang="it-IT" b="1" dirty="0"/>
              <a:t>L’ equilibrio è dinamico</a:t>
            </a:r>
            <a:r>
              <a:rPr lang="it-IT" dirty="0"/>
              <a:t>: a livello molecolare c’è la continua trasformazione di reagenti in prodotti (</a:t>
            </a:r>
            <a:r>
              <a:rPr lang="it-IT" b="1" dirty="0"/>
              <a:t>reazione diretta</a:t>
            </a:r>
            <a:r>
              <a:rPr lang="it-IT" dirty="0"/>
              <a:t>) e simultaneamente prodotti in reagenti (</a:t>
            </a:r>
            <a:r>
              <a:rPr lang="it-IT" b="1" dirty="0"/>
              <a:t>reazione inversa</a:t>
            </a:r>
            <a:r>
              <a:rPr lang="it-IT" dirty="0"/>
              <a:t>). </a:t>
            </a:r>
            <a:r>
              <a:rPr lang="it-IT" b="1" dirty="0"/>
              <a:t>Le due reazioni procedono alla stessa velocità </a:t>
            </a:r>
          </a:p>
        </p:txBody>
      </p:sp>
    </p:spTree>
    <p:extLst>
      <p:ext uri="{BB962C8B-B14F-4D97-AF65-F5344CB8AC3E}">
        <p14:creationId xmlns:p14="http://schemas.microsoft.com/office/powerpoint/2010/main" val="4176424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17710" y="306220"/>
                <a:ext cx="8132176" cy="67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Si considera la reazione di formazione dell’ammoniaca:</a:t>
                </a:r>
              </a:p>
              <a:p>
                <a:pPr marL="0" indent="0" algn="ctr">
                  <a:lnSpc>
                    <a:spcPct val="120000"/>
                  </a:lnSpc>
                  <a:spcBef>
                    <a:spcPts val="0"/>
                  </a:spcBef>
                  <a:buNone/>
                </a:pPr>
                <a14:m>
                  <m:oMath xmlns:m="http://schemas.openxmlformats.org/officeDocument/2006/math">
                    <m:r>
                      <a:rPr lang="it-IT" sz="1700" i="1" smtClean="0">
                        <a:latin typeface="Cambria Math" panose="02040503050406030204" pitchFamily="18" charset="0"/>
                      </a:rPr>
                      <m:t>2</m:t>
                    </m:r>
                    <m:r>
                      <a:rPr lang="it-IT" sz="1700" b="0" i="1" smtClean="0">
                        <a:latin typeface="Cambria Math" panose="02040503050406030204" pitchFamily="18" charset="0"/>
                      </a:rPr>
                      <m:t> </m:t>
                    </m:r>
                    <m:r>
                      <a:rPr lang="it-IT" sz="1700" i="1" smtClean="0">
                        <a:latin typeface="Cambria Math" panose="02040503050406030204" pitchFamily="18" charset="0"/>
                      </a:rPr>
                      <m:t>𝑁</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𝐻</m:t>
                        </m:r>
                      </m:e>
                      <m:sub>
                        <m:r>
                          <a:rPr lang="it-IT" sz="1700" i="1" smtClean="0">
                            <a:latin typeface="Cambria Math" panose="02040503050406030204" pitchFamily="18" charset="0"/>
                          </a:rPr>
                          <m:t>3</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ea typeface="Cambria Math" panose="02040503050406030204" pitchFamily="18" charset="0"/>
                      </a:rPr>
                      <m:t>⇌</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𝑁</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rPr>
                      <m:t>+3</m:t>
                    </m:r>
                    <m:r>
                      <a:rPr lang="it-IT" sz="1700" b="0" i="1" smtClean="0">
                        <a:latin typeface="Cambria Math" panose="02040503050406030204" pitchFamily="18" charset="0"/>
                      </a:rPr>
                      <m:t> </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𝐻</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oMath>
                </a14:m>
                <a:r>
                  <a:rPr lang="it-IT" sz="1700" i="1" dirty="0" smtClean="0"/>
                  <a:t>       la cui costante di equilibrio è K</a:t>
                </a:r>
                <a:r>
                  <a:rPr lang="it-IT" sz="1700" i="1" baseline="-25000" dirty="0" smtClean="0"/>
                  <a:t>1</a:t>
                </a:r>
                <a14:m>
                  <m:oMath xmlns:m="http://schemas.openxmlformats.org/officeDocument/2006/math">
                    <m:r>
                      <a:rPr lang="it-IT" sz="1700" b="0" i="1" smtClean="0">
                        <a:latin typeface="Cambria Math" panose="02040503050406030204" pitchFamily="18" charset="0"/>
                      </a:rPr>
                      <m:t>.</m:t>
                    </m:r>
                  </m:oMath>
                </a14:m>
                <a:endParaRPr lang="it-IT" sz="1700" b="0" i="1" dirty="0" smtClean="0"/>
              </a:p>
              <a:p>
                <a:pPr marL="0" indent="0">
                  <a:lnSpc>
                    <a:spcPct val="120000"/>
                  </a:lnSpc>
                  <a:spcBef>
                    <a:spcPts val="0"/>
                  </a:spcBef>
                  <a:buNone/>
                </a:pPr>
                <a:r>
                  <a:rPr lang="it-IT" sz="1700" b="0" i="1" dirty="0" smtClean="0"/>
                  <a:t>Calcolare la costante di equilibrio K</a:t>
                </a:r>
                <a:r>
                  <a:rPr lang="it-IT" sz="1700" b="0" i="1" baseline="-25000" dirty="0" smtClean="0"/>
                  <a:t>2</a:t>
                </a:r>
                <a:r>
                  <a:rPr lang="it-IT" sz="1700" b="0" i="1" dirty="0" smtClean="0"/>
                  <a:t> della reazione:      </a:t>
                </a:r>
                <a14:m>
                  <m:oMath xmlns:m="http://schemas.openxmlformats.org/officeDocument/2006/math">
                    <m:f>
                      <m:fPr>
                        <m:type m:val="skw"/>
                        <m:ctrlPr>
                          <a:rPr lang="it-IT" sz="1700" i="1" smtClean="0">
                            <a:latin typeface="Cambria Math" panose="02040503050406030204" pitchFamily="18" charset="0"/>
                          </a:rPr>
                        </m:ctrlPr>
                      </m:fPr>
                      <m:num>
                        <m:r>
                          <a:rPr lang="it-IT" sz="1700" b="0" i="1" smtClean="0">
                            <a:latin typeface="Cambria Math" panose="02040503050406030204" pitchFamily="18" charset="0"/>
                          </a:rPr>
                          <m:t>1</m:t>
                        </m:r>
                      </m:num>
                      <m:den>
                        <m:r>
                          <a:rPr lang="it-IT" sz="1700" b="0" i="1" smtClean="0">
                            <a:latin typeface="Cambria Math" panose="02040503050406030204" pitchFamily="18" charset="0"/>
                          </a:rPr>
                          <m:t>2</m:t>
                        </m:r>
                      </m:den>
                    </m:f>
                    <m:sSub>
                      <m:sSubPr>
                        <m:ctrlPr>
                          <a:rPr lang="it-IT" sz="1700" i="1">
                            <a:latin typeface="Cambria Math" panose="02040503050406030204" pitchFamily="18" charset="0"/>
                          </a:rPr>
                        </m:ctrlPr>
                      </m:sSubPr>
                      <m:e>
                        <m:r>
                          <a:rPr lang="it-IT" sz="1700" i="1">
                            <a:latin typeface="Cambria Math" panose="02040503050406030204" pitchFamily="18" charset="0"/>
                          </a:rPr>
                          <m:t>𝑁</m:t>
                        </m:r>
                      </m:e>
                      <m:sub>
                        <m:r>
                          <a:rPr lang="it-IT" sz="1700" i="1">
                            <a:latin typeface="Cambria Math" panose="02040503050406030204" pitchFamily="18" charset="0"/>
                          </a:rPr>
                          <m:t>2</m:t>
                        </m:r>
                        <m:d>
                          <m:dPr>
                            <m:ctrlPr>
                              <a:rPr lang="it-IT" sz="1700" i="1">
                                <a:latin typeface="Cambria Math" panose="02040503050406030204" pitchFamily="18" charset="0"/>
                              </a:rPr>
                            </m:ctrlPr>
                          </m:dPr>
                          <m:e>
                            <m:r>
                              <a:rPr lang="it-IT" sz="1700" i="1">
                                <a:latin typeface="Cambria Math" panose="02040503050406030204" pitchFamily="18" charset="0"/>
                              </a:rPr>
                              <m:t>𝑔</m:t>
                            </m:r>
                          </m:e>
                        </m:d>
                      </m:sub>
                    </m:sSub>
                    <m:r>
                      <a:rPr lang="it-IT" sz="1700" i="1">
                        <a:latin typeface="Cambria Math" panose="02040503050406030204" pitchFamily="18" charset="0"/>
                      </a:rPr>
                      <m:t>+</m:t>
                    </m:r>
                    <m:f>
                      <m:fPr>
                        <m:type m:val="skw"/>
                        <m:ctrlPr>
                          <a:rPr lang="it-IT" sz="1700" i="1" smtClean="0">
                            <a:latin typeface="Cambria Math" panose="02040503050406030204" pitchFamily="18" charset="0"/>
                          </a:rPr>
                        </m:ctrlPr>
                      </m:fPr>
                      <m:num>
                        <m:r>
                          <a:rPr lang="it-IT" sz="1700" b="0" i="1" smtClean="0">
                            <a:latin typeface="Cambria Math" panose="02040503050406030204" pitchFamily="18" charset="0"/>
                          </a:rPr>
                          <m:t>3</m:t>
                        </m:r>
                      </m:num>
                      <m:den>
                        <m:r>
                          <a:rPr lang="it-IT" sz="1700" b="0" i="1" smtClean="0">
                            <a:latin typeface="Cambria Math" panose="02040503050406030204" pitchFamily="18" charset="0"/>
                          </a:rPr>
                          <m:t>2</m:t>
                        </m:r>
                      </m:den>
                    </m:f>
                    <m:sSub>
                      <m:sSubPr>
                        <m:ctrlPr>
                          <a:rPr lang="it-IT" sz="1700" i="1">
                            <a:latin typeface="Cambria Math" panose="02040503050406030204" pitchFamily="18" charset="0"/>
                          </a:rPr>
                        </m:ctrlPr>
                      </m:sSubPr>
                      <m:e>
                        <m:r>
                          <a:rPr lang="it-IT" sz="1700" i="1">
                            <a:latin typeface="Cambria Math" panose="02040503050406030204" pitchFamily="18" charset="0"/>
                          </a:rPr>
                          <m:t>𝐻</m:t>
                        </m:r>
                      </m:e>
                      <m:sub>
                        <m:r>
                          <a:rPr lang="it-IT" sz="1700" i="1">
                            <a:latin typeface="Cambria Math" panose="02040503050406030204" pitchFamily="18" charset="0"/>
                          </a:rPr>
                          <m:t>2</m:t>
                        </m:r>
                        <m:d>
                          <m:dPr>
                            <m:ctrlPr>
                              <a:rPr lang="it-IT" sz="1700" i="1">
                                <a:latin typeface="Cambria Math" panose="02040503050406030204" pitchFamily="18" charset="0"/>
                              </a:rPr>
                            </m:ctrlPr>
                          </m:dPr>
                          <m:e>
                            <m:r>
                              <a:rPr lang="it-IT" sz="1700" i="1">
                                <a:latin typeface="Cambria Math" panose="02040503050406030204" pitchFamily="18" charset="0"/>
                              </a:rPr>
                              <m:t>𝑔</m:t>
                            </m:r>
                          </m:e>
                        </m:d>
                      </m:sub>
                    </m:sSub>
                    <m:r>
                      <a:rPr lang="it-IT" sz="1700" i="1">
                        <a:latin typeface="Cambria Math" panose="02040503050406030204" pitchFamily="18" charset="0"/>
                        <a:ea typeface="Cambria Math" panose="02040503050406030204" pitchFamily="18" charset="0"/>
                      </a:rPr>
                      <m:t>⇌</m:t>
                    </m:r>
                    <m:r>
                      <a:rPr lang="it-IT" sz="1700" i="1">
                        <a:latin typeface="Cambria Math" panose="02040503050406030204" pitchFamily="18" charset="0"/>
                      </a:rPr>
                      <m:t>𝑁</m:t>
                    </m:r>
                    <m:sSub>
                      <m:sSubPr>
                        <m:ctrlPr>
                          <a:rPr lang="it-IT" sz="1700" i="1">
                            <a:latin typeface="Cambria Math" panose="02040503050406030204" pitchFamily="18" charset="0"/>
                          </a:rPr>
                        </m:ctrlPr>
                      </m:sSubPr>
                      <m:e>
                        <m:r>
                          <a:rPr lang="it-IT" sz="1700" i="1">
                            <a:latin typeface="Cambria Math" panose="02040503050406030204" pitchFamily="18" charset="0"/>
                          </a:rPr>
                          <m:t>𝐻</m:t>
                        </m:r>
                      </m:e>
                      <m:sub>
                        <m:r>
                          <a:rPr lang="it-IT" sz="1700" i="1">
                            <a:latin typeface="Cambria Math" panose="02040503050406030204" pitchFamily="18" charset="0"/>
                          </a:rPr>
                          <m:t>3</m:t>
                        </m:r>
                        <m:d>
                          <m:dPr>
                            <m:ctrlPr>
                              <a:rPr lang="it-IT" sz="1700" i="1">
                                <a:latin typeface="Cambria Math" panose="02040503050406030204" pitchFamily="18" charset="0"/>
                              </a:rPr>
                            </m:ctrlPr>
                          </m:dPr>
                          <m:e>
                            <m:r>
                              <a:rPr lang="it-IT" sz="1700" i="1">
                                <a:latin typeface="Cambria Math" panose="02040503050406030204" pitchFamily="18" charset="0"/>
                              </a:rPr>
                              <m:t>𝑔</m:t>
                            </m:r>
                          </m:e>
                        </m:d>
                      </m:sub>
                    </m:sSub>
                  </m:oMath>
                </a14:m>
                <a:endParaRPr lang="it-IT" sz="1700" b="0" i="1" dirty="0" smtClean="0"/>
              </a:p>
              <a:p>
                <a:pPr marL="0" indent="0" algn="ctr">
                  <a:lnSpc>
                    <a:spcPct val="120000"/>
                  </a:lnSpc>
                  <a:spcBef>
                    <a:spcPts val="0"/>
                  </a:spcBef>
                  <a:buNone/>
                </a:pPr>
                <a:endParaRPr lang="it-IT" sz="1700" i="1"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7710" y="306220"/>
                <a:ext cx="8132176" cy="678518"/>
              </a:xfrm>
              <a:prstGeom prst="rect">
                <a:avLst/>
              </a:prstGeom>
              <a:blipFill>
                <a:blip r:embed="rId2"/>
                <a:stretch>
                  <a:fillRect l="-525" b="-1410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7" name="Content Placeholder 2"/>
              <p:cNvSpPr txBox="1">
                <a:spLocks/>
              </p:cNvSpPr>
              <p:nvPr/>
            </p:nvSpPr>
            <p:spPr>
              <a:xfrm>
                <a:off x="517710" y="3155791"/>
                <a:ext cx="8132176" cy="67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Si considerano le seguenti reazioni, con relative costanti d’equilibrio:</a:t>
                </a:r>
              </a:p>
              <a:p>
                <a:pPr marL="0" indent="0" algn="ctr">
                  <a:lnSpc>
                    <a:spcPct val="120000"/>
                  </a:lnSpc>
                  <a:spcBef>
                    <a:spcPts val="0"/>
                  </a:spcBef>
                  <a:buNone/>
                </a:pPr>
                <a14:m>
                  <m:oMath xmlns:m="http://schemas.openxmlformats.org/officeDocument/2006/math">
                    <m:r>
                      <a:rPr lang="it-IT" sz="1700" i="1" smtClean="0">
                        <a:latin typeface="Cambria Math" panose="02040503050406030204" pitchFamily="18" charset="0"/>
                      </a:rPr>
                      <m:t>2</m:t>
                    </m:r>
                    <m:r>
                      <a:rPr lang="it-IT" sz="1700" b="0" i="1" smtClean="0">
                        <a:latin typeface="Cambria Math" panose="02040503050406030204" pitchFamily="18" charset="0"/>
                      </a:rPr>
                      <m:t> </m:t>
                    </m:r>
                    <m:r>
                      <a:rPr lang="it-IT" sz="1700" b="0" i="1" smtClean="0">
                        <a:latin typeface="Cambria Math" panose="02040503050406030204" pitchFamily="18" charset="0"/>
                      </a:rPr>
                      <m:t>𝑁</m:t>
                    </m:r>
                    <m:sSub>
                      <m:sSubPr>
                        <m:ctrlPr>
                          <a:rPr lang="it-IT" sz="1700" b="0" i="1" smtClean="0">
                            <a:latin typeface="Cambria Math" panose="02040503050406030204" pitchFamily="18" charset="0"/>
                          </a:rPr>
                        </m:ctrlPr>
                      </m:sSubPr>
                      <m:e>
                        <m:r>
                          <a:rPr lang="it-IT" sz="1700" b="0" i="1" smtClean="0">
                            <a:latin typeface="Cambria Math" panose="02040503050406030204" pitchFamily="18" charset="0"/>
                          </a:rPr>
                          <m:t>𝑂</m:t>
                        </m:r>
                      </m:e>
                      <m:sub>
                        <m:r>
                          <a:rPr lang="it-IT" sz="1700" b="0" i="1" smtClean="0">
                            <a:latin typeface="Cambria Math" panose="02040503050406030204" pitchFamily="18" charset="0"/>
                          </a:rPr>
                          <m:t>(</m:t>
                        </m:r>
                        <m:r>
                          <a:rPr lang="it-IT" sz="1700" b="0" i="1" smtClean="0">
                            <a:latin typeface="Cambria Math" panose="02040503050406030204" pitchFamily="18" charset="0"/>
                          </a:rPr>
                          <m:t>𝑔</m:t>
                        </m:r>
                        <m:r>
                          <a:rPr lang="it-IT" sz="1700" b="0" i="1" smtClean="0">
                            <a:latin typeface="Cambria Math" panose="02040503050406030204" pitchFamily="18" charset="0"/>
                          </a:rPr>
                          <m:t>)</m:t>
                        </m:r>
                      </m:sub>
                    </m:sSub>
                    <m:r>
                      <a:rPr lang="it-IT" sz="1700" i="1" smtClean="0">
                        <a:latin typeface="Cambria Math" panose="02040503050406030204" pitchFamily="18" charset="0"/>
                      </a:rPr>
                      <m:t>+</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r>
                          <a:rPr lang="it-IT" sz="1700" b="0" i="1" smtClean="0">
                            <a:latin typeface="Cambria Math" panose="02040503050406030204" pitchFamily="18" charset="0"/>
                          </a:rPr>
                          <m:t>(</m:t>
                        </m:r>
                        <m:r>
                          <a:rPr lang="it-IT" sz="1700" b="0" i="1" smtClean="0">
                            <a:latin typeface="Cambria Math" panose="02040503050406030204" pitchFamily="18" charset="0"/>
                          </a:rPr>
                          <m:t>𝑔</m:t>
                        </m:r>
                        <m:r>
                          <a:rPr lang="it-IT" sz="1700" b="0" i="1" smtClean="0">
                            <a:latin typeface="Cambria Math" panose="02040503050406030204" pitchFamily="18" charset="0"/>
                          </a:rPr>
                          <m:t>)</m:t>
                        </m:r>
                      </m:sub>
                    </m:sSub>
                    <m:r>
                      <a:rPr lang="it-IT" sz="1700" b="0" i="1" smtClean="0">
                        <a:latin typeface="Cambria Math" panose="02040503050406030204" pitchFamily="18" charset="0"/>
                      </a:rPr>
                      <m:t> </m:t>
                    </m:r>
                    <m:r>
                      <a:rPr lang="it-IT" sz="170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ea typeface="Cambria Math" panose="02040503050406030204" pitchFamily="18" charset="0"/>
                      </a:rPr>
                      <m:t> </m:t>
                    </m:r>
                    <m:r>
                      <a:rPr lang="it-IT" sz="1700" i="1" smtClean="0">
                        <a:latin typeface="Cambria Math" panose="02040503050406030204" pitchFamily="18" charset="0"/>
                      </a:rPr>
                      <m:t>2</m:t>
                    </m:r>
                    <m:r>
                      <a:rPr lang="it-IT" sz="1700" i="1" smtClean="0">
                        <a:latin typeface="Cambria Math" panose="02040503050406030204" pitchFamily="18" charset="0"/>
                      </a:rPr>
                      <m:t>𝑁</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r>
                          <a:rPr lang="it-IT" sz="1700" b="0" i="1" smtClean="0">
                            <a:latin typeface="Cambria Math" panose="02040503050406030204" pitchFamily="18" charset="0"/>
                          </a:rPr>
                          <m:t>(</m:t>
                        </m:r>
                        <m:r>
                          <a:rPr lang="it-IT" sz="1700" b="0" i="1" smtClean="0">
                            <a:latin typeface="Cambria Math" panose="02040503050406030204" pitchFamily="18" charset="0"/>
                          </a:rPr>
                          <m:t>𝑔</m:t>
                        </m:r>
                        <m:r>
                          <a:rPr lang="it-IT" sz="1700" b="0" i="1" smtClean="0">
                            <a:latin typeface="Cambria Math" panose="02040503050406030204" pitchFamily="18" charset="0"/>
                          </a:rPr>
                          <m:t>)</m:t>
                        </m:r>
                      </m:sub>
                    </m:sSub>
                  </m:oMath>
                </a14:m>
                <a:r>
                  <a:rPr lang="it-IT" sz="1700" i="1" dirty="0" smtClean="0"/>
                  <a:t>    (K</a:t>
                </a:r>
                <a:r>
                  <a:rPr lang="it-IT" sz="1700" i="1" baseline="-25000" dirty="0" smtClean="0"/>
                  <a:t>1</a:t>
                </a:r>
                <a:r>
                  <a:rPr lang="it-IT" sz="1700" i="1" dirty="0" smtClean="0"/>
                  <a:t>)             e           </a:t>
                </a:r>
                <a14:m>
                  <m:oMath xmlns:m="http://schemas.openxmlformats.org/officeDocument/2006/math">
                    <m:r>
                      <a:rPr lang="it-IT" sz="1700" b="0" i="1" smtClean="0">
                        <a:latin typeface="Cambria Math" panose="02040503050406030204" pitchFamily="18" charset="0"/>
                      </a:rPr>
                      <m:t>2 </m:t>
                    </m:r>
                    <m:r>
                      <a:rPr lang="it-IT" sz="1700" i="1">
                        <a:latin typeface="Cambria Math" panose="02040503050406030204" pitchFamily="18" charset="0"/>
                      </a:rPr>
                      <m:t>𝑁</m:t>
                    </m:r>
                    <m:sSub>
                      <m:sSubPr>
                        <m:ctrlPr>
                          <a:rPr lang="it-IT" sz="1700" i="1">
                            <a:latin typeface="Cambria Math" panose="02040503050406030204" pitchFamily="18" charset="0"/>
                          </a:rPr>
                        </m:ctrlPr>
                      </m:sSubPr>
                      <m:e>
                        <m:r>
                          <a:rPr lang="it-IT" sz="1700" i="1">
                            <a:latin typeface="Cambria Math" panose="02040503050406030204" pitchFamily="18" charset="0"/>
                          </a:rPr>
                          <m:t>𝑂</m:t>
                        </m:r>
                      </m:e>
                      <m:sub>
                        <m:r>
                          <a:rPr lang="it-IT" sz="1700" b="0" i="1" smtClean="0">
                            <a:latin typeface="Cambria Math" panose="02040503050406030204" pitchFamily="18" charset="0"/>
                          </a:rPr>
                          <m:t>2</m:t>
                        </m:r>
                        <m:r>
                          <a:rPr lang="it-IT" sz="1700" i="1">
                            <a:latin typeface="Cambria Math" panose="02040503050406030204" pitchFamily="18" charset="0"/>
                          </a:rPr>
                          <m:t>(</m:t>
                        </m:r>
                        <m:r>
                          <a:rPr lang="it-IT" sz="1700" i="1">
                            <a:latin typeface="Cambria Math" panose="02040503050406030204" pitchFamily="18" charset="0"/>
                          </a:rPr>
                          <m:t>𝑔</m:t>
                        </m:r>
                        <m:r>
                          <a:rPr lang="it-IT" sz="1700" i="1">
                            <a:latin typeface="Cambria Math" panose="02040503050406030204" pitchFamily="18" charset="0"/>
                          </a:rPr>
                          <m:t>)</m:t>
                        </m:r>
                      </m:sub>
                    </m:sSub>
                    <m:r>
                      <a:rPr lang="it-IT" sz="1700" i="1">
                        <a:latin typeface="Cambria Math" panose="02040503050406030204" pitchFamily="18" charset="0"/>
                      </a:rPr>
                      <m:t> </m:t>
                    </m:r>
                    <m:r>
                      <a:rPr lang="it-IT" sz="1700" i="1">
                        <a:latin typeface="Cambria Math" panose="02040503050406030204" pitchFamily="18" charset="0"/>
                        <a:ea typeface="Cambria Math" panose="02040503050406030204" pitchFamily="18" charset="0"/>
                      </a:rPr>
                      <m:t>⇌ </m:t>
                    </m:r>
                    <m:sSub>
                      <m:sSubPr>
                        <m:ctrlPr>
                          <a:rPr lang="it-IT" sz="1700" i="1" smtClean="0">
                            <a:latin typeface="Cambria Math" panose="02040503050406030204" pitchFamily="18" charset="0"/>
                          </a:rPr>
                        </m:ctrlPr>
                      </m:sSubPr>
                      <m:e>
                        <m:r>
                          <a:rPr lang="it-IT" sz="1700" b="0" i="1" smtClean="0">
                            <a:latin typeface="Cambria Math" panose="02040503050406030204" pitchFamily="18" charset="0"/>
                          </a:rPr>
                          <m:t>𝑁</m:t>
                        </m:r>
                      </m:e>
                      <m:sub>
                        <m:r>
                          <a:rPr lang="it-IT" sz="1700" b="0" i="1" smtClean="0">
                            <a:latin typeface="Cambria Math" panose="02040503050406030204" pitchFamily="18" charset="0"/>
                          </a:rPr>
                          <m:t>2</m:t>
                        </m:r>
                      </m:sub>
                    </m:sSub>
                    <m:sSub>
                      <m:sSubPr>
                        <m:ctrlPr>
                          <a:rPr lang="it-IT" sz="1700" i="1">
                            <a:latin typeface="Cambria Math" panose="02040503050406030204" pitchFamily="18" charset="0"/>
                          </a:rPr>
                        </m:ctrlPr>
                      </m:sSubPr>
                      <m:e>
                        <m:r>
                          <a:rPr lang="it-IT" sz="1700" i="1">
                            <a:latin typeface="Cambria Math" panose="02040503050406030204" pitchFamily="18" charset="0"/>
                          </a:rPr>
                          <m:t>𝑂</m:t>
                        </m:r>
                      </m:e>
                      <m:sub>
                        <m:r>
                          <a:rPr lang="it-IT" sz="1700" b="0" i="1" smtClean="0">
                            <a:latin typeface="Cambria Math" panose="02040503050406030204" pitchFamily="18" charset="0"/>
                          </a:rPr>
                          <m:t>4</m:t>
                        </m:r>
                        <m:r>
                          <a:rPr lang="it-IT" sz="1700" i="1">
                            <a:latin typeface="Cambria Math" panose="02040503050406030204" pitchFamily="18" charset="0"/>
                          </a:rPr>
                          <m:t>(</m:t>
                        </m:r>
                        <m:r>
                          <a:rPr lang="it-IT" sz="1700" i="1">
                            <a:latin typeface="Cambria Math" panose="02040503050406030204" pitchFamily="18" charset="0"/>
                          </a:rPr>
                          <m:t>𝑔</m:t>
                        </m:r>
                        <m:r>
                          <a:rPr lang="it-IT" sz="1700" i="1">
                            <a:latin typeface="Cambria Math" panose="02040503050406030204" pitchFamily="18" charset="0"/>
                          </a:rPr>
                          <m:t>)</m:t>
                        </m:r>
                      </m:sub>
                    </m:sSub>
                  </m:oMath>
                </a14:m>
                <a:r>
                  <a:rPr lang="it-IT" sz="1700" i="1" dirty="0"/>
                  <a:t>      </a:t>
                </a:r>
                <a:r>
                  <a:rPr lang="it-IT" sz="1700" i="1" dirty="0" smtClean="0"/>
                  <a:t>(K</a:t>
                </a:r>
                <a:r>
                  <a:rPr lang="it-IT" sz="1700" i="1" baseline="-25000" dirty="0" smtClean="0"/>
                  <a:t>2</a:t>
                </a:r>
                <a:r>
                  <a:rPr lang="it-IT" sz="1700" i="1" dirty="0" smtClean="0"/>
                  <a:t>)</a:t>
                </a:r>
                <a:endParaRPr lang="it-IT" sz="1700" i="1" dirty="0"/>
              </a:p>
              <a:p>
                <a:pPr marL="0" indent="0">
                  <a:lnSpc>
                    <a:spcPct val="120000"/>
                  </a:lnSpc>
                  <a:spcBef>
                    <a:spcPts val="0"/>
                  </a:spcBef>
                  <a:buNone/>
                </a:pPr>
                <a:r>
                  <a:rPr lang="it-IT" sz="1700" i="1" dirty="0" smtClean="0"/>
                  <a:t>Sulla base di queste reazioni, calcolare la costante di equilibrio K</a:t>
                </a:r>
                <a:r>
                  <a:rPr lang="it-IT" sz="1700" i="1" baseline="-25000" dirty="0" smtClean="0"/>
                  <a:t>3</a:t>
                </a:r>
                <a:r>
                  <a:rPr lang="it-IT" sz="1700" i="1" dirty="0" smtClean="0"/>
                  <a:t> della reazione:</a:t>
                </a:r>
              </a:p>
              <a:p>
                <a:pPr marL="0" indent="0" algn="ctr">
                  <a:lnSpc>
                    <a:spcPct val="120000"/>
                  </a:lnSpc>
                  <a:spcBef>
                    <a:spcPts val="0"/>
                  </a:spcBef>
                  <a:buNone/>
                </a:pPr>
                <a14:m>
                  <m:oMathPara xmlns:m="http://schemas.openxmlformats.org/officeDocument/2006/math">
                    <m:oMathParaPr>
                      <m:jc m:val="centerGroup"/>
                    </m:oMathParaPr>
                    <m:oMath xmlns:m="http://schemas.openxmlformats.org/officeDocument/2006/math">
                      <m:r>
                        <a:rPr lang="it-IT" sz="1700" i="1" smtClean="0">
                          <a:latin typeface="Cambria Math" panose="02040503050406030204" pitchFamily="18" charset="0"/>
                        </a:rPr>
                        <m:t>2</m:t>
                      </m:r>
                      <m:r>
                        <a:rPr lang="it-IT" sz="1700" i="1" smtClean="0">
                          <a:latin typeface="Cambria Math" panose="02040503050406030204" pitchFamily="18" charset="0"/>
                        </a:rPr>
                        <m:t>𝑁</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rPr>
                        <m:t>+</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ea typeface="Cambria Math" panose="02040503050406030204" pitchFamily="18" charset="0"/>
                        </a:rPr>
                        <m:t>⇌</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𝑁</m:t>
                          </m:r>
                        </m:e>
                        <m:sub>
                          <m:r>
                            <a:rPr lang="it-IT" sz="1700" i="1" smtClean="0">
                              <a:latin typeface="Cambria Math" panose="02040503050406030204" pitchFamily="18" charset="0"/>
                            </a:rPr>
                            <m:t>2</m:t>
                          </m:r>
                        </m:sub>
                      </m:sSub>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4</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oMath>
                  </m:oMathPara>
                </a14:m>
                <a:endParaRPr lang="it-IT" sz="1700" i="1" dirty="0" smtClean="0"/>
              </a:p>
              <a:p>
                <a:pPr marL="0" indent="0">
                  <a:lnSpc>
                    <a:spcPct val="120000"/>
                  </a:lnSpc>
                  <a:spcBef>
                    <a:spcPts val="0"/>
                  </a:spcBef>
                  <a:buNone/>
                </a:pPr>
                <a:endParaRPr lang="it-IT" sz="1700" i="1" dirty="0"/>
              </a:p>
            </p:txBody>
          </p:sp>
        </mc:Choice>
        <mc:Fallback xmlns="">
          <p:sp>
            <p:nvSpPr>
              <p:cNvPr id="217" name="Content Placeholder 2"/>
              <p:cNvSpPr txBox="1">
                <a:spLocks noRot="1" noChangeAspect="1" noMove="1" noResize="1" noEditPoints="1" noAdjustHandles="1" noChangeArrowheads="1" noChangeShapeType="1" noTextEdit="1"/>
              </p:cNvSpPr>
              <p:nvPr/>
            </p:nvSpPr>
            <p:spPr>
              <a:xfrm>
                <a:off x="517710" y="3155791"/>
                <a:ext cx="8132176" cy="678518"/>
              </a:xfrm>
              <a:prstGeom prst="rect">
                <a:avLst/>
              </a:prstGeom>
              <a:blipFill>
                <a:blip r:embed="rId3"/>
                <a:stretch>
                  <a:fillRect l="-525" b="-104505"/>
                </a:stretch>
              </a:blipFill>
            </p:spPr>
            <p:txBody>
              <a:bodyPr/>
              <a:lstStyle/>
              <a:p>
                <a:r>
                  <a:rPr lang="it-IT">
                    <a:noFill/>
                  </a:rPr>
                  <a:t> </a:t>
                </a:r>
              </a:p>
            </p:txBody>
          </p:sp>
        </mc:Fallback>
      </mc:AlternateContent>
      <p:grpSp>
        <p:nvGrpSpPr>
          <p:cNvPr id="905" name="Group 904"/>
          <p:cNvGrpSpPr/>
          <p:nvPr/>
        </p:nvGrpSpPr>
        <p:grpSpPr>
          <a:xfrm>
            <a:off x="632163" y="1399945"/>
            <a:ext cx="7754015" cy="1268305"/>
            <a:chOff x="632163" y="1399945"/>
            <a:chExt cx="7754015" cy="1268305"/>
          </a:xfrm>
        </p:grpSpPr>
        <p:grpSp>
          <p:nvGrpSpPr>
            <p:cNvPr id="197" name="Group 196"/>
            <p:cNvGrpSpPr/>
            <p:nvPr/>
          </p:nvGrpSpPr>
          <p:grpSpPr>
            <a:xfrm>
              <a:off x="705760" y="1901450"/>
              <a:ext cx="7680418" cy="766800"/>
              <a:chOff x="705760" y="1422985"/>
              <a:chExt cx="7680418" cy="766800"/>
            </a:xfrm>
          </p:grpSpPr>
          <mc:AlternateContent xmlns:mc="http://schemas.openxmlformats.org/markup-compatibility/2006" xmlns:p14="http://schemas.microsoft.com/office/powerpoint/2010/main">
            <mc:Choice Requires="p14">
              <p:contentPart p14:bwMode="auto" r:id="rId4">
                <p14:nvContentPartPr>
                  <p14:cNvPr id="63" name="Ink 62"/>
                  <p14:cNvContentPartPr/>
                  <p14:nvPr/>
                </p14:nvContentPartPr>
                <p14:xfrm>
                  <a:off x="2893740" y="1422985"/>
                  <a:ext cx="1300740" cy="442800"/>
                </p14:xfrm>
              </p:contentPart>
            </mc:Choice>
            <mc:Fallback xmlns="">
              <p:pic>
                <p:nvPicPr>
                  <p:cNvPr id="63" name="Ink 62"/>
                  <p:cNvPicPr/>
                  <p:nvPr/>
                </p:nvPicPr>
                <p:blipFill>
                  <a:blip r:embed="rId5"/>
                  <a:stretch>
                    <a:fillRect/>
                  </a:stretch>
                </p:blipFill>
                <p:spPr>
                  <a:xfrm>
                    <a:off x="2884380" y="1413625"/>
                    <a:ext cx="1319461"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96" name="Ink 595"/>
                  <p14:cNvContentPartPr/>
                  <p14:nvPr/>
                </p14:nvContentPartPr>
                <p14:xfrm>
                  <a:off x="3520200" y="1737265"/>
                  <a:ext cx="948240" cy="46080"/>
                </p14:xfrm>
              </p:contentPart>
            </mc:Choice>
            <mc:Fallback xmlns="">
              <p:pic>
                <p:nvPicPr>
                  <p:cNvPr id="596" name="Ink 595"/>
                  <p:cNvPicPr/>
                  <p:nvPr/>
                </p:nvPicPr>
                <p:blipFill>
                  <a:blip r:embed="rId7"/>
                  <a:stretch>
                    <a:fillRect/>
                  </a:stretch>
                </p:blipFill>
                <p:spPr>
                  <a:xfrm>
                    <a:off x="3510840" y="1727905"/>
                    <a:ext cx="966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0" name="Ink 129"/>
                  <p14:cNvContentPartPr/>
                  <p14:nvPr/>
                </p14:nvContentPartPr>
                <p14:xfrm>
                  <a:off x="1301776" y="1838540"/>
                  <a:ext cx="780840" cy="57960"/>
                </p14:xfrm>
              </p:contentPart>
            </mc:Choice>
            <mc:Fallback xmlns="">
              <p:pic>
                <p:nvPicPr>
                  <p:cNvPr id="130" name="Ink 129"/>
                  <p:cNvPicPr/>
                  <p:nvPr/>
                </p:nvPicPr>
                <p:blipFill>
                  <a:blip r:embed="rId9"/>
                  <a:stretch>
                    <a:fillRect/>
                  </a:stretch>
                </p:blipFill>
                <p:spPr>
                  <a:xfrm>
                    <a:off x="1292416" y="1829180"/>
                    <a:ext cx="799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0" name="Ink 159"/>
                  <p14:cNvContentPartPr/>
                  <p14:nvPr/>
                </p14:nvContentPartPr>
                <p14:xfrm>
                  <a:off x="6026513" y="1839260"/>
                  <a:ext cx="1001880" cy="57240"/>
                </p14:xfrm>
              </p:contentPart>
            </mc:Choice>
            <mc:Fallback xmlns="">
              <p:pic>
                <p:nvPicPr>
                  <p:cNvPr id="160" name="Ink 159"/>
                  <p:cNvPicPr/>
                  <p:nvPr/>
                </p:nvPicPr>
                <p:blipFill>
                  <a:blip r:embed="rId11"/>
                  <a:stretch>
                    <a:fillRect/>
                  </a:stretch>
                </p:blipFill>
                <p:spPr>
                  <a:xfrm>
                    <a:off x="6017153" y="1829900"/>
                    <a:ext cx="1020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1" name="Ink 170"/>
                  <p14:cNvContentPartPr/>
                  <p14:nvPr/>
                </p14:nvContentPartPr>
                <p14:xfrm>
                  <a:off x="705760" y="1514172"/>
                  <a:ext cx="6332489" cy="675613"/>
                </p14:xfrm>
              </p:contentPart>
            </mc:Choice>
            <mc:Fallback xmlns="">
              <p:pic>
                <p:nvPicPr>
                  <p:cNvPr id="171" name="Ink 170"/>
                  <p:cNvPicPr/>
                  <p:nvPr/>
                </p:nvPicPr>
                <p:blipFill>
                  <a:blip r:embed="rId13"/>
                  <a:stretch>
                    <a:fillRect/>
                  </a:stretch>
                </p:blipFill>
                <p:spPr>
                  <a:xfrm>
                    <a:off x="696400" y="1504813"/>
                    <a:ext cx="6351208" cy="6943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4" name="Ink 183"/>
                  <p14:cNvContentPartPr/>
                  <p14:nvPr/>
                </p14:nvContentPartPr>
                <p14:xfrm>
                  <a:off x="3565718" y="1551505"/>
                  <a:ext cx="4820460" cy="608760"/>
                </p14:xfrm>
              </p:contentPart>
            </mc:Choice>
            <mc:Fallback xmlns="">
              <p:pic>
                <p:nvPicPr>
                  <p:cNvPr id="184" name="Ink 183"/>
                  <p:cNvPicPr/>
                  <p:nvPr/>
                </p:nvPicPr>
                <p:blipFill>
                  <a:blip r:embed="rId15"/>
                  <a:stretch>
                    <a:fillRect/>
                  </a:stretch>
                </p:blipFill>
                <p:spPr>
                  <a:xfrm>
                    <a:off x="3556358" y="1542145"/>
                    <a:ext cx="483918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7" name="Ink 186"/>
                  <p14:cNvContentPartPr/>
                  <p14:nvPr/>
                </p14:nvContentPartPr>
                <p14:xfrm>
                  <a:off x="3627420" y="1791265"/>
                  <a:ext cx="944700" cy="345600"/>
                </p14:xfrm>
              </p:contentPart>
            </mc:Choice>
            <mc:Fallback xmlns="">
              <p:pic>
                <p:nvPicPr>
                  <p:cNvPr id="187" name="Ink 186"/>
                  <p:cNvPicPr/>
                  <p:nvPr/>
                </p:nvPicPr>
                <p:blipFill>
                  <a:blip r:embed="rId17"/>
                  <a:stretch>
                    <a:fillRect/>
                  </a:stretch>
                </p:blipFill>
                <p:spPr>
                  <a:xfrm>
                    <a:off x="3618059" y="1781905"/>
                    <a:ext cx="963421"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6" name="Ink 195"/>
                  <p14:cNvContentPartPr/>
                  <p14:nvPr/>
                </p14:nvContentPartPr>
                <p14:xfrm>
                  <a:off x="7769263" y="1615045"/>
                  <a:ext cx="302460" cy="295200"/>
                </p14:xfrm>
              </p:contentPart>
            </mc:Choice>
            <mc:Fallback xmlns="">
              <p:pic>
                <p:nvPicPr>
                  <p:cNvPr id="196" name="Ink 195"/>
                  <p:cNvPicPr/>
                  <p:nvPr/>
                </p:nvPicPr>
                <p:blipFill>
                  <a:blip r:embed="rId19"/>
                  <a:stretch>
                    <a:fillRect/>
                  </a:stretch>
                </p:blipFill>
                <p:spPr>
                  <a:xfrm>
                    <a:off x="7759901" y="1605685"/>
                    <a:ext cx="321184" cy="31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99" name="Ink 198"/>
                <p14:cNvContentPartPr/>
                <p14:nvPr/>
              </p14:nvContentPartPr>
              <p14:xfrm rot="60000">
                <a:off x="632163" y="1399945"/>
                <a:ext cx="7627846" cy="569880"/>
              </p14:xfrm>
            </p:contentPart>
          </mc:Choice>
          <mc:Fallback xmlns="">
            <p:pic>
              <p:nvPicPr>
                <p:cNvPr id="199" name="Ink 198"/>
                <p:cNvPicPr/>
                <p:nvPr/>
              </p:nvPicPr>
              <p:blipFill>
                <a:blip r:embed="rId21"/>
                <a:stretch>
                  <a:fillRect/>
                </a:stretch>
              </p:blipFill>
              <p:spPr>
                <a:xfrm rot="60000">
                  <a:off x="622803" y="1390585"/>
                  <a:ext cx="7646566" cy="588600"/>
                </a:xfrm>
                <a:prstGeom prst="rect">
                  <a:avLst/>
                </a:prstGeom>
              </p:spPr>
            </p:pic>
          </mc:Fallback>
        </mc:AlternateContent>
      </p:grpSp>
      <p:grpSp>
        <p:nvGrpSpPr>
          <p:cNvPr id="904" name="Group 903"/>
          <p:cNvGrpSpPr/>
          <p:nvPr/>
        </p:nvGrpSpPr>
        <p:grpSpPr>
          <a:xfrm>
            <a:off x="904323" y="4588724"/>
            <a:ext cx="7461166" cy="1494327"/>
            <a:chOff x="904323" y="4588724"/>
            <a:chExt cx="7461166" cy="1494327"/>
          </a:xfrm>
        </p:grpSpPr>
        <mc:AlternateContent xmlns:mc="http://schemas.openxmlformats.org/markup-compatibility/2006" xmlns:p14="http://schemas.microsoft.com/office/powerpoint/2010/main">
          <mc:Choice Requires="p14">
            <p:contentPart p14:bwMode="auto" r:id="rId22">
              <p14:nvContentPartPr>
                <p14:cNvPr id="716" name="Ink 715"/>
                <p14:cNvContentPartPr/>
                <p14:nvPr/>
              </p14:nvContentPartPr>
              <p14:xfrm rot="167635">
                <a:off x="904323" y="4588724"/>
                <a:ext cx="7461166" cy="960480"/>
              </p14:xfrm>
            </p:contentPart>
          </mc:Choice>
          <mc:Fallback xmlns="">
            <p:pic>
              <p:nvPicPr>
                <p:cNvPr id="716" name="Ink 715"/>
                <p:cNvPicPr/>
                <p:nvPr/>
              </p:nvPicPr>
              <p:blipFill>
                <a:blip r:embed="rId23"/>
                <a:stretch>
                  <a:fillRect/>
                </a:stretch>
              </p:blipFill>
              <p:spPr>
                <a:xfrm rot="167635">
                  <a:off x="894963" y="4579364"/>
                  <a:ext cx="7479886" cy="979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30" name="Ink 429"/>
                <p14:cNvContentPartPr/>
                <p14:nvPr/>
              </p14:nvContentPartPr>
              <p14:xfrm>
                <a:off x="920463" y="5405891"/>
                <a:ext cx="3511125" cy="677160"/>
              </p14:xfrm>
            </p:contentPart>
          </mc:Choice>
          <mc:Fallback xmlns="">
            <p:pic>
              <p:nvPicPr>
                <p:cNvPr id="430" name="Ink 429"/>
                <p:cNvPicPr/>
                <p:nvPr/>
              </p:nvPicPr>
              <p:blipFill>
                <a:blip r:embed="rId25"/>
                <a:stretch>
                  <a:fillRect/>
                </a:stretch>
              </p:blipFill>
              <p:spPr>
                <a:xfrm>
                  <a:off x="911103" y="5396531"/>
                  <a:ext cx="3529845"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37" name="Ink 436"/>
                <p14:cNvContentPartPr/>
                <p14:nvPr/>
              </p14:nvContentPartPr>
              <p14:xfrm>
                <a:off x="1440303" y="5766251"/>
                <a:ext cx="955080" cy="34920"/>
              </p14:xfrm>
            </p:contentPart>
          </mc:Choice>
          <mc:Fallback xmlns="">
            <p:pic>
              <p:nvPicPr>
                <p:cNvPr id="437" name="Ink 436"/>
                <p:cNvPicPr/>
                <p:nvPr/>
              </p:nvPicPr>
              <p:blipFill>
                <a:blip r:embed="rId27"/>
                <a:stretch>
                  <a:fillRect/>
                </a:stretch>
              </p:blipFill>
              <p:spPr>
                <a:xfrm>
                  <a:off x="1430943" y="5756891"/>
                  <a:ext cx="9738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55" name="Ink 854"/>
                <p14:cNvContentPartPr/>
                <p14:nvPr/>
              </p14:nvContentPartPr>
              <p14:xfrm>
                <a:off x="3718023" y="5702171"/>
                <a:ext cx="824085" cy="36360"/>
              </p14:xfrm>
            </p:contentPart>
          </mc:Choice>
          <mc:Fallback xmlns="">
            <p:pic>
              <p:nvPicPr>
                <p:cNvPr id="855" name="Ink 854"/>
                <p:cNvPicPr/>
                <p:nvPr/>
              </p:nvPicPr>
              <p:blipFill>
                <a:blip r:embed="rId29"/>
                <a:stretch>
                  <a:fillRect/>
                </a:stretch>
              </p:blipFill>
              <p:spPr>
                <a:xfrm>
                  <a:off x="3708662" y="5692811"/>
                  <a:ext cx="842806"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62" name="Ink 861"/>
                <p14:cNvContentPartPr/>
                <p14:nvPr/>
              </p14:nvContentPartPr>
              <p14:xfrm>
                <a:off x="5586090" y="5394731"/>
                <a:ext cx="2072828" cy="617760"/>
              </p14:xfrm>
            </p:contentPart>
          </mc:Choice>
          <mc:Fallback xmlns="">
            <p:pic>
              <p:nvPicPr>
                <p:cNvPr id="862" name="Ink 861"/>
                <p:cNvPicPr/>
                <p:nvPr/>
              </p:nvPicPr>
              <p:blipFill>
                <a:blip r:embed="rId31"/>
                <a:stretch>
                  <a:fillRect/>
                </a:stretch>
              </p:blipFill>
              <p:spPr>
                <a:xfrm>
                  <a:off x="5576730" y="5385371"/>
                  <a:ext cx="2091548"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90" name="Ink 889"/>
                <p14:cNvContentPartPr/>
                <p14:nvPr/>
              </p14:nvContentPartPr>
              <p14:xfrm>
                <a:off x="6665318" y="5629811"/>
                <a:ext cx="1032120" cy="68040"/>
              </p14:xfrm>
            </p:contentPart>
          </mc:Choice>
          <mc:Fallback xmlns="">
            <p:pic>
              <p:nvPicPr>
                <p:cNvPr id="890" name="Ink 889"/>
                <p:cNvPicPr/>
                <p:nvPr/>
              </p:nvPicPr>
              <p:blipFill>
                <a:blip r:embed="rId33"/>
                <a:stretch>
                  <a:fillRect/>
                </a:stretch>
              </p:blipFill>
              <p:spPr>
                <a:xfrm>
                  <a:off x="6655958" y="5620451"/>
                  <a:ext cx="1050840" cy="86760"/>
                </a:xfrm>
                <a:prstGeom prst="rect">
                  <a:avLst/>
                </a:prstGeom>
              </p:spPr>
            </p:pic>
          </mc:Fallback>
        </mc:AlternateContent>
      </p:grpSp>
    </p:spTree>
    <p:extLst>
      <p:ext uri="{BB962C8B-B14F-4D97-AF65-F5344CB8AC3E}">
        <p14:creationId xmlns:p14="http://schemas.microsoft.com/office/powerpoint/2010/main" val="57974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
          <p:cNvPicPr>
            <a:picLocks noChangeAspect="1"/>
          </p:cNvPicPr>
          <p:nvPr/>
        </p:nvPicPr>
        <p:blipFill rotWithShape="1">
          <a:blip r:embed="rId2">
            <a:extLst>
              <a:ext uri="{28A0092B-C50C-407E-A947-70E740481C1C}">
                <a14:useLocalDpi xmlns:a14="http://schemas.microsoft.com/office/drawing/2010/main" val="0"/>
              </a:ext>
            </a:extLst>
          </a:blip>
          <a:srcRect b="41436"/>
          <a:stretch/>
        </p:blipFill>
        <p:spPr bwMode="auto">
          <a:xfrm>
            <a:off x="6084747" y="2304289"/>
            <a:ext cx="3067412" cy="437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0" name="Content Placeholder 2"/>
              <p:cNvSpPr txBox="1">
                <a:spLocks/>
              </p:cNvSpPr>
              <p:nvPr/>
            </p:nvSpPr>
            <p:spPr>
              <a:xfrm>
                <a:off x="481851" y="786103"/>
                <a:ext cx="810633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A </a:t>
                </a:r>
                <a:r>
                  <a:rPr lang="it-IT" sz="1800" dirty="0"/>
                  <a:t>differenza della costante di </a:t>
                </a:r>
                <a:r>
                  <a:rPr lang="it-IT" sz="1800" dirty="0" smtClean="0"/>
                  <a:t>equilibrio </a:t>
                </a:r>
                <a:r>
                  <a:rPr lang="it-IT" sz="1800" dirty="0"/>
                  <a:t>che vale </a:t>
                </a:r>
                <a:r>
                  <a:rPr lang="it-IT" sz="1800" b="1" dirty="0">
                    <a:solidFill>
                      <a:srgbClr val="FF0000"/>
                    </a:solidFill>
                  </a:rPr>
                  <a:t>solo</a:t>
                </a:r>
                <a:r>
                  <a:rPr lang="it-IT" sz="1800" dirty="0"/>
                  <a:t> per lo stato di equilibrio, </a:t>
                </a:r>
                <a:r>
                  <a:rPr lang="it-IT" sz="1800" dirty="0" smtClean="0"/>
                  <a:t>il </a:t>
                </a:r>
                <a:r>
                  <a:rPr lang="it-IT" sz="1800" b="1" dirty="0"/>
                  <a:t>quoziente di </a:t>
                </a:r>
                <a:r>
                  <a:rPr lang="it-IT" sz="1800" b="1" dirty="0" smtClean="0"/>
                  <a:t>reazione</a:t>
                </a:r>
                <a:r>
                  <a:rPr lang="it-IT" sz="1800" dirty="0" smtClean="0"/>
                  <a:t> può </a:t>
                </a:r>
                <a:r>
                  <a:rPr lang="it-IT" sz="1800" dirty="0"/>
                  <a:t>essere calcolato per tutti gli stati del sistema. </a:t>
                </a:r>
                <a:r>
                  <a:rPr lang="it-IT" sz="1800" dirty="0" smtClean="0"/>
                  <a:t>Per </a:t>
                </a:r>
                <a:r>
                  <a:rPr lang="it-IT" sz="1800" dirty="0"/>
                  <a:t>una generica </a:t>
                </a:r>
                <a:r>
                  <a:rPr lang="it-IT" sz="1800" dirty="0" smtClean="0"/>
                  <a:t>reazione    </a:t>
                </a:r>
                <a14:m>
                  <m:oMath xmlns:m="http://schemas.openxmlformats.org/officeDocument/2006/math">
                    <m:r>
                      <a:rPr lang="it-IT" sz="1800" i="1" dirty="0">
                        <a:latin typeface="Cambria Math" panose="02040503050406030204" pitchFamily="18" charset="0"/>
                      </a:rPr>
                      <m:t>𝑎𝐴</m:t>
                    </m:r>
                    <m:r>
                      <a:rPr lang="it-IT" sz="1800" i="1" dirty="0">
                        <a:latin typeface="Cambria Math" panose="02040503050406030204" pitchFamily="18" charset="0"/>
                      </a:rPr>
                      <m:t> + </m:t>
                    </m:r>
                    <m:r>
                      <a:rPr lang="it-IT" sz="1800" i="1" dirty="0">
                        <a:latin typeface="Cambria Math" panose="02040503050406030204" pitchFamily="18" charset="0"/>
                      </a:rPr>
                      <m:t>𝑏𝐵</m:t>
                    </m:r>
                    <m:r>
                      <a:rPr lang="it-IT" sz="1800" i="1" dirty="0">
                        <a:latin typeface="Cambria Math" panose="02040503050406030204" pitchFamily="18" charset="0"/>
                      </a:rPr>
                      <m:t>  ⇌   </m:t>
                    </m:r>
                    <m:r>
                      <a:rPr lang="it-IT" sz="1800" i="1" dirty="0">
                        <a:latin typeface="Cambria Math" panose="02040503050406030204" pitchFamily="18" charset="0"/>
                      </a:rPr>
                      <m:t>𝑐𝐶</m:t>
                    </m:r>
                    <m:r>
                      <a:rPr lang="it-IT" sz="1800" i="1" dirty="0">
                        <a:latin typeface="Cambria Math" panose="02040503050406030204" pitchFamily="18" charset="0"/>
                      </a:rPr>
                      <m:t> + </m:t>
                    </m:r>
                    <m:r>
                      <a:rPr lang="it-IT" sz="1800" i="1" dirty="0">
                        <a:latin typeface="Cambria Math" panose="02040503050406030204" pitchFamily="18" charset="0"/>
                      </a:rPr>
                      <m:t>𝑑𝐷</m:t>
                    </m:r>
                  </m:oMath>
                </a14:m>
                <a:r>
                  <a:rPr lang="it-IT" sz="1800" dirty="0" smtClean="0"/>
                  <a:t>,</a:t>
                </a:r>
                <a:r>
                  <a:rPr lang="it-IT" sz="1800" dirty="0"/>
                  <a:t> </a:t>
                </a:r>
                <a:r>
                  <a:rPr lang="it-IT" sz="1800" dirty="0" smtClean="0"/>
                  <a:t>  il </a:t>
                </a:r>
                <a:r>
                  <a:rPr lang="it-IT" sz="1800" dirty="0"/>
                  <a:t>quoziente di reazione </a:t>
                </a:r>
                <a:r>
                  <a:rPr lang="it-IT" sz="1800" dirty="0" smtClean="0"/>
                  <a:t>è: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r>
                        <a:rPr lang="it-IT" sz="1800" i="1" smtClean="0">
                          <a:latin typeface="Cambria Math" panose="02040503050406030204" pitchFamily="18" charset="0"/>
                        </a:rPr>
                        <m:t>𝑄</m:t>
                      </m:r>
                      <m:r>
                        <a:rPr lang="it-IT" sz="1800" i="1" smtClean="0">
                          <a:latin typeface="Cambria Math" panose="02040503050406030204" pitchFamily="18" charset="0"/>
                        </a:rPr>
                        <m:t>=</m:t>
                      </m:r>
                      <m:f>
                        <m:fPr>
                          <m:ctrlPr>
                            <a:rPr lang="it-IT" sz="1800" i="1" smtClean="0">
                              <a:latin typeface="Cambria Math" panose="02040503050406030204" pitchFamily="18" charset="0"/>
                            </a:rPr>
                          </m:ctrlPr>
                        </m:fPr>
                        <m:num>
                          <m:sSup>
                            <m:sSupPr>
                              <m:ctrlPr>
                                <a:rPr lang="it-IT" sz="1800" i="1" smtClean="0">
                                  <a:latin typeface="Cambria Math" panose="02040503050406030204" pitchFamily="18" charset="0"/>
                                </a:rPr>
                              </m:ctrlPr>
                            </m:sSupPr>
                            <m:e>
                              <m:d>
                                <m:dPr>
                                  <m:begChr m:val="["/>
                                  <m:endChr m:val="]"/>
                                  <m:ctrlPr>
                                    <a:rPr lang="it-IT" sz="1800" i="1" smtClean="0">
                                      <a:latin typeface="Cambria Math" panose="02040503050406030204" pitchFamily="18" charset="0"/>
                                    </a:rPr>
                                  </m:ctrlPr>
                                </m:dPr>
                                <m:e>
                                  <m:r>
                                    <a:rPr lang="it-IT" sz="1800" i="1" smtClean="0">
                                      <a:latin typeface="Cambria Math" panose="02040503050406030204" pitchFamily="18" charset="0"/>
                                    </a:rPr>
                                    <m:t>𝐶</m:t>
                                  </m:r>
                                </m:e>
                              </m:d>
                            </m:e>
                            <m:sup>
                              <m:r>
                                <a:rPr lang="it-IT" sz="1800" i="1" smtClean="0">
                                  <a:latin typeface="Cambria Math" panose="02040503050406030204" pitchFamily="18" charset="0"/>
                                </a:rPr>
                                <m:t>𝑐</m:t>
                              </m:r>
                            </m:sup>
                          </m:sSup>
                          <m:sSup>
                            <m:sSupPr>
                              <m:ctrlPr>
                                <a:rPr lang="it-IT" sz="1800" i="1" smtClean="0">
                                  <a:latin typeface="Cambria Math" panose="02040503050406030204" pitchFamily="18" charset="0"/>
                                </a:rPr>
                              </m:ctrlPr>
                            </m:sSupPr>
                            <m:e>
                              <m:d>
                                <m:dPr>
                                  <m:begChr m:val="["/>
                                  <m:endChr m:val="]"/>
                                  <m:ctrlPr>
                                    <a:rPr lang="it-IT" sz="1800" i="1" smtClean="0">
                                      <a:latin typeface="Cambria Math" panose="02040503050406030204" pitchFamily="18" charset="0"/>
                                    </a:rPr>
                                  </m:ctrlPr>
                                </m:dPr>
                                <m:e>
                                  <m:r>
                                    <a:rPr lang="it-IT" sz="1800" i="1" smtClean="0">
                                      <a:latin typeface="Cambria Math" panose="02040503050406030204" pitchFamily="18" charset="0"/>
                                    </a:rPr>
                                    <m:t>𝐷</m:t>
                                  </m:r>
                                </m:e>
                              </m:d>
                            </m:e>
                            <m:sup>
                              <m:r>
                                <a:rPr lang="it-IT" sz="1800" i="1" smtClean="0">
                                  <a:latin typeface="Cambria Math" panose="02040503050406030204" pitchFamily="18" charset="0"/>
                                </a:rPr>
                                <m:t>𝑑</m:t>
                              </m:r>
                            </m:sup>
                          </m:sSup>
                        </m:num>
                        <m:den>
                          <m:sSup>
                            <m:sSupPr>
                              <m:ctrlPr>
                                <a:rPr lang="it-IT" sz="1800" i="1" smtClean="0">
                                  <a:latin typeface="Cambria Math" panose="02040503050406030204" pitchFamily="18" charset="0"/>
                                </a:rPr>
                              </m:ctrlPr>
                            </m:sSupPr>
                            <m:e>
                              <m:d>
                                <m:dPr>
                                  <m:begChr m:val="["/>
                                  <m:endChr m:val="]"/>
                                  <m:ctrlPr>
                                    <a:rPr lang="it-IT" sz="1800" i="1" smtClean="0">
                                      <a:latin typeface="Cambria Math" panose="02040503050406030204" pitchFamily="18" charset="0"/>
                                    </a:rPr>
                                  </m:ctrlPr>
                                </m:dPr>
                                <m:e>
                                  <m:r>
                                    <a:rPr lang="it-IT" sz="1800" i="1" smtClean="0">
                                      <a:latin typeface="Cambria Math" panose="02040503050406030204" pitchFamily="18" charset="0"/>
                                    </a:rPr>
                                    <m:t>𝐴</m:t>
                                  </m:r>
                                </m:e>
                              </m:d>
                            </m:e>
                            <m:sup>
                              <m:r>
                                <a:rPr lang="it-IT" sz="1800" i="1" smtClean="0">
                                  <a:latin typeface="Cambria Math" panose="02040503050406030204" pitchFamily="18" charset="0"/>
                                </a:rPr>
                                <m:t>𝑎</m:t>
                              </m:r>
                            </m:sup>
                          </m:sSup>
                          <m:sSup>
                            <m:sSupPr>
                              <m:ctrlPr>
                                <a:rPr lang="it-IT" sz="1800" i="1" smtClean="0">
                                  <a:latin typeface="Cambria Math" panose="02040503050406030204" pitchFamily="18" charset="0"/>
                                </a:rPr>
                              </m:ctrlPr>
                            </m:sSupPr>
                            <m:e>
                              <m:d>
                                <m:dPr>
                                  <m:begChr m:val="["/>
                                  <m:endChr m:val="]"/>
                                  <m:ctrlPr>
                                    <a:rPr lang="it-IT" sz="1800" i="1" smtClean="0">
                                      <a:latin typeface="Cambria Math" panose="02040503050406030204" pitchFamily="18" charset="0"/>
                                    </a:rPr>
                                  </m:ctrlPr>
                                </m:dPr>
                                <m:e>
                                  <m:r>
                                    <a:rPr lang="it-IT" sz="1800" i="1" smtClean="0">
                                      <a:latin typeface="Cambria Math" panose="02040503050406030204" pitchFamily="18" charset="0"/>
                                    </a:rPr>
                                    <m:t>𝐵</m:t>
                                  </m:r>
                                </m:e>
                              </m:d>
                            </m:e>
                            <m:sup>
                              <m:r>
                                <a:rPr lang="it-IT" sz="1800" i="1" smtClean="0">
                                  <a:latin typeface="Cambria Math" panose="02040503050406030204" pitchFamily="18" charset="0"/>
                                </a:rPr>
                                <m:t>𝑏</m:t>
                              </m:r>
                            </m:sup>
                          </m:sSup>
                        </m:den>
                      </m:f>
                    </m:oMath>
                  </m:oMathPara>
                </a14:m>
                <a:endParaRPr lang="it-IT" sz="1800" dirty="0"/>
              </a:p>
              <a:p>
                <a:pPr marL="0" indent="0">
                  <a:lnSpc>
                    <a:spcPct val="120000"/>
                  </a:lnSpc>
                  <a:spcBef>
                    <a:spcPts val="0"/>
                  </a:spcBef>
                  <a:buNone/>
                </a:pPr>
                <a:r>
                  <a:rPr lang="it-IT" sz="1800" dirty="0" smtClean="0"/>
                  <a:t>dove le concentrazioni sono istantanee </a:t>
                </a:r>
                <a:r>
                  <a:rPr lang="it-IT" sz="1800" dirty="0"/>
                  <a:t>e possono assumere qualsiasi valore</a:t>
                </a:r>
                <a:r>
                  <a:rPr lang="it-IT" sz="1800" dirty="0" smtClean="0"/>
                  <a:t>.</a:t>
                </a:r>
                <a:endParaRPr lang="it-IT" sz="1800"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51" y="786103"/>
                <a:ext cx="8106336" cy="974768"/>
              </a:xfrm>
              <a:prstGeom prst="rect">
                <a:avLst/>
              </a:prstGeom>
              <a:blipFill>
                <a:blip r:embed="rId3"/>
                <a:stretch>
                  <a:fillRect l="-602" b="-125625"/>
                </a:stretch>
              </a:blipFill>
            </p:spPr>
            <p:txBody>
              <a:bodyPr/>
              <a:lstStyle/>
              <a:p>
                <a:r>
                  <a:rPr lang="it-IT">
                    <a:noFill/>
                  </a:rPr>
                  <a:t> </a:t>
                </a:r>
              </a:p>
            </p:txBody>
          </p:sp>
        </mc:Fallback>
      </mc:AlternateContent>
      <p:sp>
        <p:nvSpPr>
          <p:cNvPr id="2" name="Title 1"/>
          <p:cNvSpPr>
            <a:spLocks noGrp="1"/>
          </p:cNvSpPr>
          <p:nvPr>
            <p:ph type="title"/>
          </p:nvPr>
        </p:nvSpPr>
        <p:spPr>
          <a:xfrm>
            <a:off x="517710" y="52807"/>
            <a:ext cx="8070477" cy="809251"/>
          </a:xfrm>
        </p:spPr>
        <p:txBody>
          <a:bodyPr>
            <a:normAutofit/>
          </a:bodyPr>
          <a:lstStyle/>
          <a:p>
            <a:r>
              <a:rPr lang="it-IT" sz="3200" dirty="0" smtClean="0">
                <a:solidFill>
                  <a:srgbClr val="0070C0"/>
                </a:solidFill>
              </a:rPr>
              <a:t>Quoziente di reazione</a:t>
            </a:r>
            <a:endParaRPr lang="it-IT" sz="3200" dirty="0">
              <a:solidFill>
                <a:srgbClr val="0070C0"/>
              </a:solidFill>
            </a:endParaRPr>
          </a:p>
        </p:txBody>
      </p:sp>
      <p:sp>
        <p:nvSpPr>
          <p:cNvPr id="9" name="Content Placeholder 2"/>
          <p:cNvSpPr txBox="1">
            <a:spLocks/>
          </p:cNvSpPr>
          <p:nvPr/>
        </p:nvSpPr>
        <p:spPr>
          <a:xfrm>
            <a:off x="481851" y="2822167"/>
            <a:ext cx="5946381"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Il quoziente di reazione può essere direttamente confrontato con la costante di equilibrio per capire come si comporta il sistema evolvendo spontaneamente verso l’equillibrio:</a:t>
            </a:r>
          </a:p>
          <a:p>
            <a:pPr>
              <a:lnSpc>
                <a:spcPct val="120000"/>
              </a:lnSpc>
              <a:spcBef>
                <a:spcPts val="0"/>
              </a:spcBef>
            </a:pPr>
            <a:r>
              <a:rPr lang="it-IT" sz="1800" dirty="0" smtClean="0"/>
              <a:t>Se il quoziente di reazione è uguale alla contante di equilibrio (</a:t>
            </a:r>
            <a:r>
              <a:rPr lang="it-IT" sz="1800" b="1" i="1" dirty="0" smtClean="0"/>
              <a:t>Q = K</a:t>
            </a:r>
            <a:r>
              <a:rPr lang="it-IT" sz="1800" dirty="0" smtClean="0"/>
              <a:t>), il sistema si trova all’</a:t>
            </a:r>
            <a:r>
              <a:rPr lang="it-IT" sz="1800" b="1" dirty="0" smtClean="0"/>
              <a:t>equilibrio</a:t>
            </a:r>
            <a:r>
              <a:rPr lang="it-IT" sz="1800" dirty="0" smtClean="0"/>
              <a:t>.</a:t>
            </a:r>
          </a:p>
          <a:p>
            <a:pPr>
              <a:lnSpc>
                <a:spcPct val="120000"/>
              </a:lnSpc>
              <a:spcBef>
                <a:spcPts val="0"/>
              </a:spcBef>
            </a:pPr>
            <a:r>
              <a:rPr lang="it-IT" sz="1800" dirty="0" smtClean="0"/>
              <a:t>Se il quoziente di reazione è minore della costante di equilibrio (</a:t>
            </a:r>
            <a:r>
              <a:rPr lang="it-IT" sz="1800" b="1" i="1" dirty="0" smtClean="0"/>
              <a:t>Q &lt; K</a:t>
            </a:r>
            <a:r>
              <a:rPr lang="it-IT" sz="1800" dirty="0" smtClean="0"/>
              <a:t>), la reazione diretta avviene a velocità maggiore di quella inversa, fino a raggiungere l’equilibrio.</a:t>
            </a:r>
          </a:p>
          <a:p>
            <a:pPr>
              <a:lnSpc>
                <a:spcPct val="120000"/>
              </a:lnSpc>
              <a:spcBef>
                <a:spcPts val="0"/>
              </a:spcBef>
            </a:pPr>
            <a:r>
              <a:rPr lang="it-IT" sz="1800" dirty="0"/>
              <a:t>Se il quoziente di reazione è </a:t>
            </a:r>
            <a:r>
              <a:rPr lang="it-IT" sz="1800" dirty="0" smtClean="0"/>
              <a:t>maggiore </a:t>
            </a:r>
            <a:r>
              <a:rPr lang="it-IT" sz="1800" dirty="0"/>
              <a:t>della costante di equilibrio (</a:t>
            </a:r>
            <a:r>
              <a:rPr lang="it-IT" sz="1800" b="1" i="1" dirty="0"/>
              <a:t>Q </a:t>
            </a:r>
            <a:r>
              <a:rPr lang="it-IT" sz="1800" b="1" i="1" dirty="0" smtClean="0"/>
              <a:t>&gt; </a:t>
            </a:r>
            <a:r>
              <a:rPr lang="it-IT" sz="1800" b="1" i="1" dirty="0"/>
              <a:t>K</a:t>
            </a:r>
            <a:r>
              <a:rPr lang="it-IT" sz="1800" dirty="0"/>
              <a:t>), la reazione </a:t>
            </a:r>
            <a:r>
              <a:rPr lang="it-IT" sz="1800" dirty="0" smtClean="0"/>
              <a:t>inversa </a:t>
            </a:r>
            <a:r>
              <a:rPr lang="it-IT" sz="1800" dirty="0"/>
              <a:t>avviene </a:t>
            </a:r>
            <a:r>
              <a:rPr lang="it-IT" sz="1800" dirty="0" smtClean="0"/>
              <a:t>a </a:t>
            </a:r>
            <a:r>
              <a:rPr lang="it-IT" sz="1800" dirty="0"/>
              <a:t>velocità maggiore di quella </a:t>
            </a:r>
            <a:r>
              <a:rPr lang="it-IT" sz="1800" dirty="0" smtClean="0"/>
              <a:t>diretta, </a:t>
            </a:r>
            <a:r>
              <a:rPr lang="it-IT" sz="1800" dirty="0"/>
              <a:t>fino a raggiungere l’equilibrio</a:t>
            </a:r>
            <a:r>
              <a:rPr lang="it-IT" sz="1800" dirty="0" smtClean="0"/>
              <a:t>.</a:t>
            </a:r>
          </a:p>
          <a:p>
            <a:pPr>
              <a:lnSpc>
                <a:spcPct val="120000"/>
              </a:lnSpc>
              <a:spcBef>
                <a:spcPts val="0"/>
              </a:spcBef>
            </a:pPr>
            <a:endParaRPr lang="it-IT" sz="1800" dirty="0"/>
          </a:p>
        </p:txBody>
      </p:sp>
    </p:spTree>
    <p:extLst>
      <p:ext uri="{BB962C8B-B14F-4D97-AF65-F5344CB8AC3E}">
        <p14:creationId xmlns:p14="http://schemas.microsoft.com/office/powerpoint/2010/main" val="3451520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46" y="10471"/>
            <a:ext cx="8070477" cy="809251"/>
          </a:xfrm>
        </p:spPr>
        <p:txBody>
          <a:bodyPr>
            <a:normAutofit/>
          </a:bodyPr>
          <a:lstStyle/>
          <a:p>
            <a:r>
              <a:rPr lang="it-IT" sz="3200" dirty="0">
                <a:solidFill>
                  <a:srgbClr val="0070C0"/>
                </a:solidFill>
              </a:rPr>
              <a:t>Perturbazione di un sistema all’equilibrio</a:t>
            </a:r>
          </a:p>
        </p:txBody>
      </p:sp>
      <p:sp>
        <p:nvSpPr>
          <p:cNvPr id="10" name="Content Placeholder 2"/>
          <p:cNvSpPr txBox="1">
            <a:spLocks/>
          </p:cNvSpPr>
          <p:nvPr/>
        </p:nvSpPr>
        <p:spPr>
          <a:xfrm>
            <a:off x="517710" y="738482"/>
            <a:ext cx="807047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Cosa succede ad un sistema all’equilibrio </a:t>
            </a:r>
            <a:r>
              <a:rPr lang="it-IT" sz="1800" dirty="0" smtClean="0"/>
              <a:t>a cui viene applicata </a:t>
            </a:r>
            <a:r>
              <a:rPr lang="it-IT" sz="1800" dirty="0"/>
              <a:t>una </a:t>
            </a:r>
            <a:r>
              <a:rPr lang="it-IT" sz="1800" b="1" dirty="0" smtClean="0"/>
              <a:t>perturbazione</a:t>
            </a:r>
            <a:r>
              <a:rPr lang="it-IT" sz="1800" dirty="0" smtClean="0"/>
              <a:t>? A causa della perturbazione, il </a:t>
            </a:r>
            <a:r>
              <a:rPr lang="it-IT" sz="1800" dirty="0"/>
              <a:t>sistema non </a:t>
            </a:r>
            <a:r>
              <a:rPr lang="it-IT" sz="1800" dirty="0" smtClean="0"/>
              <a:t>è </a:t>
            </a:r>
            <a:r>
              <a:rPr lang="it-IT" sz="1800" dirty="0"/>
              <a:t>più all’equilibrio e </a:t>
            </a:r>
            <a:r>
              <a:rPr lang="it-IT" sz="1800" dirty="0" smtClean="0"/>
              <a:t>tende </a:t>
            </a:r>
            <a:r>
              <a:rPr lang="it-IT" sz="1800" dirty="0"/>
              <a:t>ad evolvere in modo da ristabilire una condizione di equilibrio. </a:t>
            </a:r>
            <a:endParaRPr lang="it-IT" sz="1800" dirty="0" smtClean="0"/>
          </a:p>
        </p:txBody>
      </p:sp>
      <mc:AlternateContent xmlns:mc="http://schemas.openxmlformats.org/markup-compatibility/2006" xmlns:a14="http://schemas.microsoft.com/office/drawing/2010/main">
        <mc:Choice Requires="a14">
          <p:sp>
            <p:nvSpPr>
              <p:cNvPr id="3" name="Rectangle 2"/>
              <p:cNvSpPr/>
              <p:nvPr/>
            </p:nvSpPr>
            <p:spPr>
              <a:xfrm>
                <a:off x="758381" y="1897615"/>
                <a:ext cx="2744341" cy="369332"/>
              </a:xfrm>
              <a:prstGeom prst="rect">
                <a:avLst/>
              </a:prstGeom>
            </p:spPr>
            <p:txBody>
              <a:bodyPr wrap="none">
                <a:spAutoFit/>
              </a:bodyPr>
              <a:lstStyle/>
              <a:p>
                <a14:m>
                  <m:oMath xmlns:m="http://schemas.openxmlformats.org/officeDocument/2006/math">
                    <m:r>
                      <a:rPr lang="it-IT" i="1" dirty="0">
                        <a:latin typeface="Cambria Math" panose="02040503050406030204" pitchFamily="18" charset="0"/>
                      </a:rPr>
                      <m:t>𝑎𝐴</m:t>
                    </m:r>
                    <m:r>
                      <a:rPr lang="it-IT" i="1" dirty="0">
                        <a:latin typeface="Cambria Math" panose="02040503050406030204" pitchFamily="18" charset="0"/>
                      </a:rPr>
                      <m:t> + </m:t>
                    </m:r>
                    <m:r>
                      <a:rPr lang="it-IT" i="1" dirty="0">
                        <a:latin typeface="Cambria Math" panose="02040503050406030204" pitchFamily="18" charset="0"/>
                      </a:rPr>
                      <m:t>𝑏𝐵</m:t>
                    </m:r>
                    <m:r>
                      <a:rPr lang="it-IT" i="1" dirty="0">
                        <a:latin typeface="Cambria Math" panose="02040503050406030204" pitchFamily="18" charset="0"/>
                      </a:rPr>
                      <m:t>  ⇌   </m:t>
                    </m:r>
                    <m:r>
                      <a:rPr lang="it-IT" i="1" dirty="0">
                        <a:latin typeface="Cambria Math" panose="02040503050406030204" pitchFamily="18" charset="0"/>
                      </a:rPr>
                      <m:t>𝑐𝐶</m:t>
                    </m:r>
                    <m:r>
                      <a:rPr lang="it-IT" i="1" dirty="0">
                        <a:latin typeface="Cambria Math" panose="02040503050406030204" pitchFamily="18" charset="0"/>
                      </a:rPr>
                      <m:t> + </m:t>
                    </m:r>
                    <m:r>
                      <a:rPr lang="it-IT" i="1" dirty="0">
                        <a:latin typeface="Cambria Math" panose="02040503050406030204" pitchFamily="18" charset="0"/>
                      </a:rPr>
                      <m:t>𝑑𝐷</m:t>
                    </m:r>
                  </m:oMath>
                </a14:m>
                <a:r>
                  <a:rPr lang="it-IT" dirty="0"/>
                  <a:t> </a:t>
                </a:r>
              </a:p>
            </p:txBody>
          </p:sp>
        </mc:Choice>
        <mc:Fallback xmlns="">
          <p:sp>
            <p:nvSpPr>
              <p:cNvPr id="3" name="Rectangle 2"/>
              <p:cNvSpPr>
                <a:spLocks noRot="1" noChangeAspect="1" noMove="1" noResize="1" noEditPoints="1" noAdjustHandles="1" noChangeArrowheads="1" noChangeShapeType="1" noTextEdit="1"/>
              </p:cNvSpPr>
              <p:nvPr/>
            </p:nvSpPr>
            <p:spPr>
              <a:xfrm>
                <a:off x="758381" y="1897615"/>
                <a:ext cx="2744341" cy="36933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935589" y="1747641"/>
                <a:ext cx="1565429" cy="693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𝑄</m:t>
                      </m:r>
                      <m:r>
                        <a:rPr lang="it-IT" i="1">
                          <a:latin typeface="Cambria Math" panose="02040503050406030204" pitchFamily="18" charset="0"/>
                        </a:rPr>
                        <m:t>=</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d>
                                <m:dPr>
                                  <m:begChr m:val="["/>
                                  <m:endChr m:val="]"/>
                                  <m:ctrlPr>
                                    <a:rPr lang="it-IT" i="1">
                                      <a:latin typeface="Cambria Math" panose="02040503050406030204" pitchFamily="18" charset="0"/>
                                    </a:rPr>
                                  </m:ctrlPr>
                                </m:dPr>
                                <m:e>
                                  <m:r>
                                    <a:rPr lang="it-IT" i="1">
                                      <a:latin typeface="Cambria Math" panose="02040503050406030204" pitchFamily="18" charset="0"/>
                                    </a:rPr>
                                    <m:t>𝐶</m:t>
                                  </m:r>
                                </m:e>
                              </m:d>
                            </m:e>
                            <m:sup>
                              <m:r>
                                <a:rPr lang="it-IT" i="1">
                                  <a:latin typeface="Cambria Math" panose="02040503050406030204" pitchFamily="18" charset="0"/>
                                </a:rPr>
                                <m:t>𝑐</m:t>
                              </m:r>
                            </m:sup>
                          </m:sSup>
                          <m:sSup>
                            <m:sSupPr>
                              <m:ctrlPr>
                                <a:rPr lang="it-IT" i="1">
                                  <a:latin typeface="Cambria Math" panose="02040503050406030204" pitchFamily="18" charset="0"/>
                                </a:rPr>
                              </m:ctrlPr>
                            </m:sSupPr>
                            <m:e>
                              <m:d>
                                <m:dPr>
                                  <m:begChr m:val="["/>
                                  <m:endChr m:val="]"/>
                                  <m:ctrlPr>
                                    <a:rPr lang="it-IT" i="1">
                                      <a:latin typeface="Cambria Math" panose="02040503050406030204" pitchFamily="18" charset="0"/>
                                    </a:rPr>
                                  </m:ctrlPr>
                                </m:dPr>
                                <m:e>
                                  <m:r>
                                    <a:rPr lang="it-IT" i="1">
                                      <a:latin typeface="Cambria Math" panose="02040503050406030204" pitchFamily="18" charset="0"/>
                                    </a:rPr>
                                    <m:t>𝐷</m:t>
                                  </m:r>
                                </m:e>
                              </m:d>
                            </m:e>
                            <m:sup>
                              <m:r>
                                <a:rPr lang="it-IT" i="1">
                                  <a:latin typeface="Cambria Math" panose="02040503050406030204" pitchFamily="18" charset="0"/>
                                </a:rPr>
                                <m:t>𝑑</m:t>
                              </m:r>
                            </m:sup>
                          </m:sSup>
                        </m:num>
                        <m:den>
                          <m:sSup>
                            <m:sSupPr>
                              <m:ctrlPr>
                                <a:rPr lang="it-IT" i="1">
                                  <a:latin typeface="Cambria Math" panose="02040503050406030204" pitchFamily="18" charset="0"/>
                                </a:rPr>
                              </m:ctrlPr>
                            </m:sSupPr>
                            <m:e>
                              <m:d>
                                <m:dPr>
                                  <m:begChr m:val="["/>
                                  <m:endChr m:val="]"/>
                                  <m:ctrlPr>
                                    <a:rPr lang="it-IT" i="1">
                                      <a:latin typeface="Cambria Math" panose="02040503050406030204" pitchFamily="18" charset="0"/>
                                    </a:rPr>
                                  </m:ctrlPr>
                                </m:dPr>
                                <m:e>
                                  <m:r>
                                    <a:rPr lang="it-IT" i="1">
                                      <a:latin typeface="Cambria Math" panose="02040503050406030204" pitchFamily="18" charset="0"/>
                                    </a:rPr>
                                    <m:t>𝐴</m:t>
                                  </m:r>
                                </m:e>
                              </m:d>
                            </m:e>
                            <m:sup>
                              <m:r>
                                <a:rPr lang="it-IT" i="1">
                                  <a:latin typeface="Cambria Math" panose="02040503050406030204" pitchFamily="18" charset="0"/>
                                </a:rPr>
                                <m:t>𝑎</m:t>
                              </m:r>
                            </m:sup>
                          </m:sSup>
                          <m:sSup>
                            <m:sSupPr>
                              <m:ctrlPr>
                                <a:rPr lang="it-IT" i="1">
                                  <a:latin typeface="Cambria Math" panose="02040503050406030204" pitchFamily="18" charset="0"/>
                                </a:rPr>
                              </m:ctrlPr>
                            </m:sSupPr>
                            <m:e>
                              <m:d>
                                <m:dPr>
                                  <m:begChr m:val="["/>
                                  <m:endChr m:val="]"/>
                                  <m:ctrlPr>
                                    <a:rPr lang="it-IT" i="1">
                                      <a:latin typeface="Cambria Math" panose="02040503050406030204" pitchFamily="18" charset="0"/>
                                    </a:rPr>
                                  </m:ctrlPr>
                                </m:dPr>
                                <m:e>
                                  <m:r>
                                    <a:rPr lang="it-IT" i="1">
                                      <a:latin typeface="Cambria Math" panose="02040503050406030204" pitchFamily="18" charset="0"/>
                                    </a:rPr>
                                    <m:t>𝐵</m:t>
                                  </m:r>
                                </m:e>
                              </m:d>
                            </m:e>
                            <m:sup>
                              <m:r>
                                <a:rPr lang="it-IT" i="1">
                                  <a:latin typeface="Cambria Math" panose="02040503050406030204" pitchFamily="18" charset="0"/>
                                </a:rPr>
                                <m:t>𝑏</m:t>
                              </m:r>
                            </m:sup>
                          </m:sSup>
                        </m:den>
                      </m:f>
                    </m:oMath>
                  </m:oMathPara>
                </a14:m>
                <a:endParaRPr lang="it-IT" dirty="0"/>
              </a:p>
            </p:txBody>
          </p:sp>
        </mc:Choice>
        <mc:Fallback xmlns="">
          <p:sp>
            <p:nvSpPr>
              <p:cNvPr id="4" name="Rectangle 3"/>
              <p:cNvSpPr>
                <a:spLocks noRot="1" noChangeAspect="1" noMove="1" noResize="1" noEditPoints="1" noAdjustHandles="1" noChangeArrowheads="1" noChangeShapeType="1" noTextEdit="1"/>
              </p:cNvSpPr>
              <p:nvPr/>
            </p:nvSpPr>
            <p:spPr>
              <a:xfrm>
                <a:off x="3935589" y="1747641"/>
                <a:ext cx="1565429" cy="693651"/>
              </a:xfrm>
              <a:prstGeom prst="rect">
                <a:avLst/>
              </a:prstGeom>
              <a:blipFill>
                <a:blip r:embed="rId3"/>
                <a:stretch>
                  <a:fillRect/>
                </a:stretch>
              </a:blipFill>
            </p:spPr>
            <p:txBody>
              <a:bodyPr/>
              <a:lstStyle/>
              <a:p>
                <a:r>
                  <a:rPr lang="it-IT">
                    <a:noFill/>
                  </a:rPr>
                  <a:t> </a:t>
                </a:r>
              </a:p>
            </p:txBody>
          </p:sp>
        </mc:Fallback>
      </mc:AlternateContent>
      <p:sp>
        <p:nvSpPr>
          <p:cNvPr id="6" name="Content Placeholder 2"/>
          <p:cNvSpPr txBox="1">
            <a:spLocks/>
          </p:cNvSpPr>
          <p:nvPr/>
        </p:nvSpPr>
        <p:spPr>
          <a:xfrm>
            <a:off x="517710" y="2432464"/>
            <a:ext cx="807047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Ad esempio: il sistema può essere perturbato modificando le </a:t>
            </a:r>
            <a:r>
              <a:rPr lang="it-IT" sz="1800" i="1" dirty="0"/>
              <a:t>concentrazioni di reagenti </a:t>
            </a:r>
            <a:r>
              <a:rPr lang="it-IT" sz="1800" i="1" dirty="0" smtClean="0"/>
              <a:t>o prodotti. Si ottiene </a:t>
            </a:r>
            <a:r>
              <a:rPr lang="it-IT" sz="1800" i="1" dirty="0"/>
              <a:t>una variazione del </a:t>
            </a:r>
            <a:r>
              <a:rPr lang="it-IT" sz="1800" i="1" dirty="0" smtClean="0"/>
              <a:t>quoziente </a:t>
            </a:r>
            <a:r>
              <a:rPr lang="it-IT" sz="1800" i="1" dirty="0"/>
              <a:t>di reazione del sistema.</a:t>
            </a:r>
            <a:r>
              <a:rPr lang="it-IT" sz="1800" dirty="0"/>
              <a:t> </a:t>
            </a:r>
          </a:p>
          <a:p>
            <a:pPr marL="0" indent="0">
              <a:lnSpc>
                <a:spcPct val="120000"/>
              </a:lnSpc>
              <a:spcBef>
                <a:spcPts val="0"/>
              </a:spcBef>
              <a:spcAft>
                <a:spcPts val="600"/>
              </a:spcAft>
              <a:buNone/>
            </a:pPr>
            <a:r>
              <a:rPr lang="it-IT" sz="1800" i="1" dirty="0"/>
              <a:t>    • </a:t>
            </a:r>
            <a:r>
              <a:rPr lang="it-IT" sz="1800" i="1" dirty="0" smtClean="0"/>
              <a:t>Aggiungendo un </a:t>
            </a:r>
            <a:r>
              <a:rPr lang="it-IT" sz="1800" i="1" dirty="0"/>
              <a:t>reagente, il valore di Q </a:t>
            </a:r>
            <a:r>
              <a:rPr lang="it-IT" sz="1800" i="1" dirty="0" smtClean="0"/>
              <a:t>diminuisce, </a:t>
            </a:r>
            <a:r>
              <a:rPr lang="it-IT" sz="1800" i="1" dirty="0"/>
              <a:t>perché </a:t>
            </a:r>
            <a:r>
              <a:rPr lang="it-IT" sz="1800" i="1" dirty="0" smtClean="0"/>
              <a:t>aumenta </a:t>
            </a:r>
            <a:r>
              <a:rPr lang="it-IT" sz="1800" i="1" dirty="0"/>
              <a:t>il </a:t>
            </a:r>
            <a:r>
              <a:rPr lang="it-IT" sz="1800" i="1" dirty="0" smtClean="0"/>
              <a:t>denominatore</a:t>
            </a:r>
            <a:r>
              <a:rPr lang="it-IT" sz="1800" i="1" dirty="0"/>
              <a:t>. </a:t>
            </a:r>
            <a:r>
              <a:rPr lang="it-IT" sz="1800" i="1" dirty="0" smtClean="0"/>
              <a:t>Poichè Q </a:t>
            </a:r>
            <a:r>
              <a:rPr lang="it-IT" sz="1800" i="1" dirty="0"/>
              <a:t>&lt; K, </a:t>
            </a:r>
            <a:r>
              <a:rPr lang="it-IT" sz="1800" i="1" dirty="0" smtClean="0"/>
              <a:t>il </a:t>
            </a:r>
            <a:r>
              <a:rPr lang="it-IT" sz="1800" i="1" dirty="0"/>
              <a:t>sistema evolve nel senso della reazione </a:t>
            </a:r>
            <a:r>
              <a:rPr lang="it-IT" sz="1800" i="1" dirty="0" smtClean="0"/>
              <a:t>diretta formando </a:t>
            </a:r>
            <a:r>
              <a:rPr lang="it-IT" sz="1800" i="1" dirty="0"/>
              <a:t>una </a:t>
            </a:r>
            <a:r>
              <a:rPr lang="it-IT" sz="1800" i="1" dirty="0" smtClean="0"/>
              <a:t>maggior quantità di </a:t>
            </a:r>
            <a:r>
              <a:rPr lang="it-IT" sz="1800" i="1" dirty="0"/>
              <a:t>prodotto, fino a </a:t>
            </a:r>
            <a:r>
              <a:rPr lang="it-IT" sz="1800" i="1" dirty="0" smtClean="0"/>
              <a:t>ristabilire </a:t>
            </a:r>
            <a:r>
              <a:rPr lang="it-IT" sz="1800" i="1" dirty="0"/>
              <a:t>l’equilibrio </a:t>
            </a:r>
            <a:r>
              <a:rPr lang="it-IT" sz="1800" i="1" dirty="0" smtClean="0"/>
              <a:t>(Q </a:t>
            </a:r>
            <a:r>
              <a:rPr lang="it-IT" sz="1800" i="1" dirty="0"/>
              <a:t>= K).</a:t>
            </a:r>
          </a:p>
          <a:p>
            <a:pPr marL="0" indent="0">
              <a:lnSpc>
                <a:spcPct val="120000"/>
              </a:lnSpc>
              <a:spcBef>
                <a:spcPts val="0"/>
              </a:spcBef>
              <a:spcAft>
                <a:spcPts val="600"/>
              </a:spcAft>
              <a:buNone/>
            </a:pPr>
            <a:r>
              <a:rPr lang="it-IT" sz="1800" i="1" dirty="0"/>
              <a:t>    • </a:t>
            </a:r>
            <a:r>
              <a:rPr lang="it-IT" sz="1800" i="1" dirty="0" smtClean="0"/>
              <a:t>Togliendo </a:t>
            </a:r>
            <a:r>
              <a:rPr lang="it-IT" sz="1800" i="1" dirty="0"/>
              <a:t>un reagente, </a:t>
            </a:r>
            <a:r>
              <a:rPr lang="it-IT" sz="1800" i="1" dirty="0" smtClean="0"/>
              <a:t>Q aumenta, perchè diminuisce il denominatore. </a:t>
            </a:r>
            <a:r>
              <a:rPr lang="it-IT" sz="1800" i="1" dirty="0"/>
              <a:t>Il sistema </a:t>
            </a:r>
            <a:r>
              <a:rPr lang="it-IT" sz="1800" i="1" dirty="0" smtClean="0"/>
              <a:t>evolve </a:t>
            </a:r>
            <a:r>
              <a:rPr lang="it-IT" sz="1800" i="1" dirty="0"/>
              <a:t>nel senso della reazione inversa per poter ristabilire l’equilibrio. </a:t>
            </a:r>
          </a:p>
          <a:p>
            <a:pPr marL="0" indent="0">
              <a:lnSpc>
                <a:spcPct val="120000"/>
              </a:lnSpc>
              <a:spcBef>
                <a:spcPts val="0"/>
              </a:spcBef>
              <a:spcAft>
                <a:spcPts val="600"/>
              </a:spcAft>
              <a:buNone/>
            </a:pPr>
            <a:r>
              <a:rPr lang="it-IT" sz="1800" i="1" dirty="0"/>
              <a:t>    • </a:t>
            </a:r>
            <a:r>
              <a:rPr lang="it-IT" sz="1800" i="1" dirty="0" smtClean="0"/>
              <a:t>Aggiungendo </a:t>
            </a:r>
            <a:r>
              <a:rPr lang="it-IT" sz="1800" i="1" dirty="0"/>
              <a:t>un prodotto, </a:t>
            </a:r>
            <a:r>
              <a:rPr lang="it-IT" sz="1800" i="1" dirty="0" smtClean="0"/>
              <a:t>Q aumenta perchè aumenta il numeratore. Q </a:t>
            </a:r>
            <a:r>
              <a:rPr lang="it-IT" sz="1800" i="1" dirty="0"/>
              <a:t>&gt; K e la reazione </a:t>
            </a:r>
            <a:r>
              <a:rPr lang="it-IT" sz="1800" i="1" dirty="0" smtClean="0"/>
              <a:t>procede </a:t>
            </a:r>
            <a:r>
              <a:rPr lang="it-IT" sz="1800" i="1" dirty="0"/>
              <a:t>nel senso della reazione </a:t>
            </a:r>
            <a:r>
              <a:rPr lang="it-IT" sz="1800" i="1" dirty="0" smtClean="0"/>
              <a:t>inversa, fino a ristabilire </a:t>
            </a:r>
            <a:r>
              <a:rPr lang="it-IT" sz="1800" i="1" dirty="0"/>
              <a:t>l’equilibrio. </a:t>
            </a:r>
          </a:p>
          <a:p>
            <a:pPr marL="0" indent="0">
              <a:lnSpc>
                <a:spcPct val="120000"/>
              </a:lnSpc>
              <a:spcBef>
                <a:spcPts val="0"/>
              </a:spcBef>
              <a:spcAft>
                <a:spcPts val="600"/>
              </a:spcAft>
              <a:buNone/>
            </a:pPr>
            <a:r>
              <a:rPr lang="it-IT" sz="1800" i="1" dirty="0"/>
              <a:t>    • </a:t>
            </a:r>
            <a:r>
              <a:rPr lang="it-IT" sz="1800" i="1" dirty="0" smtClean="0"/>
              <a:t>Sottraendo un prodotto, Q diminuisce perchè diminuisce il numeratore. Q </a:t>
            </a:r>
            <a:r>
              <a:rPr lang="it-IT" sz="1800" i="1" dirty="0"/>
              <a:t>&lt; </a:t>
            </a:r>
            <a:r>
              <a:rPr lang="it-IT" sz="1800" i="1" dirty="0" smtClean="0"/>
              <a:t>K e il sistema </a:t>
            </a:r>
            <a:r>
              <a:rPr lang="it-IT" sz="1800" i="1" dirty="0"/>
              <a:t>evolve nel senso della reazione diretta</a:t>
            </a:r>
            <a:r>
              <a:rPr lang="it-IT" sz="1800" i="1" dirty="0" smtClean="0"/>
              <a:t>.</a:t>
            </a:r>
          </a:p>
        </p:txBody>
      </p:sp>
      <mc:AlternateContent xmlns:mc="http://schemas.openxmlformats.org/markup-compatibility/2006" xmlns:a14="http://schemas.microsoft.com/office/drawing/2010/main">
        <mc:Choice Requires="a14">
          <p:sp>
            <p:nvSpPr>
              <p:cNvPr id="7" name="Rectangle 6"/>
              <p:cNvSpPr/>
              <p:nvPr/>
            </p:nvSpPr>
            <p:spPr>
              <a:xfrm>
                <a:off x="5994223" y="1726031"/>
                <a:ext cx="1834348" cy="7748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𝐾</m:t>
                          </m:r>
                        </m:e>
                        <m:sub>
                          <m:r>
                            <a:rPr lang="it-IT" b="0" i="1" smtClean="0">
                              <a:latin typeface="Cambria Math" panose="02040503050406030204" pitchFamily="18" charset="0"/>
                            </a:rPr>
                            <m:t>𝑐</m:t>
                          </m:r>
                        </m:sub>
                      </m:sSub>
                      <m:r>
                        <a:rPr lang="it-IT" i="1">
                          <a:latin typeface="Cambria Math" panose="02040503050406030204" pitchFamily="18" charset="0"/>
                        </a:rPr>
                        <m:t>=</m:t>
                      </m:r>
                      <m:f>
                        <m:fPr>
                          <m:ctrlPr>
                            <a:rPr lang="it-IT" i="1">
                              <a:latin typeface="Cambria Math" panose="02040503050406030204" pitchFamily="18" charset="0"/>
                            </a:rPr>
                          </m:ctrlPr>
                        </m:fPr>
                        <m:num>
                          <m:sSubSup>
                            <m:sSubSupPr>
                              <m:ctrlPr>
                                <a:rPr lang="it-IT" i="1" smtClean="0">
                                  <a:latin typeface="Cambria Math" panose="02040503050406030204" pitchFamily="18" charset="0"/>
                                </a:rPr>
                              </m:ctrlPr>
                            </m:sSubSupPr>
                            <m:e>
                              <m:d>
                                <m:dPr>
                                  <m:begChr m:val="["/>
                                  <m:endChr m:val="]"/>
                                  <m:ctrlPr>
                                    <a:rPr lang="it-IT" i="1">
                                      <a:latin typeface="Cambria Math" panose="02040503050406030204" pitchFamily="18" charset="0"/>
                                    </a:rPr>
                                  </m:ctrlPr>
                                </m:dPr>
                                <m:e>
                                  <m:r>
                                    <a:rPr lang="it-IT" i="1">
                                      <a:latin typeface="Cambria Math" panose="02040503050406030204" pitchFamily="18" charset="0"/>
                                    </a:rPr>
                                    <m:t>𝐶</m:t>
                                  </m:r>
                                </m:e>
                              </m:d>
                            </m:e>
                            <m:sub>
                              <m:r>
                                <a:rPr lang="it-IT" b="0" i="1" smtClean="0">
                                  <a:latin typeface="Cambria Math" panose="02040503050406030204" pitchFamily="18" charset="0"/>
                                </a:rPr>
                                <m:t>𝑒𝑞</m:t>
                              </m:r>
                            </m:sub>
                            <m:sup>
                              <m:r>
                                <a:rPr lang="it-IT" b="0" i="1" smtClean="0">
                                  <a:latin typeface="Cambria Math" panose="02040503050406030204" pitchFamily="18" charset="0"/>
                                </a:rPr>
                                <m:t>𝑐</m:t>
                              </m:r>
                            </m:sup>
                          </m:sSubSup>
                          <m:sSubSup>
                            <m:sSubSupPr>
                              <m:ctrlPr>
                                <a:rPr lang="it-IT" i="1">
                                  <a:latin typeface="Cambria Math" panose="02040503050406030204" pitchFamily="18" charset="0"/>
                                </a:rPr>
                              </m:ctrlPr>
                            </m:sSubSupPr>
                            <m:e>
                              <m:d>
                                <m:dPr>
                                  <m:begChr m:val="["/>
                                  <m:endChr m:val="]"/>
                                  <m:ctrlPr>
                                    <a:rPr lang="it-IT" i="1">
                                      <a:latin typeface="Cambria Math" panose="02040503050406030204" pitchFamily="18" charset="0"/>
                                    </a:rPr>
                                  </m:ctrlPr>
                                </m:dPr>
                                <m:e>
                                  <m:r>
                                    <a:rPr lang="it-IT" b="0" i="1" smtClean="0">
                                      <a:latin typeface="Cambria Math" panose="02040503050406030204" pitchFamily="18" charset="0"/>
                                    </a:rPr>
                                    <m:t>𝐷</m:t>
                                  </m:r>
                                </m:e>
                              </m:d>
                            </m:e>
                            <m:sub>
                              <m:r>
                                <a:rPr lang="it-IT" i="1">
                                  <a:latin typeface="Cambria Math" panose="02040503050406030204" pitchFamily="18" charset="0"/>
                                </a:rPr>
                                <m:t>𝑒𝑞</m:t>
                              </m:r>
                            </m:sub>
                            <m:sup>
                              <m:r>
                                <a:rPr lang="it-IT" b="0" i="1" smtClean="0">
                                  <a:latin typeface="Cambria Math" panose="02040503050406030204" pitchFamily="18" charset="0"/>
                                </a:rPr>
                                <m:t>𝑑</m:t>
                              </m:r>
                            </m:sup>
                          </m:sSubSup>
                        </m:num>
                        <m:den>
                          <m:sSubSup>
                            <m:sSubSupPr>
                              <m:ctrlPr>
                                <a:rPr lang="it-IT" i="1">
                                  <a:latin typeface="Cambria Math" panose="02040503050406030204" pitchFamily="18" charset="0"/>
                                </a:rPr>
                              </m:ctrlPr>
                            </m:sSubSupPr>
                            <m:e>
                              <m:d>
                                <m:dPr>
                                  <m:begChr m:val="["/>
                                  <m:endChr m:val="]"/>
                                  <m:ctrlPr>
                                    <a:rPr lang="it-IT" i="1">
                                      <a:latin typeface="Cambria Math" panose="02040503050406030204" pitchFamily="18" charset="0"/>
                                    </a:rPr>
                                  </m:ctrlPr>
                                </m:dPr>
                                <m:e>
                                  <m:r>
                                    <a:rPr lang="it-IT" b="0" i="1" smtClean="0">
                                      <a:latin typeface="Cambria Math" panose="02040503050406030204" pitchFamily="18" charset="0"/>
                                    </a:rPr>
                                    <m:t>𝐴</m:t>
                                  </m:r>
                                </m:e>
                              </m:d>
                            </m:e>
                            <m:sub>
                              <m:r>
                                <a:rPr lang="it-IT" i="1">
                                  <a:latin typeface="Cambria Math" panose="02040503050406030204" pitchFamily="18" charset="0"/>
                                </a:rPr>
                                <m:t>𝑒𝑞</m:t>
                              </m:r>
                            </m:sub>
                            <m:sup>
                              <m:r>
                                <a:rPr lang="it-IT" b="0" i="1" smtClean="0">
                                  <a:latin typeface="Cambria Math" panose="02040503050406030204" pitchFamily="18" charset="0"/>
                                </a:rPr>
                                <m:t>𝑎</m:t>
                              </m:r>
                            </m:sup>
                          </m:sSubSup>
                          <m:sSubSup>
                            <m:sSubSupPr>
                              <m:ctrlPr>
                                <a:rPr lang="it-IT" i="1">
                                  <a:latin typeface="Cambria Math" panose="02040503050406030204" pitchFamily="18" charset="0"/>
                                </a:rPr>
                              </m:ctrlPr>
                            </m:sSubSupPr>
                            <m:e>
                              <m:d>
                                <m:dPr>
                                  <m:begChr m:val="["/>
                                  <m:endChr m:val="]"/>
                                  <m:ctrlPr>
                                    <a:rPr lang="it-IT" i="1">
                                      <a:latin typeface="Cambria Math" panose="02040503050406030204" pitchFamily="18" charset="0"/>
                                    </a:rPr>
                                  </m:ctrlPr>
                                </m:dPr>
                                <m:e>
                                  <m:r>
                                    <a:rPr lang="it-IT" b="0" i="1" smtClean="0">
                                      <a:latin typeface="Cambria Math" panose="02040503050406030204" pitchFamily="18" charset="0"/>
                                    </a:rPr>
                                    <m:t>𝐵</m:t>
                                  </m:r>
                                </m:e>
                              </m:d>
                            </m:e>
                            <m:sub>
                              <m:r>
                                <a:rPr lang="it-IT" i="1">
                                  <a:latin typeface="Cambria Math" panose="02040503050406030204" pitchFamily="18" charset="0"/>
                                </a:rPr>
                                <m:t>𝑒𝑞</m:t>
                              </m:r>
                            </m:sub>
                            <m:sup>
                              <m:r>
                                <a:rPr lang="it-IT" b="0" i="1" smtClean="0">
                                  <a:latin typeface="Cambria Math" panose="02040503050406030204" pitchFamily="18" charset="0"/>
                                </a:rPr>
                                <m:t>𝑏</m:t>
                              </m:r>
                            </m:sup>
                          </m:sSubSup>
                        </m:den>
                      </m:f>
                    </m:oMath>
                  </m:oMathPara>
                </a14:m>
                <a:endParaRPr lang="it-IT" dirty="0"/>
              </a:p>
            </p:txBody>
          </p:sp>
        </mc:Choice>
        <mc:Fallback xmlns="">
          <p:sp>
            <p:nvSpPr>
              <p:cNvPr id="7" name="Rectangle 6"/>
              <p:cNvSpPr>
                <a:spLocks noRot="1" noChangeAspect="1" noMove="1" noResize="1" noEditPoints="1" noAdjustHandles="1" noChangeArrowheads="1" noChangeShapeType="1" noTextEdit="1"/>
              </p:cNvSpPr>
              <p:nvPr/>
            </p:nvSpPr>
            <p:spPr>
              <a:xfrm>
                <a:off x="5994223" y="1726031"/>
                <a:ext cx="1834348" cy="774892"/>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304377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10" y="52807"/>
            <a:ext cx="8070477" cy="809251"/>
          </a:xfrm>
        </p:spPr>
        <p:txBody>
          <a:bodyPr>
            <a:normAutofit/>
          </a:bodyPr>
          <a:lstStyle/>
          <a:p>
            <a:r>
              <a:rPr lang="it-IT" sz="3200" dirty="0" smtClean="0">
                <a:solidFill>
                  <a:srgbClr val="0070C0"/>
                </a:solidFill>
              </a:rPr>
              <a:t>Principio di Le Châtelier</a:t>
            </a:r>
            <a:endParaRPr lang="it-IT" sz="3200" dirty="0">
              <a:solidFill>
                <a:srgbClr val="0070C0"/>
              </a:solidFill>
            </a:endParaRPr>
          </a:p>
        </p:txBody>
      </p:sp>
      <p:sp>
        <p:nvSpPr>
          <p:cNvPr id="10" name="Content Placeholder 2"/>
          <p:cNvSpPr txBox="1">
            <a:spLocks/>
          </p:cNvSpPr>
          <p:nvPr/>
        </p:nvSpPr>
        <p:spPr>
          <a:xfrm>
            <a:off x="3115820" y="845779"/>
            <a:ext cx="559695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Il principio di Le </a:t>
            </a:r>
            <a:r>
              <a:rPr lang="it-IT" sz="1800" dirty="0" smtClean="0"/>
              <a:t>Châtelier si applica a qualsiasi sistema all’equilibrio, il cui stato sia stato modificato da una perturbazione. E’ un principio generale che </a:t>
            </a:r>
            <a:r>
              <a:rPr lang="it-IT" sz="1800" dirty="0"/>
              <a:t>aiuta a prevedere in che direzione il sistema si sposta per ristabilire </a:t>
            </a:r>
            <a:r>
              <a:rPr lang="it-IT" sz="1800" dirty="0" smtClean="0"/>
              <a:t>l’equilibrio.</a:t>
            </a:r>
          </a:p>
          <a:p>
            <a:pPr marL="0" indent="0">
              <a:lnSpc>
                <a:spcPct val="120000"/>
              </a:lnSpc>
              <a:spcBef>
                <a:spcPts val="0"/>
              </a:spcBef>
              <a:spcAft>
                <a:spcPts val="600"/>
              </a:spcAft>
              <a:buNone/>
            </a:pPr>
            <a:r>
              <a:rPr lang="it-IT" sz="1800" dirty="0" smtClean="0"/>
              <a:t> </a:t>
            </a:r>
            <a:r>
              <a:rPr lang="it-IT" sz="1800" dirty="0"/>
              <a:t>il principio di Le Châtelier afferma </a:t>
            </a:r>
            <a:r>
              <a:rPr lang="it-IT" sz="1800" dirty="0" smtClean="0"/>
              <a:t>che: </a:t>
            </a:r>
            <a:r>
              <a:rPr lang="it-IT" sz="1800" b="1" dirty="0"/>
              <a:t>un sistema in cui l’equilibrio è stato perturbato si modifica in modo da opporsi alla perturbazione, fino a ristabilire un nuovo stato di equilibrio</a:t>
            </a:r>
            <a:r>
              <a:rPr lang="it-IT" sz="1800" dirty="0"/>
              <a:t>.</a:t>
            </a:r>
            <a:endParaRPr lang="it-IT" sz="1800" i="1" dirty="0"/>
          </a:p>
        </p:txBody>
      </p:sp>
      <p:sp>
        <p:nvSpPr>
          <p:cNvPr id="24" name="Content Placeholder 2"/>
          <p:cNvSpPr txBox="1">
            <a:spLocks/>
          </p:cNvSpPr>
          <p:nvPr/>
        </p:nvSpPr>
        <p:spPr>
          <a:xfrm>
            <a:off x="402264" y="4056170"/>
            <a:ext cx="619970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reazione all’equilibrio </a:t>
            </a:r>
            <a:r>
              <a:rPr lang="it-IT" sz="1800" dirty="0" smtClean="0">
                <a:solidFill>
                  <a:srgbClr val="FF0000"/>
                </a:solidFill>
              </a:rPr>
              <a:t>allo stato gassoso</a:t>
            </a:r>
            <a:r>
              <a:rPr lang="it-IT" sz="1800" dirty="0" smtClean="0"/>
              <a:t>, una perturbazione del sistema può essere:</a:t>
            </a:r>
          </a:p>
          <a:p>
            <a:pPr>
              <a:lnSpc>
                <a:spcPct val="120000"/>
              </a:lnSpc>
              <a:spcBef>
                <a:spcPts val="0"/>
              </a:spcBef>
              <a:spcAft>
                <a:spcPts val="600"/>
              </a:spcAft>
              <a:buFont typeface="Wingdings" panose="05000000000000000000" pitchFamily="2" charset="2"/>
              <a:buChar char="Ø"/>
            </a:pPr>
            <a:r>
              <a:rPr lang="it-IT" sz="1800" dirty="0" smtClean="0"/>
              <a:t>Variazioni delle quantità (concentrazioni) di reagenti o prodotti,</a:t>
            </a:r>
            <a:endParaRPr lang="it-IT" sz="1800" dirty="0"/>
          </a:p>
        </p:txBody>
      </p:sp>
      <p:pic>
        <p:nvPicPr>
          <p:cNvPr id="6"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b="18370"/>
          <a:stretch/>
        </p:blipFill>
        <p:spPr bwMode="auto">
          <a:xfrm>
            <a:off x="628950" y="845779"/>
            <a:ext cx="2362279" cy="27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765007" y="3593592"/>
            <a:ext cx="2090164" cy="4873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it-IT" sz="1800" dirty="0" smtClean="0"/>
              <a:t>Henri Le Châtelier</a:t>
            </a:r>
            <a:endParaRPr lang="it-IT" sz="1800" i="1" dirty="0"/>
          </a:p>
        </p:txBody>
      </p:sp>
      <p:pic>
        <p:nvPicPr>
          <p:cNvPr id="8" name="Immagine 14" descr="lechat.jpg"/>
          <p:cNvPicPr>
            <a:picLocks noChangeAspect="1"/>
          </p:cNvPicPr>
          <p:nvPr/>
        </p:nvPicPr>
        <p:blipFill>
          <a:blip r:embed="rId3"/>
          <a:stretch>
            <a:fillRect/>
          </a:stretch>
        </p:blipFill>
        <p:spPr>
          <a:xfrm>
            <a:off x="6337239" y="3987000"/>
            <a:ext cx="2552700" cy="1536700"/>
          </a:xfrm>
          <a:prstGeom prst="rect">
            <a:avLst/>
          </a:prstGeom>
        </p:spPr>
      </p:pic>
      <p:sp>
        <p:nvSpPr>
          <p:cNvPr id="9" name="Content Placeholder 2"/>
          <p:cNvSpPr txBox="1">
            <a:spLocks/>
          </p:cNvSpPr>
          <p:nvPr/>
        </p:nvSpPr>
        <p:spPr>
          <a:xfrm>
            <a:off x="402263" y="5523700"/>
            <a:ext cx="818592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buFont typeface="Wingdings" panose="05000000000000000000" pitchFamily="2" charset="2"/>
              <a:buChar char="Ø"/>
            </a:pPr>
            <a:r>
              <a:rPr lang="it-IT" sz="1800" dirty="0" smtClean="0"/>
              <a:t>Variazione della pressione del reattore (o variazione del suo volume)</a:t>
            </a:r>
          </a:p>
          <a:p>
            <a:pPr>
              <a:lnSpc>
                <a:spcPct val="120000"/>
              </a:lnSpc>
              <a:spcBef>
                <a:spcPts val="0"/>
              </a:spcBef>
              <a:spcAft>
                <a:spcPts val="600"/>
              </a:spcAft>
              <a:buFont typeface="Wingdings" panose="05000000000000000000" pitchFamily="2" charset="2"/>
              <a:buChar char="Ø"/>
            </a:pPr>
            <a:r>
              <a:rPr lang="it-IT" sz="1800" dirty="0" smtClean="0"/>
              <a:t>Variazione della temperatura. </a:t>
            </a:r>
            <a:endParaRPr lang="it-IT" sz="1800" dirty="0"/>
          </a:p>
        </p:txBody>
      </p:sp>
    </p:spTree>
    <p:extLst>
      <p:ext uri="{BB962C8B-B14F-4D97-AF65-F5344CB8AC3E}">
        <p14:creationId xmlns:p14="http://schemas.microsoft.com/office/powerpoint/2010/main" val="63200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3227832" y="146023"/>
            <a:ext cx="530318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t>
            </a:r>
            <a:r>
              <a:rPr lang="it-IT" sz="1800" u="sng" dirty="0" smtClean="0"/>
              <a:t>aggiunta di un reagente</a:t>
            </a:r>
            <a:r>
              <a:rPr lang="it-IT" sz="1800" dirty="0" smtClean="0"/>
              <a:t> alla miscela di reazione</a:t>
            </a:r>
          </a:p>
          <a:p>
            <a:pPr marL="0" indent="0">
              <a:lnSpc>
                <a:spcPct val="120000"/>
              </a:lnSpc>
              <a:spcBef>
                <a:spcPts val="0"/>
              </a:spcBef>
              <a:spcAft>
                <a:spcPts val="600"/>
              </a:spcAft>
              <a:buNone/>
            </a:pPr>
            <a:endParaRPr lang="it-IT" sz="1800" b="1" dirty="0" smtClean="0"/>
          </a:p>
        </p:txBody>
      </p:sp>
      <p:sp>
        <p:nvSpPr>
          <p:cNvPr id="6" name="Triangolo isoscele 153"/>
          <p:cNvSpPr/>
          <p:nvPr/>
        </p:nvSpPr>
        <p:spPr>
          <a:xfrm>
            <a:off x="4652833" y="1847088"/>
            <a:ext cx="457200" cy="381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1 154"/>
          <p:cNvCxnSpPr/>
          <p:nvPr/>
        </p:nvCxnSpPr>
        <p:spPr>
          <a:xfrm>
            <a:off x="3509833" y="1847088"/>
            <a:ext cx="2743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uppo 155"/>
          <p:cNvGrpSpPr/>
          <p:nvPr/>
        </p:nvGrpSpPr>
        <p:grpSpPr>
          <a:xfrm>
            <a:off x="3509833" y="1493520"/>
            <a:ext cx="762000" cy="304800"/>
            <a:chOff x="5257800" y="3886200"/>
            <a:chExt cx="762000" cy="304800"/>
          </a:xfrm>
        </p:grpSpPr>
        <p:sp>
          <p:nvSpPr>
            <p:cNvPr id="9" name="Ovale 156"/>
            <p:cNvSpPr/>
            <p:nvPr/>
          </p:nvSpPr>
          <p:spPr>
            <a:xfrm>
              <a:off x="52578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157"/>
            <p:cNvSpPr/>
            <p:nvPr/>
          </p:nvSpPr>
          <p:spPr>
            <a:xfrm>
              <a:off x="54102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58"/>
            <p:cNvSpPr/>
            <p:nvPr/>
          </p:nvSpPr>
          <p:spPr>
            <a:xfrm>
              <a:off x="5791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59"/>
            <p:cNvSpPr/>
            <p:nvPr/>
          </p:nvSpPr>
          <p:spPr>
            <a:xfrm>
              <a:off x="56388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60"/>
            <p:cNvSpPr/>
            <p:nvPr/>
          </p:nvSpPr>
          <p:spPr>
            <a:xfrm>
              <a:off x="5486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61"/>
            <p:cNvSpPr/>
            <p:nvPr/>
          </p:nvSpPr>
          <p:spPr>
            <a:xfrm>
              <a:off x="53340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62"/>
            <p:cNvSpPr/>
            <p:nvPr/>
          </p:nvSpPr>
          <p:spPr>
            <a:xfrm>
              <a:off x="58674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63"/>
            <p:cNvSpPr/>
            <p:nvPr/>
          </p:nvSpPr>
          <p:spPr>
            <a:xfrm>
              <a:off x="57150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64"/>
            <p:cNvSpPr/>
            <p:nvPr/>
          </p:nvSpPr>
          <p:spPr>
            <a:xfrm>
              <a:off x="55626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1" name="Gruppo 165"/>
          <p:cNvGrpSpPr/>
          <p:nvPr/>
        </p:nvGrpSpPr>
        <p:grpSpPr>
          <a:xfrm>
            <a:off x="5612953" y="1493520"/>
            <a:ext cx="609600" cy="304800"/>
            <a:chOff x="7239000" y="3886200"/>
            <a:chExt cx="609600" cy="304800"/>
          </a:xfrm>
        </p:grpSpPr>
        <p:sp>
          <p:nvSpPr>
            <p:cNvPr id="22" name="Ovale 166"/>
            <p:cNvSpPr/>
            <p:nvPr/>
          </p:nvSpPr>
          <p:spPr>
            <a:xfrm>
              <a:off x="76200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167"/>
            <p:cNvSpPr/>
            <p:nvPr/>
          </p:nvSpPr>
          <p:spPr>
            <a:xfrm>
              <a:off x="74676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168"/>
            <p:cNvSpPr/>
            <p:nvPr/>
          </p:nvSpPr>
          <p:spPr>
            <a:xfrm>
              <a:off x="73152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169"/>
            <p:cNvSpPr/>
            <p:nvPr/>
          </p:nvSpPr>
          <p:spPr>
            <a:xfrm>
              <a:off x="76962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170"/>
            <p:cNvSpPr/>
            <p:nvPr/>
          </p:nvSpPr>
          <p:spPr>
            <a:xfrm>
              <a:off x="75438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171"/>
            <p:cNvSpPr/>
            <p:nvPr/>
          </p:nvSpPr>
          <p:spPr>
            <a:xfrm>
              <a:off x="73914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172"/>
            <p:cNvSpPr/>
            <p:nvPr/>
          </p:nvSpPr>
          <p:spPr>
            <a:xfrm>
              <a:off x="72390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9" name="Gruppo 180"/>
          <p:cNvGrpSpPr/>
          <p:nvPr/>
        </p:nvGrpSpPr>
        <p:grpSpPr>
          <a:xfrm>
            <a:off x="3509833" y="1344168"/>
            <a:ext cx="2743200" cy="883920"/>
            <a:chOff x="5257800" y="5440680"/>
            <a:chExt cx="2743200" cy="883920"/>
          </a:xfrm>
        </p:grpSpPr>
        <p:sp>
          <p:nvSpPr>
            <p:cNvPr id="30" name="Triangolo isoscele 181"/>
            <p:cNvSpPr/>
            <p:nvPr/>
          </p:nvSpPr>
          <p:spPr>
            <a:xfrm>
              <a:off x="6400800" y="5943600"/>
              <a:ext cx="457200" cy="381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1 182"/>
            <p:cNvCxnSpPr/>
            <p:nvPr/>
          </p:nvCxnSpPr>
          <p:spPr>
            <a:xfrm>
              <a:off x="5257800" y="5943600"/>
              <a:ext cx="2743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uppo 105"/>
            <p:cNvGrpSpPr/>
            <p:nvPr/>
          </p:nvGrpSpPr>
          <p:grpSpPr>
            <a:xfrm>
              <a:off x="5257800" y="5590032"/>
              <a:ext cx="762000" cy="304800"/>
              <a:chOff x="5257800" y="3886200"/>
              <a:chExt cx="762000" cy="304800"/>
            </a:xfrm>
          </p:grpSpPr>
          <p:sp>
            <p:nvSpPr>
              <p:cNvPr id="44" name="Ovale 195"/>
              <p:cNvSpPr/>
              <p:nvPr/>
            </p:nvSpPr>
            <p:spPr>
              <a:xfrm>
                <a:off x="52578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196"/>
              <p:cNvSpPr/>
              <p:nvPr/>
            </p:nvSpPr>
            <p:spPr>
              <a:xfrm>
                <a:off x="54102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197"/>
              <p:cNvSpPr/>
              <p:nvPr/>
            </p:nvSpPr>
            <p:spPr>
              <a:xfrm>
                <a:off x="5791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198"/>
              <p:cNvSpPr/>
              <p:nvPr/>
            </p:nvSpPr>
            <p:spPr>
              <a:xfrm>
                <a:off x="56388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199"/>
              <p:cNvSpPr/>
              <p:nvPr/>
            </p:nvSpPr>
            <p:spPr>
              <a:xfrm>
                <a:off x="5486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Ovale 200"/>
              <p:cNvSpPr/>
              <p:nvPr/>
            </p:nvSpPr>
            <p:spPr>
              <a:xfrm>
                <a:off x="53340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Ovale 201"/>
              <p:cNvSpPr/>
              <p:nvPr/>
            </p:nvSpPr>
            <p:spPr>
              <a:xfrm>
                <a:off x="58674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202"/>
              <p:cNvSpPr/>
              <p:nvPr/>
            </p:nvSpPr>
            <p:spPr>
              <a:xfrm>
                <a:off x="57150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203"/>
              <p:cNvSpPr/>
              <p:nvPr/>
            </p:nvSpPr>
            <p:spPr>
              <a:xfrm>
                <a:off x="55626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3" name="Gruppo 115"/>
            <p:cNvGrpSpPr/>
            <p:nvPr/>
          </p:nvGrpSpPr>
          <p:grpSpPr>
            <a:xfrm>
              <a:off x="7360920" y="5590032"/>
              <a:ext cx="609600" cy="304800"/>
              <a:chOff x="7239000" y="3886200"/>
              <a:chExt cx="609600" cy="304800"/>
            </a:xfrm>
          </p:grpSpPr>
          <p:sp>
            <p:nvSpPr>
              <p:cNvPr id="37" name="Ovale 188"/>
              <p:cNvSpPr/>
              <p:nvPr/>
            </p:nvSpPr>
            <p:spPr>
              <a:xfrm>
                <a:off x="76200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189"/>
              <p:cNvSpPr/>
              <p:nvPr/>
            </p:nvSpPr>
            <p:spPr>
              <a:xfrm>
                <a:off x="74676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190"/>
              <p:cNvSpPr/>
              <p:nvPr/>
            </p:nvSpPr>
            <p:spPr>
              <a:xfrm>
                <a:off x="73152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191"/>
              <p:cNvSpPr/>
              <p:nvPr/>
            </p:nvSpPr>
            <p:spPr>
              <a:xfrm>
                <a:off x="76962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192"/>
              <p:cNvSpPr/>
              <p:nvPr/>
            </p:nvSpPr>
            <p:spPr>
              <a:xfrm>
                <a:off x="75438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193"/>
              <p:cNvSpPr/>
              <p:nvPr/>
            </p:nvSpPr>
            <p:spPr>
              <a:xfrm>
                <a:off x="73914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194"/>
              <p:cNvSpPr/>
              <p:nvPr/>
            </p:nvSpPr>
            <p:spPr>
              <a:xfrm>
                <a:off x="72390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4" name="Ovale 185"/>
            <p:cNvSpPr/>
            <p:nvPr/>
          </p:nvSpPr>
          <p:spPr>
            <a:xfrm>
              <a:off x="7516368" y="544068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e 186"/>
            <p:cNvSpPr/>
            <p:nvPr/>
          </p:nvSpPr>
          <p:spPr>
            <a:xfrm>
              <a:off x="5562600" y="5440680"/>
              <a:ext cx="152400" cy="152400"/>
            </a:xfrm>
            <a:prstGeom prst="ellips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187"/>
            <p:cNvSpPr/>
            <p:nvPr/>
          </p:nvSpPr>
          <p:spPr>
            <a:xfrm>
              <a:off x="5715000" y="5440680"/>
              <a:ext cx="152400" cy="152400"/>
            </a:xfrm>
            <a:prstGeom prst="ellips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3" name="Gruppo 173"/>
          <p:cNvGrpSpPr/>
          <p:nvPr/>
        </p:nvGrpSpPr>
        <p:grpSpPr>
          <a:xfrm>
            <a:off x="3761232" y="627888"/>
            <a:ext cx="403799" cy="644379"/>
            <a:chOff x="8001000" y="3546621"/>
            <a:chExt cx="403799" cy="644379"/>
          </a:xfrm>
        </p:grpSpPr>
        <p:cxnSp>
          <p:nvCxnSpPr>
            <p:cNvPr id="54" name="Connettore 7 174"/>
            <p:cNvCxnSpPr/>
            <p:nvPr/>
          </p:nvCxnSpPr>
          <p:spPr>
            <a:xfrm rot="5400000">
              <a:off x="8001000" y="3810000"/>
              <a:ext cx="381000" cy="381000"/>
            </a:xfrm>
            <a:prstGeom prst="curvedConnector3">
              <a:avLst>
                <a:gd name="adj1" fmla="val 2500"/>
              </a:avLst>
            </a:prstGeom>
            <a:ln w="2222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5" name="Gruppo 74"/>
            <p:cNvGrpSpPr/>
            <p:nvPr/>
          </p:nvGrpSpPr>
          <p:grpSpPr>
            <a:xfrm rot="21000000">
              <a:off x="8102315" y="3546621"/>
              <a:ext cx="302484" cy="315716"/>
              <a:chOff x="8219841" y="3517275"/>
              <a:chExt cx="302484" cy="315716"/>
            </a:xfrm>
          </p:grpSpPr>
          <p:sp>
            <p:nvSpPr>
              <p:cNvPr id="56" name="Ovale 176"/>
              <p:cNvSpPr/>
              <p:nvPr/>
            </p:nvSpPr>
            <p:spPr>
              <a:xfrm rot="600000">
                <a:off x="8369925" y="3680591"/>
                <a:ext cx="152400" cy="152400"/>
              </a:xfrm>
              <a:prstGeom prst="ellips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177"/>
              <p:cNvSpPr/>
              <p:nvPr/>
            </p:nvSpPr>
            <p:spPr>
              <a:xfrm rot="600000">
                <a:off x="8219841" y="3654127"/>
                <a:ext cx="152400" cy="152400"/>
              </a:xfrm>
              <a:prstGeom prst="ellips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178"/>
              <p:cNvSpPr/>
              <p:nvPr/>
            </p:nvSpPr>
            <p:spPr>
              <a:xfrm rot="600000">
                <a:off x="8321347" y="3517275"/>
                <a:ext cx="152400" cy="152400"/>
              </a:xfrm>
              <a:prstGeom prst="ellips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59" name="Freccia a sinistra 179"/>
          <p:cNvSpPr/>
          <p:nvPr/>
        </p:nvSpPr>
        <p:spPr>
          <a:xfrm rot="10200000">
            <a:off x="4366393" y="1480196"/>
            <a:ext cx="1066800" cy="304800"/>
          </a:xfrm>
          <a:prstGeom prst="leftArrow">
            <a:avLst>
              <a:gd name="adj1" fmla="val 41675"/>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0" name="Gruppo 209"/>
          <p:cNvGrpSpPr/>
          <p:nvPr/>
        </p:nvGrpSpPr>
        <p:grpSpPr>
          <a:xfrm>
            <a:off x="3536562" y="1366897"/>
            <a:ext cx="2743200" cy="861191"/>
            <a:chOff x="537330" y="5692009"/>
            <a:chExt cx="2743200" cy="861191"/>
          </a:xfrm>
        </p:grpSpPr>
        <p:sp>
          <p:nvSpPr>
            <p:cNvPr id="61" name="Triangolo isoscele 128"/>
            <p:cNvSpPr/>
            <p:nvPr/>
          </p:nvSpPr>
          <p:spPr>
            <a:xfrm>
              <a:off x="1653601" y="6172200"/>
              <a:ext cx="457200" cy="381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2" name="Gruppo 68"/>
            <p:cNvGrpSpPr/>
            <p:nvPr/>
          </p:nvGrpSpPr>
          <p:grpSpPr>
            <a:xfrm rot="21000000">
              <a:off x="537330" y="5816294"/>
              <a:ext cx="2743200" cy="355156"/>
              <a:chOff x="4953000" y="4751832"/>
              <a:chExt cx="2743200" cy="355156"/>
            </a:xfrm>
          </p:grpSpPr>
          <p:cxnSp>
            <p:nvCxnSpPr>
              <p:cNvPr id="66" name="Connettore 1 130"/>
              <p:cNvCxnSpPr/>
              <p:nvPr/>
            </p:nvCxnSpPr>
            <p:spPr>
              <a:xfrm>
                <a:off x="4953000" y="5105400"/>
                <a:ext cx="2743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Gruppo 46"/>
              <p:cNvGrpSpPr/>
              <p:nvPr/>
            </p:nvGrpSpPr>
            <p:grpSpPr>
              <a:xfrm>
                <a:off x="4953000" y="4751832"/>
                <a:ext cx="762000" cy="304800"/>
                <a:chOff x="5257800" y="3886200"/>
                <a:chExt cx="762000" cy="304800"/>
              </a:xfrm>
            </p:grpSpPr>
            <p:sp>
              <p:nvSpPr>
                <p:cNvPr id="76" name="Ovale 144"/>
                <p:cNvSpPr/>
                <p:nvPr/>
              </p:nvSpPr>
              <p:spPr>
                <a:xfrm>
                  <a:off x="52578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Ovale 145"/>
                <p:cNvSpPr/>
                <p:nvPr/>
              </p:nvSpPr>
              <p:spPr>
                <a:xfrm>
                  <a:off x="54102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Ovale 146"/>
                <p:cNvSpPr/>
                <p:nvPr/>
              </p:nvSpPr>
              <p:spPr>
                <a:xfrm>
                  <a:off x="5791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Ovale 147"/>
                <p:cNvSpPr/>
                <p:nvPr/>
              </p:nvSpPr>
              <p:spPr>
                <a:xfrm>
                  <a:off x="56388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Ovale 148"/>
                <p:cNvSpPr/>
                <p:nvPr/>
              </p:nvSpPr>
              <p:spPr>
                <a:xfrm>
                  <a:off x="5486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1" name="Ovale 149"/>
                <p:cNvSpPr/>
                <p:nvPr/>
              </p:nvSpPr>
              <p:spPr>
                <a:xfrm>
                  <a:off x="53340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150"/>
                <p:cNvSpPr/>
                <p:nvPr/>
              </p:nvSpPr>
              <p:spPr>
                <a:xfrm>
                  <a:off x="58674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3" name="Ovale 151"/>
                <p:cNvSpPr/>
                <p:nvPr/>
              </p:nvSpPr>
              <p:spPr>
                <a:xfrm>
                  <a:off x="57150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Ovale 152"/>
                <p:cNvSpPr/>
                <p:nvPr/>
              </p:nvSpPr>
              <p:spPr>
                <a:xfrm>
                  <a:off x="55626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68" name="Gruppo 56"/>
              <p:cNvGrpSpPr/>
              <p:nvPr/>
            </p:nvGrpSpPr>
            <p:grpSpPr>
              <a:xfrm>
                <a:off x="7056120" y="4751832"/>
                <a:ext cx="609600" cy="304800"/>
                <a:chOff x="7239000" y="3886200"/>
                <a:chExt cx="609600" cy="304800"/>
              </a:xfrm>
            </p:grpSpPr>
            <p:sp>
              <p:nvSpPr>
                <p:cNvPr id="69" name="Ovale 137"/>
                <p:cNvSpPr/>
                <p:nvPr/>
              </p:nvSpPr>
              <p:spPr>
                <a:xfrm>
                  <a:off x="76200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Ovale 138"/>
                <p:cNvSpPr/>
                <p:nvPr/>
              </p:nvSpPr>
              <p:spPr>
                <a:xfrm>
                  <a:off x="74676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Ovale 139"/>
                <p:cNvSpPr/>
                <p:nvPr/>
              </p:nvSpPr>
              <p:spPr>
                <a:xfrm>
                  <a:off x="73152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Ovale 140"/>
                <p:cNvSpPr/>
                <p:nvPr/>
              </p:nvSpPr>
              <p:spPr>
                <a:xfrm>
                  <a:off x="76962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Ovale 141"/>
                <p:cNvSpPr/>
                <p:nvPr/>
              </p:nvSpPr>
              <p:spPr>
                <a:xfrm>
                  <a:off x="75438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Ovale 142"/>
                <p:cNvSpPr/>
                <p:nvPr/>
              </p:nvSpPr>
              <p:spPr>
                <a:xfrm>
                  <a:off x="73914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Ovale 143"/>
                <p:cNvSpPr/>
                <p:nvPr/>
              </p:nvSpPr>
              <p:spPr>
                <a:xfrm>
                  <a:off x="72390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63" name="Ovale 206"/>
            <p:cNvSpPr/>
            <p:nvPr/>
          </p:nvSpPr>
          <p:spPr>
            <a:xfrm rot="21000000">
              <a:off x="676041" y="58553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207"/>
            <p:cNvSpPr/>
            <p:nvPr/>
          </p:nvSpPr>
          <p:spPr>
            <a:xfrm rot="21000000">
              <a:off x="826125" y="582886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Ovale 208"/>
            <p:cNvSpPr/>
            <p:nvPr/>
          </p:nvSpPr>
          <p:spPr>
            <a:xfrm rot="21000000">
              <a:off x="724619" y="569200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5" name="Content Placeholder 2"/>
          <p:cNvSpPr txBox="1">
            <a:spLocks/>
          </p:cNvSpPr>
          <p:nvPr/>
        </p:nvSpPr>
        <p:spPr>
          <a:xfrm>
            <a:off x="3229126" y="2341110"/>
            <a:ext cx="530188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p</a:t>
            </a:r>
            <a:r>
              <a:rPr lang="it-IT" sz="1800" dirty="0" smtClean="0"/>
              <a:t>rovoca uno "spostamento dell’equilibrio di reazione" verso i prodotti (ATTENZIONE: la costante non varia!).</a:t>
            </a:r>
          </a:p>
          <a:p>
            <a:pPr marL="0" indent="0">
              <a:lnSpc>
                <a:spcPct val="120000"/>
              </a:lnSpc>
              <a:spcBef>
                <a:spcPts val="0"/>
              </a:spcBef>
              <a:spcAft>
                <a:spcPts val="600"/>
              </a:spcAft>
              <a:buNone/>
            </a:pPr>
            <a:r>
              <a:rPr lang="it-IT" sz="1800" dirty="0" smtClean="0"/>
              <a:t>L’</a:t>
            </a:r>
            <a:r>
              <a:rPr lang="it-IT" sz="1800" u="sng" dirty="0" smtClean="0"/>
              <a:t>aggiunta di un prodotto</a:t>
            </a:r>
            <a:r>
              <a:rPr lang="it-IT" sz="1800" dirty="0" smtClean="0"/>
              <a:t> alla miscela di reazione</a:t>
            </a:r>
          </a:p>
          <a:p>
            <a:pPr marL="0" indent="0">
              <a:lnSpc>
                <a:spcPct val="120000"/>
              </a:lnSpc>
              <a:spcBef>
                <a:spcPts val="0"/>
              </a:spcBef>
              <a:spcAft>
                <a:spcPts val="600"/>
              </a:spcAft>
              <a:buNone/>
            </a:pPr>
            <a:endParaRPr lang="it-IT" sz="1800" dirty="0" smtClean="0"/>
          </a:p>
          <a:p>
            <a:pPr marL="0" indent="0">
              <a:lnSpc>
                <a:spcPct val="120000"/>
              </a:lnSpc>
              <a:spcBef>
                <a:spcPts val="0"/>
              </a:spcBef>
              <a:spcAft>
                <a:spcPts val="600"/>
              </a:spcAft>
              <a:buNone/>
            </a:pPr>
            <a:endParaRPr lang="it-IT" sz="1800" b="1" dirty="0" smtClean="0"/>
          </a:p>
        </p:txBody>
      </p:sp>
      <p:grpSp>
        <p:nvGrpSpPr>
          <p:cNvPr id="86" name="Gruppo 70"/>
          <p:cNvGrpSpPr/>
          <p:nvPr/>
        </p:nvGrpSpPr>
        <p:grpSpPr>
          <a:xfrm>
            <a:off x="5605272" y="4082169"/>
            <a:ext cx="2743200" cy="1042416"/>
            <a:chOff x="5294528" y="3738340"/>
            <a:chExt cx="2743200" cy="1042416"/>
          </a:xfrm>
        </p:grpSpPr>
        <p:sp>
          <p:nvSpPr>
            <p:cNvPr id="87" name="Triangolo isoscele 44"/>
            <p:cNvSpPr/>
            <p:nvPr/>
          </p:nvSpPr>
          <p:spPr>
            <a:xfrm>
              <a:off x="6437528" y="4399756"/>
              <a:ext cx="457200" cy="381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8" name="Gruppo 68"/>
            <p:cNvGrpSpPr/>
            <p:nvPr/>
          </p:nvGrpSpPr>
          <p:grpSpPr>
            <a:xfrm rot="600000">
              <a:off x="5294528" y="3738340"/>
              <a:ext cx="2743200" cy="663004"/>
              <a:chOff x="4953000" y="4443984"/>
              <a:chExt cx="2743200" cy="663004"/>
            </a:xfrm>
          </p:grpSpPr>
          <p:cxnSp>
            <p:nvCxnSpPr>
              <p:cNvPr id="89" name="Connettore 1 45"/>
              <p:cNvCxnSpPr/>
              <p:nvPr/>
            </p:nvCxnSpPr>
            <p:spPr>
              <a:xfrm>
                <a:off x="4953000" y="5105400"/>
                <a:ext cx="2743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uppo 46"/>
              <p:cNvGrpSpPr/>
              <p:nvPr/>
            </p:nvGrpSpPr>
            <p:grpSpPr>
              <a:xfrm>
                <a:off x="4953000" y="4751832"/>
                <a:ext cx="762000" cy="304800"/>
                <a:chOff x="5257800" y="3886200"/>
                <a:chExt cx="762000" cy="304800"/>
              </a:xfrm>
            </p:grpSpPr>
            <p:sp>
              <p:nvSpPr>
                <p:cNvPr id="103" name="Ovale 47"/>
                <p:cNvSpPr/>
                <p:nvPr/>
              </p:nvSpPr>
              <p:spPr>
                <a:xfrm>
                  <a:off x="52578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Ovale 48"/>
                <p:cNvSpPr/>
                <p:nvPr/>
              </p:nvSpPr>
              <p:spPr>
                <a:xfrm>
                  <a:off x="54102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Ovale 49"/>
                <p:cNvSpPr/>
                <p:nvPr/>
              </p:nvSpPr>
              <p:spPr>
                <a:xfrm>
                  <a:off x="5791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Ovale 50"/>
                <p:cNvSpPr/>
                <p:nvPr/>
              </p:nvSpPr>
              <p:spPr>
                <a:xfrm>
                  <a:off x="56388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7" name="Ovale 51"/>
                <p:cNvSpPr/>
                <p:nvPr/>
              </p:nvSpPr>
              <p:spPr>
                <a:xfrm>
                  <a:off x="5486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Ovale 52"/>
                <p:cNvSpPr/>
                <p:nvPr/>
              </p:nvSpPr>
              <p:spPr>
                <a:xfrm>
                  <a:off x="53340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Ovale 53"/>
                <p:cNvSpPr/>
                <p:nvPr/>
              </p:nvSpPr>
              <p:spPr>
                <a:xfrm>
                  <a:off x="58674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Ovale 54"/>
                <p:cNvSpPr/>
                <p:nvPr/>
              </p:nvSpPr>
              <p:spPr>
                <a:xfrm>
                  <a:off x="57150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Ovale 55"/>
                <p:cNvSpPr/>
                <p:nvPr/>
              </p:nvSpPr>
              <p:spPr>
                <a:xfrm>
                  <a:off x="55626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1" name="Gruppo 56"/>
              <p:cNvGrpSpPr/>
              <p:nvPr/>
            </p:nvGrpSpPr>
            <p:grpSpPr>
              <a:xfrm>
                <a:off x="7056120" y="4751832"/>
                <a:ext cx="609600" cy="304800"/>
                <a:chOff x="7239000" y="3886200"/>
                <a:chExt cx="609600" cy="304800"/>
              </a:xfrm>
            </p:grpSpPr>
            <p:sp>
              <p:nvSpPr>
                <p:cNvPr id="96" name="Ovale 57"/>
                <p:cNvSpPr/>
                <p:nvPr/>
              </p:nvSpPr>
              <p:spPr>
                <a:xfrm>
                  <a:off x="76200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Ovale 58"/>
                <p:cNvSpPr/>
                <p:nvPr/>
              </p:nvSpPr>
              <p:spPr>
                <a:xfrm>
                  <a:off x="74676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Ovale 59"/>
                <p:cNvSpPr/>
                <p:nvPr/>
              </p:nvSpPr>
              <p:spPr>
                <a:xfrm>
                  <a:off x="73152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Ovale 60"/>
                <p:cNvSpPr/>
                <p:nvPr/>
              </p:nvSpPr>
              <p:spPr>
                <a:xfrm>
                  <a:off x="76962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61"/>
                <p:cNvSpPr/>
                <p:nvPr/>
              </p:nvSpPr>
              <p:spPr>
                <a:xfrm>
                  <a:off x="75438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Ovale 62"/>
                <p:cNvSpPr/>
                <p:nvPr/>
              </p:nvSpPr>
              <p:spPr>
                <a:xfrm>
                  <a:off x="73914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Ovale 63"/>
                <p:cNvSpPr/>
                <p:nvPr/>
              </p:nvSpPr>
              <p:spPr>
                <a:xfrm>
                  <a:off x="72390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2" name="Gruppo 67"/>
              <p:cNvGrpSpPr/>
              <p:nvPr/>
            </p:nvGrpSpPr>
            <p:grpSpPr>
              <a:xfrm>
                <a:off x="7223760" y="4443984"/>
                <a:ext cx="304800" cy="304800"/>
                <a:chOff x="7239000" y="4419600"/>
                <a:chExt cx="304800" cy="304800"/>
              </a:xfrm>
            </p:grpSpPr>
            <p:sp>
              <p:nvSpPr>
                <p:cNvPr id="93" name="Ovale 64"/>
                <p:cNvSpPr/>
                <p:nvPr/>
              </p:nvSpPr>
              <p:spPr>
                <a:xfrm>
                  <a:off x="7391400" y="45720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Ovale 65"/>
                <p:cNvSpPr/>
                <p:nvPr/>
              </p:nvSpPr>
              <p:spPr>
                <a:xfrm>
                  <a:off x="7239000" y="45720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Ovale 66"/>
                <p:cNvSpPr/>
                <p:nvPr/>
              </p:nvSpPr>
              <p:spPr>
                <a:xfrm>
                  <a:off x="7315200" y="4419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sp>
        <p:nvSpPr>
          <p:cNvPr id="112" name="Triangolo isoscele 16"/>
          <p:cNvSpPr/>
          <p:nvPr/>
        </p:nvSpPr>
        <p:spPr>
          <a:xfrm>
            <a:off x="6748272" y="4743585"/>
            <a:ext cx="457200" cy="381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3" name="Connettore 1 24"/>
          <p:cNvCxnSpPr/>
          <p:nvPr/>
        </p:nvCxnSpPr>
        <p:spPr>
          <a:xfrm>
            <a:off x="5605272" y="4743585"/>
            <a:ext cx="2743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uppo 35"/>
          <p:cNvGrpSpPr/>
          <p:nvPr/>
        </p:nvGrpSpPr>
        <p:grpSpPr>
          <a:xfrm>
            <a:off x="5605272" y="4390017"/>
            <a:ext cx="762000" cy="304800"/>
            <a:chOff x="5257800" y="3886200"/>
            <a:chExt cx="762000" cy="304800"/>
          </a:xfrm>
        </p:grpSpPr>
        <p:sp>
          <p:nvSpPr>
            <p:cNvPr id="115" name="Ovale 25"/>
            <p:cNvSpPr/>
            <p:nvPr/>
          </p:nvSpPr>
          <p:spPr>
            <a:xfrm>
              <a:off x="52578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Ovale 26"/>
            <p:cNvSpPr/>
            <p:nvPr/>
          </p:nvSpPr>
          <p:spPr>
            <a:xfrm>
              <a:off x="54102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Ovale 28"/>
            <p:cNvSpPr/>
            <p:nvPr/>
          </p:nvSpPr>
          <p:spPr>
            <a:xfrm>
              <a:off x="5791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Ovale 29"/>
            <p:cNvSpPr/>
            <p:nvPr/>
          </p:nvSpPr>
          <p:spPr>
            <a:xfrm>
              <a:off x="56388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Ovale 30"/>
            <p:cNvSpPr/>
            <p:nvPr/>
          </p:nvSpPr>
          <p:spPr>
            <a:xfrm>
              <a:off x="5486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Ovale 31"/>
            <p:cNvSpPr/>
            <p:nvPr/>
          </p:nvSpPr>
          <p:spPr>
            <a:xfrm>
              <a:off x="53340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Ovale 32"/>
            <p:cNvSpPr/>
            <p:nvPr/>
          </p:nvSpPr>
          <p:spPr>
            <a:xfrm>
              <a:off x="58674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Ovale 33"/>
            <p:cNvSpPr/>
            <p:nvPr/>
          </p:nvSpPr>
          <p:spPr>
            <a:xfrm>
              <a:off x="57150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Ovale 34"/>
            <p:cNvSpPr/>
            <p:nvPr/>
          </p:nvSpPr>
          <p:spPr>
            <a:xfrm>
              <a:off x="55626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24" name="Gruppo 42"/>
          <p:cNvGrpSpPr/>
          <p:nvPr/>
        </p:nvGrpSpPr>
        <p:grpSpPr>
          <a:xfrm>
            <a:off x="7708392" y="4390017"/>
            <a:ext cx="609600" cy="304800"/>
            <a:chOff x="7239000" y="3886200"/>
            <a:chExt cx="609600" cy="304800"/>
          </a:xfrm>
        </p:grpSpPr>
        <p:sp>
          <p:nvSpPr>
            <p:cNvPr id="125" name="Ovale 27"/>
            <p:cNvSpPr/>
            <p:nvPr/>
          </p:nvSpPr>
          <p:spPr>
            <a:xfrm>
              <a:off x="76200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Ovale 36"/>
            <p:cNvSpPr/>
            <p:nvPr/>
          </p:nvSpPr>
          <p:spPr>
            <a:xfrm>
              <a:off x="74676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Ovale 37"/>
            <p:cNvSpPr/>
            <p:nvPr/>
          </p:nvSpPr>
          <p:spPr>
            <a:xfrm>
              <a:off x="73152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Ovale 38"/>
            <p:cNvSpPr/>
            <p:nvPr/>
          </p:nvSpPr>
          <p:spPr>
            <a:xfrm>
              <a:off x="76962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Ovale 39"/>
            <p:cNvSpPr/>
            <p:nvPr/>
          </p:nvSpPr>
          <p:spPr>
            <a:xfrm>
              <a:off x="75438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Ovale 40"/>
            <p:cNvSpPr/>
            <p:nvPr/>
          </p:nvSpPr>
          <p:spPr>
            <a:xfrm>
              <a:off x="73914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1" name="Ovale 41"/>
            <p:cNvSpPr/>
            <p:nvPr/>
          </p:nvSpPr>
          <p:spPr>
            <a:xfrm>
              <a:off x="72390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2" name="Gruppo 80"/>
          <p:cNvGrpSpPr/>
          <p:nvPr/>
        </p:nvGrpSpPr>
        <p:grpSpPr>
          <a:xfrm>
            <a:off x="8043672" y="3600585"/>
            <a:ext cx="403799" cy="644381"/>
            <a:chOff x="8001000" y="3546619"/>
            <a:chExt cx="403799" cy="644381"/>
          </a:xfrm>
        </p:grpSpPr>
        <p:cxnSp>
          <p:nvCxnSpPr>
            <p:cNvPr id="133" name="Connettore 7 76"/>
            <p:cNvCxnSpPr/>
            <p:nvPr/>
          </p:nvCxnSpPr>
          <p:spPr>
            <a:xfrm rot="5400000">
              <a:off x="8001000" y="3810000"/>
              <a:ext cx="381000" cy="381000"/>
            </a:xfrm>
            <a:prstGeom prst="curvedConnector3">
              <a:avLst>
                <a:gd name="adj1" fmla="val 2500"/>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34" name="Gruppo 74"/>
            <p:cNvGrpSpPr/>
            <p:nvPr/>
          </p:nvGrpSpPr>
          <p:grpSpPr>
            <a:xfrm rot="21000000">
              <a:off x="8102315" y="3546619"/>
              <a:ext cx="302484" cy="315716"/>
              <a:chOff x="8219841" y="3517275"/>
              <a:chExt cx="302484" cy="315716"/>
            </a:xfrm>
          </p:grpSpPr>
          <p:sp>
            <p:nvSpPr>
              <p:cNvPr id="135" name="Ovale 71"/>
              <p:cNvSpPr/>
              <p:nvPr/>
            </p:nvSpPr>
            <p:spPr>
              <a:xfrm rot="600000">
                <a:off x="8369925" y="3680591"/>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Ovale 72"/>
              <p:cNvSpPr/>
              <p:nvPr/>
            </p:nvSpPr>
            <p:spPr>
              <a:xfrm rot="600000">
                <a:off x="8219841" y="3654127"/>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7" name="Ovale 73"/>
              <p:cNvSpPr/>
              <p:nvPr/>
            </p:nvSpPr>
            <p:spPr>
              <a:xfrm rot="600000">
                <a:off x="8321347" y="3517275"/>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38" name="Freccia a sinistra 81"/>
          <p:cNvSpPr/>
          <p:nvPr/>
        </p:nvSpPr>
        <p:spPr>
          <a:xfrm rot="600000">
            <a:off x="6461832" y="4376693"/>
            <a:ext cx="1066800" cy="304800"/>
          </a:xfrm>
          <a:prstGeom prst="leftArrow">
            <a:avLst>
              <a:gd name="adj1" fmla="val 41675"/>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9" name="Gruppo 126"/>
          <p:cNvGrpSpPr/>
          <p:nvPr/>
        </p:nvGrpSpPr>
        <p:grpSpPr>
          <a:xfrm>
            <a:off x="5605272" y="4240665"/>
            <a:ext cx="2743200" cy="883920"/>
            <a:chOff x="5257800" y="5440680"/>
            <a:chExt cx="2743200" cy="883920"/>
          </a:xfrm>
        </p:grpSpPr>
        <p:sp>
          <p:nvSpPr>
            <p:cNvPr id="140" name="Triangolo isoscele 103"/>
            <p:cNvSpPr/>
            <p:nvPr/>
          </p:nvSpPr>
          <p:spPr>
            <a:xfrm>
              <a:off x="6400800" y="5943600"/>
              <a:ext cx="457200" cy="381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1" name="Connettore 1 104"/>
            <p:cNvCxnSpPr/>
            <p:nvPr/>
          </p:nvCxnSpPr>
          <p:spPr>
            <a:xfrm>
              <a:off x="5257800" y="5943600"/>
              <a:ext cx="2743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uppo 105"/>
            <p:cNvGrpSpPr/>
            <p:nvPr/>
          </p:nvGrpSpPr>
          <p:grpSpPr>
            <a:xfrm>
              <a:off x="5257800" y="5590032"/>
              <a:ext cx="762000" cy="304800"/>
              <a:chOff x="5257800" y="3886200"/>
              <a:chExt cx="762000" cy="304800"/>
            </a:xfrm>
          </p:grpSpPr>
          <p:sp>
            <p:nvSpPr>
              <p:cNvPr id="154" name="Ovale 106"/>
              <p:cNvSpPr/>
              <p:nvPr/>
            </p:nvSpPr>
            <p:spPr>
              <a:xfrm>
                <a:off x="52578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5" name="Ovale 107"/>
              <p:cNvSpPr/>
              <p:nvPr/>
            </p:nvSpPr>
            <p:spPr>
              <a:xfrm>
                <a:off x="54102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Ovale 108"/>
              <p:cNvSpPr/>
              <p:nvPr/>
            </p:nvSpPr>
            <p:spPr>
              <a:xfrm>
                <a:off x="57912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7" name="Ovale 109"/>
              <p:cNvSpPr/>
              <p:nvPr/>
            </p:nvSpPr>
            <p:spPr>
              <a:xfrm>
                <a:off x="56388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Ovale 110"/>
              <p:cNvSpPr/>
              <p:nvPr/>
            </p:nvSpPr>
            <p:spPr>
              <a:xfrm>
                <a:off x="5486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Ovale 111"/>
              <p:cNvSpPr/>
              <p:nvPr/>
            </p:nvSpPr>
            <p:spPr>
              <a:xfrm>
                <a:off x="53340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0" name="Ovale 112"/>
              <p:cNvSpPr/>
              <p:nvPr/>
            </p:nvSpPr>
            <p:spPr>
              <a:xfrm>
                <a:off x="58674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1" name="Ovale 113"/>
              <p:cNvSpPr/>
              <p:nvPr/>
            </p:nvSpPr>
            <p:spPr>
              <a:xfrm>
                <a:off x="57150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2" name="Ovale 114"/>
              <p:cNvSpPr/>
              <p:nvPr/>
            </p:nvSpPr>
            <p:spPr>
              <a:xfrm>
                <a:off x="5562600" y="4038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3" name="Gruppo 115"/>
            <p:cNvGrpSpPr/>
            <p:nvPr/>
          </p:nvGrpSpPr>
          <p:grpSpPr>
            <a:xfrm>
              <a:off x="7360920" y="5590032"/>
              <a:ext cx="609600" cy="304800"/>
              <a:chOff x="7239000" y="3886200"/>
              <a:chExt cx="609600" cy="304800"/>
            </a:xfrm>
          </p:grpSpPr>
          <p:sp>
            <p:nvSpPr>
              <p:cNvPr id="147" name="Ovale 116"/>
              <p:cNvSpPr/>
              <p:nvPr/>
            </p:nvSpPr>
            <p:spPr>
              <a:xfrm>
                <a:off x="76200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Ovale 117"/>
              <p:cNvSpPr/>
              <p:nvPr/>
            </p:nvSpPr>
            <p:spPr>
              <a:xfrm>
                <a:off x="74676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Ovale 118"/>
              <p:cNvSpPr/>
              <p:nvPr/>
            </p:nvSpPr>
            <p:spPr>
              <a:xfrm>
                <a:off x="7315200" y="38862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0" name="Ovale 119"/>
              <p:cNvSpPr/>
              <p:nvPr/>
            </p:nvSpPr>
            <p:spPr>
              <a:xfrm>
                <a:off x="76962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1" name="Ovale 120"/>
              <p:cNvSpPr/>
              <p:nvPr/>
            </p:nvSpPr>
            <p:spPr>
              <a:xfrm>
                <a:off x="75438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Ovale 121"/>
              <p:cNvSpPr/>
              <p:nvPr/>
            </p:nvSpPr>
            <p:spPr>
              <a:xfrm>
                <a:off x="73914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Ovale 122"/>
              <p:cNvSpPr/>
              <p:nvPr/>
            </p:nvSpPr>
            <p:spPr>
              <a:xfrm>
                <a:off x="7239000" y="403860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4" name="Ovale 123"/>
            <p:cNvSpPr/>
            <p:nvPr/>
          </p:nvSpPr>
          <p:spPr>
            <a:xfrm>
              <a:off x="7516368" y="5440680"/>
              <a:ext cx="152400" cy="152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Ovale 124"/>
            <p:cNvSpPr/>
            <p:nvPr/>
          </p:nvSpPr>
          <p:spPr>
            <a:xfrm>
              <a:off x="5562600" y="5440680"/>
              <a:ext cx="152400" cy="152400"/>
            </a:xfrm>
            <a:prstGeom prst="ellips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6" name="Ovale 125"/>
            <p:cNvSpPr/>
            <p:nvPr/>
          </p:nvSpPr>
          <p:spPr>
            <a:xfrm>
              <a:off x="5715000" y="5440680"/>
              <a:ext cx="152400" cy="152400"/>
            </a:xfrm>
            <a:prstGeom prst="ellipse">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3" name="Content Placeholder 2"/>
          <p:cNvSpPr txBox="1">
            <a:spLocks/>
          </p:cNvSpPr>
          <p:nvPr/>
        </p:nvSpPr>
        <p:spPr>
          <a:xfrm>
            <a:off x="3229126" y="5275905"/>
            <a:ext cx="5301888"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a:t>p</a:t>
            </a:r>
            <a:r>
              <a:rPr lang="it-IT" sz="1800" dirty="0" smtClean="0"/>
              <a:t>rovoca uno "spostamento dell’equilibrio di reazione" verso i reagenti (ATTENZIONE: la costante non varia!).</a:t>
            </a:r>
          </a:p>
          <a:p>
            <a:pPr marL="0" indent="0">
              <a:lnSpc>
                <a:spcPct val="120000"/>
              </a:lnSpc>
              <a:spcBef>
                <a:spcPts val="0"/>
              </a:spcBef>
              <a:spcAft>
                <a:spcPts val="600"/>
              </a:spcAft>
              <a:buNone/>
            </a:pPr>
            <a:r>
              <a:rPr lang="it-IT" sz="1800" dirty="0" smtClean="0"/>
              <a:t>L’inverso succede quando reagenti/prodotti vengono rimossi dall’ambiente di reazione.</a:t>
            </a:r>
          </a:p>
        </p:txBody>
      </p:sp>
      <mc:AlternateContent xmlns:mc="http://schemas.openxmlformats.org/markup-compatibility/2006" xmlns:a14="http://schemas.microsoft.com/office/drawing/2010/main">
        <mc:Choice Requires="a14">
          <p:sp>
            <p:nvSpPr>
              <p:cNvPr id="164" name="Content Placeholder 2"/>
              <p:cNvSpPr txBox="1">
                <a:spLocks/>
              </p:cNvSpPr>
              <p:nvPr/>
            </p:nvSpPr>
            <p:spPr>
              <a:xfrm>
                <a:off x="5311005" y="654620"/>
                <a:ext cx="3055755" cy="4218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𝑅𝑒𝑎𝑔𝑒𝑛𝑡𝑒</m:t>
                      </m:r>
                      <m:r>
                        <a:rPr lang="it-IT" sz="1800" b="0" i="1" smtClean="0">
                          <a:latin typeface="Cambria Math" panose="02040503050406030204" pitchFamily="18" charset="0"/>
                        </a:rPr>
                        <m:t>/</m:t>
                      </m:r>
                      <m:r>
                        <a:rPr lang="it-IT" sz="1800" b="0" i="1" smtClean="0">
                          <a:latin typeface="Cambria Math" panose="02040503050406030204" pitchFamily="18" charset="0"/>
                        </a:rPr>
                        <m:t>𝑖</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𝑃𝑟𝑜𝑑𝑜𝑡𝑡𝑜</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𝑖</m:t>
                      </m:r>
                    </m:oMath>
                  </m:oMathPara>
                </a14:m>
                <a:endParaRPr lang="it-IT" sz="1800" dirty="0" smtClean="0"/>
              </a:p>
            </p:txBody>
          </p:sp>
        </mc:Choice>
        <mc:Fallback xmlns="">
          <p:sp>
            <p:nvSpPr>
              <p:cNvPr id="164" name="Content Placeholder 2"/>
              <p:cNvSpPr txBox="1">
                <a:spLocks noRot="1" noChangeAspect="1" noMove="1" noResize="1" noEditPoints="1" noAdjustHandles="1" noChangeArrowheads="1" noChangeShapeType="1" noTextEdit="1"/>
              </p:cNvSpPr>
              <p:nvPr/>
            </p:nvSpPr>
            <p:spPr>
              <a:xfrm>
                <a:off x="5311005" y="654620"/>
                <a:ext cx="3055755" cy="421808"/>
              </a:xfrm>
              <a:prstGeom prst="rect">
                <a:avLst/>
              </a:prstGeom>
              <a:blipFill>
                <a:blip r:embed="rId2"/>
                <a:stretch>
                  <a:fillRect/>
                </a:stretch>
              </a:blipFill>
            </p:spPr>
            <p:txBody>
              <a:bodyPr/>
              <a:lstStyle/>
              <a:p>
                <a:r>
                  <a:rPr lang="it-IT">
                    <a:noFill/>
                  </a:rPr>
                  <a:t> </a:t>
                </a:r>
              </a:p>
            </p:txBody>
          </p:sp>
        </mc:Fallback>
      </mc:AlternateContent>
      <p:sp>
        <p:nvSpPr>
          <p:cNvPr id="3" name="Down Arrow 2"/>
          <p:cNvSpPr/>
          <p:nvPr/>
        </p:nvSpPr>
        <p:spPr>
          <a:xfrm>
            <a:off x="5893646" y="546347"/>
            <a:ext cx="328907" cy="231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ght Arrow 3"/>
          <p:cNvSpPr/>
          <p:nvPr/>
        </p:nvSpPr>
        <p:spPr>
          <a:xfrm>
            <a:off x="6537960" y="622113"/>
            <a:ext cx="438912" cy="197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65" name="Content Placeholder 2"/>
              <p:cNvSpPr txBox="1">
                <a:spLocks/>
              </p:cNvSpPr>
              <p:nvPr/>
            </p:nvSpPr>
            <p:spPr>
              <a:xfrm>
                <a:off x="3195245" y="3640312"/>
                <a:ext cx="3055755" cy="4218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𝑅𝑒𝑎𝑔𝑒𝑛𝑡𝑒</m:t>
                      </m:r>
                      <m:r>
                        <a:rPr lang="it-IT" sz="1800" b="0" i="1" smtClean="0">
                          <a:latin typeface="Cambria Math" panose="02040503050406030204" pitchFamily="18" charset="0"/>
                        </a:rPr>
                        <m:t>/</m:t>
                      </m:r>
                      <m:r>
                        <a:rPr lang="it-IT" sz="1800" b="0" i="1" smtClean="0">
                          <a:latin typeface="Cambria Math" panose="02040503050406030204" pitchFamily="18" charset="0"/>
                        </a:rPr>
                        <m:t>𝑖</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𝑃𝑟𝑜𝑑𝑜𝑡𝑡𝑜</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𝑖</m:t>
                      </m:r>
                    </m:oMath>
                  </m:oMathPara>
                </a14:m>
                <a:endParaRPr lang="it-IT" sz="1800" dirty="0" smtClean="0"/>
              </a:p>
            </p:txBody>
          </p:sp>
        </mc:Choice>
        <mc:Fallback xmlns="">
          <p:sp>
            <p:nvSpPr>
              <p:cNvPr id="165" name="Content Placeholder 2"/>
              <p:cNvSpPr txBox="1">
                <a:spLocks noRot="1" noChangeAspect="1" noMove="1" noResize="1" noEditPoints="1" noAdjustHandles="1" noChangeArrowheads="1" noChangeShapeType="1" noTextEdit="1"/>
              </p:cNvSpPr>
              <p:nvPr/>
            </p:nvSpPr>
            <p:spPr>
              <a:xfrm>
                <a:off x="3195245" y="3640312"/>
                <a:ext cx="3055755" cy="421808"/>
              </a:xfrm>
              <a:prstGeom prst="rect">
                <a:avLst/>
              </a:prstGeom>
              <a:blipFill>
                <a:blip r:embed="rId3"/>
                <a:stretch>
                  <a:fillRect/>
                </a:stretch>
              </a:blipFill>
            </p:spPr>
            <p:txBody>
              <a:bodyPr/>
              <a:lstStyle/>
              <a:p>
                <a:r>
                  <a:rPr lang="it-IT">
                    <a:noFill/>
                  </a:rPr>
                  <a:t> </a:t>
                </a:r>
              </a:p>
            </p:txBody>
          </p:sp>
        </mc:Fallback>
      </mc:AlternateContent>
      <p:sp>
        <p:nvSpPr>
          <p:cNvPr id="166" name="Down Arrow 165"/>
          <p:cNvSpPr/>
          <p:nvPr/>
        </p:nvSpPr>
        <p:spPr>
          <a:xfrm>
            <a:off x="5309714" y="3514648"/>
            <a:ext cx="328907" cy="231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7" name="Right Arrow 166"/>
          <p:cNvSpPr/>
          <p:nvPr/>
        </p:nvSpPr>
        <p:spPr>
          <a:xfrm rot="10800000">
            <a:off x="4376480" y="3607805"/>
            <a:ext cx="438912" cy="197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72" name="Group 171"/>
          <p:cNvGrpSpPr/>
          <p:nvPr/>
        </p:nvGrpSpPr>
        <p:grpSpPr>
          <a:xfrm>
            <a:off x="180622" y="238491"/>
            <a:ext cx="2779088" cy="3078207"/>
            <a:chOff x="180622" y="238491"/>
            <a:chExt cx="2779088" cy="3078207"/>
          </a:xfrm>
        </p:grpSpPr>
        <p:pic>
          <p:nvPicPr>
            <p:cNvPr id="18"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b="66987"/>
            <a:stretch/>
          </p:blipFill>
          <p:spPr bwMode="auto">
            <a:xfrm>
              <a:off x="180622" y="238491"/>
              <a:ext cx="2779088" cy="27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 name="TextBox 168"/>
            <p:cNvSpPr txBox="1"/>
            <p:nvPr/>
          </p:nvSpPr>
          <p:spPr>
            <a:xfrm>
              <a:off x="338328" y="2947366"/>
              <a:ext cx="850392" cy="369332"/>
            </a:xfrm>
            <a:prstGeom prst="rect">
              <a:avLst/>
            </a:prstGeom>
            <a:noFill/>
          </p:spPr>
          <p:txBody>
            <a:bodyPr wrap="square" rtlCol="0">
              <a:spAutoFit/>
            </a:bodyPr>
            <a:lstStyle/>
            <a:p>
              <a:pPr algn="ctr"/>
              <a:r>
                <a:rPr lang="it-IT" i="1" dirty="0"/>
                <a:t>Q</a:t>
              </a:r>
              <a:r>
                <a:rPr lang="it-IT" i="1" dirty="0" smtClean="0"/>
                <a:t> = K</a:t>
              </a:r>
              <a:endParaRPr lang="it-IT" i="1" dirty="0"/>
            </a:p>
          </p:txBody>
        </p:sp>
        <p:sp>
          <p:nvSpPr>
            <p:cNvPr id="170" name="TextBox 169"/>
            <p:cNvSpPr txBox="1"/>
            <p:nvPr/>
          </p:nvSpPr>
          <p:spPr>
            <a:xfrm>
              <a:off x="2096919" y="2947366"/>
              <a:ext cx="850392" cy="369332"/>
            </a:xfrm>
            <a:prstGeom prst="rect">
              <a:avLst/>
            </a:prstGeom>
            <a:noFill/>
          </p:spPr>
          <p:txBody>
            <a:bodyPr wrap="square" rtlCol="0">
              <a:spAutoFit/>
            </a:bodyPr>
            <a:lstStyle/>
            <a:p>
              <a:pPr algn="ctr"/>
              <a:r>
                <a:rPr lang="it-IT" i="1" dirty="0" smtClean="0"/>
                <a:t>Q = K</a:t>
              </a:r>
              <a:endParaRPr lang="it-IT" i="1" dirty="0"/>
            </a:p>
          </p:txBody>
        </p:sp>
        <p:sp>
          <p:nvSpPr>
            <p:cNvPr id="171" name="TextBox 170"/>
            <p:cNvSpPr txBox="1"/>
            <p:nvPr/>
          </p:nvSpPr>
          <p:spPr>
            <a:xfrm>
              <a:off x="1220566" y="2947366"/>
              <a:ext cx="850392" cy="369332"/>
            </a:xfrm>
            <a:prstGeom prst="rect">
              <a:avLst/>
            </a:prstGeom>
            <a:noFill/>
          </p:spPr>
          <p:txBody>
            <a:bodyPr wrap="square" rtlCol="0">
              <a:spAutoFit/>
            </a:bodyPr>
            <a:lstStyle/>
            <a:p>
              <a:pPr algn="ctr"/>
              <a:r>
                <a:rPr lang="it-IT" i="1" dirty="0" smtClean="0"/>
                <a:t>Q &lt; K</a:t>
              </a:r>
              <a:endParaRPr lang="it-IT" i="1" dirty="0"/>
            </a:p>
          </p:txBody>
        </p:sp>
      </p:grpSp>
      <p:grpSp>
        <p:nvGrpSpPr>
          <p:cNvPr id="176" name="Group 175"/>
          <p:cNvGrpSpPr/>
          <p:nvPr/>
        </p:nvGrpSpPr>
        <p:grpSpPr>
          <a:xfrm>
            <a:off x="168223" y="3428475"/>
            <a:ext cx="2779088" cy="3194828"/>
            <a:chOff x="168223" y="3474195"/>
            <a:chExt cx="2779088" cy="3194828"/>
          </a:xfrm>
        </p:grpSpPr>
        <p:pic>
          <p:nvPicPr>
            <p:cNvPr id="168"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t="37232" b="28755"/>
            <a:stretch/>
          </p:blipFill>
          <p:spPr bwMode="auto">
            <a:xfrm>
              <a:off x="168223" y="3474195"/>
              <a:ext cx="2779088" cy="282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 name="TextBox 172"/>
            <p:cNvSpPr txBox="1"/>
            <p:nvPr/>
          </p:nvSpPr>
          <p:spPr>
            <a:xfrm>
              <a:off x="312367" y="6299691"/>
              <a:ext cx="850392" cy="369332"/>
            </a:xfrm>
            <a:prstGeom prst="rect">
              <a:avLst/>
            </a:prstGeom>
            <a:noFill/>
          </p:spPr>
          <p:txBody>
            <a:bodyPr wrap="square" rtlCol="0">
              <a:spAutoFit/>
            </a:bodyPr>
            <a:lstStyle/>
            <a:p>
              <a:pPr algn="ctr"/>
              <a:r>
                <a:rPr lang="it-IT" i="1" dirty="0"/>
                <a:t>Q</a:t>
              </a:r>
              <a:r>
                <a:rPr lang="it-IT" i="1" dirty="0" smtClean="0"/>
                <a:t> = K</a:t>
              </a:r>
              <a:endParaRPr lang="it-IT" i="1" dirty="0"/>
            </a:p>
          </p:txBody>
        </p:sp>
        <p:sp>
          <p:nvSpPr>
            <p:cNvPr id="174" name="TextBox 173"/>
            <p:cNvSpPr txBox="1"/>
            <p:nvPr/>
          </p:nvSpPr>
          <p:spPr>
            <a:xfrm>
              <a:off x="2070958" y="6299691"/>
              <a:ext cx="850392" cy="369332"/>
            </a:xfrm>
            <a:prstGeom prst="rect">
              <a:avLst/>
            </a:prstGeom>
            <a:noFill/>
          </p:spPr>
          <p:txBody>
            <a:bodyPr wrap="square" rtlCol="0">
              <a:spAutoFit/>
            </a:bodyPr>
            <a:lstStyle/>
            <a:p>
              <a:pPr algn="ctr"/>
              <a:r>
                <a:rPr lang="it-IT" i="1" dirty="0" smtClean="0"/>
                <a:t>Q = K</a:t>
              </a:r>
              <a:endParaRPr lang="it-IT" i="1" dirty="0"/>
            </a:p>
          </p:txBody>
        </p:sp>
        <p:sp>
          <p:nvSpPr>
            <p:cNvPr id="175" name="TextBox 174"/>
            <p:cNvSpPr txBox="1"/>
            <p:nvPr/>
          </p:nvSpPr>
          <p:spPr>
            <a:xfrm>
              <a:off x="1194605" y="6299691"/>
              <a:ext cx="850392" cy="369332"/>
            </a:xfrm>
            <a:prstGeom prst="rect">
              <a:avLst/>
            </a:prstGeom>
            <a:noFill/>
          </p:spPr>
          <p:txBody>
            <a:bodyPr wrap="square" rtlCol="0">
              <a:spAutoFit/>
            </a:bodyPr>
            <a:lstStyle/>
            <a:p>
              <a:pPr algn="ctr"/>
              <a:r>
                <a:rPr lang="it-IT" i="1" dirty="0" smtClean="0"/>
                <a:t>Q &gt; K</a:t>
              </a:r>
              <a:endParaRPr lang="it-IT" i="1" dirty="0"/>
            </a:p>
          </p:txBody>
        </p:sp>
      </p:grpSp>
    </p:spTree>
    <p:extLst>
      <p:ext uri="{BB962C8B-B14F-4D97-AF65-F5344CB8AC3E}">
        <p14:creationId xmlns:p14="http://schemas.microsoft.com/office/powerpoint/2010/main" val="94166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0"/>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5">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24"/>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1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32"/>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8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38"/>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1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9" grpId="0" animBg="1"/>
      <p:bldP spid="59" grpId="1" animBg="1"/>
      <p:bldP spid="85" grpId="0" uiExpand="1" build="p"/>
      <p:bldP spid="112" grpId="0" animBg="1"/>
      <p:bldP spid="112" grpId="1" animBg="1"/>
      <p:bldP spid="138" grpId="0" animBg="1"/>
      <p:bldP spid="138" grpId="1" animBg="1"/>
      <p:bldP spid="163" grpId="0" uiExpand="1" build="p"/>
      <p:bldP spid="164" grpId="0" uiExpand="1" build="p"/>
      <p:bldP spid="3" grpId="0" animBg="1"/>
      <p:bldP spid="4" grpId="0" animBg="1"/>
      <p:bldP spid="165" grpId="0" uiExpand="1" build="p"/>
      <p:bldP spid="166" grpId="0" animBg="1"/>
      <p:bldP spid="1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3895344" y="1975388"/>
                <a:ext cx="4692841" cy="999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b="1" dirty="0" smtClean="0"/>
                  <a:t>L’unica variabile che ha un effetto sulla costante di equilibrio è la temperatura. </a:t>
                </a:r>
                <a:r>
                  <a:rPr lang="it-IT" sz="1800" dirty="0" smtClean="0"/>
                  <a:t>La costante di equilibrio è infatti una grandezza termodinamica, il cui valore varia al variare della temperatura. </a:t>
                </a:r>
              </a:p>
              <a:p>
                <a:pPr marL="0" indent="0">
                  <a:lnSpc>
                    <a:spcPct val="120000"/>
                  </a:lnSpc>
                  <a:spcBef>
                    <a:spcPts val="0"/>
                  </a:spcBef>
                  <a:spcAft>
                    <a:spcPts val="600"/>
                  </a:spcAft>
                  <a:buNone/>
                </a:pPr>
                <a:r>
                  <a:rPr lang="it-IT" sz="1800" i="1" dirty="0" smtClean="0"/>
                  <a:t>Ad esempio: L’immagine mostra due provette identiche contenenti una miscela di diossido di azoto e tetraossido di diazoto, all’equilibrio secondo la reazione:   </a:t>
                </a:r>
                <a14:m>
                  <m:oMath xmlns:m="http://schemas.openxmlformats.org/officeDocument/2006/math">
                    <m:r>
                      <a:rPr lang="it-IT" sz="1800" i="1" smtClean="0">
                        <a:latin typeface="Cambria Math" panose="02040503050406030204" pitchFamily="18" charset="0"/>
                      </a:rPr>
                      <m:t>2</m:t>
                    </m:r>
                    <m:r>
                      <a:rPr lang="it-IT" sz="1800" b="0" i="1" smtClean="0">
                        <a:latin typeface="Cambria Math" panose="02040503050406030204" pitchFamily="18" charset="0"/>
                      </a:rPr>
                      <m:t> </m:t>
                    </m:r>
                    <m:r>
                      <a:rPr lang="it-IT" sz="1800" i="1" smtClean="0">
                        <a:latin typeface="Cambria Math" panose="02040503050406030204" pitchFamily="18" charset="0"/>
                      </a:rPr>
                      <m:t>𝑁</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𝑂</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r>
                      <a:rPr lang="it-IT" sz="1800" b="0" i="1" smtClean="0">
                        <a:latin typeface="Cambria Math" panose="02040503050406030204" pitchFamily="18" charset="0"/>
                      </a:rPr>
                      <m:t> </m:t>
                    </m:r>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 </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𝑁</m:t>
                        </m:r>
                      </m:e>
                      <m:sub>
                        <m:r>
                          <a:rPr lang="it-IT" sz="1800" i="1" smtClean="0">
                            <a:latin typeface="Cambria Math" panose="02040503050406030204" pitchFamily="18" charset="0"/>
                          </a:rPr>
                          <m:t>2</m:t>
                        </m:r>
                      </m:sub>
                    </m:sSub>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𝑂</m:t>
                        </m:r>
                      </m:e>
                      <m:sub>
                        <m:r>
                          <a:rPr lang="it-IT" sz="1800" i="1" smtClean="0">
                            <a:latin typeface="Cambria Math" panose="02040503050406030204" pitchFamily="18" charset="0"/>
                          </a:rPr>
                          <m:t>4</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oMath>
                </a14:m>
                <a:endParaRPr lang="it-IT" sz="1800" i="1" dirty="0" smtClean="0"/>
              </a:p>
              <a:p>
                <a:pPr marL="0" indent="0">
                  <a:lnSpc>
                    <a:spcPct val="120000"/>
                  </a:lnSpc>
                  <a:spcBef>
                    <a:spcPts val="0"/>
                  </a:spcBef>
                  <a:spcAft>
                    <a:spcPts val="600"/>
                  </a:spcAft>
                  <a:buNone/>
                </a:pPr>
                <a:r>
                  <a:rPr lang="it-IT" sz="1800" i="1" dirty="0" smtClean="0"/>
                  <a:t>Il procedere della reazione si vede dal colore della provetta: mentre NO</a:t>
                </a:r>
                <a:r>
                  <a:rPr lang="it-IT" sz="1800" i="1" baseline="-25000" dirty="0" smtClean="0"/>
                  <a:t>2</a:t>
                </a:r>
                <a:r>
                  <a:rPr lang="it-IT" sz="1800" i="1" dirty="0" smtClean="0"/>
                  <a:t> è un gas bruno, N</a:t>
                </a:r>
                <a:r>
                  <a:rPr lang="it-IT" sz="1800" i="1" baseline="-25000" dirty="0" smtClean="0"/>
                  <a:t>2</a:t>
                </a:r>
                <a:r>
                  <a:rPr lang="it-IT" sz="1800" i="1" dirty="0" smtClean="0"/>
                  <a:t>O</a:t>
                </a:r>
                <a:r>
                  <a:rPr lang="it-IT" sz="1800" i="1" baseline="-25000" dirty="0" smtClean="0"/>
                  <a:t>4</a:t>
                </a:r>
                <a:r>
                  <a:rPr lang="it-IT" sz="1800" i="1" dirty="0" smtClean="0"/>
                  <a:t> è incolore. Al variare della temperatura, varia anche il colore della provetta contenente i gas. </a:t>
                </a:r>
                <a:endParaRPr lang="it-IT" sz="1800" i="1"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3895344" y="1975388"/>
                <a:ext cx="4692841" cy="999997"/>
              </a:xfrm>
              <a:prstGeom prst="rect">
                <a:avLst/>
              </a:prstGeom>
              <a:blipFill>
                <a:blip r:embed="rId2"/>
                <a:stretch>
                  <a:fillRect l="-1039" r="-1688" b="-362805"/>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a:bodyPr>
          <a:lstStyle/>
          <a:p>
            <a:r>
              <a:rPr lang="it-IT" sz="3200" dirty="0" smtClean="0">
                <a:solidFill>
                  <a:srgbClr val="0070C0"/>
                </a:solidFill>
              </a:rPr>
              <a:t>Variazione della costante con la temperatura</a:t>
            </a:r>
            <a:endParaRPr lang="it-IT" sz="3200" dirty="0">
              <a:solidFill>
                <a:srgbClr val="0070C0"/>
              </a:solidFill>
            </a:endParaRPr>
          </a:p>
        </p:txBody>
      </p:sp>
      <p:sp>
        <p:nvSpPr>
          <p:cNvPr id="10" name="Content Placeholder 2"/>
          <p:cNvSpPr txBox="1">
            <a:spLocks/>
          </p:cNvSpPr>
          <p:nvPr/>
        </p:nvSpPr>
        <p:spPr>
          <a:xfrm>
            <a:off x="481851" y="859255"/>
            <a:ext cx="810633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Il valore della costante di equilibrio di una specifica reazione non varia al variare delle concentrazioni delle specie coinvolte: anche quando variano le concentrazioni, il loro prodotto rimane quello definito dalla legge di azione di massa.</a:t>
            </a:r>
            <a:endParaRPr lang="it-IT" sz="1800" dirty="0"/>
          </a:p>
        </p:txBody>
      </p:sp>
      <p:pic>
        <p:nvPicPr>
          <p:cNvPr id="15" name="Immagine 1"/>
          <p:cNvPicPr>
            <a:picLocks noChangeAspect="1"/>
          </p:cNvPicPr>
          <p:nvPr/>
        </p:nvPicPr>
        <p:blipFill rotWithShape="1">
          <a:blip r:embed="rId3">
            <a:extLst>
              <a:ext uri="{28A0092B-C50C-407E-A947-70E740481C1C}">
                <a14:useLocalDpi xmlns:a14="http://schemas.microsoft.com/office/drawing/2010/main" val="0"/>
              </a:ext>
            </a:extLst>
          </a:blip>
          <a:srcRect l="65006" r="1" b="20985"/>
          <a:stretch/>
        </p:blipFill>
        <p:spPr bwMode="auto">
          <a:xfrm>
            <a:off x="381267" y="2094260"/>
            <a:ext cx="3422637" cy="4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68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65223" y="392295"/>
            <a:ext cx="816671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endParaRPr lang="it-IT" sz="1800" b="1" smtClean="0"/>
          </a:p>
          <a:p>
            <a:pPr marL="0" indent="0">
              <a:lnSpc>
                <a:spcPct val="120000"/>
              </a:lnSpc>
              <a:spcBef>
                <a:spcPts val="0"/>
              </a:spcBef>
              <a:spcAft>
                <a:spcPts val="600"/>
              </a:spcAft>
              <a:buNone/>
            </a:pPr>
            <a:r>
              <a:rPr lang="it-IT" sz="1800" b="1" smtClean="0"/>
              <a:t>La variazione della temperatura è l’unica perturbazione per cui la costante di equilibrio varia</a:t>
            </a:r>
            <a:r>
              <a:rPr lang="it-IT" sz="1800" smtClean="0"/>
              <a:t>, ma in che modo?</a:t>
            </a:r>
          </a:p>
          <a:p>
            <a:pPr marL="0" indent="0">
              <a:lnSpc>
                <a:spcPct val="120000"/>
              </a:lnSpc>
              <a:spcBef>
                <a:spcPts val="0"/>
              </a:spcBef>
              <a:spcAft>
                <a:spcPts val="600"/>
              </a:spcAft>
              <a:buNone/>
            </a:pPr>
            <a:r>
              <a:rPr lang="it-IT" sz="1800" smtClean="0"/>
              <a:t>Si distinguono due casi:</a:t>
            </a:r>
            <a:endParaRPr lang="it-IT" sz="1800" dirty="0" smtClean="0"/>
          </a:p>
        </p:txBody>
      </p:sp>
      <mc:AlternateContent xmlns:mc="http://schemas.openxmlformats.org/markup-compatibility/2006" xmlns:a14="http://schemas.microsoft.com/office/drawing/2010/main">
        <mc:Choice Requires="a14">
          <p:sp>
            <p:nvSpPr>
              <p:cNvPr id="17" name="Content Placeholder 2"/>
              <p:cNvSpPr txBox="1">
                <a:spLocks/>
              </p:cNvSpPr>
              <p:nvPr/>
            </p:nvSpPr>
            <p:spPr>
              <a:xfrm>
                <a:off x="465224" y="4250388"/>
                <a:ext cx="7435194" cy="2607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it-IT" sz="1800" dirty="0"/>
                  <a:t>Per una </a:t>
                </a:r>
                <a:r>
                  <a:rPr lang="it-IT" sz="1800" b="1" dirty="0"/>
                  <a:t>reazione </a:t>
                </a:r>
                <a:r>
                  <a:rPr lang="it-IT" sz="1800" b="1" dirty="0" smtClean="0"/>
                  <a:t>endotermica </a:t>
                </a:r>
                <a:r>
                  <a:rPr lang="it-IT" sz="1800" dirty="0"/>
                  <a:t>(= che </a:t>
                </a:r>
                <a:r>
                  <a:rPr lang="it-IT" sz="1800" dirty="0" smtClean="0"/>
                  <a:t>assorbe </a:t>
                </a:r>
                <a:r>
                  <a:rPr lang="it-IT" sz="1800" dirty="0"/>
                  <a:t>calore), il calore può essere considerato </a:t>
                </a:r>
                <a:r>
                  <a:rPr lang="it-IT" sz="1800" dirty="0" smtClean="0"/>
                  <a:t>analogo ad un reagente:      </a:t>
                </a:r>
                <a14:m>
                  <m:oMath xmlns:m="http://schemas.openxmlformats.org/officeDocument/2006/math">
                    <m:r>
                      <a:rPr lang="it-IT" sz="1800" i="1">
                        <a:latin typeface="Cambria Math" panose="02040503050406030204" pitchFamily="18" charset="0"/>
                      </a:rPr>
                      <m:t>𝑅𝑒𝑎𝑔𝑒𝑛𝑡𝑖</m:t>
                    </m:r>
                    <m:r>
                      <a:rPr lang="it-IT" sz="1800" i="1">
                        <a:latin typeface="Cambria Math" panose="02040503050406030204" pitchFamily="18" charset="0"/>
                        <a:ea typeface="Cambria Math" panose="02040503050406030204" pitchFamily="18" charset="0"/>
                      </a:rPr>
                      <m:t>+</m:t>
                    </m:r>
                    <m:r>
                      <a:rPr lang="it-IT" sz="1800" b="1" i="1">
                        <a:solidFill>
                          <a:srgbClr val="FF0000"/>
                        </a:solidFill>
                        <a:latin typeface="Cambria Math" panose="02040503050406030204" pitchFamily="18" charset="0"/>
                        <a:ea typeface="Cambria Math" panose="02040503050406030204" pitchFamily="18" charset="0"/>
                      </a:rPr>
                      <m:t>𝒄𝒂𝒍𝒐𝒓𝒆</m:t>
                    </m:r>
                    <m:r>
                      <a:rPr lang="it-IT" sz="1800" i="1">
                        <a:latin typeface="Cambria Math" panose="02040503050406030204" pitchFamily="18" charset="0"/>
                      </a:rPr>
                      <m:t>⇌</m:t>
                    </m:r>
                    <m:r>
                      <a:rPr lang="it-IT" sz="1800" i="1">
                        <a:latin typeface="Cambria Math" panose="02040503050406030204" pitchFamily="18" charset="0"/>
                        <a:ea typeface="Cambria Math" panose="02040503050406030204" pitchFamily="18" charset="0"/>
                      </a:rPr>
                      <m:t>𝑃𝑟𝑜𝑑𝑜𝑡𝑡𝑖</m:t>
                    </m:r>
                  </m:oMath>
                </a14:m>
                <a:endParaRPr lang="it-IT" sz="1800" dirty="0"/>
              </a:p>
              <a:p>
                <a:pPr marL="265113" indent="0">
                  <a:lnSpc>
                    <a:spcPct val="120000"/>
                  </a:lnSpc>
                  <a:spcBef>
                    <a:spcPts val="0"/>
                  </a:spcBef>
                  <a:spcAft>
                    <a:spcPts val="600"/>
                  </a:spcAft>
                  <a:buNone/>
                </a:pPr>
                <a:r>
                  <a:rPr lang="it-IT" sz="1800" dirty="0"/>
                  <a:t>In questo caso, un aumento di temperatura sposta la reazione verso i </a:t>
                </a:r>
                <a:r>
                  <a:rPr lang="it-IT" sz="1800" dirty="0" smtClean="0"/>
                  <a:t>prodotti, </a:t>
                </a:r>
                <a:r>
                  <a:rPr lang="it-IT" sz="1800" dirty="0"/>
                  <a:t>ovvero </a:t>
                </a:r>
                <a:r>
                  <a:rPr lang="it-IT" sz="1800" i="1" dirty="0"/>
                  <a:t>fa </a:t>
                </a:r>
                <a:r>
                  <a:rPr lang="it-IT" sz="1800" i="1" dirty="0" smtClean="0"/>
                  <a:t>aumentare </a:t>
                </a:r>
                <a:r>
                  <a:rPr lang="it-IT" sz="1800" i="1" dirty="0"/>
                  <a:t>il valore della costante di equilibrio</a:t>
                </a:r>
                <a:r>
                  <a:rPr lang="it-IT" sz="1800" dirty="0"/>
                  <a:t>.</a:t>
                </a:r>
              </a:p>
              <a:p>
                <a:pPr marL="265113" indent="0">
                  <a:lnSpc>
                    <a:spcPct val="120000"/>
                  </a:lnSpc>
                  <a:spcBef>
                    <a:spcPts val="0"/>
                  </a:spcBef>
                  <a:spcAft>
                    <a:spcPts val="600"/>
                  </a:spcAft>
                  <a:buNone/>
                </a:pPr>
                <a:r>
                  <a:rPr lang="it-IT" sz="1800" dirty="0"/>
                  <a:t>Viceversa, la diminuzione di temperatura sposta la reazione verso i </a:t>
                </a:r>
                <a:r>
                  <a:rPr lang="it-IT" sz="1800" dirty="0" smtClean="0"/>
                  <a:t>reagenti, </a:t>
                </a:r>
                <a:r>
                  <a:rPr lang="it-IT" sz="1800" dirty="0"/>
                  <a:t>facendo </a:t>
                </a:r>
                <a:r>
                  <a:rPr lang="it-IT" sz="1800" i="1" dirty="0" smtClean="0"/>
                  <a:t>diminuire </a:t>
                </a:r>
                <a:r>
                  <a:rPr lang="it-IT" sz="1800" i="1" dirty="0"/>
                  <a:t>la costante di equilibrio</a:t>
                </a:r>
                <a:r>
                  <a:rPr lang="it-IT" sz="1800" dirty="0"/>
                  <a:t>.</a:t>
                </a:r>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465224" y="4250388"/>
                <a:ext cx="7435194" cy="2607611"/>
              </a:xfrm>
              <a:prstGeom prst="rect">
                <a:avLst/>
              </a:prstGeom>
              <a:blipFill>
                <a:blip r:embed="rId2"/>
                <a:stretch>
                  <a:fillRect l="-49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465223" y="1937631"/>
                <a:ext cx="743519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it-IT" sz="1800" dirty="0" smtClean="0"/>
                  <a:t>Per una </a:t>
                </a:r>
                <a:r>
                  <a:rPr lang="it-IT" sz="1800" b="1" dirty="0" smtClean="0"/>
                  <a:t>reazione esotermica </a:t>
                </a:r>
                <a:r>
                  <a:rPr lang="it-IT" sz="1800" dirty="0" smtClean="0"/>
                  <a:t>(= che libera calore), il calore può essere considerato un prodotto di reazione:</a:t>
                </a:r>
                <a:r>
                  <a:rPr lang="it-IT" sz="1800" dirty="0"/>
                  <a:t> </a:t>
                </a:r>
                <a:r>
                  <a:rPr lang="it-IT" sz="1800" dirty="0" smtClean="0"/>
                  <a:t>     </a:t>
                </a:r>
                <a14:m>
                  <m:oMath xmlns:m="http://schemas.openxmlformats.org/officeDocument/2006/math">
                    <m:r>
                      <a:rPr lang="it-IT" sz="1800" b="0" i="1" smtClean="0">
                        <a:latin typeface="Cambria Math" panose="02040503050406030204" pitchFamily="18" charset="0"/>
                      </a:rPr>
                      <m:t>𝑅𝑒𝑎𝑔𝑒𝑛𝑡𝑖</m:t>
                    </m:r>
                    <m:r>
                      <a:rPr lang="it-IT" sz="1800" b="0" i="1" smtClean="0">
                        <a:latin typeface="Cambria Math" panose="02040503050406030204" pitchFamily="18" charset="0"/>
                      </a:rPr>
                      <m:t> ⇌</m:t>
                    </m:r>
                    <m:r>
                      <a:rPr lang="it-IT" sz="1800" b="0" i="1" smtClean="0">
                        <a:latin typeface="Cambria Math" panose="02040503050406030204" pitchFamily="18" charset="0"/>
                        <a:ea typeface="Cambria Math" panose="02040503050406030204" pitchFamily="18" charset="0"/>
                      </a:rPr>
                      <m:t>𝑃𝑟𝑜𝑑𝑜𝑡𝑡𝑖</m:t>
                    </m:r>
                    <m:r>
                      <a:rPr lang="it-IT" sz="1800" b="0" i="1" smtClean="0">
                        <a:latin typeface="Cambria Math" panose="02040503050406030204" pitchFamily="18" charset="0"/>
                        <a:ea typeface="Cambria Math" panose="02040503050406030204" pitchFamily="18" charset="0"/>
                      </a:rPr>
                      <m:t>+</m:t>
                    </m:r>
                    <m:r>
                      <a:rPr lang="it-IT" sz="1800" b="1" i="1" smtClean="0">
                        <a:solidFill>
                          <a:srgbClr val="FF0000"/>
                        </a:solidFill>
                        <a:latin typeface="Cambria Math" panose="02040503050406030204" pitchFamily="18" charset="0"/>
                        <a:ea typeface="Cambria Math" panose="02040503050406030204" pitchFamily="18" charset="0"/>
                      </a:rPr>
                      <m:t>𝒄𝒂𝒍𝒐𝒓𝒆</m:t>
                    </m:r>
                    <m:r>
                      <a:rPr lang="it-IT" sz="1800" b="0" i="1" smtClean="0">
                        <a:latin typeface="Cambria Math" panose="02040503050406030204" pitchFamily="18" charset="0"/>
                      </a:rPr>
                      <m:t> </m:t>
                    </m:r>
                  </m:oMath>
                </a14:m>
                <a:endParaRPr lang="it-IT" sz="1800" dirty="0" smtClean="0"/>
              </a:p>
              <a:p>
                <a:pPr marL="265113" indent="0">
                  <a:lnSpc>
                    <a:spcPct val="120000"/>
                  </a:lnSpc>
                  <a:spcBef>
                    <a:spcPts val="0"/>
                  </a:spcBef>
                  <a:spcAft>
                    <a:spcPts val="600"/>
                  </a:spcAft>
                  <a:buNone/>
                </a:pPr>
                <a:r>
                  <a:rPr lang="it-IT" sz="1800" dirty="0" smtClean="0"/>
                  <a:t>In questo caso, un aumento di temperatura sposta la reazione verso i reagenti, ovvero </a:t>
                </a:r>
                <a:r>
                  <a:rPr lang="it-IT" sz="1800" i="1" dirty="0" smtClean="0"/>
                  <a:t>fa diminuire il valore della costante di equilibrio</a:t>
                </a:r>
                <a:r>
                  <a:rPr lang="it-IT" sz="1800" dirty="0" smtClean="0"/>
                  <a:t>.</a:t>
                </a:r>
              </a:p>
              <a:p>
                <a:pPr marL="265113" indent="0">
                  <a:lnSpc>
                    <a:spcPct val="120000"/>
                  </a:lnSpc>
                  <a:spcBef>
                    <a:spcPts val="0"/>
                  </a:spcBef>
                  <a:spcAft>
                    <a:spcPts val="600"/>
                  </a:spcAft>
                  <a:buNone/>
                </a:pPr>
                <a:r>
                  <a:rPr lang="it-IT" sz="1800" dirty="0" smtClean="0"/>
                  <a:t>Viceversa, la diminuzione di temperatura sposta la reazione verso i prodotti, facendo </a:t>
                </a:r>
                <a:r>
                  <a:rPr lang="it-IT" sz="1800" i="1" dirty="0" smtClean="0"/>
                  <a:t>aumentare la costante di equilibrio</a:t>
                </a:r>
                <a:r>
                  <a:rPr lang="it-IT" sz="1800" dirty="0" smtClean="0"/>
                  <a:t>.</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65223" y="1937631"/>
                <a:ext cx="7435194" cy="974768"/>
              </a:xfrm>
              <a:prstGeom prst="rect">
                <a:avLst/>
              </a:prstGeom>
              <a:blipFill>
                <a:blip r:embed="rId3"/>
                <a:stretch>
                  <a:fillRect l="-492" b="-135625"/>
                </a:stretch>
              </a:blipFill>
            </p:spPr>
            <p:txBody>
              <a:bodyPr/>
              <a:lstStyle/>
              <a:p>
                <a:r>
                  <a:rPr lang="it-IT">
                    <a:noFill/>
                  </a:rPr>
                  <a:t> </a:t>
                </a:r>
              </a:p>
            </p:txBody>
          </p:sp>
        </mc:Fallback>
      </mc:AlternateContent>
      <p:grpSp>
        <p:nvGrpSpPr>
          <p:cNvPr id="5" name="Group 4"/>
          <p:cNvGrpSpPr/>
          <p:nvPr/>
        </p:nvGrpSpPr>
        <p:grpSpPr>
          <a:xfrm>
            <a:off x="7473137" y="2718383"/>
            <a:ext cx="635104" cy="575340"/>
            <a:chOff x="7918705" y="2718383"/>
            <a:chExt cx="635104" cy="575340"/>
          </a:xfrm>
        </p:grpSpPr>
        <p:sp>
          <p:nvSpPr>
            <p:cNvPr id="7" name="Content Placeholder 2"/>
            <p:cNvSpPr txBox="1">
              <a:spLocks/>
            </p:cNvSpPr>
            <p:nvPr/>
          </p:nvSpPr>
          <p:spPr>
            <a:xfrm>
              <a:off x="7918705" y="2718383"/>
              <a:ext cx="635104" cy="575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dirty="0">
                  <a:solidFill>
                    <a:srgbClr val="FF0000"/>
                  </a:solidFill>
                </a:rPr>
                <a:t>K</a:t>
              </a:r>
            </a:p>
          </p:txBody>
        </p:sp>
        <p:sp>
          <p:nvSpPr>
            <p:cNvPr id="4" name="Down Arrow 3"/>
            <p:cNvSpPr/>
            <p:nvPr/>
          </p:nvSpPr>
          <p:spPr>
            <a:xfrm>
              <a:off x="8321040" y="2912399"/>
              <a:ext cx="232769" cy="269713"/>
            </a:xfrm>
            <a:prstGeom prst="down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 name="Group 7"/>
          <p:cNvGrpSpPr/>
          <p:nvPr/>
        </p:nvGrpSpPr>
        <p:grpSpPr>
          <a:xfrm>
            <a:off x="7473137" y="3482967"/>
            <a:ext cx="635104" cy="575340"/>
            <a:chOff x="7473137" y="3482967"/>
            <a:chExt cx="635104" cy="575340"/>
          </a:xfrm>
        </p:grpSpPr>
        <p:sp>
          <p:nvSpPr>
            <p:cNvPr id="12" name="Content Placeholder 2"/>
            <p:cNvSpPr txBox="1">
              <a:spLocks/>
            </p:cNvSpPr>
            <p:nvPr/>
          </p:nvSpPr>
          <p:spPr>
            <a:xfrm>
              <a:off x="7473137" y="3482967"/>
              <a:ext cx="635104" cy="575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dirty="0">
                  <a:solidFill>
                    <a:srgbClr val="0070C0"/>
                  </a:solidFill>
                </a:rPr>
                <a:t>K</a:t>
              </a:r>
            </a:p>
          </p:txBody>
        </p:sp>
        <p:sp>
          <p:nvSpPr>
            <p:cNvPr id="13" name="Down Arrow 12"/>
            <p:cNvSpPr/>
            <p:nvPr/>
          </p:nvSpPr>
          <p:spPr>
            <a:xfrm rot="10800000">
              <a:off x="7875472" y="3676983"/>
              <a:ext cx="232769" cy="269713"/>
            </a:xfrm>
            <a:prstGeom prst="downArrow">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 name="Group 14"/>
          <p:cNvGrpSpPr/>
          <p:nvPr/>
        </p:nvGrpSpPr>
        <p:grpSpPr>
          <a:xfrm>
            <a:off x="7473137" y="5014972"/>
            <a:ext cx="635104" cy="575340"/>
            <a:chOff x="7473137" y="3482967"/>
            <a:chExt cx="635104" cy="575340"/>
          </a:xfrm>
        </p:grpSpPr>
        <p:sp>
          <p:nvSpPr>
            <p:cNvPr id="16" name="Content Placeholder 2"/>
            <p:cNvSpPr txBox="1">
              <a:spLocks/>
            </p:cNvSpPr>
            <p:nvPr/>
          </p:nvSpPr>
          <p:spPr>
            <a:xfrm>
              <a:off x="7473137" y="3482967"/>
              <a:ext cx="635104" cy="575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dirty="0">
                  <a:solidFill>
                    <a:srgbClr val="FF0000"/>
                  </a:solidFill>
                </a:rPr>
                <a:t>K</a:t>
              </a:r>
            </a:p>
          </p:txBody>
        </p:sp>
        <p:sp>
          <p:nvSpPr>
            <p:cNvPr id="18" name="Down Arrow 17"/>
            <p:cNvSpPr/>
            <p:nvPr/>
          </p:nvSpPr>
          <p:spPr>
            <a:xfrm rot="10800000">
              <a:off x="7875472" y="3676983"/>
              <a:ext cx="232769" cy="269713"/>
            </a:xfrm>
            <a:prstGeom prst="down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grpSp>
      <p:grpSp>
        <p:nvGrpSpPr>
          <p:cNvPr id="19" name="Group 18"/>
          <p:cNvGrpSpPr/>
          <p:nvPr/>
        </p:nvGrpSpPr>
        <p:grpSpPr>
          <a:xfrm>
            <a:off x="7473137" y="5797334"/>
            <a:ext cx="635104" cy="575340"/>
            <a:chOff x="7918705" y="2718383"/>
            <a:chExt cx="635104" cy="575340"/>
          </a:xfrm>
        </p:grpSpPr>
        <p:sp>
          <p:nvSpPr>
            <p:cNvPr id="21" name="Content Placeholder 2"/>
            <p:cNvSpPr txBox="1">
              <a:spLocks/>
            </p:cNvSpPr>
            <p:nvPr/>
          </p:nvSpPr>
          <p:spPr>
            <a:xfrm>
              <a:off x="7918705" y="2718383"/>
              <a:ext cx="635104" cy="575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dirty="0">
                  <a:solidFill>
                    <a:srgbClr val="0070C0"/>
                  </a:solidFill>
                </a:rPr>
                <a:t>K</a:t>
              </a:r>
            </a:p>
          </p:txBody>
        </p:sp>
        <p:sp>
          <p:nvSpPr>
            <p:cNvPr id="23" name="Down Arrow 22"/>
            <p:cNvSpPr/>
            <p:nvPr/>
          </p:nvSpPr>
          <p:spPr>
            <a:xfrm>
              <a:off x="8321040" y="2912399"/>
              <a:ext cx="232769" cy="269713"/>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CasellaDiTesto 1"/>
          <p:cNvSpPr txBox="1"/>
          <p:nvPr/>
        </p:nvSpPr>
        <p:spPr>
          <a:xfrm>
            <a:off x="193964" y="240145"/>
            <a:ext cx="6135526" cy="523220"/>
          </a:xfrm>
          <a:prstGeom prst="rect">
            <a:avLst/>
          </a:prstGeom>
          <a:noFill/>
        </p:spPr>
        <p:txBody>
          <a:bodyPr wrap="none" rtlCol="0">
            <a:spAutoFit/>
          </a:bodyPr>
          <a:lstStyle/>
          <a:p>
            <a:r>
              <a:rPr lang="it-IT" sz="2800" dirty="0" smtClean="0">
                <a:solidFill>
                  <a:srgbClr val="0070C0"/>
                </a:solidFill>
              </a:rPr>
              <a:t>Influenza della variazione di temperatura</a:t>
            </a:r>
            <a:endParaRPr lang="it-IT" dirty="0"/>
          </a:p>
        </p:txBody>
      </p:sp>
    </p:spTree>
    <p:extLst>
      <p:ext uri="{BB962C8B-B14F-4D97-AF65-F5344CB8AC3E}">
        <p14:creationId xmlns:p14="http://schemas.microsoft.com/office/powerpoint/2010/main" val="133426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86532" y="408611"/>
            <a:ext cx="880808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In una reazione in cui reagenti e prodotti sono allo stato gassoso, la reazione si sposta anche per effetto di una </a:t>
            </a:r>
            <a:r>
              <a:rPr lang="it-IT" sz="1800" u="sng" dirty="0" smtClean="0"/>
              <a:t>variazione della pressione (e quindi del volume)</a:t>
            </a:r>
            <a:r>
              <a:rPr lang="it-IT" sz="1800" dirty="0" smtClean="0"/>
              <a:t> complessiva del sistema.</a:t>
            </a:r>
          </a:p>
          <a:p>
            <a:pPr marL="0" indent="0">
              <a:lnSpc>
                <a:spcPct val="120000"/>
              </a:lnSpc>
              <a:spcBef>
                <a:spcPts val="0"/>
              </a:spcBef>
              <a:spcAft>
                <a:spcPts val="600"/>
              </a:spcAft>
              <a:buNone/>
            </a:pPr>
            <a:r>
              <a:rPr lang="it-IT" sz="1800" dirty="0" smtClean="0"/>
              <a:t>Consideriamo l’equilibrio </a:t>
            </a:r>
          </a:p>
        </p:txBody>
      </p:sp>
      <p:sp>
        <p:nvSpPr>
          <p:cNvPr id="17" name="Content Placeholder 2"/>
          <p:cNvSpPr txBox="1">
            <a:spLocks/>
          </p:cNvSpPr>
          <p:nvPr/>
        </p:nvSpPr>
        <p:spPr>
          <a:xfrm>
            <a:off x="0" y="4509006"/>
            <a:ext cx="8166713" cy="2607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endParaRPr lang="it-IT" sz="1800" dirty="0" smtClean="0"/>
          </a:p>
        </p:txBody>
      </p:sp>
      <p:sp>
        <p:nvSpPr>
          <p:cNvPr id="2" name="Rettangolo 1"/>
          <p:cNvSpPr/>
          <p:nvPr/>
        </p:nvSpPr>
        <p:spPr>
          <a:xfrm>
            <a:off x="0" y="39279"/>
            <a:ext cx="8047844" cy="400110"/>
          </a:xfrm>
          <a:prstGeom prst="rect">
            <a:avLst/>
          </a:prstGeom>
        </p:spPr>
        <p:txBody>
          <a:bodyPr wrap="none">
            <a:spAutoFit/>
          </a:bodyPr>
          <a:lstStyle/>
          <a:p>
            <a:r>
              <a:rPr lang="it-IT" sz="2000" dirty="0">
                <a:solidFill>
                  <a:srgbClr val="0070C0"/>
                </a:solidFill>
              </a:rPr>
              <a:t>Influenza della variazione di </a:t>
            </a:r>
            <a:r>
              <a:rPr lang="it-IT" sz="2000" dirty="0" smtClean="0">
                <a:solidFill>
                  <a:srgbClr val="0070C0"/>
                </a:solidFill>
              </a:rPr>
              <a:t>pressione e volume per reazioni in fase gassosa</a:t>
            </a:r>
            <a:endParaRPr lang="it-IT" sz="2000" dirty="0"/>
          </a:p>
        </p:txBody>
      </p:sp>
      <p:pic>
        <p:nvPicPr>
          <p:cNvPr id="3" name="Immagine 2"/>
          <p:cNvPicPr>
            <a:picLocks noChangeAspect="1"/>
          </p:cNvPicPr>
          <p:nvPr/>
        </p:nvPicPr>
        <p:blipFill rotWithShape="1">
          <a:blip r:embed="rId2"/>
          <a:srcRect l="23954" t="52843" r="40233" b="35995"/>
          <a:stretch/>
        </p:blipFill>
        <p:spPr>
          <a:xfrm>
            <a:off x="2679859" y="1570824"/>
            <a:ext cx="2976663" cy="521883"/>
          </a:xfrm>
          <a:prstGeom prst="rect">
            <a:avLst/>
          </a:prstGeom>
        </p:spPr>
      </p:pic>
      <p:pic>
        <p:nvPicPr>
          <p:cNvPr id="4" name="Immagine 3"/>
          <p:cNvPicPr>
            <a:picLocks noChangeAspect="1"/>
          </p:cNvPicPr>
          <p:nvPr/>
        </p:nvPicPr>
        <p:blipFill rotWithShape="1">
          <a:blip r:embed="rId3"/>
          <a:srcRect l="16786" t="32540" r="38571" b="19524"/>
          <a:stretch/>
        </p:blipFill>
        <p:spPr>
          <a:xfrm>
            <a:off x="168856" y="4454297"/>
            <a:ext cx="3587451" cy="2166821"/>
          </a:xfrm>
          <a:prstGeom prst="rect">
            <a:avLst/>
          </a:prstGeom>
        </p:spPr>
      </p:pic>
      <p:sp>
        <p:nvSpPr>
          <p:cNvPr id="5" name="Rettangolo 4"/>
          <p:cNvSpPr/>
          <p:nvPr/>
        </p:nvSpPr>
        <p:spPr>
          <a:xfrm>
            <a:off x="0" y="2207528"/>
            <a:ext cx="8894618" cy="2169825"/>
          </a:xfrm>
          <a:prstGeom prst="rect">
            <a:avLst/>
          </a:prstGeom>
        </p:spPr>
        <p:txBody>
          <a:bodyPr wrap="square">
            <a:spAutoFit/>
          </a:bodyPr>
          <a:lstStyle/>
          <a:p>
            <a:pPr algn="just">
              <a:spcBef>
                <a:spcPct val="50000"/>
              </a:spcBef>
            </a:pPr>
            <a:r>
              <a:rPr lang="it-IT" altLang="it-IT" dirty="0"/>
              <a:t>Supponiamo che questo sistema si trovi all'equilibrio in un cilindro con pistone. Cosa accade se improvvisamente abbassiamo il pistone aumentando la pressione? Il principio di Le </a:t>
            </a:r>
            <a:r>
              <a:rPr lang="it-IT" altLang="it-IT" dirty="0" err="1"/>
              <a:t>Chatelier</a:t>
            </a:r>
            <a:r>
              <a:rPr lang="it-IT" altLang="it-IT" dirty="0"/>
              <a:t> ci dice che il sistema reagirà cercando di annullare tale perturbazione. Siccome la pressione totale del sistema è proporzionale alla concentrazione totale di molecole</a:t>
            </a:r>
            <a:r>
              <a:rPr lang="it-IT" altLang="it-IT" dirty="0" smtClean="0"/>
              <a:t>: </a:t>
            </a:r>
            <a:r>
              <a:rPr lang="it-IT" altLang="it-IT" dirty="0"/>
              <a:t/>
            </a:r>
            <a:br>
              <a:rPr lang="it-IT" altLang="it-IT" dirty="0"/>
            </a:br>
            <a:r>
              <a:rPr lang="it-IT" altLang="it-IT" dirty="0"/>
              <a:t>			P = n</a:t>
            </a:r>
            <a:r>
              <a:rPr lang="it-IT" altLang="it-IT" baseline="-25000" dirty="0"/>
              <a:t>t</a:t>
            </a:r>
            <a:r>
              <a:rPr lang="it-IT" altLang="it-IT" dirty="0"/>
              <a:t> RT / </a:t>
            </a:r>
            <a:r>
              <a:rPr lang="it-IT" altLang="it-IT" dirty="0" smtClean="0"/>
              <a:t>V</a:t>
            </a:r>
          </a:p>
          <a:p>
            <a:pPr algn="just">
              <a:spcBef>
                <a:spcPct val="50000"/>
              </a:spcBef>
            </a:pPr>
            <a:r>
              <a:rPr lang="it-IT" altLang="it-IT" dirty="0"/>
              <a:t>un modo per annullare l'effetto dell'aumento di pressione è quello di diminuire la concentrazione totale di molecole, ovvero il numero totale di molecole</a:t>
            </a:r>
            <a:r>
              <a:rPr lang="it-IT" altLang="it-IT" dirty="0" smtClean="0"/>
              <a:t>. </a:t>
            </a:r>
            <a:endParaRPr lang="it-IT" altLang="it-IT" dirty="0"/>
          </a:p>
        </p:txBody>
      </p:sp>
      <p:sp>
        <p:nvSpPr>
          <p:cNvPr id="7" name="Rettangolo 6"/>
          <p:cNvSpPr/>
          <p:nvPr/>
        </p:nvSpPr>
        <p:spPr>
          <a:xfrm>
            <a:off x="4023922" y="4589793"/>
            <a:ext cx="5039552" cy="2031325"/>
          </a:xfrm>
          <a:prstGeom prst="rect">
            <a:avLst/>
          </a:prstGeom>
        </p:spPr>
        <p:txBody>
          <a:bodyPr wrap="square">
            <a:spAutoFit/>
          </a:bodyPr>
          <a:lstStyle/>
          <a:p>
            <a:r>
              <a:rPr lang="it-IT" altLang="it-IT" dirty="0" smtClean="0"/>
              <a:t>In generale, una diminuzione del volume di un recipiente di reazione (aumento quindi della pressione del sistema) causerà uno spostamento nella direzione che minimizza il numero totale di moli di gas, mentre un aumento di volume causerà uno spostamento che massimizza il numero di moli totale di gas.</a:t>
            </a:r>
            <a:endParaRPr lang="it-IT" dirty="0"/>
          </a:p>
        </p:txBody>
      </p:sp>
    </p:spTree>
    <p:extLst>
      <p:ext uri="{BB962C8B-B14F-4D97-AF65-F5344CB8AC3E}">
        <p14:creationId xmlns:p14="http://schemas.microsoft.com/office/powerpoint/2010/main" val="4157857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86532" y="408611"/>
            <a:ext cx="880808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Vediamo in termini più quantitativi:</a:t>
            </a:r>
          </a:p>
        </p:txBody>
      </p:sp>
      <p:sp>
        <p:nvSpPr>
          <p:cNvPr id="17" name="Content Placeholder 2"/>
          <p:cNvSpPr txBox="1">
            <a:spLocks/>
          </p:cNvSpPr>
          <p:nvPr/>
        </p:nvSpPr>
        <p:spPr>
          <a:xfrm>
            <a:off x="0" y="4509006"/>
            <a:ext cx="8166713" cy="2607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endParaRPr lang="it-IT" sz="1800" dirty="0" smtClean="0"/>
          </a:p>
        </p:txBody>
      </p:sp>
      <p:sp>
        <p:nvSpPr>
          <p:cNvPr id="2" name="Rettangolo 1"/>
          <p:cNvSpPr/>
          <p:nvPr/>
        </p:nvSpPr>
        <p:spPr>
          <a:xfrm>
            <a:off x="0" y="39279"/>
            <a:ext cx="8047844" cy="400110"/>
          </a:xfrm>
          <a:prstGeom prst="rect">
            <a:avLst/>
          </a:prstGeom>
        </p:spPr>
        <p:txBody>
          <a:bodyPr wrap="none">
            <a:spAutoFit/>
          </a:bodyPr>
          <a:lstStyle/>
          <a:p>
            <a:r>
              <a:rPr lang="it-IT" sz="2000" dirty="0">
                <a:solidFill>
                  <a:srgbClr val="0070C0"/>
                </a:solidFill>
              </a:rPr>
              <a:t>Influenza della variazione di </a:t>
            </a:r>
            <a:r>
              <a:rPr lang="it-IT" sz="2000" dirty="0" smtClean="0">
                <a:solidFill>
                  <a:srgbClr val="0070C0"/>
                </a:solidFill>
              </a:rPr>
              <a:t>pressione e volume per reazioni in fase gassosa</a:t>
            </a:r>
            <a:endParaRPr lang="it-IT" sz="2000" dirty="0"/>
          </a:p>
        </p:txBody>
      </p:sp>
      <p:pic>
        <p:nvPicPr>
          <p:cNvPr id="3" name="Immagine 2"/>
          <p:cNvPicPr>
            <a:picLocks noChangeAspect="1"/>
          </p:cNvPicPr>
          <p:nvPr/>
        </p:nvPicPr>
        <p:blipFill rotWithShape="1">
          <a:blip r:embed="rId2"/>
          <a:srcRect l="23954" t="52843" r="40233" b="35995"/>
          <a:stretch/>
        </p:blipFill>
        <p:spPr>
          <a:xfrm>
            <a:off x="2595024" y="952580"/>
            <a:ext cx="2976663" cy="521883"/>
          </a:xfrm>
          <a:prstGeom prst="rect">
            <a:avLst/>
          </a:prstGeom>
        </p:spPr>
      </p:pic>
      <p:pic>
        <p:nvPicPr>
          <p:cNvPr id="4" name="Immagine 3"/>
          <p:cNvPicPr>
            <a:picLocks noChangeAspect="1"/>
          </p:cNvPicPr>
          <p:nvPr/>
        </p:nvPicPr>
        <p:blipFill rotWithShape="1">
          <a:blip r:embed="rId3"/>
          <a:srcRect l="16786" t="32540" r="38571" b="19524"/>
          <a:stretch/>
        </p:blipFill>
        <p:spPr>
          <a:xfrm>
            <a:off x="86532" y="4589793"/>
            <a:ext cx="3587451" cy="2166821"/>
          </a:xfrm>
          <a:prstGeom prst="rect">
            <a:avLst/>
          </a:prstGeom>
        </p:spPr>
      </p:pic>
      <p:sp>
        <p:nvSpPr>
          <p:cNvPr id="5" name="Rettangolo 4"/>
          <p:cNvSpPr/>
          <p:nvPr/>
        </p:nvSpPr>
        <p:spPr>
          <a:xfrm>
            <a:off x="0" y="1685644"/>
            <a:ext cx="8894618" cy="3000821"/>
          </a:xfrm>
          <a:prstGeom prst="rect">
            <a:avLst/>
          </a:prstGeom>
        </p:spPr>
        <p:txBody>
          <a:bodyPr wrap="square">
            <a:spAutoFit/>
          </a:bodyPr>
          <a:lstStyle/>
          <a:p>
            <a:pPr algn="just">
              <a:spcBef>
                <a:spcPct val="50000"/>
              </a:spcBef>
            </a:pPr>
            <a:r>
              <a:rPr lang="it-IT" altLang="it-IT" dirty="0" smtClean="0"/>
              <a:t>La K</a:t>
            </a:r>
            <a:r>
              <a:rPr lang="it-IT" altLang="it-IT" baseline="-25000" dirty="0" smtClean="0"/>
              <a:t>c</a:t>
            </a:r>
            <a:r>
              <a:rPr lang="it-IT" altLang="it-IT" dirty="0" smtClean="0"/>
              <a:t> di questa reazione a 25°C è 4.63x10</a:t>
            </a:r>
            <a:r>
              <a:rPr lang="it-IT" altLang="it-IT" baseline="30000" dirty="0" smtClean="0"/>
              <a:t>-3</a:t>
            </a:r>
            <a:r>
              <a:rPr lang="it-IT" altLang="it-IT" dirty="0" smtClean="0"/>
              <a:t>. Supponiamo di avere una miscela all’equilibrio 0.643 M di N</a:t>
            </a:r>
            <a:r>
              <a:rPr lang="it-IT" altLang="it-IT" baseline="-25000" dirty="0" smtClean="0"/>
              <a:t>2</a:t>
            </a:r>
            <a:r>
              <a:rPr lang="it-IT" altLang="it-IT" dirty="0" smtClean="0"/>
              <a:t>O</a:t>
            </a:r>
            <a:r>
              <a:rPr lang="it-IT" altLang="it-IT" baseline="-25000" dirty="0" smtClean="0"/>
              <a:t>4</a:t>
            </a:r>
            <a:r>
              <a:rPr lang="it-IT" altLang="it-IT" dirty="0" smtClean="0"/>
              <a:t> e 0.0547 M di NO</a:t>
            </a:r>
            <a:r>
              <a:rPr lang="it-IT" altLang="it-IT" baseline="-25000" dirty="0" smtClean="0"/>
              <a:t>2</a:t>
            </a:r>
            <a:r>
              <a:rPr lang="it-IT" altLang="it-IT" dirty="0" smtClean="0"/>
              <a:t>. Spingiamo sul pistone mobile (aumento di pressione) e vediamo che il volume si diminuisce (diminuzione di volume). Spingiamo il pistone </a:t>
            </a:r>
            <a:r>
              <a:rPr lang="it-IT" altLang="it-IT" dirty="0" err="1" smtClean="0"/>
              <a:t>finchè</a:t>
            </a:r>
            <a:r>
              <a:rPr lang="it-IT" altLang="it-IT" dirty="0" smtClean="0"/>
              <a:t> il volume non arrivi alla metà di quello iniziale e vediamo come cambiano le concentrazioni delle specie in seguito a questa perturbazione. Dalla relazione [C] = n/V, possiamo vedere che se il volume si dimezza, entrambe le concentrazioni molari dei due gas raddoppierebbero, se le moli non cambiassero. E quindi [N</a:t>
            </a:r>
            <a:r>
              <a:rPr lang="it-IT" altLang="it-IT" baseline="-25000" dirty="0" smtClean="0"/>
              <a:t>2</a:t>
            </a:r>
            <a:r>
              <a:rPr lang="it-IT" altLang="it-IT" dirty="0" smtClean="0"/>
              <a:t>O</a:t>
            </a:r>
            <a:r>
              <a:rPr lang="it-IT" altLang="it-IT" baseline="-25000" dirty="0" smtClean="0"/>
              <a:t>4</a:t>
            </a:r>
            <a:r>
              <a:rPr lang="it-IT" altLang="it-IT" dirty="0" smtClean="0"/>
              <a:t>] = 1.286 M e [NO</a:t>
            </a:r>
            <a:r>
              <a:rPr lang="it-IT" altLang="it-IT" baseline="-25000" dirty="0" smtClean="0"/>
              <a:t>2</a:t>
            </a:r>
            <a:r>
              <a:rPr lang="it-IT" altLang="it-IT" dirty="0" smtClean="0"/>
              <a:t>] = 0.1094 M. Da queste nuove concentrazioni ricaviamo il valore del quoziente di reazione:</a:t>
            </a:r>
          </a:p>
          <a:p>
            <a:pPr algn="just">
              <a:spcBef>
                <a:spcPct val="50000"/>
              </a:spcBef>
            </a:pPr>
            <a:r>
              <a:rPr lang="it-IT" altLang="it-IT" dirty="0" smtClean="0"/>
              <a:t>Q = [NO</a:t>
            </a:r>
            <a:r>
              <a:rPr lang="it-IT" altLang="it-IT" baseline="-25000" dirty="0" smtClean="0"/>
              <a:t>2</a:t>
            </a:r>
            <a:r>
              <a:rPr lang="it-IT" altLang="it-IT" dirty="0" smtClean="0"/>
              <a:t>]</a:t>
            </a:r>
            <a:r>
              <a:rPr lang="it-IT" altLang="it-IT" baseline="30000" dirty="0" smtClean="0"/>
              <a:t>2</a:t>
            </a:r>
            <a:r>
              <a:rPr lang="it-IT" altLang="it-IT" dirty="0" smtClean="0"/>
              <a:t>/[N</a:t>
            </a:r>
            <a:r>
              <a:rPr lang="it-IT" altLang="it-IT" baseline="-25000" dirty="0" smtClean="0"/>
              <a:t>2</a:t>
            </a:r>
            <a:r>
              <a:rPr lang="it-IT" altLang="it-IT" dirty="0" smtClean="0"/>
              <a:t>O</a:t>
            </a:r>
            <a:r>
              <a:rPr lang="it-IT" altLang="it-IT" baseline="-25000" dirty="0" smtClean="0"/>
              <a:t>4</a:t>
            </a:r>
            <a:r>
              <a:rPr lang="it-IT" altLang="it-IT" dirty="0" smtClean="0"/>
              <a:t>] = (0.1094)</a:t>
            </a:r>
            <a:r>
              <a:rPr lang="it-IT" altLang="it-IT" baseline="30000" dirty="0" smtClean="0"/>
              <a:t>2</a:t>
            </a:r>
            <a:r>
              <a:rPr lang="it-IT" altLang="it-IT" dirty="0" smtClean="0"/>
              <a:t>/1.286 = 9.31x10</a:t>
            </a:r>
            <a:r>
              <a:rPr lang="it-IT" altLang="it-IT" baseline="30000" dirty="0" smtClean="0"/>
              <a:t>-3</a:t>
            </a:r>
            <a:r>
              <a:rPr lang="it-IT" altLang="it-IT" dirty="0" smtClean="0"/>
              <a:t> che è maggiore di K</a:t>
            </a:r>
            <a:r>
              <a:rPr lang="it-IT" altLang="it-IT" baseline="-25000" dirty="0" smtClean="0"/>
              <a:t>c</a:t>
            </a:r>
            <a:r>
              <a:rPr lang="it-IT" altLang="it-IT" dirty="0" smtClean="0"/>
              <a:t>. Quindi il sistema risponderà alla perturbazione ristabilendo il valore di Kc. </a:t>
            </a:r>
            <a:endParaRPr lang="it-IT" altLang="it-IT" dirty="0"/>
          </a:p>
        </p:txBody>
      </p:sp>
      <p:sp>
        <p:nvSpPr>
          <p:cNvPr id="7" name="Rettangolo 6"/>
          <p:cNvSpPr/>
          <p:nvPr/>
        </p:nvSpPr>
        <p:spPr>
          <a:xfrm>
            <a:off x="3760515" y="4686465"/>
            <a:ext cx="5039552" cy="1477328"/>
          </a:xfrm>
          <a:prstGeom prst="rect">
            <a:avLst/>
          </a:prstGeom>
        </p:spPr>
        <p:txBody>
          <a:bodyPr wrap="square">
            <a:spAutoFit/>
          </a:bodyPr>
          <a:lstStyle/>
          <a:p>
            <a:r>
              <a:rPr lang="it-IT" altLang="it-IT" dirty="0" smtClean="0"/>
              <a:t>Per farlo, la reazione si sposterà verso sinistra, cioè abbassando il valore numerico del numeratore e aumentando quello del denominatore, fino al punto in cui il rapporto non eguaglia di nuovo la K</a:t>
            </a:r>
            <a:r>
              <a:rPr lang="it-IT" altLang="it-IT" baseline="-25000" dirty="0" smtClean="0"/>
              <a:t>c</a:t>
            </a:r>
            <a:r>
              <a:rPr lang="it-IT" altLang="it-IT" dirty="0" smtClean="0"/>
              <a:t> e il sistema si ritrova all’equilibrio </a:t>
            </a:r>
            <a:endParaRPr lang="it-IT" dirty="0"/>
          </a:p>
        </p:txBody>
      </p:sp>
    </p:spTree>
    <p:extLst>
      <p:ext uri="{BB962C8B-B14F-4D97-AF65-F5344CB8AC3E}">
        <p14:creationId xmlns:p14="http://schemas.microsoft.com/office/powerpoint/2010/main" val="2562934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172615" y="111797"/>
            <a:ext cx="8843369"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Dal punto di vista numerico, possiamo anche considerare la relazione tra pressione totale e costante di equilibrio della reazione in termini di </a:t>
            </a:r>
            <a:r>
              <a:rPr lang="it-IT" sz="1800" dirty="0" err="1" smtClean="0"/>
              <a:t>K</a:t>
            </a:r>
            <a:r>
              <a:rPr lang="it-IT" sz="1800" baseline="-25000" dirty="0" err="1" smtClean="0"/>
              <a:t>p</a:t>
            </a:r>
            <a:r>
              <a:rPr lang="it-IT" sz="1800" dirty="0" smtClean="0"/>
              <a:t>, per prevedere gli effetti di variazione di pressione e volume.</a:t>
            </a:r>
          </a:p>
        </p:txBody>
      </p:sp>
      <mc:AlternateContent xmlns:mc="http://schemas.openxmlformats.org/markup-compatibility/2006" xmlns:a14="http://schemas.microsoft.com/office/drawing/2010/main">
        <mc:Choice Requires="a14">
          <p:sp>
            <p:nvSpPr>
              <p:cNvPr id="17" name="Content Placeholder 2"/>
              <p:cNvSpPr txBox="1">
                <a:spLocks/>
              </p:cNvSpPr>
              <p:nvPr/>
            </p:nvSpPr>
            <p:spPr>
              <a:xfrm>
                <a:off x="465223" y="1086565"/>
                <a:ext cx="816671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a:t>E</a:t>
                </a:r>
                <a:r>
                  <a:rPr lang="it-IT" sz="1800" i="1" dirty="0" smtClean="0"/>
                  <a:t>sempio 1:      </a:t>
                </a:r>
                <a14:m>
                  <m:oMath xmlns:m="http://schemas.openxmlformats.org/officeDocument/2006/math">
                    <m:r>
                      <a:rPr lang="it-IT" sz="1800" i="1" smtClean="0">
                        <a:latin typeface="Cambria Math" panose="02040503050406030204" pitchFamily="18" charset="0"/>
                      </a:rPr>
                      <m:t>3</m:t>
                    </m:r>
                    <m:r>
                      <a:rPr lang="it-IT" sz="1800" b="0" i="1" smtClean="0">
                        <a:latin typeface="Cambria Math" panose="02040503050406030204" pitchFamily="18" charset="0"/>
                      </a:rPr>
                      <m:t> </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𝑁</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r>
                      <a:rPr lang="it-IT" sz="1800" b="0" i="1" smtClean="0">
                        <a:latin typeface="Cambria Math" panose="02040503050406030204" pitchFamily="18" charset="0"/>
                      </a:rPr>
                      <m:t> </m:t>
                    </m:r>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 </m:t>
                    </m:r>
                    <m:r>
                      <a:rPr lang="it-IT" sz="1800" i="1" smtClean="0">
                        <a:latin typeface="Cambria Math" panose="02040503050406030204" pitchFamily="18" charset="0"/>
                      </a:rPr>
                      <m:t>2</m:t>
                    </m:r>
                    <m:r>
                      <a:rPr lang="it-IT" sz="1800" b="0" i="1" smtClean="0">
                        <a:latin typeface="Cambria Math" panose="02040503050406030204" pitchFamily="18" charset="0"/>
                      </a:rPr>
                      <m:t> </m:t>
                    </m:r>
                    <m:r>
                      <a:rPr lang="it-IT" sz="1800" i="1" smtClean="0">
                        <a:latin typeface="Cambria Math" panose="02040503050406030204" pitchFamily="18" charset="0"/>
                      </a:rPr>
                      <m:t>𝑁</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3</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oMath>
                </a14:m>
                <a:r>
                  <a:rPr lang="it-IT" sz="1800" i="1" dirty="0" smtClean="0"/>
                  <a:t>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𝐾</m:t>
                        </m:r>
                      </m:e>
                      <m:sub>
                        <m:r>
                          <a:rPr lang="it-IT" sz="1800" i="1" smtClean="0">
                            <a:latin typeface="Cambria Math" panose="02040503050406030204" pitchFamily="18" charset="0"/>
                          </a:rPr>
                          <m:t>𝑝</m:t>
                        </m:r>
                      </m:sub>
                    </m:sSub>
                    <m:r>
                      <a:rPr lang="it-IT" sz="1800" i="1" smtClean="0">
                        <a:latin typeface="Cambria Math" panose="02040503050406030204" pitchFamily="18" charset="0"/>
                      </a:rPr>
                      <m:t>=</m:t>
                    </m:r>
                    <m:f>
                      <m:fPr>
                        <m:ctrlPr>
                          <a:rPr lang="it-IT" sz="1800" i="1" smtClean="0">
                            <a:latin typeface="Cambria Math" panose="02040503050406030204" pitchFamily="18" charset="0"/>
                          </a:rPr>
                        </m:ctrlPr>
                      </m:fPr>
                      <m:num>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r>
                              <a:rPr lang="it-IT" sz="1800" i="1" smtClean="0">
                                <a:latin typeface="Cambria Math" panose="02040503050406030204" pitchFamily="18" charset="0"/>
                              </a:rPr>
                              <m:t>𝑁</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3</m:t>
                                </m:r>
                              </m:sub>
                            </m:sSub>
                          </m:sub>
                          <m:sup>
                            <m:r>
                              <a:rPr lang="it-IT" sz="1800" i="1" smtClean="0">
                                <a:latin typeface="Cambria Math" panose="02040503050406030204" pitchFamily="18" charset="0"/>
                              </a:rPr>
                              <m:t>2</m:t>
                            </m:r>
                          </m:sup>
                        </m:sSubSup>
                      </m:num>
                      <m:den>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𝑁</m:t>
                                </m:r>
                              </m:e>
                              <m:sub>
                                <m:r>
                                  <a:rPr lang="it-IT" sz="1800" i="1" smtClean="0">
                                    <a:latin typeface="Cambria Math" panose="02040503050406030204" pitchFamily="18" charset="0"/>
                                  </a:rPr>
                                  <m:t>2</m:t>
                                </m:r>
                              </m:sub>
                            </m:sSub>
                          </m:sub>
                        </m:sSub>
                        <m:r>
                          <a:rPr lang="it-IT" sz="1800" i="1" smtClean="0">
                            <a:latin typeface="Cambria Math" panose="02040503050406030204" pitchFamily="18" charset="0"/>
                          </a:rPr>
                          <m:t>⋅</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2</m:t>
                                </m:r>
                              </m:sub>
                            </m:sSub>
                          </m:sub>
                          <m:sup>
                            <m:r>
                              <a:rPr lang="it-IT" sz="1800" i="1" smtClean="0">
                                <a:latin typeface="Cambria Math" panose="02040503050406030204" pitchFamily="18" charset="0"/>
                              </a:rPr>
                              <m:t>3</m:t>
                            </m:r>
                          </m:sup>
                        </m:sSubSup>
                      </m:den>
                    </m:f>
                  </m:oMath>
                </a14:m>
                <a:endParaRPr lang="it-IT" sz="1800" i="1" dirty="0" smtClean="0"/>
              </a:p>
              <a:p>
                <a:pPr marL="0" indent="0" algn="ctr">
                  <a:lnSpc>
                    <a:spcPct val="120000"/>
                  </a:lnSpc>
                  <a:spcBef>
                    <a:spcPts val="0"/>
                  </a:spcBef>
                  <a:spcAft>
                    <a:spcPts val="600"/>
                  </a:spcAft>
                  <a:buNone/>
                </a:pPr>
                <a14:m>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𝑁</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3</m:t>
                            </m:r>
                          </m:sub>
                        </m:sSub>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𝜒</m:t>
                        </m:r>
                      </m:e>
                      <m:sub>
                        <m:r>
                          <a:rPr lang="it-IT" sz="1800" i="1" smtClean="0">
                            <a:latin typeface="Cambria Math" panose="02040503050406030204" pitchFamily="18" charset="0"/>
                          </a:rPr>
                          <m:t>𝑁</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3</m:t>
                            </m:r>
                          </m:sub>
                        </m:sSub>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𝑡𝑜𝑡</m:t>
                        </m:r>
                      </m:sub>
                    </m:sSub>
                  </m:oMath>
                </a14:m>
                <a:r>
                  <a:rPr lang="it-IT" sz="1800" i="1" dirty="0" smtClean="0"/>
                  <a:t>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𝑁</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𝜒</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𝑁</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𝑡𝑜𝑡</m:t>
                        </m:r>
                      </m:sub>
                    </m:sSub>
                  </m:oMath>
                </a14:m>
                <a:r>
                  <a:rPr lang="it-IT" sz="1800" i="1" dirty="0" smtClean="0"/>
                  <a:t>        e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𝜒</m:t>
                        </m:r>
                      </m:e>
                      <m:sub>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𝑡𝑜𝑡</m:t>
                        </m:r>
                      </m:sub>
                    </m:sSub>
                  </m:oMath>
                </a14:m>
                <a:endParaRPr lang="it-IT" sz="1800" i="1" dirty="0" smtClean="0"/>
              </a:p>
              <a:p>
                <a:pPr marL="0" indent="0" algn="ctr">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𝐾</m:t>
                          </m:r>
                        </m:e>
                        <m:sub>
                          <m:r>
                            <a:rPr lang="it-IT" sz="1800" i="1" smtClean="0">
                              <a:latin typeface="Cambria Math" panose="02040503050406030204" pitchFamily="18" charset="0"/>
                            </a:rPr>
                            <m:t>𝑝</m:t>
                          </m:r>
                        </m:sub>
                      </m:sSub>
                      <m:r>
                        <a:rPr lang="it-IT" sz="1800" i="1" smtClean="0">
                          <a:latin typeface="Cambria Math" panose="02040503050406030204" pitchFamily="18" charset="0"/>
                        </a:rPr>
                        <m:t>=</m:t>
                      </m:r>
                      <m:f>
                        <m:fPr>
                          <m:ctrlPr>
                            <a:rPr lang="it-IT" sz="1800" i="1" smtClean="0">
                              <a:latin typeface="Cambria Math" panose="02040503050406030204" pitchFamily="18" charset="0"/>
                            </a:rPr>
                          </m:ctrlPr>
                        </m:fPr>
                        <m:num>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𝜒</m:t>
                              </m:r>
                            </m:e>
                            <m:sub>
                              <m:r>
                                <a:rPr lang="it-IT" sz="1800" i="1" smtClean="0">
                                  <a:latin typeface="Cambria Math" panose="02040503050406030204" pitchFamily="18" charset="0"/>
                                </a:rPr>
                                <m:t>𝑁</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3</m:t>
                                  </m:r>
                                </m:sub>
                              </m:sSub>
                            </m:sub>
                            <m:sup>
                              <m:r>
                                <a:rPr lang="it-IT" sz="1800" i="1" smtClean="0">
                                  <a:latin typeface="Cambria Math" panose="02040503050406030204" pitchFamily="18" charset="0"/>
                                </a:rPr>
                                <m:t>2</m:t>
                              </m:r>
                            </m:sup>
                          </m:sSubSup>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r>
                                <a:rPr lang="it-IT" sz="1800" i="1" smtClean="0">
                                  <a:latin typeface="Cambria Math" panose="02040503050406030204" pitchFamily="18" charset="0"/>
                                </a:rPr>
                                <m:t>𝑡𝑜𝑡</m:t>
                              </m:r>
                            </m:sub>
                            <m:sup>
                              <m:r>
                                <a:rPr lang="it-IT" sz="1800" i="1" smtClean="0">
                                  <a:latin typeface="Cambria Math" panose="02040503050406030204" pitchFamily="18" charset="0"/>
                                </a:rPr>
                                <m:t>2</m:t>
                              </m:r>
                            </m:sup>
                          </m:sSubSup>
                        </m:num>
                        <m:den>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𝜒</m:t>
                              </m:r>
                            </m:e>
                            <m:sub>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𝑁</m:t>
                                  </m:r>
                                </m:e>
                                <m:sub>
                                  <m:r>
                                    <a:rPr lang="it-IT" sz="1800" i="1" smtClean="0">
                                      <a:latin typeface="Cambria Math" panose="02040503050406030204" pitchFamily="18" charset="0"/>
                                    </a:rPr>
                                    <m:t>2</m:t>
                                  </m:r>
                                </m:sub>
                              </m:sSub>
                            </m:sub>
                          </m:sSub>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𝑡𝑜𝑡</m:t>
                              </m:r>
                            </m:sub>
                          </m:sSub>
                          <m:r>
                            <a:rPr lang="it-IT" sz="1800" i="1" smtClean="0">
                              <a:latin typeface="Cambria Math" panose="02040503050406030204" pitchFamily="18" charset="0"/>
                            </a:rPr>
                            <m:t>⋅</m:t>
                          </m:r>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𝜒</m:t>
                              </m:r>
                            </m:e>
                            <m:sub>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2</m:t>
                                  </m:r>
                                </m:sub>
                              </m:sSub>
                            </m:sub>
                            <m:sup>
                              <m:r>
                                <a:rPr lang="it-IT" sz="1800" i="1" smtClean="0">
                                  <a:latin typeface="Cambria Math" panose="02040503050406030204" pitchFamily="18" charset="0"/>
                                </a:rPr>
                                <m:t>3</m:t>
                              </m:r>
                            </m:sup>
                          </m:sSubSup>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r>
                                <a:rPr lang="it-IT" sz="1800" i="1" smtClean="0">
                                  <a:latin typeface="Cambria Math" panose="02040503050406030204" pitchFamily="18" charset="0"/>
                                </a:rPr>
                                <m:t>𝑡𝑜𝑡</m:t>
                              </m:r>
                            </m:sub>
                            <m:sup>
                              <m:r>
                                <a:rPr lang="it-IT" sz="1800" i="1" smtClean="0">
                                  <a:latin typeface="Cambria Math" panose="02040503050406030204" pitchFamily="18" charset="0"/>
                                </a:rPr>
                                <m:t>3</m:t>
                              </m:r>
                            </m:sup>
                          </m:sSubSup>
                        </m:den>
                      </m:f>
                      <m:r>
                        <a:rPr lang="it-IT" sz="1800" b="0" i="1" smtClean="0">
                          <a:latin typeface="Cambria Math" panose="02040503050406030204" pitchFamily="18" charset="0"/>
                        </a:rPr>
                        <m:t>=</m:t>
                      </m:r>
                      <m:f>
                        <m:fPr>
                          <m:ctrlPr>
                            <a:rPr lang="it-IT" sz="1800" i="1" dirty="0" smtClean="0">
                              <a:latin typeface="Cambria Math" panose="02040503050406030204" pitchFamily="18" charset="0"/>
                            </a:rPr>
                          </m:ctrlPr>
                        </m:fPr>
                        <m:num>
                          <m:sSubSup>
                            <m:sSubSupPr>
                              <m:ctrlPr>
                                <a:rPr lang="it-IT" sz="1800" i="1" dirty="0" smtClean="0">
                                  <a:latin typeface="Cambria Math" panose="02040503050406030204" pitchFamily="18" charset="0"/>
                                </a:rPr>
                              </m:ctrlPr>
                            </m:sSubSupPr>
                            <m:e>
                              <m:r>
                                <a:rPr lang="it-IT" sz="1800" i="1" dirty="0" smtClean="0">
                                  <a:latin typeface="Cambria Math" panose="02040503050406030204" pitchFamily="18" charset="0"/>
                                </a:rPr>
                                <m:t>𝜒</m:t>
                              </m:r>
                            </m:e>
                            <m:sub>
                              <m:r>
                                <a:rPr lang="it-IT" sz="1800" i="1" dirty="0" smtClean="0">
                                  <a:latin typeface="Cambria Math" panose="02040503050406030204" pitchFamily="18" charset="0"/>
                                </a:rPr>
                                <m:t>𝑁</m:t>
                              </m:r>
                              <m:sSub>
                                <m:sSubPr>
                                  <m:ctrlPr>
                                    <a:rPr lang="it-IT" sz="1800" i="1" dirty="0" smtClean="0">
                                      <a:latin typeface="Cambria Math" panose="02040503050406030204" pitchFamily="18" charset="0"/>
                                    </a:rPr>
                                  </m:ctrlPr>
                                </m:sSubPr>
                                <m:e>
                                  <m:r>
                                    <a:rPr lang="it-IT" sz="1800" i="1" dirty="0" smtClean="0">
                                      <a:latin typeface="Cambria Math" panose="02040503050406030204" pitchFamily="18" charset="0"/>
                                    </a:rPr>
                                    <m:t>𝐻</m:t>
                                  </m:r>
                                </m:e>
                                <m:sub>
                                  <m:r>
                                    <a:rPr lang="it-IT" sz="1800" i="1" dirty="0" smtClean="0">
                                      <a:latin typeface="Cambria Math" panose="02040503050406030204" pitchFamily="18" charset="0"/>
                                    </a:rPr>
                                    <m:t>3</m:t>
                                  </m:r>
                                </m:sub>
                              </m:sSub>
                            </m:sub>
                            <m:sup>
                              <m:r>
                                <a:rPr lang="it-IT" sz="1800" i="1" dirty="0" smtClean="0">
                                  <a:latin typeface="Cambria Math" panose="02040503050406030204" pitchFamily="18" charset="0"/>
                                </a:rPr>
                                <m:t>2</m:t>
                              </m:r>
                            </m:sup>
                          </m:sSubSup>
                        </m:num>
                        <m:den>
                          <m:sSub>
                            <m:sSubPr>
                              <m:ctrlPr>
                                <a:rPr lang="it-IT" sz="1800" i="1" dirty="0" smtClean="0">
                                  <a:latin typeface="Cambria Math" panose="02040503050406030204" pitchFamily="18" charset="0"/>
                                </a:rPr>
                              </m:ctrlPr>
                            </m:sSubPr>
                            <m:e>
                              <m:r>
                                <a:rPr lang="it-IT" sz="1800" i="1" dirty="0" smtClean="0">
                                  <a:latin typeface="Cambria Math" panose="02040503050406030204" pitchFamily="18" charset="0"/>
                                </a:rPr>
                                <m:t>𝜒</m:t>
                              </m:r>
                            </m:e>
                            <m:sub>
                              <m:sSub>
                                <m:sSubPr>
                                  <m:ctrlPr>
                                    <a:rPr lang="it-IT" sz="1800" i="1" dirty="0" smtClean="0">
                                      <a:latin typeface="Cambria Math" panose="02040503050406030204" pitchFamily="18" charset="0"/>
                                    </a:rPr>
                                  </m:ctrlPr>
                                </m:sSubPr>
                                <m:e>
                                  <m:r>
                                    <a:rPr lang="it-IT" sz="1800" b="0" i="1" dirty="0" smtClean="0">
                                      <a:latin typeface="Cambria Math" panose="02040503050406030204" pitchFamily="18" charset="0"/>
                                    </a:rPr>
                                    <m:t>𝑁</m:t>
                                  </m:r>
                                </m:e>
                                <m:sub>
                                  <m:r>
                                    <a:rPr lang="it-IT" sz="1800" b="0" i="1" dirty="0" smtClean="0">
                                      <a:latin typeface="Cambria Math" panose="02040503050406030204" pitchFamily="18" charset="0"/>
                                    </a:rPr>
                                    <m:t>2</m:t>
                                  </m:r>
                                </m:sub>
                              </m:sSub>
                            </m:sub>
                          </m:sSub>
                          <m:r>
                            <a:rPr lang="it-IT" sz="1800" i="1" dirty="0" smtClean="0">
                              <a:latin typeface="Cambria Math" panose="02040503050406030204" pitchFamily="18" charset="0"/>
                            </a:rPr>
                            <m:t>⋅</m:t>
                          </m:r>
                          <m:sSubSup>
                            <m:sSubSupPr>
                              <m:ctrlPr>
                                <a:rPr lang="it-IT" sz="1800" i="1" dirty="0" smtClean="0">
                                  <a:latin typeface="Cambria Math" panose="02040503050406030204" pitchFamily="18" charset="0"/>
                                </a:rPr>
                              </m:ctrlPr>
                            </m:sSubSupPr>
                            <m:e>
                              <m:r>
                                <a:rPr lang="it-IT" sz="1800" i="1" dirty="0" smtClean="0">
                                  <a:latin typeface="Cambria Math" panose="02040503050406030204" pitchFamily="18" charset="0"/>
                                </a:rPr>
                                <m:t>𝜒</m:t>
                              </m:r>
                            </m:e>
                            <m:sub>
                              <m:sSub>
                                <m:sSubPr>
                                  <m:ctrlPr>
                                    <a:rPr lang="it-IT" sz="1800" i="1" dirty="0" smtClean="0">
                                      <a:latin typeface="Cambria Math" panose="02040503050406030204" pitchFamily="18" charset="0"/>
                                    </a:rPr>
                                  </m:ctrlPr>
                                </m:sSubPr>
                                <m:e>
                                  <m:r>
                                    <a:rPr lang="it-IT" sz="1800" i="1" dirty="0" smtClean="0">
                                      <a:latin typeface="Cambria Math" panose="02040503050406030204" pitchFamily="18" charset="0"/>
                                    </a:rPr>
                                    <m:t>𝐻</m:t>
                                  </m:r>
                                </m:e>
                                <m:sub>
                                  <m:r>
                                    <a:rPr lang="it-IT" sz="1800" i="1" dirty="0" smtClean="0">
                                      <a:latin typeface="Cambria Math" panose="02040503050406030204" pitchFamily="18" charset="0"/>
                                    </a:rPr>
                                    <m:t>2</m:t>
                                  </m:r>
                                </m:sub>
                              </m:sSub>
                            </m:sub>
                            <m:sup>
                              <m:r>
                                <a:rPr lang="it-IT" sz="1800" i="1" dirty="0" smtClean="0">
                                  <a:latin typeface="Cambria Math" panose="02040503050406030204" pitchFamily="18" charset="0"/>
                                </a:rPr>
                                <m:t>3</m:t>
                              </m:r>
                            </m:sup>
                          </m:sSubSup>
                        </m:den>
                      </m:f>
                      <m:r>
                        <a:rPr lang="it-IT" sz="1800" i="1" dirty="0" smtClean="0">
                          <a:latin typeface="Cambria Math" panose="02040503050406030204" pitchFamily="18" charset="0"/>
                        </a:rPr>
                        <m:t>⋅</m:t>
                      </m:r>
                      <m:sSup>
                        <m:sSupPr>
                          <m:ctrlPr>
                            <a:rPr lang="it-IT" sz="1800" i="1" dirty="0" smtClean="0">
                              <a:latin typeface="Cambria Math" panose="02040503050406030204" pitchFamily="18" charset="0"/>
                            </a:rPr>
                          </m:ctrlPr>
                        </m:sSupPr>
                        <m:e>
                          <m:d>
                            <m:dPr>
                              <m:ctrlPr>
                                <a:rPr lang="it-IT" sz="1800" i="1" dirty="0" smtClean="0">
                                  <a:latin typeface="Cambria Math" panose="02040503050406030204" pitchFamily="18" charset="0"/>
                                </a:rPr>
                              </m:ctrlPr>
                            </m:dPr>
                            <m:e>
                              <m:sSub>
                                <m:sSubPr>
                                  <m:ctrlPr>
                                    <a:rPr lang="it-IT" sz="1800" i="1" dirty="0" smtClean="0">
                                      <a:latin typeface="Cambria Math" panose="02040503050406030204" pitchFamily="18" charset="0"/>
                                    </a:rPr>
                                  </m:ctrlPr>
                                </m:sSubPr>
                                <m:e>
                                  <m:r>
                                    <a:rPr lang="it-IT" sz="1800" i="1" dirty="0" smtClean="0">
                                      <a:latin typeface="Cambria Math" panose="02040503050406030204" pitchFamily="18" charset="0"/>
                                    </a:rPr>
                                    <m:t>𝑃</m:t>
                                  </m:r>
                                </m:e>
                                <m:sub>
                                  <m:r>
                                    <a:rPr lang="it-IT" sz="1800" i="1" dirty="0" smtClean="0">
                                      <a:latin typeface="Cambria Math" panose="02040503050406030204" pitchFamily="18" charset="0"/>
                                    </a:rPr>
                                    <m:t>𝑡𝑜𝑡</m:t>
                                  </m:r>
                                </m:sub>
                              </m:sSub>
                            </m:e>
                          </m:d>
                        </m:e>
                        <m:sup>
                          <m:r>
                            <a:rPr lang="it-IT" sz="1800" i="1" dirty="0" smtClean="0">
                              <a:latin typeface="Cambria Math" panose="02040503050406030204" pitchFamily="18" charset="0"/>
                            </a:rPr>
                            <m:t>−2</m:t>
                          </m:r>
                        </m:sup>
                      </m:sSup>
                    </m:oMath>
                  </m:oMathPara>
                </a14:m>
                <a:endParaRPr lang="it-IT" sz="1800" i="1" dirty="0" smtClean="0"/>
              </a:p>
              <a:p>
                <a:pPr marL="0" indent="0">
                  <a:lnSpc>
                    <a:spcPct val="120000"/>
                  </a:lnSpc>
                  <a:spcBef>
                    <a:spcPts val="0"/>
                  </a:spcBef>
                  <a:spcAft>
                    <a:spcPts val="600"/>
                  </a:spcAft>
                  <a:buNone/>
                </a:pPr>
                <a:r>
                  <a:rPr lang="it-IT" sz="1800" i="1" dirty="0" smtClean="0"/>
                  <a:t>In questo caso, se la pressione esterna aumenta, per mantenere costante il valore di K</a:t>
                </a:r>
                <a:r>
                  <a:rPr lang="it-IT" sz="1800" i="1" baseline="-25000" dirty="0" smtClean="0"/>
                  <a:t>P</a:t>
                </a:r>
                <a:r>
                  <a:rPr lang="it-IT" sz="1800" i="1" dirty="0" smtClean="0"/>
                  <a:t> il rapporto tra le frazioni molari deve aumentare: la reazione si sposta verso i prodotti.</a:t>
                </a:r>
                <a:endParaRPr lang="it-IT" sz="1800" i="1" baseline="-25000" dirty="0" smtClean="0"/>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465223" y="1086565"/>
                <a:ext cx="8166713" cy="974768"/>
              </a:xfrm>
              <a:prstGeom prst="rect">
                <a:avLst/>
              </a:prstGeom>
              <a:blipFill>
                <a:blip r:embed="rId2"/>
                <a:stretch>
                  <a:fillRect l="-597" r="-597" b="-19562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465223" y="3799285"/>
                <a:ext cx="816671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i="1" dirty="0" smtClean="0"/>
                  <a:t>Esempio 2: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𝑁</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r>
                      <a:rPr lang="it-IT" sz="1800" b="0" i="1" smtClean="0">
                        <a:latin typeface="Cambria Math" panose="02040503050406030204" pitchFamily="18" charset="0"/>
                      </a:rPr>
                      <m:t> </m:t>
                    </m:r>
                    <m:r>
                      <a:rPr lang="it-IT" sz="180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 </m:t>
                    </m:r>
                    <m:r>
                      <a:rPr lang="it-IT" sz="1800" i="1" smtClean="0">
                        <a:latin typeface="Cambria Math" panose="02040503050406030204" pitchFamily="18" charset="0"/>
                      </a:rPr>
                      <m:t>2</m:t>
                    </m:r>
                    <m:r>
                      <a:rPr lang="it-IT" sz="1800" b="0" i="1" smtClean="0">
                        <a:latin typeface="Cambria Math" panose="02040503050406030204" pitchFamily="18" charset="0"/>
                      </a:rPr>
                      <m:t> </m:t>
                    </m:r>
                    <m:r>
                      <a:rPr lang="it-IT" sz="1800" i="1" smtClean="0">
                        <a:latin typeface="Cambria Math" panose="02040503050406030204" pitchFamily="18" charset="0"/>
                      </a:rPr>
                      <m:t>𝑁</m:t>
                    </m:r>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𝑂</m:t>
                        </m:r>
                      </m:e>
                      <m:sub>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oMath>
                </a14:m>
                <a:r>
                  <a:rPr lang="it-IT" sz="1800" i="1" dirty="0" smtClean="0"/>
                  <a:t>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𝐾</m:t>
                        </m:r>
                      </m:e>
                      <m:sub>
                        <m:r>
                          <a:rPr lang="it-IT" sz="1800" i="1" smtClean="0">
                            <a:latin typeface="Cambria Math" panose="02040503050406030204" pitchFamily="18" charset="0"/>
                          </a:rPr>
                          <m:t>𝑝</m:t>
                        </m:r>
                      </m:sub>
                    </m:sSub>
                    <m:r>
                      <a:rPr lang="it-IT" sz="1800" i="1" smtClean="0">
                        <a:latin typeface="Cambria Math" panose="02040503050406030204" pitchFamily="18" charset="0"/>
                      </a:rPr>
                      <m:t>=</m:t>
                    </m:r>
                    <m:f>
                      <m:fPr>
                        <m:ctrlPr>
                          <a:rPr lang="it-IT" sz="1800" i="1" smtClean="0">
                            <a:latin typeface="Cambria Math" panose="02040503050406030204" pitchFamily="18" charset="0"/>
                          </a:rPr>
                        </m:ctrlPr>
                      </m:fPr>
                      <m:num>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r>
                              <a:rPr lang="it-IT" sz="1800" i="1" smtClean="0">
                                <a:latin typeface="Cambria Math" panose="02040503050406030204" pitchFamily="18" charset="0"/>
                              </a:rPr>
                              <m:t>𝑁</m:t>
                            </m:r>
                            <m:r>
                              <a:rPr lang="it-IT" sz="1800" b="0" i="1" smtClean="0">
                                <a:latin typeface="Cambria Math" panose="02040503050406030204" pitchFamily="18" charset="0"/>
                              </a:rPr>
                              <m:t>𝑂</m:t>
                            </m:r>
                          </m:sub>
                          <m:sup>
                            <m:r>
                              <a:rPr lang="it-IT" sz="1800" i="1" smtClean="0">
                                <a:latin typeface="Cambria Math" panose="02040503050406030204" pitchFamily="18" charset="0"/>
                              </a:rPr>
                              <m:t>2</m:t>
                            </m:r>
                          </m:sup>
                        </m:sSubSup>
                      </m:num>
                      <m:den>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𝑁</m:t>
                                </m:r>
                              </m:e>
                              <m:sub>
                                <m:r>
                                  <a:rPr lang="it-IT" sz="1800" i="1" smtClean="0">
                                    <a:latin typeface="Cambria Math" panose="02040503050406030204" pitchFamily="18" charset="0"/>
                                  </a:rPr>
                                  <m:t>2</m:t>
                                </m:r>
                              </m:sub>
                            </m:sSub>
                          </m:sub>
                        </m:sSub>
                        <m:r>
                          <a:rPr lang="it-IT" sz="1800" i="1" smtClean="0">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𝑂</m:t>
                                </m:r>
                              </m:e>
                              <m:sub>
                                <m:r>
                                  <a:rPr lang="it-IT" sz="1800" i="1">
                                    <a:latin typeface="Cambria Math" panose="02040503050406030204" pitchFamily="18" charset="0"/>
                                  </a:rPr>
                                  <m:t>2</m:t>
                                </m:r>
                              </m:sub>
                            </m:sSub>
                          </m:sub>
                        </m:sSub>
                      </m:den>
                    </m:f>
                  </m:oMath>
                </a14:m>
                <a:endParaRPr lang="it-IT" sz="1800" i="1" dirty="0" smtClean="0"/>
              </a:p>
              <a:p>
                <a:pPr marL="0" indent="0" algn="ctr">
                  <a:lnSpc>
                    <a:spcPct val="120000"/>
                  </a:lnSpc>
                  <a:spcBef>
                    <a:spcPts val="0"/>
                  </a:spcBef>
                  <a:spcAft>
                    <a:spcPts val="600"/>
                  </a:spcAft>
                  <a:buNone/>
                </a:pPr>
                <a14:m>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𝑁</m:t>
                        </m:r>
                        <m:r>
                          <a:rPr lang="it-IT" sz="1800" b="0" i="1" smtClean="0">
                            <a:latin typeface="Cambria Math" panose="02040503050406030204" pitchFamily="18" charset="0"/>
                          </a:rPr>
                          <m:t>𝑂</m:t>
                        </m:r>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𝜒</m:t>
                        </m:r>
                      </m:e>
                      <m:sub>
                        <m:r>
                          <a:rPr lang="it-IT" sz="1800" i="1" smtClean="0">
                            <a:latin typeface="Cambria Math" panose="02040503050406030204" pitchFamily="18" charset="0"/>
                          </a:rPr>
                          <m:t>𝑁</m:t>
                        </m:r>
                        <m:r>
                          <a:rPr lang="it-IT" sz="1800" b="0" i="1" smtClean="0">
                            <a:latin typeface="Cambria Math" panose="02040503050406030204" pitchFamily="18" charset="0"/>
                          </a:rPr>
                          <m:t>𝑂</m:t>
                        </m:r>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𝑡𝑜𝑡</m:t>
                        </m:r>
                      </m:sub>
                    </m:sSub>
                  </m:oMath>
                </a14:m>
                <a:r>
                  <a:rPr lang="it-IT" sz="1800" i="1" dirty="0" smtClean="0"/>
                  <a:t>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𝑁</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𝜒</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𝑁</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𝑡𝑜𝑡</m:t>
                        </m:r>
                      </m:sub>
                    </m:sSub>
                  </m:oMath>
                </a14:m>
                <a:r>
                  <a:rPr lang="it-IT" sz="1800" i="1" dirty="0" smtClean="0"/>
                  <a:t>        e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𝜒</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2</m:t>
                            </m:r>
                          </m:sub>
                        </m:sSub>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𝑡𝑜𝑡</m:t>
                        </m:r>
                      </m:sub>
                    </m:sSub>
                  </m:oMath>
                </a14:m>
                <a:endParaRPr lang="it-IT" sz="1800" i="1" dirty="0" smtClean="0"/>
              </a:p>
              <a:p>
                <a:pPr marL="0" indent="0" algn="ctr">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𝐾</m:t>
                          </m:r>
                        </m:e>
                        <m:sub>
                          <m:r>
                            <a:rPr lang="it-IT" sz="1800" i="1" smtClean="0">
                              <a:latin typeface="Cambria Math" panose="02040503050406030204" pitchFamily="18" charset="0"/>
                            </a:rPr>
                            <m:t>𝑝</m:t>
                          </m:r>
                        </m:sub>
                      </m:sSub>
                      <m:r>
                        <a:rPr lang="it-IT" sz="1800" i="1" smtClean="0">
                          <a:latin typeface="Cambria Math" panose="02040503050406030204" pitchFamily="18" charset="0"/>
                        </a:rPr>
                        <m:t>=</m:t>
                      </m:r>
                      <m:f>
                        <m:fPr>
                          <m:ctrlPr>
                            <a:rPr lang="it-IT" sz="1800" i="1" smtClean="0">
                              <a:latin typeface="Cambria Math" panose="02040503050406030204" pitchFamily="18" charset="0"/>
                            </a:rPr>
                          </m:ctrlPr>
                        </m:fPr>
                        <m:num>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𝜒</m:t>
                              </m:r>
                            </m:e>
                            <m:sub>
                              <m:r>
                                <a:rPr lang="it-IT" sz="1800" i="1" smtClean="0">
                                  <a:latin typeface="Cambria Math" panose="02040503050406030204" pitchFamily="18" charset="0"/>
                                </a:rPr>
                                <m:t>𝑁</m:t>
                              </m:r>
                              <m:r>
                                <a:rPr lang="it-IT" sz="1800" b="0" i="1" smtClean="0">
                                  <a:latin typeface="Cambria Math" panose="02040503050406030204" pitchFamily="18" charset="0"/>
                                </a:rPr>
                                <m:t>𝑂</m:t>
                              </m:r>
                            </m:sub>
                            <m:sup>
                              <m:r>
                                <a:rPr lang="it-IT" sz="1800" i="1" smtClean="0">
                                  <a:latin typeface="Cambria Math" panose="02040503050406030204" pitchFamily="18" charset="0"/>
                                </a:rPr>
                                <m:t>2</m:t>
                              </m:r>
                            </m:sup>
                          </m:sSubSup>
                          <m:sSubSup>
                            <m:sSubSupPr>
                              <m:ctrlPr>
                                <a:rPr lang="it-IT" sz="1800" i="1" smtClean="0">
                                  <a:latin typeface="Cambria Math" panose="02040503050406030204" pitchFamily="18" charset="0"/>
                                </a:rPr>
                              </m:ctrlPr>
                            </m:sSubSupPr>
                            <m:e>
                              <m:r>
                                <a:rPr lang="it-IT" sz="1800" i="1" smtClean="0">
                                  <a:latin typeface="Cambria Math" panose="02040503050406030204" pitchFamily="18" charset="0"/>
                                </a:rPr>
                                <m:t>𝑃</m:t>
                              </m:r>
                            </m:e>
                            <m:sub>
                              <m:r>
                                <a:rPr lang="it-IT" sz="1800" i="1" smtClean="0">
                                  <a:latin typeface="Cambria Math" panose="02040503050406030204" pitchFamily="18" charset="0"/>
                                </a:rPr>
                                <m:t>𝑡𝑜𝑡</m:t>
                              </m:r>
                            </m:sub>
                            <m:sup>
                              <m:r>
                                <a:rPr lang="it-IT" sz="1800" i="1" smtClean="0">
                                  <a:latin typeface="Cambria Math" panose="02040503050406030204" pitchFamily="18" charset="0"/>
                                </a:rPr>
                                <m:t>2</m:t>
                              </m:r>
                            </m:sup>
                          </m:sSubSup>
                        </m:num>
                        <m:den>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𝜒</m:t>
                              </m:r>
                            </m:e>
                            <m:sub>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𝑁</m:t>
                                  </m:r>
                                </m:e>
                                <m:sub>
                                  <m:r>
                                    <a:rPr lang="it-IT" sz="1800" i="1" smtClean="0">
                                      <a:latin typeface="Cambria Math" panose="02040503050406030204" pitchFamily="18" charset="0"/>
                                    </a:rPr>
                                    <m:t>2</m:t>
                                  </m:r>
                                </m:sub>
                              </m:sSub>
                            </m:sub>
                          </m:sSub>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𝑡𝑜𝑡</m:t>
                              </m:r>
                            </m:sub>
                          </m:sSub>
                          <m:r>
                            <a:rPr lang="it-IT" sz="1800" i="1" smtClean="0">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𝜒</m:t>
                              </m:r>
                            </m:e>
                            <m: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𝑂</m:t>
                                  </m:r>
                                </m:e>
                                <m:sub>
                                  <m:r>
                                    <a:rPr lang="it-IT" sz="1800" i="1">
                                      <a:latin typeface="Cambria Math" panose="02040503050406030204" pitchFamily="18" charset="0"/>
                                    </a:rPr>
                                    <m:t>2</m:t>
                                  </m:r>
                                </m:sub>
                              </m:sSub>
                            </m:sub>
                          </m:sSub>
                          <m:sSub>
                            <m:sSubPr>
                              <m:ctrlPr>
                                <a:rPr lang="it-IT" sz="1800" i="1">
                                  <a:latin typeface="Cambria Math" panose="02040503050406030204" pitchFamily="18" charset="0"/>
                                </a:rPr>
                              </m:ctrlPr>
                            </m:sSubPr>
                            <m:e>
                              <m:r>
                                <a:rPr lang="it-IT" sz="1800" i="1">
                                  <a:latin typeface="Cambria Math" panose="02040503050406030204" pitchFamily="18" charset="0"/>
                                </a:rPr>
                                <m:t>𝑃</m:t>
                              </m:r>
                            </m:e>
                            <m:sub>
                              <m:r>
                                <a:rPr lang="it-IT" sz="1800" i="1">
                                  <a:latin typeface="Cambria Math" panose="02040503050406030204" pitchFamily="18" charset="0"/>
                                </a:rPr>
                                <m:t>𝑡𝑜𝑡</m:t>
                              </m:r>
                            </m:sub>
                          </m:sSub>
                        </m:den>
                      </m:f>
                      <m:r>
                        <a:rPr lang="it-IT" sz="1800" b="0" i="1" smtClean="0">
                          <a:latin typeface="Cambria Math" panose="02040503050406030204" pitchFamily="18" charset="0"/>
                        </a:rPr>
                        <m:t>=</m:t>
                      </m:r>
                      <m:f>
                        <m:fPr>
                          <m:ctrlPr>
                            <a:rPr lang="it-IT" sz="1800" i="1" dirty="0" smtClean="0">
                              <a:latin typeface="Cambria Math" panose="02040503050406030204" pitchFamily="18" charset="0"/>
                            </a:rPr>
                          </m:ctrlPr>
                        </m:fPr>
                        <m:num>
                          <m:sSubSup>
                            <m:sSubSupPr>
                              <m:ctrlPr>
                                <a:rPr lang="it-IT" sz="1800" i="1" dirty="0" smtClean="0">
                                  <a:latin typeface="Cambria Math" panose="02040503050406030204" pitchFamily="18" charset="0"/>
                                </a:rPr>
                              </m:ctrlPr>
                            </m:sSubSupPr>
                            <m:e>
                              <m:r>
                                <a:rPr lang="it-IT" sz="1800" i="1" dirty="0" smtClean="0">
                                  <a:latin typeface="Cambria Math" panose="02040503050406030204" pitchFamily="18" charset="0"/>
                                </a:rPr>
                                <m:t>𝜒</m:t>
                              </m:r>
                            </m:e>
                            <m:sub>
                              <m:r>
                                <a:rPr lang="it-IT" sz="1800" i="1" dirty="0" smtClean="0">
                                  <a:latin typeface="Cambria Math" panose="02040503050406030204" pitchFamily="18" charset="0"/>
                                </a:rPr>
                                <m:t>𝑁</m:t>
                              </m:r>
                              <m:sSub>
                                <m:sSubPr>
                                  <m:ctrlPr>
                                    <a:rPr lang="it-IT" sz="1800" i="1" dirty="0" smtClean="0">
                                      <a:latin typeface="Cambria Math" panose="02040503050406030204" pitchFamily="18" charset="0"/>
                                    </a:rPr>
                                  </m:ctrlPr>
                                </m:sSubPr>
                                <m:e>
                                  <m:r>
                                    <a:rPr lang="it-IT" sz="1800" i="1" dirty="0" smtClean="0">
                                      <a:latin typeface="Cambria Math" panose="02040503050406030204" pitchFamily="18" charset="0"/>
                                    </a:rPr>
                                    <m:t>𝐻</m:t>
                                  </m:r>
                                </m:e>
                                <m:sub>
                                  <m:r>
                                    <a:rPr lang="it-IT" sz="1800" i="1" dirty="0" smtClean="0">
                                      <a:latin typeface="Cambria Math" panose="02040503050406030204" pitchFamily="18" charset="0"/>
                                    </a:rPr>
                                    <m:t>3</m:t>
                                  </m:r>
                                </m:sub>
                              </m:sSub>
                            </m:sub>
                            <m:sup>
                              <m:r>
                                <a:rPr lang="it-IT" sz="1800" i="1" dirty="0" smtClean="0">
                                  <a:latin typeface="Cambria Math" panose="02040503050406030204" pitchFamily="18" charset="0"/>
                                </a:rPr>
                                <m:t>2</m:t>
                              </m:r>
                            </m:sup>
                          </m:sSubSup>
                        </m:num>
                        <m:den>
                          <m:sSub>
                            <m:sSubPr>
                              <m:ctrlPr>
                                <a:rPr lang="it-IT" sz="1800" i="1" dirty="0" smtClean="0">
                                  <a:latin typeface="Cambria Math" panose="02040503050406030204" pitchFamily="18" charset="0"/>
                                </a:rPr>
                              </m:ctrlPr>
                            </m:sSubPr>
                            <m:e>
                              <m:r>
                                <a:rPr lang="it-IT" sz="1800" i="1" dirty="0" smtClean="0">
                                  <a:latin typeface="Cambria Math" panose="02040503050406030204" pitchFamily="18" charset="0"/>
                                </a:rPr>
                                <m:t>𝜒</m:t>
                              </m:r>
                            </m:e>
                            <m:sub>
                              <m:sSub>
                                <m:sSubPr>
                                  <m:ctrlPr>
                                    <a:rPr lang="it-IT" sz="1800" i="1" dirty="0" smtClean="0">
                                      <a:latin typeface="Cambria Math" panose="02040503050406030204" pitchFamily="18" charset="0"/>
                                    </a:rPr>
                                  </m:ctrlPr>
                                </m:sSubPr>
                                <m:e>
                                  <m:r>
                                    <a:rPr lang="it-IT" sz="1800" b="0" i="1" dirty="0" smtClean="0">
                                      <a:latin typeface="Cambria Math" panose="02040503050406030204" pitchFamily="18" charset="0"/>
                                    </a:rPr>
                                    <m:t>𝑁</m:t>
                                  </m:r>
                                </m:e>
                                <m:sub>
                                  <m:r>
                                    <a:rPr lang="it-IT" sz="1800" b="0" i="1" dirty="0" smtClean="0">
                                      <a:latin typeface="Cambria Math" panose="02040503050406030204" pitchFamily="18" charset="0"/>
                                    </a:rPr>
                                    <m:t>2</m:t>
                                  </m:r>
                                </m:sub>
                              </m:sSub>
                            </m:sub>
                          </m:sSub>
                          <m:r>
                            <a:rPr lang="it-IT" sz="1800" i="1" dirty="0" smtClean="0">
                              <a:latin typeface="Cambria Math" panose="02040503050406030204" pitchFamily="18" charset="0"/>
                            </a:rPr>
                            <m:t>⋅</m:t>
                          </m:r>
                          <m:sSub>
                            <m:sSubPr>
                              <m:ctrlPr>
                                <a:rPr lang="it-IT" sz="1800" i="1" dirty="0">
                                  <a:latin typeface="Cambria Math" panose="02040503050406030204" pitchFamily="18" charset="0"/>
                                </a:rPr>
                              </m:ctrlPr>
                            </m:sSubPr>
                            <m:e>
                              <m:r>
                                <a:rPr lang="it-IT" sz="1800" i="1" dirty="0">
                                  <a:latin typeface="Cambria Math" panose="02040503050406030204" pitchFamily="18" charset="0"/>
                                </a:rPr>
                                <m:t>𝜒</m:t>
                              </m:r>
                            </m:e>
                            <m:sub>
                              <m:sSub>
                                <m:sSubPr>
                                  <m:ctrlPr>
                                    <a:rPr lang="it-IT" sz="1800" i="1" dirty="0" smtClean="0">
                                      <a:latin typeface="Cambria Math" panose="02040503050406030204" pitchFamily="18" charset="0"/>
                                    </a:rPr>
                                  </m:ctrlPr>
                                </m:sSubPr>
                                <m:e>
                                  <m:r>
                                    <a:rPr lang="it-IT" sz="1800" b="0" i="1" dirty="0" smtClean="0">
                                      <a:latin typeface="Cambria Math" panose="02040503050406030204" pitchFamily="18" charset="0"/>
                                    </a:rPr>
                                    <m:t>𝑂</m:t>
                                  </m:r>
                                </m:e>
                                <m:sub>
                                  <m:r>
                                    <a:rPr lang="it-IT" sz="1800" i="1" dirty="0">
                                      <a:latin typeface="Cambria Math" panose="02040503050406030204" pitchFamily="18" charset="0"/>
                                    </a:rPr>
                                    <m:t>2</m:t>
                                  </m:r>
                                </m:sub>
                              </m:sSub>
                            </m:sub>
                          </m:sSub>
                        </m:den>
                      </m:f>
                    </m:oMath>
                  </m:oMathPara>
                </a14:m>
                <a:endParaRPr lang="it-IT" sz="1800" i="1" dirty="0" smtClean="0"/>
              </a:p>
              <a:p>
                <a:pPr marL="0" indent="0">
                  <a:lnSpc>
                    <a:spcPct val="120000"/>
                  </a:lnSpc>
                  <a:spcBef>
                    <a:spcPts val="0"/>
                  </a:spcBef>
                  <a:spcAft>
                    <a:spcPts val="600"/>
                  </a:spcAft>
                  <a:buNone/>
                </a:pPr>
                <a:r>
                  <a:rPr lang="it-IT" sz="1800" i="1" dirty="0" smtClean="0"/>
                  <a:t>In questo caso, la variazione della pressione esterna non influenza l’equilibrio della reazione: la reazione diretta e quella inversa producono lo stesso numero di molecole.</a:t>
                </a:r>
                <a:endParaRPr lang="it-IT" sz="1800" i="1" baseline="-25000" dirty="0" smtClean="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65223" y="3799285"/>
                <a:ext cx="8166713" cy="974768"/>
              </a:xfrm>
              <a:prstGeom prst="rect">
                <a:avLst/>
              </a:prstGeom>
              <a:blipFill>
                <a:blip r:embed="rId3"/>
                <a:stretch>
                  <a:fillRect l="-597" b="-186875"/>
                </a:stretch>
              </a:blipFill>
            </p:spPr>
            <p:txBody>
              <a:bodyPr/>
              <a:lstStyle/>
              <a:p>
                <a:r>
                  <a:rPr lang="it-IT">
                    <a:noFill/>
                  </a:rPr>
                  <a:t> </a:t>
                </a:r>
              </a:p>
            </p:txBody>
          </p:sp>
        </mc:Fallback>
      </mc:AlternateContent>
    </p:spTree>
    <p:extLst>
      <p:ext uri="{BB962C8B-B14F-4D97-AF65-F5344CB8AC3E}">
        <p14:creationId xmlns:p14="http://schemas.microsoft.com/office/powerpoint/2010/main" val="386321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36" y="10083"/>
            <a:ext cx="8070477" cy="809251"/>
          </a:xfrm>
        </p:spPr>
        <p:txBody>
          <a:bodyPr>
            <a:normAutofit/>
          </a:bodyPr>
          <a:lstStyle/>
          <a:p>
            <a:r>
              <a:rPr lang="it-IT" sz="3200" dirty="0" smtClean="0">
                <a:solidFill>
                  <a:srgbClr val="0070C0"/>
                </a:solidFill>
              </a:rPr>
              <a:t>Reazioni reversibili ed equilibrio dinamico</a:t>
            </a:r>
            <a:endParaRPr lang="it-IT" sz="3200" dirty="0">
              <a:solidFill>
                <a:srgbClr val="0070C0"/>
              </a:solidFill>
            </a:endParaRPr>
          </a:p>
        </p:txBody>
      </p:sp>
      <p:sp>
        <p:nvSpPr>
          <p:cNvPr id="18" name="Content Placeholder 2"/>
          <p:cNvSpPr txBox="1">
            <a:spLocks/>
          </p:cNvSpPr>
          <p:nvPr/>
        </p:nvSpPr>
        <p:spPr>
          <a:xfrm>
            <a:off x="292494" y="846183"/>
            <a:ext cx="8634956" cy="443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La reazione raggiunge </a:t>
            </a:r>
            <a:r>
              <a:rPr lang="it-IT" sz="1800" b="1" dirty="0" smtClean="0"/>
              <a:t>uno stato di equilibrio</a:t>
            </a:r>
            <a:r>
              <a:rPr lang="it-IT" sz="1800" dirty="0" smtClean="0"/>
              <a:t>, che è uguale da qualunque punto si parta.</a:t>
            </a:r>
          </a:p>
        </p:txBody>
      </p:sp>
      <p:grpSp>
        <p:nvGrpSpPr>
          <p:cNvPr id="16" name="Gruppo 83"/>
          <p:cNvGrpSpPr/>
          <p:nvPr/>
        </p:nvGrpSpPr>
        <p:grpSpPr>
          <a:xfrm>
            <a:off x="5091550" y="2126680"/>
            <a:ext cx="2895600" cy="2209800"/>
            <a:chOff x="914400" y="2133600"/>
            <a:chExt cx="2895600" cy="2209800"/>
          </a:xfrm>
        </p:grpSpPr>
        <p:grpSp>
          <p:nvGrpSpPr>
            <p:cNvPr id="17" name="Gruppo 65"/>
            <p:cNvGrpSpPr/>
            <p:nvPr/>
          </p:nvGrpSpPr>
          <p:grpSpPr>
            <a:xfrm>
              <a:off x="914400" y="2134394"/>
              <a:ext cx="2819400" cy="2057400"/>
              <a:chOff x="914400" y="2134394"/>
              <a:chExt cx="2819400" cy="2057400"/>
            </a:xfrm>
          </p:grpSpPr>
          <p:cxnSp>
            <p:nvCxnSpPr>
              <p:cNvPr id="23" name="Connettore 2 54"/>
              <p:cNvCxnSpPr/>
              <p:nvPr/>
            </p:nvCxnSpPr>
            <p:spPr>
              <a:xfrm rot="5400000" flipH="1" flipV="1">
                <a:off x="114300" y="3162300"/>
                <a:ext cx="2057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56"/>
              <p:cNvCxnSpPr/>
              <p:nvPr/>
            </p:nvCxnSpPr>
            <p:spPr>
              <a:xfrm>
                <a:off x="914400" y="4038600"/>
                <a:ext cx="2819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CasellaDiTesto 79"/>
            <p:cNvSpPr txBox="1"/>
            <p:nvPr/>
          </p:nvSpPr>
          <p:spPr>
            <a:xfrm>
              <a:off x="1143000" y="2133600"/>
              <a:ext cx="762000" cy="369332"/>
            </a:xfrm>
            <a:prstGeom prst="rect">
              <a:avLst/>
            </a:prstGeom>
            <a:noFill/>
          </p:spPr>
          <p:txBody>
            <a:bodyPr wrap="square" rtlCol="0">
              <a:spAutoFit/>
            </a:bodyPr>
            <a:lstStyle/>
            <a:p>
              <a:r>
                <a:rPr lang="it-IT" b="1" dirty="0" err="1" smtClean="0">
                  <a:solidFill>
                    <a:srgbClr val="FF0000"/>
                  </a:solidFill>
                </a:rPr>
                <a:t>C+D</a:t>
              </a:r>
              <a:endParaRPr lang="it-IT" b="1" dirty="0">
                <a:solidFill>
                  <a:srgbClr val="FF0000"/>
                </a:solidFill>
              </a:endParaRPr>
            </a:p>
          </p:txBody>
        </p:sp>
        <p:sp>
          <p:nvSpPr>
            <p:cNvPr id="21" name="CasellaDiTesto 80"/>
            <p:cNvSpPr txBox="1"/>
            <p:nvPr/>
          </p:nvSpPr>
          <p:spPr>
            <a:xfrm>
              <a:off x="1219200" y="3733800"/>
              <a:ext cx="762000" cy="369332"/>
            </a:xfrm>
            <a:prstGeom prst="rect">
              <a:avLst/>
            </a:prstGeom>
            <a:noFill/>
          </p:spPr>
          <p:txBody>
            <a:bodyPr wrap="square" rtlCol="0">
              <a:spAutoFit/>
            </a:bodyPr>
            <a:lstStyle/>
            <a:p>
              <a:r>
                <a:rPr lang="it-IT" b="1" dirty="0" err="1" smtClean="0">
                  <a:solidFill>
                    <a:srgbClr val="0070C0"/>
                  </a:solidFill>
                </a:rPr>
                <a:t>A+B</a:t>
              </a:r>
              <a:endParaRPr lang="it-IT" b="1" dirty="0">
                <a:solidFill>
                  <a:srgbClr val="0070C0"/>
                </a:solidFill>
              </a:endParaRPr>
            </a:p>
          </p:txBody>
        </p:sp>
        <p:sp>
          <p:nvSpPr>
            <p:cNvPr id="22" name="CasellaDiTesto 81"/>
            <p:cNvSpPr txBox="1"/>
            <p:nvPr/>
          </p:nvSpPr>
          <p:spPr>
            <a:xfrm>
              <a:off x="2895600" y="3974068"/>
              <a:ext cx="914400" cy="369332"/>
            </a:xfrm>
            <a:prstGeom prst="rect">
              <a:avLst/>
            </a:prstGeom>
            <a:noFill/>
          </p:spPr>
          <p:txBody>
            <a:bodyPr wrap="square" rtlCol="0">
              <a:spAutoFit/>
            </a:bodyPr>
            <a:lstStyle/>
            <a:p>
              <a:r>
                <a:rPr lang="it-IT" dirty="0" smtClean="0"/>
                <a:t>tempo</a:t>
              </a:r>
              <a:endParaRPr lang="it-IT" dirty="0"/>
            </a:p>
          </p:txBody>
        </p:sp>
      </p:grpSp>
      <p:grpSp>
        <p:nvGrpSpPr>
          <p:cNvPr id="25" name="Gruppo 102"/>
          <p:cNvGrpSpPr/>
          <p:nvPr/>
        </p:nvGrpSpPr>
        <p:grpSpPr>
          <a:xfrm>
            <a:off x="2914710" y="1323482"/>
            <a:ext cx="2590800" cy="923330"/>
            <a:chOff x="5638800" y="1676400"/>
            <a:chExt cx="2590800" cy="923330"/>
          </a:xfrm>
        </p:grpSpPr>
        <p:sp>
          <p:nvSpPr>
            <p:cNvPr id="26" name="CasellaDiTesto 91"/>
            <p:cNvSpPr txBox="1"/>
            <p:nvPr/>
          </p:nvSpPr>
          <p:spPr>
            <a:xfrm>
              <a:off x="5638800" y="1676400"/>
              <a:ext cx="2590800" cy="923330"/>
            </a:xfrm>
            <a:prstGeom prst="rect">
              <a:avLst/>
            </a:prstGeom>
            <a:noFill/>
          </p:spPr>
          <p:txBody>
            <a:bodyPr wrap="square" rtlCol="0">
              <a:spAutoFit/>
            </a:bodyPr>
            <a:lstStyle/>
            <a:p>
              <a:endParaRPr lang="it-IT" dirty="0" smtClean="0"/>
            </a:p>
            <a:p>
              <a:endParaRPr lang="it-IT" b="1" dirty="0" smtClean="0">
                <a:solidFill>
                  <a:srgbClr val="0070C0"/>
                </a:solidFill>
              </a:endParaRPr>
            </a:p>
            <a:p>
              <a:r>
                <a:rPr lang="it-IT" b="1" dirty="0" smtClean="0">
                  <a:solidFill>
                    <a:srgbClr val="0070C0"/>
                  </a:solidFill>
                </a:rPr>
                <a:t>A + B                </a:t>
              </a:r>
              <a:r>
                <a:rPr lang="it-IT" b="1" dirty="0" smtClean="0">
                  <a:solidFill>
                    <a:srgbClr val="FF0000"/>
                  </a:solidFill>
                </a:rPr>
                <a:t>C + D</a:t>
              </a:r>
              <a:endParaRPr lang="it-IT" b="1" dirty="0">
                <a:solidFill>
                  <a:srgbClr val="FF0000"/>
                </a:solidFill>
              </a:endParaRPr>
            </a:p>
          </p:txBody>
        </p:sp>
        <p:grpSp>
          <p:nvGrpSpPr>
            <p:cNvPr id="27" name="Gruppo 101"/>
            <p:cNvGrpSpPr/>
            <p:nvPr/>
          </p:nvGrpSpPr>
          <p:grpSpPr>
            <a:xfrm>
              <a:off x="6385559" y="2362200"/>
              <a:ext cx="548641" cy="76200"/>
              <a:chOff x="6348982" y="2401824"/>
              <a:chExt cx="548641" cy="76200"/>
            </a:xfrm>
          </p:grpSpPr>
          <p:cxnSp>
            <p:nvCxnSpPr>
              <p:cNvPr id="28" name="Connettore 2 94"/>
              <p:cNvCxnSpPr/>
              <p:nvPr/>
            </p:nvCxnSpPr>
            <p:spPr>
              <a:xfrm>
                <a:off x="6348982" y="2401824"/>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98"/>
              <p:cNvCxnSpPr/>
              <p:nvPr/>
            </p:nvCxnSpPr>
            <p:spPr>
              <a:xfrm rot="10800000">
                <a:off x="6348983" y="2476436"/>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ttangolo 95"/>
              <p:cNvSpPr/>
              <p:nvPr/>
            </p:nvSpPr>
            <p:spPr>
              <a:xfrm>
                <a:off x="6348983" y="2414016"/>
                <a:ext cx="548640" cy="4572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31" name="Gruppo 83"/>
          <p:cNvGrpSpPr/>
          <p:nvPr/>
        </p:nvGrpSpPr>
        <p:grpSpPr>
          <a:xfrm>
            <a:off x="748150" y="1136080"/>
            <a:ext cx="5562600" cy="4114800"/>
            <a:chOff x="609600" y="1143000"/>
            <a:chExt cx="5562600" cy="4114800"/>
          </a:xfrm>
        </p:grpSpPr>
        <p:grpSp>
          <p:nvGrpSpPr>
            <p:cNvPr id="32" name="Gruppo 65"/>
            <p:cNvGrpSpPr/>
            <p:nvPr/>
          </p:nvGrpSpPr>
          <p:grpSpPr>
            <a:xfrm>
              <a:off x="914400" y="1143000"/>
              <a:ext cx="5257800" cy="4114800"/>
              <a:chOff x="914400" y="1143000"/>
              <a:chExt cx="5257800" cy="4114800"/>
            </a:xfrm>
          </p:grpSpPr>
          <p:cxnSp>
            <p:nvCxnSpPr>
              <p:cNvPr id="39" name="Connettore 2 84"/>
              <p:cNvCxnSpPr/>
              <p:nvPr/>
            </p:nvCxnSpPr>
            <p:spPr>
              <a:xfrm rot="5400000" flipH="1" flipV="1">
                <a:off x="114300" y="3162300"/>
                <a:ext cx="2057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87"/>
              <p:cNvCxnSpPr/>
              <p:nvPr/>
            </p:nvCxnSpPr>
            <p:spPr>
              <a:xfrm>
                <a:off x="914400" y="4038600"/>
                <a:ext cx="28194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Arco 88"/>
              <p:cNvSpPr/>
              <p:nvPr/>
            </p:nvSpPr>
            <p:spPr>
              <a:xfrm rot="10800000">
                <a:off x="1143000" y="1143000"/>
                <a:ext cx="5029200" cy="2286000"/>
              </a:xfrm>
              <a:prstGeom prst="arc">
                <a:avLst>
                  <a:gd name="adj1" fmla="val 16128765"/>
                  <a:gd name="adj2" fmla="val 21406453"/>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2" name="Arco 89"/>
              <p:cNvSpPr/>
              <p:nvPr/>
            </p:nvSpPr>
            <p:spPr>
              <a:xfrm flipH="1">
                <a:off x="1143000" y="2971800"/>
                <a:ext cx="5029200" cy="2286000"/>
              </a:xfrm>
              <a:prstGeom prst="arc">
                <a:avLst>
                  <a:gd name="adj1" fmla="val 16128765"/>
                  <a:gd name="adj2" fmla="val 2146619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33" name="CasellaDiTesto 60"/>
            <p:cNvSpPr txBox="1"/>
            <p:nvPr/>
          </p:nvSpPr>
          <p:spPr>
            <a:xfrm>
              <a:off x="1219200" y="2362200"/>
              <a:ext cx="762000" cy="369332"/>
            </a:xfrm>
            <a:prstGeom prst="rect">
              <a:avLst/>
            </a:prstGeom>
            <a:noFill/>
          </p:spPr>
          <p:txBody>
            <a:bodyPr wrap="square" rtlCol="0">
              <a:spAutoFit/>
            </a:bodyPr>
            <a:lstStyle/>
            <a:p>
              <a:r>
                <a:rPr lang="it-IT" b="1" dirty="0" err="1" smtClean="0">
                  <a:solidFill>
                    <a:srgbClr val="0070C0"/>
                  </a:solidFill>
                </a:rPr>
                <a:t>A+B</a:t>
              </a:r>
              <a:endParaRPr lang="it-IT" b="1" dirty="0">
                <a:solidFill>
                  <a:srgbClr val="0070C0"/>
                </a:solidFill>
              </a:endParaRPr>
            </a:p>
          </p:txBody>
        </p:sp>
        <p:sp>
          <p:nvSpPr>
            <p:cNvPr id="34" name="CasellaDiTesto 62"/>
            <p:cNvSpPr txBox="1"/>
            <p:nvPr/>
          </p:nvSpPr>
          <p:spPr>
            <a:xfrm>
              <a:off x="1143000" y="3733800"/>
              <a:ext cx="762000" cy="369332"/>
            </a:xfrm>
            <a:prstGeom prst="rect">
              <a:avLst/>
            </a:prstGeom>
            <a:noFill/>
          </p:spPr>
          <p:txBody>
            <a:bodyPr wrap="square" rtlCol="0">
              <a:spAutoFit/>
            </a:bodyPr>
            <a:lstStyle/>
            <a:p>
              <a:r>
                <a:rPr lang="it-IT" b="1" dirty="0" err="1" smtClean="0">
                  <a:solidFill>
                    <a:srgbClr val="FF0000"/>
                  </a:solidFill>
                </a:rPr>
                <a:t>C+D</a:t>
              </a:r>
              <a:endParaRPr lang="it-IT" b="1" dirty="0">
                <a:solidFill>
                  <a:srgbClr val="FF0000"/>
                </a:solidFill>
              </a:endParaRPr>
            </a:p>
          </p:txBody>
        </p:sp>
        <p:sp>
          <p:nvSpPr>
            <p:cNvPr id="35" name="CasellaDiTesto 64"/>
            <p:cNvSpPr txBox="1"/>
            <p:nvPr/>
          </p:nvSpPr>
          <p:spPr>
            <a:xfrm>
              <a:off x="3124200" y="2667000"/>
              <a:ext cx="762000" cy="369332"/>
            </a:xfrm>
            <a:prstGeom prst="rect">
              <a:avLst/>
            </a:prstGeom>
            <a:noFill/>
          </p:spPr>
          <p:txBody>
            <a:bodyPr wrap="square" rtlCol="0">
              <a:spAutoFit/>
            </a:bodyPr>
            <a:lstStyle/>
            <a:p>
              <a:r>
                <a:rPr lang="it-IT" b="1" dirty="0" err="1" smtClean="0">
                  <a:solidFill>
                    <a:srgbClr val="FF0000"/>
                  </a:solidFill>
                </a:rPr>
                <a:t>C+D</a:t>
              </a:r>
              <a:endParaRPr lang="it-IT" b="1" dirty="0">
                <a:solidFill>
                  <a:srgbClr val="FF0000"/>
                </a:solidFill>
              </a:endParaRPr>
            </a:p>
          </p:txBody>
        </p:sp>
        <p:sp>
          <p:nvSpPr>
            <p:cNvPr id="36" name="CasellaDiTesto 65"/>
            <p:cNvSpPr txBox="1"/>
            <p:nvPr/>
          </p:nvSpPr>
          <p:spPr>
            <a:xfrm>
              <a:off x="3048000" y="3352800"/>
              <a:ext cx="762000" cy="369332"/>
            </a:xfrm>
            <a:prstGeom prst="rect">
              <a:avLst/>
            </a:prstGeom>
            <a:noFill/>
          </p:spPr>
          <p:txBody>
            <a:bodyPr wrap="square" rtlCol="0">
              <a:spAutoFit/>
            </a:bodyPr>
            <a:lstStyle/>
            <a:p>
              <a:r>
                <a:rPr lang="it-IT" b="1" dirty="0" err="1" smtClean="0">
                  <a:solidFill>
                    <a:srgbClr val="0070C0"/>
                  </a:solidFill>
                </a:rPr>
                <a:t>A+B</a:t>
              </a:r>
              <a:endParaRPr lang="it-IT" b="1" dirty="0">
                <a:solidFill>
                  <a:srgbClr val="0070C0"/>
                </a:solidFill>
              </a:endParaRPr>
            </a:p>
          </p:txBody>
        </p:sp>
        <p:sp>
          <p:nvSpPr>
            <p:cNvPr id="37" name="CasellaDiTesto 66"/>
            <p:cNvSpPr txBox="1"/>
            <p:nvPr/>
          </p:nvSpPr>
          <p:spPr>
            <a:xfrm>
              <a:off x="2895600" y="3974068"/>
              <a:ext cx="914400" cy="369332"/>
            </a:xfrm>
            <a:prstGeom prst="rect">
              <a:avLst/>
            </a:prstGeom>
            <a:noFill/>
          </p:spPr>
          <p:txBody>
            <a:bodyPr wrap="square" rtlCol="0">
              <a:spAutoFit/>
            </a:bodyPr>
            <a:lstStyle/>
            <a:p>
              <a:r>
                <a:rPr lang="it-IT" dirty="0" smtClean="0"/>
                <a:t>tempo</a:t>
              </a:r>
              <a:endParaRPr lang="it-IT" dirty="0"/>
            </a:p>
          </p:txBody>
        </p:sp>
        <p:sp>
          <p:nvSpPr>
            <p:cNvPr id="38" name="CasellaDiTesto 83"/>
            <p:cNvSpPr txBox="1"/>
            <p:nvPr/>
          </p:nvSpPr>
          <p:spPr>
            <a:xfrm>
              <a:off x="609600" y="2209800"/>
              <a:ext cx="914400" cy="369332"/>
            </a:xfrm>
            <a:prstGeom prst="rect">
              <a:avLst/>
            </a:prstGeom>
            <a:noFill/>
          </p:spPr>
          <p:txBody>
            <a:bodyPr wrap="square" rtlCol="0">
              <a:spAutoFit/>
            </a:bodyPr>
            <a:lstStyle/>
            <a:p>
              <a:r>
                <a:rPr lang="it-IT" dirty="0" smtClean="0"/>
                <a:t>moli</a:t>
              </a:r>
              <a:endParaRPr lang="it-IT" dirty="0"/>
            </a:p>
          </p:txBody>
        </p:sp>
      </p:grpSp>
      <p:sp>
        <p:nvSpPr>
          <p:cNvPr id="43" name="Arco 90"/>
          <p:cNvSpPr/>
          <p:nvPr/>
        </p:nvSpPr>
        <p:spPr>
          <a:xfrm rot="10800000">
            <a:off x="5320150" y="1745681"/>
            <a:ext cx="5029200" cy="1219198"/>
          </a:xfrm>
          <a:prstGeom prst="arc">
            <a:avLst>
              <a:gd name="adj1" fmla="val 16128765"/>
              <a:gd name="adj2" fmla="val 215409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4" name="Connettore 1 93"/>
          <p:cNvCxnSpPr/>
          <p:nvPr/>
        </p:nvCxnSpPr>
        <p:spPr>
          <a:xfrm flipV="1">
            <a:off x="3831954" y="2955647"/>
            <a:ext cx="3352800" cy="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nettore 1 100"/>
          <p:cNvCxnSpPr/>
          <p:nvPr/>
        </p:nvCxnSpPr>
        <p:spPr>
          <a:xfrm flipV="1">
            <a:off x="3831954" y="3412846"/>
            <a:ext cx="3352800" cy="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Arco 102"/>
          <p:cNvSpPr/>
          <p:nvPr/>
        </p:nvSpPr>
        <p:spPr>
          <a:xfrm flipH="1">
            <a:off x="5320150" y="3422082"/>
            <a:ext cx="5029200" cy="1295400"/>
          </a:xfrm>
          <a:prstGeom prst="arc">
            <a:avLst>
              <a:gd name="adj1" fmla="val 16128765"/>
              <a:gd name="adj2" fmla="val 21558951"/>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7" name="Freccia a destra 124"/>
          <p:cNvSpPr/>
          <p:nvPr/>
        </p:nvSpPr>
        <p:spPr>
          <a:xfrm>
            <a:off x="2823880" y="502452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9" name="Gruppo 175"/>
          <p:cNvGrpSpPr/>
          <p:nvPr/>
        </p:nvGrpSpPr>
        <p:grpSpPr>
          <a:xfrm>
            <a:off x="385480" y="4376820"/>
            <a:ext cx="2438400" cy="1676400"/>
            <a:chOff x="457200" y="3429000"/>
            <a:chExt cx="2438400" cy="1676400"/>
          </a:xfrm>
        </p:grpSpPr>
        <p:sp>
          <p:nvSpPr>
            <p:cNvPr id="50" name="Rettangolo 121"/>
            <p:cNvSpPr/>
            <p:nvPr/>
          </p:nvSpPr>
          <p:spPr>
            <a:xfrm>
              <a:off x="457200" y="3429000"/>
              <a:ext cx="2438400" cy="1676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126"/>
            <p:cNvSpPr/>
            <p:nvPr/>
          </p:nvSpPr>
          <p:spPr>
            <a:xfrm>
              <a:off x="609600" y="35814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127"/>
            <p:cNvSpPr/>
            <p:nvPr/>
          </p:nvSpPr>
          <p:spPr>
            <a:xfrm>
              <a:off x="762000" y="4038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128"/>
            <p:cNvSpPr/>
            <p:nvPr/>
          </p:nvSpPr>
          <p:spPr>
            <a:xfrm>
              <a:off x="2133600" y="37338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129"/>
            <p:cNvSpPr/>
            <p:nvPr/>
          </p:nvSpPr>
          <p:spPr>
            <a:xfrm>
              <a:off x="762000" y="47244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130"/>
            <p:cNvSpPr/>
            <p:nvPr/>
          </p:nvSpPr>
          <p:spPr>
            <a:xfrm>
              <a:off x="1447800" y="45720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131"/>
            <p:cNvSpPr/>
            <p:nvPr/>
          </p:nvSpPr>
          <p:spPr>
            <a:xfrm>
              <a:off x="2438400" y="41910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132"/>
            <p:cNvSpPr/>
            <p:nvPr/>
          </p:nvSpPr>
          <p:spPr>
            <a:xfrm>
              <a:off x="2057400" y="4800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133"/>
            <p:cNvSpPr/>
            <p:nvPr/>
          </p:nvSpPr>
          <p:spPr>
            <a:xfrm>
              <a:off x="1447800" y="37338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134"/>
            <p:cNvSpPr/>
            <p:nvPr/>
          </p:nvSpPr>
          <p:spPr>
            <a:xfrm>
              <a:off x="2590800" y="3657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135"/>
            <p:cNvSpPr/>
            <p:nvPr/>
          </p:nvSpPr>
          <p:spPr>
            <a:xfrm>
              <a:off x="533400" y="4419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Ovale 136"/>
            <p:cNvSpPr/>
            <p:nvPr/>
          </p:nvSpPr>
          <p:spPr>
            <a:xfrm>
              <a:off x="1905000" y="41148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Ovale 137"/>
            <p:cNvSpPr/>
            <p:nvPr/>
          </p:nvSpPr>
          <p:spPr>
            <a:xfrm>
              <a:off x="1219200" y="4038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Ovale 138"/>
            <p:cNvSpPr/>
            <p:nvPr/>
          </p:nvSpPr>
          <p:spPr>
            <a:xfrm>
              <a:off x="2438400" y="46482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139"/>
            <p:cNvSpPr/>
            <p:nvPr/>
          </p:nvSpPr>
          <p:spPr>
            <a:xfrm>
              <a:off x="2057400" y="4419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8" name="Freccia a destra 125"/>
          <p:cNvSpPr/>
          <p:nvPr/>
        </p:nvSpPr>
        <p:spPr>
          <a:xfrm rot="10800000">
            <a:off x="5829172" y="502452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9" name="Gruppo 176"/>
          <p:cNvGrpSpPr/>
          <p:nvPr/>
        </p:nvGrpSpPr>
        <p:grpSpPr>
          <a:xfrm>
            <a:off x="3390772" y="4376820"/>
            <a:ext cx="2438400" cy="1676400"/>
            <a:chOff x="3429000" y="3429000"/>
            <a:chExt cx="2438400" cy="1676400"/>
          </a:xfrm>
        </p:grpSpPr>
        <p:sp>
          <p:nvSpPr>
            <p:cNvPr id="107" name="Rettangolo 122"/>
            <p:cNvSpPr/>
            <p:nvPr/>
          </p:nvSpPr>
          <p:spPr>
            <a:xfrm>
              <a:off x="3429000" y="3429000"/>
              <a:ext cx="2438400" cy="1676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Ovale 168"/>
            <p:cNvSpPr/>
            <p:nvPr/>
          </p:nvSpPr>
          <p:spPr>
            <a:xfrm>
              <a:off x="3581400" y="3581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Ovale 169"/>
            <p:cNvSpPr/>
            <p:nvPr/>
          </p:nvSpPr>
          <p:spPr>
            <a:xfrm>
              <a:off x="3657600" y="4800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Ovale 170"/>
            <p:cNvSpPr/>
            <p:nvPr/>
          </p:nvSpPr>
          <p:spPr>
            <a:xfrm>
              <a:off x="4267200" y="4572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Ovale 171"/>
            <p:cNvSpPr/>
            <p:nvPr/>
          </p:nvSpPr>
          <p:spPr>
            <a:xfrm>
              <a:off x="5334000" y="4114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Ovale 172"/>
            <p:cNvSpPr/>
            <p:nvPr/>
          </p:nvSpPr>
          <p:spPr>
            <a:xfrm>
              <a:off x="5562600" y="46482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Ovale 173"/>
            <p:cNvSpPr/>
            <p:nvPr/>
          </p:nvSpPr>
          <p:spPr>
            <a:xfrm>
              <a:off x="5562600" y="3657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Ovale 174"/>
            <p:cNvSpPr/>
            <p:nvPr/>
          </p:nvSpPr>
          <p:spPr>
            <a:xfrm>
              <a:off x="4648200" y="4038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Ovale 141"/>
            <p:cNvSpPr/>
            <p:nvPr/>
          </p:nvSpPr>
          <p:spPr>
            <a:xfrm>
              <a:off x="3733800" y="4038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Ovale 142"/>
            <p:cNvSpPr/>
            <p:nvPr/>
          </p:nvSpPr>
          <p:spPr>
            <a:xfrm>
              <a:off x="5105400" y="3733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Ovale 146"/>
            <p:cNvSpPr/>
            <p:nvPr/>
          </p:nvSpPr>
          <p:spPr>
            <a:xfrm>
              <a:off x="4724400" y="47244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Ovale 147"/>
            <p:cNvSpPr/>
            <p:nvPr/>
          </p:nvSpPr>
          <p:spPr>
            <a:xfrm>
              <a:off x="4267200" y="37338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Ovale 149"/>
            <p:cNvSpPr/>
            <p:nvPr/>
          </p:nvSpPr>
          <p:spPr>
            <a:xfrm>
              <a:off x="3505200" y="4419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3" name="Ovale 151"/>
            <p:cNvSpPr/>
            <p:nvPr/>
          </p:nvSpPr>
          <p:spPr>
            <a:xfrm>
              <a:off x="4038600" y="41910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Ovale 153"/>
            <p:cNvSpPr/>
            <p:nvPr/>
          </p:nvSpPr>
          <p:spPr>
            <a:xfrm>
              <a:off x="5029200" y="4419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5" name="Gruppo 177"/>
          <p:cNvGrpSpPr/>
          <p:nvPr/>
        </p:nvGrpSpPr>
        <p:grpSpPr>
          <a:xfrm>
            <a:off x="6362572" y="4376820"/>
            <a:ext cx="2438400" cy="1676400"/>
            <a:chOff x="6400800" y="3429000"/>
            <a:chExt cx="2438400" cy="1676400"/>
          </a:xfrm>
        </p:grpSpPr>
        <p:sp>
          <p:nvSpPr>
            <p:cNvPr id="116" name="Rettangolo 123"/>
            <p:cNvSpPr/>
            <p:nvPr/>
          </p:nvSpPr>
          <p:spPr>
            <a:xfrm>
              <a:off x="6400800" y="3429000"/>
              <a:ext cx="2438400" cy="16764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Ovale 154"/>
            <p:cNvSpPr/>
            <p:nvPr/>
          </p:nvSpPr>
          <p:spPr>
            <a:xfrm>
              <a:off x="6629400" y="3581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Ovale 155"/>
            <p:cNvSpPr/>
            <p:nvPr/>
          </p:nvSpPr>
          <p:spPr>
            <a:xfrm>
              <a:off x="7010400" y="41148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Ovale 156"/>
            <p:cNvSpPr/>
            <p:nvPr/>
          </p:nvSpPr>
          <p:spPr>
            <a:xfrm>
              <a:off x="8153400" y="38862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Ovale 157"/>
            <p:cNvSpPr/>
            <p:nvPr/>
          </p:nvSpPr>
          <p:spPr>
            <a:xfrm>
              <a:off x="6705600" y="4800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Ovale 158"/>
            <p:cNvSpPr/>
            <p:nvPr/>
          </p:nvSpPr>
          <p:spPr>
            <a:xfrm>
              <a:off x="7162800" y="4572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Ovale 159"/>
            <p:cNvSpPr/>
            <p:nvPr/>
          </p:nvSpPr>
          <p:spPr>
            <a:xfrm>
              <a:off x="8610600" y="4191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Ovale 160"/>
            <p:cNvSpPr/>
            <p:nvPr/>
          </p:nvSpPr>
          <p:spPr>
            <a:xfrm>
              <a:off x="8305800" y="4800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4" name="Ovale 161"/>
            <p:cNvSpPr/>
            <p:nvPr/>
          </p:nvSpPr>
          <p:spPr>
            <a:xfrm>
              <a:off x="7772400" y="3657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Ovale 162"/>
            <p:cNvSpPr/>
            <p:nvPr/>
          </p:nvSpPr>
          <p:spPr>
            <a:xfrm>
              <a:off x="8610600" y="3657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Ovale 163"/>
            <p:cNvSpPr/>
            <p:nvPr/>
          </p:nvSpPr>
          <p:spPr>
            <a:xfrm>
              <a:off x="6553200" y="4191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Ovale 164"/>
            <p:cNvSpPr/>
            <p:nvPr/>
          </p:nvSpPr>
          <p:spPr>
            <a:xfrm>
              <a:off x="7620000" y="4191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Ovale 165"/>
            <p:cNvSpPr/>
            <p:nvPr/>
          </p:nvSpPr>
          <p:spPr>
            <a:xfrm>
              <a:off x="7239000" y="3810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Ovale 166"/>
            <p:cNvSpPr/>
            <p:nvPr/>
          </p:nvSpPr>
          <p:spPr>
            <a:xfrm>
              <a:off x="8153400" y="4419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Ovale 167"/>
            <p:cNvSpPr/>
            <p:nvPr/>
          </p:nvSpPr>
          <p:spPr>
            <a:xfrm>
              <a:off x="7772400" y="4724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330211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179110" y="758671"/>
                <a:ext cx="896489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Quando tutti i componenti della reazione sono in fase gassosa (o tutti in soluzione...), la costante di equilibrio considera la concentrazione (o pressione per i gas) di tutti i componenti.</a:t>
                </a:r>
              </a:p>
              <a:p>
                <a:pPr marL="0" indent="0">
                  <a:lnSpc>
                    <a:spcPct val="120000"/>
                  </a:lnSpc>
                  <a:spcBef>
                    <a:spcPts val="0"/>
                  </a:spcBef>
                  <a:spcAft>
                    <a:spcPts val="1200"/>
                  </a:spcAft>
                  <a:buNone/>
                </a:pPr>
                <a:r>
                  <a:rPr lang="it-IT" sz="1800" dirty="0" smtClean="0"/>
                  <a:t>Nel </a:t>
                </a:r>
                <a:r>
                  <a:rPr lang="it-IT" sz="1800" dirty="0"/>
                  <a:t>caso di reazioni che presentano reagenti o prodotti in </a:t>
                </a:r>
                <a:r>
                  <a:rPr lang="it-IT" sz="1800" dirty="0" smtClean="0"/>
                  <a:t>fasi diverse (reazioni in fase eterogenea), i componenti in fase condensata (generalmente solidi) hanno una "concentrazione costante</a:t>
                </a:r>
                <a:r>
                  <a:rPr lang="it-IT" sz="1800" dirty="0"/>
                  <a:t> "</a:t>
                </a:r>
                <a:r>
                  <a:rPr lang="it-IT" sz="1800" dirty="0" smtClean="0"/>
                  <a:t>, che può essere inclusa nella costante di reazione.</a:t>
                </a:r>
              </a:p>
              <a:p>
                <a:pPr marL="0" indent="0">
                  <a:lnSpc>
                    <a:spcPct val="120000"/>
                  </a:lnSpc>
                  <a:spcBef>
                    <a:spcPts val="0"/>
                  </a:spcBef>
                  <a:spcAft>
                    <a:spcPts val="1800"/>
                  </a:spcAft>
                  <a:buNone/>
                </a:pPr>
                <a:r>
                  <a:rPr lang="it-IT" sz="1800" i="1" dirty="0" smtClean="0"/>
                  <a:t>Ad esempio:</a:t>
                </a:r>
                <a:r>
                  <a:rPr lang="it-IT" sz="1800" dirty="0" smtClean="0"/>
                  <a:t> </a:t>
                </a:r>
                <a:r>
                  <a:rPr lang="it-IT" sz="1800" i="1" dirty="0" smtClean="0"/>
                  <a:t>Per la reazione</a:t>
                </a:r>
                <a:r>
                  <a:rPr lang="it-IT" sz="1800" dirty="0" smtClean="0"/>
                  <a:t>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𝐶</m:t>
                        </m:r>
                      </m:e>
                      <m:sub>
                        <m:r>
                          <a:rPr lang="it-IT" sz="1800" b="0" i="1" smtClean="0">
                            <a:latin typeface="Cambria Math" panose="02040503050406030204" pitchFamily="18" charset="0"/>
                          </a:rPr>
                          <m:t>(</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r>
                      <a:rPr lang="it-IT" sz="1800" b="0" i="1" smtClean="0">
                        <a:latin typeface="Cambria Math" panose="02040503050406030204" pitchFamily="18" charset="0"/>
                      </a:rPr>
                      <m:t>+</m:t>
                    </m:r>
                    <m:r>
                      <a:rPr lang="it-IT" sz="1800" b="0" i="1" smtClean="0">
                        <a:latin typeface="Cambria Math" panose="02040503050406030204" pitchFamily="18" charset="0"/>
                      </a:rPr>
                      <m:t>𝐶</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2(</m:t>
                        </m:r>
                        <m:r>
                          <a:rPr lang="it-IT" sz="1800" b="0" i="1" smtClean="0">
                            <a:latin typeface="Cambria Math" panose="02040503050406030204" pitchFamily="18" charset="0"/>
                          </a:rPr>
                          <m:t>𝑔</m:t>
                        </m:r>
                        <m:r>
                          <a:rPr lang="it-IT" sz="1800" b="0" i="1" smtClean="0">
                            <a:latin typeface="Cambria Math" panose="02040503050406030204" pitchFamily="18" charset="0"/>
                          </a:rPr>
                          <m:t>)</m:t>
                        </m:r>
                      </m:sub>
                    </m:sSub>
                    <m:r>
                      <a:rPr lang="it-IT" sz="1800" b="0" i="1" smtClean="0">
                        <a:latin typeface="Cambria Math" panose="02040503050406030204" pitchFamily="18" charset="0"/>
                        <a:ea typeface="Cambria Math" panose="02040503050406030204" pitchFamily="18" charset="0"/>
                      </a:rPr>
                      <m:t>⇌2 </m:t>
                    </m:r>
                    <m:r>
                      <a:rPr lang="it-IT" sz="1800" b="0" i="1" smtClean="0">
                        <a:latin typeface="Cambria Math" panose="02040503050406030204" pitchFamily="18" charset="0"/>
                        <a:ea typeface="Cambria Math" panose="02040503050406030204" pitchFamily="18" charset="0"/>
                      </a:rPr>
                      <m:t>𝐶</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𝑂</m:t>
                        </m:r>
                      </m:e>
                      <m: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𝑔</m:t>
                        </m:r>
                        <m:r>
                          <a:rPr lang="it-IT" sz="1800" b="0" i="1" smtClean="0">
                            <a:latin typeface="Cambria Math" panose="02040503050406030204" pitchFamily="18" charset="0"/>
                            <a:ea typeface="Cambria Math" panose="02040503050406030204" pitchFamily="18" charset="0"/>
                          </a:rPr>
                          <m:t>)</m:t>
                        </m:r>
                      </m:sub>
                    </m:sSub>
                  </m:oMath>
                </a14:m>
                <a:r>
                  <a:rPr lang="it-IT" sz="1800" dirty="0" smtClean="0"/>
                  <a:t>    </a:t>
                </a:r>
                <a:r>
                  <a:rPr lang="it-IT" sz="1800" i="1" dirty="0" smtClean="0"/>
                  <a:t>la costante di equilibrio può essere scritta come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𝐾</m:t>
                        </m:r>
                      </m:e>
                      <m:sub>
                        <m:r>
                          <a:rPr lang="it-IT" sz="1800" b="0" i="1" smtClean="0">
                            <a:latin typeface="Cambria Math" panose="02040503050406030204" pitchFamily="18" charset="0"/>
                          </a:rPr>
                          <m:t>𝑐</m:t>
                        </m:r>
                      </m:sub>
                    </m:sSub>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sSup>
                          <m:sSupPr>
                            <m:ctrlPr>
                              <a:rPr lang="it-IT" sz="1800" b="0" i="1" smtClean="0">
                                <a:latin typeface="Cambria Math" panose="02040503050406030204" pitchFamily="18" charset="0"/>
                              </a:rPr>
                            </m:ctrlPr>
                          </m:sSupPr>
                          <m:e>
                            <m:d>
                              <m:dPr>
                                <m:begChr m:val="["/>
                                <m:endChr m:val="]"/>
                                <m:ctrlPr>
                                  <a:rPr lang="it-IT" sz="1800" b="0" i="1" smtClean="0">
                                    <a:latin typeface="Cambria Math" panose="02040503050406030204" pitchFamily="18" charset="0"/>
                                  </a:rPr>
                                </m:ctrlPr>
                              </m:dPr>
                              <m:e>
                                <m:r>
                                  <a:rPr lang="it-IT" sz="1800" b="0" i="1" smtClean="0">
                                    <a:latin typeface="Cambria Math" panose="02040503050406030204" pitchFamily="18" charset="0"/>
                                  </a:rPr>
                                  <m:t>𝐶𝑂</m:t>
                                </m:r>
                              </m:e>
                            </m:d>
                          </m:e>
                          <m:sup>
                            <m:r>
                              <a:rPr lang="it-IT" sz="1800" b="0" i="1" smtClean="0">
                                <a:latin typeface="Cambria Math" panose="02040503050406030204" pitchFamily="18" charset="0"/>
                              </a:rPr>
                              <m:t>2</m:t>
                            </m:r>
                          </m:sup>
                        </m:sSup>
                      </m:num>
                      <m:den>
                        <m:d>
                          <m:dPr>
                            <m:begChr m:val="["/>
                            <m:endChr m:val="]"/>
                            <m:ctrlPr>
                              <a:rPr lang="it-IT" sz="1800" b="0" i="1" smtClean="0">
                                <a:latin typeface="Cambria Math" panose="02040503050406030204" pitchFamily="18" charset="0"/>
                              </a:rPr>
                            </m:ctrlPr>
                          </m:dPr>
                          <m:e>
                            <m:r>
                              <a:rPr lang="it-IT" sz="1800" i="1">
                                <a:latin typeface="Cambria Math" panose="02040503050406030204" pitchFamily="18" charset="0"/>
                              </a:rPr>
                              <m:t>𝐶</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e>
                        </m:d>
                      </m:den>
                    </m:f>
                  </m:oMath>
                </a14:m>
                <a:r>
                  <a:rPr lang="it-IT" sz="1800" i="1" dirty="0" smtClean="0"/>
                  <a:t>   ,   mentre la concentrazione del reagente solido (in questo caso C) viene considerata costante e viene inclusa nel valore di K</a:t>
                </a:r>
                <a:r>
                  <a:rPr lang="it-IT" sz="1800" i="1" baseline="-25000" dirty="0" smtClean="0"/>
                  <a:t>P</a:t>
                </a:r>
                <a:r>
                  <a:rPr lang="it-IT" sz="1800" i="1" dirty="0" smtClean="0"/>
                  <a:t>.</a:t>
                </a:r>
                <a:r>
                  <a:rPr lang="it-IT" sz="1800" dirty="0" smtClean="0"/>
                  <a:t> </a:t>
                </a:r>
                <a:endParaRPr lang="it-IT" sz="1800" b="1"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179110" y="758671"/>
                <a:ext cx="8964890" cy="974768"/>
              </a:xfrm>
              <a:prstGeom prst="rect">
                <a:avLst/>
              </a:prstGeom>
              <a:blipFill>
                <a:blip r:embed="rId2"/>
                <a:stretch>
                  <a:fillRect l="-544" b="-236875"/>
                </a:stretch>
              </a:blipFill>
            </p:spPr>
            <p:txBody>
              <a:bodyPr/>
              <a:lstStyle/>
              <a:p>
                <a:r>
                  <a:rPr lang="it-IT">
                    <a:noFill/>
                  </a:rPr>
                  <a:t> </a:t>
                </a:r>
              </a:p>
            </p:txBody>
          </p:sp>
        </mc:Fallback>
      </mc:AlternateContent>
      <p:sp>
        <p:nvSpPr>
          <p:cNvPr id="2" name="Title 1"/>
          <p:cNvSpPr>
            <a:spLocks noGrp="1"/>
          </p:cNvSpPr>
          <p:nvPr>
            <p:ph type="title"/>
          </p:nvPr>
        </p:nvSpPr>
        <p:spPr>
          <a:xfrm>
            <a:off x="325686" y="0"/>
            <a:ext cx="8070477" cy="809251"/>
          </a:xfrm>
        </p:spPr>
        <p:txBody>
          <a:bodyPr>
            <a:normAutofit/>
          </a:bodyPr>
          <a:lstStyle/>
          <a:p>
            <a:r>
              <a:rPr lang="it-IT" sz="3200" dirty="0" smtClean="0">
                <a:solidFill>
                  <a:srgbClr val="0070C0"/>
                </a:solidFill>
              </a:rPr>
              <a:t>Equilibri eterogenei</a:t>
            </a:r>
            <a:endParaRPr lang="it-IT" sz="3200" dirty="0">
              <a:solidFill>
                <a:srgbClr val="0070C0"/>
              </a:solidFill>
            </a:endParaRPr>
          </a:p>
        </p:txBody>
      </p:sp>
      <p:sp>
        <p:nvSpPr>
          <p:cNvPr id="6" name="Content Placeholder 2"/>
          <p:cNvSpPr txBox="1">
            <a:spLocks/>
          </p:cNvSpPr>
          <p:nvPr/>
        </p:nvSpPr>
        <p:spPr>
          <a:xfrm>
            <a:off x="417843" y="4105375"/>
            <a:ext cx="407186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Questo significa che un aumento della quantità di reagente solido non fa variare la posizione dell’equilibrio della reazione, perchè la sua concentrazione rimane costante.</a:t>
            </a:r>
          </a:p>
          <a:p>
            <a:pPr marL="0" indent="0">
              <a:lnSpc>
                <a:spcPct val="120000"/>
              </a:lnSpc>
              <a:spcBef>
                <a:spcPts val="0"/>
              </a:spcBef>
              <a:spcAft>
                <a:spcPts val="600"/>
              </a:spcAft>
              <a:buNone/>
            </a:pPr>
            <a:r>
              <a:rPr lang="it-IT" sz="1800" b="1" dirty="0" smtClean="0"/>
              <a:t>L’aggiunta/rimozione di composti solidi non modifica l’equilibrio della reazione!</a:t>
            </a:r>
          </a:p>
          <a:p>
            <a:pPr marL="0" indent="0">
              <a:lnSpc>
                <a:spcPct val="120000"/>
              </a:lnSpc>
              <a:spcBef>
                <a:spcPts val="0"/>
              </a:spcBef>
              <a:spcAft>
                <a:spcPts val="600"/>
              </a:spcAft>
              <a:buNone/>
            </a:pPr>
            <a:r>
              <a:rPr lang="it-IT" sz="1800" dirty="0" smtClean="0"/>
              <a:t> </a:t>
            </a:r>
            <a:endParaRPr lang="it-IT" sz="1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48" y="4178527"/>
            <a:ext cx="4397143" cy="2288571"/>
          </a:xfrm>
          <a:prstGeom prst="rect">
            <a:avLst/>
          </a:prstGeom>
        </p:spPr>
      </p:pic>
    </p:spTree>
    <p:extLst>
      <p:ext uri="{BB962C8B-B14F-4D97-AF65-F5344CB8AC3E}">
        <p14:creationId xmlns:p14="http://schemas.microsoft.com/office/powerpoint/2010/main" val="487397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517710" y="223924"/>
            <a:ext cx="8132176" cy="6469484"/>
            <a:chOff x="517710" y="223924"/>
            <a:chExt cx="8132176" cy="6469484"/>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17710" y="223924"/>
                  <a:ext cx="813217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a:t>
                  </a:r>
                  <a:r>
                    <a:rPr lang="it-IT" sz="1700" i="1" dirty="0"/>
                    <a:t>La </a:t>
                  </a:r>
                  <a:r>
                    <a:rPr lang="it-IT" sz="1700" i="1" dirty="0" smtClean="0"/>
                    <a:t>costante K</a:t>
                  </a:r>
                  <a:r>
                    <a:rPr lang="it-IT" sz="1700" i="1" baseline="-25000" dirty="0" smtClean="0"/>
                    <a:t>c</a:t>
                  </a:r>
                  <a:r>
                    <a:rPr lang="it-IT" sz="1700" i="1" dirty="0" smtClean="0"/>
                    <a:t> </a:t>
                  </a:r>
                  <a:r>
                    <a:rPr lang="it-IT" sz="1700" i="1" dirty="0"/>
                    <a:t>per la </a:t>
                  </a:r>
                  <a:r>
                    <a:rPr lang="it-IT" sz="1700" i="1" dirty="0" smtClean="0"/>
                    <a:t>reazione:   </a:t>
                  </a:r>
                  <a14:m>
                    <m:oMath xmlns:m="http://schemas.openxmlformats.org/officeDocument/2006/math">
                      <m:r>
                        <a:rPr lang="it-IT" sz="1700" i="1" smtClean="0">
                          <a:latin typeface="Cambria Math" panose="02040503050406030204" pitchFamily="18" charset="0"/>
                        </a:rPr>
                        <m:t>2</m:t>
                      </m:r>
                      <m:r>
                        <a:rPr lang="it-IT" sz="1700" b="0" i="1" smtClean="0">
                          <a:latin typeface="Cambria Math" panose="02040503050406030204" pitchFamily="18" charset="0"/>
                        </a:rPr>
                        <m:t> </m:t>
                      </m:r>
                      <m:r>
                        <a:rPr lang="it-IT" sz="1700" i="1" smtClean="0">
                          <a:latin typeface="Cambria Math" panose="02040503050406030204" pitchFamily="18" charset="0"/>
                        </a:rPr>
                        <m:t>𝑆</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rPr>
                        <m:t>+</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ea typeface="Cambria Math" panose="02040503050406030204" pitchFamily="18" charset="0"/>
                        </a:rPr>
                        <m:t> </m:t>
                      </m:r>
                      <m:r>
                        <a:rPr lang="it-IT" sz="1700" i="1" smtClean="0">
                          <a:latin typeface="Cambria Math" panose="02040503050406030204" pitchFamily="18" charset="0"/>
                        </a:rPr>
                        <m:t>2</m:t>
                      </m:r>
                      <m:r>
                        <a:rPr lang="it-IT" sz="1700" b="0" i="1" smtClean="0">
                          <a:latin typeface="Cambria Math" panose="02040503050406030204" pitchFamily="18" charset="0"/>
                        </a:rPr>
                        <m:t> </m:t>
                      </m:r>
                      <m:r>
                        <a:rPr lang="it-IT" sz="1700" i="1" smtClean="0">
                          <a:latin typeface="Cambria Math" panose="02040503050406030204" pitchFamily="18" charset="0"/>
                        </a:rPr>
                        <m:t>𝑆</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3</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oMath>
                  </a14:m>
                  <a:r>
                    <a:rPr lang="it-IT" sz="1700" i="1" dirty="0" smtClean="0"/>
                    <a:t>   vale </a:t>
                  </a:r>
                  <a:r>
                    <a:rPr lang="it-IT" sz="1700" i="1" dirty="0"/>
                    <a:t>25.0 a 1000 K. In un recipiente di 2.5 L </a:t>
                  </a:r>
                  <a:r>
                    <a:rPr lang="it-IT" sz="1700" i="1" dirty="0" smtClean="0"/>
                    <a:t>si introducono </a:t>
                  </a:r>
                  <a:r>
                    <a:rPr lang="it-IT" sz="1700" i="1" dirty="0"/>
                    <a:t>0.16 mol di SO</a:t>
                  </a:r>
                  <a:r>
                    <a:rPr lang="it-IT" sz="1700" i="1" baseline="-25000" dirty="0"/>
                    <a:t>3</a:t>
                  </a:r>
                  <a:r>
                    <a:rPr lang="it-IT" sz="1700" i="1" dirty="0"/>
                    <a:t>, </a:t>
                  </a:r>
                  <a:r>
                    <a:rPr lang="it-IT" sz="1700" i="1" dirty="0" smtClean="0"/>
                    <a:t>0.16 moli </a:t>
                  </a:r>
                  <a:r>
                    <a:rPr lang="it-IT" sz="1700" i="1" dirty="0"/>
                    <a:t>di SO</a:t>
                  </a:r>
                  <a:r>
                    <a:rPr lang="it-IT" sz="1700" i="1" baseline="-25000" dirty="0"/>
                    <a:t>2</a:t>
                  </a:r>
                  <a:r>
                    <a:rPr lang="it-IT" sz="1700" i="1" dirty="0"/>
                    <a:t>, 0.10 moli di </a:t>
                  </a:r>
                  <a:r>
                    <a:rPr lang="it-IT" sz="1700" i="1" dirty="0" smtClean="0"/>
                    <a:t>O</a:t>
                  </a:r>
                  <a:r>
                    <a:rPr lang="it-IT" sz="1700" i="1" baseline="-25000" dirty="0" smtClean="0"/>
                    <a:t>2</a:t>
                  </a:r>
                  <a:r>
                    <a:rPr lang="it-IT" sz="1700" i="1" dirty="0" smtClean="0"/>
                    <a:t>. </a:t>
                  </a:r>
                </a:p>
                <a:p>
                  <a:pPr marL="0" indent="0">
                    <a:lnSpc>
                      <a:spcPct val="120000"/>
                    </a:lnSpc>
                    <a:spcBef>
                      <a:spcPts val="0"/>
                    </a:spcBef>
                    <a:buNone/>
                  </a:pPr>
                  <a:r>
                    <a:rPr lang="it-IT" sz="1700" i="1" dirty="0" smtClean="0"/>
                    <a:t>a</a:t>
                  </a:r>
                  <a:r>
                    <a:rPr lang="it-IT" sz="1700" i="1" dirty="0"/>
                    <a:t>) Si valuti se la reazione è all’equilibrio e se non è così in quale direzione </a:t>
                  </a:r>
                  <a:r>
                    <a:rPr lang="it-IT" sz="1700" i="1" dirty="0" smtClean="0"/>
                    <a:t>si sposterà.</a:t>
                  </a:r>
                  <a:endParaRPr lang="it-IT" sz="1700" i="1" dirty="0"/>
                </a:p>
                <a:p>
                  <a:pPr marL="0" indent="0">
                    <a:lnSpc>
                      <a:spcPct val="120000"/>
                    </a:lnSpc>
                    <a:spcBef>
                      <a:spcPts val="0"/>
                    </a:spcBef>
                    <a:buNone/>
                  </a:pPr>
                  <a:r>
                    <a:rPr lang="it-IT" sz="1700" i="1" dirty="0"/>
                    <a:t>Come si modifica l’equilibrio nei seguenti casi</a:t>
                  </a:r>
                  <a:r>
                    <a:rPr lang="it-IT" sz="1700" i="1" dirty="0" smtClean="0"/>
                    <a:t>:</a:t>
                  </a:r>
                  <a:endParaRPr lang="it-IT" sz="1700" i="1" dirty="0"/>
                </a:p>
                <a:p>
                  <a:pPr marL="0" indent="0">
                    <a:lnSpc>
                      <a:spcPct val="120000"/>
                    </a:lnSpc>
                    <a:spcBef>
                      <a:spcPts val="0"/>
                    </a:spcBef>
                    <a:buNone/>
                  </a:pPr>
                  <a:r>
                    <a:rPr lang="it-IT" sz="1700" i="1" dirty="0"/>
                    <a:t>b) aumentando la concentrazione di SO</a:t>
                  </a:r>
                  <a:r>
                    <a:rPr lang="it-IT" sz="1700" i="1" baseline="-25000" dirty="0"/>
                    <a:t>2</a:t>
                  </a:r>
                  <a:r>
                    <a:rPr lang="it-IT" sz="1700" i="1" dirty="0"/>
                    <a:t>;</a:t>
                  </a:r>
                </a:p>
                <a:p>
                  <a:pPr marL="0" indent="0">
                    <a:lnSpc>
                      <a:spcPct val="120000"/>
                    </a:lnSpc>
                    <a:spcBef>
                      <a:spcPts val="0"/>
                    </a:spcBef>
                    <a:buNone/>
                  </a:pPr>
                  <a:r>
                    <a:rPr lang="it-IT" sz="1700" i="1" dirty="0"/>
                    <a:t>c) riducendo il volume del contenitore.</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7710" y="223924"/>
                  <a:ext cx="8132176" cy="974768"/>
                </a:xfrm>
                <a:prstGeom prst="rect">
                  <a:avLst/>
                </a:prstGeom>
                <a:blipFill>
                  <a:blip r:embed="rId25"/>
                  <a:stretch>
                    <a:fillRect l="-525" b="-109375"/>
                  </a:stretch>
                </a:blipFill>
              </p:spPr>
              <p:txBody>
                <a:bodyPr/>
                <a:lstStyle/>
                <a:p>
                  <a:r>
                    <a:rPr lang="it-IT">
                      <a:noFill/>
                    </a:rPr>
                    <a:t> </a:t>
                  </a:r>
                </a:p>
              </p:txBody>
            </p:sp>
          </mc:Fallback>
        </mc:AlternateContent>
        <p:sp>
          <p:nvSpPr>
            <p:cNvPr id="2" name="Rettangolo 1"/>
            <p:cNvSpPr/>
            <p:nvPr/>
          </p:nvSpPr>
          <p:spPr>
            <a:xfrm>
              <a:off x="2459736" y="5888736"/>
              <a:ext cx="2724670" cy="80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212109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 name="Table 133"/>
          <p:cNvGraphicFramePr>
            <a:graphicFrameLocks noGrp="1"/>
          </p:cNvGraphicFramePr>
          <p:nvPr>
            <p:extLst>
              <p:ext uri="{D42A27DB-BD31-4B8C-83A1-F6EECF244321}">
                <p14:modId xmlns:p14="http://schemas.microsoft.com/office/powerpoint/2010/main" val="385331979"/>
              </p:ext>
            </p:extLst>
          </p:nvPr>
        </p:nvGraphicFramePr>
        <p:xfrm>
          <a:off x="480987" y="3195535"/>
          <a:ext cx="4813147" cy="1854600"/>
        </p:xfrm>
        <a:graphic>
          <a:graphicData uri="http://schemas.openxmlformats.org/drawingml/2006/table">
            <a:tbl>
              <a:tblPr firstRow="1" bandRow="1">
                <a:tableStyleId>{5C22544A-7EE6-4342-B048-85BDC9FD1C3A}</a:tableStyleId>
              </a:tblPr>
              <a:tblGrid>
                <a:gridCol w="455872">
                  <a:extLst>
                    <a:ext uri="{9D8B030D-6E8A-4147-A177-3AD203B41FA5}">
                      <a16:colId xmlns:a16="http://schemas.microsoft.com/office/drawing/2014/main" val="1399801784"/>
                    </a:ext>
                  </a:extLst>
                </a:gridCol>
                <a:gridCol w="1452425">
                  <a:extLst>
                    <a:ext uri="{9D8B030D-6E8A-4147-A177-3AD203B41FA5}">
                      <a16:colId xmlns:a16="http://schemas.microsoft.com/office/drawing/2014/main" val="2475828323"/>
                    </a:ext>
                  </a:extLst>
                </a:gridCol>
                <a:gridCol w="1452425">
                  <a:extLst>
                    <a:ext uri="{9D8B030D-6E8A-4147-A177-3AD203B41FA5}">
                      <a16:colId xmlns:a16="http://schemas.microsoft.com/office/drawing/2014/main" val="1354173829"/>
                    </a:ext>
                  </a:extLst>
                </a:gridCol>
                <a:gridCol w="1452425">
                  <a:extLst>
                    <a:ext uri="{9D8B030D-6E8A-4147-A177-3AD203B41FA5}">
                      <a16:colId xmlns:a16="http://schemas.microsoft.com/office/drawing/2014/main" val="1084389439"/>
                    </a:ext>
                  </a:extLst>
                </a:gridCol>
              </a:tblGrid>
              <a:tr h="463650">
                <a:tc gridSpan="4">
                  <a:txBody>
                    <a:bodyPr/>
                    <a:lstStyle/>
                    <a:p>
                      <a:r>
                        <a:rPr lang="it-IT" dirty="0" smtClean="0"/>
                        <a:t> </a:t>
                      </a:r>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746383746"/>
                  </a:ext>
                </a:extLst>
              </a:tr>
              <a:tr h="463650">
                <a:tc>
                  <a:txBody>
                    <a:bodyPr/>
                    <a:lstStyle/>
                    <a:p>
                      <a:pPr algn="ctr"/>
                      <a:r>
                        <a:rPr lang="it-IT" b="1" i="1" dirty="0" smtClean="0">
                          <a:solidFill>
                            <a:schemeClr val="accent1">
                              <a:lumMod val="50000"/>
                            </a:schemeClr>
                          </a:solidFill>
                        </a:rPr>
                        <a:t>I</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230777801"/>
                  </a:ext>
                </a:extLst>
              </a:tr>
              <a:tr h="463650">
                <a:tc>
                  <a:txBody>
                    <a:bodyPr/>
                    <a:lstStyle/>
                    <a:p>
                      <a:pPr algn="ctr"/>
                      <a:r>
                        <a:rPr lang="it-IT" b="1" i="1" dirty="0" smtClean="0">
                          <a:solidFill>
                            <a:schemeClr val="accent1">
                              <a:lumMod val="50000"/>
                            </a:schemeClr>
                          </a:solidFill>
                        </a:rPr>
                        <a:t>C</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77420270"/>
                  </a:ext>
                </a:extLst>
              </a:tr>
              <a:tr h="463650">
                <a:tc>
                  <a:txBody>
                    <a:bodyPr/>
                    <a:lstStyle/>
                    <a:p>
                      <a:pPr algn="ctr"/>
                      <a:r>
                        <a:rPr lang="it-IT" b="1" i="1" dirty="0" smtClean="0">
                          <a:solidFill>
                            <a:schemeClr val="accent1">
                              <a:lumMod val="50000"/>
                            </a:schemeClr>
                          </a:solidFill>
                        </a:rPr>
                        <a:t>E</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464678988"/>
                  </a:ext>
                </a:extLst>
              </a:tr>
            </a:tbl>
          </a:graphicData>
        </a:graphic>
      </p:graphicFrame>
      <p:grpSp>
        <p:nvGrpSpPr>
          <p:cNvPr id="667" name="Group 666"/>
          <p:cNvGrpSpPr/>
          <p:nvPr/>
        </p:nvGrpSpPr>
        <p:grpSpPr>
          <a:xfrm>
            <a:off x="531089" y="2104082"/>
            <a:ext cx="8152967" cy="4538819"/>
            <a:chOff x="531089" y="2204666"/>
            <a:chExt cx="8152967" cy="4538819"/>
          </a:xfrm>
        </p:grpSpPr>
        <mc:AlternateContent xmlns:mc="http://schemas.openxmlformats.org/markup-compatibility/2006" xmlns:p14="http://schemas.microsoft.com/office/powerpoint/2010/main">
          <mc:Choice Requires="p14">
            <p:contentPart p14:bwMode="auto" r:id="rId2">
              <p14:nvContentPartPr>
                <p14:cNvPr id="15" name="Ink 14"/>
                <p14:cNvContentPartPr/>
                <p14:nvPr/>
              </p14:nvContentPartPr>
              <p14:xfrm>
                <a:off x="552329" y="2204666"/>
                <a:ext cx="8131727" cy="4298339"/>
              </p14:xfrm>
            </p:contentPart>
          </mc:Choice>
          <mc:Fallback xmlns="">
            <p:pic>
              <p:nvPicPr>
                <p:cNvPr id="15" name="Ink 14"/>
                <p:cNvPicPr/>
                <p:nvPr/>
              </p:nvPicPr>
              <p:blipFill>
                <a:blip r:embed="rId4"/>
                <a:stretch>
                  <a:fillRect/>
                </a:stretch>
              </p:blipFill>
              <p:spPr>
                <a:xfrm>
                  <a:off x="542969" y="2195306"/>
                  <a:ext cx="8150447" cy="432029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0" name="Ink 229"/>
                <p14:cNvContentPartPr/>
                <p14:nvPr/>
              </p14:nvContentPartPr>
              <p14:xfrm>
                <a:off x="6454093" y="3436431"/>
                <a:ext cx="1013040" cy="41040"/>
              </p14:xfrm>
            </p:contentPart>
          </mc:Choice>
          <mc:Fallback xmlns="">
            <p:pic>
              <p:nvPicPr>
                <p:cNvPr id="230" name="Ink 229"/>
                <p:cNvPicPr/>
                <p:nvPr/>
              </p:nvPicPr>
              <p:blipFill>
                <a:blip r:embed="rId6"/>
                <a:stretch>
                  <a:fillRect/>
                </a:stretch>
              </p:blipFill>
              <p:spPr>
                <a:xfrm>
                  <a:off x="6444733" y="3427071"/>
                  <a:ext cx="1031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4" name="Ink 273"/>
                <p14:cNvContentPartPr/>
                <p14:nvPr/>
              </p14:nvContentPartPr>
              <p14:xfrm>
                <a:off x="6663422" y="4379828"/>
                <a:ext cx="1110240" cy="65160"/>
              </p14:xfrm>
            </p:contentPart>
          </mc:Choice>
          <mc:Fallback xmlns="">
            <p:pic>
              <p:nvPicPr>
                <p:cNvPr id="274" name="Ink 273"/>
                <p:cNvPicPr/>
                <p:nvPr/>
              </p:nvPicPr>
              <p:blipFill>
                <a:blip r:embed="rId8"/>
                <a:stretch>
                  <a:fillRect/>
                </a:stretch>
              </p:blipFill>
              <p:spPr>
                <a:xfrm>
                  <a:off x="6654062" y="4370468"/>
                  <a:ext cx="1128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4" name="Ink 353"/>
                <p14:cNvContentPartPr/>
                <p14:nvPr/>
              </p14:nvContentPartPr>
              <p14:xfrm>
                <a:off x="6560822" y="5301045"/>
                <a:ext cx="1633320" cy="47880"/>
              </p14:xfrm>
            </p:contentPart>
          </mc:Choice>
          <mc:Fallback xmlns="">
            <p:pic>
              <p:nvPicPr>
                <p:cNvPr id="354" name="Ink 353"/>
                <p:cNvPicPr/>
                <p:nvPr/>
              </p:nvPicPr>
              <p:blipFill>
                <a:blip r:embed="rId10"/>
                <a:stretch>
                  <a:fillRect/>
                </a:stretch>
              </p:blipFill>
              <p:spPr>
                <a:xfrm>
                  <a:off x="6551462" y="5291685"/>
                  <a:ext cx="1652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3" name="Ink 362"/>
                <p14:cNvContentPartPr/>
                <p14:nvPr/>
              </p14:nvContentPartPr>
              <p14:xfrm>
                <a:off x="6633902" y="5030325"/>
                <a:ext cx="1105560" cy="206640"/>
              </p14:xfrm>
            </p:contentPart>
          </mc:Choice>
          <mc:Fallback xmlns="">
            <p:pic>
              <p:nvPicPr>
                <p:cNvPr id="363" name="Ink 362"/>
                <p:cNvPicPr/>
                <p:nvPr/>
              </p:nvPicPr>
              <p:blipFill>
                <a:blip r:embed="rId12"/>
                <a:stretch>
                  <a:fillRect/>
                </a:stretch>
              </p:blipFill>
              <p:spPr>
                <a:xfrm>
                  <a:off x="6624542" y="5020965"/>
                  <a:ext cx="1124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5" name="Ink 364"/>
                <p14:cNvContentPartPr/>
                <p14:nvPr/>
              </p14:nvContentPartPr>
              <p14:xfrm>
                <a:off x="6502142" y="5422365"/>
                <a:ext cx="935280" cy="156960"/>
              </p14:xfrm>
            </p:contentPart>
          </mc:Choice>
          <mc:Fallback xmlns="">
            <p:pic>
              <p:nvPicPr>
                <p:cNvPr id="365" name="Ink 364"/>
                <p:cNvPicPr/>
                <p:nvPr/>
              </p:nvPicPr>
              <p:blipFill>
                <a:blip r:embed="rId14"/>
                <a:stretch>
                  <a:fillRect/>
                </a:stretch>
              </p:blipFill>
              <p:spPr>
                <a:xfrm>
                  <a:off x="6492782" y="5413005"/>
                  <a:ext cx="954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4" name="Ink 513"/>
                <p14:cNvContentPartPr/>
                <p14:nvPr/>
              </p14:nvContentPartPr>
              <p14:xfrm>
                <a:off x="6517529" y="3100346"/>
                <a:ext cx="754124" cy="283979"/>
              </p14:xfrm>
            </p:contentPart>
          </mc:Choice>
          <mc:Fallback xmlns="">
            <p:pic>
              <p:nvPicPr>
                <p:cNvPr id="514" name="Ink 513"/>
                <p:cNvPicPr/>
                <p:nvPr/>
              </p:nvPicPr>
              <p:blipFill>
                <a:blip r:embed="rId16"/>
                <a:stretch>
                  <a:fillRect/>
                </a:stretch>
              </p:blipFill>
              <p:spPr>
                <a:xfrm>
                  <a:off x="6508165" y="3090988"/>
                  <a:ext cx="772851" cy="30269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37" name="Ink 536"/>
                <p14:cNvContentPartPr/>
                <p14:nvPr/>
              </p14:nvContentPartPr>
              <p14:xfrm>
                <a:off x="1281689" y="6380605"/>
                <a:ext cx="880920" cy="33840"/>
              </p14:xfrm>
            </p:contentPart>
          </mc:Choice>
          <mc:Fallback xmlns="">
            <p:pic>
              <p:nvPicPr>
                <p:cNvPr id="537" name="Ink 536"/>
                <p:cNvPicPr/>
                <p:nvPr/>
              </p:nvPicPr>
              <p:blipFill>
                <a:blip r:embed="rId18"/>
                <a:stretch>
                  <a:fillRect/>
                </a:stretch>
              </p:blipFill>
              <p:spPr>
                <a:xfrm>
                  <a:off x="1272329" y="6371245"/>
                  <a:ext cx="8996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1" name="Ink 580"/>
                <p14:cNvContentPartPr/>
                <p14:nvPr/>
              </p14:nvContentPartPr>
              <p14:xfrm>
                <a:off x="531089" y="5190506"/>
                <a:ext cx="3455564" cy="1480619"/>
              </p14:xfrm>
            </p:contentPart>
          </mc:Choice>
          <mc:Fallback xmlns="">
            <p:pic>
              <p:nvPicPr>
                <p:cNvPr id="581" name="Ink 580"/>
                <p:cNvPicPr/>
                <p:nvPr/>
              </p:nvPicPr>
              <p:blipFill>
                <a:blip r:embed="rId20"/>
                <a:stretch>
                  <a:fillRect/>
                </a:stretch>
              </p:blipFill>
              <p:spPr>
                <a:xfrm>
                  <a:off x="521728" y="5177907"/>
                  <a:ext cx="3477526" cy="150257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8" name="Ink 627"/>
                <p14:cNvContentPartPr/>
                <p14:nvPr/>
              </p14:nvContentPartPr>
              <p14:xfrm>
                <a:off x="3442409" y="6033626"/>
                <a:ext cx="419324" cy="600779"/>
              </p14:xfrm>
            </p:contentPart>
          </mc:Choice>
          <mc:Fallback xmlns="">
            <p:pic>
              <p:nvPicPr>
                <p:cNvPr id="628" name="Ink 627"/>
                <p:cNvPicPr/>
                <p:nvPr/>
              </p:nvPicPr>
              <p:blipFill>
                <a:blip r:embed="rId22"/>
                <a:stretch>
                  <a:fillRect/>
                </a:stretch>
              </p:blipFill>
              <p:spPr>
                <a:xfrm>
                  <a:off x="3433043" y="6024267"/>
                  <a:ext cx="438057" cy="61949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3" name="Ink 632"/>
                <p14:cNvContentPartPr/>
                <p14:nvPr/>
              </p14:nvContentPartPr>
              <p14:xfrm>
                <a:off x="2630077" y="6001885"/>
                <a:ext cx="738720" cy="741600"/>
              </p14:xfrm>
            </p:contentPart>
          </mc:Choice>
          <mc:Fallback xmlns="">
            <p:pic>
              <p:nvPicPr>
                <p:cNvPr id="633" name="Ink 632"/>
                <p:cNvPicPr/>
                <p:nvPr/>
              </p:nvPicPr>
              <p:blipFill>
                <a:blip r:embed="rId24"/>
                <a:stretch>
                  <a:fillRect/>
                </a:stretch>
              </p:blipFill>
              <p:spPr>
                <a:xfrm>
                  <a:off x="2620717" y="5992525"/>
                  <a:ext cx="757440" cy="760320"/>
                </a:xfrm>
                <a:prstGeom prst="rect">
                  <a:avLst/>
                </a:prstGeom>
              </p:spPr>
            </p:pic>
          </mc:Fallback>
        </mc:AlternateContent>
      </p:grpSp>
      <p:grpSp>
        <p:nvGrpSpPr>
          <p:cNvPr id="3" name="Gruppo 2"/>
          <p:cNvGrpSpPr/>
          <p:nvPr/>
        </p:nvGrpSpPr>
        <p:grpSpPr>
          <a:xfrm>
            <a:off x="517710" y="223924"/>
            <a:ext cx="8132176" cy="6469484"/>
            <a:chOff x="517710" y="223924"/>
            <a:chExt cx="8132176" cy="6469484"/>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17710" y="223924"/>
                  <a:ext cx="813217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a:t>
                  </a:r>
                  <a:r>
                    <a:rPr lang="it-IT" sz="1700" i="1" dirty="0"/>
                    <a:t>La </a:t>
                  </a:r>
                  <a:r>
                    <a:rPr lang="it-IT" sz="1700" i="1" dirty="0" smtClean="0"/>
                    <a:t>costante K</a:t>
                  </a:r>
                  <a:r>
                    <a:rPr lang="it-IT" sz="1700" i="1" baseline="-25000" dirty="0" smtClean="0"/>
                    <a:t>c</a:t>
                  </a:r>
                  <a:r>
                    <a:rPr lang="it-IT" sz="1700" i="1" dirty="0" smtClean="0"/>
                    <a:t> </a:t>
                  </a:r>
                  <a:r>
                    <a:rPr lang="it-IT" sz="1700" i="1" dirty="0"/>
                    <a:t>per la </a:t>
                  </a:r>
                  <a:r>
                    <a:rPr lang="it-IT" sz="1700" i="1" dirty="0" smtClean="0"/>
                    <a:t>reazione:   </a:t>
                  </a:r>
                  <a14:m>
                    <m:oMath xmlns:m="http://schemas.openxmlformats.org/officeDocument/2006/math">
                      <m:r>
                        <a:rPr lang="it-IT" sz="1700" i="1" smtClean="0">
                          <a:latin typeface="Cambria Math" panose="02040503050406030204" pitchFamily="18" charset="0"/>
                        </a:rPr>
                        <m:t>2</m:t>
                      </m:r>
                      <m:r>
                        <a:rPr lang="it-IT" sz="1700" b="0" i="1" smtClean="0">
                          <a:latin typeface="Cambria Math" panose="02040503050406030204" pitchFamily="18" charset="0"/>
                        </a:rPr>
                        <m:t> </m:t>
                      </m:r>
                      <m:r>
                        <a:rPr lang="it-IT" sz="1700" i="1" smtClean="0">
                          <a:latin typeface="Cambria Math" panose="02040503050406030204" pitchFamily="18" charset="0"/>
                        </a:rPr>
                        <m:t>𝑆</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rPr>
                        <m:t>+</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ea typeface="Cambria Math" panose="02040503050406030204" pitchFamily="18" charset="0"/>
                        </a:rPr>
                        <m:t>⇌</m:t>
                      </m:r>
                      <m:r>
                        <a:rPr lang="it-IT" sz="1700" b="0" i="1" smtClean="0">
                          <a:latin typeface="Cambria Math" panose="02040503050406030204" pitchFamily="18" charset="0"/>
                          <a:ea typeface="Cambria Math" panose="02040503050406030204" pitchFamily="18" charset="0"/>
                        </a:rPr>
                        <m:t> </m:t>
                      </m:r>
                      <m:r>
                        <a:rPr lang="it-IT" sz="1700" i="1" smtClean="0">
                          <a:latin typeface="Cambria Math" panose="02040503050406030204" pitchFamily="18" charset="0"/>
                        </a:rPr>
                        <m:t>2</m:t>
                      </m:r>
                      <m:r>
                        <a:rPr lang="it-IT" sz="1700" b="0" i="1" smtClean="0">
                          <a:latin typeface="Cambria Math" panose="02040503050406030204" pitchFamily="18" charset="0"/>
                        </a:rPr>
                        <m:t> </m:t>
                      </m:r>
                      <m:r>
                        <a:rPr lang="it-IT" sz="1700" i="1" smtClean="0">
                          <a:latin typeface="Cambria Math" panose="02040503050406030204" pitchFamily="18" charset="0"/>
                        </a:rPr>
                        <m:t>𝑆</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3</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oMath>
                  </a14:m>
                  <a:r>
                    <a:rPr lang="it-IT" sz="1700" i="1" dirty="0" smtClean="0"/>
                    <a:t>   vale </a:t>
                  </a:r>
                  <a:r>
                    <a:rPr lang="it-IT" sz="1700" i="1" dirty="0"/>
                    <a:t>25.0 a 1000 K. In un recipiente di 2.5 L </a:t>
                  </a:r>
                  <a:r>
                    <a:rPr lang="it-IT" sz="1700" i="1" dirty="0" smtClean="0"/>
                    <a:t>si introducono </a:t>
                  </a:r>
                  <a:r>
                    <a:rPr lang="it-IT" sz="1700" i="1" dirty="0"/>
                    <a:t>0.16 mol di SO</a:t>
                  </a:r>
                  <a:r>
                    <a:rPr lang="it-IT" sz="1700" i="1" baseline="-25000" dirty="0"/>
                    <a:t>3</a:t>
                  </a:r>
                  <a:r>
                    <a:rPr lang="it-IT" sz="1700" i="1" dirty="0"/>
                    <a:t>, </a:t>
                  </a:r>
                  <a:r>
                    <a:rPr lang="it-IT" sz="1700" i="1" dirty="0" smtClean="0"/>
                    <a:t>0.16 moli </a:t>
                  </a:r>
                  <a:r>
                    <a:rPr lang="it-IT" sz="1700" i="1" dirty="0"/>
                    <a:t>di SO</a:t>
                  </a:r>
                  <a:r>
                    <a:rPr lang="it-IT" sz="1700" i="1" baseline="-25000" dirty="0"/>
                    <a:t>2</a:t>
                  </a:r>
                  <a:r>
                    <a:rPr lang="it-IT" sz="1700" i="1" dirty="0"/>
                    <a:t>, 0.10 moli di </a:t>
                  </a:r>
                  <a:r>
                    <a:rPr lang="it-IT" sz="1700" i="1" dirty="0" smtClean="0"/>
                    <a:t>O</a:t>
                  </a:r>
                  <a:r>
                    <a:rPr lang="it-IT" sz="1700" i="1" baseline="-25000" dirty="0" smtClean="0"/>
                    <a:t>2</a:t>
                  </a:r>
                  <a:r>
                    <a:rPr lang="it-IT" sz="1700" i="1" dirty="0" smtClean="0"/>
                    <a:t>. </a:t>
                  </a:r>
                </a:p>
                <a:p>
                  <a:pPr marL="0" indent="0">
                    <a:lnSpc>
                      <a:spcPct val="120000"/>
                    </a:lnSpc>
                    <a:spcBef>
                      <a:spcPts val="0"/>
                    </a:spcBef>
                    <a:buNone/>
                  </a:pPr>
                  <a:r>
                    <a:rPr lang="it-IT" sz="1700" i="1" dirty="0" smtClean="0"/>
                    <a:t>a</a:t>
                  </a:r>
                  <a:r>
                    <a:rPr lang="it-IT" sz="1700" i="1" dirty="0"/>
                    <a:t>) Si valuti se la reazione è all’equilibrio e se non è così in quale direzione </a:t>
                  </a:r>
                  <a:r>
                    <a:rPr lang="it-IT" sz="1700" i="1" dirty="0" smtClean="0"/>
                    <a:t>si sposterà.</a:t>
                  </a:r>
                  <a:endParaRPr lang="it-IT" sz="1700" i="1" dirty="0"/>
                </a:p>
                <a:p>
                  <a:pPr marL="0" indent="0">
                    <a:lnSpc>
                      <a:spcPct val="120000"/>
                    </a:lnSpc>
                    <a:spcBef>
                      <a:spcPts val="0"/>
                    </a:spcBef>
                    <a:buNone/>
                  </a:pPr>
                  <a:r>
                    <a:rPr lang="it-IT" sz="1700" i="1" dirty="0"/>
                    <a:t>Come si modifica l’equilibrio nei seguenti casi</a:t>
                  </a:r>
                  <a:r>
                    <a:rPr lang="it-IT" sz="1700" i="1" dirty="0" smtClean="0"/>
                    <a:t>:</a:t>
                  </a:r>
                  <a:endParaRPr lang="it-IT" sz="1700" i="1" dirty="0"/>
                </a:p>
                <a:p>
                  <a:pPr marL="0" indent="0">
                    <a:lnSpc>
                      <a:spcPct val="120000"/>
                    </a:lnSpc>
                    <a:spcBef>
                      <a:spcPts val="0"/>
                    </a:spcBef>
                    <a:buNone/>
                  </a:pPr>
                  <a:r>
                    <a:rPr lang="it-IT" sz="1700" i="1" dirty="0"/>
                    <a:t>b) aumentando la concentrazione di SO</a:t>
                  </a:r>
                  <a:r>
                    <a:rPr lang="it-IT" sz="1700" i="1" baseline="-25000" dirty="0"/>
                    <a:t>2</a:t>
                  </a:r>
                  <a:r>
                    <a:rPr lang="it-IT" sz="1700" i="1" dirty="0"/>
                    <a:t>;</a:t>
                  </a:r>
                </a:p>
                <a:p>
                  <a:pPr marL="0" indent="0">
                    <a:lnSpc>
                      <a:spcPct val="120000"/>
                    </a:lnSpc>
                    <a:spcBef>
                      <a:spcPts val="0"/>
                    </a:spcBef>
                    <a:buNone/>
                  </a:pPr>
                  <a:r>
                    <a:rPr lang="it-IT" sz="1700" i="1" dirty="0"/>
                    <a:t>c) riducendo il volume del contenitore.</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7710" y="223924"/>
                  <a:ext cx="8132176" cy="974768"/>
                </a:xfrm>
                <a:prstGeom prst="rect">
                  <a:avLst/>
                </a:prstGeom>
                <a:blipFill>
                  <a:blip r:embed="rId25"/>
                  <a:stretch>
                    <a:fillRect l="-525" b="-109375"/>
                  </a:stretch>
                </a:blipFill>
              </p:spPr>
              <p:txBody>
                <a:bodyPr/>
                <a:lstStyle/>
                <a:p>
                  <a:r>
                    <a:rPr lang="it-IT">
                      <a:noFill/>
                    </a:rPr>
                    <a:t> </a:t>
                  </a:r>
                </a:p>
              </p:txBody>
            </p:sp>
          </mc:Fallback>
        </mc:AlternateContent>
        <p:sp>
          <p:nvSpPr>
            <p:cNvPr id="2" name="Rettangolo 1"/>
            <p:cNvSpPr/>
            <p:nvPr/>
          </p:nvSpPr>
          <p:spPr>
            <a:xfrm>
              <a:off x="2459736" y="5888736"/>
              <a:ext cx="2724670" cy="80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4257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17710" y="233068"/>
                <a:ext cx="813217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smtClean="0"/>
                  <a:t>Esempio: </a:t>
                </a:r>
                <a:r>
                  <a:rPr lang="it-IT" sz="1700" i="1" dirty="0"/>
                  <a:t>La </a:t>
                </a:r>
                <a:r>
                  <a:rPr lang="it-IT" sz="1700" i="1" dirty="0" smtClean="0"/>
                  <a:t>costante K</a:t>
                </a:r>
                <a:r>
                  <a:rPr lang="it-IT" sz="1700" i="1" baseline="-25000" dirty="0" smtClean="0"/>
                  <a:t>c</a:t>
                </a:r>
                <a:r>
                  <a:rPr lang="it-IT" sz="1700" i="1" dirty="0" smtClean="0"/>
                  <a:t> </a:t>
                </a:r>
                <a:r>
                  <a:rPr lang="it-IT" sz="1700" i="1" dirty="0"/>
                  <a:t>per la </a:t>
                </a:r>
                <a:r>
                  <a:rPr lang="it-IT" sz="1700" i="1" dirty="0" smtClean="0"/>
                  <a:t>reazione    </a:t>
                </a:r>
                <a14:m>
                  <m:oMath xmlns:m="http://schemas.openxmlformats.org/officeDocument/2006/math">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𝐻</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rPr>
                      <m:t>+</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𝐼</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ea typeface="Cambria Math" panose="02040503050406030204" pitchFamily="18" charset="0"/>
                      </a:rPr>
                      <m:t>⇌</m:t>
                    </m:r>
                    <m:r>
                      <a:rPr lang="it-IT" sz="1700" i="1" smtClean="0">
                        <a:latin typeface="Cambria Math" panose="02040503050406030204" pitchFamily="18" charset="0"/>
                      </a:rPr>
                      <m:t>2</m:t>
                    </m:r>
                    <m:r>
                      <a:rPr lang="it-IT" sz="1700" b="0" i="1" smtClean="0">
                        <a:latin typeface="Cambria Math" panose="02040503050406030204" pitchFamily="18" charset="0"/>
                      </a:rPr>
                      <m:t> </m:t>
                    </m:r>
                    <m:r>
                      <a:rPr lang="it-IT" sz="1700" i="1" smtClean="0">
                        <a:latin typeface="Cambria Math" panose="02040503050406030204" pitchFamily="18" charset="0"/>
                      </a:rPr>
                      <m:t>𝐻𝐼</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oMath>
                </a14:m>
                <a:r>
                  <a:rPr lang="it-IT" sz="1700" i="1" dirty="0" smtClean="0"/>
                  <a:t>    vale 5.0 </a:t>
                </a:r>
                <a:r>
                  <a:rPr lang="it-IT" sz="1700" i="1" dirty="0"/>
                  <a:t>a 250 K. In un recipiente di 1.25 L si introducono 0.20 moli di H</a:t>
                </a:r>
                <a:r>
                  <a:rPr lang="it-IT" sz="1700" i="1" baseline="-25000" dirty="0"/>
                  <a:t>2</a:t>
                </a:r>
                <a:r>
                  <a:rPr lang="it-IT" sz="1700" i="1" dirty="0"/>
                  <a:t>, </a:t>
                </a:r>
                <a:r>
                  <a:rPr lang="it-IT" sz="1700" i="1" dirty="0" smtClean="0"/>
                  <a:t>0.20 moli </a:t>
                </a:r>
                <a:r>
                  <a:rPr lang="it-IT" sz="1700" i="1" dirty="0"/>
                  <a:t>di I</a:t>
                </a:r>
                <a:r>
                  <a:rPr lang="it-IT" sz="1700" i="1" baseline="-25000" dirty="0"/>
                  <a:t>2</a:t>
                </a:r>
                <a:r>
                  <a:rPr lang="it-IT" sz="1700" i="1" dirty="0"/>
                  <a:t>, 0.16 mol di HI.</a:t>
                </a:r>
              </a:p>
              <a:p>
                <a:pPr marL="0" indent="0">
                  <a:lnSpc>
                    <a:spcPct val="120000"/>
                  </a:lnSpc>
                  <a:spcBef>
                    <a:spcPts val="0"/>
                  </a:spcBef>
                  <a:buNone/>
                </a:pPr>
                <a:r>
                  <a:rPr lang="it-IT" sz="1700" i="1" dirty="0"/>
                  <a:t>a) Si valuti se la reazione è all’equilibrio e se non è così in quale direzione </a:t>
                </a:r>
                <a:r>
                  <a:rPr lang="it-IT" sz="1700" i="1" dirty="0" smtClean="0"/>
                  <a:t>si sposta.</a:t>
                </a:r>
                <a:endParaRPr lang="it-IT" sz="1700" i="1" dirty="0"/>
              </a:p>
              <a:p>
                <a:pPr marL="0" indent="0">
                  <a:lnSpc>
                    <a:spcPct val="120000"/>
                  </a:lnSpc>
                  <a:spcBef>
                    <a:spcPts val="0"/>
                  </a:spcBef>
                  <a:buNone/>
                </a:pPr>
                <a:r>
                  <a:rPr lang="it-IT" sz="1700" i="1" dirty="0"/>
                  <a:t>Come si modifica l’equilibrio nei seguenti casi:</a:t>
                </a:r>
              </a:p>
              <a:p>
                <a:pPr marL="0" indent="0">
                  <a:lnSpc>
                    <a:spcPct val="120000"/>
                  </a:lnSpc>
                  <a:spcBef>
                    <a:spcPts val="0"/>
                  </a:spcBef>
                  <a:buNone/>
                </a:pPr>
                <a:r>
                  <a:rPr lang="it-IT" sz="1700" i="1" dirty="0"/>
                  <a:t>b) aumentando la concentrazione di HI;</a:t>
                </a:r>
              </a:p>
              <a:p>
                <a:pPr marL="0" indent="0">
                  <a:lnSpc>
                    <a:spcPct val="120000"/>
                  </a:lnSpc>
                  <a:spcBef>
                    <a:spcPts val="0"/>
                  </a:spcBef>
                  <a:buNone/>
                </a:pPr>
                <a:r>
                  <a:rPr lang="it-IT" sz="1700" i="1" dirty="0"/>
                  <a:t>c) aumentando il volume del contenitore.</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7710" y="233068"/>
                <a:ext cx="8132176" cy="974768"/>
              </a:xfrm>
              <a:prstGeom prst="rect">
                <a:avLst/>
              </a:prstGeom>
              <a:blipFill>
                <a:blip r:embed="rId2"/>
                <a:stretch>
                  <a:fillRect l="-525" r="-675" b="-109375"/>
                </a:stretch>
              </a:blipFill>
            </p:spPr>
            <p:txBody>
              <a:bodyPr/>
              <a:lstStyle/>
              <a:p>
                <a:r>
                  <a:rPr lang="it-IT">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884614974"/>
              </p:ext>
            </p:extLst>
          </p:nvPr>
        </p:nvGraphicFramePr>
        <p:xfrm>
          <a:off x="480987" y="3195535"/>
          <a:ext cx="4813147" cy="1854600"/>
        </p:xfrm>
        <a:graphic>
          <a:graphicData uri="http://schemas.openxmlformats.org/drawingml/2006/table">
            <a:tbl>
              <a:tblPr firstRow="1" bandRow="1">
                <a:tableStyleId>{5C22544A-7EE6-4342-B048-85BDC9FD1C3A}</a:tableStyleId>
              </a:tblPr>
              <a:tblGrid>
                <a:gridCol w="455872">
                  <a:extLst>
                    <a:ext uri="{9D8B030D-6E8A-4147-A177-3AD203B41FA5}">
                      <a16:colId xmlns:a16="http://schemas.microsoft.com/office/drawing/2014/main" val="1399801784"/>
                    </a:ext>
                  </a:extLst>
                </a:gridCol>
                <a:gridCol w="1452425">
                  <a:extLst>
                    <a:ext uri="{9D8B030D-6E8A-4147-A177-3AD203B41FA5}">
                      <a16:colId xmlns:a16="http://schemas.microsoft.com/office/drawing/2014/main" val="2475828323"/>
                    </a:ext>
                  </a:extLst>
                </a:gridCol>
                <a:gridCol w="1452425">
                  <a:extLst>
                    <a:ext uri="{9D8B030D-6E8A-4147-A177-3AD203B41FA5}">
                      <a16:colId xmlns:a16="http://schemas.microsoft.com/office/drawing/2014/main" val="1354173829"/>
                    </a:ext>
                  </a:extLst>
                </a:gridCol>
                <a:gridCol w="1452425">
                  <a:extLst>
                    <a:ext uri="{9D8B030D-6E8A-4147-A177-3AD203B41FA5}">
                      <a16:colId xmlns:a16="http://schemas.microsoft.com/office/drawing/2014/main" val="1084389439"/>
                    </a:ext>
                  </a:extLst>
                </a:gridCol>
              </a:tblGrid>
              <a:tr h="463650">
                <a:tc gridSpan="4">
                  <a:txBody>
                    <a:bodyPr/>
                    <a:lstStyle/>
                    <a:p>
                      <a:r>
                        <a:rPr lang="it-IT" dirty="0" smtClean="0"/>
                        <a:t> </a:t>
                      </a:r>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746383746"/>
                  </a:ext>
                </a:extLst>
              </a:tr>
              <a:tr h="463650">
                <a:tc>
                  <a:txBody>
                    <a:bodyPr/>
                    <a:lstStyle/>
                    <a:p>
                      <a:pPr algn="ctr"/>
                      <a:r>
                        <a:rPr lang="it-IT" b="1" i="1" dirty="0" smtClean="0">
                          <a:solidFill>
                            <a:schemeClr val="accent1">
                              <a:lumMod val="50000"/>
                            </a:schemeClr>
                          </a:solidFill>
                        </a:rPr>
                        <a:t>I</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230777801"/>
                  </a:ext>
                </a:extLst>
              </a:tr>
              <a:tr h="463650">
                <a:tc>
                  <a:txBody>
                    <a:bodyPr/>
                    <a:lstStyle/>
                    <a:p>
                      <a:pPr algn="ctr"/>
                      <a:r>
                        <a:rPr lang="it-IT" b="1" i="1" dirty="0" smtClean="0">
                          <a:solidFill>
                            <a:schemeClr val="accent1">
                              <a:lumMod val="50000"/>
                            </a:schemeClr>
                          </a:solidFill>
                        </a:rPr>
                        <a:t>C</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77420270"/>
                  </a:ext>
                </a:extLst>
              </a:tr>
              <a:tr h="463650">
                <a:tc>
                  <a:txBody>
                    <a:bodyPr/>
                    <a:lstStyle/>
                    <a:p>
                      <a:pPr algn="ctr"/>
                      <a:r>
                        <a:rPr lang="it-IT" b="1" i="1" dirty="0" smtClean="0">
                          <a:solidFill>
                            <a:schemeClr val="accent1">
                              <a:lumMod val="50000"/>
                            </a:schemeClr>
                          </a:solidFill>
                        </a:rPr>
                        <a:t>E</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464678988"/>
                  </a:ext>
                </a:extLst>
              </a:tr>
            </a:tbl>
          </a:graphicData>
        </a:graphic>
      </p:graphicFrame>
      <p:grpSp>
        <p:nvGrpSpPr>
          <p:cNvPr id="586" name="Group 585"/>
          <p:cNvGrpSpPr/>
          <p:nvPr/>
        </p:nvGrpSpPr>
        <p:grpSpPr>
          <a:xfrm>
            <a:off x="464506" y="2223018"/>
            <a:ext cx="8084910" cy="4372867"/>
            <a:chOff x="464506" y="2223018"/>
            <a:chExt cx="8084910" cy="4372867"/>
          </a:xfrm>
        </p:grpSpPr>
        <mc:AlternateContent xmlns:mc="http://schemas.openxmlformats.org/markup-compatibility/2006" xmlns:p14="http://schemas.microsoft.com/office/powerpoint/2010/main">
          <mc:Choice Requires="p14">
            <p:contentPart p14:bwMode="auto" r:id="rId3">
              <p14:nvContentPartPr>
                <p14:cNvPr id="30" name="Ink 29"/>
                <p14:cNvContentPartPr/>
                <p14:nvPr/>
              </p14:nvContentPartPr>
              <p14:xfrm>
                <a:off x="464506" y="2223018"/>
                <a:ext cx="8084910" cy="4050667"/>
              </p14:xfrm>
            </p:contentPart>
          </mc:Choice>
          <mc:Fallback xmlns="">
            <p:pic>
              <p:nvPicPr>
                <p:cNvPr id="30" name="Ink 29"/>
                <p:cNvPicPr/>
                <p:nvPr/>
              </p:nvPicPr>
              <p:blipFill>
                <a:blip r:embed="rId4"/>
                <a:stretch>
                  <a:fillRect/>
                </a:stretch>
              </p:blipFill>
              <p:spPr>
                <a:xfrm>
                  <a:off x="455146" y="2213658"/>
                  <a:ext cx="8103630" cy="407262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1" name="Ink 230"/>
                <p14:cNvContentPartPr/>
                <p14:nvPr/>
              </p14:nvContentPartPr>
              <p14:xfrm>
                <a:off x="6358391" y="2849058"/>
                <a:ext cx="734760" cy="85320"/>
              </p14:xfrm>
            </p:contentPart>
          </mc:Choice>
          <mc:Fallback xmlns="">
            <p:pic>
              <p:nvPicPr>
                <p:cNvPr id="231" name="Ink 230"/>
                <p:cNvPicPr/>
                <p:nvPr/>
              </p:nvPicPr>
              <p:blipFill>
                <a:blip r:embed="rId6"/>
                <a:stretch>
                  <a:fillRect/>
                </a:stretch>
              </p:blipFill>
              <p:spPr>
                <a:xfrm>
                  <a:off x="6349031" y="2839698"/>
                  <a:ext cx="753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6" name="Ink 285"/>
                <p14:cNvContentPartPr/>
                <p14:nvPr/>
              </p14:nvContentPartPr>
              <p14:xfrm>
                <a:off x="6303435" y="3721267"/>
                <a:ext cx="764640" cy="52920"/>
              </p14:xfrm>
            </p:contentPart>
          </mc:Choice>
          <mc:Fallback xmlns="">
            <p:pic>
              <p:nvPicPr>
                <p:cNvPr id="286" name="Ink 285"/>
                <p:cNvPicPr/>
                <p:nvPr/>
              </p:nvPicPr>
              <p:blipFill>
                <a:blip r:embed="rId8"/>
                <a:stretch>
                  <a:fillRect/>
                </a:stretch>
              </p:blipFill>
              <p:spPr>
                <a:xfrm>
                  <a:off x="6294075" y="3711907"/>
                  <a:ext cx="783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2" name="Ink 361"/>
                <p14:cNvContentPartPr/>
                <p14:nvPr/>
              </p14:nvContentPartPr>
              <p14:xfrm>
                <a:off x="7262746" y="3747258"/>
                <a:ext cx="555150" cy="53398"/>
              </p14:xfrm>
            </p:contentPart>
          </mc:Choice>
          <mc:Fallback xmlns="">
            <p:pic>
              <p:nvPicPr>
                <p:cNvPr id="362" name="Ink 361"/>
                <p:cNvPicPr/>
                <p:nvPr/>
              </p:nvPicPr>
              <p:blipFill>
                <a:blip r:embed="rId10"/>
                <a:stretch>
                  <a:fillRect/>
                </a:stretch>
              </p:blipFill>
              <p:spPr>
                <a:xfrm>
                  <a:off x="7253385" y="3737877"/>
                  <a:ext cx="573871" cy="7215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5" name="Ink 474"/>
                <p14:cNvContentPartPr/>
                <p14:nvPr/>
              </p14:nvContentPartPr>
              <p14:xfrm>
                <a:off x="2949209" y="6265765"/>
                <a:ext cx="847440" cy="45360"/>
              </p14:xfrm>
            </p:contentPart>
          </mc:Choice>
          <mc:Fallback xmlns="">
            <p:pic>
              <p:nvPicPr>
                <p:cNvPr id="475" name="Ink 474"/>
                <p:cNvPicPr/>
                <p:nvPr/>
              </p:nvPicPr>
              <p:blipFill>
                <a:blip r:embed="rId12"/>
                <a:stretch>
                  <a:fillRect/>
                </a:stretch>
              </p:blipFill>
              <p:spPr>
                <a:xfrm>
                  <a:off x="2939849" y="6256405"/>
                  <a:ext cx="866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5" name="Ink 524"/>
                <p14:cNvContentPartPr/>
                <p14:nvPr/>
              </p14:nvContentPartPr>
              <p14:xfrm>
                <a:off x="3039226" y="5969898"/>
                <a:ext cx="630030" cy="289027"/>
              </p14:xfrm>
            </p:contentPart>
          </mc:Choice>
          <mc:Fallback xmlns="">
            <p:pic>
              <p:nvPicPr>
                <p:cNvPr id="525" name="Ink 524"/>
                <p:cNvPicPr/>
                <p:nvPr/>
              </p:nvPicPr>
              <p:blipFill>
                <a:blip r:embed="rId14"/>
                <a:stretch>
                  <a:fillRect/>
                </a:stretch>
              </p:blipFill>
              <p:spPr>
                <a:xfrm>
                  <a:off x="3029866" y="5960540"/>
                  <a:ext cx="648751" cy="3077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9" name="Ink 568"/>
                <p14:cNvContentPartPr/>
                <p14:nvPr/>
              </p14:nvContentPartPr>
              <p14:xfrm>
                <a:off x="542626" y="6176178"/>
                <a:ext cx="3463950" cy="419707"/>
              </p14:xfrm>
            </p:contentPart>
          </mc:Choice>
          <mc:Fallback xmlns="">
            <p:pic>
              <p:nvPicPr>
                <p:cNvPr id="569" name="Ink 568"/>
                <p:cNvPicPr/>
                <p:nvPr/>
              </p:nvPicPr>
              <p:blipFill>
                <a:blip r:embed="rId16"/>
                <a:stretch>
                  <a:fillRect/>
                </a:stretch>
              </p:blipFill>
              <p:spPr>
                <a:xfrm>
                  <a:off x="533266" y="6166819"/>
                  <a:ext cx="3482670" cy="4384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0" name="Ink 569"/>
                <p14:cNvContentPartPr/>
                <p14:nvPr/>
              </p14:nvContentPartPr>
              <p14:xfrm>
                <a:off x="6367786" y="2683458"/>
                <a:ext cx="1464870" cy="1086787"/>
              </p14:xfrm>
            </p:contentPart>
          </mc:Choice>
          <mc:Fallback xmlns="">
            <p:pic>
              <p:nvPicPr>
                <p:cNvPr id="570" name="Ink 569"/>
                <p:cNvPicPr/>
                <p:nvPr/>
              </p:nvPicPr>
              <p:blipFill>
                <a:blip r:embed="rId18"/>
                <a:stretch>
                  <a:fillRect/>
                </a:stretch>
              </p:blipFill>
              <p:spPr>
                <a:xfrm>
                  <a:off x="6358426" y="2674098"/>
                  <a:ext cx="1483590" cy="110550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75" name="Ink 574"/>
                <p14:cNvContentPartPr/>
                <p14:nvPr/>
              </p14:nvContentPartPr>
              <p14:xfrm>
                <a:off x="6074628" y="5160382"/>
                <a:ext cx="1282320" cy="232920"/>
              </p14:xfrm>
            </p:contentPart>
          </mc:Choice>
          <mc:Fallback xmlns="">
            <p:pic>
              <p:nvPicPr>
                <p:cNvPr id="575" name="Ink 574"/>
                <p:cNvPicPr/>
                <p:nvPr/>
              </p:nvPicPr>
              <p:blipFill>
                <a:blip r:embed="rId20"/>
                <a:stretch>
                  <a:fillRect/>
                </a:stretch>
              </p:blipFill>
              <p:spPr>
                <a:xfrm>
                  <a:off x="6062028" y="5147782"/>
                  <a:ext cx="1307520" cy="258120"/>
                </a:xfrm>
                <a:prstGeom prst="rect">
                  <a:avLst/>
                </a:prstGeom>
              </p:spPr>
            </p:pic>
          </mc:Fallback>
        </mc:AlternateContent>
      </p:grpSp>
    </p:spTree>
    <p:extLst>
      <p:ext uri="{BB962C8B-B14F-4D97-AF65-F5344CB8AC3E}">
        <p14:creationId xmlns:p14="http://schemas.microsoft.com/office/powerpoint/2010/main" val="88756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81851" y="758671"/>
            <a:ext cx="810633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tabella ICE è uno strumento nella risoluzione di problemi sugli equilibri: permette di seguire la </a:t>
            </a:r>
            <a:r>
              <a:rPr lang="it-IT" sz="1800" dirty="0"/>
              <a:t>reazione fino </a:t>
            </a:r>
            <a:r>
              <a:rPr lang="it-IT" sz="1800" dirty="0" smtClean="0"/>
              <a:t>all’equilibrio e calcolare le concentrazioni/pressioni di reagenti e prodotti, tenendo conto dei coefficienti stechiometrici.</a:t>
            </a:r>
            <a:endParaRPr lang="it-IT" sz="1800" b="1" dirty="0"/>
          </a:p>
        </p:txBody>
      </p:sp>
      <p:sp>
        <p:nvSpPr>
          <p:cNvPr id="2" name="Title 1"/>
          <p:cNvSpPr>
            <a:spLocks noGrp="1"/>
          </p:cNvSpPr>
          <p:nvPr>
            <p:ph type="title"/>
          </p:nvPr>
        </p:nvSpPr>
        <p:spPr>
          <a:xfrm>
            <a:off x="226362" y="0"/>
            <a:ext cx="8070477" cy="809251"/>
          </a:xfrm>
        </p:spPr>
        <p:txBody>
          <a:bodyPr>
            <a:normAutofit/>
          </a:bodyPr>
          <a:lstStyle/>
          <a:p>
            <a:r>
              <a:rPr lang="it-IT" sz="3200" dirty="0" smtClean="0">
                <a:solidFill>
                  <a:srgbClr val="0070C0"/>
                </a:solidFill>
              </a:rPr>
              <a:t>Utilizzo della tabella ICE</a:t>
            </a:r>
            <a:endParaRPr lang="it-IT" sz="3200" dirty="0">
              <a:solidFill>
                <a:srgbClr val="0070C0"/>
              </a:solidFill>
            </a:endParaRPr>
          </a:p>
        </p:txBody>
      </p:sp>
      <p:sp>
        <p:nvSpPr>
          <p:cNvPr id="6" name="Content Placeholder 2"/>
          <p:cNvSpPr txBox="1">
            <a:spLocks/>
          </p:cNvSpPr>
          <p:nvPr/>
        </p:nvSpPr>
        <p:spPr>
          <a:xfrm>
            <a:off x="481852" y="1819941"/>
            <a:ext cx="4428564"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La tabella ICE ha 3 righe:</a:t>
            </a:r>
          </a:p>
          <a:p>
            <a:pPr>
              <a:lnSpc>
                <a:spcPct val="120000"/>
              </a:lnSpc>
              <a:spcBef>
                <a:spcPts val="0"/>
              </a:spcBef>
              <a:spcAft>
                <a:spcPts val="600"/>
              </a:spcAft>
            </a:pPr>
            <a:r>
              <a:rPr lang="it-IT" sz="1800" dirty="0" smtClean="0"/>
              <a:t>Riga I (inizio): condizioni all’inizio della reazione, in situazione di non-equilibrio; permette di calcolare il quoziente di reazione Q del sistema iniziale.</a:t>
            </a:r>
          </a:p>
          <a:p>
            <a:pPr>
              <a:lnSpc>
                <a:spcPct val="120000"/>
              </a:lnSpc>
              <a:spcBef>
                <a:spcPts val="0"/>
              </a:spcBef>
              <a:spcAft>
                <a:spcPts val="600"/>
              </a:spcAft>
            </a:pPr>
            <a:r>
              <a:rPr lang="it-IT" sz="1800" dirty="0" smtClean="0"/>
              <a:t>Riga C (cambiamento): variazione del sistema per raggiungere l’equilibrio, tenendo conto dei coefficienti stechiometrici.</a:t>
            </a:r>
          </a:p>
          <a:p>
            <a:pPr>
              <a:lnSpc>
                <a:spcPct val="120000"/>
              </a:lnSpc>
              <a:spcBef>
                <a:spcPts val="0"/>
              </a:spcBef>
              <a:spcAft>
                <a:spcPts val="600"/>
              </a:spcAft>
            </a:pPr>
            <a:r>
              <a:rPr lang="it-IT" sz="1800" dirty="0" smtClean="0"/>
              <a:t>Riga E (equilibrio): condizioni all’equilibrio (pressione o concentrazione); è la somma delle due righe precedenti e permette di calcolare la costante di equilibrio. </a:t>
            </a:r>
            <a:endParaRPr lang="it-IT" sz="1800"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910416" y="1819941"/>
                <a:ext cx="3874995"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700" i="1" dirty="0" smtClean="0"/>
                  <a:t>Esempio: In un contenitore di </a:t>
                </a:r>
                <a:r>
                  <a:rPr lang="it-IT" sz="1700" i="1" dirty="0"/>
                  <a:t>2.00 L vengono introdotte 5.0 mol di </a:t>
                </a:r>
                <a:r>
                  <a:rPr lang="it-IT" sz="1700" i="1" dirty="0" smtClean="0"/>
                  <a:t>I</a:t>
                </a:r>
                <a:r>
                  <a:rPr lang="it-IT" sz="1700" i="1" baseline="-25000" dirty="0" smtClean="0"/>
                  <a:t>2</a:t>
                </a:r>
                <a:r>
                  <a:rPr lang="it-IT" sz="1700" i="1" dirty="0" smtClean="0"/>
                  <a:t> </a:t>
                </a:r>
                <a:r>
                  <a:rPr lang="it-IT" sz="1700" i="1" dirty="0"/>
                  <a:t>e 5.0 mol di </a:t>
                </a:r>
                <a:r>
                  <a:rPr lang="it-IT" sz="1700" i="1" dirty="0" smtClean="0"/>
                  <a:t>H</a:t>
                </a:r>
                <a:r>
                  <a:rPr lang="it-IT" sz="1700" i="1" baseline="-25000" dirty="0" smtClean="0"/>
                  <a:t>2</a:t>
                </a:r>
                <a:r>
                  <a:rPr lang="it-IT" sz="1700" i="1" dirty="0" smtClean="0"/>
                  <a:t> </a:t>
                </a:r>
                <a:r>
                  <a:rPr lang="it-IT" sz="1700" i="1" dirty="0"/>
                  <a:t>gassosi. </a:t>
                </a:r>
                <a:r>
                  <a:rPr lang="it-IT" sz="1700" i="1" dirty="0" smtClean="0"/>
                  <a:t>Avviene la </a:t>
                </a:r>
                <a:r>
                  <a:rPr lang="it-IT" sz="1700" i="1" dirty="0"/>
                  <a:t>reazione:  </a:t>
                </a:r>
                <a14:m>
                  <m:oMath xmlns:m="http://schemas.openxmlformats.org/officeDocument/2006/math">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𝐼</m:t>
                        </m:r>
                      </m:e>
                      <m:sub>
                        <m:r>
                          <a:rPr lang="it-IT" sz="1700" i="1" dirty="0">
                            <a:latin typeface="Cambria Math" panose="02040503050406030204" pitchFamily="18" charset="0"/>
                          </a:rPr>
                          <m:t>2(</m:t>
                        </m:r>
                        <m:r>
                          <a:rPr lang="it-IT" sz="1700" i="1" dirty="0">
                            <a:latin typeface="Cambria Math" panose="02040503050406030204" pitchFamily="18" charset="0"/>
                          </a:rPr>
                          <m:t>𝑔</m:t>
                        </m:r>
                        <m:r>
                          <a:rPr lang="it-IT" sz="1700" i="1" dirty="0">
                            <a:latin typeface="Cambria Math" panose="02040503050406030204" pitchFamily="18" charset="0"/>
                          </a:rPr>
                          <m:t>)</m:t>
                        </m:r>
                      </m:sub>
                    </m:sSub>
                    <m:r>
                      <a:rPr lang="it-IT" sz="1700" i="1" dirty="0" smtClean="0">
                        <a:latin typeface="Cambria Math" panose="02040503050406030204" pitchFamily="18" charset="0"/>
                      </a:rPr>
                      <m:t> +</m:t>
                    </m:r>
                    <m:r>
                      <a:rPr lang="it-IT" sz="1700" b="0" i="1" dirty="0" smtClean="0">
                        <a:latin typeface="Cambria Math" panose="02040503050406030204" pitchFamily="18" charset="0"/>
                      </a:rPr>
                      <m:t> </m:t>
                    </m:r>
                    <m:sSub>
                      <m:sSubPr>
                        <m:ctrlPr>
                          <a:rPr lang="it-IT" sz="1700" i="1" dirty="0">
                            <a:latin typeface="Cambria Math" panose="02040503050406030204" pitchFamily="18" charset="0"/>
                          </a:rPr>
                        </m:ctrlPr>
                      </m:sSubPr>
                      <m:e>
                        <m:r>
                          <a:rPr lang="it-IT" sz="1700" b="0" i="1" dirty="0" smtClean="0">
                            <a:latin typeface="Cambria Math" panose="02040503050406030204" pitchFamily="18" charset="0"/>
                          </a:rPr>
                          <m:t>𝐻</m:t>
                        </m:r>
                      </m:e>
                      <m:sub>
                        <m:r>
                          <a:rPr lang="it-IT" sz="1700" i="1" dirty="0">
                            <a:latin typeface="Cambria Math" panose="02040503050406030204" pitchFamily="18" charset="0"/>
                          </a:rPr>
                          <m:t>2(</m:t>
                        </m:r>
                        <m:r>
                          <a:rPr lang="it-IT" sz="1700" i="1" dirty="0">
                            <a:latin typeface="Cambria Math" panose="02040503050406030204" pitchFamily="18" charset="0"/>
                          </a:rPr>
                          <m:t>𝑔</m:t>
                        </m:r>
                        <m:r>
                          <a:rPr lang="it-IT" sz="1700" i="1" dirty="0">
                            <a:latin typeface="Cambria Math" panose="02040503050406030204" pitchFamily="18" charset="0"/>
                          </a:rPr>
                          <m:t>)</m:t>
                        </m:r>
                      </m:sub>
                    </m:sSub>
                    <m:r>
                      <a:rPr lang="it-IT" sz="1700" b="0" i="1" dirty="0" smtClean="0">
                        <a:latin typeface="Cambria Math" panose="02040503050406030204" pitchFamily="18" charset="0"/>
                      </a:rPr>
                      <m:t>  </m:t>
                    </m:r>
                    <m:r>
                      <a:rPr lang="it-IT" sz="1700" b="0" i="1" dirty="0" smtClean="0">
                        <a:latin typeface="Cambria Math" panose="02040503050406030204" pitchFamily="18" charset="0"/>
                        <a:ea typeface="Cambria Math" panose="02040503050406030204" pitchFamily="18" charset="0"/>
                      </a:rPr>
                      <m:t>⇌ </m:t>
                    </m:r>
                    <m:r>
                      <a:rPr lang="it-IT" sz="1700" i="1" dirty="0" smtClean="0">
                        <a:latin typeface="Cambria Math" panose="02040503050406030204" pitchFamily="18" charset="0"/>
                      </a:rPr>
                      <m:t>2 </m:t>
                    </m:r>
                    <m:r>
                      <a:rPr lang="it-IT" sz="1700" i="1" dirty="0" smtClean="0">
                        <a:latin typeface="Cambria Math" panose="02040503050406030204" pitchFamily="18" charset="0"/>
                      </a:rPr>
                      <m:t>𝐻</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𝐼</m:t>
                        </m:r>
                      </m:e>
                      <m:sub>
                        <m:r>
                          <a:rPr lang="it-IT" sz="1700" b="0" i="1" dirty="0" smtClean="0">
                            <a:latin typeface="Cambria Math" panose="02040503050406030204" pitchFamily="18" charset="0"/>
                          </a:rPr>
                          <m:t>(</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oMath>
                </a14:m>
                <a:r>
                  <a:rPr lang="it-IT" sz="1700" i="1" dirty="0"/>
                  <a:t> </a:t>
                </a:r>
                <a:r>
                  <a:rPr lang="it-IT" sz="1700" i="1" dirty="0" smtClean="0"/>
                  <a:t>con  K</a:t>
                </a:r>
                <a:r>
                  <a:rPr lang="it-IT" sz="1700" i="1" baseline="-25000" dirty="0" smtClean="0"/>
                  <a:t>c</a:t>
                </a:r>
                <a:r>
                  <a:rPr lang="it-IT" sz="1700" i="1" dirty="0" smtClean="0"/>
                  <a:t> </a:t>
                </a:r>
                <a:r>
                  <a:rPr lang="it-IT" sz="1700" i="1" dirty="0"/>
                  <a:t>= 64. Calcolare le moli di ciascuna </a:t>
                </a:r>
                <a:r>
                  <a:rPr lang="it-IT" sz="1700" i="1" dirty="0" smtClean="0"/>
                  <a:t>specie all’equilibrio</a:t>
                </a:r>
                <a:r>
                  <a:rPr lang="it-IT" sz="1700" i="1" dirty="0"/>
                  <a:t>.</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910416" y="1819941"/>
                <a:ext cx="3874995" cy="974768"/>
              </a:xfrm>
              <a:prstGeom prst="rect">
                <a:avLst/>
              </a:prstGeom>
              <a:blipFill>
                <a:blip r:embed="rId2"/>
                <a:stretch>
                  <a:fillRect l="-1102" r="-787" b="-11132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66883665"/>
                  </p:ext>
                </p:extLst>
              </p:nvPr>
            </p:nvGraphicFramePr>
            <p:xfrm>
              <a:off x="4823011" y="3880221"/>
              <a:ext cx="4069975" cy="1686860"/>
            </p:xfrm>
            <a:graphic>
              <a:graphicData uri="http://schemas.openxmlformats.org/drawingml/2006/table">
                <a:tbl>
                  <a:tblPr firstRow="1" bandRow="1">
                    <a:tableStyleId>{5C22544A-7EE6-4342-B048-85BDC9FD1C3A}</a:tableStyleId>
                  </a:tblPr>
                  <a:tblGrid>
                    <a:gridCol w="385483">
                      <a:extLst>
                        <a:ext uri="{9D8B030D-6E8A-4147-A177-3AD203B41FA5}">
                          <a16:colId xmlns:a16="http://schemas.microsoft.com/office/drawing/2014/main" val="1399801784"/>
                        </a:ext>
                      </a:extLst>
                    </a:gridCol>
                    <a:gridCol w="1228164">
                      <a:extLst>
                        <a:ext uri="{9D8B030D-6E8A-4147-A177-3AD203B41FA5}">
                          <a16:colId xmlns:a16="http://schemas.microsoft.com/office/drawing/2014/main" val="2475828323"/>
                        </a:ext>
                      </a:extLst>
                    </a:gridCol>
                    <a:gridCol w="1228164">
                      <a:extLst>
                        <a:ext uri="{9D8B030D-6E8A-4147-A177-3AD203B41FA5}">
                          <a16:colId xmlns:a16="http://schemas.microsoft.com/office/drawing/2014/main" val="1354173829"/>
                        </a:ext>
                      </a:extLst>
                    </a:gridCol>
                    <a:gridCol w="1228164">
                      <a:extLst>
                        <a:ext uri="{9D8B030D-6E8A-4147-A177-3AD203B41FA5}">
                          <a16:colId xmlns:a16="http://schemas.microsoft.com/office/drawing/2014/main" val="1084389439"/>
                        </a:ext>
                      </a:extLst>
                    </a:gridCol>
                  </a:tblGrid>
                  <a:tr h="421715">
                    <a:tc gridSpan="4">
                      <a:txBody>
                        <a:bodyPr/>
                        <a:lstStyle/>
                        <a:p>
                          <a:r>
                            <a:rPr lang="it-IT" dirty="0" smtClean="0"/>
                            <a:t> []          </a:t>
                          </a:r>
                          <a14:m>
                            <m:oMath xmlns:m="http://schemas.openxmlformats.org/officeDocument/2006/math">
                              <m:sSub>
                                <m:sSubPr>
                                  <m:ctrlPr>
                                    <a:rPr lang="it-IT" sz="1800" i="1" dirty="0" smtClean="0">
                                      <a:latin typeface="Cambria Math" panose="02040503050406030204" pitchFamily="18" charset="0"/>
                                    </a:rPr>
                                  </m:ctrlPr>
                                </m:sSubPr>
                                <m:e>
                                  <m:r>
                                    <a:rPr lang="it-IT" sz="1800" b="0" i="1" dirty="0" smtClean="0">
                                      <a:latin typeface="Cambria Math" panose="02040503050406030204" pitchFamily="18" charset="0"/>
                                    </a:rPr>
                                    <m:t>𝐼</m:t>
                                  </m:r>
                                </m:e>
                                <m:sub>
                                  <m:r>
                                    <a:rPr lang="it-IT" sz="1800" i="1" dirty="0">
                                      <a:latin typeface="Cambria Math" panose="02040503050406030204" pitchFamily="18" charset="0"/>
                                    </a:rPr>
                                    <m:t>2(</m:t>
                                  </m:r>
                                  <m:r>
                                    <a:rPr lang="it-IT" sz="1800" i="1" dirty="0">
                                      <a:latin typeface="Cambria Math" panose="02040503050406030204" pitchFamily="18" charset="0"/>
                                    </a:rPr>
                                    <m:t>𝑔</m:t>
                                  </m:r>
                                  <m:r>
                                    <a:rPr lang="it-IT" sz="1800" i="1" dirty="0">
                                      <a:latin typeface="Cambria Math" panose="02040503050406030204" pitchFamily="18" charset="0"/>
                                    </a:rPr>
                                    <m:t>)</m:t>
                                  </m:r>
                                </m:sub>
                              </m:sSub>
                              <m:r>
                                <a:rPr lang="it-IT" sz="1800" b="1" i="1" dirty="0" smtClean="0">
                                  <a:latin typeface="Cambria Math" panose="02040503050406030204" pitchFamily="18" charset="0"/>
                                </a:rPr>
                                <m:t>    </m:t>
                              </m:r>
                              <m:r>
                                <a:rPr lang="it-IT" sz="1800" i="1" dirty="0" smtClean="0">
                                  <a:latin typeface="Cambria Math" panose="02040503050406030204" pitchFamily="18" charset="0"/>
                                </a:rPr>
                                <m:t> +</m:t>
                              </m:r>
                              <m:r>
                                <a:rPr lang="it-IT" sz="1800" b="0" i="1" dirty="0" smtClean="0">
                                  <a:latin typeface="Cambria Math" panose="02040503050406030204" pitchFamily="18" charset="0"/>
                                </a:rPr>
                                <m:t>     </m:t>
                              </m:r>
                              <m:sSub>
                                <m:sSubPr>
                                  <m:ctrlPr>
                                    <a:rPr lang="it-IT" sz="1800" i="1" dirty="0">
                                      <a:latin typeface="Cambria Math" panose="02040503050406030204" pitchFamily="18" charset="0"/>
                                    </a:rPr>
                                  </m:ctrlPr>
                                </m:sSubPr>
                                <m:e>
                                  <m:r>
                                    <a:rPr lang="it-IT" sz="1800" b="0" i="1" dirty="0" smtClean="0">
                                      <a:latin typeface="Cambria Math" panose="02040503050406030204" pitchFamily="18" charset="0"/>
                                    </a:rPr>
                                    <m:t>𝐻</m:t>
                                  </m:r>
                                </m:e>
                                <m:sub>
                                  <m:r>
                                    <a:rPr lang="it-IT" sz="1800" i="1" dirty="0">
                                      <a:latin typeface="Cambria Math" panose="02040503050406030204" pitchFamily="18" charset="0"/>
                                    </a:rPr>
                                    <m:t>2(</m:t>
                                  </m:r>
                                  <m:r>
                                    <a:rPr lang="it-IT" sz="1800" i="1" dirty="0">
                                      <a:latin typeface="Cambria Math" panose="02040503050406030204" pitchFamily="18" charset="0"/>
                                    </a:rPr>
                                    <m:t>𝑔</m:t>
                                  </m:r>
                                  <m:r>
                                    <a:rPr lang="it-IT" sz="1800" i="1" dirty="0">
                                      <a:latin typeface="Cambria Math" panose="02040503050406030204" pitchFamily="18" charset="0"/>
                                    </a:rPr>
                                    <m:t>)</m:t>
                                  </m:r>
                                </m:sub>
                              </m:sSub>
                              <m:r>
                                <a:rPr lang="it-IT" sz="1800" b="0" i="1" dirty="0" smtClean="0">
                                  <a:latin typeface="Cambria Math" panose="02040503050406030204" pitchFamily="18" charset="0"/>
                                </a:rPr>
                                <m:t>  </m:t>
                              </m:r>
                              <m:r>
                                <a:rPr lang="it-IT" sz="1800" b="0" i="1" dirty="0" smtClean="0">
                                  <a:latin typeface="Cambria Math" panose="02040503050406030204" pitchFamily="18" charset="0"/>
                                  <a:ea typeface="Cambria Math" panose="02040503050406030204" pitchFamily="18" charset="0"/>
                                </a:rPr>
                                <m:t>⇌   </m:t>
                              </m:r>
                              <m:r>
                                <a:rPr lang="it-IT" sz="1800" i="1" dirty="0" smtClean="0">
                                  <a:latin typeface="Cambria Math" panose="02040503050406030204" pitchFamily="18" charset="0"/>
                                </a:rPr>
                                <m:t>2 </m:t>
                              </m:r>
                              <m:r>
                                <a:rPr lang="it-IT" sz="1800" i="1" dirty="0" smtClean="0">
                                  <a:latin typeface="Cambria Math" panose="02040503050406030204" pitchFamily="18" charset="0"/>
                                </a:rPr>
                                <m:t>𝐻</m:t>
                              </m:r>
                              <m:sSub>
                                <m:sSubPr>
                                  <m:ctrlPr>
                                    <a:rPr lang="it-IT" sz="1800" i="1" dirty="0" smtClean="0">
                                      <a:latin typeface="Cambria Math" panose="02040503050406030204" pitchFamily="18" charset="0"/>
                                    </a:rPr>
                                  </m:ctrlPr>
                                </m:sSubPr>
                                <m:e>
                                  <m:r>
                                    <a:rPr lang="it-IT" sz="1800" b="0" i="1" dirty="0" smtClean="0">
                                      <a:latin typeface="Cambria Math" panose="02040503050406030204" pitchFamily="18" charset="0"/>
                                    </a:rPr>
                                    <m:t>𝐼</m:t>
                                  </m:r>
                                </m:e>
                                <m:sub>
                                  <m:r>
                                    <a:rPr lang="it-IT" sz="1800" b="0" i="1" dirty="0" smtClean="0">
                                      <a:latin typeface="Cambria Math" panose="02040503050406030204" pitchFamily="18" charset="0"/>
                                    </a:rPr>
                                    <m:t>(</m:t>
                                  </m:r>
                                  <m:r>
                                    <a:rPr lang="it-IT" sz="1800" b="0" i="1" dirty="0" smtClean="0">
                                      <a:latin typeface="Cambria Math" panose="02040503050406030204" pitchFamily="18" charset="0"/>
                                    </a:rPr>
                                    <m:t>𝑔</m:t>
                                  </m:r>
                                  <m:r>
                                    <a:rPr lang="it-IT" sz="1800" b="0" i="1" dirty="0" smtClean="0">
                                      <a:latin typeface="Cambria Math" panose="02040503050406030204" pitchFamily="18" charset="0"/>
                                    </a:rPr>
                                    <m:t>)</m:t>
                                  </m:r>
                                </m:sub>
                              </m:sSub>
                            </m:oMath>
                          </a14:m>
                          <a:r>
                            <a:rPr lang="it-IT" dirty="0" smtClean="0"/>
                            <a:t>    </a:t>
                          </a:r>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746383746"/>
                      </a:ext>
                    </a:extLst>
                  </a:tr>
                  <a:tr h="421715">
                    <a:tc>
                      <a:txBody>
                        <a:bodyPr/>
                        <a:lstStyle/>
                        <a:p>
                          <a:pPr algn="ctr"/>
                          <a:r>
                            <a:rPr lang="it-IT" b="1" i="1" dirty="0" smtClean="0">
                              <a:solidFill>
                                <a:schemeClr val="accent1">
                                  <a:lumMod val="50000"/>
                                </a:schemeClr>
                              </a:solidFill>
                            </a:rPr>
                            <a:t>I</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a:p>
                      </a:txBody>
                      <a:tcPr/>
                    </a:tc>
                    <a:tc>
                      <a:txBody>
                        <a:bodyPr/>
                        <a:lstStyle/>
                        <a:p>
                          <a:pPr algn="ctr"/>
                          <a:endParaRPr lang="it-IT"/>
                        </a:p>
                      </a:txBody>
                      <a:tcPr/>
                    </a:tc>
                    <a:extLst>
                      <a:ext uri="{0D108BD9-81ED-4DB2-BD59-A6C34878D82A}">
                        <a16:rowId xmlns:a16="http://schemas.microsoft.com/office/drawing/2014/main" val="230777801"/>
                      </a:ext>
                    </a:extLst>
                  </a:tr>
                  <a:tr h="421715">
                    <a:tc>
                      <a:txBody>
                        <a:bodyPr/>
                        <a:lstStyle/>
                        <a:p>
                          <a:pPr algn="ctr"/>
                          <a:r>
                            <a:rPr lang="it-IT" b="1" i="1" dirty="0" smtClean="0">
                              <a:solidFill>
                                <a:schemeClr val="accent1">
                                  <a:lumMod val="50000"/>
                                </a:schemeClr>
                              </a:solidFill>
                            </a:rPr>
                            <a:t>C</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77420270"/>
                      </a:ext>
                    </a:extLst>
                  </a:tr>
                  <a:tr h="421715">
                    <a:tc>
                      <a:txBody>
                        <a:bodyPr/>
                        <a:lstStyle/>
                        <a:p>
                          <a:pPr algn="ctr"/>
                          <a:r>
                            <a:rPr lang="it-IT" b="1" i="1" dirty="0" smtClean="0">
                              <a:solidFill>
                                <a:schemeClr val="accent1">
                                  <a:lumMod val="50000"/>
                                </a:schemeClr>
                              </a:solidFill>
                            </a:rPr>
                            <a:t>E</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46467898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66883665"/>
                  </p:ext>
                </p:extLst>
              </p:nvPr>
            </p:nvGraphicFramePr>
            <p:xfrm>
              <a:off x="4823011" y="3880221"/>
              <a:ext cx="4069975" cy="1686860"/>
            </p:xfrm>
            <a:graphic>
              <a:graphicData uri="http://schemas.openxmlformats.org/drawingml/2006/table">
                <a:tbl>
                  <a:tblPr firstRow="1" bandRow="1">
                    <a:tableStyleId>{5C22544A-7EE6-4342-B048-85BDC9FD1C3A}</a:tableStyleId>
                  </a:tblPr>
                  <a:tblGrid>
                    <a:gridCol w="385483">
                      <a:extLst>
                        <a:ext uri="{9D8B030D-6E8A-4147-A177-3AD203B41FA5}">
                          <a16:colId xmlns:a16="http://schemas.microsoft.com/office/drawing/2014/main" val="1399801784"/>
                        </a:ext>
                      </a:extLst>
                    </a:gridCol>
                    <a:gridCol w="1228164">
                      <a:extLst>
                        <a:ext uri="{9D8B030D-6E8A-4147-A177-3AD203B41FA5}">
                          <a16:colId xmlns:a16="http://schemas.microsoft.com/office/drawing/2014/main" val="2475828323"/>
                        </a:ext>
                      </a:extLst>
                    </a:gridCol>
                    <a:gridCol w="1228164">
                      <a:extLst>
                        <a:ext uri="{9D8B030D-6E8A-4147-A177-3AD203B41FA5}">
                          <a16:colId xmlns:a16="http://schemas.microsoft.com/office/drawing/2014/main" val="1354173829"/>
                        </a:ext>
                      </a:extLst>
                    </a:gridCol>
                    <a:gridCol w="1228164">
                      <a:extLst>
                        <a:ext uri="{9D8B030D-6E8A-4147-A177-3AD203B41FA5}">
                          <a16:colId xmlns:a16="http://schemas.microsoft.com/office/drawing/2014/main" val="1084389439"/>
                        </a:ext>
                      </a:extLst>
                    </a:gridCol>
                  </a:tblGrid>
                  <a:tr h="421715">
                    <a:tc gridSpan="4">
                      <a:txBody>
                        <a:bodyPr/>
                        <a:lstStyle/>
                        <a:p>
                          <a:endParaRPr lang="it-IT"/>
                        </a:p>
                      </a:txBody>
                      <a:tcPr>
                        <a:blipFill>
                          <a:blip r:embed="rId3"/>
                          <a:stretch>
                            <a:fillRect l="-150" t="-5714" r="-599" b="-305714"/>
                          </a:stretch>
                        </a:blipFill>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746383746"/>
                      </a:ext>
                    </a:extLst>
                  </a:tr>
                  <a:tr h="421715">
                    <a:tc>
                      <a:txBody>
                        <a:bodyPr/>
                        <a:lstStyle/>
                        <a:p>
                          <a:pPr algn="ctr"/>
                          <a:r>
                            <a:rPr lang="it-IT" b="1" i="1" dirty="0" smtClean="0">
                              <a:solidFill>
                                <a:schemeClr val="accent1">
                                  <a:lumMod val="50000"/>
                                </a:schemeClr>
                              </a:solidFill>
                            </a:rPr>
                            <a:t>I</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a:p>
                      </a:txBody>
                      <a:tcPr/>
                    </a:tc>
                    <a:tc>
                      <a:txBody>
                        <a:bodyPr/>
                        <a:lstStyle/>
                        <a:p>
                          <a:pPr algn="ctr"/>
                          <a:endParaRPr lang="it-IT"/>
                        </a:p>
                      </a:txBody>
                      <a:tcPr/>
                    </a:tc>
                    <a:extLst>
                      <a:ext uri="{0D108BD9-81ED-4DB2-BD59-A6C34878D82A}">
                        <a16:rowId xmlns:a16="http://schemas.microsoft.com/office/drawing/2014/main" val="230777801"/>
                      </a:ext>
                    </a:extLst>
                  </a:tr>
                  <a:tr h="421715">
                    <a:tc>
                      <a:txBody>
                        <a:bodyPr/>
                        <a:lstStyle/>
                        <a:p>
                          <a:pPr algn="ctr"/>
                          <a:r>
                            <a:rPr lang="it-IT" b="1" i="1" dirty="0" smtClean="0">
                              <a:solidFill>
                                <a:schemeClr val="accent1">
                                  <a:lumMod val="50000"/>
                                </a:schemeClr>
                              </a:solidFill>
                            </a:rPr>
                            <a:t>C</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77420270"/>
                      </a:ext>
                    </a:extLst>
                  </a:tr>
                  <a:tr h="421715">
                    <a:tc>
                      <a:txBody>
                        <a:bodyPr/>
                        <a:lstStyle/>
                        <a:p>
                          <a:pPr algn="ctr"/>
                          <a:r>
                            <a:rPr lang="it-IT" b="1" i="1" dirty="0" smtClean="0">
                              <a:solidFill>
                                <a:schemeClr val="accent1">
                                  <a:lumMod val="50000"/>
                                </a:schemeClr>
                              </a:solidFill>
                            </a:rPr>
                            <a:t>E</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464678988"/>
                      </a:ext>
                    </a:extLst>
                  </a:tr>
                </a:tbl>
              </a:graphicData>
            </a:graphic>
          </p:graphicFrame>
        </mc:Fallback>
      </mc:AlternateContent>
      <p:sp>
        <p:nvSpPr>
          <p:cNvPr id="5" name="TextBox 4"/>
          <p:cNvSpPr txBox="1"/>
          <p:nvPr/>
        </p:nvSpPr>
        <p:spPr>
          <a:xfrm>
            <a:off x="5342964" y="4340272"/>
            <a:ext cx="995082" cy="338554"/>
          </a:xfrm>
          <a:prstGeom prst="rect">
            <a:avLst/>
          </a:prstGeom>
          <a:noFill/>
        </p:spPr>
        <p:txBody>
          <a:bodyPr wrap="square" rtlCol="0">
            <a:spAutoFit/>
          </a:bodyPr>
          <a:lstStyle/>
          <a:p>
            <a:r>
              <a:rPr lang="it-IT" sz="1600" dirty="0" smtClean="0"/>
              <a:t>2.5 mol/L</a:t>
            </a:r>
            <a:endParaRPr lang="it-IT" sz="1600" dirty="0"/>
          </a:p>
        </p:txBody>
      </p:sp>
      <p:sp>
        <p:nvSpPr>
          <p:cNvPr id="10" name="TextBox 9"/>
          <p:cNvSpPr txBox="1"/>
          <p:nvPr/>
        </p:nvSpPr>
        <p:spPr>
          <a:xfrm>
            <a:off x="6553199" y="4340272"/>
            <a:ext cx="995082" cy="338554"/>
          </a:xfrm>
          <a:prstGeom prst="rect">
            <a:avLst/>
          </a:prstGeom>
          <a:noFill/>
        </p:spPr>
        <p:txBody>
          <a:bodyPr wrap="square" rtlCol="0">
            <a:spAutoFit/>
          </a:bodyPr>
          <a:lstStyle/>
          <a:p>
            <a:r>
              <a:rPr lang="it-IT" sz="1600" dirty="0" smtClean="0"/>
              <a:t>2.5 mol/L</a:t>
            </a:r>
            <a:endParaRPr lang="it-IT" sz="1600" dirty="0"/>
          </a:p>
        </p:txBody>
      </p:sp>
      <p:sp>
        <p:nvSpPr>
          <p:cNvPr id="11" name="TextBox 10"/>
          <p:cNvSpPr txBox="1"/>
          <p:nvPr/>
        </p:nvSpPr>
        <p:spPr>
          <a:xfrm>
            <a:off x="7781361" y="4340272"/>
            <a:ext cx="995082" cy="338554"/>
          </a:xfrm>
          <a:prstGeom prst="rect">
            <a:avLst/>
          </a:prstGeom>
          <a:noFill/>
        </p:spPr>
        <p:txBody>
          <a:bodyPr wrap="square" rtlCol="0">
            <a:spAutoFit/>
          </a:bodyPr>
          <a:lstStyle/>
          <a:p>
            <a:pPr algn="ctr"/>
            <a:r>
              <a:rPr lang="it-IT" sz="1600" dirty="0" smtClean="0"/>
              <a:t>-</a:t>
            </a:r>
            <a:endParaRPr lang="it-IT" sz="1600" dirty="0"/>
          </a:p>
        </p:txBody>
      </p:sp>
      <p:sp>
        <p:nvSpPr>
          <p:cNvPr id="12" name="TextBox 11"/>
          <p:cNvSpPr txBox="1"/>
          <p:nvPr/>
        </p:nvSpPr>
        <p:spPr>
          <a:xfrm>
            <a:off x="5342964" y="4760059"/>
            <a:ext cx="995082" cy="338554"/>
          </a:xfrm>
          <a:prstGeom prst="rect">
            <a:avLst/>
          </a:prstGeom>
          <a:noFill/>
        </p:spPr>
        <p:txBody>
          <a:bodyPr wrap="square" rtlCol="0">
            <a:spAutoFit/>
          </a:bodyPr>
          <a:lstStyle/>
          <a:p>
            <a:pPr algn="ctr"/>
            <a:r>
              <a:rPr lang="it-IT" sz="1600" b="1" dirty="0" smtClean="0">
                <a:solidFill>
                  <a:srgbClr val="FF0000"/>
                </a:solidFill>
              </a:rPr>
              <a:t>-x</a:t>
            </a:r>
            <a:endParaRPr lang="it-IT" sz="1600" b="1" dirty="0">
              <a:solidFill>
                <a:srgbClr val="FF0000"/>
              </a:solidFill>
            </a:endParaRPr>
          </a:p>
        </p:txBody>
      </p:sp>
      <p:sp>
        <p:nvSpPr>
          <p:cNvPr id="13" name="TextBox 12"/>
          <p:cNvSpPr txBox="1"/>
          <p:nvPr/>
        </p:nvSpPr>
        <p:spPr>
          <a:xfrm>
            <a:off x="6553199" y="4760059"/>
            <a:ext cx="995082" cy="338554"/>
          </a:xfrm>
          <a:prstGeom prst="rect">
            <a:avLst/>
          </a:prstGeom>
          <a:noFill/>
        </p:spPr>
        <p:txBody>
          <a:bodyPr wrap="square" rtlCol="0">
            <a:spAutoFit/>
          </a:bodyPr>
          <a:lstStyle/>
          <a:p>
            <a:pPr algn="ctr"/>
            <a:r>
              <a:rPr lang="it-IT" sz="1600" b="1" dirty="0" smtClean="0">
                <a:solidFill>
                  <a:srgbClr val="FF0000"/>
                </a:solidFill>
              </a:rPr>
              <a:t>-x</a:t>
            </a:r>
            <a:endParaRPr lang="it-IT" sz="1600" b="1" dirty="0">
              <a:solidFill>
                <a:srgbClr val="FF0000"/>
              </a:solidFill>
            </a:endParaRPr>
          </a:p>
        </p:txBody>
      </p:sp>
      <p:sp>
        <p:nvSpPr>
          <p:cNvPr id="14" name="TextBox 13"/>
          <p:cNvSpPr txBox="1"/>
          <p:nvPr/>
        </p:nvSpPr>
        <p:spPr>
          <a:xfrm>
            <a:off x="7781361" y="4760059"/>
            <a:ext cx="995082" cy="338554"/>
          </a:xfrm>
          <a:prstGeom prst="rect">
            <a:avLst/>
          </a:prstGeom>
          <a:noFill/>
        </p:spPr>
        <p:txBody>
          <a:bodyPr wrap="square" rtlCol="0">
            <a:spAutoFit/>
          </a:bodyPr>
          <a:lstStyle/>
          <a:p>
            <a:pPr algn="ctr"/>
            <a:r>
              <a:rPr lang="it-IT" sz="1600" b="1" dirty="0" smtClean="0">
                <a:solidFill>
                  <a:srgbClr val="FF0000"/>
                </a:solidFill>
              </a:rPr>
              <a:t>+2x</a:t>
            </a:r>
            <a:endParaRPr lang="it-IT" sz="1600" b="1" dirty="0">
              <a:solidFill>
                <a:srgbClr val="FF0000"/>
              </a:solidFill>
            </a:endParaRPr>
          </a:p>
        </p:txBody>
      </p:sp>
      <p:sp>
        <p:nvSpPr>
          <p:cNvPr id="15" name="TextBox 14"/>
          <p:cNvSpPr txBox="1"/>
          <p:nvPr/>
        </p:nvSpPr>
        <p:spPr>
          <a:xfrm>
            <a:off x="5181598" y="5179845"/>
            <a:ext cx="1264025" cy="338554"/>
          </a:xfrm>
          <a:prstGeom prst="rect">
            <a:avLst/>
          </a:prstGeom>
          <a:noFill/>
        </p:spPr>
        <p:txBody>
          <a:bodyPr wrap="square" rtlCol="0">
            <a:spAutoFit/>
          </a:bodyPr>
          <a:lstStyle/>
          <a:p>
            <a:r>
              <a:rPr lang="it-IT" sz="1600" dirty="0" smtClean="0"/>
              <a:t>2.5 mol/L - x</a:t>
            </a:r>
            <a:endParaRPr lang="it-IT" sz="1600" dirty="0"/>
          </a:p>
        </p:txBody>
      </p:sp>
      <p:sp>
        <p:nvSpPr>
          <p:cNvPr id="16" name="TextBox 15"/>
          <p:cNvSpPr txBox="1"/>
          <p:nvPr/>
        </p:nvSpPr>
        <p:spPr>
          <a:xfrm>
            <a:off x="6445625" y="5179845"/>
            <a:ext cx="1264025" cy="338554"/>
          </a:xfrm>
          <a:prstGeom prst="rect">
            <a:avLst/>
          </a:prstGeom>
          <a:noFill/>
        </p:spPr>
        <p:txBody>
          <a:bodyPr wrap="square" rtlCol="0">
            <a:spAutoFit/>
          </a:bodyPr>
          <a:lstStyle/>
          <a:p>
            <a:r>
              <a:rPr lang="it-IT" sz="1600" dirty="0" smtClean="0"/>
              <a:t>2.5 mol/L - x</a:t>
            </a:r>
            <a:endParaRPr lang="it-IT" sz="1600" dirty="0"/>
          </a:p>
        </p:txBody>
      </p:sp>
      <p:sp>
        <p:nvSpPr>
          <p:cNvPr id="17" name="TextBox 16"/>
          <p:cNvSpPr txBox="1"/>
          <p:nvPr/>
        </p:nvSpPr>
        <p:spPr>
          <a:xfrm>
            <a:off x="7664827" y="5179845"/>
            <a:ext cx="1264025" cy="338554"/>
          </a:xfrm>
          <a:prstGeom prst="rect">
            <a:avLst/>
          </a:prstGeom>
          <a:noFill/>
        </p:spPr>
        <p:txBody>
          <a:bodyPr wrap="square" rtlCol="0">
            <a:spAutoFit/>
          </a:bodyPr>
          <a:lstStyle/>
          <a:p>
            <a:pPr algn="ctr"/>
            <a:r>
              <a:rPr lang="it-IT" sz="1600" dirty="0" smtClean="0"/>
              <a:t>2x</a:t>
            </a:r>
            <a:endParaRPr lang="it-IT" sz="1600" dirty="0"/>
          </a:p>
        </p:txBody>
      </p:sp>
      <mc:AlternateContent xmlns:mc="http://schemas.openxmlformats.org/markup-compatibility/2006" xmlns:a14="http://schemas.microsoft.com/office/drawing/2010/main">
        <mc:Choice Requires="a14">
          <p:sp>
            <p:nvSpPr>
              <p:cNvPr id="8" name="TextBox 7"/>
              <p:cNvSpPr txBox="1"/>
              <p:nvPr/>
            </p:nvSpPr>
            <p:spPr>
              <a:xfrm>
                <a:off x="4910416" y="5648313"/>
                <a:ext cx="3677771" cy="9704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𝑄</m:t>
                      </m:r>
                      <m:r>
                        <a:rPr lang="it-IT" i="1" smtClean="0">
                          <a:latin typeface="Cambria Math" panose="02040503050406030204" pitchFamily="18" charset="0"/>
                        </a:rPr>
                        <m:t>=0</m:t>
                      </m:r>
                    </m:oMath>
                  </m:oMathPara>
                </a14:m>
                <a:endParaRPr lang="it-IT" dirty="0" smtClean="0"/>
              </a:p>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𝐾</m:t>
                      </m:r>
                      <m:r>
                        <a:rPr lang="it-IT" i="1" smtClean="0">
                          <a:latin typeface="Cambria Math" panose="02040503050406030204" pitchFamily="18" charset="0"/>
                        </a:rPr>
                        <m:t>=</m:t>
                      </m:r>
                      <m:f>
                        <m:fPr>
                          <m:ctrlPr>
                            <a:rPr lang="it-IT" i="1" smtClean="0">
                              <a:latin typeface="Cambria Math" panose="02040503050406030204" pitchFamily="18" charset="0"/>
                            </a:rPr>
                          </m:ctrlPr>
                        </m:fPr>
                        <m:num>
                          <m:sSup>
                            <m:sSupPr>
                              <m:ctrlPr>
                                <a:rPr lang="it-IT" i="1" smtClean="0">
                                  <a:latin typeface="Cambria Math" panose="02040503050406030204" pitchFamily="18" charset="0"/>
                                </a:rPr>
                              </m:ctrlPr>
                            </m:sSupPr>
                            <m:e>
                              <m:d>
                                <m:dPr>
                                  <m:begChr m:val="["/>
                                  <m:endChr m:val="]"/>
                                  <m:ctrlPr>
                                    <a:rPr lang="it-IT" i="1" smtClean="0">
                                      <a:latin typeface="Cambria Math" panose="02040503050406030204" pitchFamily="18" charset="0"/>
                                    </a:rPr>
                                  </m:ctrlPr>
                                </m:dPr>
                                <m:e>
                                  <m:r>
                                    <a:rPr lang="it-IT" i="1" smtClean="0">
                                      <a:latin typeface="Cambria Math" panose="02040503050406030204" pitchFamily="18" charset="0"/>
                                    </a:rPr>
                                    <m:t>𝐻𝐼</m:t>
                                  </m:r>
                                </m:e>
                              </m:d>
                            </m:e>
                            <m:sup>
                              <m:r>
                                <a:rPr lang="it-IT" i="1" smtClean="0">
                                  <a:latin typeface="Cambria Math" panose="02040503050406030204" pitchFamily="18" charset="0"/>
                                </a:rPr>
                                <m:t>2</m:t>
                              </m:r>
                            </m:sup>
                          </m:sSup>
                        </m:num>
                        <m:den>
                          <m:d>
                            <m:dPr>
                              <m:begChr m:val="["/>
                              <m:endChr m:val="]"/>
                              <m:ctrlPr>
                                <a:rPr lang="it-IT" i="1" smtClean="0">
                                  <a:latin typeface="Cambria Math" panose="02040503050406030204" pitchFamily="18" charset="0"/>
                                </a:rPr>
                              </m:ctrlPr>
                            </m:dPr>
                            <m:e>
                              <m:sSub>
                                <m:sSubPr>
                                  <m:ctrlPr>
                                    <a:rPr lang="it-IT" i="1" smtClean="0">
                                      <a:latin typeface="Cambria Math" panose="02040503050406030204" pitchFamily="18" charset="0"/>
                                    </a:rPr>
                                  </m:ctrlPr>
                                </m:sSubPr>
                                <m:e>
                                  <m:r>
                                    <a:rPr lang="it-IT" i="1" smtClean="0">
                                      <a:latin typeface="Cambria Math" panose="02040503050406030204" pitchFamily="18" charset="0"/>
                                    </a:rPr>
                                    <m:t>𝐼</m:t>
                                  </m:r>
                                </m:e>
                                <m:sub>
                                  <m:r>
                                    <a:rPr lang="it-IT" i="1" smtClean="0">
                                      <a:latin typeface="Cambria Math" panose="02040503050406030204" pitchFamily="18" charset="0"/>
                                    </a:rPr>
                                    <m:t>2</m:t>
                                  </m:r>
                                </m:sub>
                              </m:sSub>
                            </m:e>
                          </m:d>
                          <m:r>
                            <a:rPr lang="it-IT" i="1" smtClean="0">
                              <a:latin typeface="Cambria Math" panose="02040503050406030204" pitchFamily="18" charset="0"/>
                            </a:rPr>
                            <m:t>⋅</m:t>
                          </m:r>
                          <m:d>
                            <m:dPr>
                              <m:begChr m:val="["/>
                              <m:endChr m:val="]"/>
                              <m:ctrlPr>
                                <a:rPr lang="it-IT" i="1" smtClean="0">
                                  <a:latin typeface="Cambria Math" panose="02040503050406030204" pitchFamily="18" charset="0"/>
                                </a:rPr>
                              </m:ctrlPr>
                            </m:dPr>
                            <m:e>
                              <m:sSub>
                                <m:sSubPr>
                                  <m:ctrlPr>
                                    <a:rPr lang="it-IT" i="1" smtClean="0">
                                      <a:latin typeface="Cambria Math" panose="02040503050406030204" pitchFamily="18" charset="0"/>
                                    </a:rPr>
                                  </m:ctrlPr>
                                </m:sSubPr>
                                <m:e>
                                  <m:r>
                                    <a:rPr lang="it-IT" i="1" smtClean="0">
                                      <a:latin typeface="Cambria Math" panose="02040503050406030204" pitchFamily="18" charset="0"/>
                                    </a:rPr>
                                    <m:t>𝐻</m:t>
                                  </m:r>
                                </m:e>
                                <m:sub>
                                  <m:r>
                                    <a:rPr lang="it-IT" i="1" smtClean="0">
                                      <a:latin typeface="Cambria Math" panose="02040503050406030204" pitchFamily="18" charset="0"/>
                                    </a:rPr>
                                    <m:t>2</m:t>
                                  </m:r>
                                </m:sub>
                              </m:sSub>
                            </m:e>
                          </m:d>
                        </m:den>
                      </m:f>
                      <m:r>
                        <a:rPr lang="it-IT" b="0" i="1" smtClean="0">
                          <a:latin typeface="Cambria Math" panose="02040503050406030204" pitchFamily="18" charset="0"/>
                        </a:rPr>
                        <m:t>=</m:t>
                      </m:r>
                      <m:f>
                        <m:fPr>
                          <m:ctrlPr>
                            <a:rPr lang="it-IT" i="1" dirty="0" smtClean="0">
                              <a:latin typeface="Cambria Math" panose="02040503050406030204" pitchFamily="18" charset="0"/>
                            </a:rPr>
                          </m:ctrlPr>
                        </m:fPr>
                        <m:num>
                          <m:sSup>
                            <m:sSupPr>
                              <m:ctrlPr>
                                <a:rPr lang="it-IT" i="1" dirty="0" smtClean="0">
                                  <a:latin typeface="Cambria Math" panose="02040503050406030204" pitchFamily="18" charset="0"/>
                                </a:rPr>
                              </m:ctrlPr>
                            </m:sSupPr>
                            <m:e>
                              <m:d>
                                <m:dPr>
                                  <m:ctrlPr>
                                    <a:rPr lang="it-IT" i="1" dirty="0" smtClean="0">
                                      <a:latin typeface="Cambria Math" panose="02040503050406030204" pitchFamily="18" charset="0"/>
                                    </a:rPr>
                                  </m:ctrlPr>
                                </m:dPr>
                                <m:e>
                                  <m:r>
                                    <a:rPr lang="it-IT" dirty="0" smtClean="0">
                                      <a:latin typeface="Cambria Math" panose="02040503050406030204" pitchFamily="18" charset="0"/>
                                    </a:rPr>
                                    <m:t>2</m:t>
                                  </m:r>
                                  <m:r>
                                    <a:rPr lang="it-IT" i="1" dirty="0" smtClean="0">
                                      <a:latin typeface="Cambria Math" panose="02040503050406030204" pitchFamily="18" charset="0"/>
                                    </a:rPr>
                                    <m:t>𝑥</m:t>
                                  </m:r>
                                </m:e>
                              </m:d>
                            </m:e>
                            <m:sup>
                              <m:r>
                                <a:rPr lang="it-IT" i="0" dirty="0" smtClean="0">
                                  <a:latin typeface="Cambria Math" panose="02040503050406030204" pitchFamily="18" charset="0"/>
                                </a:rPr>
                                <m:t>2</m:t>
                              </m:r>
                            </m:sup>
                          </m:sSup>
                        </m:num>
                        <m:den>
                          <m:sSup>
                            <m:sSupPr>
                              <m:ctrlPr>
                                <a:rPr lang="it-IT" i="1" dirty="0" smtClean="0">
                                  <a:latin typeface="Cambria Math" panose="02040503050406030204" pitchFamily="18" charset="0"/>
                                </a:rPr>
                              </m:ctrlPr>
                            </m:sSupPr>
                            <m:e>
                              <m:d>
                                <m:dPr>
                                  <m:ctrlPr>
                                    <a:rPr lang="it-IT" i="1" dirty="0" smtClean="0">
                                      <a:latin typeface="Cambria Math" panose="02040503050406030204" pitchFamily="18" charset="0"/>
                                    </a:rPr>
                                  </m:ctrlPr>
                                </m:dPr>
                                <m:e>
                                  <m:r>
                                    <a:rPr lang="it-IT" i="0" dirty="0" smtClean="0">
                                      <a:latin typeface="Cambria Math" panose="02040503050406030204" pitchFamily="18" charset="0"/>
                                    </a:rPr>
                                    <m:t>2.5−</m:t>
                                  </m:r>
                                  <m:r>
                                    <a:rPr lang="it-IT" i="1" dirty="0" smtClean="0">
                                      <a:latin typeface="Cambria Math" panose="02040503050406030204" pitchFamily="18" charset="0"/>
                                    </a:rPr>
                                    <m:t>𝑥</m:t>
                                  </m:r>
                                </m:e>
                              </m:d>
                            </m:e>
                            <m:sup>
                              <m:r>
                                <a:rPr lang="it-IT" i="0" dirty="0" smtClean="0">
                                  <a:latin typeface="Cambria Math" panose="02040503050406030204" pitchFamily="18" charset="0"/>
                                </a:rPr>
                                <m:t>2</m:t>
                              </m:r>
                            </m:sup>
                          </m:sSup>
                        </m:den>
                      </m:f>
                      <m:r>
                        <a:rPr lang="it-IT" i="0" dirty="0" smtClean="0">
                          <a:latin typeface="Cambria Math" panose="02040503050406030204" pitchFamily="18" charset="0"/>
                        </a:rPr>
                        <m:t>=64</m:t>
                      </m:r>
                    </m:oMath>
                  </m:oMathPara>
                </a14:m>
                <a:endParaRPr lang="it-IT"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910416" y="5648313"/>
                <a:ext cx="3677771" cy="970458"/>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187774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17710" y="306220"/>
                <a:ext cx="813217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a:t>Esempio: </a:t>
                </a:r>
                <a:r>
                  <a:rPr lang="it-IT" sz="1700" i="1" dirty="0" smtClean="0"/>
                  <a:t>La costante K</a:t>
                </a:r>
                <a:r>
                  <a:rPr lang="it-IT" sz="1700" i="1" baseline="-25000" dirty="0" smtClean="0"/>
                  <a:t>p</a:t>
                </a:r>
                <a:r>
                  <a:rPr lang="it-IT" sz="1700" i="1" dirty="0" smtClean="0"/>
                  <a:t> </a:t>
                </a:r>
                <a:r>
                  <a:rPr lang="it-IT" sz="1700" i="1" dirty="0"/>
                  <a:t>di equilibrio per la </a:t>
                </a:r>
                <a:r>
                  <a:rPr lang="it-IT" sz="1700" i="1" dirty="0" smtClean="0"/>
                  <a:t>reazione:      </a:t>
                </a:r>
                <a14:m>
                  <m:oMath xmlns:m="http://schemas.openxmlformats.org/officeDocument/2006/math">
                    <m:r>
                      <a:rPr lang="it-IT" sz="1700" i="1" smtClean="0">
                        <a:latin typeface="Cambria Math" panose="02040503050406030204" pitchFamily="18" charset="0"/>
                      </a:rPr>
                      <m:t>𝑆</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sub>
                    </m:sSub>
                    <m:r>
                      <a:rPr lang="it-IT" sz="1700" i="1" smtClean="0">
                        <a:latin typeface="Cambria Math" panose="02040503050406030204" pitchFamily="18" charset="0"/>
                      </a:rPr>
                      <m:t>𝐶</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𝑙</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ea typeface="Cambria Math" panose="02040503050406030204" pitchFamily="18" charset="0"/>
                      </a:rPr>
                      <m:t>⇌</m:t>
                    </m:r>
                    <m:r>
                      <a:rPr lang="it-IT" sz="1700" i="1" smtClean="0">
                        <a:latin typeface="Cambria Math" panose="02040503050406030204" pitchFamily="18" charset="0"/>
                      </a:rPr>
                      <m:t>𝑆</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rPr>
                      <m:t>+</m:t>
                    </m:r>
                    <m:r>
                      <a:rPr lang="it-IT" sz="1700" i="1" smtClean="0">
                        <a:latin typeface="Cambria Math" panose="02040503050406030204" pitchFamily="18" charset="0"/>
                      </a:rPr>
                      <m:t>𝐶</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𝑙</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oMath>
                </a14:m>
                <a:r>
                  <a:rPr lang="it-IT" sz="1700" i="1" dirty="0" smtClean="0"/>
                  <a:t>   vale </a:t>
                </a:r>
                <a:r>
                  <a:rPr lang="it-IT" sz="1700" i="1" dirty="0"/>
                  <a:t>2.4 atm a </a:t>
                </a:r>
                <a:r>
                  <a:rPr lang="it-IT" sz="1700" i="1" dirty="0" smtClean="0"/>
                  <a:t>375 K</a:t>
                </a:r>
                <a:r>
                  <a:rPr lang="it-IT" sz="1700" i="1" dirty="0"/>
                  <a:t>. Assumendo che </a:t>
                </a:r>
                <a:r>
                  <a:rPr lang="it-IT" sz="1700" i="1" dirty="0" smtClean="0"/>
                  <a:t>6.70 </a:t>
                </a:r>
                <a:r>
                  <a:rPr lang="it-IT" sz="1700" i="1" dirty="0"/>
                  <a:t>g di SO</a:t>
                </a:r>
                <a:r>
                  <a:rPr lang="it-IT" sz="1700" i="1" baseline="-25000" dirty="0"/>
                  <a:t>2</a:t>
                </a:r>
                <a:r>
                  <a:rPr lang="it-IT" sz="1700" i="1" dirty="0"/>
                  <a:t>Cl</a:t>
                </a:r>
                <a:r>
                  <a:rPr lang="it-IT" sz="1700" i="1" baseline="-25000" dirty="0"/>
                  <a:t>2</a:t>
                </a:r>
                <a:r>
                  <a:rPr lang="it-IT" sz="1700" i="1" dirty="0"/>
                  <a:t> siano evaporati in un bulbo </a:t>
                </a:r>
                <a:r>
                  <a:rPr lang="it-IT" sz="1700" i="1" dirty="0" smtClean="0"/>
                  <a:t>di 1.00 </a:t>
                </a:r>
                <a:r>
                  <a:rPr lang="it-IT" sz="1700" i="1" dirty="0"/>
                  <a:t>L a </a:t>
                </a:r>
                <a:r>
                  <a:rPr lang="it-IT" sz="1700" i="1" dirty="0" smtClean="0"/>
                  <a:t>375 K</a:t>
                </a:r>
                <a:r>
                  <a:rPr lang="it-IT" sz="1700" i="1" dirty="0"/>
                  <a:t>, calcolare</a:t>
                </a:r>
                <a:r>
                  <a:rPr lang="it-IT" sz="1700" i="1" dirty="0" smtClean="0"/>
                  <a:t>:  a</a:t>
                </a:r>
                <a:r>
                  <a:rPr lang="it-IT" sz="1700" i="1" dirty="0"/>
                  <a:t>) la pressione </a:t>
                </a:r>
                <a:r>
                  <a:rPr lang="it-IT" sz="1700" i="1" dirty="0" smtClean="0"/>
                  <a:t>parziale di </a:t>
                </a:r>
                <a:r>
                  <a:rPr lang="it-IT" sz="1700" i="1" dirty="0"/>
                  <a:t>SO</a:t>
                </a:r>
                <a:r>
                  <a:rPr lang="it-IT" sz="1700" i="1" baseline="-25000" dirty="0"/>
                  <a:t>2</a:t>
                </a:r>
                <a:r>
                  <a:rPr lang="it-IT" sz="1700" i="1" dirty="0"/>
                  <a:t>Cl</a:t>
                </a:r>
                <a:r>
                  <a:rPr lang="it-IT" sz="1700" i="1" baseline="-25000" dirty="0"/>
                  <a:t>2</a:t>
                </a:r>
                <a:r>
                  <a:rPr lang="it-IT" sz="1700" i="1" dirty="0"/>
                  <a:t> </a:t>
                </a:r>
                <a:r>
                  <a:rPr lang="it-IT" sz="1700" i="1" dirty="0" smtClean="0"/>
                  <a:t>all’inizio della reazione; b</a:t>
                </a:r>
                <a:r>
                  <a:rPr lang="it-IT" sz="1700" i="1" dirty="0"/>
                  <a:t>) le pressioni parziali </a:t>
                </a:r>
                <a:r>
                  <a:rPr lang="it-IT" sz="1700" i="1" dirty="0" smtClean="0"/>
                  <a:t>di tutte le specie all’equilibrio</a:t>
                </a:r>
                <a:r>
                  <a:rPr lang="it-IT" sz="1700" i="1" dirty="0"/>
                  <a:t>.</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7710" y="306220"/>
                <a:ext cx="8132176" cy="974768"/>
              </a:xfrm>
              <a:prstGeom prst="rect">
                <a:avLst/>
              </a:prstGeom>
              <a:blipFill>
                <a:blip r:embed="rId2"/>
                <a:stretch>
                  <a:fillRect l="-525" b="-45625"/>
                </a:stretch>
              </a:blipFill>
            </p:spPr>
            <p:txBody>
              <a:bodyPr/>
              <a:lstStyle/>
              <a:p>
                <a:r>
                  <a:rPr lang="it-IT">
                    <a:noFill/>
                  </a:rPr>
                  <a:t> </a:t>
                </a:r>
              </a:p>
            </p:txBody>
          </p:sp>
        </mc:Fallback>
      </mc:AlternateContent>
    </p:spTree>
    <p:extLst>
      <p:ext uri="{BB962C8B-B14F-4D97-AF65-F5344CB8AC3E}">
        <p14:creationId xmlns:p14="http://schemas.microsoft.com/office/powerpoint/2010/main" val="3816500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7" name="Table 576"/>
          <p:cNvGraphicFramePr>
            <a:graphicFrameLocks noGrp="1"/>
          </p:cNvGraphicFramePr>
          <p:nvPr>
            <p:extLst>
              <p:ext uri="{D42A27DB-BD31-4B8C-83A1-F6EECF244321}">
                <p14:modId xmlns:p14="http://schemas.microsoft.com/office/powerpoint/2010/main" val="1273242345"/>
              </p:ext>
            </p:extLst>
          </p:nvPr>
        </p:nvGraphicFramePr>
        <p:xfrm>
          <a:off x="304953" y="3037593"/>
          <a:ext cx="4813147" cy="1854600"/>
        </p:xfrm>
        <a:graphic>
          <a:graphicData uri="http://schemas.openxmlformats.org/drawingml/2006/table">
            <a:tbl>
              <a:tblPr firstRow="1" bandRow="1">
                <a:tableStyleId>{5C22544A-7EE6-4342-B048-85BDC9FD1C3A}</a:tableStyleId>
              </a:tblPr>
              <a:tblGrid>
                <a:gridCol w="455872">
                  <a:extLst>
                    <a:ext uri="{9D8B030D-6E8A-4147-A177-3AD203B41FA5}">
                      <a16:colId xmlns:a16="http://schemas.microsoft.com/office/drawing/2014/main" val="1399801784"/>
                    </a:ext>
                  </a:extLst>
                </a:gridCol>
                <a:gridCol w="1452425">
                  <a:extLst>
                    <a:ext uri="{9D8B030D-6E8A-4147-A177-3AD203B41FA5}">
                      <a16:colId xmlns:a16="http://schemas.microsoft.com/office/drawing/2014/main" val="2475828323"/>
                    </a:ext>
                  </a:extLst>
                </a:gridCol>
                <a:gridCol w="1452425">
                  <a:extLst>
                    <a:ext uri="{9D8B030D-6E8A-4147-A177-3AD203B41FA5}">
                      <a16:colId xmlns:a16="http://schemas.microsoft.com/office/drawing/2014/main" val="1354173829"/>
                    </a:ext>
                  </a:extLst>
                </a:gridCol>
                <a:gridCol w="1452425">
                  <a:extLst>
                    <a:ext uri="{9D8B030D-6E8A-4147-A177-3AD203B41FA5}">
                      <a16:colId xmlns:a16="http://schemas.microsoft.com/office/drawing/2014/main" val="1084389439"/>
                    </a:ext>
                  </a:extLst>
                </a:gridCol>
              </a:tblGrid>
              <a:tr h="463650">
                <a:tc gridSpan="4">
                  <a:txBody>
                    <a:bodyPr/>
                    <a:lstStyle/>
                    <a:p>
                      <a:r>
                        <a:rPr lang="it-IT" dirty="0" smtClean="0"/>
                        <a:t> </a:t>
                      </a:r>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3746383746"/>
                  </a:ext>
                </a:extLst>
              </a:tr>
              <a:tr h="463650">
                <a:tc>
                  <a:txBody>
                    <a:bodyPr/>
                    <a:lstStyle/>
                    <a:p>
                      <a:pPr algn="ctr"/>
                      <a:r>
                        <a:rPr lang="it-IT" b="1" i="1" dirty="0" smtClean="0">
                          <a:solidFill>
                            <a:schemeClr val="accent1">
                              <a:lumMod val="50000"/>
                            </a:schemeClr>
                          </a:solidFill>
                        </a:rPr>
                        <a:t>I</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a:p>
                  </a:txBody>
                  <a:tcPr/>
                </a:tc>
                <a:extLst>
                  <a:ext uri="{0D108BD9-81ED-4DB2-BD59-A6C34878D82A}">
                    <a16:rowId xmlns:a16="http://schemas.microsoft.com/office/drawing/2014/main" val="230777801"/>
                  </a:ext>
                </a:extLst>
              </a:tr>
              <a:tr h="463650">
                <a:tc>
                  <a:txBody>
                    <a:bodyPr/>
                    <a:lstStyle/>
                    <a:p>
                      <a:pPr algn="ctr"/>
                      <a:r>
                        <a:rPr lang="it-IT" b="1" i="1" dirty="0" smtClean="0">
                          <a:solidFill>
                            <a:schemeClr val="accent1">
                              <a:lumMod val="50000"/>
                            </a:schemeClr>
                          </a:solidFill>
                        </a:rPr>
                        <a:t>C</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77420270"/>
                  </a:ext>
                </a:extLst>
              </a:tr>
              <a:tr h="463650">
                <a:tc>
                  <a:txBody>
                    <a:bodyPr/>
                    <a:lstStyle/>
                    <a:p>
                      <a:pPr algn="ctr"/>
                      <a:r>
                        <a:rPr lang="it-IT" b="1" i="1" dirty="0" smtClean="0">
                          <a:solidFill>
                            <a:schemeClr val="accent1">
                              <a:lumMod val="50000"/>
                            </a:schemeClr>
                          </a:solidFill>
                        </a:rPr>
                        <a:t>E</a:t>
                      </a:r>
                      <a:endParaRPr lang="it-IT" b="1" i="1" dirty="0">
                        <a:solidFill>
                          <a:schemeClr val="accent1">
                            <a:lumMod val="50000"/>
                          </a:schemeClr>
                        </a:solidFill>
                      </a:endParaRPr>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3464678988"/>
                  </a:ext>
                </a:extLst>
              </a:tr>
            </a:tbl>
          </a:graphicData>
        </a:graphic>
      </p:graphicFrame>
      <mc:AlternateContent xmlns:mc="http://schemas.openxmlformats.org/markup-compatibility/2006" xmlns:a14="http://schemas.microsoft.com/office/drawing/2010/main">
        <mc:Choice Requires="a14">
          <p:sp>
            <p:nvSpPr>
              <p:cNvPr id="20" name="Content Placeholder 2"/>
              <p:cNvSpPr txBox="1">
                <a:spLocks/>
              </p:cNvSpPr>
              <p:nvPr/>
            </p:nvSpPr>
            <p:spPr>
              <a:xfrm>
                <a:off x="517710" y="306220"/>
                <a:ext cx="8132176"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700" i="1" dirty="0"/>
                  <a:t>Esempio: </a:t>
                </a:r>
                <a:r>
                  <a:rPr lang="it-IT" sz="1700" i="1" dirty="0" smtClean="0"/>
                  <a:t>La costante K</a:t>
                </a:r>
                <a:r>
                  <a:rPr lang="it-IT" sz="1700" i="1" baseline="-25000" dirty="0" smtClean="0"/>
                  <a:t>p</a:t>
                </a:r>
                <a:r>
                  <a:rPr lang="it-IT" sz="1700" i="1" dirty="0" smtClean="0"/>
                  <a:t> </a:t>
                </a:r>
                <a:r>
                  <a:rPr lang="it-IT" sz="1700" i="1" dirty="0"/>
                  <a:t>di equilibrio per la </a:t>
                </a:r>
                <a:r>
                  <a:rPr lang="it-IT" sz="1700" i="1" dirty="0" smtClean="0"/>
                  <a:t>reazione:      </a:t>
                </a:r>
                <a14:m>
                  <m:oMath xmlns:m="http://schemas.openxmlformats.org/officeDocument/2006/math">
                    <m:r>
                      <a:rPr lang="it-IT" sz="1700" i="1" smtClean="0">
                        <a:latin typeface="Cambria Math" panose="02040503050406030204" pitchFamily="18" charset="0"/>
                      </a:rPr>
                      <m:t>𝑆</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sub>
                    </m:sSub>
                    <m:r>
                      <a:rPr lang="it-IT" sz="1700" i="1" smtClean="0">
                        <a:latin typeface="Cambria Math" panose="02040503050406030204" pitchFamily="18" charset="0"/>
                      </a:rPr>
                      <m:t>𝐶</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𝑙</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ea typeface="Cambria Math" panose="02040503050406030204" pitchFamily="18" charset="0"/>
                      </a:rPr>
                      <m:t>⇌</m:t>
                    </m:r>
                    <m:r>
                      <a:rPr lang="it-IT" sz="1700" i="1" smtClean="0">
                        <a:latin typeface="Cambria Math" panose="02040503050406030204" pitchFamily="18" charset="0"/>
                      </a:rPr>
                      <m:t>𝑆</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𝑂</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r>
                      <a:rPr lang="it-IT" sz="1700" i="1" smtClean="0">
                        <a:latin typeface="Cambria Math" panose="02040503050406030204" pitchFamily="18" charset="0"/>
                      </a:rPr>
                      <m:t>+</m:t>
                    </m:r>
                    <m:r>
                      <a:rPr lang="it-IT" sz="1700" i="1" smtClean="0">
                        <a:latin typeface="Cambria Math" panose="02040503050406030204" pitchFamily="18" charset="0"/>
                      </a:rPr>
                      <m:t>𝐶</m:t>
                    </m:r>
                    <m:sSub>
                      <m:sSubPr>
                        <m:ctrlPr>
                          <a:rPr lang="it-IT" sz="1700" i="1" smtClean="0">
                            <a:latin typeface="Cambria Math" panose="02040503050406030204" pitchFamily="18" charset="0"/>
                          </a:rPr>
                        </m:ctrlPr>
                      </m:sSubPr>
                      <m:e>
                        <m:r>
                          <a:rPr lang="it-IT" sz="1700" i="1" smtClean="0">
                            <a:latin typeface="Cambria Math" panose="02040503050406030204" pitchFamily="18" charset="0"/>
                          </a:rPr>
                          <m:t>𝑙</m:t>
                        </m:r>
                      </m:e>
                      <m:sub>
                        <m:r>
                          <a:rPr lang="it-IT" sz="1700" i="1" smtClean="0">
                            <a:latin typeface="Cambria Math" panose="02040503050406030204" pitchFamily="18" charset="0"/>
                          </a:rPr>
                          <m:t>2</m:t>
                        </m:r>
                        <m:d>
                          <m:dPr>
                            <m:ctrlPr>
                              <a:rPr lang="it-IT" sz="1700" i="1" smtClean="0">
                                <a:latin typeface="Cambria Math" panose="02040503050406030204" pitchFamily="18" charset="0"/>
                              </a:rPr>
                            </m:ctrlPr>
                          </m:dPr>
                          <m:e>
                            <m:r>
                              <a:rPr lang="it-IT" sz="1700" i="1" smtClean="0">
                                <a:latin typeface="Cambria Math" panose="02040503050406030204" pitchFamily="18" charset="0"/>
                              </a:rPr>
                              <m:t>𝑔</m:t>
                            </m:r>
                          </m:e>
                        </m:d>
                      </m:sub>
                    </m:sSub>
                  </m:oMath>
                </a14:m>
                <a:r>
                  <a:rPr lang="it-IT" sz="1700" i="1" dirty="0" smtClean="0"/>
                  <a:t>   vale </a:t>
                </a:r>
                <a:r>
                  <a:rPr lang="it-IT" sz="1700" i="1" dirty="0"/>
                  <a:t>2.4 atm a </a:t>
                </a:r>
                <a:r>
                  <a:rPr lang="it-IT" sz="1700" i="1" dirty="0" smtClean="0"/>
                  <a:t>375 K</a:t>
                </a:r>
                <a:r>
                  <a:rPr lang="it-IT" sz="1700" i="1" dirty="0"/>
                  <a:t>. Assumendo che </a:t>
                </a:r>
                <a:r>
                  <a:rPr lang="it-IT" sz="1700" i="1" dirty="0" smtClean="0"/>
                  <a:t>6.70 </a:t>
                </a:r>
                <a:r>
                  <a:rPr lang="it-IT" sz="1700" i="1" dirty="0"/>
                  <a:t>g di SO</a:t>
                </a:r>
                <a:r>
                  <a:rPr lang="it-IT" sz="1700" i="1" baseline="-25000" dirty="0"/>
                  <a:t>2</a:t>
                </a:r>
                <a:r>
                  <a:rPr lang="it-IT" sz="1700" i="1" dirty="0"/>
                  <a:t>Cl</a:t>
                </a:r>
                <a:r>
                  <a:rPr lang="it-IT" sz="1700" i="1" baseline="-25000" dirty="0"/>
                  <a:t>2</a:t>
                </a:r>
                <a:r>
                  <a:rPr lang="it-IT" sz="1700" i="1" dirty="0"/>
                  <a:t> siano evaporati in un bulbo </a:t>
                </a:r>
                <a:r>
                  <a:rPr lang="it-IT" sz="1700" i="1" dirty="0" smtClean="0"/>
                  <a:t>di 1.00 </a:t>
                </a:r>
                <a:r>
                  <a:rPr lang="it-IT" sz="1700" i="1" dirty="0"/>
                  <a:t>L a </a:t>
                </a:r>
                <a:r>
                  <a:rPr lang="it-IT" sz="1700" i="1" dirty="0" smtClean="0"/>
                  <a:t>375 K</a:t>
                </a:r>
                <a:r>
                  <a:rPr lang="it-IT" sz="1700" i="1" dirty="0"/>
                  <a:t>, calcolare</a:t>
                </a:r>
                <a:r>
                  <a:rPr lang="it-IT" sz="1700" i="1" dirty="0" smtClean="0"/>
                  <a:t>:  a</a:t>
                </a:r>
                <a:r>
                  <a:rPr lang="it-IT" sz="1700" i="1" dirty="0"/>
                  <a:t>) la pressione </a:t>
                </a:r>
                <a:r>
                  <a:rPr lang="it-IT" sz="1700" i="1" dirty="0" smtClean="0"/>
                  <a:t>parziale di </a:t>
                </a:r>
                <a:r>
                  <a:rPr lang="it-IT" sz="1700" i="1" dirty="0"/>
                  <a:t>SO</a:t>
                </a:r>
                <a:r>
                  <a:rPr lang="it-IT" sz="1700" i="1" baseline="-25000" dirty="0"/>
                  <a:t>2</a:t>
                </a:r>
                <a:r>
                  <a:rPr lang="it-IT" sz="1700" i="1" dirty="0"/>
                  <a:t>Cl</a:t>
                </a:r>
                <a:r>
                  <a:rPr lang="it-IT" sz="1700" i="1" baseline="-25000" dirty="0"/>
                  <a:t>2</a:t>
                </a:r>
                <a:r>
                  <a:rPr lang="it-IT" sz="1700" i="1" dirty="0"/>
                  <a:t> </a:t>
                </a:r>
                <a:r>
                  <a:rPr lang="it-IT" sz="1700" i="1" dirty="0" smtClean="0"/>
                  <a:t>all’inizio della reazione; b</a:t>
                </a:r>
                <a:r>
                  <a:rPr lang="it-IT" sz="1700" i="1" dirty="0"/>
                  <a:t>) le pressioni parziali </a:t>
                </a:r>
                <a:r>
                  <a:rPr lang="it-IT" sz="1700" i="1" dirty="0" smtClean="0"/>
                  <a:t>di tutte le specie all’equilibrio</a:t>
                </a:r>
                <a:r>
                  <a:rPr lang="it-IT" sz="1700" i="1" dirty="0"/>
                  <a:t>.</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7710" y="306220"/>
                <a:ext cx="8132176" cy="974768"/>
              </a:xfrm>
              <a:prstGeom prst="rect">
                <a:avLst/>
              </a:prstGeom>
              <a:blipFill>
                <a:blip r:embed="rId2"/>
                <a:stretch>
                  <a:fillRect l="-525" b="-45625"/>
                </a:stretch>
              </a:blipFill>
            </p:spPr>
            <p:txBody>
              <a:bodyPr/>
              <a:lstStyle/>
              <a:p>
                <a:r>
                  <a:rPr lang="it-IT">
                    <a:noFill/>
                  </a:rPr>
                  <a:t> </a:t>
                </a:r>
              </a:p>
            </p:txBody>
          </p:sp>
        </mc:Fallback>
      </mc:AlternateContent>
      <p:grpSp>
        <p:nvGrpSpPr>
          <p:cNvPr id="957" name="Group 956"/>
          <p:cNvGrpSpPr/>
          <p:nvPr/>
        </p:nvGrpSpPr>
        <p:grpSpPr>
          <a:xfrm>
            <a:off x="415158" y="1563255"/>
            <a:ext cx="8398637" cy="4723048"/>
            <a:chOff x="415158" y="1563255"/>
            <a:chExt cx="8398637" cy="4723048"/>
          </a:xfrm>
        </p:grpSpPr>
        <mc:AlternateContent xmlns:mc="http://schemas.openxmlformats.org/markup-compatibility/2006" xmlns:p14="http://schemas.microsoft.com/office/powerpoint/2010/main">
          <mc:Choice Requires="p14">
            <p:contentPart p14:bwMode="auto" r:id="rId3">
              <p14:nvContentPartPr>
                <p14:cNvPr id="698" name="Ink 697"/>
                <p14:cNvContentPartPr/>
                <p14:nvPr/>
              </p14:nvContentPartPr>
              <p14:xfrm>
                <a:off x="6250122" y="3265888"/>
                <a:ext cx="1239480" cy="16920"/>
              </p14:xfrm>
            </p:contentPart>
          </mc:Choice>
          <mc:Fallback xmlns="">
            <p:pic>
              <p:nvPicPr>
                <p:cNvPr id="698" name="Ink 697"/>
                <p:cNvPicPr/>
                <p:nvPr/>
              </p:nvPicPr>
              <p:blipFill>
                <a:blip r:embed="rId4"/>
                <a:stretch>
                  <a:fillRect/>
                </a:stretch>
              </p:blipFill>
              <p:spPr>
                <a:xfrm>
                  <a:off x="6240762" y="3256528"/>
                  <a:ext cx="1258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36" name="Ink 835"/>
                <p14:cNvContentPartPr/>
                <p14:nvPr/>
              </p14:nvContentPartPr>
              <p14:xfrm>
                <a:off x="5020246" y="5009023"/>
                <a:ext cx="1207800" cy="53280"/>
              </p14:xfrm>
            </p:contentPart>
          </mc:Choice>
          <mc:Fallback xmlns="">
            <p:pic>
              <p:nvPicPr>
                <p:cNvPr id="836" name="Ink 835"/>
                <p:cNvPicPr/>
                <p:nvPr/>
              </p:nvPicPr>
              <p:blipFill>
                <a:blip r:embed="rId6"/>
                <a:stretch>
                  <a:fillRect/>
                </a:stretch>
              </p:blipFill>
              <p:spPr>
                <a:xfrm>
                  <a:off x="5010886" y="4999663"/>
                  <a:ext cx="1226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55" name="Ink 854"/>
                <p14:cNvContentPartPr/>
                <p14:nvPr/>
              </p14:nvContentPartPr>
              <p14:xfrm>
                <a:off x="4310686" y="5344903"/>
                <a:ext cx="1981080" cy="71280"/>
              </p14:xfrm>
            </p:contentPart>
          </mc:Choice>
          <mc:Fallback xmlns="">
            <p:pic>
              <p:nvPicPr>
                <p:cNvPr id="855" name="Ink 854"/>
                <p:cNvPicPr/>
                <p:nvPr/>
              </p:nvPicPr>
              <p:blipFill>
                <a:blip r:embed="rId8"/>
                <a:stretch>
                  <a:fillRect/>
                </a:stretch>
              </p:blipFill>
              <p:spPr>
                <a:xfrm>
                  <a:off x="4301326" y="5335543"/>
                  <a:ext cx="1999800" cy="90000"/>
                </a:xfrm>
                <a:prstGeom prst="rect">
                  <a:avLst/>
                </a:prstGeom>
              </p:spPr>
            </p:pic>
          </mc:Fallback>
        </mc:AlternateContent>
        <p:grpSp>
          <p:nvGrpSpPr>
            <p:cNvPr id="956" name="Group 955"/>
            <p:cNvGrpSpPr/>
            <p:nvPr/>
          </p:nvGrpSpPr>
          <p:grpSpPr>
            <a:xfrm>
              <a:off x="415158" y="1563255"/>
              <a:ext cx="8398637" cy="4723048"/>
              <a:chOff x="415158" y="1563255"/>
              <a:chExt cx="8398637" cy="4723048"/>
            </a:xfrm>
          </p:grpSpPr>
          <mc:AlternateContent xmlns:mc="http://schemas.openxmlformats.org/markup-compatibility/2006" xmlns:p14="http://schemas.microsoft.com/office/powerpoint/2010/main">
            <mc:Choice Requires="p14">
              <p:contentPart p14:bwMode="auto" r:id="rId9">
                <p14:nvContentPartPr>
                  <p14:cNvPr id="638" name="Ink 637"/>
                  <p14:cNvContentPartPr/>
                  <p14:nvPr/>
                </p14:nvContentPartPr>
                <p14:xfrm>
                  <a:off x="2760123" y="4123215"/>
                  <a:ext cx="284760" cy="610033"/>
                </p14:xfrm>
              </p:contentPart>
            </mc:Choice>
            <mc:Fallback xmlns="">
              <p:pic>
                <p:nvPicPr>
                  <p:cNvPr id="638" name="Ink 637"/>
                  <p:cNvPicPr/>
                  <p:nvPr/>
                </p:nvPicPr>
                <p:blipFill>
                  <a:blip r:embed="rId10"/>
                  <a:stretch>
                    <a:fillRect/>
                  </a:stretch>
                </p:blipFill>
                <p:spPr>
                  <a:xfrm>
                    <a:off x="2750763" y="4113858"/>
                    <a:ext cx="303480" cy="62874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71" name="Ink 770"/>
                  <p14:cNvContentPartPr/>
                  <p14:nvPr/>
                </p14:nvContentPartPr>
                <p14:xfrm>
                  <a:off x="4193358" y="4136535"/>
                  <a:ext cx="375317" cy="559633"/>
                </p14:xfrm>
              </p:contentPart>
            </mc:Choice>
            <mc:Fallback xmlns="">
              <p:pic>
                <p:nvPicPr>
                  <p:cNvPr id="771" name="Ink 770"/>
                  <p:cNvPicPr/>
                  <p:nvPr/>
                </p:nvPicPr>
                <p:blipFill>
                  <a:blip r:embed="rId12"/>
                  <a:stretch>
                    <a:fillRect/>
                  </a:stretch>
                </p:blipFill>
                <p:spPr>
                  <a:xfrm>
                    <a:off x="4184002" y="4127178"/>
                    <a:ext cx="394029" cy="5783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06" name="Ink 905"/>
                  <p14:cNvContentPartPr/>
                  <p14:nvPr/>
                </p14:nvContentPartPr>
                <p14:xfrm>
                  <a:off x="2806563" y="3723255"/>
                  <a:ext cx="147960" cy="8473"/>
                </p14:xfrm>
              </p:contentPart>
            </mc:Choice>
            <mc:Fallback xmlns="">
              <p:pic>
                <p:nvPicPr>
                  <p:cNvPr id="906" name="Ink 905"/>
                  <p:cNvPicPr/>
                  <p:nvPr/>
                </p:nvPicPr>
                <p:blipFill>
                  <a:blip r:embed="rId14"/>
                  <a:stretch>
                    <a:fillRect/>
                  </a:stretch>
                </p:blipFill>
                <p:spPr>
                  <a:xfrm>
                    <a:off x="2797203" y="3714076"/>
                    <a:ext cx="166680" cy="268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07" name="Ink 906"/>
                  <p14:cNvContentPartPr/>
                  <p14:nvPr/>
                </p14:nvContentPartPr>
                <p14:xfrm>
                  <a:off x="4313958" y="3738735"/>
                  <a:ext cx="140957" cy="6313"/>
                </p14:xfrm>
              </p:contentPart>
            </mc:Choice>
            <mc:Fallback xmlns="">
              <p:pic>
                <p:nvPicPr>
                  <p:cNvPr id="907" name="Ink 906"/>
                  <p:cNvPicPr/>
                  <p:nvPr/>
                </p:nvPicPr>
                <p:blipFill>
                  <a:blip r:embed="rId16"/>
                  <a:stretch>
                    <a:fillRect/>
                  </a:stretch>
                </p:blipFill>
                <p:spPr>
                  <a:xfrm>
                    <a:off x="4304609" y="3729616"/>
                    <a:ext cx="159655" cy="24551"/>
                  </a:xfrm>
                  <a:prstGeom prst="rect">
                    <a:avLst/>
                  </a:prstGeom>
                </p:spPr>
              </p:pic>
            </mc:Fallback>
          </mc:AlternateContent>
          <p:grpSp>
            <p:nvGrpSpPr>
              <p:cNvPr id="955" name="Group 954"/>
              <p:cNvGrpSpPr/>
              <p:nvPr/>
            </p:nvGrpSpPr>
            <p:grpSpPr>
              <a:xfrm>
                <a:off x="415158" y="1563255"/>
                <a:ext cx="8398637" cy="4723048"/>
                <a:chOff x="415158" y="1563255"/>
                <a:chExt cx="8398637" cy="4723048"/>
              </a:xfrm>
            </p:grpSpPr>
            <mc:AlternateContent xmlns:mc="http://schemas.openxmlformats.org/markup-compatibility/2006" xmlns:p14="http://schemas.microsoft.com/office/powerpoint/2010/main">
              <mc:Choice Requires="p14">
                <p:contentPart p14:bwMode="auto" r:id="rId17">
                  <p14:nvContentPartPr>
                    <p14:cNvPr id="376" name="Ink 375"/>
                    <p14:cNvContentPartPr/>
                    <p14:nvPr/>
                  </p14:nvContentPartPr>
                  <p14:xfrm>
                    <a:off x="6314275" y="1778895"/>
                    <a:ext cx="979400" cy="47520"/>
                  </p14:xfrm>
                </p:contentPart>
              </mc:Choice>
              <mc:Fallback xmlns="">
                <p:pic>
                  <p:nvPicPr>
                    <p:cNvPr id="376" name="Ink 375"/>
                    <p:cNvPicPr/>
                    <p:nvPr/>
                  </p:nvPicPr>
                  <p:blipFill>
                    <a:blip r:embed="rId18"/>
                    <a:stretch>
                      <a:fillRect/>
                    </a:stretch>
                  </p:blipFill>
                  <p:spPr>
                    <a:xfrm>
                      <a:off x="6304913" y="1769535"/>
                      <a:ext cx="998124" cy="66240"/>
                    </a:xfrm>
                    <a:prstGeom prst="rect">
                      <a:avLst/>
                    </a:prstGeom>
                  </p:spPr>
                </p:pic>
              </mc:Fallback>
            </mc:AlternateContent>
            <p:grpSp>
              <p:nvGrpSpPr>
                <p:cNvPr id="578" name="Group 577"/>
                <p:cNvGrpSpPr/>
                <p:nvPr/>
              </p:nvGrpSpPr>
              <p:grpSpPr>
                <a:xfrm>
                  <a:off x="517710" y="2297647"/>
                  <a:ext cx="7931982" cy="552960"/>
                  <a:chOff x="517710" y="2297647"/>
                  <a:chExt cx="7931982" cy="552960"/>
                </a:xfrm>
              </p:grpSpPr>
              <mc:AlternateContent xmlns:mc="http://schemas.openxmlformats.org/markup-compatibility/2006" xmlns:p14="http://schemas.microsoft.com/office/powerpoint/2010/main">
                <mc:Choice Requires="p14">
                  <p:contentPart p14:bwMode="auto" r:id="rId19">
                    <p14:nvContentPartPr>
                      <p14:cNvPr id="482" name="Ink 481"/>
                      <p14:cNvContentPartPr/>
                      <p14:nvPr/>
                    </p14:nvContentPartPr>
                    <p14:xfrm>
                      <a:off x="1699950" y="2562247"/>
                      <a:ext cx="1219680" cy="50760"/>
                    </p14:xfrm>
                  </p:contentPart>
                </mc:Choice>
                <mc:Fallback xmlns="">
                  <p:pic>
                    <p:nvPicPr>
                      <p:cNvPr id="482" name="Ink 481"/>
                      <p:cNvPicPr/>
                      <p:nvPr/>
                    </p:nvPicPr>
                    <p:blipFill>
                      <a:blip r:embed="rId20"/>
                      <a:stretch>
                        <a:fillRect/>
                      </a:stretch>
                    </p:blipFill>
                    <p:spPr>
                      <a:xfrm>
                        <a:off x="1690590" y="2552887"/>
                        <a:ext cx="1238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8" name="Ink 487"/>
                      <p14:cNvContentPartPr/>
                      <p14:nvPr/>
                    </p14:nvContentPartPr>
                    <p14:xfrm>
                      <a:off x="517710" y="2542087"/>
                      <a:ext cx="774360" cy="308520"/>
                    </p14:xfrm>
                  </p:contentPart>
                </mc:Choice>
                <mc:Fallback xmlns="">
                  <p:pic>
                    <p:nvPicPr>
                      <p:cNvPr id="488" name="Ink 487"/>
                      <p:cNvPicPr/>
                      <p:nvPr/>
                    </p:nvPicPr>
                    <p:blipFill>
                      <a:blip r:embed="rId22"/>
                      <a:stretch>
                        <a:fillRect/>
                      </a:stretch>
                    </p:blipFill>
                    <p:spPr>
                      <a:xfrm>
                        <a:off x="508350" y="2532727"/>
                        <a:ext cx="7930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26" name="Ink 525"/>
                      <p14:cNvContentPartPr/>
                      <p14:nvPr/>
                    </p14:nvContentPartPr>
                    <p14:xfrm>
                      <a:off x="2189055" y="2659455"/>
                      <a:ext cx="81047" cy="174592"/>
                    </p14:xfrm>
                  </p:contentPart>
                </mc:Choice>
                <mc:Fallback xmlns="">
                  <p:pic>
                    <p:nvPicPr>
                      <p:cNvPr id="526" name="Ink 525"/>
                      <p:cNvPicPr/>
                      <p:nvPr/>
                    </p:nvPicPr>
                    <p:blipFill>
                      <a:blip r:embed="rId24"/>
                      <a:stretch>
                        <a:fillRect/>
                      </a:stretch>
                    </p:blipFill>
                    <p:spPr>
                      <a:xfrm>
                        <a:off x="2179731" y="2650095"/>
                        <a:ext cx="99695" cy="19331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7" name="Ink 526"/>
                      <p14:cNvContentPartPr/>
                      <p14:nvPr/>
                    </p14:nvContentPartPr>
                    <p14:xfrm>
                      <a:off x="2276175" y="2656215"/>
                      <a:ext cx="70247" cy="181072"/>
                    </p14:xfrm>
                  </p:contentPart>
                </mc:Choice>
                <mc:Fallback xmlns="">
                  <p:pic>
                    <p:nvPicPr>
                      <p:cNvPr id="527" name="Ink 526"/>
                      <p:cNvPicPr/>
                      <p:nvPr/>
                    </p:nvPicPr>
                    <p:blipFill>
                      <a:blip r:embed="rId26"/>
                      <a:stretch>
                        <a:fillRect/>
                      </a:stretch>
                    </p:blipFill>
                    <p:spPr>
                      <a:xfrm>
                        <a:off x="2266857" y="2646855"/>
                        <a:ext cx="88884" cy="19979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56" name="Ink 555"/>
                      <p14:cNvContentPartPr/>
                      <p14:nvPr/>
                    </p14:nvContentPartPr>
                    <p14:xfrm>
                      <a:off x="3237424" y="2408167"/>
                      <a:ext cx="4093560" cy="184680"/>
                    </p14:xfrm>
                  </p:contentPart>
                </mc:Choice>
                <mc:Fallback xmlns="">
                  <p:pic>
                    <p:nvPicPr>
                      <p:cNvPr id="556" name="Ink 555"/>
                      <p:cNvPicPr/>
                      <p:nvPr/>
                    </p:nvPicPr>
                    <p:blipFill>
                      <a:blip r:embed="rId28"/>
                      <a:stretch>
                        <a:fillRect/>
                      </a:stretch>
                    </p:blipFill>
                    <p:spPr>
                      <a:xfrm>
                        <a:off x="3228064" y="2398807"/>
                        <a:ext cx="4112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73" name="Ink 572"/>
                      <p14:cNvContentPartPr/>
                      <p14:nvPr/>
                    </p14:nvContentPartPr>
                    <p14:xfrm>
                      <a:off x="7411215" y="2297647"/>
                      <a:ext cx="1038477" cy="221400"/>
                    </p14:xfrm>
                  </p:contentPart>
                </mc:Choice>
                <mc:Fallback xmlns="">
                  <p:pic>
                    <p:nvPicPr>
                      <p:cNvPr id="573" name="Ink 572"/>
                      <p:cNvPicPr/>
                      <p:nvPr/>
                    </p:nvPicPr>
                    <p:blipFill>
                      <a:blip r:embed="rId30"/>
                      <a:stretch>
                        <a:fillRect/>
                      </a:stretch>
                    </p:blipFill>
                    <p:spPr>
                      <a:xfrm>
                        <a:off x="7401856" y="2288287"/>
                        <a:ext cx="1057195"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709" name="Ink 708"/>
                    <p14:cNvContentPartPr/>
                    <p14:nvPr/>
                  </p14:nvContentPartPr>
                  <p14:xfrm>
                    <a:off x="4680798" y="2625975"/>
                    <a:ext cx="623357" cy="154993"/>
                  </p14:xfrm>
                </p:contentPart>
              </mc:Choice>
              <mc:Fallback xmlns="">
                <p:pic>
                  <p:nvPicPr>
                    <p:cNvPr id="709" name="Ink 708"/>
                    <p:cNvPicPr/>
                    <p:nvPr/>
                  </p:nvPicPr>
                  <p:blipFill>
                    <a:blip r:embed="rId32"/>
                    <a:stretch>
                      <a:fillRect/>
                    </a:stretch>
                  </p:blipFill>
                  <p:spPr>
                    <a:xfrm>
                      <a:off x="4671440" y="2616625"/>
                      <a:ext cx="642072" cy="17369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15" name="Ink 714"/>
                    <p14:cNvContentPartPr/>
                    <p14:nvPr/>
                  </p14:nvContentPartPr>
                  <p14:xfrm>
                    <a:off x="6338958" y="2882488"/>
                    <a:ext cx="2193204" cy="529560"/>
                  </p14:xfrm>
                </p:contentPart>
              </mc:Choice>
              <mc:Fallback xmlns="">
                <p:pic>
                  <p:nvPicPr>
                    <p:cNvPr id="715" name="Ink 714"/>
                    <p:cNvPicPr/>
                    <p:nvPr/>
                  </p:nvPicPr>
                  <p:blipFill>
                    <a:blip r:embed="rId34"/>
                    <a:stretch>
                      <a:fillRect/>
                    </a:stretch>
                  </p:blipFill>
                  <p:spPr>
                    <a:xfrm>
                      <a:off x="6329598" y="2873128"/>
                      <a:ext cx="2211925"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38" name="Ink 737"/>
                    <p14:cNvContentPartPr/>
                    <p14:nvPr/>
                  </p14:nvContentPartPr>
                  <p14:xfrm>
                    <a:off x="5650362" y="4127008"/>
                    <a:ext cx="1725480" cy="458280"/>
                  </p14:xfrm>
                </p:contentPart>
              </mc:Choice>
              <mc:Fallback xmlns="">
                <p:pic>
                  <p:nvPicPr>
                    <p:cNvPr id="738" name="Ink 737"/>
                    <p:cNvPicPr/>
                    <p:nvPr/>
                  </p:nvPicPr>
                  <p:blipFill>
                    <a:blip r:embed="rId36"/>
                    <a:stretch>
                      <a:fillRect/>
                    </a:stretch>
                  </p:blipFill>
                  <p:spPr>
                    <a:xfrm>
                      <a:off x="5641002" y="4117648"/>
                      <a:ext cx="174420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42" name="Ink 741"/>
                    <p14:cNvContentPartPr/>
                    <p14:nvPr/>
                  </p14:nvContentPartPr>
                  <p14:xfrm>
                    <a:off x="6290442" y="4260208"/>
                    <a:ext cx="1236240" cy="28440"/>
                  </p14:xfrm>
                </p:contentPart>
              </mc:Choice>
              <mc:Fallback xmlns="">
                <p:pic>
                  <p:nvPicPr>
                    <p:cNvPr id="742" name="Ink 741"/>
                    <p:cNvPicPr/>
                    <p:nvPr/>
                  </p:nvPicPr>
                  <p:blipFill>
                    <a:blip r:embed="rId38"/>
                    <a:stretch>
                      <a:fillRect/>
                    </a:stretch>
                  </p:blipFill>
                  <p:spPr>
                    <a:xfrm>
                      <a:off x="6281082" y="4250848"/>
                      <a:ext cx="1254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45" name="Ink 744"/>
                    <p14:cNvContentPartPr/>
                    <p14:nvPr/>
                  </p14:nvContentPartPr>
                  <p14:xfrm>
                    <a:off x="6745842" y="3981208"/>
                    <a:ext cx="261720" cy="212760"/>
                  </p14:xfrm>
                </p:contentPart>
              </mc:Choice>
              <mc:Fallback xmlns="">
                <p:pic>
                  <p:nvPicPr>
                    <p:cNvPr id="745" name="Ink 744"/>
                    <p:cNvPicPr/>
                    <p:nvPr/>
                  </p:nvPicPr>
                  <p:blipFill>
                    <a:blip r:embed="rId40"/>
                    <a:stretch>
                      <a:fillRect/>
                    </a:stretch>
                  </p:blipFill>
                  <p:spPr>
                    <a:xfrm>
                      <a:off x="6736482" y="3971848"/>
                      <a:ext cx="280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64" name="Ink 763"/>
                    <p14:cNvContentPartPr/>
                    <p14:nvPr/>
                  </p14:nvContentPartPr>
                  <p14:xfrm>
                    <a:off x="7666722" y="4166608"/>
                    <a:ext cx="519840" cy="187920"/>
                  </p14:xfrm>
                </p:contentPart>
              </mc:Choice>
              <mc:Fallback xmlns="">
                <p:pic>
                  <p:nvPicPr>
                    <p:cNvPr id="764" name="Ink 763"/>
                    <p:cNvPicPr/>
                    <p:nvPr/>
                  </p:nvPicPr>
                  <p:blipFill>
                    <a:blip r:embed="rId42"/>
                    <a:stretch>
                      <a:fillRect/>
                    </a:stretch>
                  </p:blipFill>
                  <p:spPr>
                    <a:xfrm>
                      <a:off x="7657362" y="4157248"/>
                      <a:ext cx="538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02" name="Ink 801"/>
                    <p14:cNvContentPartPr/>
                    <p14:nvPr/>
                  </p14:nvContentPartPr>
                  <p14:xfrm>
                    <a:off x="415158" y="1563255"/>
                    <a:ext cx="8398637" cy="3213568"/>
                  </p14:xfrm>
                </p:contentPart>
              </mc:Choice>
              <mc:Fallback xmlns="">
                <p:pic>
                  <p:nvPicPr>
                    <p:cNvPr id="802" name="Ink 801"/>
                    <p:cNvPicPr/>
                    <p:nvPr/>
                  </p:nvPicPr>
                  <p:blipFill>
                    <a:blip r:embed="rId44"/>
                    <a:stretch>
                      <a:fillRect/>
                    </a:stretch>
                  </p:blipFill>
                  <p:spPr>
                    <a:xfrm>
                      <a:off x="405798" y="1553895"/>
                      <a:ext cx="8417357" cy="323228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62" name="Ink 861"/>
                    <p14:cNvContentPartPr/>
                    <p14:nvPr/>
                  </p14:nvContentPartPr>
                  <p14:xfrm>
                    <a:off x="7184674" y="5062663"/>
                    <a:ext cx="1412280" cy="272160"/>
                  </p14:xfrm>
                </p:contentPart>
              </mc:Choice>
              <mc:Fallback xmlns="">
                <p:pic>
                  <p:nvPicPr>
                    <p:cNvPr id="862" name="Ink 861"/>
                    <p:cNvPicPr/>
                    <p:nvPr/>
                  </p:nvPicPr>
                  <p:blipFill>
                    <a:blip r:embed="rId46"/>
                    <a:stretch>
                      <a:fillRect/>
                    </a:stretch>
                  </p:blipFill>
                  <p:spPr>
                    <a:xfrm>
                      <a:off x="7175314" y="5053303"/>
                      <a:ext cx="14310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95" name="Ink 894"/>
                    <p14:cNvContentPartPr/>
                    <p14:nvPr/>
                  </p14:nvContentPartPr>
                  <p14:xfrm>
                    <a:off x="511998" y="5069503"/>
                    <a:ext cx="2828128" cy="1109160"/>
                  </p14:xfrm>
                </p:contentPart>
              </mc:Choice>
              <mc:Fallback xmlns="">
                <p:pic>
                  <p:nvPicPr>
                    <p:cNvPr id="895" name="Ink 894"/>
                    <p:cNvPicPr/>
                    <p:nvPr/>
                  </p:nvPicPr>
                  <p:blipFill>
                    <a:blip r:embed="rId48"/>
                    <a:stretch>
                      <a:fillRect/>
                    </a:stretch>
                  </p:blipFill>
                  <p:spPr>
                    <a:xfrm>
                      <a:off x="502638" y="5060143"/>
                      <a:ext cx="2846848" cy="1127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13" name="Ink 912"/>
                    <p14:cNvContentPartPr/>
                    <p14:nvPr/>
                  </p14:nvContentPartPr>
                  <p14:xfrm>
                    <a:off x="3671718" y="5052223"/>
                    <a:ext cx="4272125" cy="1234080"/>
                  </p14:xfrm>
                </p:contentPart>
              </mc:Choice>
              <mc:Fallback xmlns="">
                <p:pic>
                  <p:nvPicPr>
                    <p:cNvPr id="913" name="Ink 912"/>
                    <p:cNvPicPr/>
                    <p:nvPr/>
                  </p:nvPicPr>
                  <p:blipFill>
                    <a:blip r:embed="rId50"/>
                    <a:stretch>
                      <a:fillRect/>
                    </a:stretch>
                  </p:blipFill>
                  <p:spPr>
                    <a:xfrm>
                      <a:off x="3662358" y="5042863"/>
                      <a:ext cx="4290845" cy="1252800"/>
                    </a:xfrm>
                    <a:prstGeom prst="rect">
                      <a:avLst/>
                    </a:prstGeom>
                  </p:spPr>
                </p:pic>
              </mc:Fallback>
            </mc:AlternateContent>
          </p:grpSp>
        </p:grpSp>
      </p:grpSp>
    </p:spTree>
    <p:extLst>
      <p:ext uri="{BB962C8B-B14F-4D97-AF65-F5344CB8AC3E}">
        <p14:creationId xmlns:p14="http://schemas.microsoft.com/office/powerpoint/2010/main" val="30400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91207" y="994036"/>
                <a:ext cx="453799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Consideriamo una reazione di equilibrio in cui i reagenti e i prodotti sono allo </a:t>
                </a:r>
                <a:r>
                  <a:rPr lang="it-IT" sz="1800" b="1" dirty="0" smtClean="0"/>
                  <a:t>stato gassoso</a:t>
                </a:r>
                <a:r>
                  <a:rPr lang="it-IT" sz="1800" dirty="0" smtClean="0"/>
                  <a:t>:</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sz="1800" i="1" smtClean="0">
                          <a:latin typeface="Cambria Math" panose="02040503050406030204" pitchFamily="18" charset="0"/>
                        </a:rPr>
                        <m:t>3</m:t>
                      </m:r>
                      <m:r>
                        <a:rPr lang="it-IT" sz="1800" b="0" i="1" smtClean="0">
                          <a:latin typeface="Cambria Math" panose="02040503050406030204" pitchFamily="18" charset="0"/>
                        </a:rPr>
                        <m:t> </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𝑁</m:t>
                          </m:r>
                        </m:e>
                        <m:sub>
                          <m:r>
                            <a:rPr lang="it-IT" sz="1800" i="1" smtClean="0">
                              <a:latin typeface="Cambria Math" panose="02040503050406030204" pitchFamily="18" charset="0"/>
                            </a:rPr>
                            <m:t>2</m:t>
                          </m:r>
                        </m:sub>
                      </m:sSub>
                      <m:d>
                        <m:dPr>
                          <m:ctrlPr>
                            <a:rPr lang="it-IT" sz="1800" i="1" baseline="-25000" smtClean="0">
                              <a:latin typeface="Cambria Math" panose="02040503050406030204" pitchFamily="18" charset="0"/>
                            </a:rPr>
                          </m:ctrlPr>
                        </m:dPr>
                        <m:e>
                          <m:r>
                            <a:rPr lang="it-IT" sz="1800" i="1" smtClean="0">
                              <a:latin typeface="Cambria Math" panose="02040503050406030204" pitchFamily="18" charset="0"/>
                            </a:rPr>
                            <m:t>𝑔</m:t>
                          </m:r>
                        </m:e>
                      </m:d>
                      <m:r>
                        <a:rPr lang="it-IT" sz="1800" i="1" smtClean="0">
                          <a:latin typeface="Cambria Math" panose="02040503050406030204" pitchFamily="18" charset="0"/>
                          <a:ea typeface="Cambria Math" panose="02040503050406030204" pitchFamily="18" charset="0"/>
                        </a:rPr>
                        <m:t>⇌</m:t>
                      </m:r>
                      <m:r>
                        <a:rPr lang="it-IT" sz="1800" i="1" smtClean="0">
                          <a:latin typeface="Cambria Math" panose="02040503050406030204" pitchFamily="18" charset="0"/>
                        </a:rPr>
                        <m:t>2</m:t>
                      </m:r>
                      <m:r>
                        <a:rPr lang="it-IT" sz="1800" b="0" i="1" smtClean="0">
                          <a:latin typeface="Cambria Math" panose="02040503050406030204" pitchFamily="18" charset="0"/>
                        </a:rPr>
                        <m:t> </m:t>
                      </m:r>
                      <m:r>
                        <a:rPr lang="it-IT" sz="1800" i="1" smtClean="0">
                          <a:latin typeface="Cambria Math" panose="02040503050406030204" pitchFamily="18" charset="0"/>
                        </a:rPr>
                        <m:t>𝑁</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3</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oMath>
                  </m:oMathPara>
                </a14:m>
                <a:endParaRPr lang="it-IT" sz="1800" dirty="0" smtClean="0"/>
              </a:p>
              <a:p>
                <a:pPr marL="0" indent="0">
                  <a:lnSpc>
                    <a:spcPct val="120000"/>
                  </a:lnSpc>
                  <a:spcBef>
                    <a:spcPts val="0"/>
                  </a:spcBef>
                  <a:spcAft>
                    <a:spcPts val="600"/>
                  </a:spcAft>
                  <a:buNone/>
                </a:pPr>
                <a:r>
                  <a:rPr lang="it-IT" sz="1800" dirty="0" smtClean="0"/>
                  <a:t>Si introducono in un reattore chiuso i reagenti e si lascia che il sistema raggiunga lo stato di equilibrio. </a:t>
                </a:r>
              </a:p>
              <a:p>
                <a:pPr marL="0" indent="0">
                  <a:lnSpc>
                    <a:spcPct val="120000"/>
                  </a:lnSpc>
                  <a:spcBef>
                    <a:spcPts val="0"/>
                  </a:spcBef>
                  <a:spcAft>
                    <a:spcPts val="600"/>
                  </a:spcAft>
                  <a:buNone/>
                </a:pPr>
                <a:r>
                  <a:rPr lang="it-IT" sz="1800" dirty="0" smtClean="0"/>
                  <a:t>All’equilibrio, si misura la concentrazione delle diverse specie all’equilibrio: si osserva che sono ancora presenti reagenti che non si sono trasformati.</a:t>
                </a:r>
              </a:p>
              <a:p>
                <a:pPr marL="0" indent="0">
                  <a:lnSpc>
                    <a:spcPct val="120000"/>
                  </a:lnSpc>
                  <a:spcBef>
                    <a:spcPts val="0"/>
                  </a:spcBef>
                  <a:spcAft>
                    <a:spcPts val="600"/>
                  </a:spcAft>
                  <a:buNone/>
                </a:pPr>
                <a:r>
                  <a:rPr lang="it-IT" sz="1800" dirty="0" smtClean="0"/>
                  <a:t>Ripetendo l’operazione con quantità iniziali </a:t>
                </a:r>
                <a:r>
                  <a:rPr lang="it-IT" sz="1800" u="sng" dirty="0" smtClean="0"/>
                  <a:t>diverse</a:t>
                </a:r>
                <a:r>
                  <a:rPr lang="it-IT" sz="1800" dirty="0" smtClean="0"/>
                  <a:t> di reagenti si ottengono valori di concentrazione diversi. </a:t>
                </a:r>
                <a:r>
                  <a:rPr lang="it-IT" sz="1800" b="1" dirty="0" smtClean="0"/>
                  <a:t>Le </a:t>
                </a:r>
                <a:r>
                  <a:rPr lang="it-IT" sz="1800" b="1" dirty="0"/>
                  <a:t>concentrazioni di reagenti e </a:t>
                </a:r>
                <a:r>
                  <a:rPr lang="it-IT" sz="1800" b="1" dirty="0" smtClean="0"/>
                  <a:t>prodotti </a:t>
                </a:r>
                <a:r>
                  <a:rPr lang="it-IT" sz="1800" b="1" dirty="0"/>
                  <a:t>all’equilibrio </a:t>
                </a:r>
                <a:r>
                  <a:rPr lang="it-IT" sz="1800" b="1" dirty="0" smtClean="0"/>
                  <a:t>però sono </a:t>
                </a:r>
                <a:r>
                  <a:rPr lang="it-IT" sz="1800" b="1" dirty="0"/>
                  <a:t>in un </a:t>
                </a:r>
                <a:r>
                  <a:rPr lang="it-IT" sz="1800" b="1" u="sng" dirty="0"/>
                  <a:t>rapporto </a:t>
                </a:r>
                <a:r>
                  <a:rPr lang="it-IT" sz="1800" b="1" dirty="0"/>
                  <a:t>costante tra di loro</a:t>
                </a:r>
                <a:r>
                  <a:rPr lang="it-IT" sz="1800" dirty="0"/>
                  <a:t>. </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91207" y="994036"/>
                <a:ext cx="4537993" cy="974768"/>
              </a:xfrm>
              <a:prstGeom prst="rect">
                <a:avLst/>
              </a:prstGeom>
              <a:blipFill>
                <a:blip r:embed="rId2"/>
                <a:stretch>
                  <a:fillRect l="-1210" r="-806" b="-457500"/>
                </a:stretch>
              </a:blipFill>
            </p:spPr>
            <p:txBody>
              <a:bodyPr/>
              <a:lstStyle/>
              <a:p>
                <a:r>
                  <a:rPr lang="it-IT">
                    <a:noFill/>
                  </a:rPr>
                  <a:t> </a:t>
                </a:r>
              </a:p>
            </p:txBody>
          </p:sp>
        </mc:Fallback>
      </mc:AlternateContent>
      <p:sp>
        <p:nvSpPr>
          <p:cNvPr id="2" name="Title 1"/>
          <p:cNvSpPr>
            <a:spLocks noGrp="1"/>
          </p:cNvSpPr>
          <p:nvPr>
            <p:ph type="title"/>
          </p:nvPr>
        </p:nvSpPr>
        <p:spPr>
          <a:xfrm>
            <a:off x="517710" y="109369"/>
            <a:ext cx="8070477" cy="809251"/>
          </a:xfrm>
        </p:spPr>
        <p:txBody>
          <a:bodyPr>
            <a:normAutofit/>
          </a:bodyPr>
          <a:lstStyle/>
          <a:p>
            <a:r>
              <a:rPr lang="it-IT" sz="3200" dirty="0" smtClean="0">
                <a:solidFill>
                  <a:srgbClr val="0070C0"/>
                </a:solidFill>
              </a:rPr>
              <a:t>Quando si raggiunge il punto di equilibrio?</a:t>
            </a:r>
            <a:endParaRPr lang="it-IT" sz="3200" dirty="0">
              <a:solidFill>
                <a:srgbClr val="0070C0"/>
              </a:solidFill>
            </a:endParaRPr>
          </a:p>
        </p:txBody>
      </p:sp>
      <p:pic>
        <p:nvPicPr>
          <p:cNvPr id="7" name="Immagine 1"/>
          <p:cNvPicPr>
            <a:picLocks noChangeAspect="1"/>
          </p:cNvPicPr>
          <p:nvPr/>
        </p:nvPicPr>
        <p:blipFill rotWithShape="1">
          <a:blip r:embed="rId3">
            <a:extLst>
              <a:ext uri="{28A0092B-C50C-407E-A947-70E740481C1C}">
                <a14:useLocalDpi xmlns:a14="http://schemas.microsoft.com/office/drawing/2010/main" val="0"/>
              </a:ext>
            </a:extLst>
          </a:blip>
          <a:srcRect l="40461" r="30118"/>
          <a:stretch/>
        </p:blipFill>
        <p:spPr bwMode="auto">
          <a:xfrm>
            <a:off x="5188175" y="994036"/>
            <a:ext cx="3650692" cy="562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84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17710" y="892072"/>
                <a:ext cx="8141446" cy="3537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Per la </a:t>
                </a:r>
                <a:r>
                  <a:rPr lang="it-IT" sz="1800" dirty="0"/>
                  <a:t>generica reazione: </a:t>
                </a:r>
                <a:r>
                  <a:rPr lang="it-IT" sz="1800" dirty="0" smtClean="0"/>
                  <a:t>            </a:t>
                </a:r>
                <a14:m>
                  <m:oMath xmlns:m="http://schemas.openxmlformats.org/officeDocument/2006/math">
                    <m:r>
                      <a:rPr lang="it-IT" sz="1800" i="1" dirty="0" smtClean="0">
                        <a:latin typeface="Cambria Math" panose="02040503050406030204" pitchFamily="18" charset="0"/>
                      </a:rPr>
                      <m:t> </m:t>
                    </m:r>
                    <m:r>
                      <a:rPr lang="it-IT" sz="1800" i="1" dirty="0" smtClean="0">
                        <a:latin typeface="Cambria Math" panose="02040503050406030204" pitchFamily="18" charset="0"/>
                      </a:rPr>
                      <m:t>𝑎𝐴</m:t>
                    </m:r>
                    <m:r>
                      <a:rPr lang="it-IT" sz="1800" i="1" dirty="0" smtClean="0">
                        <a:latin typeface="Cambria Math" panose="02040503050406030204" pitchFamily="18" charset="0"/>
                      </a:rPr>
                      <m:t> + </m:t>
                    </m:r>
                    <m:r>
                      <a:rPr lang="it-IT" sz="1800" i="1" dirty="0" smtClean="0">
                        <a:latin typeface="Cambria Math" panose="02040503050406030204" pitchFamily="18" charset="0"/>
                      </a:rPr>
                      <m:t>𝑏𝐵</m:t>
                    </m:r>
                    <m:r>
                      <a:rPr lang="it-IT" sz="1800" b="0" i="1" dirty="0" smtClean="0">
                        <a:latin typeface="Cambria Math" panose="02040503050406030204" pitchFamily="18" charset="0"/>
                      </a:rPr>
                      <m:t>  </m:t>
                    </m:r>
                    <m:r>
                      <a:rPr lang="it-IT" sz="1800" b="0" i="1" dirty="0" smtClean="0">
                        <a:latin typeface="Cambria Math" panose="02040503050406030204" pitchFamily="18" charset="0"/>
                        <a:ea typeface="Cambria Math" panose="02040503050406030204" pitchFamily="18" charset="0"/>
                      </a:rPr>
                      <m:t>⇌</m:t>
                    </m:r>
                    <m:r>
                      <a:rPr lang="it-IT" sz="1800" b="0" i="1" dirty="0" smtClean="0">
                        <a:latin typeface="Cambria Math" panose="02040503050406030204" pitchFamily="18" charset="0"/>
                      </a:rPr>
                      <m:t>   </m:t>
                    </m:r>
                    <m:r>
                      <a:rPr lang="it-IT" sz="1800" i="1" dirty="0">
                        <a:latin typeface="Cambria Math" panose="02040503050406030204" pitchFamily="18" charset="0"/>
                      </a:rPr>
                      <m:t>𝑐𝐶</m:t>
                    </m:r>
                    <m:r>
                      <a:rPr lang="it-IT" sz="1800" i="1" dirty="0">
                        <a:latin typeface="Cambria Math" panose="02040503050406030204" pitchFamily="18" charset="0"/>
                      </a:rPr>
                      <m:t> + </m:t>
                    </m:r>
                    <m:r>
                      <a:rPr lang="it-IT" sz="1800" i="1" dirty="0" smtClean="0">
                        <a:latin typeface="Cambria Math" panose="02040503050406030204" pitchFamily="18" charset="0"/>
                      </a:rPr>
                      <m:t>𝑑𝐷</m:t>
                    </m:r>
                    <m:r>
                      <a:rPr lang="it-IT" sz="1800" i="1" dirty="0" smtClean="0">
                        <a:latin typeface="Cambria Math" panose="02040503050406030204" pitchFamily="18" charset="0"/>
                      </a:rPr>
                      <m:t> </m:t>
                    </m:r>
                  </m:oMath>
                </a14:m>
                <a:r>
                  <a:rPr lang="it-IT" sz="1800" dirty="0" smtClean="0"/>
                  <a:t>   </a:t>
                </a:r>
              </a:p>
              <a:p>
                <a:pPr marL="0" indent="0">
                  <a:lnSpc>
                    <a:spcPct val="120000"/>
                  </a:lnSpc>
                  <a:spcBef>
                    <a:spcPts val="0"/>
                  </a:spcBef>
                  <a:buNone/>
                </a:pPr>
                <a:r>
                  <a:rPr lang="it-IT" sz="1800" dirty="0" smtClean="0"/>
                  <a:t>dove </a:t>
                </a:r>
                <a:r>
                  <a:rPr lang="it-IT" sz="1800" i="1" dirty="0"/>
                  <a:t>a</a:t>
                </a:r>
                <a:r>
                  <a:rPr lang="it-IT" sz="1800" dirty="0"/>
                  <a:t>,</a:t>
                </a:r>
                <a:r>
                  <a:rPr lang="it-IT" sz="1800" i="1" dirty="0"/>
                  <a:t> b</a:t>
                </a:r>
                <a:r>
                  <a:rPr lang="it-IT" sz="1800" dirty="0"/>
                  <a:t>,</a:t>
                </a:r>
                <a:r>
                  <a:rPr lang="it-IT" sz="1800" i="1" dirty="0"/>
                  <a:t> </a:t>
                </a:r>
                <a:r>
                  <a:rPr lang="it-IT" sz="1800" i="1" dirty="0" smtClean="0"/>
                  <a:t>c</a:t>
                </a:r>
                <a:r>
                  <a:rPr lang="it-IT" sz="1800" dirty="0" smtClean="0"/>
                  <a:t> e</a:t>
                </a:r>
                <a:r>
                  <a:rPr lang="it-IT" sz="1800" i="1" dirty="0" smtClean="0"/>
                  <a:t> </a:t>
                </a:r>
                <a:r>
                  <a:rPr lang="it-IT" sz="1800" i="1" dirty="0"/>
                  <a:t>d </a:t>
                </a:r>
                <a:r>
                  <a:rPr lang="it-IT" sz="1800" dirty="0"/>
                  <a:t>sono i coefficienti stechiometrici, </a:t>
                </a:r>
                <a:r>
                  <a:rPr lang="it-IT" sz="1800" i="1" dirty="0"/>
                  <a:t>A</a:t>
                </a:r>
                <a:r>
                  <a:rPr lang="it-IT" sz="1800" dirty="0"/>
                  <a:t> e </a:t>
                </a:r>
                <a:r>
                  <a:rPr lang="it-IT" sz="1800" i="1" dirty="0"/>
                  <a:t>B</a:t>
                </a:r>
                <a:r>
                  <a:rPr lang="it-IT" sz="1800" dirty="0"/>
                  <a:t> i reagenti e </a:t>
                </a:r>
                <a:r>
                  <a:rPr lang="it-IT" sz="1800" i="1" dirty="0"/>
                  <a:t>C </a:t>
                </a:r>
                <a:r>
                  <a:rPr lang="it-IT" sz="1800" dirty="0"/>
                  <a:t>e </a:t>
                </a:r>
                <a:r>
                  <a:rPr lang="it-IT" sz="1800" i="1" dirty="0"/>
                  <a:t>D</a:t>
                </a:r>
                <a:r>
                  <a:rPr lang="it-IT" sz="1800" dirty="0"/>
                  <a:t> i prodotti, </a:t>
                </a:r>
                <a:r>
                  <a:rPr lang="it-IT" sz="1800" u="sng" dirty="0" smtClean="0">
                    <a:solidFill>
                      <a:srgbClr val="FF0000"/>
                    </a:solidFill>
                  </a:rPr>
                  <a:t>all’equilibrio</a:t>
                </a:r>
                <a:r>
                  <a:rPr lang="it-IT" sz="1800" dirty="0" smtClean="0">
                    <a:solidFill>
                      <a:srgbClr val="FF0000"/>
                    </a:solidFill>
                  </a:rPr>
                  <a:t> </a:t>
                </a:r>
                <a:r>
                  <a:rPr lang="it-IT" sz="1800" dirty="0" smtClean="0"/>
                  <a:t>vale la</a:t>
                </a:r>
                <a:r>
                  <a:rPr lang="it-IT" sz="1800" b="1" dirty="0" smtClean="0"/>
                  <a:t> legge di azione di massa</a:t>
                </a:r>
                <a:r>
                  <a:rPr lang="it-IT" sz="1800" dirty="0" smtClean="0"/>
                  <a:t>:</a:t>
                </a:r>
              </a:p>
              <a:p>
                <a:pPr marL="0" indent="0">
                  <a:lnSpc>
                    <a:spcPct val="120000"/>
                  </a:lnSpc>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it-IT" sz="2300" b="1" i="1" smtClean="0">
                              <a:latin typeface="Cambria Math" panose="02040503050406030204" pitchFamily="18" charset="0"/>
                            </a:rPr>
                          </m:ctrlPr>
                        </m:sSubPr>
                        <m:e>
                          <m:r>
                            <a:rPr lang="it-IT" sz="2300" b="1" i="1" smtClean="0">
                              <a:latin typeface="Cambria Math" panose="02040503050406030204" pitchFamily="18" charset="0"/>
                            </a:rPr>
                            <m:t>𝑲</m:t>
                          </m:r>
                        </m:e>
                        <m:sub>
                          <m:r>
                            <a:rPr lang="it-IT" sz="2300" b="1" i="1" smtClean="0">
                              <a:latin typeface="Cambria Math" panose="02040503050406030204" pitchFamily="18" charset="0"/>
                            </a:rPr>
                            <m:t>𝒄</m:t>
                          </m:r>
                        </m:sub>
                      </m:sSub>
                      <m:r>
                        <a:rPr lang="it-IT" sz="2300" b="1" i="1" smtClean="0">
                          <a:latin typeface="Cambria Math" panose="02040503050406030204" pitchFamily="18" charset="0"/>
                        </a:rPr>
                        <m:t>=</m:t>
                      </m:r>
                      <m:f>
                        <m:fPr>
                          <m:ctrlPr>
                            <a:rPr lang="it-IT" sz="2300" b="1" i="1" smtClean="0">
                              <a:latin typeface="Cambria Math" panose="02040503050406030204" pitchFamily="18" charset="0"/>
                            </a:rPr>
                          </m:ctrlPr>
                        </m:fPr>
                        <m:num>
                          <m:sSup>
                            <m:sSupPr>
                              <m:ctrlPr>
                                <a:rPr lang="it-IT" sz="2300" b="1" i="1" smtClean="0">
                                  <a:latin typeface="Cambria Math" panose="02040503050406030204" pitchFamily="18" charset="0"/>
                                </a:rPr>
                              </m:ctrlPr>
                            </m:sSupPr>
                            <m:e>
                              <m:d>
                                <m:dPr>
                                  <m:begChr m:val="["/>
                                  <m:endChr m:val="]"/>
                                  <m:ctrlPr>
                                    <a:rPr lang="it-IT" sz="2300" b="1" i="1" smtClean="0">
                                      <a:latin typeface="Cambria Math" panose="02040503050406030204" pitchFamily="18" charset="0"/>
                                    </a:rPr>
                                  </m:ctrlPr>
                                </m:dPr>
                                <m:e>
                                  <m:r>
                                    <a:rPr lang="it-IT" sz="2300" b="1" i="1" smtClean="0">
                                      <a:latin typeface="Cambria Math" panose="02040503050406030204" pitchFamily="18" charset="0"/>
                                    </a:rPr>
                                    <m:t>𝑪</m:t>
                                  </m:r>
                                </m:e>
                              </m:d>
                            </m:e>
                            <m:sup>
                              <m:r>
                                <a:rPr lang="it-IT" sz="2300" b="1" i="1" smtClean="0">
                                  <a:latin typeface="Cambria Math" panose="02040503050406030204" pitchFamily="18" charset="0"/>
                                </a:rPr>
                                <m:t>𝒄</m:t>
                              </m:r>
                            </m:sup>
                          </m:sSup>
                          <m:r>
                            <a:rPr lang="it-IT" sz="2300" b="1" i="1" smtClean="0">
                              <a:latin typeface="Cambria Math" panose="02040503050406030204" pitchFamily="18" charset="0"/>
                            </a:rPr>
                            <m:t>⋅</m:t>
                          </m:r>
                          <m:sSup>
                            <m:sSupPr>
                              <m:ctrlPr>
                                <a:rPr lang="it-IT" sz="2300" b="1" i="1" smtClean="0">
                                  <a:latin typeface="Cambria Math" panose="02040503050406030204" pitchFamily="18" charset="0"/>
                                </a:rPr>
                              </m:ctrlPr>
                            </m:sSupPr>
                            <m:e>
                              <m:d>
                                <m:dPr>
                                  <m:begChr m:val="["/>
                                  <m:endChr m:val="]"/>
                                  <m:ctrlPr>
                                    <a:rPr lang="it-IT" sz="2300" b="1" i="1" smtClean="0">
                                      <a:latin typeface="Cambria Math" panose="02040503050406030204" pitchFamily="18" charset="0"/>
                                    </a:rPr>
                                  </m:ctrlPr>
                                </m:dPr>
                                <m:e>
                                  <m:r>
                                    <a:rPr lang="it-IT" sz="2300" b="1" i="1" smtClean="0">
                                      <a:latin typeface="Cambria Math" panose="02040503050406030204" pitchFamily="18" charset="0"/>
                                    </a:rPr>
                                    <m:t>𝑫</m:t>
                                  </m:r>
                                </m:e>
                              </m:d>
                            </m:e>
                            <m:sup>
                              <m:r>
                                <a:rPr lang="it-IT" sz="2300" b="1" i="1" smtClean="0">
                                  <a:latin typeface="Cambria Math" panose="02040503050406030204" pitchFamily="18" charset="0"/>
                                </a:rPr>
                                <m:t>𝒅</m:t>
                              </m:r>
                            </m:sup>
                          </m:sSup>
                        </m:num>
                        <m:den>
                          <m:sSup>
                            <m:sSupPr>
                              <m:ctrlPr>
                                <a:rPr lang="it-IT" sz="2300" b="1" i="1" smtClean="0">
                                  <a:latin typeface="Cambria Math" panose="02040503050406030204" pitchFamily="18" charset="0"/>
                                </a:rPr>
                              </m:ctrlPr>
                            </m:sSupPr>
                            <m:e>
                              <m:d>
                                <m:dPr>
                                  <m:begChr m:val="["/>
                                  <m:endChr m:val="]"/>
                                  <m:ctrlPr>
                                    <a:rPr lang="it-IT" sz="2300" b="1" i="1" smtClean="0">
                                      <a:latin typeface="Cambria Math" panose="02040503050406030204" pitchFamily="18" charset="0"/>
                                    </a:rPr>
                                  </m:ctrlPr>
                                </m:dPr>
                                <m:e>
                                  <m:r>
                                    <a:rPr lang="it-IT" sz="2300" b="1" i="1" smtClean="0">
                                      <a:latin typeface="Cambria Math" panose="02040503050406030204" pitchFamily="18" charset="0"/>
                                    </a:rPr>
                                    <m:t>𝑨</m:t>
                                  </m:r>
                                </m:e>
                              </m:d>
                            </m:e>
                            <m:sup>
                              <m:r>
                                <a:rPr lang="it-IT" sz="2300" b="1" i="1" smtClean="0">
                                  <a:latin typeface="Cambria Math" panose="02040503050406030204" pitchFamily="18" charset="0"/>
                                </a:rPr>
                                <m:t>𝒂</m:t>
                              </m:r>
                            </m:sup>
                          </m:sSup>
                          <m:r>
                            <a:rPr lang="it-IT" sz="2300" b="1" i="1" smtClean="0">
                              <a:latin typeface="Cambria Math" panose="02040503050406030204" pitchFamily="18" charset="0"/>
                            </a:rPr>
                            <m:t>⋅</m:t>
                          </m:r>
                          <m:sSup>
                            <m:sSupPr>
                              <m:ctrlPr>
                                <a:rPr lang="it-IT" sz="2300" b="1" i="1" smtClean="0">
                                  <a:latin typeface="Cambria Math" panose="02040503050406030204" pitchFamily="18" charset="0"/>
                                </a:rPr>
                              </m:ctrlPr>
                            </m:sSupPr>
                            <m:e>
                              <m:d>
                                <m:dPr>
                                  <m:begChr m:val="["/>
                                  <m:endChr m:val="]"/>
                                  <m:ctrlPr>
                                    <a:rPr lang="it-IT" sz="2300" b="1" i="1" smtClean="0">
                                      <a:latin typeface="Cambria Math" panose="02040503050406030204" pitchFamily="18" charset="0"/>
                                    </a:rPr>
                                  </m:ctrlPr>
                                </m:dPr>
                                <m:e>
                                  <m:r>
                                    <a:rPr lang="it-IT" sz="2300" b="1" i="1" smtClean="0">
                                      <a:latin typeface="Cambria Math" panose="02040503050406030204" pitchFamily="18" charset="0"/>
                                    </a:rPr>
                                    <m:t>𝑩</m:t>
                                  </m:r>
                                </m:e>
                              </m:d>
                            </m:e>
                            <m:sup>
                              <m:r>
                                <a:rPr lang="it-IT" sz="2300" b="1" i="1" smtClean="0">
                                  <a:latin typeface="Cambria Math" panose="02040503050406030204" pitchFamily="18" charset="0"/>
                                </a:rPr>
                                <m:t>𝒃</m:t>
                              </m:r>
                            </m:sup>
                          </m:sSup>
                        </m:den>
                      </m:f>
                    </m:oMath>
                  </m:oMathPara>
                </a14:m>
                <a:endParaRPr lang="it-IT" sz="2300" b="1" dirty="0" smtClean="0"/>
              </a:p>
              <a:p>
                <a:pPr marL="0" indent="0">
                  <a:lnSpc>
                    <a:spcPct val="120000"/>
                  </a:lnSpc>
                  <a:spcBef>
                    <a:spcPts val="0"/>
                  </a:spcBef>
                  <a:spcAft>
                    <a:spcPts val="600"/>
                  </a:spcAft>
                  <a:buNone/>
                </a:pPr>
                <a:r>
                  <a:rPr lang="it-IT" sz="1800" dirty="0" smtClean="0"/>
                  <a:t>In generale per un equilibrio, se la costante di reazione </a:t>
                </a:r>
                <a:r>
                  <a:rPr lang="it-IT" sz="1800" i="1" dirty="0" smtClean="0"/>
                  <a:t>K</a:t>
                </a:r>
                <a:r>
                  <a:rPr lang="it-IT" sz="1800" i="1" baseline="-25000" dirty="0" smtClean="0"/>
                  <a:t>c</a:t>
                </a:r>
                <a:r>
                  <a:rPr lang="it-IT" sz="1800" dirty="0" smtClean="0"/>
                  <a:t> è molto maggiore di 1, la reazione è spostata verso i prodotti. Se </a:t>
                </a:r>
                <a:r>
                  <a:rPr lang="it-IT" sz="1800" i="1" dirty="0"/>
                  <a:t>K</a:t>
                </a:r>
                <a:r>
                  <a:rPr lang="it-IT" sz="1800" i="1" baseline="-25000" dirty="0"/>
                  <a:t>c</a:t>
                </a:r>
                <a:r>
                  <a:rPr lang="it-IT" sz="1800" dirty="0"/>
                  <a:t> è molto </a:t>
                </a:r>
                <a:r>
                  <a:rPr lang="it-IT" sz="1800" dirty="0" smtClean="0"/>
                  <a:t>minore </a:t>
                </a:r>
                <a:r>
                  <a:rPr lang="it-IT" sz="1800" dirty="0"/>
                  <a:t>di </a:t>
                </a:r>
                <a:r>
                  <a:rPr lang="it-IT" sz="1800" dirty="0" smtClean="0"/>
                  <a:t>1, la reazione si dice spostata verso i reagenti. </a:t>
                </a:r>
              </a:p>
              <a:p>
                <a:pPr marL="0" indent="0">
                  <a:lnSpc>
                    <a:spcPct val="120000"/>
                  </a:lnSpc>
                  <a:spcBef>
                    <a:spcPts val="0"/>
                  </a:spcBef>
                  <a:spcAft>
                    <a:spcPts val="600"/>
                  </a:spcAft>
                  <a:buNone/>
                </a:pPr>
                <a:r>
                  <a:rPr lang="it-IT" sz="1800" dirty="0" smtClean="0"/>
                  <a:t>In base a questa legge, da qualunque concentrazione di reagenti/prodotti il sistema parta, lo stato di equilibrio raggiunge comunque il rapporto rappresentato dalla costante. Tale costante è la </a:t>
                </a:r>
                <a:r>
                  <a:rPr lang="it-IT" sz="1800" b="1" dirty="0" smtClean="0">
                    <a:solidFill>
                      <a:srgbClr val="FF0000"/>
                    </a:solidFill>
                  </a:rPr>
                  <a:t>costante di equilibrio </a:t>
                </a:r>
                <a:r>
                  <a:rPr lang="it-IT" sz="1800" dirty="0" smtClean="0"/>
                  <a:t>della reazione</a:t>
                </a:r>
              </a:p>
              <a:p>
                <a:pPr marL="0" indent="0">
                  <a:lnSpc>
                    <a:spcPct val="120000"/>
                  </a:lnSpc>
                  <a:spcBef>
                    <a:spcPts val="0"/>
                  </a:spcBef>
                  <a:spcAft>
                    <a:spcPts val="600"/>
                  </a:spcAft>
                  <a:buNone/>
                </a:pPr>
                <a:r>
                  <a:rPr lang="it-IT" sz="1800" b="1" dirty="0" smtClean="0"/>
                  <a:t>La costante di equilibrio, che varia a seconda di quale reazione si consideri, NON varia con le concentrazioni di reagenti e prodotti, ma </a:t>
                </a:r>
                <a:r>
                  <a:rPr lang="it-IT" sz="1800" b="1" dirty="0" smtClean="0">
                    <a:solidFill>
                      <a:srgbClr val="FF0000"/>
                    </a:solidFill>
                  </a:rPr>
                  <a:t>dipende solo dalla temperatura</a:t>
                </a:r>
                <a:r>
                  <a:rPr lang="it-IT" sz="1800" b="1" dirty="0" smtClean="0"/>
                  <a:t>.</a:t>
                </a:r>
                <a:endParaRPr lang="it-IT" sz="1800" b="1"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17710" y="892072"/>
                <a:ext cx="8141446" cy="3537566"/>
              </a:xfrm>
              <a:prstGeom prst="rect">
                <a:avLst/>
              </a:prstGeom>
              <a:blipFill>
                <a:blip r:embed="rId2"/>
                <a:stretch>
                  <a:fillRect l="-674" b="-51119"/>
                </a:stretch>
              </a:blipFill>
            </p:spPr>
            <p:txBody>
              <a:bodyPr/>
              <a:lstStyle/>
              <a:p>
                <a:r>
                  <a:rPr lang="it-IT">
                    <a:noFill/>
                  </a:rPr>
                  <a:t> </a:t>
                </a:r>
              </a:p>
            </p:txBody>
          </p:sp>
        </mc:Fallback>
      </mc:AlternateContent>
      <p:sp>
        <p:nvSpPr>
          <p:cNvPr id="2" name="Title 1"/>
          <p:cNvSpPr>
            <a:spLocks noGrp="1"/>
          </p:cNvSpPr>
          <p:nvPr>
            <p:ph type="title"/>
          </p:nvPr>
        </p:nvSpPr>
        <p:spPr>
          <a:xfrm>
            <a:off x="517710" y="62234"/>
            <a:ext cx="8070477" cy="809251"/>
          </a:xfrm>
        </p:spPr>
        <p:txBody>
          <a:bodyPr>
            <a:normAutofit/>
          </a:bodyPr>
          <a:lstStyle/>
          <a:p>
            <a:r>
              <a:rPr lang="it-IT" sz="3200" dirty="0" smtClean="0">
                <a:solidFill>
                  <a:srgbClr val="0070C0"/>
                </a:solidFill>
              </a:rPr>
              <a:t>Legge di azione di massa</a:t>
            </a:r>
            <a:endParaRPr lang="it-IT" sz="3200" dirty="0">
              <a:solidFill>
                <a:srgbClr val="0070C0"/>
              </a:solidFill>
            </a:endParaRPr>
          </a:p>
        </p:txBody>
      </p:sp>
    </p:spTree>
    <p:extLst>
      <p:ext uri="{BB962C8B-B14F-4D97-AF65-F5344CB8AC3E}">
        <p14:creationId xmlns:p14="http://schemas.microsoft.com/office/powerpoint/2010/main" val="49001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45992" y="228988"/>
                <a:ext cx="8234086" cy="772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it-IT" sz="1800" dirty="0" smtClean="0"/>
                  <a:t>Per </a:t>
                </a:r>
                <a:r>
                  <a:rPr lang="it-IT" sz="1800" b="1" dirty="0" smtClean="0"/>
                  <a:t>reazioni allo stato gassoso</a:t>
                </a:r>
                <a:r>
                  <a:rPr lang="it-IT" sz="1800" dirty="0" smtClean="0"/>
                  <a:t>, è possibile esprimere la legge di azione di massa anche considerando le </a:t>
                </a:r>
                <a:r>
                  <a:rPr lang="it-IT" sz="1800" u="sng" dirty="0" smtClean="0"/>
                  <a:t>pressioni parziali all’equilibrio</a:t>
                </a:r>
                <a:r>
                  <a:rPr lang="it-IT" sz="1800" dirty="0" smtClean="0"/>
                  <a:t>. Infatti, se consideriamo l’equazione di stato dei gas, possiamo riscrivere la legge di azione di massa sulla base delle pressioni parziali dei gas:    </a:t>
                </a:r>
                <a14:m>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b="0" i="1" smtClean="0">
                            <a:latin typeface="Cambria Math" panose="02040503050406030204" pitchFamily="18" charset="0"/>
                          </a:rPr>
                          <m:t>𝐴</m:t>
                        </m:r>
                      </m:sub>
                    </m:sSub>
                    <m:r>
                      <a:rPr lang="it-IT" sz="1800" i="1" smtClean="0">
                        <a:latin typeface="Cambria Math" panose="02040503050406030204" pitchFamily="18" charset="0"/>
                      </a:rPr>
                      <m:t>⋅</m:t>
                    </m:r>
                    <m:r>
                      <a:rPr lang="it-IT" sz="1800" i="1" smtClean="0">
                        <a:latin typeface="Cambria Math" panose="02040503050406030204" pitchFamily="18" charset="0"/>
                      </a:rPr>
                      <m:t>𝑉</m:t>
                    </m:r>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𝑛</m:t>
                        </m:r>
                      </m:e>
                      <m:sub>
                        <m:r>
                          <a:rPr lang="it-IT" sz="1800" b="0" i="1" smtClean="0">
                            <a:latin typeface="Cambria Math" panose="02040503050406030204" pitchFamily="18" charset="0"/>
                          </a:rPr>
                          <m:t>𝑎</m:t>
                        </m:r>
                      </m:sub>
                    </m:sSub>
                    <m:r>
                      <a:rPr lang="it-IT" sz="1800" i="1" smtClean="0">
                        <a:latin typeface="Cambria Math" panose="02040503050406030204" pitchFamily="18" charset="0"/>
                      </a:rPr>
                      <m:t>⋅</m:t>
                    </m:r>
                    <m:r>
                      <a:rPr lang="it-IT" sz="1800" i="1" smtClean="0">
                        <a:latin typeface="Cambria Math" panose="02040503050406030204" pitchFamily="18" charset="0"/>
                      </a:rPr>
                      <m:t>𝑅</m:t>
                    </m:r>
                    <m:r>
                      <a:rPr lang="it-IT" sz="1800" i="1" smtClean="0">
                        <a:latin typeface="Cambria Math" panose="02040503050406030204" pitchFamily="18" charset="0"/>
                      </a:rPr>
                      <m:t>⋅</m:t>
                    </m:r>
                    <m:r>
                      <a:rPr lang="it-IT" sz="1800" i="1" smtClean="0">
                        <a:latin typeface="Cambria Math" panose="02040503050406030204" pitchFamily="18" charset="0"/>
                      </a:rPr>
                      <m:t>𝑇</m:t>
                    </m:r>
                    <m:r>
                      <a:rPr lang="it-IT" sz="1800" b="0" i="1" smtClean="0">
                        <a:latin typeface="Cambria Math" panose="02040503050406030204" pitchFamily="18" charset="0"/>
                      </a:rPr>
                      <m:t>          </m:t>
                    </m:r>
                    <m:r>
                      <a:rPr lang="it-IT" sz="1800" b="0" i="1" smtClean="0">
                        <a:latin typeface="Cambria Math" panose="02040503050406030204" pitchFamily="18" charset="0"/>
                        <a:ea typeface="Cambria Math" panose="02040503050406030204" pitchFamily="18" charset="0"/>
                      </a:rPr>
                      <m:t>⟹         </m:t>
                    </m:r>
                    <m:f>
                      <m:fPr>
                        <m:ctrlPr>
                          <a:rPr lang="it-IT" sz="1800" i="1" dirty="0" smtClean="0">
                            <a:latin typeface="Cambria Math" panose="02040503050406030204" pitchFamily="18" charset="0"/>
                          </a:rPr>
                        </m:ctrlPr>
                      </m:fPr>
                      <m:num>
                        <m:sSub>
                          <m:sSubPr>
                            <m:ctrlPr>
                              <a:rPr lang="it-IT" sz="1800" i="1" dirty="0" smtClean="0">
                                <a:latin typeface="Cambria Math" panose="02040503050406030204" pitchFamily="18" charset="0"/>
                              </a:rPr>
                            </m:ctrlPr>
                          </m:sSubPr>
                          <m:e>
                            <m:r>
                              <a:rPr lang="it-IT" sz="1800" i="1" dirty="0" smtClean="0">
                                <a:latin typeface="Cambria Math" panose="02040503050406030204" pitchFamily="18" charset="0"/>
                              </a:rPr>
                              <m:t>𝑛</m:t>
                            </m:r>
                          </m:e>
                          <m:sub>
                            <m:r>
                              <a:rPr lang="it-IT" sz="1800" i="1" dirty="0" smtClean="0">
                                <a:latin typeface="Cambria Math" panose="02040503050406030204" pitchFamily="18" charset="0"/>
                              </a:rPr>
                              <m:t>𝐴</m:t>
                            </m:r>
                          </m:sub>
                        </m:sSub>
                      </m:num>
                      <m:den>
                        <m:r>
                          <a:rPr lang="it-IT" sz="1800" i="1" dirty="0" smtClean="0">
                            <a:latin typeface="Cambria Math" panose="02040503050406030204" pitchFamily="18" charset="0"/>
                          </a:rPr>
                          <m:t>𝑉</m:t>
                        </m:r>
                      </m:den>
                    </m:f>
                    <m:r>
                      <a:rPr lang="it-IT" sz="1800" i="0" dirty="0" smtClean="0">
                        <a:latin typeface="Cambria Math" panose="02040503050406030204" pitchFamily="18" charset="0"/>
                      </a:rPr>
                      <m:t>=</m:t>
                    </m:r>
                    <m:d>
                      <m:dPr>
                        <m:begChr m:val="["/>
                        <m:endChr m:val="]"/>
                        <m:ctrlPr>
                          <a:rPr lang="it-IT" sz="1800" i="1" dirty="0" smtClean="0">
                            <a:latin typeface="Cambria Math" panose="02040503050406030204" pitchFamily="18" charset="0"/>
                          </a:rPr>
                        </m:ctrlPr>
                      </m:dPr>
                      <m:e>
                        <m:r>
                          <a:rPr lang="it-IT" sz="1800" i="1" dirty="0" smtClean="0">
                            <a:latin typeface="Cambria Math" panose="02040503050406030204" pitchFamily="18" charset="0"/>
                          </a:rPr>
                          <m:t>𝐴</m:t>
                        </m:r>
                      </m:e>
                    </m:d>
                    <m:r>
                      <a:rPr lang="it-IT" sz="1800" i="0" dirty="0" smtClean="0">
                        <a:latin typeface="Cambria Math" panose="02040503050406030204" pitchFamily="18" charset="0"/>
                      </a:rPr>
                      <m:t>=</m:t>
                    </m:r>
                    <m:f>
                      <m:fPr>
                        <m:ctrlPr>
                          <a:rPr lang="it-IT" sz="1800" i="1" dirty="0" smtClean="0">
                            <a:latin typeface="Cambria Math" panose="02040503050406030204" pitchFamily="18" charset="0"/>
                          </a:rPr>
                        </m:ctrlPr>
                      </m:fPr>
                      <m:num>
                        <m:sSub>
                          <m:sSubPr>
                            <m:ctrlPr>
                              <a:rPr lang="it-IT" sz="1800" i="1" dirty="0" smtClean="0">
                                <a:latin typeface="Cambria Math" panose="02040503050406030204" pitchFamily="18" charset="0"/>
                              </a:rPr>
                            </m:ctrlPr>
                          </m:sSubPr>
                          <m:e>
                            <m:r>
                              <a:rPr lang="it-IT" sz="1800" i="1" dirty="0" smtClean="0">
                                <a:latin typeface="Cambria Math" panose="02040503050406030204" pitchFamily="18" charset="0"/>
                              </a:rPr>
                              <m:t>𝑃</m:t>
                            </m:r>
                          </m:e>
                          <m:sub>
                            <m:r>
                              <a:rPr lang="it-IT" sz="1800" i="1" dirty="0" smtClean="0">
                                <a:latin typeface="Cambria Math" panose="02040503050406030204" pitchFamily="18" charset="0"/>
                              </a:rPr>
                              <m:t>𝐴</m:t>
                            </m:r>
                          </m:sub>
                        </m:sSub>
                      </m:num>
                      <m:den>
                        <m:r>
                          <a:rPr lang="it-IT" sz="1800" i="1" dirty="0" smtClean="0">
                            <a:latin typeface="Cambria Math" panose="02040503050406030204" pitchFamily="18" charset="0"/>
                          </a:rPr>
                          <m:t>𝑅𝑇</m:t>
                        </m:r>
                      </m:den>
                    </m:f>
                  </m:oMath>
                </a14:m>
                <a:r>
                  <a:rPr lang="it-IT" sz="1800" dirty="0" smtClean="0"/>
                  <a:t>          e analogamente per le pressioni parziali </a:t>
                </a:r>
                <a:r>
                  <a:rPr lang="it-IT" sz="1800" i="1" dirty="0" smtClean="0"/>
                  <a:t>P</a:t>
                </a:r>
                <a:r>
                  <a:rPr lang="it-IT" sz="1800" i="1" baseline="-25000" dirty="0" smtClean="0"/>
                  <a:t>B</a:t>
                </a:r>
                <a:r>
                  <a:rPr lang="it-IT" sz="1800" dirty="0" smtClean="0"/>
                  <a:t>, </a:t>
                </a:r>
                <a:r>
                  <a:rPr lang="it-IT" sz="1800" i="1" dirty="0" smtClean="0"/>
                  <a:t>P</a:t>
                </a:r>
                <a:r>
                  <a:rPr lang="it-IT" sz="1800" i="1" baseline="-25000" dirty="0" smtClean="0"/>
                  <a:t>C</a:t>
                </a:r>
                <a:r>
                  <a:rPr lang="it-IT" sz="1800" dirty="0" smtClean="0"/>
                  <a:t> e </a:t>
                </a:r>
                <a:r>
                  <a:rPr lang="it-IT" sz="1800" i="1" dirty="0" smtClean="0"/>
                  <a:t>P</a:t>
                </a:r>
                <a:r>
                  <a:rPr lang="it-IT" sz="1800" i="1" baseline="-25000" dirty="0" smtClean="0"/>
                  <a:t>D</a:t>
                </a:r>
                <a:r>
                  <a:rPr lang="it-IT" sz="1800" dirty="0" smtClean="0"/>
                  <a:t>. </a:t>
                </a:r>
              </a:p>
              <a:p>
                <a:pPr marL="0" indent="0">
                  <a:lnSpc>
                    <a:spcPct val="120000"/>
                  </a:lnSpc>
                  <a:spcBef>
                    <a:spcPts val="0"/>
                  </a:spcBef>
                  <a:spcAft>
                    <a:spcPts val="600"/>
                  </a:spcAft>
                  <a:buNone/>
                </a:pPr>
                <a:r>
                  <a:rPr lang="it-IT" sz="1800" dirty="0" smtClean="0"/>
                  <a:t>Quindi:</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45992" y="228988"/>
                <a:ext cx="8234086" cy="772321"/>
              </a:xfrm>
              <a:prstGeom prst="rect">
                <a:avLst/>
              </a:prstGeom>
              <a:blipFill>
                <a:blip r:embed="rId2"/>
                <a:stretch>
                  <a:fillRect l="-592" r="-962" b="-20714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1655065" y="1967107"/>
                <a:ext cx="4965192"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𝐾</m:t>
                          </m:r>
                        </m:e>
                        <m:sub>
                          <m:r>
                            <a:rPr lang="it-IT" sz="1800" i="1" smtClean="0">
                              <a:latin typeface="Cambria Math" panose="02040503050406030204" pitchFamily="18" charset="0"/>
                            </a:rPr>
                            <m:t>𝑐</m:t>
                          </m:r>
                        </m:sub>
                      </m:sSub>
                      <m:r>
                        <a:rPr lang="it-IT" sz="1800" i="1" smtClean="0">
                          <a:latin typeface="Cambria Math" panose="02040503050406030204" pitchFamily="18" charset="0"/>
                        </a:rPr>
                        <m:t>=</m:t>
                      </m:r>
                      <m:f>
                        <m:fPr>
                          <m:ctrlPr>
                            <a:rPr lang="it-IT" sz="1800" i="1" smtClean="0">
                              <a:latin typeface="Cambria Math" panose="02040503050406030204" pitchFamily="18" charset="0"/>
                            </a:rPr>
                          </m:ctrlPr>
                        </m:fPr>
                        <m:num>
                          <m:sSup>
                            <m:sSupPr>
                              <m:ctrlPr>
                                <a:rPr lang="it-IT" sz="1800" i="1" smtClean="0">
                                  <a:latin typeface="Cambria Math" panose="02040503050406030204" pitchFamily="18" charset="0"/>
                                </a:rPr>
                              </m:ctrlPr>
                            </m:sSupPr>
                            <m:e>
                              <m:d>
                                <m:dPr>
                                  <m:ctrlPr>
                                    <a:rPr lang="it-IT" sz="1800" i="1" smtClean="0">
                                      <a:latin typeface="Cambria Math" panose="02040503050406030204" pitchFamily="18" charset="0"/>
                                    </a:rPr>
                                  </m:ctrlPr>
                                </m:dPr>
                                <m:e>
                                  <m:f>
                                    <m:fPr>
                                      <m:ctrlPr>
                                        <a:rPr lang="it-IT" sz="1800" i="1" smtClean="0">
                                          <a:latin typeface="Cambria Math" panose="02040503050406030204" pitchFamily="18" charset="0"/>
                                        </a:rPr>
                                      </m:ctrlPr>
                                    </m:fPr>
                                    <m:num>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𝐶</m:t>
                                          </m:r>
                                        </m:sub>
                                      </m:sSub>
                                    </m:num>
                                    <m:den>
                                      <m:r>
                                        <a:rPr lang="it-IT" sz="1800" i="1" smtClean="0">
                                          <a:latin typeface="Cambria Math" panose="02040503050406030204" pitchFamily="18" charset="0"/>
                                        </a:rPr>
                                        <m:t>𝑅𝑇</m:t>
                                      </m:r>
                                    </m:den>
                                  </m:f>
                                </m:e>
                              </m:d>
                            </m:e>
                            <m:sup>
                              <m:r>
                                <a:rPr lang="it-IT" sz="1800" i="1" smtClean="0">
                                  <a:latin typeface="Cambria Math" panose="02040503050406030204" pitchFamily="18" charset="0"/>
                                </a:rPr>
                                <m:t>𝑐</m:t>
                              </m:r>
                            </m:sup>
                          </m:sSup>
                          <m:r>
                            <a:rPr lang="it-IT" sz="1800" i="1" smtClean="0">
                              <a:latin typeface="Cambria Math" panose="02040503050406030204" pitchFamily="18" charset="0"/>
                            </a:rPr>
                            <m:t>⋅</m:t>
                          </m:r>
                          <m:sSup>
                            <m:sSupPr>
                              <m:ctrlPr>
                                <a:rPr lang="it-IT" sz="1800" i="1" smtClean="0">
                                  <a:latin typeface="Cambria Math" panose="02040503050406030204" pitchFamily="18" charset="0"/>
                                </a:rPr>
                              </m:ctrlPr>
                            </m:sSupPr>
                            <m:e>
                              <m:d>
                                <m:dPr>
                                  <m:ctrlPr>
                                    <a:rPr lang="it-IT" sz="1800" i="1" smtClean="0">
                                      <a:latin typeface="Cambria Math" panose="02040503050406030204" pitchFamily="18" charset="0"/>
                                    </a:rPr>
                                  </m:ctrlPr>
                                </m:dPr>
                                <m:e>
                                  <m:f>
                                    <m:fPr>
                                      <m:ctrlPr>
                                        <a:rPr lang="it-IT" sz="1800" i="1" smtClean="0">
                                          <a:latin typeface="Cambria Math" panose="02040503050406030204" pitchFamily="18" charset="0"/>
                                        </a:rPr>
                                      </m:ctrlPr>
                                    </m:fPr>
                                    <m:num>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𝐷</m:t>
                                          </m:r>
                                        </m:sub>
                                      </m:sSub>
                                    </m:num>
                                    <m:den>
                                      <m:r>
                                        <a:rPr lang="it-IT" sz="1800" i="1" smtClean="0">
                                          <a:latin typeface="Cambria Math" panose="02040503050406030204" pitchFamily="18" charset="0"/>
                                        </a:rPr>
                                        <m:t>𝑅𝑇</m:t>
                                      </m:r>
                                    </m:den>
                                  </m:f>
                                </m:e>
                              </m:d>
                            </m:e>
                            <m:sup>
                              <m:r>
                                <a:rPr lang="it-IT" sz="1800" i="1" smtClean="0">
                                  <a:latin typeface="Cambria Math" panose="02040503050406030204" pitchFamily="18" charset="0"/>
                                </a:rPr>
                                <m:t>𝑑</m:t>
                              </m:r>
                            </m:sup>
                          </m:sSup>
                        </m:num>
                        <m:den>
                          <m:sSup>
                            <m:sSupPr>
                              <m:ctrlPr>
                                <a:rPr lang="it-IT" sz="1800" i="1" smtClean="0">
                                  <a:latin typeface="Cambria Math" panose="02040503050406030204" pitchFamily="18" charset="0"/>
                                </a:rPr>
                              </m:ctrlPr>
                            </m:sSupPr>
                            <m:e>
                              <m:d>
                                <m:dPr>
                                  <m:ctrlPr>
                                    <a:rPr lang="it-IT" sz="1800" i="1" smtClean="0">
                                      <a:latin typeface="Cambria Math" panose="02040503050406030204" pitchFamily="18" charset="0"/>
                                    </a:rPr>
                                  </m:ctrlPr>
                                </m:dPr>
                                <m:e>
                                  <m:f>
                                    <m:fPr>
                                      <m:ctrlPr>
                                        <a:rPr lang="it-IT" sz="1800" i="1" smtClean="0">
                                          <a:latin typeface="Cambria Math" panose="02040503050406030204" pitchFamily="18" charset="0"/>
                                        </a:rPr>
                                      </m:ctrlPr>
                                    </m:fPr>
                                    <m:num>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𝐴</m:t>
                                          </m:r>
                                        </m:sub>
                                      </m:sSub>
                                    </m:num>
                                    <m:den>
                                      <m:r>
                                        <a:rPr lang="it-IT" sz="1800" i="1" smtClean="0">
                                          <a:latin typeface="Cambria Math" panose="02040503050406030204" pitchFamily="18" charset="0"/>
                                        </a:rPr>
                                        <m:t>𝑅𝑇</m:t>
                                      </m:r>
                                    </m:den>
                                  </m:f>
                                </m:e>
                              </m:d>
                            </m:e>
                            <m:sup>
                              <m:r>
                                <a:rPr lang="it-IT" sz="1800" i="1" smtClean="0">
                                  <a:latin typeface="Cambria Math" panose="02040503050406030204" pitchFamily="18" charset="0"/>
                                </a:rPr>
                                <m:t>𝑎</m:t>
                              </m:r>
                            </m:sup>
                          </m:sSup>
                          <m:r>
                            <a:rPr lang="it-IT" sz="1800" i="1" smtClean="0">
                              <a:latin typeface="Cambria Math" panose="02040503050406030204" pitchFamily="18" charset="0"/>
                            </a:rPr>
                            <m:t>⋅</m:t>
                          </m:r>
                          <m:sSup>
                            <m:sSupPr>
                              <m:ctrlPr>
                                <a:rPr lang="it-IT" sz="1800" i="1" smtClean="0">
                                  <a:latin typeface="Cambria Math" panose="02040503050406030204" pitchFamily="18" charset="0"/>
                                </a:rPr>
                              </m:ctrlPr>
                            </m:sSupPr>
                            <m:e>
                              <m:d>
                                <m:dPr>
                                  <m:ctrlPr>
                                    <a:rPr lang="it-IT" sz="1800" i="1" smtClean="0">
                                      <a:latin typeface="Cambria Math" panose="02040503050406030204" pitchFamily="18" charset="0"/>
                                    </a:rPr>
                                  </m:ctrlPr>
                                </m:dPr>
                                <m:e>
                                  <m:f>
                                    <m:fPr>
                                      <m:ctrlPr>
                                        <a:rPr lang="it-IT" sz="1800" i="1" smtClean="0">
                                          <a:latin typeface="Cambria Math" panose="02040503050406030204" pitchFamily="18" charset="0"/>
                                        </a:rPr>
                                      </m:ctrlPr>
                                    </m:fPr>
                                    <m:num>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𝑃</m:t>
                                          </m:r>
                                        </m:e>
                                        <m:sub>
                                          <m:r>
                                            <a:rPr lang="it-IT" sz="1800" i="1" smtClean="0">
                                              <a:latin typeface="Cambria Math" panose="02040503050406030204" pitchFamily="18" charset="0"/>
                                            </a:rPr>
                                            <m:t>𝐵</m:t>
                                          </m:r>
                                        </m:sub>
                                      </m:sSub>
                                    </m:num>
                                    <m:den>
                                      <m:r>
                                        <a:rPr lang="it-IT" sz="1800" i="1" smtClean="0">
                                          <a:latin typeface="Cambria Math" panose="02040503050406030204" pitchFamily="18" charset="0"/>
                                        </a:rPr>
                                        <m:t>𝑅𝑇</m:t>
                                      </m:r>
                                    </m:den>
                                  </m:f>
                                </m:e>
                              </m:d>
                            </m:e>
                            <m:sup>
                              <m:r>
                                <a:rPr lang="it-IT" sz="1800" i="1" smtClean="0">
                                  <a:latin typeface="Cambria Math" panose="02040503050406030204" pitchFamily="18" charset="0"/>
                                </a:rPr>
                                <m:t>𝑏</m:t>
                              </m:r>
                            </m:sup>
                          </m:sSup>
                        </m:den>
                      </m:f>
                      <m:r>
                        <a:rPr lang="it-IT" sz="1800" b="0" i="1" smtClean="0">
                          <a:latin typeface="Cambria Math" panose="02040503050406030204" pitchFamily="18" charset="0"/>
                        </a:rPr>
                        <m:t>=</m:t>
                      </m:r>
                      <m:r>
                        <a:rPr lang="it-IT" sz="1800" i="1" dirty="0" smtClean="0">
                          <a:latin typeface="Cambria Math" panose="02040503050406030204" pitchFamily="18" charset="0"/>
                        </a:rPr>
                        <m:t>𝑅</m:t>
                      </m:r>
                      <m:sSup>
                        <m:sSupPr>
                          <m:ctrlPr>
                            <a:rPr lang="it-IT" sz="1800" i="1" dirty="0">
                              <a:latin typeface="Cambria Math" panose="02040503050406030204" pitchFamily="18" charset="0"/>
                            </a:rPr>
                          </m:ctrlPr>
                        </m:sSupPr>
                        <m:e>
                          <m:r>
                            <a:rPr lang="it-IT" sz="1800" i="1" dirty="0">
                              <a:latin typeface="Cambria Math" panose="02040503050406030204" pitchFamily="18" charset="0"/>
                            </a:rPr>
                            <m:t>𝑇</m:t>
                          </m:r>
                        </m:e>
                        <m:sup>
                          <m:d>
                            <m:dPr>
                              <m:ctrlPr>
                                <a:rPr lang="it-IT" sz="1800" i="1" dirty="0">
                                  <a:latin typeface="Cambria Math" panose="02040503050406030204" pitchFamily="18" charset="0"/>
                                </a:rPr>
                              </m:ctrlPr>
                            </m:dPr>
                            <m:e>
                              <m:r>
                                <a:rPr lang="it-IT" sz="1800" i="1" dirty="0">
                                  <a:latin typeface="Cambria Math" panose="02040503050406030204" pitchFamily="18" charset="0"/>
                                </a:rPr>
                                <m:t>𝑎</m:t>
                              </m:r>
                              <m:r>
                                <a:rPr lang="it-IT" sz="1800" i="0" dirty="0">
                                  <a:latin typeface="Cambria Math" panose="02040503050406030204" pitchFamily="18" charset="0"/>
                                </a:rPr>
                                <m:t>+</m:t>
                              </m:r>
                              <m:r>
                                <a:rPr lang="it-IT" sz="1800" i="1" dirty="0">
                                  <a:latin typeface="Cambria Math" panose="02040503050406030204" pitchFamily="18" charset="0"/>
                                </a:rPr>
                                <m:t>𝑏</m:t>
                              </m:r>
                              <m:r>
                                <a:rPr lang="it-IT" sz="1800" i="0" dirty="0">
                                  <a:latin typeface="Cambria Math" panose="02040503050406030204" pitchFamily="18" charset="0"/>
                                </a:rPr>
                                <m:t>−</m:t>
                              </m:r>
                              <m:r>
                                <a:rPr lang="it-IT" sz="1800" i="1" dirty="0">
                                  <a:latin typeface="Cambria Math" panose="02040503050406030204" pitchFamily="18" charset="0"/>
                                </a:rPr>
                                <m:t>𝑐</m:t>
                              </m:r>
                              <m:r>
                                <a:rPr lang="it-IT" sz="1800" i="0" dirty="0">
                                  <a:latin typeface="Cambria Math" panose="02040503050406030204" pitchFamily="18" charset="0"/>
                                </a:rPr>
                                <m:t>−</m:t>
                              </m:r>
                              <m:r>
                                <a:rPr lang="it-IT" sz="1800" i="1" dirty="0">
                                  <a:latin typeface="Cambria Math" panose="02040503050406030204" pitchFamily="18" charset="0"/>
                                </a:rPr>
                                <m:t>𝑑</m:t>
                              </m:r>
                            </m:e>
                          </m:d>
                        </m:sup>
                      </m:sSup>
                      <m:r>
                        <a:rPr lang="it-IT" sz="1800" i="0" dirty="0">
                          <a:latin typeface="Cambria Math" panose="02040503050406030204" pitchFamily="18" charset="0"/>
                        </a:rPr>
                        <m:t>⋅</m:t>
                      </m:r>
                      <m:f>
                        <m:fPr>
                          <m:ctrlPr>
                            <a:rPr lang="it-IT" sz="1800" i="1" dirty="0">
                              <a:latin typeface="Cambria Math" panose="02040503050406030204" pitchFamily="18" charset="0"/>
                            </a:rPr>
                          </m:ctrlPr>
                        </m:fPr>
                        <m:num>
                          <m:sSubSup>
                            <m:sSubSupPr>
                              <m:ctrlPr>
                                <a:rPr lang="it-IT" sz="1800" i="1" dirty="0">
                                  <a:latin typeface="Cambria Math" panose="02040503050406030204" pitchFamily="18" charset="0"/>
                                </a:rPr>
                              </m:ctrlPr>
                            </m:sSubSupPr>
                            <m:e>
                              <m:r>
                                <a:rPr lang="it-IT" sz="1800" i="1" dirty="0">
                                  <a:latin typeface="Cambria Math" panose="02040503050406030204" pitchFamily="18" charset="0"/>
                                </a:rPr>
                                <m:t>𝑃</m:t>
                              </m:r>
                            </m:e>
                            <m:sub>
                              <m:r>
                                <a:rPr lang="it-IT" sz="1800" i="1" dirty="0">
                                  <a:latin typeface="Cambria Math" panose="02040503050406030204" pitchFamily="18" charset="0"/>
                                </a:rPr>
                                <m:t>𝐶</m:t>
                              </m:r>
                            </m:sub>
                            <m:sup>
                              <m:r>
                                <a:rPr lang="it-IT" sz="1800" i="1" dirty="0">
                                  <a:latin typeface="Cambria Math" panose="02040503050406030204" pitchFamily="18" charset="0"/>
                                </a:rPr>
                                <m:t>𝑐</m:t>
                              </m:r>
                            </m:sup>
                          </m:sSubSup>
                          <m:r>
                            <a:rPr lang="it-IT" sz="1800" i="0" dirty="0">
                              <a:latin typeface="Cambria Math" panose="02040503050406030204" pitchFamily="18" charset="0"/>
                            </a:rPr>
                            <m:t>⋅</m:t>
                          </m:r>
                          <m:sSubSup>
                            <m:sSubSupPr>
                              <m:ctrlPr>
                                <a:rPr lang="it-IT" sz="1800" i="1" dirty="0">
                                  <a:latin typeface="Cambria Math" panose="02040503050406030204" pitchFamily="18" charset="0"/>
                                </a:rPr>
                              </m:ctrlPr>
                            </m:sSubSupPr>
                            <m:e>
                              <m:r>
                                <a:rPr lang="it-IT" sz="1800" i="1" dirty="0">
                                  <a:latin typeface="Cambria Math" panose="02040503050406030204" pitchFamily="18" charset="0"/>
                                </a:rPr>
                                <m:t>𝑃</m:t>
                              </m:r>
                            </m:e>
                            <m:sub>
                              <m:r>
                                <a:rPr lang="it-IT" sz="1800" i="1" dirty="0">
                                  <a:latin typeface="Cambria Math" panose="02040503050406030204" pitchFamily="18" charset="0"/>
                                </a:rPr>
                                <m:t>𝐷</m:t>
                              </m:r>
                            </m:sub>
                            <m:sup>
                              <m:r>
                                <a:rPr lang="it-IT" sz="1800" i="1" dirty="0">
                                  <a:latin typeface="Cambria Math" panose="02040503050406030204" pitchFamily="18" charset="0"/>
                                </a:rPr>
                                <m:t>𝑑</m:t>
                              </m:r>
                            </m:sup>
                          </m:sSubSup>
                        </m:num>
                        <m:den>
                          <m:sSubSup>
                            <m:sSubSupPr>
                              <m:ctrlPr>
                                <a:rPr lang="it-IT" sz="1800" i="1" dirty="0">
                                  <a:latin typeface="Cambria Math" panose="02040503050406030204" pitchFamily="18" charset="0"/>
                                </a:rPr>
                              </m:ctrlPr>
                            </m:sSubSupPr>
                            <m:e>
                              <m:r>
                                <a:rPr lang="it-IT" sz="1800" i="1" dirty="0">
                                  <a:latin typeface="Cambria Math" panose="02040503050406030204" pitchFamily="18" charset="0"/>
                                </a:rPr>
                                <m:t>𝑃</m:t>
                              </m:r>
                            </m:e>
                            <m:sub>
                              <m:r>
                                <a:rPr lang="it-IT" sz="1800" i="1" dirty="0">
                                  <a:latin typeface="Cambria Math" panose="02040503050406030204" pitchFamily="18" charset="0"/>
                                </a:rPr>
                                <m:t>𝐴</m:t>
                              </m:r>
                            </m:sub>
                            <m:sup>
                              <m:r>
                                <a:rPr lang="it-IT" sz="1800" i="1" dirty="0">
                                  <a:latin typeface="Cambria Math" panose="02040503050406030204" pitchFamily="18" charset="0"/>
                                </a:rPr>
                                <m:t>𝑎</m:t>
                              </m:r>
                            </m:sup>
                          </m:sSubSup>
                          <m:r>
                            <a:rPr lang="it-IT" sz="1800" i="0" dirty="0">
                              <a:latin typeface="Cambria Math" panose="02040503050406030204" pitchFamily="18" charset="0"/>
                            </a:rPr>
                            <m:t>⋅</m:t>
                          </m:r>
                          <m:sSubSup>
                            <m:sSubSupPr>
                              <m:ctrlPr>
                                <a:rPr lang="it-IT" sz="1800" i="1" dirty="0">
                                  <a:latin typeface="Cambria Math" panose="02040503050406030204" pitchFamily="18" charset="0"/>
                                </a:rPr>
                              </m:ctrlPr>
                            </m:sSubSupPr>
                            <m:e>
                              <m:r>
                                <a:rPr lang="it-IT" sz="1800" i="1" dirty="0">
                                  <a:latin typeface="Cambria Math" panose="02040503050406030204" pitchFamily="18" charset="0"/>
                                </a:rPr>
                                <m:t>𝑃</m:t>
                              </m:r>
                            </m:e>
                            <m:sub>
                              <m:r>
                                <a:rPr lang="it-IT" sz="1800" i="1" dirty="0">
                                  <a:latin typeface="Cambria Math" panose="02040503050406030204" pitchFamily="18" charset="0"/>
                                </a:rPr>
                                <m:t>𝐵</m:t>
                              </m:r>
                            </m:sub>
                            <m:sup>
                              <m:r>
                                <a:rPr lang="it-IT" sz="1800" i="1" dirty="0">
                                  <a:latin typeface="Cambria Math" panose="02040503050406030204" pitchFamily="18" charset="0"/>
                                </a:rPr>
                                <m:t>𝑏</m:t>
                              </m:r>
                            </m:sup>
                          </m:sSubSup>
                        </m:den>
                      </m:f>
                    </m:oMath>
                  </m:oMathPara>
                </a14:m>
                <a:endParaRPr lang="it-IT" sz="18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1655065" y="1967107"/>
                <a:ext cx="4965192" cy="974768"/>
              </a:xfrm>
              <a:prstGeom prst="rect">
                <a:avLst/>
              </a:prstGeom>
              <a:blipFill>
                <a:blip r:embed="rId3"/>
                <a:stretch>
                  <a:fillRect b="-4375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a:spLocks/>
              </p:cNvSpPr>
              <p:nvPr/>
            </p:nvSpPr>
            <p:spPr>
              <a:xfrm>
                <a:off x="73891" y="3468761"/>
                <a:ext cx="8968763"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La legge di azione di massa per reazioni in fase gas può essere scritta come: </a:t>
                </a:r>
              </a:p>
              <a:p>
                <a:pPr marL="0" indent="0">
                  <a:lnSpc>
                    <a:spcPct val="120000"/>
                  </a:lnSpc>
                  <a:spcBef>
                    <a:spcPts val="0"/>
                  </a:spcBef>
                  <a:buNone/>
                </a:pPr>
                <a:endParaRPr lang="it-IT" sz="1800" dirty="0" smtClean="0"/>
              </a:p>
              <a:p>
                <a:pPr marL="0" indent="0">
                  <a:lnSpc>
                    <a:spcPct val="120000"/>
                  </a:lnSpc>
                  <a:spcBef>
                    <a:spcPts val="0"/>
                  </a:spcBef>
                  <a:buNone/>
                </a:pPr>
                <a:endParaRPr lang="it-IT" sz="1800" dirty="0"/>
              </a:p>
              <a:p>
                <a:pPr marL="0" indent="0">
                  <a:lnSpc>
                    <a:spcPct val="120000"/>
                  </a:lnSpc>
                  <a:spcBef>
                    <a:spcPts val="0"/>
                  </a:spcBef>
                  <a:buNone/>
                </a:pPr>
                <a:r>
                  <a:rPr lang="it-IT" sz="1800" dirty="0" smtClean="0"/>
                  <a:t>Da queste equazioni si osserva la relazione tra le due forme alternative della legge di azione di massa per le reazioni in fase gas:</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rPr>
                            <m:t>𝑲</m:t>
                          </m:r>
                        </m:e>
                        <m:sub>
                          <m:r>
                            <a:rPr lang="it-IT" sz="1800" b="1" i="1" smtClean="0">
                              <a:latin typeface="Cambria Math" panose="02040503050406030204" pitchFamily="18" charset="0"/>
                            </a:rPr>
                            <m:t>𝒑</m:t>
                          </m:r>
                        </m:sub>
                      </m:sSub>
                      <m:r>
                        <a:rPr lang="it-IT" sz="1800" b="1" i="1" smtClean="0">
                          <a:latin typeface="Cambria Math" panose="02040503050406030204" pitchFamily="18" charset="0"/>
                        </a:rPr>
                        <m:t>=</m:t>
                      </m:r>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rPr>
                            <m:t>𝑲</m:t>
                          </m:r>
                        </m:e>
                        <m:sub>
                          <m:r>
                            <a:rPr lang="it-IT" sz="1800" b="1" i="1" smtClean="0">
                              <a:latin typeface="Cambria Math" panose="02040503050406030204" pitchFamily="18" charset="0"/>
                            </a:rPr>
                            <m:t>𝒄</m:t>
                          </m:r>
                        </m:sub>
                      </m:sSub>
                      <m:sSup>
                        <m:sSupPr>
                          <m:ctrlPr>
                            <a:rPr lang="it-IT" sz="1800" b="1" i="1" smtClean="0">
                              <a:latin typeface="Cambria Math" panose="02040503050406030204" pitchFamily="18" charset="0"/>
                            </a:rPr>
                          </m:ctrlPr>
                        </m:sSupPr>
                        <m:e>
                          <m:d>
                            <m:dPr>
                              <m:ctrlPr>
                                <a:rPr lang="it-IT" sz="1800" b="1" i="1" smtClean="0">
                                  <a:latin typeface="Cambria Math" panose="02040503050406030204" pitchFamily="18" charset="0"/>
                                </a:rPr>
                              </m:ctrlPr>
                            </m:dPr>
                            <m:e>
                              <m:r>
                                <a:rPr lang="it-IT" sz="1800" b="1" i="1" smtClean="0">
                                  <a:latin typeface="Cambria Math" panose="02040503050406030204" pitchFamily="18" charset="0"/>
                                </a:rPr>
                                <m:t>𝑹𝑻</m:t>
                              </m:r>
                            </m:e>
                          </m:d>
                        </m:e>
                        <m:sup>
                          <m:r>
                            <a:rPr lang="it-IT" sz="1800" b="1" i="1" smtClean="0">
                              <a:latin typeface="Cambria Math" panose="02040503050406030204" pitchFamily="18" charset="0"/>
                            </a:rPr>
                            <m:t>𝜟</m:t>
                          </m:r>
                          <m:r>
                            <a:rPr lang="it-IT" sz="1800" b="1" i="1" smtClean="0">
                              <a:latin typeface="Cambria Math" panose="02040503050406030204" pitchFamily="18" charset="0"/>
                              <a:ea typeface="Cambria Math" panose="02040503050406030204" pitchFamily="18" charset="0"/>
                            </a:rPr>
                            <m:t>𝝂</m:t>
                          </m:r>
                        </m:sup>
                      </m:sSup>
                    </m:oMath>
                  </m:oMathPara>
                </a14:m>
                <a:endParaRPr lang="it-IT" sz="1800" b="1" dirty="0" smtClean="0"/>
              </a:p>
              <a:p>
                <a:pPr marL="0" indent="0">
                  <a:lnSpc>
                    <a:spcPct val="120000"/>
                  </a:lnSpc>
                  <a:spcBef>
                    <a:spcPts val="0"/>
                  </a:spcBef>
                  <a:buNone/>
                </a:pPr>
                <a:r>
                  <a:rPr lang="it-IT" sz="1800" dirty="0" smtClean="0"/>
                  <a:t>dove </a:t>
                </a:r>
                <a:r>
                  <a:rPr lang="it-IT" sz="1800" i="1" dirty="0" smtClean="0">
                    <a:latin typeface="Symbol" panose="05050102010706020507" pitchFamily="18" charset="2"/>
                  </a:rPr>
                  <a:t>Dn</a:t>
                </a:r>
                <a:r>
                  <a:rPr lang="it-IT" sz="1800" dirty="0" smtClean="0"/>
                  <a:t> è la differenza tra coefficienti stechiometrici di prodotti e reagenti, </a:t>
                </a:r>
                <a:endParaRPr lang="it-IT" sz="1800" i="1" dirty="0" smtClean="0">
                  <a:latin typeface="Cambria Math" panose="02040503050406030204" pitchFamily="18" charset="0"/>
                </a:endParaRPr>
              </a:p>
              <a:p>
                <a:pPr marL="0" indent="0" algn="ctr">
                  <a:lnSpc>
                    <a:spcPct val="120000"/>
                  </a:lnSpc>
                  <a:spcBef>
                    <a:spcPts val="0"/>
                  </a:spcBef>
                  <a:spcAft>
                    <a:spcPts val="600"/>
                  </a:spcAft>
                  <a:buNone/>
                </a:pPr>
                <a14:m>
                  <m:oMath xmlns:m="http://schemas.openxmlformats.org/officeDocument/2006/math">
                    <m:r>
                      <m:rPr>
                        <m:sty m:val="p"/>
                      </m:rPr>
                      <a:rPr lang="it-IT" sz="1800" i="1" smtClean="0">
                        <a:latin typeface="Cambria Math" panose="02040503050406030204" pitchFamily="18" charset="0"/>
                      </a:rPr>
                      <m:t>Δ</m:t>
                    </m:r>
                    <m:r>
                      <a:rPr lang="it-IT" sz="1800" i="1" smtClean="0">
                        <a:latin typeface="Cambria Math" panose="02040503050406030204" pitchFamily="18" charset="0"/>
                        <a:ea typeface="Cambria Math" panose="02040503050406030204" pitchFamily="18" charset="0"/>
                      </a:rPr>
                      <m:t>𝜈</m:t>
                    </m:r>
                    <m:r>
                      <a:rPr lang="it-IT" sz="1800" i="1" smtClean="0">
                        <a:latin typeface="Cambria Math" panose="02040503050406030204" pitchFamily="18" charset="0"/>
                      </a:rPr>
                      <m:t>=</m:t>
                    </m:r>
                    <m:r>
                      <a:rPr lang="it-IT" sz="1800" i="1" smtClean="0">
                        <a:latin typeface="Cambria Math" panose="02040503050406030204" pitchFamily="18" charset="0"/>
                      </a:rPr>
                      <m:t>𝑐</m:t>
                    </m:r>
                    <m:r>
                      <a:rPr lang="it-IT" sz="1800" i="1" smtClean="0">
                        <a:latin typeface="Cambria Math" panose="02040503050406030204" pitchFamily="18" charset="0"/>
                      </a:rPr>
                      <m:t>+</m:t>
                    </m:r>
                    <m:r>
                      <a:rPr lang="it-IT" sz="1800" i="1" smtClean="0">
                        <a:latin typeface="Cambria Math" panose="02040503050406030204" pitchFamily="18" charset="0"/>
                      </a:rPr>
                      <m:t>𝑑</m:t>
                    </m:r>
                    <m:r>
                      <a:rPr lang="it-IT" sz="1800" i="1" smtClean="0">
                        <a:latin typeface="Cambria Math" panose="02040503050406030204" pitchFamily="18" charset="0"/>
                      </a:rPr>
                      <m:t>−</m:t>
                    </m:r>
                    <m:r>
                      <a:rPr lang="it-IT" sz="1800" b="0" i="1" smtClean="0">
                        <a:latin typeface="Cambria Math" panose="02040503050406030204" pitchFamily="18" charset="0"/>
                      </a:rPr>
                      <m:t>𝑎</m:t>
                    </m:r>
                    <m:r>
                      <a:rPr lang="it-IT" sz="1800" i="1" smtClean="0">
                        <a:latin typeface="Cambria Math" panose="02040503050406030204" pitchFamily="18" charset="0"/>
                      </a:rPr>
                      <m:t>−</m:t>
                    </m:r>
                    <m:r>
                      <a:rPr lang="it-IT" sz="1800" i="1" smtClean="0">
                        <a:latin typeface="Cambria Math" panose="02040503050406030204" pitchFamily="18" charset="0"/>
                      </a:rPr>
                      <m:t>𝑏</m:t>
                    </m:r>
                  </m:oMath>
                </a14:m>
                <a:r>
                  <a:rPr lang="it-IT" sz="1800" dirty="0" smtClean="0"/>
                  <a:t>.</a:t>
                </a:r>
              </a:p>
              <a:p>
                <a:pPr marL="0" indent="0" algn="just">
                  <a:lnSpc>
                    <a:spcPct val="120000"/>
                  </a:lnSpc>
                  <a:spcBef>
                    <a:spcPts val="0"/>
                  </a:spcBef>
                  <a:buNone/>
                </a:pPr>
                <a:r>
                  <a:rPr lang="it-IT" sz="1800" i="1" dirty="0" smtClean="0"/>
                  <a:t>Le unità di misura delle costanti dipendono dalla reazione in esame e dai suoi coefficienti stechiometrici. </a:t>
                </a:r>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73891" y="3468761"/>
                <a:ext cx="8968763" cy="974768"/>
              </a:xfrm>
              <a:prstGeom prst="rect">
                <a:avLst/>
              </a:prstGeom>
              <a:blipFill>
                <a:blip r:embed="rId4"/>
                <a:stretch>
                  <a:fillRect l="-544" r="-612" b="-266875"/>
                </a:stretch>
              </a:blipFill>
            </p:spPr>
            <p:txBody>
              <a:bodyPr/>
              <a:lstStyle/>
              <a:p>
                <a:r>
                  <a:rPr lang="it-IT">
                    <a:noFill/>
                  </a:rPr>
                  <a:t> </a:t>
                </a:r>
              </a:p>
            </p:txBody>
          </p:sp>
        </mc:Fallback>
      </mc:AlternateContent>
      <p:sp>
        <p:nvSpPr>
          <p:cNvPr id="17" name="Oval 16"/>
          <p:cNvSpPr/>
          <p:nvPr/>
        </p:nvSpPr>
        <p:spPr>
          <a:xfrm>
            <a:off x="5477256" y="2350008"/>
            <a:ext cx="978408" cy="87121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extBox 17"/>
          <p:cNvSpPr txBox="1"/>
          <p:nvPr/>
        </p:nvSpPr>
        <p:spPr>
          <a:xfrm>
            <a:off x="6309360" y="2184328"/>
            <a:ext cx="1819656" cy="369332"/>
          </a:xfrm>
          <a:prstGeom prst="rect">
            <a:avLst/>
          </a:prstGeom>
          <a:noFill/>
        </p:spPr>
        <p:txBody>
          <a:bodyPr wrap="square" rtlCol="0">
            <a:spAutoFit/>
          </a:bodyPr>
          <a:lstStyle/>
          <a:p>
            <a:r>
              <a:rPr lang="it-IT" i="1" dirty="0" smtClean="0">
                <a:solidFill>
                  <a:schemeClr val="accent5">
                    <a:lumMod val="75000"/>
                  </a:schemeClr>
                </a:solidFill>
              </a:rPr>
              <a:t>Costante!</a:t>
            </a:r>
            <a:endParaRPr lang="it-IT" i="1"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26" name="Content Placeholder 2"/>
              <p:cNvSpPr txBox="1">
                <a:spLocks/>
              </p:cNvSpPr>
              <p:nvPr/>
            </p:nvSpPr>
            <p:spPr>
              <a:xfrm>
                <a:off x="3009692" y="3636287"/>
                <a:ext cx="2125980"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it-IT" sz="1800" b="1" i="1" smtClean="0">
                              <a:latin typeface="Cambria Math" panose="02040503050406030204" pitchFamily="18" charset="0"/>
                            </a:rPr>
                          </m:ctrlPr>
                        </m:sSubPr>
                        <m:e>
                          <m:r>
                            <a:rPr lang="it-IT" sz="1800" b="1" i="1" smtClean="0">
                              <a:latin typeface="Cambria Math" panose="02040503050406030204" pitchFamily="18" charset="0"/>
                            </a:rPr>
                            <m:t>𝑲</m:t>
                          </m:r>
                        </m:e>
                        <m:sub>
                          <m:r>
                            <a:rPr lang="it-IT" sz="1800" b="1" i="1" smtClean="0">
                              <a:latin typeface="Cambria Math" panose="02040503050406030204" pitchFamily="18" charset="0"/>
                            </a:rPr>
                            <m:t>𝒑</m:t>
                          </m:r>
                        </m:sub>
                      </m:sSub>
                      <m:r>
                        <a:rPr lang="it-IT" sz="1800" b="1" i="1" smtClean="0">
                          <a:latin typeface="Cambria Math" panose="02040503050406030204" pitchFamily="18" charset="0"/>
                        </a:rPr>
                        <m:t>=</m:t>
                      </m:r>
                      <m:f>
                        <m:fPr>
                          <m:ctrlPr>
                            <a:rPr lang="it-IT" sz="1800" b="1" i="1" dirty="0">
                              <a:latin typeface="Cambria Math" panose="02040503050406030204" pitchFamily="18" charset="0"/>
                            </a:rPr>
                          </m:ctrlPr>
                        </m:fPr>
                        <m:num>
                          <m:sSubSup>
                            <m:sSubSupPr>
                              <m:ctrlPr>
                                <a:rPr lang="it-IT" sz="1800" b="1" i="1" dirty="0">
                                  <a:latin typeface="Cambria Math" panose="02040503050406030204" pitchFamily="18" charset="0"/>
                                </a:rPr>
                              </m:ctrlPr>
                            </m:sSubSupPr>
                            <m:e>
                              <m:r>
                                <a:rPr lang="it-IT" sz="1800" b="1" i="1" dirty="0">
                                  <a:latin typeface="Cambria Math" panose="02040503050406030204" pitchFamily="18" charset="0"/>
                                </a:rPr>
                                <m:t>𝑷</m:t>
                              </m:r>
                            </m:e>
                            <m:sub>
                              <m:r>
                                <a:rPr lang="it-IT" sz="1800" b="1" i="1" dirty="0">
                                  <a:latin typeface="Cambria Math" panose="02040503050406030204" pitchFamily="18" charset="0"/>
                                </a:rPr>
                                <m:t>𝑪</m:t>
                              </m:r>
                            </m:sub>
                            <m:sup>
                              <m:r>
                                <a:rPr lang="it-IT" sz="1800" b="1" i="1" dirty="0">
                                  <a:latin typeface="Cambria Math" panose="02040503050406030204" pitchFamily="18" charset="0"/>
                                </a:rPr>
                                <m:t>𝒄</m:t>
                              </m:r>
                            </m:sup>
                          </m:sSubSup>
                          <m:r>
                            <a:rPr lang="it-IT" sz="1800" b="1" i="0" dirty="0">
                              <a:latin typeface="Cambria Math" panose="02040503050406030204" pitchFamily="18" charset="0"/>
                            </a:rPr>
                            <m:t>⋅</m:t>
                          </m:r>
                          <m:sSubSup>
                            <m:sSubSupPr>
                              <m:ctrlPr>
                                <a:rPr lang="it-IT" sz="1800" b="1" i="1" dirty="0">
                                  <a:latin typeface="Cambria Math" panose="02040503050406030204" pitchFamily="18" charset="0"/>
                                </a:rPr>
                              </m:ctrlPr>
                            </m:sSubSupPr>
                            <m:e>
                              <m:r>
                                <a:rPr lang="it-IT" sz="1800" b="1" i="1" dirty="0">
                                  <a:latin typeface="Cambria Math" panose="02040503050406030204" pitchFamily="18" charset="0"/>
                                </a:rPr>
                                <m:t>𝑷</m:t>
                              </m:r>
                            </m:e>
                            <m:sub>
                              <m:r>
                                <a:rPr lang="it-IT" sz="1800" b="1" i="1" dirty="0">
                                  <a:latin typeface="Cambria Math" panose="02040503050406030204" pitchFamily="18" charset="0"/>
                                </a:rPr>
                                <m:t>𝑫</m:t>
                              </m:r>
                            </m:sub>
                            <m:sup>
                              <m:r>
                                <a:rPr lang="it-IT" sz="1800" b="1" i="1" dirty="0">
                                  <a:latin typeface="Cambria Math" panose="02040503050406030204" pitchFamily="18" charset="0"/>
                                </a:rPr>
                                <m:t>𝒅</m:t>
                              </m:r>
                            </m:sup>
                          </m:sSubSup>
                        </m:num>
                        <m:den>
                          <m:sSubSup>
                            <m:sSubSupPr>
                              <m:ctrlPr>
                                <a:rPr lang="it-IT" sz="1800" b="1" i="1" dirty="0">
                                  <a:latin typeface="Cambria Math" panose="02040503050406030204" pitchFamily="18" charset="0"/>
                                </a:rPr>
                              </m:ctrlPr>
                            </m:sSubSupPr>
                            <m:e>
                              <m:r>
                                <a:rPr lang="it-IT" sz="1800" b="1" i="1" dirty="0">
                                  <a:latin typeface="Cambria Math" panose="02040503050406030204" pitchFamily="18" charset="0"/>
                                </a:rPr>
                                <m:t>𝑷</m:t>
                              </m:r>
                            </m:e>
                            <m:sub>
                              <m:r>
                                <a:rPr lang="it-IT" sz="1800" b="1" i="1" dirty="0">
                                  <a:latin typeface="Cambria Math" panose="02040503050406030204" pitchFamily="18" charset="0"/>
                                </a:rPr>
                                <m:t>𝑨</m:t>
                              </m:r>
                            </m:sub>
                            <m:sup>
                              <m:r>
                                <a:rPr lang="it-IT" sz="1800" b="1" i="1" dirty="0">
                                  <a:latin typeface="Cambria Math" panose="02040503050406030204" pitchFamily="18" charset="0"/>
                                </a:rPr>
                                <m:t>𝒂</m:t>
                              </m:r>
                            </m:sup>
                          </m:sSubSup>
                          <m:r>
                            <a:rPr lang="it-IT" sz="1800" b="1" i="0" dirty="0">
                              <a:latin typeface="Cambria Math" panose="02040503050406030204" pitchFamily="18" charset="0"/>
                            </a:rPr>
                            <m:t>⋅</m:t>
                          </m:r>
                          <m:sSubSup>
                            <m:sSubSupPr>
                              <m:ctrlPr>
                                <a:rPr lang="it-IT" sz="1800" b="1" i="1" dirty="0">
                                  <a:latin typeface="Cambria Math" panose="02040503050406030204" pitchFamily="18" charset="0"/>
                                </a:rPr>
                              </m:ctrlPr>
                            </m:sSubSupPr>
                            <m:e>
                              <m:r>
                                <a:rPr lang="it-IT" sz="1800" b="1" i="1" dirty="0">
                                  <a:latin typeface="Cambria Math" panose="02040503050406030204" pitchFamily="18" charset="0"/>
                                </a:rPr>
                                <m:t>𝑷</m:t>
                              </m:r>
                            </m:e>
                            <m:sub>
                              <m:r>
                                <a:rPr lang="it-IT" sz="1800" b="1" i="1" dirty="0">
                                  <a:latin typeface="Cambria Math" panose="02040503050406030204" pitchFamily="18" charset="0"/>
                                </a:rPr>
                                <m:t>𝑩</m:t>
                              </m:r>
                            </m:sub>
                            <m:sup>
                              <m:r>
                                <a:rPr lang="it-IT" sz="1800" b="1" i="1" dirty="0">
                                  <a:latin typeface="Cambria Math" panose="02040503050406030204" pitchFamily="18" charset="0"/>
                                </a:rPr>
                                <m:t>𝒃</m:t>
                              </m:r>
                            </m:sup>
                          </m:sSubSup>
                        </m:den>
                      </m:f>
                    </m:oMath>
                  </m:oMathPara>
                </a14:m>
                <a:endParaRPr lang="it-IT" sz="1800" b="1"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3009692" y="3636287"/>
                <a:ext cx="2125980" cy="974768"/>
              </a:xfrm>
              <a:prstGeom prst="rect">
                <a:avLst/>
              </a:prstGeom>
              <a:blipFill>
                <a:blip r:embed="rId5"/>
                <a:stretch>
                  <a:fillRect/>
                </a:stretch>
              </a:blipFill>
            </p:spPr>
            <p:txBody>
              <a:bodyPr/>
              <a:lstStyle/>
              <a:p>
                <a:r>
                  <a:rPr lang="it-IT">
                    <a:noFill/>
                  </a:rPr>
                  <a:t> </a:t>
                </a:r>
              </a:p>
            </p:txBody>
          </p:sp>
        </mc:Fallback>
      </mc:AlternateContent>
      <p:sp>
        <p:nvSpPr>
          <p:cNvPr id="4" name="Rettangolo 3"/>
          <p:cNvSpPr/>
          <p:nvPr/>
        </p:nvSpPr>
        <p:spPr>
          <a:xfrm>
            <a:off x="2360541" y="-18548"/>
            <a:ext cx="3839064" cy="369332"/>
          </a:xfrm>
          <a:prstGeom prst="rect">
            <a:avLst/>
          </a:prstGeom>
        </p:spPr>
        <p:txBody>
          <a:bodyPr wrap="none">
            <a:spAutoFit/>
          </a:bodyPr>
          <a:lstStyle/>
          <a:p>
            <a:r>
              <a:rPr lang="it-IT" dirty="0" smtClean="0">
                <a:solidFill>
                  <a:srgbClr val="0070C0"/>
                </a:solidFill>
              </a:rPr>
              <a:t>Reazioni di equilibrio allo stato gassoso</a:t>
            </a:r>
            <a:endParaRPr lang="it-IT" dirty="0"/>
          </a:p>
        </p:txBody>
      </p:sp>
    </p:spTree>
    <p:extLst>
      <p:ext uri="{BB962C8B-B14F-4D97-AF65-F5344CB8AC3E}">
        <p14:creationId xmlns:p14="http://schemas.microsoft.com/office/powerpoint/2010/main" val="93025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08228" y="287662"/>
                <a:ext cx="8132176" cy="67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it-IT" sz="1700" i="1" dirty="0" smtClean="0"/>
                  <a:t>Esempio: </a:t>
                </a:r>
                <a:r>
                  <a:rPr lang="it-IT" sz="1700" i="1" dirty="0"/>
                  <a:t>In un recipiente di 5.00 L, sono presenti 10.50 mol di ammoniaca all’equilibrio con azoto molecolare e idrogeno molecolare. Se in questa situazione la concentrazione di azoto è pari a 17.7 mol/L e la concentrazione di idrogeno è pari a 0.510 mol/L, calcolare la costante di equilibrio per la </a:t>
                </a:r>
                <a:r>
                  <a:rPr lang="it-IT" sz="1700" i="1" dirty="0" smtClean="0"/>
                  <a:t>reazione:         </a:t>
                </a:r>
                <a14:m>
                  <m:oMath xmlns:m="http://schemas.openxmlformats.org/officeDocument/2006/math">
                    <m:r>
                      <a:rPr lang="it-IT" sz="1700" i="1" dirty="0" smtClean="0">
                        <a:latin typeface="Cambria Math" panose="02040503050406030204" pitchFamily="18" charset="0"/>
                      </a:rPr>
                      <m:t>2 </m:t>
                    </m:r>
                    <m:r>
                      <a:rPr lang="it-IT" sz="1700" i="1" dirty="0" smtClean="0">
                        <a:latin typeface="Cambria Math" panose="02040503050406030204" pitchFamily="18" charset="0"/>
                      </a:rPr>
                      <m:t>𝑁</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𝐻</m:t>
                        </m:r>
                      </m:e>
                      <m:sub>
                        <m:r>
                          <a:rPr lang="it-IT" sz="1700" b="0" i="1" dirty="0" smtClean="0">
                            <a:latin typeface="Cambria Math" panose="02040503050406030204" pitchFamily="18" charset="0"/>
                          </a:rPr>
                          <m:t>3 (</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b="0" i="1" dirty="0" smtClean="0">
                        <a:latin typeface="Cambria Math" panose="02040503050406030204" pitchFamily="18" charset="0"/>
                      </a:rPr>
                      <m:t>   </m:t>
                    </m:r>
                    <m:r>
                      <a:rPr lang="it-IT" sz="1700" b="0" i="1" dirty="0" smtClean="0">
                        <a:latin typeface="Cambria Math" panose="02040503050406030204" pitchFamily="18" charset="0"/>
                        <a:ea typeface="Cambria Math" panose="02040503050406030204" pitchFamily="18" charset="0"/>
                      </a:rPr>
                      <m:t>⇌</m:t>
                    </m:r>
                    <m:r>
                      <a:rPr lang="it-IT" sz="1700" b="0" i="1" dirty="0" smtClean="0">
                        <a:latin typeface="Cambria Math" panose="02040503050406030204" pitchFamily="18" charset="0"/>
                      </a:rPr>
                      <m:t>  </m:t>
                    </m:r>
                    <m:r>
                      <a:rPr lang="it-IT" sz="1700" i="1" dirty="0" smtClean="0">
                        <a:latin typeface="Cambria Math" panose="02040503050406030204" pitchFamily="18" charset="0"/>
                      </a:rPr>
                      <m:t> </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𝑁</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 + 3 </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𝐻</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oMath>
                </a14:m>
                <a:endParaRPr lang="it-IT" sz="1700" i="1"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08228" y="287662"/>
                <a:ext cx="8132176" cy="678518"/>
              </a:xfrm>
              <a:prstGeom prst="rect">
                <a:avLst/>
              </a:prstGeom>
              <a:blipFill>
                <a:blip r:embed="rId2"/>
                <a:stretch>
                  <a:fillRect l="-450" t="-901" r="-1124" b="-9549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7" name="Content Placeholder 2"/>
              <p:cNvSpPr txBox="1">
                <a:spLocks/>
              </p:cNvSpPr>
              <p:nvPr/>
            </p:nvSpPr>
            <p:spPr>
              <a:xfrm>
                <a:off x="517710" y="3068683"/>
                <a:ext cx="8132176" cy="67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it-IT" sz="1700" i="1" dirty="0" smtClean="0"/>
                  <a:t>Esempio: PCl</a:t>
                </a:r>
                <a:r>
                  <a:rPr lang="it-IT" sz="1700" i="1" baseline="-25000" dirty="0" smtClean="0"/>
                  <a:t>5</a:t>
                </a:r>
                <a:r>
                  <a:rPr lang="it-IT" sz="1700" i="1" dirty="0" smtClean="0"/>
                  <a:t> </a:t>
                </a:r>
                <a:r>
                  <a:rPr lang="it-IT" sz="1700" i="1" dirty="0"/>
                  <a:t>si decompone in </a:t>
                </a:r>
                <a:r>
                  <a:rPr lang="it-IT" sz="1700" i="1" dirty="0" smtClean="0"/>
                  <a:t>Cl</a:t>
                </a:r>
                <a:r>
                  <a:rPr lang="it-IT" sz="1700" i="1" baseline="-25000" dirty="0" smtClean="0"/>
                  <a:t>2</a:t>
                </a:r>
                <a:r>
                  <a:rPr lang="it-IT" sz="1700" i="1" dirty="0" smtClean="0"/>
                  <a:t> e PCl</a:t>
                </a:r>
                <a:r>
                  <a:rPr lang="it-IT" sz="1700" i="1" baseline="-25000" dirty="0" smtClean="0"/>
                  <a:t>3</a:t>
                </a:r>
                <a:r>
                  <a:rPr lang="it-IT" sz="1700" i="1" dirty="0" smtClean="0"/>
                  <a:t>. Tutte le specie sono </a:t>
                </a:r>
                <a:r>
                  <a:rPr lang="it-IT" sz="1700" i="1" dirty="0"/>
                  <a:t>allo stato </a:t>
                </a:r>
                <a:r>
                  <a:rPr lang="it-IT" sz="1700" i="1" dirty="0" smtClean="0"/>
                  <a:t>gassoso. Il sistema raggiunge l’equilibrio </a:t>
                </a:r>
                <a:r>
                  <a:rPr lang="it-IT" sz="1700" i="1" dirty="0"/>
                  <a:t>secondo la </a:t>
                </a:r>
                <a:r>
                  <a:rPr lang="it-IT" sz="1700" i="1" dirty="0" smtClean="0"/>
                  <a:t>reazione:       </a:t>
                </a:r>
                <a14:m>
                  <m:oMath xmlns:m="http://schemas.openxmlformats.org/officeDocument/2006/math">
                    <m:r>
                      <a:rPr lang="it-IT" sz="1700" i="1" dirty="0" smtClean="0">
                        <a:latin typeface="Cambria Math" panose="02040503050406030204" pitchFamily="18" charset="0"/>
                      </a:rPr>
                      <m:t>𝑃</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5(</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 </m:t>
                    </m:r>
                    <m:r>
                      <a:rPr lang="it-IT" sz="1700" i="1" dirty="0" smtClean="0">
                        <a:latin typeface="Cambria Math" panose="02040503050406030204" pitchFamily="18" charset="0"/>
                        <a:ea typeface="Cambria Math" panose="02040503050406030204" pitchFamily="18" charset="0"/>
                      </a:rPr>
                      <m:t>⇌</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   </m:t>
                        </m:r>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m:t>
                    </m:r>
                    <m:r>
                      <a:rPr lang="it-IT" sz="1700" i="1" dirty="0" smtClean="0">
                        <a:latin typeface="Cambria Math" panose="02040503050406030204" pitchFamily="18" charset="0"/>
                      </a:rPr>
                      <m:t>𝑃</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3(</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oMath>
                </a14:m>
                <a:r>
                  <a:rPr lang="it-IT" sz="1700" i="1" dirty="0"/>
                  <a:t> </a:t>
                </a:r>
                <a:endParaRPr lang="it-IT" sz="1700" i="1" dirty="0" smtClean="0"/>
              </a:p>
              <a:p>
                <a:pPr marL="0" indent="0">
                  <a:lnSpc>
                    <a:spcPct val="110000"/>
                  </a:lnSpc>
                  <a:spcBef>
                    <a:spcPts val="0"/>
                  </a:spcBef>
                  <a:buNone/>
                </a:pPr>
                <a:r>
                  <a:rPr lang="it-IT" sz="1700" i="1" dirty="0" smtClean="0"/>
                  <a:t>La </a:t>
                </a:r>
                <a:r>
                  <a:rPr lang="it-IT" sz="1700" i="1" dirty="0"/>
                  <a:t>costante di equilibrio K</a:t>
                </a:r>
                <a:r>
                  <a:rPr lang="it-IT" sz="1700" i="1" baseline="-25000" dirty="0"/>
                  <a:t>p</a:t>
                </a:r>
                <a:r>
                  <a:rPr lang="it-IT" sz="1700" i="1" dirty="0"/>
                  <a:t> </a:t>
                </a:r>
                <a:r>
                  <a:rPr lang="it-IT" sz="1700" i="1" dirty="0" smtClean="0"/>
                  <a:t>è </a:t>
                </a:r>
                <a:r>
                  <a:rPr lang="it-IT" sz="1700" i="1" dirty="0"/>
                  <a:t>pari a </a:t>
                </a:r>
                <a:r>
                  <a:rPr lang="it-IT" sz="1700" i="1" dirty="0" smtClean="0"/>
                  <a:t>0.559 atm. All’equilibrio </a:t>
                </a:r>
                <a:r>
                  <a:rPr lang="it-IT" sz="1700" i="1" dirty="0"/>
                  <a:t>la pressione parziale di PCl</a:t>
                </a:r>
                <a:r>
                  <a:rPr lang="it-IT" sz="1700" i="1" baseline="-25000" dirty="0"/>
                  <a:t>5</a:t>
                </a:r>
                <a:r>
                  <a:rPr lang="it-IT" sz="1700" i="1" dirty="0"/>
                  <a:t> nel recipiente è </a:t>
                </a:r>
                <a:r>
                  <a:rPr lang="it-IT" sz="1700" i="1" dirty="0" smtClean="0"/>
                  <a:t>pari a </a:t>
                </a:r>
                <a:r>
                  <a:rPr lang="it-IT" sz="1700" i="1" dirty="0"/>
                  <a:t>1.186 atm e la pressione parziale di cloro è pari a 0.900 atm, calcolare la pressione totale all’equilibrio e la pressione parziale di PCl</a:t>
                </a:r>
                <a:r>
                  <a:rPr lang="it-IT" sz="1700" i="1" baseline="-25000" dirty="0"/>
                  <a:t>3</a:t>
                </a:r>
                <a:r>
                  <a:rPr lang="it-IT" sz="1700" i="1" dirty="0"/>
                  <a:t>.</a:t>
                </a:r>
              </a:p>
            </p:txBody>
          </p:sp>
        </mc:Choice>
        <mc:Fallback xmlns="">
          <p:sp>
            <p:nvSpPr>
              <p:cNvPr id="217" name="Content Placeholder 2"/>
              <p:cNvSpPr txBox="1">
                <a:spLocks noRot="1" noChangeAspect="1" noMove="1" noResize="1" noEditPoints="1" noAdjustHandles="1" noChangeArrowheads="1" noChangeShapeType="1" noTextEdit="1"/>
              </p:cNvSpPr>
              <p:nvPr/>
            </p:nvSpPr>
            <p:spPr>
              <a:xfrm>
                <a:off x="517710" y="3068683"/>
                <a:ext cx="8132176" cy="678518"/>
              </a:xfrm>
              <a:prstGeom prst="rect">
                <a:avLst/>
              </a:prstGeom>
              <a:blipFill>
                <a:blip r:embed="rId3"/>
                <a:stretch>
                  <a:fillRect l="-525" t="-893" r="-450" b="-136607"/>
                </a:stretch>
              </a:blipFill>
            </p:spPr>
            <p:txBody>
              <a:bodyPr/>
              <a:lstStyle/>
              <a:p>
                <a:r>
                  <a:rPr lang="it-IT">
                    <a:noFill/>
                  </a:rPr>
                  <a:t> </a:t>
                </a:r>
              </a:p>
            </p:txBody>
          </p:sp>
        </mc:Fallback>
      </mc:AlternateContent>
    </p:spTree>
    <p:extLst>
      <p:ext uri="{BB962C8B-B14F-4D97-AF65-F5344CB8AC3E}">
        <p14:creationId xmlns:p14="http://schemas.microsoft.com/office/powerpoint/2010/main" val="127894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08228" y="287662"/>
                <a:ext cx="8132176" cy="67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it-IT" sz="1700" i="1" dirty="0" smtClean="0"/>
                  <a:t>Esempio: </a:t>
                </a:r>
                <a:r>
                  <a:rPr lang="it-IT" sz="1700" i="1" dirty="0"/>
                  <a:t>In un recipiente di 5.00 L, sono presenti 10.50 mol di ammoniaca all’equilibrio con azoto molecolare e idrogeno molecolare. Se in questa situazione la concentrazione di azoto è pari a 17.7 mol/L e la concentrazione di idrogeno è pari a 0.510 mol/L, calcolare la costante di equilibrio per la </a:t>
                </a:r>
                <a:r>
                  <a:rPr lang="it-IT" sz="1700" i="1" dirty="0" smtClean="0"/>
                  <a:t>reazione:         </a:t>
                </a:r>
                <a14:m>
                  <m:oMath xmlns:m="http://schemas.openxmlformats.org/officeDocument/2006/math">
                    <m:r>
                      <a:rPr lang="it-IT" sz="1700" i="1" dirty="0" smtClean="0">
                        <a:latin typeface="Cambria Math" panose="02040503050406030204" pitchFamily="18" charset="0"/>
                      </a:rPr>
                      <m:t>2 </m:t>
                    </m:r>
                    <m:r>
                      <a:rPr lang="it-IT" sz="1700" i="1" dirty="0" smtClean="0">
                        <a:latin typeface="Cambria Math" panose="02040503050406030204" pitchFamily="18" charset="0"/>
                      </a:rPr>
                      <m:t>𝑁</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𝐻</m:t>
                        </m:r>
                      </m:e>
                      <m:sub>
                        <m:r>
                          <a:rPr lang="it-IT" sz="1700" b="0" i="1" dirty="0" smtClean="0">
                            <a:latin typeface="Cambria Math" panose="02040503050406030204" pitchFamily="18" charset="0"/>
                          </a:rPr>
                          <m:t>3 (</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b="0" i="1" dirty="0" smtClean="0">
                        <a:latin typeface="Cambria Math" panose="02040503050406030204" pitchFamily="18" charset="0"/>
                      </a:rPr>
                      <m:t>   </m:t>
                    </m:r>
                    <m:r>
                      <a:rPr lang="it-IT" sz="1700" b="0" i="1" dirty="0" smtClean="0">
                        <a:latin typeface="Cambria Math" panose="02040503050406030204" pitchFamily="18" charset="0"/>
                        <a:ea typeface="Cambria Math" panose="02040503050406030204" pitchFamily="18" charset="0"/>
                      </a:rPr>
                      <m:t>⇌</m:t>
                    </m:r>
                    <m:r>
                      <a:rPr lang="it-IT" sz="1700" b="0" i="1" dirty="0" smtClean="0">
                        <a:latin typeface="Cambria Math" panose="02040503050406030204" pitchFamily="18" charset="0"/>
                      </a:rPr>
                      <m:t>  </m:t>
                    </m:r>
                    <m:r>
                      <a:rPr lang="it-IT" sz="1700" i="1" dirty="0" smtClean="0">
                        <a:latin typeface="Cambria Math" panose="02040503050406030204" pitchFamily="18" charset="0"/>
                      </a:rPr>
                      <m:t> </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𝑁</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 + 3 </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𝐻</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oMath>
                </a14:m>
                <a:endParaRPr lang="it-IT" sz="1700" i="1"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08228" y="287662"/>
                <a:ext cx="8132176" cy="678518"/>
              </a:xfrm>
              <a:prstGeom prst="rect">
                <a:avLst/>
              </a:prstGeom>
              <a:blipFill>
                <a:blip r:embed="rId2"/>
                <a:stretch>
                  <a:fillRect l="-450" t="-901" r="-1124" b="-9549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7" name="Content Placeholder 2"/>
              <p:cNvSpPr txBox="1">
                <a:spLocks/>
              </p:cNvSpPr>
              <p:nvPr/>
            </p:nvSpPr>
            <p:spPr>
              <a:xfrm>
                <a:off x="517710" y="3068683"/>
                <a:ext cx="8132176" cy="67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it-IT" sz="1700" i="1" dirty="0" smtClean="0"/>
                  <a:t>Esempio: PCl</a:t>
                </a:r>
                <a:r>
                  <a:rPr lang="it-IT" sz="1700" i="1" baseline="-25000" dirty="0" smtClean="0"/>
                  <a:t>5</a:t>
                </a:r>
                <a:r>
                  <a:rPr lang="it-IT" sz="1700" i="1" dirty="0" smtClean="0"/>
                  <a:t> </a:t>
                </a:r>
                <a:r>
                  <a:rPr lang="it-IT" sz="1700" i="1" dirty="0"/>
                  <a:t>si decompone in </a:t>
                </a:r>
                <a:r>
                  <a:rPr lang="it-IT" sz="1700" i="1" dirty="0" smtClean="0"/>
                  <a:t>Cl</a:t>
                </a:r>
                <a:r>
                  <a:rPr lang="it-IT" sz="1700" i="1" baseline="-25000" dirty="0" smtClean="0"/>
                  <a:t>2</a:t>
                </a:r>
                <a:r>
                  <a:rPr lang="it-IT" sz="1700" i="1" dirty="0" smtClean="0"/>
                  <a:t> e PCl</a:t>
                </a:r>
                <a:r>
                  <a:rPr lang="it-IT" sz="1700" i="1" baseline="-25000" dirty="0" smtClean="0"/>
                  <a:t>3</a:t>
                </a:r>
                <a:r>
                  <a:rPr lang="it-IT" sz="1700" i="1" dirty="0" smtClean="0"/>
                  <a:t>. Tutte le specie sono </a:t>
                </a:r>
                <a:r>
                  <a:rPr lang="it-IT" sz="1700" i="1" dirty="0"/>
                  <a:t>allo stato </a:t>
                </a:r>
                <a:r>
                  <a:rPr lang="it-IT" sz="1700" i="1" dirty="0" smtClean="0"/>
                  <a:t>gassoso. Il sistema raggiunge l’equilibrio </a:t>
                </a:r>
                <a:r>
                  <a:rPr lang="it-IT" sz="1700" i="1" dirty="0"/>
                  <a:t>secondo la </a:t>
                </a:r>
                <a:r>
                  <a:rPr lang="it-IT" sz="1700" i="1" dirty="0" smtClean="0"/>
                  <a:t>reazione:       </a:t>
                </a:r>
                <a14:m>
                  <m:oMath xmlns:m="http://schemas.openxmlformats.org/officeDocument/2006/math">
                    <m:r>
                      <a:rPr lang="it-IT" sz="1700" i="1" dirty="0" smtClean="0">
                        <a:latin typeface="Cambria Math" panose="02040503050406030204" pitchFamily="18" charset="0"/>
                      </a:rPr>
                      <m:t>𝑃</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5(</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 </m:t>
                    </m:r>
                    <m:r>
                      <a:rPr lang="it-IT" sz="1700" i="1" dirty="0" smtClean="0">
                        <a:latin typeface="Cambria Math" panose="02040503050406030204" pitchFamily="18" charset="0"/>
                        <a:ea typeface="Cambria Math" panose="02040503050406030204" pitchFamily="18" charset="0"/>
                      </a:rPr>
                      <m:t>⇌</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   </m:t>
                        </m:r>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m:t>
                    </m:r>
                    <m:r>
                      <a:rPr lang="it-IT" sz="1700" i="1" dirty="0" smtClean="0">
                        <a:latin typeface="Cambria Math" panose="02040503050406030204" pitchFamily="18" charset="0"/>
                      </a:rPr>
                      <m:t>𝑃</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3(</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oMath>
                </a14:m>
                <a:r>
                  <a:rPr lang="it-IT" sz="1700" i="1" dirty="0"/>
                  <a:t> </a:t>
                </a:r>
                <a:endParaRPr lang="it-IT" sz="1700" i="1" dirty="0" smtClean="0"/>
              </a:p>
              <a:p>
                <a:pPr marL="0" indent="0">
                  <a:lnSpc>
                    <a:spcPct val="110000"/>
                  </a:lnSpc>
                  <a:spcBef>
                    <a:spcPts val="0"/>
                  </a:spcBef>
                  <a:buNone/>
                </a:pPr>
                <a:r>
                  <a:rPr lang="it-IT" sz="1700" i="1" dirty="0" smtClean="0"/>
                  <a:t>La </a:t>
                </a:r>
                <a:r>
                  <a:rPr lang="it-IT" sz="1700" i="1" dirty="0"/>
                  <a:t>costante di equilibrio K</a:t>
                </a:r>
                <a:r>
                  <a:rPr lang="it-IT" sz="1700" i="1" baseline="-25000" dirty="0"/>
                  <a:t>p</a:t>
                </a:r>
                <a:r>
                  <a:rPr lang="it-IT" sz="1700" i="1" dirty="0"/>
                  <a:t> </a:t>
                </a:r>
                <a:r>
                  <a:rPr lang="it-IT" sz="1700" i="1" dirty="0" smtClean="0"/>
                  <a:t>è </a:t>
                </a:r>
                <a:r>
                  <a:rPr lang="it-IT" sz="1700" i="1" dirty="0"/>
                  <a:t>pari a </a:t>
                </a:r>
                <a:r>
                  <a:rPr lang="it-IT" sz="1700" i="1" dirty="0" smtClean="0"/>
                  <a:t>0.559 atm. All’equilibrio </a:t>
                </a:r>
                <a:r>
                  <a:rPr lang="it-IT" sz="1700" i="1" dirty="0"/>
                  <a:t>la pressione parziale di PCl</a:t>
                </a:r>
                <a:r>
                  <a:rPr lang="it-IT" sz="1700" i="1" baseline="-25000" dirty="0"/>
                  <a:t>5</a:t>
                </a:r>
                <a:r>
                  <a:rPr lang="it-IT" sz="1700" i="1" dirty="0"/>
                  <a:t> nel recipiente è </a:t>
                </a:r>
                <a:r>
                  <a:rPr lang="it-IT" sz="1700" i="1" dirty="0" smtClean="0"/>
                  <a:t>pari a </a:t>
                </a:r>
                <a:r>
                  <a:rPr lang="it-IT" sz="1700" i="1" dirty="0"/>
                  <a:t>1.186 atm e la pressione parziale di cloro è pari a 0.900 atm, calcolare la pressione totale all’equilibrio e la pressione parziale di PCl</a:t>
                </a:r>
                <a:r>
                  <a:rPr lang="it-IT" sz="1700" i="1" baseline="-25000" dirty="0"/>
                  <a:t>3</a:t>
                </a:r>
                <a:r>
                  <a:rPr lang="it-IT" sz="1700" i="1" dirty="0"/>
                  <a:t>.</a:t>
                </a:r>
              </a:p>
            </p:txBody>
          </p:sp>
        </mc:Choice>
        <mc:Fallback xmlns="">
          <p:sp>
            <p:nvSpPr>
              <p:cNvPr id="217" name="Content Placeholder 2"/>
              <p:cNvSpPr txBox="1">
                <a:spLocks noRot="1" noChangeAspect="1" noMove="1" noResize="1" noEditPoints="1" noAdjustHandles="1" noChangeArrowheads="1" noChangeShapeType="1" noTextEdit="1"/>
              </p:cNvSpPr>
              <p:nvPr/>
            </p:nvSpPr>
            <p:spPr>
              <a:xfrm>
                <a:off x="517710" y="3068683"/>
                <a:ext cx="8132176" cy="678518"/>
              </a:xfrm>
              <a:prstGeom prst="rect">
                <a:avLst/>
              </a:prstGeom>
              <a:blipFill>
                <a:blip r:embed="rId3"/>
                <a:stretch>
                  <a:fillRect l="-525" t="-893" r="-450" b="-136607"/>
                </a:stretch>
              </a:blipFill>
            </p:spPr>
            <p:txBody>
              <a:bodyPr/>
              <a:lstStyle/>
              <a:p>
                <a:r>
                  <a:rPr lang="it-IT">
                    <a:noFill/>
                  </a:rPr>
                  <a:t> </a:t>
                </a:r>
              </a:p>
            </p:txBody>
          </p:sp>
        </mc:Fallback>
      </mc:AlternateContent>
      <p:grpSp>
        <p:nvGrpSpPr>
          <p:cNvPr id="718" name="Group 717"/>
          <p:cNvGrpSpPr/>
          <p:nvPr/>
        </p:nvGrpSpPr>
        <p:grpSpPr>
          <a:xfrm>
            <a:off x="654902" y="1556427"/>
            <a:ext cx="7857791" cy="1438180"/>
            <a:chOff x="700203" y="1650485"/>
            <a:chExt cx="7857791" cy="1438180"/>
          </a:xfrm>
        </p:grpSpPr>
        <mc:AlternateContent xmlns:mc="http://schemas.openxmlformats.org/markup-compatibility/2006" xmlns:p14="http://schemas.microsoft.com/office/powerpoint/2010/main">
          <mc:Choice Requires="p14">
            <p:contentPart p14:bwMode="auto" r:id="rId4">
              <p14:nvContentPartPr>
                <p14:cNvPr id="597" name="Ink 596"/>
                <p14:cNvContentPartPr/>
                <p14:nvPr/>
              </p14:nvContentPartPr>
              <p14:xfrm>
                <a:off x="1209243" y="2073125"/>
                <a:ext cx="1483920" cy="38520"/>
              </p14:xfrm>
            </p:contentPart>
          </mc:Choice>
          <mc:Fallback xmlns="">
            <p:pic>
              <p:nvPicPr>
                <p:cNvPr id="597" name="Ink 596"/>
                <p:cNvPicPr/>
                <p:nvPr/>
              </p:nvPicPr>
              <p:blipFill>
                <a:blip r:embed="rId5"/>
                <a:stretch>
                  <a:fillRect/>
                </a:stretch>
              </p:blipFill>
              <p:spPr>
                <a:xfrm>
                  <a:off x="1199883" y="2063765"/>
                  <a:ext cx="1502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4" name="Ink 143"/>
                <p14:cNvContentPartPr/>
                <p14:nvPr/>
              </p14:nvContentPartPr>
              <p14:xfrm>
                <a:off x="3302643" y="1774325"/>
                <a:ext cx="4116702" cy="436660"/>
              </p14:xfrm>
            </p:contentPart>
          </mc:Choice>
          <mc:Fallback xmlns="">
            <p:pic>
              <p:nvPicPr>
                <p:cNvPr id="144" name="Ink 143"/>
                <p:cNvPicPr/>
                <p:nvPr/>
              </p:nvPicPr>
              <p:blipFill>
                <a:blip r:embed="rId7"/>
                <a:stretch>
                  <a:fillRect/>
                </a:stretch>
              </p:blipFill>
              <p:spPr>
                <a:xfrm>
                  <a:off x="3293283" y="1764965"/>
                  <a:ext cx="4135422" cy="45537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0" name="Ink 229"/>
                <p14:cNvContentPartPr/>
                <p14:nvPr/>
              </p14:nvContentPartPr>
              <p14:xfrm>
                <a:off x="700203" y="1650485"/>
                <a:ext cx="1822068" cy="852100"/>
              </p14:xfrm>
            </p:contentPart>
          </mc:Choice>
          <mc:Fallback xmlns="">
            <p:pic>
              <p:nvPicPr>
                <p:cNvPr id="230" name="Ink 229"/>
                <p:cNvPicPr/>
                <p:nvPr/>
              </p:nvPicPr>
              <p:blipFill>
                <a:blip r:embed="rId9"/>
                <a:stretch>
                  <a:fillRect/>
                </a:stretch>
              </p:blipFill>
              <p:spPr>
                <a:xfrm>
                  <a:off x="690842" y="1641125"/>
                  <a:ext cx="1840789" cy="8708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 name="Ink 234"/>
                <p14:cNvContentPartPr/>
                <p14:nvPr/>
              </p14:nvContentPartPr>
              <p14:xfrm>
                <a:off x="2111963" y="2779425"/>
                <a:ext cx="950425" cy="41040"/>
              </p14:xfrm>
            </p:contentPart>
          </mc:Choice>
          <mc:Fallback xmlns="">
            <p:pic>
              <p:nvPicPr>
                <p:cNvPr id="235" name="Ink 234"/>
                <p:cNvPicPr/>
                <p:nvPr/>
              </p:nvPicPr>
              <p:blipFill>
                <a:blip r:embed="rId11"/>
                <a:stretch>
                  <a:fillRect/>
                </a:stretch>
              </p:blipFill>
              <p:spPr>
                <a:xfrm>
                  <a:off x="2102603" y="2770065"/>
                  <a:ext cx="969145"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77" name="Ink 676"/>
                <p14:cNvContentPartPr/>
                <p14:nvPr/>
              </p14:nvContentPartPr>
              <p14:xfrm>
                <a:off x="1545730" y="2587925"/>
                <a:ext cx="1283607" cy="461140"/>
              </p14:xfrm>
            </p:contentPart>
          </mc:Choice>
          <mc:Fallback xmlns="">
            <p:pic>
              <p:nvPicPr>
                <p:cNvPr id="677" name="Ink 676"/>
                <p:cNvPicPr/>
                <p:nvPr/>
              </p:nvPicPr>
              <p:blipFill>
                <a:blip r:embed="rId13"/>
                <a:stretch>
                  <a:fillRect/>
                </a:stretch>
              </p:blipFill>
              <p:spPr>
                <a:xfrm>
                  <a:off x="1536368" y="2578565"/>
                  <a:ext cx="1302330" cy="47985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9" name="Ink 678"/>
                <p14:cNvContentPartPr/>
                <p14:nvPr/>
              </p14:nvContentPartPr>
              <p14:xfrm>
                <a:off x="736923" y="2632205"/>
                <a:ext cx="2488390" cy="456460"/>
              </p14:xfrm>
            </p:contentPart>
          </mc:Choice>
          <mc:Fallback xmlns="">
            <p:pic>
              <p:nvPicPr>
                <p:cNvPr id="679" name="Ink 678"/>
                <p:cNvPicPr/>
                <p:nvPr/>
              </p:nvPicPr>
              <p:blipFill>
                <a:blip r:embed="rId15"/>
                <a:stretch>
                  <a:fillRect/>
                </a:stretch>
              </p:blipFill>
              <p:spPr>
                <a:xfrm>
                  <a:off x="727563" y="2622845"/>
                  <a:ext cx="2507111" cy="47517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3" name="Ink 682"/>
                <p14:cNvContentPartPr/>
                <p14:nvPr/>
              </p14:nvContentPartPr>
              <p14:xfrm>
                <a:off x="5134339" y="2683918"/>
                <a:ext cx="2110680" cy="38520"/>
              </p14:xfrm>
            </p:contentPart>
          </mc:Choice>
          <mc:Fallback xmlns="">
            <p:pic>
              <p:nvPicPr>
                <p:cNvPr id="683" name="Ink 682"/>
                <p:cNvPicPr/>
                <p:nvPr/>
              </p:nvPicPr>
              <p:blipFill>
                <a:blip r:embed="rId17"/>
                <a:stretch>
                  <a:fillRect/>
                </a:stretch>
              </p:blipFill>
              <p:spPr>
                <a:xfrm>
                  <a:off x="5124979" y="2674558"/>
                  <a:ext cx="2129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02" name="Ink 701"/>
                <p14:cNvContentPartPr/>
                <p14:nvPr/>
              </p14:nvContentPartPr>
              <p14:xfrm>
                <a:off x="5164532" y="2362818"/>
                <a:ext cx="2027982" cy="302740"/>
              </p14:xfrm>
            </p:contentPart>
          </mc:Choice>
          <mc:Fallback xmlns="">
            <p:pic>
              <p:nvPicPr>
                <p:cNvPr id="702" name="Ink 701"/>
                <p:cNvPicPr/>
                <p:nvPr/>
              </p:nvPicPr>
              <p:blipFill>
                <a:blip r:embed="rId19"/>
                <a:stretch>
                  <a:fillRect/>
                </a:stretch>
              </p:blipFill>
              <p:spPr>
                <a:xfrm>
                  <a:off x="5155172" y="2353459"/>
                  <a:ext cx="2046703" cy="32145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3" name="Ink 702"/>
                <p14:cNvContentPartPr/>
                <p14:nvPr/>
              </p14:nvContentPartPr>
              <p14:xfrm>
                <a:off x="803163" y="2565245"/>
                <a:ext cx="5852262" cy="438460"/>
              </p14:xfrm>
            </p:contentPart>
          </mc:Choice>
          <mc:Fallback xmlns="">
            <p:pic>
              <p:nvPicPr>
                <p:cNvPr id="703" name="Ink 702"/>
                <p:cNvPicPr/>
                <p:nvPr/>
              </p:nvPicPr>
              <p:blipFill>
                <a:blip r:embed="rId21"/>
                <a:stretch>
                  <a:fillRect/>
                </a:stretch>
              </p:blipFill>
              <p:spPr>
                <a:xfrm>
                  <a:off x="793803" y="2555885"/>
                  <a:ext cx="5870982" cy="45717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09" name="Ink 708"/>
                <p14:cNvContentPartPr/>
                <p14:nvPr/>
              </p14:nvContentPartPr>
              <p14:xfrm>
                <a:off x="7298252" y="2544598"/>
                <a:ext cx="1259742" cy="265320"/>
              </p14:xfrm>
            </p:contentPart>
          </mc:Choice>
          <mc:Fallback xmlns="">
            <p:pic>
              <p:nvPicPr>
                <p:cNvPr id="709" name="Ink 708"/>
                <p:cNvPicPr/>
                <p:nvPr/>
              </p:nvPicPr>
              <p:blipFill>
                <a:blip r:embed="rId23"/>
                <a:stretch>
                  <a:fillRect/>
                </a:stretch>
              </p:blipFill>
              <p:spPr>
                <a:xfrm>
                  <a:off x="7288891" y="2535238"/>
                  <a:ext cx="1278464" cy="284040"/>
                </a:xfrm>
                <a:prstGeom prst="rect">
                  <a:avLst/>
                </a:prstGeom>
              </p:spPr>
            </p:pic>
          </mc:Fallback>
        </mc:AlternateContent>
      </p:grpSp>
    </p:spTree>
    <p:extLst>
      <p:ext uri="{BB962C8B-B14F-4D97-AF65-F5344CB8AC3E}">
        <p14:creationId xmlns:p14="http://schemas.microsoft.com/office/powerpoint/2010/main" val="32564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508228" y="287662"/>
                <a:ext cx="8132176" cy="67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it-IT" sz="1700" i="1" dirty="0" smtClean="0"/>
                  <a:t>Esempio: </a:t>
                </a:r>
                <a:r>
                  <a:rPr lang="it-IT" sz="1700" i="1" dirty="0"/>
                  <a:t>In un recipiente di 5.00 L, sono presenti 10.50 mol di ammoniaca all’equilibrio con azoto molecolare e idrogeno molecolare. Se in questa situazione la concentrazione di azoto è pari a 17.7 mol/L e la concentrazione di idrogeno è pari a 0.510 mol/L, calcolare la costante di equilibrio per la </a:t>
                </a:r>
                <a:r>
                  <a:rPr lang="it-IT" sz="1700" i="1" dirty="0" smtClean="0"/>
                  <a:t>reazione:         </a:t>
                </a:r>
                <a14:m>
                  <m:oMath xmlns:m="http://schemas.openxmlformats.org/officeDocument/2006/math">
                    <m:r>
                      <a:rPr lang="it-IT" sz="1700" i="1" dirty="0" smtClean="0">
                        <a:latin typeface="Cambria Math" panose="02040503050406030204" pitchFamily="18" charset="0"/>
                      </a:rPr>
                      <m:t>2 </m:t>
                    </m:r>
                    <m:r>
                      <a:rPr lang="it-IT" sz="1700" i="1" dirty="0" smtClean="0">
                        <a:latin typeface="Cambria Math" panose="02040503050406030204" pitchFamily="18" charset="0"/>
                      </a:rPr>
                      <m:t>𝑁</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𝐻</m:t>
                        </m:r>
                      </m:e>
                      <m:sub>
                        <m:r>
                          <a:rPr lang="it-IT" sz="1700" b="0" i="1" dirty="0" smtClean="0">
                            <a:latin typeface="Cambria Math" panose="02040503050406030204" pitchFamily="18" charset="0"/>
                          </a:rPr>
                          <m:t>3 (</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b="0" i="1" dirty="0" smtClean="0">
                        <a:latin typeface="Cambria Math" panose="02040503050406030204" pitchFamily="18" charset="0"/>
                      </a:rPr>
                      <m:t>   </m:t>
                    </m:r>
                    <m:r>
                      <a:rPr lang="it-IT" sz="1700" b="0" i="1" dirty="0" smtClean="0">
                        <a:latin typeface="Cambria Math" panose="02040503050406030204" pitchFamily="18" charset="0"/>
                        <a:ea typeface="Cambria Math" panose="02040503050406030204" pitchFamily="18" charset="0"/>
                      </a:rPr>
                      <m:t>⇌</m:t>
                    </m:r>
                    <m:r>
                      <a:rPr lang="it-IT" sz="1700" b="0" i="1" dirty="0" smtClean="0">
                        <a:latin typeface="Cambria Math" panose="02040503050406030204" pitchFamily="18" charset="0"/>
                      </a:rPr>
                      <m:t>  </m:t>
                    </m:r>
                    <m:r>
                      <a:rPr lang="it-IT" sz="1700" i="1" dirty="0" smtClean="0">
                        <a:latin typeface="Cambria Math" panose="02040503050406030204" pitchFamily="18" charset="0"/>
                      </a:rPr>
                      <m:t> </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𝑁</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 + 3 </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𝐻</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oMath>
                </a14:m>
                <a:endParaRPr lang="it-IT" sz="1700" i="1"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508228" y="287662"/>
                <a:ext cx="8132176" cy="678518"/>
              </a:xfrm>
              <a:prstGeom prst="rect">
                <a:avLst/>
              </a:prstGeom>
              <a:blipFill>
                <a:blip r:embed="rId2"/>
                <a:stretch>
                  <a:fillRect l="-450" t="-901" r="-1124" b="-9549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7" name="Content Placeholder 2"/>
              <p:cNvSpPr txBox="1">
                <a:spLocks/>
              </p:cNvSpPr>
              <p:nvPr/>
            </p:nvSpPr>
            <p:spPr>
              <a:xfrm>
                <a:off x="517710" y="3068683"/>
                <a:ext cx="8132176" cy="678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it-IT" sz="1700" i="1" dirty="0" smtClean="0"/>
                  <a:t>Esempio: PCl</a:t>
                </a:r>
                <a:r>
                  <a:rPr lang="it-IT" sz="1700" i="1" baseline="-25000" dirty="0" smtClean="0"/>
                  <a:t>5</a:t>
                </a:r>
                <a:r>
                  <a:rPr lang="it-IT" sz="1700" i="1" dirty="0" smtClean="0"/>
                  <a:t> </a:t>
                </a:r>
                <a:r>
                  <a:rPr lang="it-IT" sz="1700" i="1" dirty="0"/>
                  <a:t>si decompone in </a:t>
                </a:r>
                <a:r>
                  <a:rPr lang="it-IT" sz="1700" i="1" dirty="0" smtClean="0"/>
                  <a:t>Cl</a:t>
                </a:r>
                <a:r>
                  <a:rPr lang="it-IT" sz="1700" i="1" baseline="-25000" dirty="0" smtClean="0"/>
                  <a:t>2</a:t>
                </a:r>
                <a:r>
                  <a:rPr lang="it-IT" sz="1700" i="1" dirty="0" smtClean="0"/>
                  <a:t> e PCl</a:t>
                </a:r>
                <a:r>
                  <a:rPr lang="it-IT" sz="1700" i="1" baseline="-25000" dirty="0" smtClean="0"/>
                  <a:t>3</a:t>
                </a:r>
                <a:r>
                  <a:rPr lang="it-IT" sz="1700" i="1" dirty="0" smtClean="0"/>
                  <a:t>. Tutte le specie sono </a:t>
                </a:r>
                <a:r>
                  <a:rPr lang="it-IT" sz="1700" i="1" dirty="0"/>
                  <a:t>allo stato </a:t>
                </a:r>
                <a:r>
                  <a:rPr lang="it-IT" sz="1700" i="1" dirty="0" smtClean="0"/>
                  <a:t>gassoso. Il sistema raggiunge l’equilibrio </a:t>
                </a:r>
                <a:r>
                  <a:rPr lang="it-IT" sz="1700" i="1" dirty="0"/>
                  <a:t>secondo la </a:t>
                </a:r>
                <a:r>
                  <a:rPr lang="it-IT" sz="1700" i="1" dirty="0" smtClean="0"/>
                  <a:t>reazione:       </a:t>
                </a:r>
                <a14:m>
                  <m:oMath xmlns:m="http://schemas.openxmlformats.org/officeDocument/2006/math">
                    <m:r>
                      <a:rPr lang="it-IT" sz="1700" i="1" dirty="0" smtClean="0">
                        <a:latin typeface="Cambria Math" panose="02040503050406030204" pitchFamily="18" charset="0"/>
                      </a:rPr>
                      <m:t>𝑃</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5(</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 </m:t>
                    </m:r>
                    <m:r>
                      <a:rPr lang="it-IT" sz="1700" i="1" dirty="0" smtClean="0">
                        <a:latin typeface="Cambria Math" panose="02040503050406030204" pitchFamily="18" charset="0"/>
                        <a:ea typeface="Cambria Math" panose="02040503050406030204" pitchFamily="18" charset="0"/>
                      </a:rPr>
                      <m:t>⇌</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   </m:t>
                        </m:r>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2(</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r>
                      <a:rPr lang="it-IT" sz="1700" i="1" dirty="0" smtClean="0">
                        <a:latin typeface="Cambria Math" panose="02040503050406030204" pitchFamily="18" charset="0"/>
                      </a:rPr>
                      <m:t>+</m:t>
                    </m:r>
                    <m:r>
                      <a:rPr lang="it-IT" sz="1700" i="1" dirty="0" smtClean="0">
                        <a:latin typeface="Cambria Math" panose="02040503050406030204" pitchFamily="18" charset="0"/>
                      </a:rPr>
                      <m:t>𝑃</m:t>
                    </m:r>
                    <m:sSub>
                      <m:sSubPr>
                        <m:ctrlPr>
                          <a:rPr lang="it-IT" sz="1700" i="1" dirty="0" smtClean="0">
                            <a:latin typeface="Cambria Math" panose="02040503050406030204" pitchFamily="18" charset="0"/>
                          </a:rPr>
                        </m:ctrlPr>
                      </m:sSubPr>
                      <m:e>
                        <m:r>
                          <a:rPr lang="it-IT" sz="1700" b="0" i="1" dirty="0" smtClean="0">
                            <a:latin typeface="Cambria Math" panose="02040503050406030204" pitchFamily="18" charset="0"/>
                          </a:rPr>
                          <m:t>𝐶𝑙</m:t>
                        </m:r>
                      </m:e>
                      <m:sub>
                        <m:r>
                          <a:rPr lang="it-IT" sz="1700" b="0" i="1" dirty="0" smtClean="0">
                            <a:latin typeface="Cambria Math" panose="02040503050406030204" pitchFamily="18" charset="0"/>
                          </a:rPr>
                          <m:t>3(</m:t>
                        </m:r>
                        <m:r>
                          <a:rPr lang="it-IT" sz="1700" b="0" i="1" dirty="0" smtClean="0">
                            <a:latin typeface="Cambria Math" panose="02040503050406030204" pitchFamily="18" charset="0"/>
                          </a:rPr>
                          <m:t>𝑔</m:t>
                        </m:r>
                        <m:r>
                          <a:rPr lang="it-IT" sz="1700" b="0" i="1" dirty="0" smtClean="0">
                            <a:latin typeface="Cambria Math" panose="02040503050406030204" pitchFamily="18" charset="0"/>
                          </a:rPr>
                          <m:t>)</m:t>
                        </m:r>
                      </m:sub>
                    </m:sSub>
                  </m:oMath>
                </a14:m>
                <a:r>
                  <a:rPr lang="it-IT" sz="1700" i="1" dirty="0"/>
                  <a:t> </a:t>
                </a:r>
                <a:endParaRPr lang="it-IT" sz="1700" i="1" dirty="0" smtClean="0"/>
              </a:p>
              <a:p>
                <a:pPr marL="0" indent="0">
                  <a:lnSpc>
                    <a:spcPct val="110000"/>
                  </a:lnSpc>
                  <a:spcBef>
                    <a:spcPts val="0"/>
                  </a:spcBef>
                  <a:buNone/>
                </a:pPr>
                <a:r>
                  <a:rPr lang="it-IT" sz="1700" i="1" dirty="0" smtClean="0"/>
                  <a:t>La </a:t>
                </a:r>
                <a:r>
                  <a:rPr lang="it-IT" sz="1700" i="1" dirty="0"/>
                  <a:t>costante di equilibrio K</a:t>
                </a:r>
                <a:r>
                  <a:rPr lang="it-IT" sz="1700" i="1" baseline="-25000" dirty="0"/>
                  <a:t>p</a:t>
                </a:r>
                <a:r>
                  <a:rPr lang="it-IT" sz="1700" i="1" dirty="0"/>
                  <a:t> </a:t>
                </a:r>
                <a:r>
                  <a:rPr lang="it-IT" sz="1700" i="1" dirty="0" smtClean="0"/>
                  <a:t>è </a:t>
                </a:r>
                <a:r>
                  <a:rPr lang="it-IT" sz="1700" i="1" dirty="0"/>
                  <a:t>pari a </a:t>
                </a:r>
                <a:r>
                  <a:rPr lang="it-IT" sz="1700" i="1" dirty="0" smtClean="0"/>
                  <a:t>0.559 atm. All’equilibrio </a:t>
                </a:r>
                <a:r>
                  <a:rPr lang="it-IT" sz="1700" i="1" dirty="0"/>
                  <a:t>la pressione parziale di PCl</a:t>
                </a:r>
                <a:r>
                  <a:rPr lang="it-IT" sz="1700" i="1" baseline="-25000" dirty="0"/>
                  <a:t>5</a:t>
                </a:r>
                <a:r>
                  <a:rPr lang="it-IT" sz="1700" i="1" dirty="0"/>
                  <a:t> nel recipiente è </a:t>
                </a:r>
                <a:r>
                  <a:rPr lang="it-IT" sz="1700" i="1" dirty="0" smtClean="0"/>
                  <a:t>pari a </a:t>
                </a:r>
                <a:r>
                  <a:rPr lang="it-IT" sz="1700" i="1" dirty="0"/>
                  <a:t>1.186 atm e la pressione parziale di cloro è pari a 0.900 atm, calcolare la pressione totale all’equilibrio e la pressione parziale di PCl</a:t>
                </a:r>
                <a:r>
                  <a:rPr lang="it-IT" sz="1700" i="1" baseline="-25000" dirty="0"/>
                  <a:t>3</a:t>
                </a:r>
                <a:r>
                  <a:rPr lang="it-IT" sz="1700" i="1" dirty="0"/>
                  <a:t>.</a:t>
                </a:r>
              </a:p>
            </p:txBody>
          </p:sp>
        </mc:Choice>
        <mc:Fallback xmlns="">
          <p:sp>
            <p:nvSpPr>
              <p:cNvPr id="217" name="Content Placeholder 2"/>
              <p:cNvSpPr txBox="1">
                <a:spLocks noRot="1" noChangeAspect="1" noMove="1" noResize="1" noEditPoints="1" noAdjustHandles="1" noChangeArrowheads="1" noChangeShapeType="1" noTextEdit="1"/>
              </p:cNvSpPr>
              <p:nvPr/>
            </p:nvSpPr>
            <p:spPr>
              <a:xfrm>
                <a:off x="517710" y="3068683"/>
                <a:ext cx="8132176" cy="678518"/>
              </a:xfrm>
              <a:prstGeom prst="rect">
                <a:avLst/>
              </a:prstGeom>
              <a:blipFill>
                <a:blip r:embed="rId3"/>
                <a:stretch>
                  <a:fillRect l="-525" t="-893" r="-450" b="-136607"/>
                </a:stretch>
              </a:blipFill>
            </p:spPr>
            <p:txBody>
              <a:bodyPr/>
              <a:lstStyle/>
              <a:p>
                <a:r>
                  <a:rPr lang="it-IT">
                    <a:noFill/>
                  </a:rPr>
                  <a:t> </a:t>
                </a:r>
              </a:p>
            </p:txBody>
          </p:sp>
        </mc:Fallback>
      </mc:AlternateContent>
      <p:grpSp>
        <p:nvGrpSpPr>
          <p:cNvPr id="718" name="Group 717"/>
          <p:cNvGrpSpPr/>
          <p:nvPr/>
        </p:nvGrpSpPr>
        <p:grpSpPr>
          <a:xfrm>
            <a:off x="654902" y="1556427"/>
            <a:ext cx="7857791" cy="1438180"/>
            <a:chOff x="700203" y="1650485"/>
            <a:chExt cx="7857791" cy="1438180"/>
          </a:xfrm>
        </p:grpSpPr>
        <mc:AlternateContent xmlns:mc="http://schemas.openxmlformats.org/markup-compatibility/2006" xmlns:p14="http://schemas.microsoft.com/office/powerpoint/2010/main">
          <mc:Choice Requires="p14">
            <p:contentPart p14:bwMode="auto" r:id="rId4">
              <p14:nvContentPartPr>
                <p14:cNvPr id="597" name="Ink 596"/>
                <p14:cNvContentPartPr/>
                <p14:nvPr/>
              </p14:nvContentPartPr>
              <p14:xfrm>
                <a:off x="1209243" y="2073125"/>
                <a:ext cx="1483920" cy="38520"/>
              </p14:xfrm>
            </p:contentPart>
          </mc:Choice>
          <mc:Fallback xmlns="">
            <p:pic>
              <p:nvPicPr>
                <p:cNvPr id="597" name="Ink 596"/>
                <p:cNvPicPr/>
                <p:nvPr/>
              </p:nvPicPr>
              <p:blipFill>
                <a:blip r:embed="rId5"/>
                <a:stretch>
                  <a:fillRect/>
                </a:stretch>
              </p:blipFill>
              <p:spPr>
                <a:xfrm>
                  <a:off x="1199883" y="2063765"/>
                  <a:ext cx="1502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4" name="Ink 143"/>
                <p14:cNvContentPartPr/>
                <p14:nvPr/>
              </p14:nvContentPartPr>
              <p14:xfrm>
                <a:off x="3302643" y="1774325"/>
                <a:ext cx="4116702" cy="436660"/>
              </p14:xfrm>
            </p:contentPart>
          </mc:Choice>
          <mc:Fallback xmlns="">
            <p:pic>
              <p:nvPicPr>
                <p:cNvPr id="144" name="Ink 143"/>
                <p:cNvPicPr/>
                <p:nvPr/>
              </p:nvPicPr>
              <p:blipFill>
                <a:blip r:embed="rId7"/>
                <a:stretch>
                  <a:fillRect/>
                </a:stretch>
              </p:blipFill>
              <p:spPr>
                <a:xfrm>
                  <a:off x="3293283" y="1764965"/>
                  <a:ext cx="4135422" cy="45537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0" name="Ink 229"/>
                <p14:cNvContentPartPr/>
                <p14:nvPr/>
              </p14:nvContentPartPr>
              <p14:xfrm>
                <a:off x="700203" y="1650485"/>
                <a:ext cx="1822068" cy="852100"/>
              </p14:xfrm>
            </p:contentPart>
          </mc:Choice>
          <mc:Fallback xmlns="">
            <p:pic>
              <p:nvPicPr>
                <p:cNvPr id="230" name="Ink 229"/>
                <p:cNvPicPr/>
                <p:nvPr/>
              </p:nvPicPr>
              <p:blipFill>
                <a:blip r:embed="rId9"/>
                <a:stretch>
                  <a:fillRect/>
                </a:stretch>
              </p:blipFill>
              <p:spPr>
                <a:xfrm>
                  <a:off x="690842" y="1641125"/>
                  <a:ext cx="1840789" cy="8708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 name="Ink 234"/>
                <p14:cNvContentPartPr/>
                <p14:nvPr/>
              </p14:nvContentPartPr>
              <p14:xfrm>
                <a:off x="2111963" y="2779425"/>
                <a:ext cx="950425" cy="41040"/>
              </p14:xfrm>
            </p:contentPart>
          </mc:Choice>
          <mc:Fallback xmlns="">
            <p:pic>
              <p:nvPicPr>
                <p:cNvPr id="235" name="Ink 234"/>
                <p:cNvPicPr/>
                <p:nvPr/>
              </p:nvPicPr>
              <p:blipFill>
                <a:blip r:embed="rId11"/>
                <a:stretch>
                  <a:fillRect/>
                </a:stretch>
              </p:blipFill>
              <p:spPr>
                <a:xfrm>
                  <a:off x="2102603" y="2770065"/>
                  <a:ext cx="969145"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77" name="Ink 676"/>
                <p14:cNvContentPartPr/>
                <p14:nvPr/>
              </p14:nvContentPartPr>
              <p14:xfrm>
                <a:off x="1545730" y="2587925"/>
                <a:ext cx="1283607" cy="461140"/>
              </p14:xfrm>
            </p:contentPart>
          </mc:Choice>
          <mc:Fallback xmlns="">
            <p:pic>
              <p:nvPicPr>
                <p:cNvPr id="677" name="Ink 676"/>
                <p:cNvPicPr/>
                <p:nvPr/>
              </p:nvPicPr>
              <p:blipFill>
                <a:blip r:embed="rId13"/>
                <a:stretch>
                  <a:fillRect/>
                </a:stretch>
              </p:blipFill>
              <p:spPr>
                <a:xfrm>
                  <a:off x="1536368" y="2578565"/>
                  <a:ext cx="1302330" cy="47985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79" name="Ink 678"/>
                <p14:cNvContentPartPr/>
                <p14:nvPr/>
              </p14:nvContentPartPr>
              <p14:xfrm>
                <a:off x="736923" y="2632205"/>
                <a:ext cx="2488390" cy="456460"/>
              </p14:xfrm>
            </p:contentPart>
          </mc:Choice>
          <mc:Fallback xmlns="">
            <p:pic>
              <p:nvPicPr>
                <p:cNvPr id="679" name="Ink 678"/>
                <p:cNvPicPr/>
                <p:nvPr/>
              </p:nvPicPr>
              <p:blipFill>
                <a:blip r:embed="rId15"/>
                <a:stretch>
                  <a:fillRect/>
                </a:stretch>
              </p:blipFill>
              <p:spPr>
                <a:xfrm>
                  <a:off x="727563" y="2622845"/>
                  <a:ext cx="2507111" cy="47517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3" name="Ink 682"/>
                <p14:cNvContentPartPr/>
                <p14:nvPr/>
              </p14:nvContentPartPr>
              <p14:xfrm>
                <a:off x="5134339" y="2683918"/>
                <a:ext cx="2110680" cy="38520"/>
              </p14:xfrm>
            </p:contentPart>
          </mc:Choice>
          <mc:Fallback xmlns="">
            <p:pic>
              <p:nvPicPr>
                <p:cNvPr id="683" name="Ink 682"/>
                <p:cNvPicPr/>
                <p:nvPr/>
              </p:nvPicPr>
              <p:blipFill>
                <a:blip r:embed="rId17"/>
                <a:stretch>
                  <a:fillRect/>
                </a:stretch>
              </p:blipFill>
              <p:spPr>
                <a:xfrm>
                  <a:off x="5124979" y="2674558"/>
                  <a:ext cx="2129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02" name="Ink 701"/>
                <p14:cNvContentPartPr/>
                <p14:nvPr/>
              </p14:nvContentPartPr>
              <p14:xfrm>
                <a:off x="5164532" y="2362818"/>
                <a:ext cx="2027982" cy="302740"/>
              </p14:xfrm>
            </p:contentPart>
          </mc:Choice>
          <mc:Fallback xmlns="">
            <p:pic>
              <p:nvPicPr>
                <p:cNvPr id="702" name="Ink 701"/>
                <p:cNvPicPr/>
                <p:nvPr/>
              </p:nvPicPr>
              <p:blipFill>
                <a:blip r:embed="rId19"/>
                <a:stretch>
                  <a:fillRect/>
                </a:stretch>
              </p:blipFill>
              <p:spPr>
                <a:xfrm>
                  <a:off x="5155172" y="2353459"/>
                  <a:ext cx="2046703" cy="32145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03" name="Ink 702"/>
                <p14:cNvContentPartPr/>
                <p14:nvPr/>
              </p14:nvContentPartPr>
              <p14:xfrm>
                <a:off x="803163" y="2565245"/>
                <a:ext cx="5852262" cy="438460"/>
              </p14:xfrm>
            </p:contentPart>
          </mc:Choice>
          <mc:Fallback xmlns="">
            <p:pic>
              <p:nvPicPr>
                <p:cNvPr id="703" name="Ink 702"/>
                <p:cNvPicPr/>
                <p:nvPr/>
              </p:nvPicPr>
              <p:blipFill>
                <a:blip r:embed="rId21"/>
                <a:stretch>
                  <a:fillRect/>
                </a:stretch>
              </p:blipFill>
              <p:spPr>
                <a:xfrm>
                  <a:off x="793803" y="2555885"/>
                  <a:ext cx="5870982" cy="45717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09" name="Ink 708"/>
                <p14:cNvContentPartPr/>
                <p14:nvPr/>
              </p14:nvContentPartPr>
              <p14:xfrm>
                <a:off x="7298252" y="2544598"/>
                <a:ext cx="1259742" cy="265320"/>
              </p14:xfrm>
            </p:contentPart>
          </mc:Choice>
          <mc:Fallback xmlns="">
            <p:pic>
              <p:nvPicPr>
                <p:cNvPr id="709" name="Ink 708"/>
                <p:cNvPicPr/>
                <p:nvPr/>
              </p:nvPicPr>
              <p:blipFill>
                <a:blip r:embed="rId23"/>
                <a:stretch>
                  <a:fillRect/>
                </a:stretch>
              </p:blipFill>
              <p:spPr>
                <a:xfrm>
                  <a:off x="7288891" y="2535238"/>
                  <a:ext cx="1278464" cy="284040"/>
                </a:xfrm>
                <a:prstGeom prst="rect">
                  <a:avLst/>
                </a:prstGeom>
              </p:spPr>
            </p:pic>
          </mc:Fallback>
        </mc:AlternateContent>
      </p:grpSp>
      <p:grpSp>
        <p:nvGrpSpPr>
          <p:cNvPr id="25" name="Group 24"/>
          <p:cNvGrpSpPr/>
          <p:nvPr/>
        </p:nvGrpSpPr>
        <p:grpSpPr>
          <a:xfrm>
            <a:off x="766286" y="4688587"/>
            <a:ext cx="7402523" cy="1807710"/>
            <a:chOff x="766286" y="4688587"/>
            <a:chExt cx="7402523" cy="1807710"/>
          </a:xfrm>
        </p:grpSpPr>
        <mc:AlternateContent xmlns:mc="http://schemas.openxmlformats.org/markup-compatibility/2006" xmlns:p14="http://schemas.microsoft.com/office/powerpoint/2010/main">
          <mc:Choice Requires="p14">
            <p:contentPart p14:bwMode="auto" r:id="rId24">
              <p14:nvContentPartPr>
                <p14:cNvPr id="776" name="Ink 775"/>
                <p14:cNvContentPartPr/>
                <p14:nvPr/>
              </p14:nvContentPartPr>
              <p14:xfrm>
                <a:off x="1303570" y="5021481"/>
                <a:ext cx="1060647" cy="30960"/>
              </p14:xfrm>
            </p:contentPart>
          </mc:Choice>
          <mc:Fallback xmlns="">
            <p:pic>
              <p:nvPicPr>
                <p:cNvPr id="776" name="Ink 775"/>
                <p:cNvPicPr/>
                <p:nvPr/>
              </p:nvPicPr>
              <p:blipFill>
                <a:blip r:embed="rId25"/>
                <a:stretch>
                  <a:fillRect/>
                </a:stretch>
              </p:blipFill>
              <p:spPr>
                <a:xfrm>
                  <a:off x="1294209" y="5012121"/>
                  <a:ext cx="1079369"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82" name="Ink 781"/>
                <p14:cNvContentPartPr/>
                <p14:nvPr/>
              </p14:nvContentPartPr>
              <p14:xfrm>
                <a:off x="1683191" y="5149281"/>
                <a:ext cx="26297" cy="258120"/>
              </p14:xfrm>
            </p:contentPart>
          </mc:Choice>
          <mc:Fallback xmlns="">
            <p:pic>
              <p:nvPicPr>
                <p:cNvPr id="782" name="Ink 781"/>
                <p:cNvPicPr/>
                <p:nvPr/>
              </p:nvPicPr>
              <p:blipFill>
                <a:blip r:embed="rId27"/>
                <a:stretch>
                  <a:fillRect/>
                </a:stretch>
              </p:blipFill>
              <p:spPr>
                <a:xfrm>
                  <a:off x="1673952" y="5139921"/>
                  <a:ext cx="44776"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16" name="Ink 815"/>
                <p14:cNvContentPartPr/>
                <p14:nvPr/>
              </p14:nvContentPartPr>
              <p14:xfrm>
                <a:off x="1679969" y="5155401"/>
                <a:ext cx="358513" cy="282600"/>
              </p14:xfrm>
            </p:contentPart>
          </mc:Choice>
          <mc:Fallback xmlns="">
            <p:pic>
              <p:nvPicPr>
                <p:cNvPr id="816" name="Ink 815"/>
                <p:cNvPicPr/>
                <p:nvPr/>
              </p:nvPicPr>
              <p:blipFill>
                <a:blip r:embed="rId29"/>
                <a:stretch>
                  <a:fillRect/>
                </a:stretch>
              </p:blipFill>
              <p:spPr>
                <a:xfrm>
                  <a:off x="1670601" y="5146041"/>
                  <a:ext cx="377249"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1" name="Ink 340"/>
                <p14:cNvContentPartPr/>
                <p14:nvPr/>
              </p14:nvContentPartPr>
              <p14:xfrm>
                <a:off x="937027" y="5651587"/>
                <a:ext cx="21600" cy="308520"/>
              </p14:xfrm>
            </p:contentPart>
          </mc:Choice>
          <mc:Fallback xmlns="">
            <p:pic>
              <p:nvPicPr>
                <p:cNvPr id="341" name="Ink 340"/>
                <p:cNvPicPr/>
                <p:nvPr/>
              </p:nvPicPr>
              <p:blipFill>
                <a:blip r:embed="rId31"/>
                <a:stretch>
                  <a:fillRect/>
                </a:stretch>
              </p:blipFill>
              <p:spPr>
                <a:xfrm>
                  <a:off x="927667" y="5642227"/>
                  <a:ext cx="403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2" name="Ink 341"/>
                <p14:cNvContentPartPr/>
                <p14:nvPr/>
              </p14:nvContentPartPr>
              <p14:xfrm>
                <a:off x="940627" y="5658427"/>
                <a:ext cx="130680" cy="157680"/>
              </p14:xfrm>
            </p:contentPart>
          </mc:Choice>
          <mc:Fallback xmlns="">
            <p:pic>
              <p:nvPicPr>
                <p:cNvPr id="342" name="Ink 341"/>
                <p:cNvPicPr/>
                <p:nvPr/>
              </p:nvPicPr>
              <p:blipFill>
                <a:blip r:embed="rId33"/>
                <a:stretch>
                  <a:fillRect/>
                </a:stretch>
              </p:blipFill>
              <p:spPr>
                <a:xfrm>
                  <a:off x="931267" y="5649067"/>
                  <a:ext cx="149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3" name="Ink 342"/>
                <p14:cNvContentPartPr/>
                <p14:nvPr/>
              </p14:nvContentPartPr>
              <p14:xfrm>
                <a:off x="1070947" y="5658427"/>
                <a:ext cx="360" cy="360"/>
              </p14:xfrm>
            </p:contentPart>
          </mc:Choice>
          <mc:Fallback xmlns="">
            <p:pic>
              <p:nvPicPr>
                <p:cNvPr id="343" name="Ink 342"/>
                <p:cNvPicPr/>
                <p:nvPr/>
              </p:nvPicPr>
              <p:blipFill>
                <a:blip r:embed="rId35"/>
                <a:stretch>
                  <a:fillRect/>
                </a:stretch>
              </p:blipFill>
              <p:spPr>
                <a:xfrm>
                  <a:off x="1061587" y="5649067"/>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8" name="Ink 347"/>
                <p14:cNvContentPartPr/>
                <p14:nvPr/>
              </p14:nvContentPartPr>
              <p14:xfrm>
                <a:off x="1000747" y="5768947"/>
                <a:ext cx="97560" cy="174240"/>
              </p14:xfrm>
            </p:contentPart>
          </mc:Choice>
          <mc:Fallback xmlns="">
            <p:pic>
              <p:nvPicPr>
                <p:cNvPr id="348" name="Ink 347"/>
                <p:cNvPicPr/>
                <p:nvPr/>
              </p:nvPicPr>
              <p:blipFill>
                <a:blip r:embed="rId37"/>
                <a:stretch>
                  <a:fillRect/>
                </a:stretch>
              </p:blipFill>
              <p:spPr>
                <a:xfrm>
                  <a:off x="991387" y="5759587"/>
                  <a:ext cx="116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9" name="Ink 348"/>
                <p14:cNvContentPartPr/>
                <p14:nvPr/>
              </p14:nvContentPartPr>
              <p14:xfrm>
                <a:off x="1124587" y="5862547"/>
                <a:ext cx="51840" cy="107640"/>
              </p14:xfrm>
            </p:contentPart>
          </mc:Choice>
          <mc:Fallback xmlns="">
            <p:pic>
              <p:nvPicPr>
                <p:cNvPr id="349" name="Ink 348"/>
                <p:cNvPicPr/>
                <p:nvPr/>
              </p:nvPicPr>
              <p:blipFill>
                <a:blip r:embed="rId39"/>
                <a:stretch>
                  <a:fillRect/>
                </a:stretch>
              </p:blipFill>
              <p:spPr>
                <a:xfrm>
                  <a:off x="1115227" y="5853187"/>
                  <a:ext cx="70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0" name="Ink 349"/>
                <p14:cNvContentPartPr/>
                <p14:nvPr/>
              </p14:nvContentPartPr>
              <p14:xfrm>
                <a:off x="1205227" y="5745547"/>
                <a:ext cx="77400" cy="10080"/>
              </p14:xfrm>
            </p:contentPart>
          </mc:Choice>
          <mc:Fallback xmlns="">
            <p:pic>
              <p:nvPicPr>
                <p:cNvPr id="350" name="Ink 349"/>
                <p:cNvPicPr/>
                <p:nvPr/>
              </p:nvPicPr>
              <p:blipFill>
                <a:blip r:embed="rId41"/>
                <a:stretch>
                  <a:fillRect/>
                </a:stretch>
              </p:blipFill>
              <p:spPr>
                <a:xfrm>
                  <a:off x="1195867" y="5736187"/>
                  <a:ext cx="96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1" name="Ink 350"/>
                <p14:cNvContentPartPr/>
                <p14:nvPr/>
              </p14:nvContentPartPr>
              <p14:xfrm>
                <a:off x="1221787" y="5798827"/>
                <a:ext cx="84240" cy="3960"/>
              </p14:xfrm>
            </p:contentPart>
          </mc:Choice>
          <mc:Fallback xmlns="">
            <p:pic>
              <p:nvPicPr>
                <p:cNvPr id="351" name="Ink 350"/>
                <p:cNvPicPr/>
                <p:nvPr/>
              </p:nvPicPr>
              <p:blipFill>
                <a:blip r:embed="rId43"/>
                <a:stretch>
                  <a:fillRect/>
                </a:stretch>
              </p:blipFill>
              <p:spPr>
                <a:xfrm>
                  <a:off x="1212427" y="5789467"/>
                  <a:ext cx="102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2" name="Ink 351"/>
                <p14:cNvContentPartPr/>
                <p14:nvPr/>
              </p14:nvContentPartPr>
              <p14:xfrm>
                <a:off x="1394947" y="5664187"/>
                <a:ext cx="101520" cy="201960"/>
              </p14:xfrm>
            </p:contentPart>
          </mc:Choice>
          <mc:Fallback xmlns="">
            <p:pic>
              <p:nvPicPr>
                <p:cNvPr id="352" name="Ink 351"/>
                <p:cNvPicPr/>
                <p:nvPr/>
              </p:nvPicPr>
              <p:blipFill>
                <a:blip r:embed="rId45"/>
                <a:stretch>
                  <a:fillRect/>
                </a:stretch>
              </p:blipFill>
              <p:spPr>
                <a:xfrm>
                  <a:off x="1385587" y="5654827"/>
                  <a:ext cx="120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3" name="Ink 352"/>
                <p14:cNvContentPartPr/>
                <p14:nvPr/>
              </p14:nvContentPartPr>
              <p14:xfrm>
                <a:off x="1536787" y="5875867"/>
                <a:ext cx="360" cy="3960"/>
              </p14:xfrm>
            </p:contentPart>
          </mc:Choice>
          <mc:Fallback xmlns="">
            <p:pic>
              <p:nvPicPr>
                <p:cNvPr id="353" name="Ink 352"/>
                <p:cNvPicPr/>
                <p:nvPr/>
              </p:nvPicPr>
              <p:blipFill>
                <a:blip r:embed="rId47"/>
                <a:stretch>
                  <a:fillRect/>
                </a:stretch>
              </p:blipFill>
              <p:spPr>
                <a:xfrm>
                  <a:off x="1527427" y="5866507"/>
                  <a:ext cx="19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4" name="Ink 353"/>
                <p14:cNvContentPartPr/>
                <p14:nvPr/>
              </p14:nvContentPartPr>
              <p14:xfrm>
                <a:off x="1603747" y="5658427"/>
                <a:ext cx="61920" cy="360"/>
              </p14:xfrm>
            </p:contentPart>
          </mc:Choice>
          <mc:Fallback xmlns="">
            <p:pic>
              <p:nvPicPr>
                <p:cNvPr id="354" name="Ink 353"/>
                <p:cNvPicPr/>
                <p:nvPr/>
              </p:nvPicPr>
              <p:blipFill>
                <a:blip r:embed="rId49"/>
                <a:stretch>
                  <a:fillRect/>
                </a:stretch>
              </p:blipFill>
              <p:spPr>
                <a:xfrm>
                  <a:off x="1594387" y="5649067"/>
                  <a:ext cx="80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5" name="Ink 354"/>
                <p14:cNvContentPartPr/>
                <p14:nvPr/>
              </p14:nvContentPartPr>
              <p14:xfrm>
                <a:off x="1600147" y="5668507"/>
                <a:ext cx="104760" cy="174240"/>
              </p14:xfrm>
            </p:contentPart>
          </mc:Choice>
          <mc:Fallback xmlns="">
            <p:pic>
              <p:nvPicPr>
                <p:cNvPr id="355" name="Ink 354"/>
                <p:cNvPicPr/>
                <p:nvPr/>
              </p:nvPicPr>
              <p:blipFill>
                <a:blip r:embed="rId51"/>
                <a:stretch>
                  <a:fillRect/>
                </a:stretch>
              </p:blipFill>
              <p:spPr>
                <a:xfrm>
                  <a:off x="1590787" y="5659147"/>
                  <a:ext cx="123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6" name="Ink 355"/>
                <p14:cNvContentPartPr/>
                <p14:nvPr/>
              </p14:nvContentPartPr>
              <p14:xfrm>
                <a:off x="1519147" y="5869027"/>
                <a:ext cx="21240" cy="12240"/>
              </p14:xfrm>
            </p:contentPart>
          </mc:Choice>
          <mc:Fallback xmlns="">
            <p:pic>
              <p:nvPicPr>
                <p:cNvPr id="356" name="Ink 355"/>
                <p:cNvPicPr/>
                <p:nvPr/>
              </p:nvPicPr>
              <p:blipFill>
                <a:blip r:embed="rId53"/>
                <a:stretch>
                  <a:fillRect/>
                </a:stretch>
              </p:blipFill>
              <p:spPr>
                <a:xfrm>
                  <a:off x="1509787" y="5859667"/>
                  <a:ext cx="3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7" name="Ink 356"/>
                <p14:cNvContentPartPr/>
                <p14:nvPr/>
              </p14:nvContentPartPr>
              <p14:xfrm>
                <a:off x="1754227" y="5651587"/>
                <a:ext cx="54000" cy="3960"/>
              </p14:xfrm>
            </p:contentPart>
          </mc:Choice>
          <mc:Fallback xmlns="">
            <p:pic>
              <p:nvPicPr>
                <p:cNvPr id="357" name="Ink 356"/>
                <p:cNvPicPr/>
                <p:nvPr/>
              </p:nvPicPr>
              <p:blipFill>
                <a:blip r:embed="rId55"/>
                <a:stretch>
                  <a:fillRect/>
                </a:stretch>
              </p:blipFill>
              <p:spPr>
                <a:xfrm>
                  <a:off x="1744867" y="5642227"/>
                  <a:ext cx="72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8" name="Ink 357"/>
                <p14:cNvContentPartPr/>
                <p14:nvPr/>
              </p14:nvContentPartPr>
              <p14:xfrm>
                <a:off x="1744147" y="5661667"/>
                <a:ext cx="104400" cy="198000"/>
              </p14:xfrm>
            </p:contentPart>
          </mc:Choice>
          <mc:Fallback xmlns="">
            <p:pic>
              <p:nvPicPr>
                <p:cNvPr id="358" name="Ink 357"/>
                <p:cNvPicPr/>
                <p:nvPr/>
              </p:nvPicPr>
              <p:blipFill>
                <a:blip r:embed="rId57"/>
                <a:stretch>
                  <a:fillRect/>
                </a:stretch>
              </p:blipFill>
              <p:spPr>
                <a:xfrm>
                  <a:off x="1734787" y="5652307"/>
                  <a:ext cx="1231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6" name="Ink 395"/>
                <p14:cNvContentPartPr/>
                <p14:nvPr/>
              </p14:nvContentPartPr>
              <p14:xfrm>
                <a:off x="3948355" y="5606967"/>
                <a:ext cx="874440" cy="23760"/>
              </p14:xfrm>
            </p:contentPart>
          </mc:Choice>
          <mc:Fallback xmlns="">
            <p:pic>
              <p:nvPicPr>
                <p:cNvPr id="396" name="Ink 395"/>
                <p:cNvPicPr/>
                <p:nvPr/>
              </p:nvPicPr>
              <p:blipFill>
                <a:blip r:embed="rId59"/>
                <a:stretch>
                  <a:fillRect/>
                </a:stretch>
              </p:blipFill>
              <p:spPr>
                <a:xfrm>
                  <a:off x="3938995" y="5597607"/>
                  <a:ext cx="893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9" name="Ink 398"/>
                <p14:cNvContentPartPr/>
                <p14:nvPr/>
              </p14:nvContentPartPr>
              <p14:xfrm>
                <a:off x="1890307" y="5658087"/>
                <a:ext cx="567648" cy="255240"/>
              </p14:xfrm>
            </p:contentPart>
          </mc:Choice>
          <mc:Fallback xmlns="">
            <p:pic>
              <p:nvPicPr>
                <p:cNvPr id="399" name="Ink 398"/>
                <p:cNvPicPr/>
                <p:nvPr/>
              </p:nvPicPr>
              <p:blipFill>
                <a:blip r:embed="rId61"/>
                <a:stretch>
                  <a:fillRect/>
                </a:stretch>
              </p:blipFill>
              <p:spPr>
                <a:xfrm>
                  <a:off x="1880948" y="5648727"/>
                  <a:ext cx="586366"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6" name="Ink 425"/>
                <p14:cNvContentPartPr/>
                <p14:nvPr/>
              </p14:nvContentPartPr>
              <p14:xfrm>
                <a:off x="1518329" y="4710547"/>
                <a:ext cx="2942666" cy="442100"/>
              </p14:xfrm>
            </p:contentPart>
          </mc:Choice>
          <mc:Fallback xmlns="">
            <p:pic>
              <p:nvPicPr>
                <p:cNvPr id="426" name="Ink 425"/>
                <p:cNvPicPr/>
                <p:nvPr/>
              </p:nvPicPr>
              <p:blipFill>
                <a:blip r:embed="rId63"/>
                <a:stretch>
                  <a:fillRect/>
                </a:stretch>
              </p:blipFill>
              <p:spPr>
                <a:xfrm>
                  <a:off x="1508969" y="4701187"/>
                  <a:ext cx="2961386" cy="46082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0" name="Ink 439"/>
                <p14:cNvContentPartPr/>
                <p14:nvPr/>
              </p14:nvContentPartPr>
              <p14:xfrm>
                <a:off x="5117275" y="5532087"/>
                <a:ext cx="1715400" cy="52920"/>
              </p14:xfrm>
            </p:contentPart>
          </mc:Choice>
          <mc:Fallback xmlns="">
            <p:pic>
              <p:nvPicPr>
                <p:cNvPr id="440" name="Ink 439"/>
                <p:cNvPicPr/>
                <p:nvPr/>
              </p:nvPicPr>
              <p:blipFill>
                <a:blip r:embed="rId65"/>
                <a:stretch>
                  <a:fillRect/>
                </a:stretch>
              </p:blipFill>
              <p:spPr>
                <a:xfrm>
                  <a:off x="5107915" y="5522727"/>
                  <a:ext cx="1734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58" name="Ink 857"/>
                <p14:cNvContentPartPr/>
                <p14:nvPr/>
              </p14:nvContentPartPr>
              <p14:xfrm>
                <a:off x="3197729" y="5453947"/>
                <a:ext cx="415826" cy="318620"/>
              </p14:xfrm>
            </p:contentPart>
          </mc:Choice>
          <mc:Fallback xmlns="">
            <p:pic>
              <p:nvPicPr>
                <p:cNvPr id="858" name="Ink 857"/>
                <p:cNvPicPr/>
                <p:nvPr/>
              </p:nvPicPr>
              <p:blipFill>
                <a:blip r:embed="rId67"/>
                <a:stretch>
                  <a:fillRect/>
                </a:stretch>
              </p:blipFill>
              <p:spPr>
                <a:xfrm>
                  <a:off x="3188368" y="5444586"/>
                  <a:ext cx="434547" cy="337341"/>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78" name="Ink 877"/>
                <p14:cNvContentPartPr/>
                <p14:nvPr/>
              </p14:nvContentPartPr>
              <p14:xfrm>
                <a:off x="5361689" y="4688587"/>
                <a:ext cx="1628120" cy="357140"/>
              </p14:xfrm>
            </p:contentPart>
          </mc:Choice>
          <mc:Fallback xmlns="">
            <p:pic>
              <p:nvPicPr>
                <p:cNvPr id="878" name="Ink 877"/>
                <p:cNvPicPr/>
                <p:nvPr/>
              </p:nvPicPr>
              <p:blipFill>
                <a:blip r:embed="rId69"/>
                <a:stretch>
                  <a:fillRect/>
                </a:stretch>
              </p:blipFill>
              <p:spPr>
                <a:xfrm>
                  <a:off x="5352330" y="4679226"/>
                  <a:ext cx="1646838" cy="37586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00" name="Ink 899"/>
                <p14:cNvContentPartPr/>
                <p14:nvPr/>
              </p14:nvContentPartPr>
              <p14:xfrm>
                <a:off x="3017087" y="5263867"/>
                <a:ext cx="5151722" cy="1232430"/>
              </p14:xfrm>
            </p:contentPart>
          </mc:Choice>
          <mc:Fallback xmlns="">
            <p:pic>
              <p:nvPicPr>
                <p:cNvPr id="900" name="Ink 899"/>
                <p:cNvPicPr/>
                <p:nvPr/>
              </p:nvPicPr>
              <p:blipFill>
                <a:blip r:embed="rId71"/>
                <a:stretch>
                  <a:fillRect/>
                </a:stretch>
              </p:blipFill>
              <p:spPr>
                <a:xfrm>
                  <a:off x="3007727" y="5254506"/>
                  <a:ext cx="5170442" cy="1251152"/>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26" name="Ink 925"/>
                <p14:cNvContentPartPr/>
                <p14:nvPr/>
              </p14:nvContentPartPr>
              <p14:xfrm>
                <a:off x="4300127" y="5708467"/>
                <a:ext cx="355082" cy="265110"/>
              </p14:xfrm>
            </p:contentPart>
          </mc:Choice>
          <mc:Fallback xmlns="">
            <p:pic>
              <p:nvPicPr>
                <p:cNvPr id="926" name="Ink 925"/>
                <p:cNvPicPr/>
                <p:nvPr/>
              </p:nvPicPr>
              <p:blipFill>
                <a:blip r:embed="rId73"/>
                <a:stretch>
                  <a:fillRect/>
                </a:stretch>
              </p:blipFill>
              <p:spPr>
                <a:xfrm>
                  <a:off x="4290764" y="5699102"/>
                  <a:ext cx="373808" cy="283841"/>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 name="Ink 8"/>
                <p14:cNvContentPartPr/>
                <p14:nvPr/>
              </p14:nvContentPartPr>
              <p14:xfrm>
                <a:off x="1359206" y="4691791"/>
                <a:ext cx="138240" cy="272520"/>
              </p14:xfrm>
            </p:contentPart>
          </mc:Choice>
          <mc:Fallback xmlns="">
            <p:pic>
              <p:nvPicPr>
                <p:cNvPr id="9" name="Ink 8"/>
                <p:cNvPicPr/>
                <p:nvPr/>
              </p:nvPicPr>
              <p:blipFill>
                <a:blip r:embed="rId75"/>
                <a:stretch>
                  <a:fillRect/>
                </a:stretch>
              </p:blipFill>
              <p:spPr>
                <a:xfrm>
                  <a:off x="1349846" y="4682431"/>
                  <a:ext cx="1569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 name="Ink 10"/>
                <p14:cNvContentPartPr/>
                <p14:nvPr/>
              </p14:nvContentPartPr>
              <p14:xfrm>
                <a:off x="773126" y="4819231"/>
                <a:ext cx="3960" cy="339120"/>
              </p14:xfrm>
            </p:contentPart>
          </mc:Choice>
          <mc:Fallback xmlns="">
            <p:pic>
              <p:nvPicPr>
                <p:cNvPr id="11" name="Ink 10"/>
                <p:cNvPicPr/>
                <p:nvPr/>
              </p:nvPicPr>
              <p:blipFill>
                <a:blip r:embed="rId77"/>
                <a:stretch>
                  <a:fillRect/>
                </a:stretch>
              </p:blipFill>
              <p:spPr>
                <a:xfrm>
                  <a:off x="763766" y="4809871"/>
                  <a:ext cx="226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 name="Ink 13"/>
                <p14:cNvContentPartPr/>
                <p14:nvPr/>
              </p14:nvContentPartPr>
              <p14:xfrm>
                <a:off x="766286" y="4858111"/>
                <a:ext cx="148680" cy="173160"/>
              </p14:xfrm>
            </p:contentPart>
          </mc:Choice>
          <mc:Fallback xmlns="">
            <p:pic>
              <p:nvPicPr>
                <p:cNvPr id="14" name="Ink 13"/>
                <p:cNvPicPr/>
                <p:nvPr/>
              </p:nvPicPr>
              <p:blipFill>
                <a:blip r:embed="rId79"/>
                <a:stretch>
                  <a:fillRect/>
                </a:stretch>
              </p:blipFill>
              <p:spPr>
                <a:xfrm>
                  <a:off x="756926" y="4848751"/>
                  <a:ext cx="1674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6" name="Ink 15"/>
                <p14:cNvContentPartPr/>
                <p14:nvPr/>
              </p14:nvContentPartPr>
              <p14:xfrm>
                <a:off x="847286" y="4949911"/>
                <a:ext cx="102600" cy="204840"/>
              </p14:xfrm>
            </p:contentPart>
          </mc:Choice>
          <mc:Fallback xmlns="">
            <p:pic>
              <p:nvPicPr>
                <p:cNvPr id="16" name="Ink 15"/>
                <p:cNvPicPr/>
                <p:nvPr/>
              </p:nvPicPr>
              <p:blipFill>
                <a:blip r:embed="rId81"/>
                <a:stretch>
                  <a:fillRect/>
                </a:stretch>
              </p:blipFill>
              <p:spPr>
                <a:xfrm>
                  <a:off x="837926" y="4940551"/>
                  <a:ext cx="121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8" name="Ink 17"/>
                <p14:cNvContentPartPr/>
                <p14:nvPr/>
              </p14:nvContentPartPr>
              <p14:xfrm>
                <a:off x="974366" y="5121631"/>
                <a:ext cx="48960" cy="51480"/>
              </p14:xfrm>
            </p:contentPart>
          </mc:Choice>
          <mc:Fallback xmlns="">
            <p:pic>
              <p:nvPicPr>
                <p:cNvPr id="18" name="Ink 17"/>
                <p:cNvPicPr/>
                <p:nvPr/>
              </p:nvPicPr>
              <p:blipFill>
                <a:blip r:embed="rId83"/>
                <a:stretch>
                  <a:fillRect/>
                </a:stretch>
              </p:blipFill>
              <p:spPr>
                <a:xfrm>
                  <a:off x="965006" y="5112271"/>
                  <a:ext cx="67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 name="Ink 18"/>
                <p14:cNvContentPartPr/>
                <p14:nvPr/>
              </p14:nvContentPartPr>
              <p14:xfrm>
                <a:off x="977966" y="5119111"/>
                <a:ext cx="8640" cy="117000"/>
              </p14:xfrm>
            </p:contentPart>
          </mc:Choice>
          <mc:Fallback xmlns="">
            <p:pic>
              <p:nvPicPr>
                <p:cNvPr id="19" name="Ink 18"/>
                <p:cNvPicPr/>
                <p:nvPr/>
              </p:nvPicPr>
              <p:blipFill>
                <a:blip r:embed="rId85"/>
                <a:stretch>
                  <a:fillRect/>
                </a:stretch>
              </p:blipFill>
              <p:spPr>
                <a:xfrm>
                  <a:off x="968606" y="5109751"/>
                  <a:ext cx="27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2" name="Ink 21"/>
                <p14:cNvContentPartPr/>
                <p14:nvPr/>
              </p14:nvContentPartPr>
              <p14:xfrm>
                <a:off x="1073366" y="5041711"/>
                <a:ext cx="120240" cy="360"/>
              </p14:xfrm>
            </p:contentPart>
          </mc:Choice>
          <mc:Fallback xmlns="">
            <p:pic>
              <p:nvPicPr>
                <p:cNvPr id="22" name="Ink 21"/>
                <p:cNvPicPr/>
                <p:nvPr/>
              </p:nvPicPr>
              <p:blipFill>
                <a:blip r:embed="rId87"/>
                <a:stretch>
                  <a:fillRect/>
                </a:stretch>
              </p:blipFill>
              <p:spPr>
                <a:xfrm>
                  <a:off x="1064006" y="5032351"/>
                  <a:ext cx="138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4" name="Ink 23"/>
                <p14:cNvContentPartPr/>
                <p14:nvPr/>
              </p14:nvContentPartPr>
              <p14:xfrm>
                <a:off x="1080206" y="5073391"/>
                <a:ext cx="106560" cy="360"/>
              </p14:xfrm>
            </p:contentPart>
          </mc:Choice>
          <mc:Fallback xmlns="">
            <p:pic>
              <p:nvPicPr>
                <p:cNvPr id="24" name="Ink 23"/>
                <p:cNvPicPr/>
                <p:nvPr/>
              </p:nvPicPr>
              <p:blipFill>
                <a:blip r:embed="rId89"/>
                <a:stretch>
                  <a:fillRect/>
                </a:stretch>
              </p:blipFill>
              <p:spPr>
                <a:xfrm>
                  <a:off x="1070846" y="5064031"/>
                  <a:ext cx="125280" cy="19080"/>
                </a:xfrm>
                <a:prstGeom prst="rect">
                  <a:avLst/>
                </a:prstGeom>
              </p:spPr>
            </p:pic>
          </mc:Fallback>
        </mc:AlternateContent>
      </p:grpSp>
    </p:spTree>
    <p:extLst>
      <p:ext uri="{BB962C8B-B14F-4D97-AF65-F5344CB8AC3E}">
        <p14:creationId xmlns:p14="http://schemas.microsoft.com/office/powerpoint/2010/main" val="196188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Content Placeholder 2"/>
              <p:cNvSpPr txBox="1">
                <a:spLocks/>
              </p:cNvSpPr>
              <p:nvPr/>
            </p:nvSpPr>
            <p:spPr>
              <a:xfrm>
                <a:off x="481850" y="795247"/>
                <a:ext cx="8106337" cy="974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it-IT" sz="1800" dirty="0" smtClean="0"/>
                  <a:t>Data la reazione     </a:t>
                </a:r>
                <a14:m>
                  <m:oMath xmlns:m="http://schemas.openxmlformats.org/officeDocument/2006/math">
                    <m:r>
                      <a:rPr lang="it-IT" sz="1800" i="1" dirty="0">
                        <a:latin typeface="Cambria Math" panose="02040503050406030204" pitchFamily="18" charset="0"/>
                      </a:rPr>
                      <m:t>𝑎𝐴</m:t>
                    </m:r>
                    <m:r>
                      <a:rPr lang="it-IT" sz="1800" i="1" dirty="0">
                        <a:latin typeface="Cambria Math" panose="02040503050406030204" pitchFamily="18" charset="0"/>
                      </a:rPr>
                      <m:t> + </m:t>
                    </m:r>
                    <m:r>
                      <a:rPr lang="it-IT" sz="1800" i="1" dirty="0">
                        <a:latin typeface="Cambria Math" panose="02040503050406030204" pitchFamily="18" charset="0"/>
                      </a:rPr>
                      <m:t>𝑏𝐵</m:t>
                    </m:r>
                    <m:r>
                      <a:rPr lang="it-IT" sz="1800" i="1" dirty="0">
                        <a:latin typeface="Cambria Math" panose="02040503050406030204" pitchFamily="18" charset="0"/>
                      </a:rPr>
                      <m:t>  ⇌   </m:t>
                    </m:r>
                    <m:r>
                      <a:rPr lang="it-IT" sz="1800" i="1" dirty="0">
                        <a:latin typeface="Cambria Math" panose="02040503050406030204" pitchFamily="18" charset="0"/>
                      </a:rPr>
                      <m:t>𝑐𝐶</m:t>
                    </m:r>
                    <m:r>
                      <a:rPr lang="it-IT" sz="1800" i="1" dirty="0">
                        <a:latin typeface="Cambria Math" panose="02040503050406030204" pitchFamily="18" charset="0"/>
                      </a:rPr>
                      <m:t> + </m:t>
                    </m:r>
                    <m:r>
                      <a:rPr lang="it-IT" sz="1800" i="1" dirty="0">
                        <a:latin typeface="Cambria Math" panose="02040503050406030204" pitchFamily="18" charset="0"/>
                      </a:rPr>
                      <m:t>𝑑𝐷</m:t>
                    </m:r>
                  </m:oMath>
                </a14:m>
                <a:r>
                  <a:rPr lang="it-IT" sz="1800" dirty="0" smtClean="0"/>
                  <a:t>     con costante   </a:t>
                </a:r>
                <a:r>
                  <a:rPr lang="it-IT" sz="1800" b="1" dirty="0" smtClean="0"/>
                  <a:t> </a:t>
                </a:r>
                <a14:m>
                  <m:oMath xmlns:m="http://schemas.openxmlformats.org/officeDocument/2006/math">
                    <m:sSub>
                      <m:sSubPr>
                        <m:ctrlPr>
                          <a:rPr lang="it-IT" sz="1800" i="1">
                            <a:latin typeface="Cambria Math" panose="02040503050406030204" pitchFamily="18" charset="0"/>
                          </a:rPr>
                        </m:ctrlPr>
                      </m:sSubPr>
                      <m:e>
                        <m:r>
                          <a:rPr lang="it-IT" sz="1800" b="0" i="1">
                            <a:latin typeface="Cambria Math" panose="02040503050406030204" pitchFamily="18" charset="0"/>
                          </a:rPr>
                          <m:t>𝐾</m:t>
                        </m:r>
                      </m:e>
                      <m:sub>
                        <m:r>
                          <a:rPr lang="it-IT" sz="1800" b="0" i="1">
                            <a:latin typeface="Cambria Math" panose="02040503050406030204" pitchFamily="18" charset="0"/>
                          </a:rPr>
                          <m:t>𝑐</m:t>
                        </m:r>
                      </m:sub>
                    </m:sSub>
                    <m:r>
                      <a:rPr lang="it-IT" sz="1800" b="0" i="1">
                        <a:latin typeface="Cambria Math" panose="02040503050406030204" pitchFamily="18" charset="0"/>
                      </a:rPr>
                      <m:t>=</m:t>
                    </m:r>
                    <m:f>
                      <m:fPr>
                        <m:ctrlPr>
                          <a:rPr lang="it-IT" sz="1800" i="1">
                            <a:latin typeface="Cambria Math" panose="02040503050406030204" pitchFamily="18" charset="0"/>
                          </a:rPr>
                        </m:ctrlPr>
                      </m:fPr>
                      <m:num>
                        <m:sSup>
                          <m:sSupPr>
                            <m:ctrlPr>
                              <a:rPr lang="it-IT" sz="1800" i="1">
                                <a:latin typeface="Cambria Math" panose="02040503050406030204" pitchFamily="18" charset="0"/>
                              </a:rPr>
                            </m:ctrlPr>
                          </m:sSupPr>
                          <m:e>
                            <m:d>
                              <m:dPr>
                                <m:begChr m:val="["/>
                                <m:endChr m:val="]"/>
                                <m:ctrlPr>
                                  <a:rPr lang="it-IT" sz="1800" i="1">
                                    <a:latin typeface="Cambria Math" panose="02040503050406030204" pitchFamily="18" charset="0"/>
                                  </a:rPr>
                                </m:ctrlPr>
                              </m:dPr>
                              <m:e>
                                <m:r>
                                  <a:rPr lang="it-IT" sz="1800" b="0" i="1">
                                    <a:latin typeface="Cambria Math" panose="02040503050406030204" pitchFamily="18" charset="0"/>
                                  </a:rPr>
                                  <m:t>𝐶</m:t>
                                </m:r>
                              </m:e>
                            </m:d>
                          </m:e>
                          <m:sup>
                            <m:r>
                              <a:rPr lang="it-IT" sz="1800" b="0" i="1">
                                <a:latin typeface="Cambria Math" panose="02040503050406030204" pitchFamily="18" charset="0"/>
                              </a:rPr>
                              <m:t>𝑐</m:t>
                            </m:r>
                          </m:sup>
                        </m:sSup>
                        <m:r>
                          <a:rPr lang="it-IT" sz="1800" b="0" i="1">
                            <a:latin typeface="Cambria Math" panose="02040503050406030204" pitchFamily="18" charset="0"/>
                          </a:rPr>
                          <m:t>⋅</m:t>
                        </m:r>
                        <m:sSup>
                          <m:sSupPr>
                            <m:ctrlPr>
                              <a:rPr lang="it-IT" sz="1800" i="1">
                                <a:latin typeface="Cambria Math" panose="02040503050406030204" pitchFamily="18" charset="0"/>
                              </a:rPr>
                            </m:ctrlPr>
                          </m:sSupPr>
                          <m:e>
                            <m:d>
                              <m:dPr>
                                <m:begChr m:val="["/>
                                <m:endChr m:val="]"/>
                                <m:ctrlPr>
                                  <a:rPr lang="it-IT" sz="1800" i="1">
                                    <a:latin typeface="Cambria Math" panose="02040503050406030204" pitchFamily="18" charset="0"/>
                                  </a:rPr>
                                </m:ctrlPr>
                              </m:dPr>
                              <m:e>
                                <m:r>
                                  <a:rPr lang="it-IT" sz="1800" b="0" i="1">
                                    <a:latin typeface="Cambria Math" panose="02040503050406030204" pitchFamily="18" charset="0"/>
                                  </a:rPr>
                                  <m:t>𝐷</m:t>
                                </m:r>
                              </m:e>
                            </m:d>
                          </m:e>
                          <m:sup>
                            <m:r>
                              <a:rPr lang="it-IT" sz="1800" b="0" i="1">
                                <a:latin typeface="Cambria Math" panose="02040503050406030204" pitchFamily="18" charset="0"/>
                              </a:rPr>
                              <m:t>𝑑</m:t>
                            </m:r>
                          </m:sup>
                        </m:sSup>
                      </m:num>
                      <m:den>
                        <m:sSup>
                          <m:sSupPr>
                            <m:ctrlPr>
                              <a:rPr lang="it-IT" sz="1800" i="1">
                                <a:latin typeface="Cambria Math" panose="02040503050406030204" pitchFamily="18" charset="0"/>
                              </a:rPr>
                            </m:ctrlPr>
                          </m:sSupPr>
                          <m:e>
                            <m:d>
                              <m:dPr>
                                <m:begChr m:val="["/>
                                <m:endChr m:val="]"/>
                                <m:ctrlPr>
                                  <a:rPr lang="it-IT" sz="1800" i="1">
                                    <a:latin typeface="Cambria Math" panose="02040503050406030204" pitchFamily="18" charset="0"/>
                                  </a:rPr>
                                </m:ctrlPr>
                              </m:dPr>
                              <m:e>
                                <m:r>
                                  <a:rPr lang="it-IT" sz="1800" b="0" i="1">
                                    <a:latin typeface="Cambria Math" panose="02040503050406030204" pitchFamily="18" charset="0"/>
                                  </a:rPr>
                                  <m:t>𝐴</m:t>
                                </m:r>
                              </m:e>
                            </m:d>
                          </m:e>
                          <m:sup>
                            <m:r>
                              <a:rPr lang="it-IT" sz="1800" b="0" i="1">
                                <a:latin typeface="Cambria Math" panose="02040503050406030204" pitchFamily="18" charset="0"/>
                              </a:rPr>
                              <m:t>𝑎</m:t>
                            </m:r>
                          </m:sup>
                        </m:sSup>
                        <m:r>
                          <a:rPr lang="it-IT" sz="1800" b="0" i="1">
                            <a:latin typeface="Cambria Math" panose="02040503050406030204" pitchFamily="18" charset="0"/>
                          </a:rPr>
                          <m:t>⋅</m:t>
                        </m:r>
                        <m:sSup>
                          <m:sSupPr>
                            <m:ctrlPr>
                              <a:rPr lang="it-IT" sz="1800" i="1">
                                <a:latin typeface="Cambria Math" panose="02040503050406030204" pitchFamily="18" charset="0"/>
                              </a:rPr>
                            </m:ctrlPr>
                          </m:sSupPr>
                          <m:e>
                            <m:d>
                              <m:dPr>
                                <m:begChr m:val="["/>
                                <m:endChr m:val="]"/>
                                <m:ctrlPr>
                                  <a:rPr lang="it-IT" sz="1800" i="1">
                                    <a:latin typeface="Cambria Math" panose="02040503050406030204" pitchFamily="18" charset="0"/>
                                  </a:rPr>
                                </m:ctrlPr>
                              </m:dPr>
                              <m:e>
                                <m:r>
                                  <a:rPr lang="it-IT" sz="1800" b="0" i="1">
                                    <a:latin typeface="Cambria Math" panose="02040503050406030204" pitchFamily="18" charset="0"/>
                                  </a:rPr>
                                  <m:t>𝐵</m:t>
                                </m:r>
                              </m:e>
                            </m:d>
                          </m:e>
                          <m:sup>
                            <m:r>
                              <a:rPr lang="it-IT" sz="1800" b="0" i="1">
                                <a:latin typeface="Cambria Math" panose="02040503050406030204" pitchFamily="18" charset="0"/>
                              </a:rPr>
                              <m:t>𝑏</m:t>
                            </m:r>
                          </m:sup>
                        </m:sSup>
                      </m:den>
                    </m:f>
                  </m:oMath>
                </a14:m>
                <a:endParaRPr lang="it-IT" sz="1800" dirty="0" smtClean="0"/>
              </a:p>
              <a:p>
                <a:pPr marL="0" indent="0">
                  <a:lnSpc>
                    <a:spcPct val="120000"/>
                  </a:lnSpc>
                  <a:spcBef>
                    <a:spcPts val="0"/>
                  </a:spcBef>
                  <a:spcAft>
                    <a:spcPts val="1800"/>
                  </a:spcAft>
                  <a:buNone/>
                </a:pPr>
                <a:r>
                  <a:rPr lang="it-IT" sz="1800" dirty="0"/>
                  <a:t>l</a:t>
                </a:r>
                <a:r>
                  <a:rPr lang="it-IT" sz="1800" dirty="0" smtClean="0"/>
                  <a:t>a reazione inversa      </a:t>
                </a:r>
                <a14:m>
                  <m:oMath xmlns:m="http://schemas.openxmlformats.org/officeDocument/2006/math">
                    <m:r>
                      <m:rPr>
                        <m:sty m:val="p"/>
                      </m:rPr>
                      <a:rPr lang="it-IT" sz="1800" b="0" i="0" dirty="0" smtClean="0">
                        <a:latin typeface="Cambria Math" panose="02040503050406030204" pitchFamily="18" charset="0"/>
                      </a:rPr>
                      <m:t>c</m:t>
                    </m:r>
                    <m:r>
                      <a:rPr lang="it-IT" sz="1800" b="0" i="1" dirty="0" smtClean="0">
                        <a:latin typeface="Cambria Math" panose="02040503050406030204" pitchFamily="18" charset="0"/>
                      </a:rPr>
                      <m:t>𝐶</m:t>
                    </m:r>
                    <m:r>
                      <a:rPr lang="it-IT" sz="1800" i="1" dirty="0">
                        <a:latin typeface="Cambria Math" panose="02040503050406030204" pitchFamily="18" charset="0"/>
                      </a:rPr>
                      <m:t> +</m:t>
                    </m:r>
                    <m:r>
                      <a:rPr lang="it-IT" sz="1800" b="0" i="1" dirty="0" smtClean="0">
                        <a:latin typeface="Cambria Math" panose="02040503050406030204" pitchFamily="18" charset="0"/>
                      </a:rPr>
                      <m:t>𝑑𝐷</m:t>
                    </m:r>
                    <m:r>
                      <a:rPr lang="it-IT" sz="1800" i="1" dirty="0">
                        <a:latin typeface="Cambria Math" panose="02040503050406030204" pitchFamily="18" charset="0"/>
                      </a:rPr>
                      <m:t>  ⇌   </m:t>
                    </m:r>
                    <m:r>
                      <a:rPr lang="it-IT" sz="1800" b="0" i="1" dirty="0" smtClean="0">
                        <a:latin typeface="Cambria Math" panose="02040503050406030204" pitchFamily="18" charset="0"/>
                      </a:rPr>
                      <m:t>𝑎𝐴</m:t>
                    </m:r>
                    <m:r>
                      <a:rPr lang="it-IT" sz="1800" i="1" dirty="0">
                        <a:latin typeface="Cambria Math" panose="02040503050406030204" pitchFamily="18" charset="0"/>
                      </a:rPr>
                      <m:t> +</m:t>
                    </m:r>
                    <m:r>
                      <a:rPr lang="it-IT" sz="1800" b="0" i="1" dirty="0" smtClean="0">
                        <a:latin typeface="Cambria Math" panose="02040503050406030204" pitchFamily="18" charset="0"/>
                      </a:rPr>
                      <m:t>𝑏𝐵</m:t>
                    </m:r>
                  </m:oMath>
                </a14:m>
                <a:r>
                  <a:rPr lang="it-IT" sz="1800" dirty="0" smtClean="0"/>
                  <a:t>     ha una costante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𝐾</m:t>
                        </m:r>
                        <m:r>
                          <a:rPr lang="it-IT" sz="1800" b="0" i="1" smtClean="0">
                            <a:latin typeface="Cambria Math" panose="02040503050406030204" pitchFamily="18" charset="0"/>
                          </a:rPr>
                          <m:t>′</m:t>
                        </m:r>
                      </m:e>
                      <m:sub>
                        <m:r>
                          <a:rPr lang="it-IT" sz="1800" i="1">
                            <a:latin typeface="Cambria Math" panose="02040503050406030204" pitchFamily="18" charset="0"/>
                          </a:rPr>
                          <m:t>𝑐</m:t>
                        </m:r>
                      </m:sub>
                    </m:sSub>
                    <m:r>
                      <a:rPr lang="it-IT" sz="1800" i="1">
                        <a:latin typeface="Cambria Math" panose="02040503050406030204" pitchFamily="18" charset="0"/>
                      </a:rPr>
                      <m:t>=</m:t>
                    </m:r>
                    <m:f>
                      <m:fPr>
                        <m:ctrlPr>
                          <a:rPr lang="it-IT" sz="1800" i="1">
                            <a:latin typeface="Cambria Math" panose="02040503050406030204" pitchFamily="18" charset="0"/>
                          </a:rPr>
                        </m:ctrlPr>
                      </m:fPr>
                      <m:num>
                        <m:sSup>
                          <m:sSupPr>
                            <m:ctrlPr>
                              <a:rPr lang="it-IT" sz="1800" i="1">
                                <a:latin typeface="Cambria Math" panose="02040503050406030204" pitchFamily="18" charset="0"/>
                              </a:rPr>
                            </m:ctrlPr>
                          </m:sSupPr>
                          <m:e>
                            <m:d>
                              <m:dPr>
                                <m:begChr m:val="["/>
                                <m:endChr m:val="]"/>
                                <m:ctrlPr>
                                  <a:rPr lang="it-IT" sz="1800" i="1">
                                    <a:latin typeface="Cambria Math" panose="02040503050406030204" pitchFamily="18" charset="0"/>
                                  </a:rPr>
                                </m:ctrlPr>
                              </m:dPr>
                              <m:e>
                                <m:r>
                                  <a:rPr lang="it-IT" sz="1800" b="0" i="1" smtClean="0">
                                    <a:latin typeface="Cambria Math" panose="02040503050406030204" pitchFamily="18" charset="0"/>
                                  </a:rPr>
                                  <m:t>𝐴</m:t>
                                </m:r>
                              </m:e>
                            </m:d>
                          </m:e>
                          <m:sup>
                            <m:r>
                              <a:rPr lang="it-IT" sz="1800" b="0" i="1" smtClean="0">
                                <a:latin typeface="Cambria Math" panose="02040503050406030204" pitchFamily="18" charset="0"/>
                              </a:rPr>
                              <m:t>𝑎</m:t>
                            </m:r>
                          </m:sup>
                        </m:sSup>
                        <m:r>
                          <a:rPr lang="it-IT" sz="1800" i="1">
                            <a:latin typeface="Cambria Math" panose="02040503050406030204" pitchFamily="18" charset="0"/>
                          </a:rPr>
                          <m:t>⋅</m:t>
                        </m:r>
                        <m:sSup>
                          <m:sSupPr>
                            <m:ctrlPr>
                              <a:rPr lang="it-IT" sz="1800" i="1">
                                <a:latin typeface="Cambria Math" panose="02040503050406030204" pitchFamily="18" charset="0"/>
                              </a:rPr>
                            </m:ctrlPr>
                          </m:sSupPr>
                          <m:e>
                            <m:d>
                              <m:dPr>
                                <m:begChr m:val="["/>
                                <m:endChr m:val="]"/>
                                <m:ctrlPr>
                                  <a:rPr lang="it-IT" sz="1800" i="1">
                                    <a:latin typeface="Cambria Math" panose="02040503050406030204" pitchFamily="18" charset="0"/>
                                  </a:rPr>
                                </m:ctrlPr>
                              </m:dPr>
                              <m:e>
                                <m:r>
                                  <a:rPr lang="it-IT" sz="1800" b="0" i="1" smtClean="0">
                                    <a:latin typeface="Cambria Math" panose="02040503050406030204" pitchFamily="18" charset="0"/>
                                  </a:rPr>
                                  <m:t>𝐵</m:t>
                                </m:r>
                              </m:e>
                            </m:d>
                          </m:e>
                          <m:sup>
                            <m:r>
                              <a:rPr lang="it-IT" sz="1800" b="0" i="1" smtClean="0">
                                <a:latin typeface="Cambria Math" panose="02040503050406030204" pitchFamily="18" charset="0"/>
                              </a:rPr>
                              <m:t>𝑏</m:t>
                            </m:r>
                          </m:sup>
                        </m:sSup>
                      </m:num>
                      <m:den>
                        <m:sSup>
                          <m:sSupPr>
                            <m:ctrlPr>
                              <a:rPr lang="it-IT" sz="1800" i="1">
                                <a:latin typeface="Cambria Math" panose="02040503050406030204" pitchFamily="18" charset="0"/>
                              </a:rPr>
                            </m:ctrlPr>
                          </m:sSupPr>
                          <m:e>
                            <m:d>
                              <m:dPr>
                                <m:begChr m:val="["/>
                                <m:endChr m:val="]"/>
                                <m:ctrlPr>
                                  <a:rPr lang="it-IT" sz="1800" i="1">
                                    <a:latin typeface="Cambria Math" panose="02040503050406030204" pitchFamily="18" charset="0"/>
                                  </a:rPr>
                                </m:ctrlPr>
                              </m:dPr>
                              <m:e>
                                <m:r>
                                  <a:rPr lang="it-IT" sz="1800" b="0" i="1" smtClean="0">
                                    <a:latin typeface="Cambria Math" panose="02040503050406030204" pitchFamily="18" charset="0"/>
                                  </a:rPr>
                                  <m:t>𝐶</m:t>
                                </m:r>
                              </m:e>
                            </m:d>
                          </m:e>
                          <m:sup>
                            <m:r>
                              <a:rPr lang="it-IT" sz="1800" b="0" i="1" smtClean="0">
                                <a:latin typeface="Cambria Math" panose="02040503050406030204" pitchFamily="18" charset="0"/>
                              </a:rPr>
                              <m:t>𝑐</m:t>
                            </m:r>
                          </m:sup>
                        </m:sSup>
                        <m:r>
                          <a:rPr lang="it-IT" sz="1800" i="1">
                            <a:latin typeface="Cambria Math" panose="02040503050406030204" pitchFamily="18" charset="0"/>
                          </a:rPr>
                          <m:t>⋅</m:t>
                        </m:r>
                        <m:sSup>
                          <m:sSupPr>
                            <m:ctrlPr>
                              <a:rPr lang="it-IT" sz="1800" i="1">
                                <a:latin typeface="Cambria Math" panose="02040503050406030204" pitchFamily="18" charset="0"/>
                              </a:rPr>
                            </m:ctrlPr>
                          </m:sSupPr>
                          <m:e>
                            <m:d>
                              <m:dPr>
                                <m:begChr m:val="["/>
                                <m:endChr m:val="]"/>
                                <m:ctrlPr>
                                  <a:rPr lang="it-IT" sz="1800" i="1">
                                    <a:latin typeface="Cambria Math" panose="02040503050406030204" pitchFamily="18" charset="0"/>
                                  </a:rPr>
                                </m:ctrlPr>
                              </m:dPr>
                              <m:e>
                                <m:r>
                                  <a:rPr lang="it-IT" sz="1800" b="0" i="1" smtClean="0">
                                    <a:latin typeface="Cambria Math" panose="02040503050406030204" pitchFamily="18" charset="0"/>
                                  </a:rPr>
                                  <m:t>𝐷</m:t>
                                </m:r>
                              </m:e>
                            </m:d>
                          </m:e>
                          <m:sup>
                            <m:r>
                              <a:rPr lang="it-IT" sz="1800" b="0" i="1" smtClean="0">
                                <a:latin typeface="Cambria Math" panose="02040503050406030204" pitchFamily="18" charset="0"/>
                              </a:rPr>
                              <m:t>𝑑</m:t>
                            </m:r>
                          </m:sup>
                        </m:sSup>
                      </m:den>
                    </m:f>
                  </m:oMath>
                </a14:m>
                <a:r>
                  <a:rPr lang="it-IT" sz="1800" dirty="0" smtClean="0"/>
                  <a:t>  .</a:t>
                </a:r>
              </a:p>
              <a:p>
                <a:pPr marL="0" indent="0">
                  <a:lnSpc>
                    <a:spcPct val="120000"/>
                  </a:lnSpc>
                  <a:spcBef>
                    <a:spcPts val="0"/>
                  </a:spcBef>
                  <a:spcAft>
                    <a:spcPts val="1800"/>
                  </a:spcAft>
                  <a:buNone/>
                </a:pPr>
                <a:r>
                  <a:rPr lang="it-IT" sz="1800" b="1" dirty="0" smtClean="0"/>
                  <a:t>La costante di equilibrio della reazione inversa è pari all’inverso della costante di equilibrio della reazione diretta.   </a:t>
                </a:r>
                <a:r>
                  <a:rPr lang="it-IT" sz="2400" i="1" dirty="0" err="1" smtClean="0">
                    <a:solidFill>
                      <a:srgbClr val="FF0000"/>
                    </a:solidFill>
                    <a:latin typeface="Cambria" panose="02040503050406030204" pitchFamily="18" charset="0"/>
                    <a:ea typeface="Cambria" panose="02040503050406030204" pitchFamily="18" charset="0"/>
                  </a:rPr>
                  <a:t>K’</a:t>
                </a:r>
                <a:r>
                  <a:rPr lang="it-IT" sz="2400" i="1" baseline="-25000" dirty="0" err="1" smtClean="0">
                    <a:solidFill>
                      <a:srgbClr val="FF0000"/>
                    </a:solidFill>
                    <a:latin typeface="Cambria" panose="02040503050406030204" pitchFamily="18" charset="0"/>
                    <a:ea typeface="Cambria" panose="02040503050406030204" pitchFamily="18" charset="0"/>
                  </a:rPr>
                  <a:t>c</a:t>
                </a:r>
                <a:r>
                  <a:rPr lang="it-IT" sz="2400" i="1" dirty="0" smtClean="0">
                    <a:solidFill>
                      <a:srgbClr val="FF0000"/>
                    </a:solidFill>
                    <a:latin typeface="Cambria" panose="02040503050406030204" pitchFamily="18" charset="0"/>
                    <a:ea typeface="Cambria" panose="02040503050406030204" pitchFamily="18" charset="0"/>
                  </a:rPr>
                  <a:t> = 1/K</a:t>
                </a:r>
                <a:r>
                  <a:rPr lang="it-IT" sz="2400" i="1" baseline="-25000" dirty="0" smtClean="0">
                    <a:solidFill>
                      <a:srgbClr val="FF0000"/>
                    </a:solidFill>
                    <a:latin typeface="Cambria" panose="02040503050406030204" pitchFamily="18" charset="0"/>
                    <a:ea typeface="Cambria" panose="02040503050406030204" pitchFamily="18" charset="0"/>
                  </a:rPr>
                  <a:t>c</a:t>
                </a:r>
              </a:p>
              <a:p>
                <a:pPr marL="0" indent="0">
                  <a:lnSpc>
                    <a:spcPct val="120000"/>
                  </a:lnSpc>
                  <a:spcBef>
                    <a:spcPts val="0"/>
                  </a:spcBef>
                  <a:buNone/>
                </a:pPr>
                <a:r>
                  <a:rPr lang="it-IT" sz="1800" dirty="0" smtClean="0"/>
                  <a:t>Il valore della costante di equilibrio dipende anche dal </a:t>
                </a:r>
                <a:r>
                  <a:rPr lang="it-IT" sz="1800" dirty="0"/>
                  <a:t>bilanciamento della </a:t>
                </a:r>
                <a:r>
                  <a:rPr lang="it-IT" sz="1800" dirty="0" smtClean="0"/>
                  <a:t>reazione. </a:t>
                </a:r>
              </a:p>
              <a:p>
                <a:pPr marL="1162050" indent="-1162050">
                  <a:lnSpc>
                    <a:spcPct val="120000"/>
                  </a:lnSpc>
                  <a:spcBef>
                    <a:spcPts val="0"/>
                  </a:spcBef>
                  <a:spcAft>
                    <a:spcPts val="1800"/>
                  </a:spcAft>
                  <a:buNone/>
                </a:pPr>
                <a:r>
                  <a:rPr lang="it-IT" sz="1800" i="1" dirty="0" smtClean="0"/>
                  <a:t>Ad esempio: la reazione   </a:t>
                </a:r>
                <a14:m>
                  <m:oMath xmlns:m="http://schemas.openxmlformats.org/officeDocument/2006/math">
                    <m:r>
                      <a:rPr lang="it-IT" sz="1800" i="1" smtClean="0">
                        <a:latin typeface="Cambria Math" panose="02040503050406030204" pitchFamily="18" charset="0"/>
                      </a:rPr>
                      <m:t>2</m:t>
                    </m:r>
                    <m:r>
                      <a:rPr lang="it-IT" sz="1800" b="0" i="1" smtClean="0">
                        <a:latin typeface="Cambria Math" panose="02040503050406030204" pitchFamily="18" charset="0"/>
                      </a:rPr>
                      <m:t> </m:t>
                    </m:r>
                    <m:r>
                      <a:rPr lang="it-IT" sz="1800" i="1" smtClean="0">
                        <a:latin typeface="Cambria Math" panose="02040503050406030204" pitchFamily="18" charset="0"/>
                      </a:rPr>
                      <m:t>𝐶</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𝑂</m:t>
                        </m:r>
                      </m:e>
                      <m:sub>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r>
                      <a:rPr lang="it-IT" sz="1800" i="1" smtClean="0">
                        <a:latin typeface="Cambria Math" panose="02040503050406030204" pitchFamily="18" charset="0"/>
                      </a:rPr>
                      <m:t>+</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𝑂</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r>
                      <a:rPr lang="it-IT" sz="1800" i="1" smtClean="0">
                        <a:latin typeface="Cambria Math" panose="02040503050406030204" pitchFamily="18" charset="0"/>
                        <a:ea typeface="Cambria Math" panose="02040503050406030204" pitchFamily="18" charset="0"/>
                      </a:rPr>
                      <m:t>⇌</m:t>
                    </m:r>
                    <m:r>
                      <a:rPr lang="it-IT" sz="1800" i="1" smtClean="0">
                        <a:latin typeface="Cambria Math" panose="02040503050406030204" pitchFamily="18" charset="0"/>
                      </a:rPr>
                      <m:t>2</m:t>
                    </m:r>
                    <m:r>
                      <a:rPr lang="it-IT" sz="1800" b="0" i="1" smtClean="0">
                        <a:latin typeface="Cambria Math" panose="02040503050406030204" pitchFamily="18" charset="0"/>
                      </a:rPr>
                      <m:t> </m:t>
                    </m:r>
                    <m:r>
                      <a:rPr lang="it-IT" sz="1800" i="1" smtClean="0">
                        <a:latin typeface="Cambria Math" panose="02040503050406030204" pitchFamily="18" charset="0"/>
                      </a:rPr>
                      <m:t>𝐶</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𝑂</m:t>
                        </m:r>
                      </m:e>
                      <m:sub>
                        <m:r>
                          <a:rPr lang="it-IT" sz="1800" i="1" smtClean="0">
                            <a:latin typeface="Cambria Math" panose="02040503050406030204" pitchFamily="18" charset="0"/>
                          </a:rPr>
                          <m:t>2</m:t>
                        </m:r>
                        <m:d>
                          <m:dPr>
                            <m:ctrlPr>
                              <a:rPr lang="it-IT" sz="1800" i="1" smtClean="0">
                                <a:latin typeface="Cambria Math" panose="02040503050406030204" pitchFamily="18" charset="0"/>
                              </a:rPr>
                            </m:ctrlPr>
                          </m:dPr>
                          <m:e>
                            <m:r>
                              <a:rPr lang="it-IT" sz="1800" i="1" smtClean="0">
                                <a:latin typeface="Cambria Math" panose="02040503050406030204" pitchFamily="18" charset="0"/>
                              </a:rPr>
                              <m:t>𝑔</m:t>
                            </m:r>
                          </m:e>
                        </m:d>
                      </m:sub>
                    </m:sSub>
                  </m:oMath>
                </a14:m>
                <a:r>
                  <a:rPr lang="it-IT" sz="1800" i="1" dirty="0" smtClean="0"/>
                  <a:t>  ha costante  </a:t>
                </a:r>
                <a14:m>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𝐾</m:t>
                        </m:r>
                      </m:e>
                      <m:sub>
                        <m:r>
                          <a:rPr lang="it-IT" sz="1800" b="0" i="1" smtClean="0">
                            <a:latin typeface="Cambria Math" panose="02040503050406030204" pitchFamily="18" charset="0"/>
                          </a:rPr>
                          <m:t>𝑐</m:t>
                        </m:r>
                      </m:sub>
                    </m:sSub>
                    <m:r>
                      <a:rPr lang="it-IT" sz="1800" i="1" smtClean="0">
                        <a:latin typeface="Cambria Math" panose="02040503050406030204" pitchFamily="18" charset="0"/>
                      </a:rPr>
                      <m:t>=</m:t>
                    </m:r>
                    <m:f>
                      <m:fPr>
                        <m:ctrlPr>
                          <a:rPr lang="it-IT" sz="1800" i="1" smtClean="0">
                            <a:latin typeface="Cambria Math" panose="02040503050406030204" pitchFamily="18" charset="0"/>
                          </a:rPr>
                        </m:ctrlPr>
                      </m:fPr>
                      <m:num>
                        <m:sSup>
                          <m:sSupPr>
                            <m:ctrlPr>
                              <a:rPr lang="it-IT" sz="1800" i="1" smtClean="0">
                                <a:latin typeface="Cambria Math" panose="02040503050406030204" pitchFamily="18" charset="0"/>
                              </a:rPr>
                            </m:ctrlPr>
                          </m:sSupPr>
                          <m:e>
                            <m:d>
                              <m:dPr>
                                <m:begChr m:val="["/>
                                <m:endChr m:val="]"/>
                                <m:ctrlPr>
                                  <a:rPr lang="it-IT" sz="1800" i="1" smtClean="0">
                                    <a:latin typeface="Cambria Math" panose="02040503050406030204" pitchFamily="18" charset="0"/>
                                  </a:rPr>
                                </m:ctrlPr>
                              </m:dPr>
                              <m:e>
                                <m:r>
                                  <a:rPr lang="it-IT" sz="1800" i="1" smtClean="0">
                                    <a:latin typeface="Cambria Math" panose="02040503050406030204" pitchFamily="18" charset="0"/>
                                  </a:rPr>
                                  <m:t>𝐶</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𝑂</m:t>
                                    </m:r>
                                  </m:e>
                                  <m:sub>
                                    <m:r>
                                      <a:rPr lang="it-IT" sz="1800" i="1" smtClean="0">
                                        <a:latin typeface="Cambria Math" panose="02040503050406030204" pitchFamily="18" charset="0"/>
                                      </a:rPr>
                                      <m:t>2</m:t>
                                    </m:r>
                                  </m:sub>
                                </m:sSub>
                              </m:e>
                            </m:d>
                          </m:e>
                          <m:sup>
                            <m:r>
                              <a:rPr lang="it-IT" sz="1800" i="1" smtClean="0">
                                <a:latin typeface="Cambria Math" panose="02040503050406030204" pitchFamily="18" charset="0"/>
                              </a:rPr>
                              <m:t>2</m:t>
                            </m:r>
                          </m:sup>
                        </m:sSup>
                      </m:num>
                      <m:den>
                        <m:sSup>
                          <m:sSupPr>
                            <m:ctrlPr>
                              <a:rPr lang="it-IT" sz="1800" i="1" smtClean="0">
                                <a:latin typeface="Cambria Math" panose="02040503050406030204" pitchFamily="18" charset="0"/>
                              </a:rPr>
                            </m:ctrlPr>
                          </m:sSupPr>
                          <m:e>
                            <m:d>
                              <m:dPr>
                                <m:begChr m:val="["/>
                                <m:endChr m:val="]"/>
                                <m:ctrlPr>
                                  <a:rPr lang="it-IT" sz="1800" i="1" smtClean="0">
                                    <a:latin typeface="Cambria Math" panose="02040503050406030204" pitchFamily="18" charset="0"/>
                                  </a:rPr>
                                </m:ctrlPr>
                              </m:dPr>
                              <m:e>
                                <m:r>
                                  <a:rPr lang="it-IT" sz="1800" i="1" smtClean="0">
                                    <a:latin typeface="Cambria Math" panose="02040503050406030204" pitchFamily="18" charset="0"/>
                                  </a:rPr>
                                  <m:t>𝐶𝑂</m:t>
                                </m:r>
                              </m:e>
                            </m:d>
                          </m:e>
                          <m:sup>
                            <m:r>
                              <a:rPr lang="it-IT" sz="1800" i="1" smtClean="0">
                                <a:latin typeface="Cambria Math" panose="02040503050406030204" pitchFamily="18" charset="0"/>
                              </a:rPr>
                              <m:t>2</m:t>
                            </m:r>
                          </m:sup>
                        </m:sSup>
                        <m:d>
                          <m:dPr>
                            <m:begChr m:val="["/>
                            <m:endChr m:val="]"/>
                            <m:ctrlPr>
                              <a:rPr lang="it-IT" sz="1800" i="1" smtClean="0">
                                <a:latin typeface="Cambria Math" panose="02040503050406030204" pitchFamily="18" charset="0"/>
                              </a:rPr>
                            </m:ctrlPr>
                          </m:dPr>
                          <m:e>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𝑂</m:t>
                                </m:r>
                              </m:e>
                              <m:sub>
                                <m:r>
                                  <a:rPr lang="it-IT" sz="1800" i="1" smtClean="0">
                                    <a:latin typeface="Cambria Math" panose="02040503050406030204" pitchFamily="18" charset="0"/>
                                  </a:rPr>
                                  <m:t>2</m:t>
                                </m:r>
                              </m:sub>
                            </m:sSub>
                          </m:e>
                        </m:d>
                      </m:den>
                    </m:f>
                  </m:oMath>
                </a14:m>
                <a:r>
                  <a:rPr lang="it-IT" sz="1800" i="1" dirty="0" smtClean="0"/>
                  <a:t>  , la reazione   </a:t>
                </a:r>
                <a14:m>
                  <m:oMath xmlns:m="http://schemas.openxmlformats.org/officeDocument/2006/math">
                    <m:r>
                      <a:rPr lang="it-IT" sz="1800" i="1">
                        <a:latin typeface="Cambria Math" panose="02040503050406030204" pitchFamily="18" charset="0"/>
                      </a:rPr>
                      <m:t>𝐶</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d>
                          <m:dPr>
                            <m:ctrlPr>
                              <a:rPr lang="it-IT" sz="1800" i="1">
                                <a:latin typeface="Cambria Math" panose="02040503050406030204" pitchFamily="18" charset="0"/>
                              </a:rPr>
                            </m:ctrlPr>
                          </m:dPr>
                          <m:e>
                            <m:r>
                              <a:rPr lang="it-IT" sz="1800" i="1">
                                <a:latin typeface="Cambria Math" panose="02040503050406030204" pitchFamily="18" charset="0"/>
                              </a:rPr>
                              <m:t>𝑔</m:t>
                            </m:r>
                          </m:e>
                        </m:d>
                      </m:sub>
                    </m:sSub>
                    <m:r>
                      <a:rPr lang="it-IT" sz="1800" i="1">
                        <a:latin typeface="Cambria Math" panose="02040503050406030204" pitchFamily="18" charset="0"/>
                      </a:rPr>
                      <m:t>+</m:t>
                    </m:r>
                    <m:f>
                      <m:fPr>
                        <m:type m:val="skw"/>
                        <m:ctrlPr>
                          <a:rPr lang="it-IT" sz="1800" i="1" smtClean="0">
                            <a:latin typeface="Cambria Math" panose="02040503050406030204" pitchFamily="18" charset="0"/>
                          </a:rPr>
                        </m:ctrlPr>
                      </m:fPr>
                      <m:num>
                        <m:r>
                          <a:rPr lang="it-IT" sz="1800" b="0" i="1" smtClean="0">
                            <a:latin typeface="Cambria Math" panose="02040503050406030204" pitchFamily="18" charset="0"/>
                          </a:rPr>
                          <m:t>1</m:t>
                        </m:r>
                      </m:num>
                      <m:den>
                        <m:r>
                          <a:rPr lang="it-IT" sz="1800" b="0" i="1" smtClean="0">
                            <a:latin typeface="Cambria Math" panose="02040503050406030204" pitchFamily="18" charset="0"/>
                          </a:rPr>
                          <m:t>2</m:t>
                        </m:r>
                      </m:den>
                    </m:f>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d>
                          <m:dPr>
                            <m:ctrlPr>
                              <a:rPr lang="it-IT" sz="1800" i="1">
                                <a:latin typeface="Cambria Math" panose="02040503050406030204" pitchFamily="18" charset="0"/>
                              </a:rPr>
                            </m:ctrlPr>
                          </m:dPr>
                          <m:e>
                            <m:r>
                              <a:rPr lang="it-IT" sz="1800" i="1">
                                <a:latin typeface="Cambria Math" panose="02040503050406030204" pitchFamily="18" charset="0"/>
                              </a:rPr>
                              <m:t>𝑔</m:t>
                            </m:r>
                          </m:e>
                        </m:d>
                      </m:sub>
                    </m:s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rPr>
                      <m:t>𝐶</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d>
                          <m:dPr>
                            <m:ctrlPr>
                              <a:rPr lang="it-IT" sz="1800" i="1">
                                <a:latin typeface="Cambria Math" panose="02040503050406030204" pitchFamily="18" charset="0"/>
                              </a:rPr>
                            </m:ctrlPr>
                          </m:dPr>
                          <m:e>
                            <m:r>
                              <a:rPr lang="it-IT" sz="1800" i="1">
                                <a:latin typeface="Cambria Math" panose="02040503050406030204" pitchFamily="18" charset="0"/>
                              </a:rPr>
                              <m:t>𝑔</m:t>
                            </m:r>
                          </m:e>
                        </m:d>
                      </m:sub>
                    </m:sSub>
                  </m:oMath>
                </a14:m>
                <a:r>
                  <a:rPr lang="it-IT" sz="1800" i="1" dirty="0"/>
                  <a:t>  ha costante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𝐾</m:t>
                        </m:r>
                        <m:r>
                          <a:rPr lang="it-IT" sz="1800" b="0" i="1" smtClean="0">
                            <a:latin typeface="Cambria Math" panose="02040503050406030204" pitchFamily="18" charset="0"/>
                          </a:rPr>
                          <m:t>′</m:t>
                        </m:r>
                      </m:e>
                      <m:sub>
                        <m:r>
                          <a:rPr lang="it-IT" sz="1800" b="0" i="1" smtClean="0">
                            <a:latin typeface="Cambria Math" panose="02040503050406030204" pitchFamily="18" charset="0"/>
                          </a:rPr>
                          <m:t>𝑐</m:t>
                        </m:r>
                      </m:sub>
                    </m:sSub>
                    <m:r>
                      <a:rPr lang="it-IT" sz="1800" i="1">
                        <a:latin typeface="Cambria Math" panose="02040503050406030204" pitchFamily="18" charset="0"/>
                      </a:rPr>
                      <m:t>=</m:t>
                    </m:r>
                    <m:f>
                      <m:fPr>
                        <m:ctrlPr>
                          <a:rPr lang="it-IT" sz="1800" i="1">
                            <a:latin typeface="Cambria Math" panose="02040503050406030204" pitchFamily="18" charset="0"/>
                          </a:rPr>
                        </m:ctrlPr>
                      </m:fPr>
                      <m:num>
                        <m:d>
                          <m:dPr>
                            <m:begChr m:val="["/>
                            <m:endChr m:val="]"/>
                            <m:ctrlPr>
                              <a:rPr lang="it-IT" sz="1800" i="1">
                                <a:latin typeface="Cambria Math" panose="02040503050406030204" pitchFamily="18" charset="0"/>
                              </a:rPr>
                            </m:ctrlPr>
                          </m:dPr>
                          <m:e>
                            <m:r>
                              <a:rPr lang="it-IT" sz="1800" i="1">
                                <a:latin typeface="Cambria Math" panose="02040503050406030204" pitchFamily="18" charset="0"/>
                              </a:rPr>
                              <m:t>𝐶</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e>
                        </m:d>
                      </m:num>
                      <m:den>
                        <m:d>
                          <m:dPr>
                            <m:begChr m:val="["/>
                            <m:endChr m:val="]"/>
                            <m:ctrlPr>
                              <a:rPr lang="it-IT" sz="1800" i="1">
                                <a:latin typeface="Cambria Math" panose="02040503050406030204" pitchFamily="18" charset="0"/>
                              </a:rPr>
                            </m:ctrlPr>
                          </m:dPr>
                          <m:e>
                            <m:r>
                              <a:rPr lang="it-IT" sz="1800" i="1">
                                <a:latin typeface="Cambria Math" panose="02040503050406030204" pitchFamily="18" charset="0"/>
                              </a:rPr>
                              <m:t>𝐶𝑂</m:t>
                            </m:r>
                          </m:e>
                        </m:d>
                        <m:sSup>
                          <m:sSupPr>
                            <m:ctrlPr>
                              <a:rPr lang="it-IT" sz="1800" i="1" smtClean="0">
                                <a:latin typeface="Cambria Math" panose="02040503050406030204" pitchFamily="18" charset="0"/>
                              </a:rPr>
                            </m:ctrlPr>
                          </m:sSupPr>
                          <m:e>
                            <m:d>
                              <m:dPr>
                                <m:begChr m:val="["/>
                                <m:endChr m:val="]"/>
                                <m:ctrlPr>
                                  <a:rPr lang="it-IT" sz="1800" i="1">
                                    <a:latin typeface="Cambria Math" panose="02040503050406030204" pitchFamily="18" charset="0"/>
                                  </a:rPr>
                                </m:ctrlPr>
                              </m:dPr>
                              <m:e>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e>
                            </m:d>
                          </m:e>
                          <m:sup>
                            <m:f>
                              <m:fPr>
                                <m:type m:val="skw"/>
                                <m:ctrlPr>
                                  <a:rPr lang="it-IT" sz="1800" i="1" smtClean="0">
                                    <a:latin typeface="Cambria Math" panose="02040503050406030204" pitchFamily="18" charset="0"/>
                                  </a:rPr>
                                </m:ctrlPr>
                              </m:fPr>
                              <m:num>
                                <m:r>
                                  <a:rPr lang="it-IT" sz="1800" b="0" i="1" smtClean="0">
                                    <a:latin typeface="Cambria Math" panose="02040503050406030204" pitchFamily="18" charset="0"/>
                                  </a:rPr>
                                  <m:t>1</m:t>
                                </m:r>
                              </m:num>
                              <m:den>
                                <m:r>
                                  <a:rPr lang="it-IT" sz="1800" b="0" i="1" smtClean="0">
                                    <a:latin typeface="Cambria Math" panose="02040503050406030204" pitchFamily="18" charset="0"/>
                                  </a:rPr>
                                  <m:t>2</m:t>
                                </m:r>
                              </m:den>
                            </m:f>
                          </m:sup>
                        </m:sSup>
                      </m:den>
                    </m:f>
                  </m:oMath>
                </a14:m>
                <a:r>
                  <a:rPr lang="it-IT" sz="1800" i="1" dirty="0" smtClean="0"/>
                  <a:t> .</a:t>
                </a:r>
                <a:r>
                  <a:rPr lang="it-IT" sz="1800" i="1" dirty="0"/>
                  <a:t> </a:t>
                </a:r>
                <a:r>
                  <a:rPr lang="it-IT" sz="1800" i="1" dirty="0" smtClean="0"/>
                  <a:t>La costante della prima reazione è quindi pari al quadrato della seconda costante:    </a:t>
                </a:r>
                <a14:m>
                  <m:oMath xmlns:m="http://schemas.openxmlformats.org/officeDocument/2006/math">
                    <m:sSub>
                      <m:sSubPr>
                        <m:ctrlPr>
                          <a:rPr lang="it-IT" sz="2400" i="1" smtClean="0">
                            <a:solidFill>
                              <a:srgbClr val="FF0000"/>
                            </a:solidFill>
                            <a:latin typeface="Cambria Math" panose="02040503050406030204" pitchFamily="18" charset="0"/>
                          </a:rPr>
                        </m:ctrlPr>
                      </m:sSubPr>
                      <m:e>
                        <m:r>
                          <a:rPr lang="it-IT" sz="2400" i="1" smtClean="0">
                            <a:solidFill>
                              <a:srgbClr val="FF0000"/>
                            </a:solidFill>
                            <a:latin typeface="Cambria Math" panose="02040503050406030204" pitchFamily="18" charset="0"/>
                          </a:rPr>
                          <m:t>𝐾</m:t>
                        </m:r>
                      </m:e>
                      <m:sub>
                        <m:r>
                          <a:rPr lang="it-IT" sz="2400" i="1" smtClean="0">
                            <a:solidFill>
                              <a:srgbClr val="FF0000"/>
                            </a:solidFill>
                            <a:latin typeface="Cambria Math" panose="02040503050406030204" pitchFamily="18" charset="0"/>
                          </a:rPr>
                          <m:t>𝑐</m:t>
                        </m:r>
                      </m:sub>
                    </m:sSub>
                    <m:r>
                      <a:rPr lang="it-IT" sz="2400" i="1" smtClean="0">
                        <a:solidFill>
                          <a:srgbClr val="FF0000"/>
                        </a:solidFill>
                        <a:latin typeface="Cambria Math" panose="02040503050406030204" pitchFamily="18" charset="0"/>
                      </a:rPr>
                      <m:t>=</m:t>
                    </m:r>
                    <m:sSup>
                      <m:sSupPr>
                        <m:ctrlPr>
                          <a:rPr lang="it-IT" sz="2400" i="1" smtClean="0">
                            <a:solidFill>
                              <a:srgbClr val="FF0000"/>
                            </a:solidFill>
                            <a:latin typeface="Cambria Math" panose="02040503050406030204" pitchFamily="18" charset="0"/>
                          </a:rPr>
                        </m:ctrlPr>
                      </m:sSupPr>
                      <m:e>
                        <m:d>
                          <m:dPr>
                            <m:ctrlPr>
                              <a:rPr lang="it-IT" sz="2400" i="1" smtClean="0">
                                <a:solidFill>
                                  <a:srgbClr val="FF0000"/>
                                </a:solidFill>
                                <a:latin typeface="Cambria Math" panose="02040503050406030204" pitchFamily="18" charset="0"/>
                              </a:rPr>
                            </m:ctrlPr>
                          </m:dPr>
                          <m:e>
                            <m:sSubSup>
                              <m:sSubSupPr>
                                <m:ctrlPr>
                                  <a:rPr lang="it-IT" sz="2400" i="1" smtClean="0">
                                    <a:solidFill>
                                      <a:srgbClr val="FF0000"/>
                                    </a:solidFill>
                                    <a:latin typeface="Cambria Math" panose="02040503050406030204" pitchFamily="18" charset="0"/>
                                  </a:rPr>
                                </m:ctrlPr>
                              </m:sSubSupPr>
                              <m:e>
                                <m:r>
                                  <a:rPr lang="it-IT" sz="2400" i="1" smtClean="0">
                                    <a:solidFill>
                                      <a:srgbClr val="FF0000"/>
                                    </a:solidFill>
                                    <a:latin typeface="Cambria Math" panose="02040503050406030204" pitchFamily="18" charset="0"/>
                                  </a:rPr>
                                  <m:t>𝐾</m:t>
                                </m:r>
                              </m:e>
                              <m:sub>
                                <m:r>
                                  <a:rPr lang="it-IT" sz="2400" i="1" smtClean="0">
                                    <a:solidFill>
                                      <a:srgbClr val="FF0000"/>
                                    </a:solidFill>
                                    <a:latin typeface="Cambria Math" panose="02040503050406030204" pitchFamily="18" charset="0"/>
                                  </a:rPr>
                                  <m:t>𝑐</m:t>
                                </m:r>
                              </m:sub>
                              <m:sup>
                                <m:r>
                                  <a:rPr lang="it-IT" sz="2400" i="1" smtClean="0">
                                    <a:solidFill>
                                      <a:srgbClr val="FF0000"/>
                                    </a:solidFill>
                                    <a:latin typeface="Cambria Math" panose="02040503050406030204" pitchFamily="18" charset="0"/>
                                  </a:rPr>
                                  <m:t>′</m:t>
                                </m:r>
                              </m:sup>
                            </m:sSubSup>
                          </m:e>
                        </m:d>
                      </m:e>
                      <m:sup>
                        <m:r>
                          <a:rPr lang="it-IT" sz="2400" i="1" smtClean="0">
                            <a:solidFill>
                              <a:srgbClr val="FF0000"/>
                            </a:solidFill>
                            <a:latin typeface="Cambria Math" panose="02040503050406030204" pitchFamily="18" charset="0"/>
                          </a:rPr>
                          <m:t>2</m:t>
                        </m:r>
                      </m:sup>
                    </m:sSup>
                  </m:oMath>
                </a14:m>
                <a:endParaRPr lang="it-IT" sz="1800" i="1" dirty="0" smtClean="0"/>
              </a:p>
              <a:p>
                <a:pPr marL="0" indent="0">
                  <a:lnSpc>
                    <a:spcPct val="120000"/>
                  </a:lnSpc>
                  <a:spcBef>
                    <a:spcPts val="0"/>
                  </a:spcBef>
                  <a:buNone/>
                </a:pPr>
                <a:r>
                  <a:rPr lang="it-IT" sz="1800" b="1" dirty="0" smtClean="0"/>
                  <a:t>In generale, è possibile calcolare costanti di equilibrio di reazioni che siano la somma o la sottrazione di altre reazioni, moltiplicando o dividendo le costanti di equilibrio, rispettivamente.</a:t>
                </a:r>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481850" y="795247"/>
                <a:ext cx="8106337" cy="974768"/>
              </a:xfrm>
              <a:prstGeom prst="rect">
                <a:avLst/>
              </a:prstGeom>
              <a:blipFill>
                <a:blip r:embed="rId2"/>
                <a:stretch>
                  <a:fillRect l="-602" r="-2857" b="-511250"/>
                </a:stretch>
              </a:blipFill>
            </p:spPr>
            <p:txBody>
              <a:bodyPr/>
              <a:lstStyle/>
              <a:p>
                <a:r>
                  <a:rPr lang="it-IT">
                    <a:noFill/>
                  </a:rPr>
                  <a:t> </a:t>
                </a:r>
              </a:p>
            </p:txBody>
          </p:sp>
        </mc:Fallback>
      </mc:AlternateContent>
      <p:sp>
        <p:nvSpPr>
          <p:cNvPr id="2" name="Title 1"/>
          <p:cNvSpPr>
            <a:spLocks noGrp="1"/>
          </p:cNvSpPr>
          <p:nvPr>
            <p:ph type="title"/>
          </p:nvPr>
        </p:nvSpPr>
        <p:spPr>
          <a:xfrm>
            <a:off x="517710" y="184785"/>
            <a:ext cx="8070477" cy="809251"/>
          </a:xfrm>
        </p:spPr>
        <p:txBody>
          <a:bodyPr>
            <a:normAutofit fontScale="90000"/>
          </a:bodyPr>
          <a:lstStyle/>
          <a:p>
            <a:r>
              <a:rPr lang="it-IT" sz="3200" dirty="0" smtClean="0">
                <a:solidFill>
                  <a:srgbClr val="0070C0"/>
                </a:solidFill>
              </a:rPr>
              <a:t>Relazione tra costanti di equilibrio di reazioni diverse</a:t>
            </a:r>
            <a:endParaRPr lang="it-IT" sz="3200" dirty="0">
              <a:solidFill>
                <a:srgbClr val="0070C0"/>
              </a:solidFill>
            </a:endParaRPr>
          </a:p>
        </p:txBody>
      </p:sp>
    </p:spTree>
    <p:extLst>
      <p:ext uri="{BB962C8B-B14F-4D97-AF65-F5344CB8AC3E}">
        <p14:creationId xmlns:p14="http://schemas.microsoft.com/office/powerpoint/2010/main" val="174640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13239</TotalTime>
  <Words>2315</Words>
  <Application>Microsoft Office PowerPoint</Application>
  <PresentationFormat>Presentazione su schermo (4:3)</PresentationFormat>
  <Paragraphs>229</Paragraphs>
  <Slides>26</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Arial</vt:lpstr>
      <vt:lpstr>Calibri</vt:lpstr>
      <vt:lpstr>Calibri Light</vt:lpstr>
      <vt:lpstr>Cambria</vt:lpstr>
      <vt:lpstr>Cambria Math</vt:lpstr>
      <vt:lpstr>Symbol</vt:lpstr>
      <vt:lpstr>Wingdings</vt:lpstr>
      <vt:lpstr>Office Theme</vt:lpstr>
      <vt:lpstr>Reazioni reversibili ed equilibrio dinamico</vt:lpstr>
      <vt:lpstr>Reazioni reversibili ed equilibrio dinamico</vt:lpstr>
      <vt:lpstr>Quando si raggiunge il punto di equilibrio?</vt:lpstr>
      <vt:lpstr>Legge di azione di massa</vt:lpstr>
      <vt:lpstr>Presentazione standard di PowerPoint</vt:lpstr>
      <vt:lpstr>Presentazione standard di PowerPoint</vt:lpstr>
      <vt:lpstr>Presentazione standard di PowerPoint</vt:lpstr>
      <vt:lpstr>Presentazione standard di PowerPoint</vt:lpstr>
      <vt:lpstr>Relazione tra costanti di equilibrio di reazioni diverse</vt:lpstr>
      <vt:lpstr>Presentazione standard di PowerPoint</vt:lpstr>
      <vt:lpstr>Quoziente di reazione</vt:lpstr>
      <vt:lpstr>Perturbazione di un sistema all’equilibrio</vt:lpstr>
      <vt:lpstr>Principio di Le Châtelier</vt:lpstr>
      <vt:lpstr>Presentazione standard di PowerPoint</vt:lpstr>
      <vt:lpstr>Variazione della costante con la temperatura</vt:lpstr>
      <vt:lpstr>Presentazione standard di PowerPoint</vt:lpstr>
      <vt:lpstr>Presentazione standard di PowerPoint</vt:lpstr>
      <vt:lpstr>Presentazione standard di PowerPoint</vt:lpstr>
      <vt:lpstr>Presentazione standard di PowerPoint</vt:lpstr>
      <vt:lpstr>Equilibri eterogenei</vt:lpstr>
      <vt:lpstr>Presentazione standard di PowerPoint</vt:lpstr>
      <vt:lpstr>Presentazione standard di PowerPoint</vt:lpstr>
      <vt:lpstr>Presentazione standard di PowerPoint</vt:lpstr>
      <vt:lpstr>Utilizzo della tabella ICE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983</cp:revision>
  <cp:lastPrinted>2020-11-13T15:50:15Z</cp:lastPrinted>
  <dcterms:created xsi:type="dcterms:W3CDTF">2020-07-11T12:16:55Z</dcterms:created>
  <dcterms:modified xsi:type="dcterms:W3CDTF">2024-11-16T07:47:10Z</dcterms:modified>
</cp:coreProperties>
</file>