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56"/>
  </p:notesMasterIdLst>
  <p:sldIdLst>
    <p:sldId id="256" r:id="rId5"/>
    <p:sldId id="326" r:id="rId6"/>
    <p:sldId id="257" r:id="rId7"/>
    <p:sldId id="327" r:id="rId8"/>
    <p:sldId id="328" r:id="rId9"/>
    <p:sldId id="332" r:id="rId10"/>
    <p:sldId id="329" r:id="rId11"/>
    <p:sldId id="260" r:id="rId12"/>
    <p:sldId id="263" r:id="rId13"/>
    <p:sldId id="264" r:id="rId14"/>
    <p:sldId id="325" r:id="rId15"/>
    <p:sldId id="665" r:id="rId16"/>
    <p:sldId id="265" r:id="rId17"/>
    <p:sldId id="330" r:id="rId18"/>
    <p:sldId id="331" r:id="rId19"/>
    <p:sldId id="267" r:id="rId20"/>
    <p:sldId id="268" r:id="rId21"/>
    <p:sldId id="269" r:id="rId22"/>
    <p:sldId id="666" r:id="rId23"/>
    <p:sldId id="270" r:id="rId24"/>
    <p:sldId id="333" r:id="rId25"/>
    <p:sldId id="275" r:id="rId26"/>
    <p:sldId id="276" r:id="rId27"/>
    <p:sldId id="338" r:id="rId28"/>
    <p:sldId id="277" r:id="rId29"/>
    <p:sldId id="339" r:id="rId30"/>
    <p:sldId id="278" r:id="rId31"/>
    <p:sldId id="279" r:id="rId32"/>
    <p:sldId id="280" r:id="rId33"/>
    <p:sldId id="282" r:id="rId34"/>
    <p:sldId id="281" r:id="rId35"/>
    <p:sldId id="284" r:id="rId36"/>
    <p:sldId id="286" r:id="rId37"/>
    <p:sldId id="287" r:id="rId38"/>
    <p:sldId id="289" r:id="rId39"/>
    <p:sldId id="291" r:id="rId40"/>
    <p:sldId id="299" r:id="rId41"/>
    <p:sldId id="300" r:id="rId42"/>
    <p:sldId id="301" r:id="rId43"/>
    <p:sldId id="283" r:id="rId44"/>
    <p:sldId id="341" r:id="rId45"/>
    <p:sldId id="302" r:id="rId46"/>
    <p:sldId id="303" r:id="rId47"/>
    <p:sldId id="304" r:id="rId48"/>
    <p:sldId id="306" r:id="rId49"/>
    <p:sldId id="259" r:id="rId50"/>
    <p:sldId id="657" r:id="rId51"/>
    <p:sldId id="658" r:id="rId52"/>
    <p:sldId id="660" r:id="rId53"/>
    <p:sldId id="346" r:id="rId54"/>
    <p:sldId id="661" r:id="rId5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62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/>
    <p:restoredTop sz="94648"/>
  </p:normalViewPr>
  <p:slideViewPr>
    <p:cSldViewPr>
      <p:cViewPr varScale="1">
        <p:scale>
          <a:sx n="117" d="100"/>
          <a:sy n="117" d="100"/>
        </p:scale>
        <p:origin x="1648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30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32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33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39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40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43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75A1DA5-D541-0373-0A8A-377B06AEA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F8964-51C1-1F1A-88D5-8A2CF5A4D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7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06C925-0D9B-7E68-6504-CEFB29B24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EF6323-EE41-DAA3-E569-8697EBB44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7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802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803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6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microsoft.com/office/2007/relationships/hdphoto" Target="../media/hdphoto2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microsoft.com/office/2007/relationships/hdphoto" Target="../media/hdphoto28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3" descr="0721.gif">
            <a:extLst>
              <a:ext uri="{FF2B5EF4-FFF2-40B4-BE49-F238E27FC236}">
                <a16:creationId xmlns:a16="http://schemas.microsoft.com/office/drawing/2014/main" id="{7C4E09BB-3889-E7CB-D81D-26CCB5B516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8837" r="6669" b="13740"/>
          <a:stretch/>
        </p:blipFill>
        <p:spPr>
          <a:xfrm>
            <a:off x="12031" y="0"/>
            <a:ext cx="9131969" cy="5517232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3D66C2-399C-6FC7-A79D-EF6EE3E22F9F}"/>
              </a:ext>
            </a:extLst>
          </p:cNvPr>
          <p:cNvSpPr txBox="1"/>
          <p:nvPr/>
        </p:nvSpPr>
        <p:spPr>
          <a:xfrm>
            <a:off x="1941684" y="978036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TRAPEZOIDE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4D928EBE-2ED6-1167-1748-79D13F89AF1F}"/>
              </a:ext>
            </a:extLst>
          </p:cNvPr>
          <p:cNvSpPr/>
          <p:nvPr/>
        </p:nvSpPr>
        <p:spPr bwMode="auto">
          <a:xfrm>
            <a:off x="2843809" y="1052736"/>
            <a:ext cx="216024" cy="81433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214D3-90CC-0765-7C87-D4CCBE2A59DA}"/>
              </a:ext>
            </a:extLst>
          </p:cNvPr>
          <p:cNvSpPr txBox="1"/>
          <p:nvPr/>
        </p:nvSpPr>
        <p:spPr>
          <a:xfrm>
            <a:off x="2047963" y="1144628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CONOIDE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B09F3E5E-2022-7558-5E7B-C013084A0321}"/>
              </a:ext>
            </a:extLst>
          </p:cNvPr>
          <p:cNvSpPr/>
          <p:nvPr/>
        </p:nvSpPr>
        <p:spPr bwMode="auto">
          <a:xfrm>
            <a:off x="2745498" y="1196172"/>
            <a:ext cx="530358" cy="9143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593775"/>
            <a:ext cx="8064896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</a:t>
            </a: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(GLENO-OMERALE)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5616" y="1196752"/>
            <a:ext cx="756084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</a:t>
            </a: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SCAPOLO-OMERALE </a:t>
            </a:r>
          </a:p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( GLENO –OMERALE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3" descr="0722.gif">
            <a:extLst>
              <a:ext uri="{FF2B5EF4-FFF2-40B4-BE49-F238E27FC236}">
                <a16:creationId xmlns:a16="http://schemas.microsoft.com/office/drawing/2014/main" id="{ED109A0F-3080-1B34-2E25-864619ADF9C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502" r="8853" b="17744"/>
          <a:stretch/>
        </p:blipFill>
        <p:spPr>
          <a:xfrm>
            <a:off x="1403648" y="-14401"/>
            <a:ext cx="6408712" cy="68202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11/12/24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11/12/24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Legamento TRASVERSO del CARPO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8072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3898" y="82025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egnaposto contenuto 3" descr="0113.gif">
            <a:extLst>
              <a:ext uri="{FF2B5EF4-FFF2-40B4-BE49-F238E27FC236}">
                <a16:creationId xmlns:a16="http://schemas.microsoft.com/office/drawing/2014/main" id="{0F070A24-C013-3354-ADB7-CA603342CB5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697" r="4878" b="2971"/>
          <a:stretch/>
        </p:blipFill>
        <p:spPr>
          <a:xfrm>
            <a:off x="2466020" y="0"/>
            <a:ext cx="4211960" cy="684443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egnaposto contenuto 3" descr="0114.gif">
            <a:extLst>
              <a:ext uri="{FF2B5EF4-FFF2-40B4-BE49-F238E27FC236}">
                <a16:creationId xmlns:a16="http://schemas.microsoft.com/office/drawing/2014/main" id="{284465BB-C472-20F7-6D8D-E64757474BB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3613" r="2908"/>
          <a:stretch/>
        </p:blipFill>
        <p:spPr>
          <a:xfrm>
            <a:off x="2555776" y="0"/>
            <a:ext cx="3707904" cy="686494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3" descr="0117.gif">
            <a:extLst>
              <a:ext uri="{FF2B5EF4-FFF2-40B4-BE49-F238E27FC236}">
                <a16:creationId xmlns:a16="http://schemas.microsoft.com/office/drawing/2014/main" id="{2E02FF38-737E-ED7C-F65C-F0E12CF94C4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497" r="2145" b="7065"/>
          <a:stretch/>
        </p:blipFill>
        <p:spPr>
          <a:xfrm>
            <a:off x="1403648" y="0"/>
            <a:ext cx="6336704" cy="688530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3" descr="0118.gif">
            <a:extLst>
              <a:ext uri="{FF2B5EF4-FFF2-40B4-BE49-F238E27FC236}">
                <a16:creationId xmlns:a16="http://schemas.microsoft.com/office/drawing/2014/main" id="{0182E056-E66C-2779-F62F-A75F9F55ECC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2901" b="7829"/>
          <a:stretch/>
        </p:blipFill>
        <p:spPr>
          <a:xfrm>
            <a:off x="1115616" y="-14401"/>
            <a:ext cx="6840760" cy="684623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507412" cy="5068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CORACO-CLAVICOLARE: ARTRODIA 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LEGAMENTI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13422</TotalTime>
  <Words>1135</Words>
  <Application>Microsoft Macintosh PowerPoint</Application>
  <PresentationFormat>Presentazione su schermo (4:3)</PresentationFormat>
  <Paragraphs>249</Paragraphs>
  <Slides>51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51</vt:i4>
      </vt:variant>
    </vt:vector>
  </HeadingPairs>
  <TitlesOfParts>
    <vt:vector size="66" baseType="lpstr">
      <vt:lpstr>Arial</vt:lpstr>
      <vt:lpstr>Arial Black</vt:lpstr>
      <vt:lpstr>Calibri</vt:lpstr>
      <vt:lpstr>Comic Sans MS</vt:lpstr>
      <vt:lpstr>Copperplate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ARTICOLAZIONI  CORACO-CLAVICOLARE e  ACROMIO-CLAVICOLARE</vt:lpstr>
      <vt:lpstr>Presentazione standard di PowerPoint</vt:lpstr>
      <vt:lpstr>ARTICOLAZIONE STERNO-CLAVICOLARE</vt:lpstr>
      <vt:lpstr>Presentazione standard di PowerPoint</vt:lpstr>
      <vt:lpstr>Presentazione standard di PowerPoint</vt:lpstr>
      <vt:lpstr>ARTICOLAZIONE SCAPOLO  (GLENO-OMERALE)</vt:lpstr>
      <vt:lpstr>ARTICOLAZIONE SCAPOLO-OMERALE:  CAPI ARTICOLARI</vt:lpstr>
      <vt:lpstr>Presentazione standard di PowerPoint</vt:lpstr>
      <vt:lpstr>Presentazione standard di PowerPoint</vt:lpstr>
      <vt:lpstr>MUSCOLI ARTO SUPERIORE</vt:lpstr>
      <vt:lpstr>MUSCOLI CHE AGISCONO SUL COMPLESSO ARTICOLARE DELLA SPALLA</vt:lpstr>
      <vt:lpstr>Presentazione standard di PowerPoint</vt:lpstr>
      <vt:lpstr>MM. SOPRA- e SOTTOSPINATO GRANDE e PICCOLO ROTONDO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M. BICIPITE BRACHIALE</vt:lpstr>
      <vt:lpstr>MM. CORACOBRACHIALE e BRACHIALE</vt:lpstr>
      <vt:lpstr>M. TRICIPITE BRACHIALE e ANCONEO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372</cp:revision>
  <cp:lastPrinted>1601-01-01T00:00:00Z</cp:lastPrinted>
  <dcterms:created xsi:type="dcterms:W3CDTF">2000-11-22T09:35:33Z</dcterms:created>
  <dcterms:modified xsi:type="dcterms:W3CDTF">2024-11-12T17:32:59Z</dcterms:modified>
</cp:coreProperties>
</file>