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8" r:id="rId3"/>
  </p:sldMasterIdLst>
  <p:notesMasterIdLst>
    <p:notesMasterId r:id="rId24"/>
  </p:notesMasterIdLst>
  <p:sldIdLst>
    <p:sldId id="256" r:id="rId4"/>
    <p:sldId id="258" r:id="rId5"/>
    <p:sldId id="261" r:id="rId6"/>
    <p:sldId id="312" r:id="rId7"/>
    <p:sldId id="263" r:id="rId8"/>
    <p:sldId id="267" r:id="rId9"/>
    <p:sldId id="311" r:id="rId10"/>
    <p:sldId id="265" r:id="rId11"/>
    <p:sldId id="266" r:id="rId12"/>
    <p:sldId id="270" r:id="rId13"/>
    <p:sldId id="308" r:id="rId14"/>
    <p:sldId id="309" r:id="rId15"/>
    <p:sldId id="306" r:id="rId16"/>
    <p:sldId id="305" r:id="rId17"/>
    <p:sldId id="271" r:id="rId18"/>
    <p:sldId id="272" r:id="rId19"/>
    <p:sldId id="304" r:id="rId20"/>
    <p:sldId id="277" r:id="rId21"/>
    <p:sldId id="269" r:id="rId22"/>
    <p:sldId id="296" r:id="rId2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568" autoAdjust="0"/>
    <p:restoredTop sz="94648"/>
  </p:normalViewPr>
  <p:slideViewPr>
    <p:cSldViewPr>
      <p:cViewPr varScale="1">
        <p:scale>
          <a:sx n="117" d="100"/>
          <a:sy n="117" d="100"/>
        </p:scale>
        <p:origin x="171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48EF591-CCDB-4E89-AE7E-1C082B013EA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1985CC-EBE7-4A8A-9893-69284454195A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6830A-B18F-484A-A4B0-58DDA729E616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55082-D667-45F8-892E-BC4238616BAC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542DC8-2B69-4774-9B75-7CF2153772A2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21A47-D7DC-4D82-8F12-603A51C04B7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9EFEC1-C240-45AD-900F-3173EC2CBEC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3B884-203D-4E9C-97EA-AC5C28B2BE55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1400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A16610-0A60-4D59-9E12-9A17A5F7D29A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64E08B-55DD-4228-80EB-EC91A0F7AEE3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CCE02-75B3-4705-8397-142DE06C5881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94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85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13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166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29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DB9AB-4295-4D03-B11D-1C9152CED1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407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BB2223-73EE-4B8A-ACF0-F2742549B5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723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75C93D-3DB4-4420-8ED4-FBF1A01134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685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98E410-4126-46FB-A1A2-98613DF544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614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E97E99-40CB-4C8C-A277-EE663A8039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60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3D817F-5DCB-48DE-B52E-287A451458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2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049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A26977-2B47-41E3-8999-DB2C52625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673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92BE62-F82F-4A9B-9622-62B873D4B1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107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F52E58-8F83-4EEE-92CC-22D51CC812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53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0C3C45-A615-484D-B286-B612566A5C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506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53250" y="762000"/>
            <a:ext cx="2108200" cy="54149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172200" cy="541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98BDE2-3895-4342-8E48-BE866782C1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79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779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6563574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36504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4375799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0102823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78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5663642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7163818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450396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6316605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2463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0788968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902978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69341145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86033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12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6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43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4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07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72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7761288" y="1465263"/>
            <a:ext cx="16900526" cy="10780712"/>
            <a:chOff x="-4889" y="923"/>
            <a:chExt cx="10646" cy="6791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2061" y="1707"/>
              <a:ext cx="3696" cy="2610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-4889" y="923"/>
              <a:ext cx="8471" cy="6791"/>
            </a:xfrm>
            <a:custGeom>
              <a:avLst/>
              <a:gdLst>
                <a:gd name="G0" fmla="sin 10800 18390083"/>
                <a:gd name="G1" fmla="+- G0 10800 0"/>
                <a:gd name="G2" fmla="cos 10800 18390083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174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3813" y="762000"/>
            <a:ext cx="776763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/>
        </p:nvSpPr>
        <p:spPr bwMode="auto">
          <a:xfrm>
            <a:off x="685800" y="34290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it-IT"/>
              <a:t>Fate clic per aggiungere testo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fld id="{6588E05A-484E-4BAF-B5A1-77B991E68C8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ctr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756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PARETI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ADDOMINALI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470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24" y="599030"/>
            <a:ext cx="8028384" cy="62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43578" y="976940"/>
            <a:ext cx="8456845" cy="4904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228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85698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36398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152750" y="145059"/>
            <a:ext cx="2838500" cy="618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5636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484DA-5A3A-774C-9E31-75EDBFE0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92896"/>
            <a:ext cx="7767638" cy="11382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STRUTTURE FIBROSE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PARETE ADDOMINALE 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ANTERO-LATERALE</a:t>
            </a:r>
          </a:p>
        </p:txBody>
      </p:sp>
    </p:spTree>
    <p:extLst>
      <p:ext uri="{BB962C8B-B14F-4D97-AF65-F5344CB8AC3E}">
        <p14:creationId xmlns:p14="http://schemas.microsoft.com/office/powerpoint/2010/main" val="250906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</a:rPr>
              <a:t>APONEUROSI DEI MUSCOLI 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VANNO A  COSTITUIRE INFERIORMENTE IL CANALE INGUINALE CHE, NEL MASCHIO, COSTITUISCE IL TRAGITTO PER LA DISCESA DEL TESTICOLO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A4C89CF-3D65-403A-ACA6-7616F7E5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7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ANTERIORE: VEDUTA “ INTERNA “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7113"/>
            <a:ext cx="6172200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776864" cy="5328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449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663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POSTERIORE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ANTERO-LATERALE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204" y="-2726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CANALE e TRAGITTO INGUINALE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850097"/>
            <a:ext cx="6066656" cy="60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43408"/>
            <a:ext cx="813690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 POSTERIORE 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0829"/>
            <a:ext cx="8496944" cy="63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73977" y="875992"/>
            <a:ext cx="8596047" cy="48092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F648C07-146E-2C4E-818B-3A56C218029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  <a:endParaRPr lang="it-IT" altLang="it-IT" sz="3200" kern="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57811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496944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Notevole rilevanza è pure rivestita dai sistemi fasciali costituiti dai muscoli coinvolti nella sua costituzione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465297"/>
            <a:ext cx="7257400" cy="59807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9DD68A0-9BB3-F246-8E18-F86B3D0E5A99}"/>
              </a:ext>
            </a:extLst>
          </p:cNvPr>
          <p:cNvSpPr txBox="1">
            <a:spLocks noChangeArrowheads="1"/>
          </p:cNvSpPr>
          <p:nvPr/>
        </p:nvSpPr>
        <p:spPr>
          <a:xfrm>
            <a:off x="758712" y="-315416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</a:p>
        </p:txBody>
      </p:sp>
    </p:spTree>
    <p:extLst>
      <p:ext uri="{BB962C8B-B14F-4D97-AF65-F5344CB8AC3E}">
        <p14:creationId xmlns:p14="http://schemas.microsoft.com/office/powerpoint/2010/main" val="16415659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003281" y="606893"/>
            <a:ext cx="7137439" cy="5456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3093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76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423</Words>
  <Application>Microsoft Macintosh PowerPoint</Application>
  <PresentationFormat>Presentazione su schermo (4:3)</PresentationFormat>
  <Paragraphs>46</Paragraphs>
  <Slides>20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Arial</vt:lpstr>
      <vt:lpstr>Arial Black</vt:lpstr>
      <vt:lpstr>Arial Rounded MT Bold</vt:lpstr>
      <vt:lpstr>Chalkboard SE</vt:lpstr>
      <vt:lpstr>Copperplate Gothic Bold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PARETI ADDOMINALI</vt:lpstr>
      <vt:lpstr>MUSCOLI REGIONE ADDOMINALE</vt:lpstr>
      <vt:lpstr>PARETE  POSTERIORE  DELL’ ADDOME</vt:lpstr>
      <vt:lpstr>Presentazione standard di PowerPoint</vt:lpstr>
      <vt:lpstr>MUSCOLI ADDOMINALI  PARETE ANTERO-LATERALE</vt:lpstr>
      <vt:lpstr>Presentazione standard di PowerPoint</vt:lpstr>
      <vt:lpstr>Presentazione standard di PowerPoint</vt:lpstr>
      <vt:lpstr>MM. RETTO ADDOMINALE  ed OBLIQUO ESTERNO</vt:lpstr>
      <vt:lpstr>M. OBLIQUO INTERNO</vt:lpstr>
      <vt:lpstr>M. TRASVERSO DELL’ ADDOME</vt:lpstr>
      <vt:lpstr>Presentazione standard di PowerPoint</vt:lpstr>
      <vt:lpstr>Presentazione standard di PowerPoint</vt:lpstr>
      <vt:lpstr>Presentazione standard di PowerPoint</vt:lpstr>
      <vt:lpstr>STRUTTURE FIBROSE DELLA PARETE ADDOMINALE  ANTERO-LATERALE</vt:lpstr>
      <vt:lpstr>APONEUROSI DEI MUSCOLI ANTERO-LATERALI DELL’ ADDOME</vt:lpstr>
      <vt:lpstr>GUAINE DELLA PARETE ADDOMINALE ANTERO-LATERALE</vt:lpstr>
      <vt:lpstr>Presentazione standard di PowerPoint</vt:lpstr>
      <vt:lpstr>PARETE ADDOMINALE ANTERIORE: VEDUTA “ INTERNA “</vt:lpstr>
      <vt:lpstr>Presentazione standard di PowerPoint</vt:lpstr>
      <vt:lpstr>CANALE e TRAGITTO INGUINALE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MUSCOLI SPINOAPPENDICOLARI (2) STRATO PROFONDO (ossia L’ INTERMEDIO DEL DORSO)</dc:title>
  <dc:creator>Vittorio Grill</dc:creator>
  <cp:lastModifiedBy>Utente di Microsoft Office</cp:lastModifiedBy>
  <cp:revision>156</cp:revision>
  <cp:lastPrinted>1601-01-01T00:00:00Z</cp:lastPrinted>
  <dcterms:created xsi:type="dcterms:W3CDTF">2000-11-22T20:54:46Z</dcterms:created>
  <dcterms:modified xsi:type="dcterms:W3CDTF">2024-11-14T15:52:00Z</dcterms:modified>
</cp:coreProperties>
</file>