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1.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12.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7"/>
  </p:notesMasterIdLst>
  <p:sldIdLst>
    <p:sldId id="274" r:id="rId2"/>
    <p:sldId id="618" r:id="rId3"/>
    <p:sldId id="621" r:id="rId4"/>
    <p:sldId id="622" r:id="rId5"/>
    <p:sldId id="431" r:id="rId6"/>
    <p:sldId id="554" r:id="rId7"/>
    <p:sldId id="624" r:id="rId8"/>
    <p:sldId id="623" r:id="rId9"/>
    <p:sldId id="664" r:id="rId10"/>
    <p:sldId id="587" r:id="rId11"/>
    <p:sldId id="276" r:id="rId12"/>
    <p:sldId id="673" r:id="rId13"/>
    <p:sldId id="277" r:id="rId14"/>
    <p:sldId id="658" r:id="rId15"/>
    <p:sldId id="675"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3109" autoAdjust="0"/>
  </p:normalViewPr>
  <p:slideViewPr>
    <p:cSldViewPr snapToGrid="0">
      <p:cViewPr varScale="1">
        <p:scale>
          <a:sx n="47" d="100"/>
          <a:sy n="47" d="100"/>
        </p:scale>
        <p:origin x="1392" y="40"/>
      </p:cViewPr>
      <p:guideLst/>
    </p:cSldViewPr>
  </p:slideViewPr>
  <p:outlineViewPr>
    <p:cViewPr>
      <p:scale>
        <a:sx n="33" d="100"/>
        <a:sy n="33" d="100"/>
      </p:scale>
      <p:origin x="0" y="-7476"/>
    </p:cViewPr>
  </p:outlineViewPr>
  <p:notesTextViewPr>
    <p:cViewPr>
      <p:scale>
        <a:sx n="3" d="2"/>
        <a:sy n="3" d="2"/>
      </p:scale>
      <p:origin x="0" y="0"/>
    </p:cViewPr>
  </p:notesTextViewPr>
  <p:notesViewPr>
    <p:cSldViewPr snapToGrid="0">
      <p:cViewPr varScale="1">
        <p:scale>
          <a:sx n="51" d="100"/>
          <a:sy n="51" d="100"/>
        </p:scale>
        <p:origin x="2692"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2:10.372"/>
    </inkml:context>
    <inkml:brush xml:id="br0">
      <inkml:brushProperty name="width" value="0.35" units="cm"/>
      <inkml:brushProperty name="height" value="0.35" units="cm"/>
      <inkml:brushProperty name="color" value="#FFFFFF"/>
    </inkml:brush>
  </inkml:definitions>
  <inkml:trace contextRef="#ctx0" brushRef="#br0">0 0 24575,'0'5'0,"0"6"0,0 7 0,0 4 0,0 4 0,0 3 0,0 0 0,0 1 0,0 0 0,0-1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4:33.314"/>
    </inkml:context>
    <inkml:brush xml:id="br0">
      <inkml:brushProperty name="width" value="0.1" units="cm"/>
      <inkml:brushProperty name="height" value="0.1" units="cm"/>
      <inkml:brushProperty name="color" value="#E71224"/>
    </inkml:brush>
  </inkml:definitions>
  <inkml:trace contextRef="#ctx0" brushRef="#br0">377 59 24575,'-11'1'0,"1"0"0,0 1 0,0 0 0,0 1 0,0 0 0,1 1 0,-13 5 0,-27 10 0,30-13 0,-107 34 0,123-38 0,-1-1 0,1 1 0,-1 0 0,1 0 0,-1 1 0,1-1 0,0 1 0,0-1 0,1 1 0,-1 0 0,0 0 0,1 0 0,0 0 0,0 1 0,-3 5 0,0 2 0,1 0 0,1 0 0,-4 23 0,2-12 0,-3 33 0,2 1 0,3-1 0,5 82 0,0-36 0,-3-38 0,2 73 0,1-122 0,0 0 0,1-1 0,1 1 0,0 0 0,1-1 0,0 0 0,1 0 0,0-1 0,1 1 0,1-1 0,0-1 0,0 1 0,1-2 0,21 20 0,-19-20 0,1 0 0,0-1 0,1-1 0,0 0 0,0-1 0,0 0 0,1-1 0,0-1 0,23 6 0,18 10 0,-40-15 0,-1 0 0,1-1 0,-1-1 0,1 0 0,28 3 0,8-6 0,-34-1 0,1 0 0,0 1 0,-1 1 0,21 5 0,18 10 0,-36-10 0,1-1 0,0 0 0,0-2 0,23 3 0,-19-5 0,35 9 0,-36-6 0,39 3 0,281-6 0,-175-3 0,-97 2 0,85-3 0,-152 1 0,0 1 0,-1-1 0,1 0 0,0 0 0,0-1 0,0 1 0,-1-1 0,1 0 0,-1 0 0,1-1 0,-1 1 0,0-1 0,0 0 0,0 0 0,0-1 0,-1 1 0,1-1 0,-1 0 0,0 1 0,0-1 0,0-1 0,0 1 0,-1 0 0,0-1 0,0 1 0,0-1 0,-1 0 0,3-9 0,0-10 0,-1 0 0,0 0 0,-2-1 0,-3-40 0,1 36 0,-2-376 0,4 239 0,-1 160 0,0-1 0,0 1 0,-1-1 0,0 1 0,0-1 0,-1 1 0,1 0 0,-1 0 0,-1 0 0,1 0 0,-1 0 0,0 0 0,0 0 0,-1 1 0,0 0 0,-5-7 0,-32-39 0,32 39 0,0 0 0,0 0 0,-1 1 0,0 1 0,-1-1 0,-1 2 0,1-1 0,-19-10 0,-26-10 0,-30-16 0,73 41 0,1 0 0,-1 1 0,0 1 0,0 0 0,-18-2 0,-13 2 0,26 3 0,0-2 0,0 0 0,-18-5 0,12 1 0,-13-5 0,-1 2 0,1 2 0,-66-5 0,83 11 0,0-2 0,-31-7 0,29 5 0,-38-3 0,-208 6 0,137 3 0,123-1-273,0 1 0,-1-1 0,1 1 0,-10 3 0,0 2-6553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4:49.980"/>
    </inkml:context>
    <inkml:brush xml:id="br0">
      <inkml:brushProperty name="width" value="0.1" units="cm"/>
      <inkml:brushProperty name="height" value="0.1" units="cm"/>
      <inkml:brushProperty name="color" value="#E71224"/>
    </inkml:brush>
  </inkml:definitions>
  <inkml:trace contextRef="#ctx0" brushRef="#br0">602 4 24575,'-287'0'0,"281"0"0,0 0 0,1 0 0,-1 0 0,0 1 0,0 0 0,0 0 0,1 0 0,-1 1 0,0 0 0,1 0 0,0 0 0,-1 1 0,1 0 0,0 0 0,0 0 0,1 1 0,-1-1 0,1 1 0,-1 0 0,1 1 0,1-1 0,-6 8 0,-29 49 0,29-43 0,-2-1 0,0 0 0,-18 20 0,26-33 0,-1 1 0,0 0 0,1 0 0,0 0 0,0 1 0,1-1 0,-1 0 0,1 1 0,0 0 0,-2 11 0,2 2 0,0 1 0,1 20 0,1-24 0,-1 1 0,0-1 0,-5 24 0,0-14 0,2 1 0,-2 48 0,3-22 0,-9 17 0,7-51 0,-3 38 0,5 1 0,6 82 0,-2-133 0,0 0 0,1-1 0,0 1 0,0 0 0,1-1 0,0 1 0,0-1 0,0 0 0,1 0 0,0 0 0,0 0 0,1-1 0,-1 0 0,1 0 0,0 0 0,11 8 0,7 3 0,1 0 0,49 22 0,-31-17 0,-30-15 0,1-1 0,1-1 0,-1 0 0,1 0 0,22 2 0,-23-5 0,-1 1 0,0 1 0,0 0 0,0 0 0,0 1 0,0 1 0,19 10 0,-15-4 0,1-1 0,0-1 0,0-1 0,1 0 0,20 6 0,9 2 0,-30-10 0,0 0 0,0-1 0,31 4 0,45 6 0,-57-9 0,61 4 0,157-10 0,-108 0 0,-136-1 0,-1 1 0,1-1 0,0 0 0,-1-1 0,1 0 0,-1-1 0,0 0 0,11-5 0,-14 5 0,0 0 0,-1 0 0,0-1 0,0 1 0,0-1 0,0 0 0,0-1 0,-1 1 0,1-1 0,-1 0 0,-1 0 0,1-1 0,3-6 0,54-98 0,-29 61 0,-25 40 0,0-1 0,-1 0 0,0 0 0,-1 0 0,0-1 0,0 1 0,4-18 0,-4-7 0,-2 0 0,-1-1 0,-5-63 0,1 18 0,2-319 0,0 393 0,0 0 0,-1 0 0,0 0 0,0 1 0,0-1 0,-1 0 0,-4-13 0,4 17 0,0-1 0,-1 0 0,1 1 0,-1-1 0,1 1 0,-1 0 0,0-1 0,0 1 0,-1 1 0,1-1 0,-1 0 0,1 1 0,-1 0 0,-4-2 0,-163-90 0,125 65 0,38 23 0,1 1 0,-1 0 0,0 0 0,0 1 0,-1 0 0,1 0 0,-1 1 0,0 0 0,-14-2 0,11 3 0,0 0 0,0-1 0,1 0 0,-1-1 0,1 0 0,0-1 0,-15-8 0,17 8 0,-1 1 0,0 0 0,0 1 0,0 0 0,-1 1 0,1 0 0,-20-1 0,-78 3 0,54 2 0,-174-1-1365,203-1-5461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4:53.080"/>
    </inkml:context>
    <inkml:brush xml:id="br0">
      <inkml:brushProperty name="width" value="0.1" units="cm"/>
      <inkml:brushProperty name="height" value="0.1" units="cm"/>
      <inkml:brushProperty name="color" value="#E71224"/>
    </inkml:brush>
  </inkml:definitions>
  <inkml:trace contextRef="#ctx0" brushRef="#br0">1 0 24575,'1200'0'-1365,"-1175"0"-5461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5:07.526"/>
    </inkml:context>
    <inkml:brush xml:id="br0">
      <inkml:brushProperty name="width" value="0.1" units="cm"/>
      <inkml:brushProperty name="height" value="0.1" units="cm"/>
      <inkml:brushProperty name="color" value="#E71224"/>
    </inkml:brush>
  </inkml:definitions>
  <inkml:trace contextRef="#ctx0" brushRef="#br0">174 230 24575,'-2'1'0,"0"-1"0,0 0 0,0 1 0,0-1 0,1 1 0,-1-1 0,0 1 0,0 0 0,0 0 0,1 0 0,-1 0 0,1 0 0,-1 0 0,0 1 0,1-1 0,0 0 0,-1 1 0,1-1 0,0 1 0,0-1 0,0 1 0,0 0 0,0-1 0,-1 3 0,-2 6 0,0 1 0,0-1 0,-2 13 0,0-1 0,-29 92 0,29-92 0,1 1 0,1 1 0,1-1 0,1 1 0,1-1 0,3 34 0,-1-27 0,-1 0 0,-2 0 0,-6 38 0,-11 54 0,3-16 0,9-50 0,2 1 0,5 106 0,1-68 0,-1-91 0,0 0 0,0 1 0,0-1 0,1 0 0,-1 0 0,1 1 0,0-1 0,0 0 0,1 0 0,-1 0 0,1 0 0,0-1 0,0 1 0,0 0 0,0-1 0,0 1 0,1-1 0,0 0 0,0 1 0,0-2 0,0 1 0,0 0 0,1 0 0,-1-1 0,1 0 0,-1 0 0,1 0 0,0 0 0,0 0 0,0-1 0,0 0 0,8 2 0,35 8 0,0-2 0,1-2 0,0-2 0,52-1 0,899-5 0,-990 0 0,0 1 0,-1-1 0,1-1 0,0 1 0,-1-1 0,1-1 0,-1 0 0,0 0 0,1-1 0,-2 0 0,1 0 0,0 0 0,-1-1 0,0-1 0,0 1 0,0-1 0,-1 0 0,0-1 0,0 1 0,-1-1 0,1 0 0,-2-1 0,1 1 0,-1-1 0,0 0 0,0 0 0,-1 0 0,0-1 0,-1 1 0,0-1 0,0 1 0,-1-1 0,1-13 0,-3-172 0,-2 71 0,3-590 0,0 709 0,1 1 0,-1-1 0,0 0 0,-1 0 0,1 0 0,-1 1 0,1-1 0,-1 0 0,0 1 0,0-1 0,-1 1 0,1-1 0,-1 1 0,0-1 0,0 1 0,0 0 0,0 0 0,0 0 0,-1 0 0,1 1 0,-1-1 0,0 0 0,0 1 0,0 0 0,0 0 0,0 0 0,-7-3 0,1 0 0,0 1 0,1-2 0,-1 0 0,1 0 0,0 0 0,0-1 0,1 0 0,0 0 0,0-1 0,-5-9 0,3 5 0,0-1 0,-11-11 0,16 20 0,0 0 0,-1 0 0,1 1 0,-1 0 0,0 0 0,0 0 0,0 0 0,-10-3 0,-37-15 0,34 14 0,0-1 0,0 2 0,-1 1 0,1 0 0,-34-4 0,-189 8 0,110 3 0,98-2 0,0 1 0,0 2 0,-50 10 0,13-3 0,56-9 0,0 1 0,0 0 0,0 1 0,0 0 0,0 2 0,-22 8 0,-82 57 0,78-45 0,-78 35 0,99-51 0,16-8-151,-1 1-1,1 0 0,0 0 0,0 0 1,0 0-1,1 1 0,-1-1 1,-4 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5:10.844"/>
    </inkml:context>
    <inkml:brush xml:id="br0">
      <inkml:brushProperty name="width" value="0.1" units="cm"/>
      <inkml:brushProperty name="height" value="0.1" units="cm"/>
      <inkml:brushProperty name="color" value="#E71224"/>
    </inkml:brush>
  </inkml:definitions>
  <inkml:trace contextRef="#ctx0" brushRef="#br0">1 1 24575,'19'1'0,"-1"1"0,1 1 0,0 1 0,-1 1 0,23 8 0,-21-6 0,0 0 0,1-2 0,-1-1 0,22 2 0,260-5 0,-147-2 0,244 1-1365,-374 0-5461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5:19.335"/>
    </inkml:context>
    <inkml:brush xml:id="br0">
      <inkml:brushProperty name="width" value="0.1" units="cm"/>
      <inkml:brushProperty name="height" value="0.1" units="cm"/>
      <inkml:brushProperty name="color" value="#E71224"/>
    </inkml:brush>
  </inkml:definitions>
  <inkml:trace contextRef="#ctx0" brushRef="#br0">66 174 24575,'-1'21'0,"-1"0"0,0-1 0,-11 39 0,3 12 0,7-49 0,-8 38 0,5-36 0,1 1 0,1 1 0,0 32 0,5 80 0,1-54 0,-4-10 0,5 79 0,-3-146 0,1-1 0,0 1 0,0-1 0,0 1 0,1-1 0,0 0 0,1 0 0,-1 0 0,1 0 0,1 0 0,-1 0 0,1-1 0,0 1 0,0-1 0,0 0 0,1-1 0,-1 1 0,9 5 0,49 36 0,20 15 0,-71-52 0,1-1 0,0 0 0,1-1 0,0 0 0,0 0 0,19 5 0,87 20 0,-64-19 0,-25-7 0,1 0 0,57 1 0,64-8 0,-53-1 0,-6 3 0,99-3 0,-166-2 0,-1-1 0,1-1 0,45-19 0,-17 6 0,-47 17 0,0-1 0,-1 1 0,1-2 0,-1 1 0,0-1 0,0 0 0,0 0 0,4-5 0,4-4 0,19-27 0,-31 37 0,6-5 0,0-1 0,1 1 0,10-8 0,-13 12 0,0-1 0,0 0 0,0 0 0,-1 0 0,0-1 0,0 0 0,0 0 0,-1 0 0,7-14 0,3-12 0,31-87 0,-40 95 0,-1 0 0,-1-1 0,-2 1 0,0 0 0,-3-27 0,1 6 0,0 29 0,0 0 0,-1 0 0,0 0 0,-1 0 0,-10-28 0,11 37 0,-2-1 0,1 1 0,-1 0 0,0 0 0,0 0 0,-1 1 0,0-1 0,0 1 0,0 0 0,-1 0 0,0 1 0,0 0 0,-10-7 0,11 9 0,0-1 0,0 0 0,0 0 0,1 0 0,0-1 0,0 0 0,0 0 0,0 0 0,1 0 0,0 0 0,0-1 0,0 1 0,-3-10 0,-1-8 0,1 0 0,-5-30 0,-1-8 0,12 60 0,-4-12 0,0 0 0,-11-25 0,13 35 0,0-1 0,0 1 0,0 0 0,0-1 0,-1 1 0,1 0 0,-1 1 0,0-1 0,0 0 0,0 1 0,0-1 0,0 1 0,-1 0 0,1 0 0,-5-1 0,-15-5 0,0 1 0,0 1 0,-1 1 0,0 1 0,0 2 0,-31-1 0,36 2 0,0-2 0,0 0 0,0-1 0,0-1 0,1-1 0,0-1 0,-22-10 0,-47-16 0,56 24 0,0 1 0,-1 1 0,0 2 0,0 1 0,-38 1 0,11 4 0,22 1 0,1-2 0,-1-2 0,-51-8 0,31 1 0,0 3 0,0 2 0,-70 5 0,54 0 0,68-1 0,-1 0 0,1 0 0,0 1 0,0-1 0,-1 1 0,1 1 0,0-1 0,-9 4 0,12-4 0,0 1 0,0-1 0,0 1 0,0 0 0,0-1 0,0 1 0,0 0 0,0 0 0,1 0 0,-1 1 0,1-1 0,0 0 0,-1 0 0,1 1 0,0-1 0,0 1 0,1-1 0,-1 1 0,0 4 0,-2 17 7,1-1 0,2 0 0,3 35 0,-1-14-1400,-1-19-5433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5:23.681"/>
    </inkml:context>
    <inkml:brush xml:id="br0">
      <inkml:brushProperty name="width" value="0.1" units="cm"/>
      <inkml:brushProperty name="height" value="0.1" units="cm"/>
      <inkml:brushProperty name="color" value="#E71224"/>
    </inkml:brush>
  </inkml:definitions>
  <inkml:trace contextRef="#ctx0" brushRef="#br0">1 57 24575,'715'0'0,"-691"-2"0,0 0 0,37-9 0,-33 5 0,35-2 0,51-6 321,-29 2-2007,-61 10-5140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5:32.039"/>
    </inkml:context>
    <inkml:brush xml:id="br0">
      <inkml:brushProperty name="width" value="0.1" units="cm"/>
      <inkml:brushProperty name="height" value="0.1" units="cm"/>
      <inkml:brushProperty name="color" value="#E71224"/>
    </inkml:brush>
  </inkml:definitions>
  <inkml:trace contextRef="#ctx0" brushRef="#br0">1429 31 24575,'-345'0'0,"327"-1"0,1-1 0,-1-1 0,-22-6 0,20 4 0,-39-4 0,-120 8 0,102 2 0,68-1 0,1 1 0,-1 0 0,1 0 0,0 1 0,-1 0 0,1 0 0,-13 7 0,-1 2 0,-27 18 0,-18 9 0,28-23 0,29-12 0,1 0 0,0 1 0,-14 7 0,8-2 0,-7 4 0,0 1 0,1 0 0,-27 26 0,42-35 0,-1 0 0,0 0 0,0-1 0,0 0 0,0 0 0,-12 4 0,12-5 0,0-1 0,0 2 0,1-1 0,-1 1 0,1 0 0,0 0 0,0 1 0,-9 8 0,8-5 0,1 0 0,-1 0 0,1 1 0,0 0 0,1 0 0,0 1 0,1-1 0,0 1 0,0 0 0,1 0 0,0 0 0,1 1 0,0-1 0,0 17 0,-11 83 0,0 10 0,12 233 0,2-164 0,-1-181 0,1 0 0,-1 0 0,1 0 0,1 0 0,-1-1 0,1 1 0,6 13 0,-6-16 0,1 0 0,0 0 0,0-1 0,0 1 0,0-1 0,1 0 0,0 0 0,0 0 0,0 0 0,0-1 0,0 1 0,6 2 0,7 4 0,1-2 0,-1 0 0,1-1 0,1-1 0,-1 0 0,1-1 0,35 3 0,4-3 0,74-5 0,33 2 0,-84 12 0,-54-8 0,36 2 0,264-5 0,-169-5 0,-141 2 0,9 0 0,-1 0 0,47-8 0,-64 6 0,0 0 0,0 0 0,0-1 0,-1 0 0,1 0 0,-1-1 0,0 0 0,0 0 0,0-1 0,0 0 0,-1 0 0,0-1 0,6-6 0,16-21 0,-11 13 0,35-33 0,-45 46 0,-1 1 0,0-1 0,0-1 0,0 1 0,-1-1 0,0 0 0,-1 0 0,0 0 0,0-1 0,0 0 0,3-13 0,0-9 0,-2 0 0,3-34 0,-6 45 0,10-47 0,-7 47 0,4-38 0,-7-268 0,-4 167 0,3 124 0,-4-75 0,1 94 0,0 1 0,0 0 0,-2 0 0,0 1 0,-7-18 0,0 0 0,8 22 0,-1-1 0,-8-16 0,10 25 0,1-1 0,-1 0 0,1 1 0,-1 0 0,0-1 0,0 1 0,-1 0 0,1 0 0,0 0 0,-1 0 0,1 1 0,-1-1 0,1 1 0,-5-2 0,-18-6-341,0 2 0,0 1-1,-33-3 1,33 6-6485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5:39.377"/>
    </inkml:context>
    <inkml:brush xml:id="br0">
      <inkml:brushProperty name="width" value="0.1" units="cm"/>
      <inkml:brushProperty name="height" value="0.1" units="cm"/>
      <inkml:brushProperty name="color" value="#E71224"/>
    </inkml:brush>
  </inkml:definitions>
  <inkml:trace contextRef="#ctx0" brushRef="#br0">892 0 24575,'-345'0'0,"325"2"0,-1 0 0,0 1 0,-31 10 0,22-6 0,23-5 0,0 0 0,1 1 0,-1 0 0,1 0 0,0 1 0,0-1 0,0 1 0,1 0 0,-1 1 0,1-1 0,0 1 0,0 0 0,-7 11 0,-19 17 0,17-21 0,-1-1 0,-22 13 0,20-13 0,-28 22 0,-65 51 0,106-81 0,1 1 0,-1-1 0,1 1 0,0-1 0,0 1 0,0 0 0,0 0 0,1 1 0,0-1 0,0 0 0,0 1 0,0-1 0,1 1 0,-1 0 0,1-1 0,0 1 0,0 6 0,0 11 0,0 0 0,3 34 0,0-20 0,0 301 0,-2-216 0,-1-115 0,2 1 0,-1 0 0,1-1 0,-1 1 0,2 0 0,-1-1 0,1 0 0,0 1 0,0-1 0,1 0 0,0 0 0,0 0 0,0 0 0,1-1 0,0 1 0,0-1 0,0 0 0,1 0 0,0 0 0,0-1 0,0 0 0,0 0 0,9 5 0,3 3 0,0-2 0,21 10 0,-29-17 0,0 0 0,0 0 0,0 0 0,0-1 0,1-1 0,15 2 0,37-4 0,-43 0 0,1 1 0,-1 1 0,1 1 0,29 5 0,-20 0 0,0-2 0,57 3 0,61-9 0,-55-1 0,422 2 0,-507 0 0,0 0 0,1-1 0,-1 0 0,1 0 0,-1-1 0,0 0 0,0 0 0,0-1 0,0 0 0,0 0 0,6-5 0,0 0 0,-1-1 0,-1-1 0,1 0 0,13-18 0,2 2 0,0 0 0,34-22 0,-5 3 0,-40 32 0,0 0 0,-2-2 0,23-26 0,-32 33 0,0 1 0,-1-1 0,0 0 0,0 0 0,0 0 0,-1-1 0,-1 1 0,1-1 0,-1 1 0,-1-1 0,1-10 0,-3-115 0,-1 66 0,2 61 0,0-1 0,-1 1 0,0-1 0,-1 1 0,1 0 0,-1 0 0,-1 0 0,1 0 0,-1 0 0,0 0 0,-1 1 0,0-1 0,0 1 0,0 0 0,-1 0 0,0 1 0,0-1 0,0 1 0,-1 0 0,1 0 0,-1 1 0,-12-7 0,-37-22 0,40 25 0,0 0 0,1-1 0,0-1 0,0 0 0,1-1 0,0 0 0,1-1 0,-14-19 0,16 17 0,-10-16 0,-2 2 0,-36-40 0,51 60 0,0 0 0,-11-17 0,16 21 0,-1-1 0,0 0 0,0 1 0,-1-1 0,1 1 0,-1 0 0,0 0 0,0 1 0,0-1 0,0 1 0,-1 0 0,0 0 0,1 0 0,-1 0 0,-8-2 0,-7 1 0,-1 1 0,1 1 0,-1 1 0,0 1 0,-28 4 0,18-2 0,-38-3 0,64 1-151,-1-1-1,1 0 0,0 0 0,0-1 1,-1 1-1,1-1 0,0 0 1,-5-3-1,-8-7-6674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6:27.835"/>
    </inkml:context>
    <inkml:brush xml:id="br0">
      <inkml:brushProperty name="width" value="0.1" units="cm"/>
      <inkml:brushProperty name="height" value="0.1" units="cm"/>
      <inkml:brushProperty name="color" value="#66CC00"/>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2:22.225"/>
    </inkml:context>
    <inkml:brush xml:id="br0">
      <inkml:brushProperty name="width" value="0.35" units="cm"/>
      <inkml:brushProperty name="height" value="0.35" units="cm"/>
      <inkml:brushProperty name="color" value="#FFFFFF"/>
    </inkml:brush>
  </inkml:definitions>
  <inkml:trace contextRef="#ctx0" brushRef="#br0">1 231 24575,'0'744'0,"0"-737"0,0-1 0,0 0 0,1 0 0,0 1 0,0-1 0,0 0 0,1 0 0,0 0 0,0 0 0,1 0 0,3 6 0,-3-8 0,0 0 0,1 0 0,-1 0 0,1 0 0,0-1 0,0 0 0,0 0 0,1 0 0,-1 0 0,1 0 0,-1-1 0,1 0 0,9 3 0,3 0 0,-1-1 0,1-1 0,-1 0 0,26 0 0,72-4 0,-48-2 0,505 3 0,-542-1 0,0-2 0,29-7 0,44-3 0,169 13 0,25-1 0,-171-13 0,18 0 0,261 12 0,-209 3 0,-164-2 0,0-2 0,31-7 0,40-4 0,28 13 0,-77 1 0,106-11 0,66-24 0,-172 29 0,100 3 0,-4 1 0,-49-12 0,19 0 0,-111 14 0,57-3 0,70-12 0,-67 7 0,0 3 0,104 6 0,-73 1 0,3688-1 0,-1933-2 0,-1848 1 0,-1 0 0,0 0 0,0-1 0,0 1 0,0-1 0,0 0 0,0-1 0,0 1 0,5-3 0,-7 2 0,-1 1 0,0-1 0,0 1 0,0-1 0,0 0 0,0 0 0,0 0 0,-1 0 0,1 0 0,-1 0 0,1-1 0,-1 1 0,0 0 0,0-1 0,0 1 0,0-1 0,0 0 0,-1 1 0,2-5 0,1-21 0,-1-1 0,-2 1 0,-4-44 0,1-1 0,3 40 0,0 14 0,0-1 0,-1 1 0,-1 0 0,-7-31 0,4 28 0,1-1 0,-2-34 0,-4-25 0,8 73 0,0 0 0,-1 0 0,0 1 0,0-1 0,-1 1 0,-9-15 0,9 18 0,0-1 0,-1 2 0,0-1 0,0 0 0,0 1 0,0 0 0,-1 0 0,0 0 0,1 1 0,-1 0 0,0 0 0,-1 0 0,1 1 0,0 0 0,-1 0 0,-12-1 0,-9 0 0,0 1 0,-50 3 0,43 0 0,4-1 0,1 3 0,0 0 0,-35 9 0,24-6 0,0-1 0,-1-2 0,-80-5 0,37 0 0,-2706 2 0,1403 0 0,1310-3 0,-152-26 0,120 16 0,0 4 0,-121 8 0,-25-1 0,105-12 0,-17 0 0,-34 0 0,-47-1 0,-340 16 0,549-3 0,-63-11 0,59 6 0,-45-1 0,-43-6 0,5 0 0,-434 12 0,287 4 0,-211-2 0,438 2 0,-60 11 0,-36 2 0,40-17 0,-52 4 0,145-1 0,0 1 0,0 0 0,0 1 0,0 0 0,1 0 0,-1 1 0,1 1 0,0-1 0,0 2 0,0-1 0,-11 10 0,-7 9 0,1 0 0,-22 29 0,-1-1 0,20-24 0,13-13 0,-27 31 0,39-40 0,0-1 0,0 1 0,1 0 0,0 0 0,0 0 0,0 0 0,1 1 0,0-1 0,0 1 0,-1 9 0,0 3 0,2 0 0,0 0 0,1 1 0,1-1 0,6 35 0,-5-45 0,0 0 0,1-1 0,0 0 0,1 0 0,-1 0 0,2 0 0,-1 0 0,1-1 0,0 0 0,1 0 0,-1 0 0,1 0 0,1-1 0,12 10 0,-11-11 0,0 0 0,0-1 0,0 1 0,0-2 0,0 1 0,1-1 0,0-1 0,15 3 0,2-1 0,44-1 0,-45-3 0,0 1 0,30 6 0,31 16 0,-47-11 0,-22-8 0,0 0 0,0-2 0,0 1 0,1-2 0,-1 0 0,20-3 0,-28 2 0,1-1 0,0-1 0,-1 0 0,1 0 0,-1-1 0,0 0 0,0-1 0,0 0 0,0 0 0,-1-1 0,0 0 0,11-8 0,-16 10 0,1 0 0,-1-1 0,0 1 0,0-1 0,0 1 0,-1-1 0,1 0 0,-1 0 0,0 0 0,0 0 0,-1-1 0,1 1 0,-1 0 0,0-1 0,0 1 0,0-1 0,-1 1 0,1-1 0,-1 1 0,0-1 0,0 0 0,-1 1 0,-1-9 0,-1 4 0,0 1 0,0-1 0,0 1 0,-1 0 0,0 0 0,-1 0 0,0 1 0,0-1 0,-1 1 0,0 0 0,-7-6 0,7 7 0,0 0 0,-1 0 0,1 1 0,-1 0 0,0 0 0,0 1 0,-1-1 0,1 2 0,-1-1 0,0 1 0,0 0 0,0 1 0,0 0 0,-1 0 0,1 1 0,-16-1 0,-205 6 0,223-4 0,1 1 0,-1 0 0,0 0 0,1 0 0,-1 1 0,1 0 0,0 0 0,-1 1 0,1-1 0,0 1 0,1 0 0,-1 0 0,0 1 0,1 0 0,0-1 0,-1 1 0,2 1 0,-1-1 0,0 1 0,-3 6 0,-9 9 0,9-16 0,8-15 0,6-5 0,1 1 0,10-18 0,5-8 0,-20 35 0,0 1 0,1 0 0,-1 1 0,1-1 0,0 0 0,0 1 0,0 0 0,0 0 0,9-6 0,3 0 0,29-14 0,2-2 0,77-43 0,-111 64 0,-1 0 0,1 1 0,0 1 0,0 0 0,0 1 0,19-1 0,83 4 0,-59 0 0,-45 0 0,-1 0 0,0 0 0,-1 1 0,1 0 0,0 1 0,0 0 0,12 6 0,5 5 0,29 18 0,-4 0 0,-29-19 0,-1 1 0,-1 1 0,0 1 0,-1 0 0,-1 2 0,-1 1 0,0 0 0,16 23 0,-29-34 0,-1 0 0,0 0 0,0 1 0,0 0 0,-1-1 0,-1 1 0,1 0 0,-1 1 0,1 12 0,-1 11 0,-3 44 0,0-42 0,1-31 0,0 1 0,-1-1 0,1 1 0,-1 0 0,0-1 0,0 0 0,0 1 0,-1-1 0,1 1 0,-1-1 0,0 0 0,0 0 0,-4 5 0,4-7 0,0 0 0,-1 0 0,1 0 0,-1 0 0,1 0 0,-1-1 0,0 1 0,0-1 0,0 1 0,0-1 0,0 0 0,0 0 0,0-1 0,0 1 0,0 0 0,-1-1 0,1 0 0,0 0 0,-6-1 0,3 1 0,1-1 0,-1 0 0,1 0 0,0 0 0,-1-1 0,1 0 0,0 0 0,0 0 0,0 0 0,0-1 0,-4-3 0,-6-6 0,-26-25 0,29 25 0,-2 0 0,-14-11 0,24 20 0,-1 0 0,1 0 0,0-1 0,0 0 0,0 0 0,0 0 0,1 0 0,0 0 0,0-1 0,0 1 0,0-1 0,1 0 0,-1 0 0,1 0 0,1 0 0,-1 0 0,1 0 0,0-1 0,0 1 0,0-1 0,1 1 0,0-8 0,-1 8 0,1 1 0,0-1 0,0 1 0,0-1 0,1 1 0,-1 0 0,1-1 0,0 1 0,1 0 0,-1-1 0,1 1 0,0 0 0,0 0 0,0 0 0,0 1 0,1-1 0,-1 0 0,1 1 0,0 0 0,0-1 0,0 1 0,1 0 0,-1 1 0,1-1 0,0 1 0,-1-1 0,1 1 0,0 0 0,1 1 0,-1-1 0,0 1 0,0-1 0,6 0 0,87-13 0,-48 9 0,31-2 0,150 6 0,-116 4 0,291-2 0,-398 0 0,-1 0 0,1 0 0,-1 1 0,1 0 0,-1 0 0,1 0 0,-1 1 0,0 0 0,0 1 0,0-1 0,0 1 0,0 0 0,5 4 0,-7-3 0,0 0 0,0 0 0,0 0 0,0 0 0,-1 1 0,0-1 0,0 1 0,0 0 0,-1 0 0,1 0 0,-1 0 0,0 1 0,-1-1 0,1 0 0,0 9 0,0-5 0,-1 0 0,0 0 0,-1 0 0,0 1 0,0-1 0,-1 0 0,-2 13 0,2-18 0,0-1 0,0 0 0,0 0 0,0 0 0,-1 0 0,1 0 0,-1 0 0,0-1 0,0 1 0,0 0 0,0-1 0,0 1 0,-1-1 0,1 0 0,-1 0 0,1 0 0,-1 0 0,0 0 0,0-1 0,1 1 0,-1-1 0,0 0 0,-7 2 0,-4 0 0,0-1 0,0 0 0,0-2 0,0 1 0,-1-2 0,-23-3 0,1-2 0,-47-15 0,60 12 0,0 0 0,-25-14 0,35 15 0,-2 0 0,1 2 0,-1-1 0,0 2 0,-1 0 0,1 1 0,-19-2 0,-183 6 0,95 2 0,1-3 0,-139 3 0,238 1 0,1 1 0,-1 1 0,-32 11 0,33-9 0,0 0 0,0-2 0,-35 4 0,34-5 0,0 0 0,0 1 0,0 1 0,1 2 0,0 0 0,1 1 0,-21 12 0,-15 5 0,-11-3 0,85-19 0,12-6 0,51-8 0,-22 2 0,244-38 0,25-2 0,112-8 0,-403 51 0,175-42 0,-126 26 0,-48 13 0,0 3 0,60-3 0,77 9 0,-67 1 0,43 0 0,196-4 0,-303-3 153,76-18-1,-8 1-1822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6:31.641"/>
    </inkml:context>
    <inkml:brush xml:id="br0">
      <inkml:brushProperty name="width" value="0.1" units="cm"/>
      <inkml:brushProperty name="height" value="0.1" units="cm"/>
      <inkml:brushProperty name="color" value="#66CC00"/>
    </inkml:brush>
  </inkml:definitions>
  <inkml:trace contextRef="#ctx0" brushRef="#br0">1 89 24575,'16'0'0,"-1"-1"0,1 0 0,0-2 0,-1 0 0,0 0 0,1-1 0,-2-1 0,24-11 0,-22 10 0,0 2 0,1-1 0,0 2 0,0 0 0,0 1 0,0 1 0,23 1 0,-15 0 0,0-1 0,36-6 0,-17-1 0,1 2 0,47 0 0,93 7 0,-66 1 0,1308-2 0,-1416 0-227,-1 0-1,0 2 1,1-1-1,-1 1 1,12 4-1,-4 0-6598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6:40.461"/>
    </inkml:context>
    <inkml:brush xml:id="br0">
      <inkml:brushProperty name="width" value="0.1" units="cm"/>
      <inkml:brushProperty name="height" value="0.1" units="cm"/>
      <inkml:brushProperty name="color" value="#FFC114"/>
    </inkml:brush>
  </inkml:definitions>
  <inkml:trace contextRef="#ctx0" brushRef="#br0">1 88 24575,'514'0'0,"-495"-1"0,-1-1 0,1-1 0,18-5 0,-16 3 0,37-3 0,101 8 0,24-1 0,-160-3 0,0 0 0,0-2 0,22-8 0,-22 6 0,-1 2 0,46-8 0,186 10 0,-135 6 0,536-2-1365,-630 0-5461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8:03.036"/>
    </inkml:context>
    <inkml:brush xml:id="br0">
      <inkml:brushProperty name="width" value="0.35" units="cm"/>
      <inkml:brushProperty name="height" value="0.35" units="cm"/>
      <inkml:brushProperty name="color" value="#FFFFFF"/>
    </inkml:brush>
  </inkml:definitions>
  <inkml:trace contextRef="#ctx0" brushRef="#br0">0 1457 24575,'0'-687'0,"0"680"0,0 0 0,1 0 0,0 0 0,0 0 0,0 0 0,1 1 0,0-1 0,0 0 0,1 1 0,3-8 0,-3 10 0,0 0 0,0 0 0,0 0 0,0 1 0,1-1 0,-1 1 0,1 0 0,0 0 0,0 0 0,0 0 0,0 1 0,1-1 0,-1 1 0,1 0 0,5-1 0,53-15 0,-41 12 0,1 0 0,-1-1 0,-1-1 0,0-1 0,0-1 0,34-22 0,-22 10 0,34-18 0,-25 16 0,-28 17 0,0 0 0,23-7 0,-26 10 0,1 0 0,-2 0 0,1-1 0,0 0 0,18-14 0,80-81 0,-68 59 0,-23 24 0,1 0 0,0 0 0,2 2 0,0 1 0,0 0 0,31-13 0,-36 20 0,0 0 0,1 1 0,-1 1 0,1 1 0,1 0 0,-1 1 0,0 1 0,18 0 0,676 2 0,-279 2 0,1814-2 0,-2207-2 0,0-2 0,40-9 0,-32 5 0,11-2 0,-16 2 0,57-4 0,19-3 0,-80 9 0,51-2 0,129 8-1365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8:04.884"/>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8:06.099"/>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8:07.186"/>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8:08.337"/>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8:10.124"/>
    </inkml:context>
    <inkml:brush xml:id="br0">
      <inkml:brushProperty name="width" value="0.35" units="cm"/>
      <inkml:brushProperty name="height" value="0.35" units="cm"/>
      <inkml:brushProperty name="color" value="#FFFFFF"/>
    </inkml:brush>
  </inkml:definitions>
  <inkml:trace contextRef="#ctx0" brushRef="#br0">1 0 24575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8:17.931"/>
    </inkml:context>
    <inkml:brush xml:id="br0">
      <inkml:brushProperty name="width" value="0.35" units="cm"/>
      <inkml:brushProperty name="height" value="0.35" units="cm"/>
      <inkml:brushProperty name="color" value="#FFFFFF"/>
    </inkml:brush>
  </inkml:definitions>
  <inkml:trace contextRef="#ctx0" brushRef="#br0">1 430 24575,'0'4'0,"0"-1"0,1 1 0,0 0 0,0-1 0,0 1 0,0 0 0,1-1 0,-1 0 0,1 1 0,0-1 0,4 5 0,29 31 0,-20-25 0,30 18 0,-31-23 0,0 1 0,-1 0 0,20 21 0,-28-25 0,0 1 0,0 0 0,-1 1 0,0-1 0,0 1 0,-1 0 0,0-1 0,0 2 0,-1-1 0,0 0 0,0 0 0,0 12 0,0 13 0,-4 63 0,-1-40 0,3-52 0,0 0 0,0 1 0,0-1 0,-1 1 0,0-1 0,0 0 0,0 1 0,0-1 0,-1 0 0,0 0 0,1 0 0,-2 0 0,-3 6 0,4-8 0,-1 0 0,1 1 0,-1-1 0,1-1 0,-1 1 0,0 0 0,0-1 0,1 1 0,-1-1 0,-1 0 0,1 0 0,0 0 0,0 0 0,0-1 0,0 1 0,0-1 0,-1 0 0,1 0 0,-5-1 0,5 1 0,1 0 0,-1 0 0,1 0 0,-1-1 0,1 1 0,0-1 0,-1 0 0,1 0 0,-1 0 0,1 0 0,0 0 0,0-1 0,0 1 0,0 0 0,0-1 0,0 0 0,0 1 0,-2-4 0,2 2 0,0 0 0,-1-1 0,1 0 0,1 1 0,-1-1 0,1 0 0,-1 0 0,1 0 0,0 0 0,0-6 0,0 0 0,0-1 0,1 1 0,0-1 0,1 1 0,1-1 0,-1 1 0,1 0 0,4-11 0,2 3 0,0 0 0,11-17 0,-12 23 0,-1 1 0,0-1 0,-1 0 0,0 0 0,-1-1 0,5-21 0,-7 21 0,1 0 0,0 1 0,0 0 0,1-1 0,1 1 0,11-20 0,-7 13 0,-1 0 0,6-25 0,-9 29 0,0-1 0,1 0 0,1 1 0,13-22 0,-12 24 0,-1 0 0,-1 0 0,7-19 0,-8 18 0,1 0 0,13-24 0,-16 34 0,0 0 0,0 0 0,0 0 0,1 0 0,-1 1 0,1 0 0,-1 0 0,1 0 0,0 0 0,1 0 0,-1 1 0,9-4 0,0 2 0,-1 1 0,2 0 0,-1 1 0,0 0 0,25 1 0,-21 1 0,0-1 0,0-1 0,17-4 0,-4 0 0,1 1 0,52-2 0,65 7 0,-57 2 0,367-2 0,-416-2 0,63-11 0,-59 6 0,47-1 0,555 7 0,-306 3 0,-295-4 0,48-9 0,12-1 0,-47 8 0,-1-4 0,1-1 0,60-20 0,-92 21 0,-5 0 0,1 1 0,0 2 0,48-6 0,257 10 0,-156 3 0,1058-2 0,-1256 1 0,0 2 0,-35 8 0,18-3 0,23-3 0,0 1 0,1 0 0,0 2 0,0 0 0,0 1 0,-24 17 0,18-12 0,-1 0 0,-32 12 0,23-12 0,-101 32 0,110-39 0,0-1 0,0-1 0,-40 2 0,-244 18 0,-190-21 0,279-6 0,135 5 0,-95 14 0,-81 28 0,201-34 0,-46 9 0,-179 26 0,195-35 0,-90 6 0,32-2 0,-11 0 0,-62-17 0,-97 4 0,256 5 0,-104 24 0,106-17 0,-88 18 0,128-28 0,0 0 0,1 1 0,-1 1 0,1 1 0,1 0 0,-1 2 0,1 0 0,1 1 0,-1 1 0,2 0 0,0 2 0,0-1 0,-13 16 0,17-17 0,0-1 0,-1 0 0,-26 16 0,27-19 0,0 0 0,1 1 0,0 1 0,0 0 0,-15 16 0,24-22 0,-7 7 0,1 0 0,1 0 0,0 1 0,-9 17 0,15-26 0,0-1 0,0 1 0,1 0 0,-1-1 0,0 1 0,1 0 0,-1 0 0,1 0 0,0-1 0,0 1 0,-1 0 0,1 0 0,0 0 0,1 0 0,-1 0 0,0 0 0,0-1 0,1 1 0,-1 0 0,1 0 0,0-1 0,-1 1 0,1 0 0,0 0 0,0-1 0,0 1 0,0-1 0,0 1 0,1-1 0,-1 0 0,0 1 0,1-1 0,-1 0 0,1 0 0,-1 0 0,1 0 0,-1 0 0,1 0 0,3 1 0,4 1 0,0 0 0,1-1 0,0 0 0,-1 0 0,1-1 0,15-1 0,60-5 0,-5-8 0,81-23 0,-72 10 0,-57 16 0,-1 1 0,1 1 0,1 2 0,54-4 0,449 10 0,-215 2 0,845-2 0,-1140-2 0,0-1 0,0-1 0,0-1 0,29-10 0,-27 7 0,0 1 0,1 1 0,33-2 0,188 9 0,29-2 0,-156-12 0,37-1 0,-80 14 0,-38 1 0,-1-1 0,75-12 0,-53 3 0,1 3 0,111 3 0,-130 3 0,-38 0 0,1 0 0,0 0 0,0-1 0,-1 0 0,1-1 0,14-4 0,-20 5 0,1 0 0,0-1 0,0 1 0,-1-1 0,1 0 0,-1 1 0,0-1 0,1 0 0,-1-1 0,0 1 0,0 0 0,0-1 0,-1 1 0,1-1 0,0 1 0,-1-1 0,0 0 0,0 1 0,0-1 0,2-5 0,-1 0 0,-1 0 0,1 1 0,-1-1 0,-1 0 0,0 0 0,0-1 0,0 1 0,-1 0 0,0 1 0,-1-1 0,1 0 0,-2 0 0,1 0 0,-1 1 0,0 0 0,0-1 0,-1 1 0,0 0 0,-1 1 0,1-1 0,-1 1 0,-6-6 0,-4-3 0,1 1 0,-2 0 0,-20-13 0,28 22 0,-1 0 0,1 1 0,-1 0 0,0 0 0,0 1 0,-1 0 0,1 1 0,-1 0 0,-9-1 0,-10 0 0,0 1 0,0 2 0,0 1 0,0 1 0,0 1 0,-56 15 0,75-15 0,0 2 0,1-1 0,-1 1 0,-8 7 0,9-6 0,1-1 0,-1 0 0,0-1 0,-16 6 0,-51 17 0,57-19 0,-1-1 0,0 0 0,-1-2 0,1 0 0,-28 2 0,17-5 0,0 2 0,-33 7 0,21-4 0,0-2 0,0-2 0,-76-5 0,35 0 0,-1114 2 0,1186 0 0,0 1 0,0 1 0,0 0 0,0 0 0,0 1 0,1 0 0,-17 8 0,-2 3 0,-41 28 0,25-19-1365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3:59:31.687"/>
    </inkml:context>
    <inkml:brush xml:id="br0">
      <inkml:brushProperty name="width" value="0.1" units="cm"/>
      <inkml:brushProperty name="height" value="0.1" units="cm"/>
      <inkml:brushProperty name="color" value="#E71224"/>
    </inkml:brush>
  </inkml:definitions>
  <inkml:trace contextRef="#ctx0" brushRef="#br0">1 30 24575,'5'-1'0,"1"0"0,-1 0 0,0 0 0,1-1 0,7-3 0,18-4 0,27 3 0,0 3 0,75 4 0,-33 1 0,2193-2-1365,-2272 0-5461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2:29.049"/>
    </inkml:context>
    <inkml:brush xml:id="br0">
      <inkml:brushProperty name="width" value="0.35" units="cm"/>
      <inkml:brushProperty name="height" value="0.35" units="cm"/>
      <inkml:brushProperty name="color" value="#FFFFFF"/>
    </inkml:brush>
  </inkml:definitions>
  <inkml:trace contextRef="#ctx0" brushRef="#br0">2428 319 24575,'146'-2'0,"159"5"0,-204 11 0,-3-1 0,285-10 0,-196-5 0,96 2 0,-360 1 0,-96-3 0,128-4 0,0-2 0,-69-21 0,-7-2 0,-136-8 0,38 7 0,144 15 0,-122-43 0,148 42 0,12 3 0,-60-14 0,90 27 0,0-1 0,0 1 0,1-1 0,-1-1 0,1 1 0,-10-7 0,10 6 0,1 0 0,-1 0 0,0 1 0,-1 0 0,1 0 0,-1 1 0,-11-3 0,-9 1 0,0 2 0,0 1 0,-1 1 0,-28 4 0,51-4 0,0 1 0,0 0 0,0 0 0,0 0 0,0 1 0,0 0 0,0 0 0,1 0 0,-1 0 0,1 1 0,0 0 0,-1 0 0,1 0 0,1 0 0,-1 0 0,0 1 0,-5 7 0,5-5 0,0 1 0,0 0 0,1 1 0,0-1 0,0 1 0,1-1 0,0 1 0,0 0 0,1 0 0,-1 12 0,0 1 0,2 0 0,0 0 0,5 31 0,-3-41 0,0 0 0,1 0 0,0 0 0,1 0 0,0-1 0,1 1 0,0-1 0,7 10 0,8 11 0,-6-9 0,1 0 0,25 26 0,-34-42 0,-1 0 0,1-1 0,1 0 0,-1 0 0,1-1 0,-1 0 0,1 0 0,1 0 0,-1-1 0,0 0 0,1-1 0,9 3 0,27 4 0,-9-1 0,-1-2 0,54 2 0,364-8 0,-195-1 0,-230 0 0,0-2 0,31-6 0,39-5 0,-70 11 0,-1-2 0,0-1 0,1-1 0,-2-1 0,48-22 0,45-15 0,140-20 0,-158 39 0,-70 16 0,1 2 0,50-7 0,139 12 0,-40 3 0,-151-3 0,32-7 0,-33 5 0,35-3 0,47 7 0,-579 2 0,285-2 0,3601 1 0,-3402-1 0,0 0 0,0-1 0,24-7 0,22-4 0,14-1 0,-53 8 0,1 2 0,26-2 0,-20 4 0,0-2 0,38-9 0,-26 7 0,0 1 0,1 2 0,81 5 0,-37 0 0,790-2 0,-820 2 0,58 11 0,51 2 0,586-16 0,-766 2 0,1 0 0,-29 8 0,-9 1 0,-170 9 0,-61 1 0,-2-22 0,95 0 0,-387 2 0,547 2 0,1 1 0,-45 10 0,35-5 0,-16 3 0,23-4 0,-1-1 0,-46 2 0,60-7 0,-8-1 0,0 1 0,-43 8 0,-71 11 0,25-5 0,62-6 0,-4 3 0,0-3 0,-75 1 0,-1767-11 0,1186 53 0,610-40 0,-567 10 0,373-8 0,54 0 0,-458 48 0,383-34 0,123-14 0,124-8 0,-90 11 0,61-6 0,-163-4 0,-22 2 0,-473 9 0,519-19 0,-358 1-1365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3:59:35.151"/>
    </inkml:context>
    <inkml:brush xml:id="br0">
      <inkml:brushProperty name="width" value="0.1" units="cm"/>
      <inkml:brushProperty name="height" value="0.1" units="cm"/>
      <inkml:brushProperty name="color" value="#E71224"/>
    </inkml:brush>
  </inkml:definitions>
  <inkml:trace contextRef="#ctx0" brushRef="#br0">1 0 24575,'1431'0'-1365,"-1410"0"-5461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3:59:38.210"/>
    </inkml:context>
    <inkml:brush xml:id="br0">
      <inkml:brushProperty name="width" value="0.1" units="cm"/>
      <inkml:brushProperty name="height" value="0.1" units="cm"/>
      <inkml:brushProperty name="color" value="#E71224"/>
    </inkml:brush>
  </inkml:definitions>
  <inkml:trace contextRef="#ctx0" brushRef="#br0">1 1 24575,'1505'0'-1365,"-1483"0"-5461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3:59:40.921"/>
    </inkml:context>
    <inkml:brush xml:id="br0">
      <inkml:brushProperty name="width" value="0.1" units="cm"/>
      <inkml:brushProperty name="height" value="0.1" units="cm"/>
      <inkml:brushProperty name="color" value="#E71224"/>
    </inkml:brush>
  </inkml:definitions>
  <inkml:trace contextRef="#ctx0" brushRef="#br0">1 1 24575,'642'0'0,"-618"1"0,0 2 0,39 9 0,-26-5 0,9 2 0,-18-2 0,0-2 0,43 2 0,-26-6 0,83 11 0,-65 2 0,-32-7 0,0-1 0,64 3 0,-61-10 203,-21 0-516,-1 1-1,1 0 0,0 1 1,21 4-1,-18 0-6512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4:00:03.761"/>
    </inkml:context>
    <inkml:brush xml:id="br0">
      <inkml:brushProperty name="width" value="0.1" units="cm"/>
      <inkml:brushProperty name="height" value="0.1" units="cm"/>
      <inkml:brushProperty name="color" value="#FFC114"/>
    </inkml:brush>
  </inkml:definitions>
  <inkml:trace contextRef="#ctx0" brushRef="#br0">1 1 24575,'889'0'0,"-861"2"0,0 1 0,35 8 0,-10-2 0,-33-4 0,0 0 0,-1 1 0,27 13 0,22 6 0,-48-20 0,1-1 0,0 0 0,36 1 0,66-7 0,-44 0 0,858 2 0,-913-1 0,0-1 0,30-7 0,-28 4 0,43-3 0,-47 7 0,0-2 0,43-8 0,-45 7 0,1 1 0,1 1 0,25 2 0,-27 0 0,0 0 0,0-2 0,36-7 0,-10-3-455,-1 2 0,70-7 0,-93 16-6371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4:00:06.992"/>
    </inkml:context>
    <inkml:brush xml:id="br0">
      <inkml:brushProperty name="width" value="0.1" units="cm"/>
      <inkml:brushProperty name="height" value="0.1" units="cm"/>
      <inkml:brushProperty name="color" value="#FFC114"/>
    </inkml:brush>
  </inkml:definitions>
  <inkml:trace contextRef="#ctx0" brushRef="#br0">0 0 24575,'1603'0'-1365,"-1582"0"-5461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4:00:12.547"/>
    </inkml:context>
    <inkml:brush xml:id="br0">
      <inkml:brushProperty name="width" value="0.1" units="cm"/>
      <inkml:brushProperty name="height" value="0.1" units="cm"/>
      <inkml:brushProperty name="color" value="#FFC114"/>
    </inkml:brush>
  </inkml:definitions>
  <inkml:trace contextRef="#ctx0" brushRef="#br0">1 1 24575,'1159'0'-1365,"-1138"0"-5461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4:00:57.209"/>
    </inkml:context>
    <inkml:brush xml:id="br0">
      <inkml:brushProperty name="width" value="0.1" units="cm"/>
      <inkml:brushProperty name="height" value="0.1" units="cm"/>
      <inkml:brushProperty name="color" value="#5B2D90"/>
    </inkml:brush>
  </inkml:definitions>
  <inkml:trace contextRef="#ctx0" brushRef="#br0">0 1 24575,'2570'0'0,"-2546"1"0,-1 2 0,37 7 0,-31-4 0,33 2 0,18-6 0,-49-3 0,-1 2 0,54 9 0,-33-3 0,0-1 0,101-2 0,-135-4 0,0 2 0,0 1 0,24 5 0,-20-3 0,36 4 0,247-6 0,-157-5 0,-75 1 0,82 2 0,-13 25 0,-38-7 0,-63-9 0,51 14 0,-64-15 0,1-2 0,0-1 0,49 5 0,48-12 0,33 2 0,-139 2 0,30 8 0,-32-7 0,0 0 0,23 2 0,264-4 0,-157-4 0,-116 3 0,0-2 0,0-2 0,57-11 0,-74 10 86,1-1-1,0 0 0,19-11 1,-27 12-276,0 0 0,0 0 1,-1 0-1,1-1 0,-1 0 1,0-1-1,0 1 1,6-10-1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4:01:00.171"/>
    </inkml:context>
    <inkml:brush xml:id="br0">
      <inkml:brushProperty name="width" value="0.1" units="cm"/>
      <inkml:brushProperty name="height" value="0.1" units="cm"/>
      <inkml:brushProperty name="color" value="#5B2D90"/>
    </inkml:brush>
  </inkml:definitions>
  <inkml:trace contextRef="#ctx0" brushRef="#br0">1 0 24575,'1244'0'0,"-1220"1"0,-1 2 0,37 7 0,-32-4 0,34 2 0,-29-6 0,-15-2 0,0 1 0,-1 1 0,27 6 0,-21-3-341,-1 0 0,1-2-1,32 1 1,-31-3-6485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4:01:28.155"/>
    </inkml:context>
    <inkml:brush xml:id="br0">
      <inkml:brushProperty name="width" value="0.05" units="cm"/>
      <inkml:brushProperty name="height" value="0.05" units="cm"/>
      <inkml:brushProperty name="color" value="#FFFFFF"/>
    </inkml:brush>
  </inkml:definitions>
  <inkml:trace contextRef="#ctx0" brushRef="#br0">1 0 24575,'0'0'0,"4"0"0,7 0 0,2 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4:01:29.135"/>
    </inkml:context>
    <inkml:brush xml:id="br0">
      <inkml:brushProperty name="width" value="0.05" units="cm"/>
      <inkml:brushProperty name="height" value="0.05" units="cm"/>
      <inkml:brushProperty name="color" value="#FFFFFF"/>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7:22.732"/>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4:01:31.154"/>
    </inkml:context>
    <inkml:brush xml:id="br0">
      <inkml:brushProperty name="width" value="0.05" units="cm"/>
      <inkml:brushProperty name="height" value="0.05" units="cm"/>
      <inkml:brushProperty name="color" value="#FFFFFF"/>
    </inkml:brush>
  </inkml:definitions>
  <inkml:trace contextRef="#ctx0" brushRef="#br0">1 2 24575,'37'0'0,"-13"-1"0,-1 1 0,1 1 0,-1 1 0,31 7 0,-10 1 0,27 8 0,-45-10 0,-16-5 0,1 0 0,-1 1 0,0 0 0,0 1 0,15 9 0,-15-7 0,1 1 0,0-2 0,0 1 0,1-1 0,0-1 0,0 0 0,0-1 0,0 0 0,1-1 0,0 0 0,20 1 0,45-3 0,-50-2 0,0 1 0,0 2 0,37 6 0,-42-3 0,0 1 0,-1 1 0,0 1 0,36 18 0,110 59 0,-154-80 43,-1 0-1,1-1 1,0 0 0,0-1-1,0-1 1,19 1-1,89-5-429,-55 0-889,-43 1-5550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4:01:36.126"/>
    </inkml:context>
    <inkml:brush xml:id="br0">
      <inkml:brushProperty name="width" value="0.05" units="cm"/>
      <inkml:brushProperty name="height" value="0.05" units="cm"/>
      <inkml:brushProperty name="color" value="#FFFFFF"/>
    </inkml:brush>
  </inkml:definitions>
  <inkml:trace contextRef="#ctx0" brushRef="#br0">0 144 24575,'91'-2'0,"101"4"0,-96 15 0,-50-8 0,-29-4 0,-1-1 0,31 14 0,-32-11 0,0-1 0,1-1 0,27 6 0,-16-8 0,53-2 0,-59-2 0,0 0 0,0 2 0,0 1 0,31 6 0,99 21 0,19 6 0,-118-28 0,-1-2 0,1-2 0,63-6 0,-18 1 0,1709 2 0,-1782-1 0,0-1 0,36-9 0,-32 5 0,34-2 0,17 7 0,-50 1 0,0-1 0,0-1 0,31-6 0,-18 1 0,1 1 0,0 2 0,54 3 0,-84 0 0,-1 0 0,0-1 0,0 0 0,0-1 0,0 0 0,-1-1 0,18-8 0,12-3 0,-25 10 0,32-5 0,4 0 0,-29 5 0,0 1 0,1 2 0,43-1 0,5 1 0,-53-1 0,31-7 0,-32 5 0,0 1 0,20-1 0,93 5 0,19-1 0,-129-2 0,37-11 0,-22 5 0,-10 2 0,-2-2 0,1-1 0,43-23 0,-33 15 0,-32 16-151,0 0-1,1 0 0,-1 0 0,0 0 1,0-1-1,0 1 0,-1-1 1,5-4-1,2-7-6674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4:02:13.337"/>
    </inkml:context>
    <inkml:brush xml:id="br0">
      <inkml:brushProperty name="width" value="0.1" units="cm"/>
      <inkml:brushProperty name="height" value="0.1" units="cm"/>
      <inkml:brushProperty name="color" value="#008C3A"/>
    </inkml:brush>
  </inkml:definitions>
  <inkml:trace contextRef="#ctx0" brushRef="#br0">0 98 24575,'655'0'0,"-635"-1"0,0-1 0,27-6 0,-3 0 0,-6 2 0,-4 0 0,62-1 0,-84 6 0,-1 0 0,1 0 0,14-5 0,26-3 0,22-1 0,-49 6 0,43-2 0,-49 6 0,0-1 0,0-1 0,25-5 0,-11 2 0,1 1 0,-1 2 0,64 4 0,-21 0 0,577-2-1365,-637 0-5461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4:02:20.401"/>
    </inkml:context>
    <inkml:brush xml:id="br0">
      <inkml:brushProperty name="width" value="0.1" units="cm"/>
      <inkml:brushProperty name="height" value="0.1" units="cm"/>
      <inkml:brushProperty name="color" value="#008C3A"/>
    </inkml:brush>
  </inkml:definitions>
  <inkml:trace contextRef="#ctx0" brushRef="#br0">1 1 24575,'712'0'0,"-690"1"0,40 7 0,-39-4 0,37 1 0,-21-4 0,60 9 0,-33-3 0,-1-3 0,80-6 0,-40 1 0,-67 0 0,-11 0 0,0 1 0,-1 2 0,1 0 0,27 7 0,-36-6 68,1 0 0,-1-2 0,1 0 0,30-2-1,-29-1-493,-1 2 0,1 0 0,32 6 0,-36-2-6400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22:34:43.251"/>
    </inkml:context>
    <inkml:brush xml:id="br0">
      <inkml:brushProperty name="width" value="0.1" units="cm"/>
      <inkml:brushProperty name="height" value="0.1" units="cm"/>
      <inkml:brushProperty name="color" value="#FFFFFF"/>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7:36.278"/>
    </inkml:context>
    <inkml:brush xml:id="br0">
      <inkml:brushProperty name="width" value="0.35" units="cm"/>
      <inkml:brushProperty name="height" value="0.35" units="cm"/>
      <inkml:brushProperty name="color" value="#FFFFFF"/>
    </inkml:brush>
  </inkml:definitions>
  <inkml:trace contextRef="#ctx0" brushRef="#br0">134 631 24575,'1'-17'0,"1"0"0,0 0 0,7-23 0,-4 21 0,4-41 0,-7-23 0,-3 52 0,2 0 0,9-54 0,7-29 0,-17 111 0,1 0 0,-1 1 0,1-1 0,0 0 0,0 1 0,0-1 0,0 1 0,0-1 0,1 1 0,-1-1 0,1 1 0,-1 0 0,1 0 0,0 0 0,0 0 0,0 0 0,0 0 0,0 0 0,1 1 0,-1-1 0,4-1 0,2 0 0,1 0 0,0 0 0,0 0 0,19-1 0,2-1 0,-5 0 0,30-1 0,-34 5 0,1-2 0,30-7 0,-26 4 0,1 1 0,-1 1 0,37-1 0,84 6 0,-53 2 0,1047-3 0,-1122 1 0,0 0 0,0 2 0,-1 0 0,1 2 0,-1 0 0,0 1 0,34 16 0,-47-20 0,1 2 0,-1-1 0,0 0 0,-1 1 0,1 0 0,-1 0 0,1 0 0,-1 1 0,-1 0 0,1-1 0,-1 1 0,4 6 0,3 8 0,-1 1 0,7 22 0,0 0 0,5 7 0,93 190 0,-105-222 0,0 0 0,-1 1 0,-1 0 0,-1 1 0,0 0 0,4 24 0,-9-35 0,0 1 0,-1-1 0,0 1 0,0-1 0,-1 1 0,0-1 0,-3 13 0,3-16 0,-1-1 0,0 1 0,0 0 0,0-1 0,0 0 0,-1 1 0,1-1 0,-1 0 0,-1 0 0,1-1 0,0 1 0,-1 0 0,-6 4 0,4-5 0,0 1 0,0-1 0,0-1 0,0 1 0,0-1 0,-1 0 0,1 0 0,-1-1 0,1 0 0,-11 0 0,-11 0 0,-34-3 0,22 0 0,-60 2 0,-59-3 0,153 2 0,-1-1 0,1 0 0,0 0 0,-1 0 0,1-1 0,0 0 0,0 0 0,1-1 0,-1 1 0,1-1 0,-1-1 0,1 1 0,0-1 0,-4-5 0,-23-18 0,25 22 0,1 0 0,-1 0 0,1 0 0,0-1 0,1 0 0,-1 0 0,1-1 0,1 1 0,-1-1 0,2 0 0,-1 0 0,1-1 0,0 1 0,0-1 0,1 0 0,0 1 0,1-1 0,0 0 0,1 0 0,0-12 0,-1 11 0,2-1 0,-1 1 0,1-1 0,1 1 0,-1 0 0,2 0 0,5-17 0,-6 22 0,1 1 0,-1 0 0,1-1 0,0 1 0,0 0 0,0 1 0,0-1 0,1 0 0,-1 1 0,1 0 0,0 0 0,0 0 0,0 0 0,1 1 0,-1 0 0,1-1 0,-1 2 0,7-3 0,33-6 0,-141 11 0,43-1 0,-982 0 0,1017 2 0,1 0 0,-1 2 0,1 0 0,0 1 0,0 0 0,0 2 0,1 0 0,0 1 0,-18 12 0,24-13 0,1 0 0,0 1 0,0 0 0,-9 10 0,-12 11 0,29-27 0,-10 7 0,1 1 0,-18 21 0,25-27 0,1 1 0,0-1 0,0 1 0,1 0 0,0 0 0,-1 0 0,2 0 0,-1 1 0,1-1 0,-1 0 0,1 7 0,-1 46 0,2-44 0,0 0 0,-1 0 0,0 0 0,-4 15 0,4-25 0,0 0 0,-1 0 0,1 0 0,-1 0 0,0 0 0,0 0 0,-1-1 0,1 1 0,-1-1 0,1 1 0,-1-1 0,0 0 0,-1 0 0,1 0 0,0-1 0,-1 1 0,-6 3 0,3-3 0,-1 1 0,1-1 0,-1-1 0,0 1 0,0-1 0,-1-1 0,-12 2 0,-5-2 0,-28-3 0,33 1 0,-1 0 0,-23 3 0,44-1 0,0-1 0,0 0 0,0 1 0,0-1 0,0 1 0,0-1 0,0 1 0,0-1 0,0 1 0,0 0 0,0 0 0,1-1 0,-1 1 0,0 0 0,1 0 0,-1 0 0,0 0 0,1 0 0,-1 0 0,1 0 0,-1 0 0,1 0 0,0 0 0,-1 0 0,1 0 0,0 0 0,0 0 0,0 0 0,0 0 0,0 2 0,2 40 0,-1-32 0,0 3 0,-1-1 0,0 1 0,0-1 0,-2 1 0,0-1 0,0 1 0,-1-1 0,-1 0 0,0 0 0,-10 20 0,11-27 0,2-3 0,0-1 0,0 0 0,0 0 0,0 1 0,0-1 0,0 0 0,1 1 0,-1 3 0,1-5 0,0-1 0,0 0 0,0 0 0,0 0 0,0 1 0,0-1 0,1 0 0,-1 0 0,0 0 0,0 1 0,0-1 0,0 0 0,1 0 0,-1 0 0,0 0 0,0 1 0,0-1 0,0 0 0,1 0 0,-1 0 0,0 0 0,0 0 0,1 0 0,-1 0 0,0 0 0,0 0 0,1 0 0,-1 1 0,0-1 0,0 0 0,0 0 0,1-1 0,16-2 0,-3-3 0,0-1 0,-1 0 0,0 0 0,18-15 0,-19 13 0,1 0 0,1 1 0,-1 0 0,18-6 0,0 3 0,1 0 0,1-1 0,-2-1 0,0-2 0,39-26 0,-56 32 0,1 1 0,0 0 0,0 1 0,1 1 0,-1 0 0,27-6 0,2 3 0,55-4 0,207 8 0,-172 7 0,510-2 0,-676 0 0,-1-1 0,-60-10 0,29 2 0,-2 2 0,1 3 0,-76 5 0,44 1 0,86-2 0,0 1 0,0 0 0,-1 1 0,1 0 0,0 1 0,1 0 0,-1 1 0,-15 8 0,-3 3 0,-43 32 0,49-31 0,10-7 0,0-1 0,-1 0 0,0-1 0,0 0 0,-1-2 0,0 1 0,0-2 0,0 0 0,0-1 0,-31 3 0,34-5 0,1 1 0,0 0 0,-1 0 0,1 1 0,0 1 0,1 0 0,-1 0 0,1 1 0,0 1 0,-11 7 0,-12 5 0,-8-3 0,27-11 0,61-1 0,238-23 0,-11 8 0,-20 2 0,-112-4 0,78-8 0,-2 0 0,52 3 0,3 20 0,-91 2 0,2571-3 0,-3927 0 0,954 13 0,39 1 0,-100 14 0,181-13 0,-118 0 0,-186-16 0,358-1 0,0-2 0,1-1 0,-1-3 0,-65-20 0,92 21 0,1-2 0,0 0 0,1-1 0,0 0 0,0-1 0,-23-22 0,-24-15 0,60 44 0,-1 1 0,1-1 0,1 1 0,-1-1 0,0 0 0,1 0 0,0-1 0,0 1 0,0-1 0,1 0 0,-1 1 0,1-1 0,0 0 0,0-1 0,1 1 0,0 0 0,-1-9 0,0-8 0,0 0 0,2 0 0,3-24 0,0 3 0,-2-284 0,-1 196 0,0 117 0,0 0 0,2 0 0,-1 1 0,2-1 0,6-22 0,-8 32 0,0 0 0,1 1 0,-1-1 0,1 0 0,0 1 0,0-1 0,1 1 0,-1 0 0,1-1 0,-1 1 0,1 1 0,0-1 0,0 0 0,0 1 0,1-1 0,-1 1 0,0 0 0,1 0 0,0 0 0,-1 1 0,1-1 0,0 1 0,6-1 0,19-2 0,0 3 0,1 0 0,37 5 0,7 0 0,797-3 0,-442-2 0,-223 15 0,-17 0 0,-26-16 0,83 4 0,-222 1 0,1 1 0,-1 2 0,31 9 0,-26-6 0,52 9 0,-5-4 0,-47-8 0,-1-1 0,37 1 0,-42-6 0,-6 0 0,1 0 0,-1 2 0,1 0 0,20 5 0,18 4 0,-41-9 0,0 1 0,0 0 0,0 1 0,19 8 0,-30-10 0,0 0 0,0 0 0,0 0 0,-1 1 0,0 0 0,1-1 0,-1 1 0,0 0 0,0 1 0,0-1 0,-1 0 0,1 1 0,-1-1 0,0 1 0,0 0 0,0 0 0,0 0 0,-1 0 0,1 0 0,0 5 0,0-1 0,-1 1 0,0 0 0,0 0 0,0-1 0,-1 1 0,-1 0 0,0 0 0,0-1 0,0 1 0,-1 0 0,0-1 0,-1 0 0,0 1 0,0-1 0,-1 0 0,0 0 0,0-1 0,-1 1 0,0-1 0,-1 0 0,1 0 0,-1-1 0,0 0 0,-1 0 0,0 0 0,-14 9 0,-6 3 0,-50 26 0,65-38 0,0-1 0,-1-1 0,0 0 0,0-1 0,0 0 0,0-1 0,-15 1 0,-269-3 0,125-2 0,-2158 2 0,2326 0 0,0 0 0,-1 0 0,1-1 0,0 1 0,-1-1 0,1 0 0,0 0 0,-1 0 0,1-1 0,0 1 0,0-1 0,0 0 0,-6-5 0,8 5 0,-1 0 0,1-1 0,0 1 0,0-1 0,1 0 0,-1 1 0,0-1 0,1 0 0,0 0 0,0 0 0,0 0 0,0 0 0,0 0 0,0 0 0,1-1 0,0 1 0,-1 0 0,1 0 0,1-6 0,0 5 0,-1-1 0,1 1 0,0-1 0,1 1 0,-1 0 0,1-1 0,0 1 0,0 0 0,0 0 0,1 0 0,-1 1 0,1-1 0,0 1 0,4-5 0,8-7 0,32-23 0,-17 15 0,-24 18 0,0 1 0,1 0 0,-1 0 0,1 1 0,0 0 0,0 0 0,0 0 0,0 1 0,1 0 0,-1 0 0,14-1 0,7 2 0,54 2 0,-36 2 0,1041-1 0,-573-3 0,-31 1-1365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7:43.253"/>
    </inkml:context>
    <inkml:brush xml:id="br0">
      <inkml:brushProperty name="width" value="0.35" units="cm"/>
      <inkml:brushProperty name="height" value="0.35" units="cm"/>
      <inkml:brushProperty name="color" value="#FFFFFF"/>
    </inkml:brush>
  </inkml:definitions>
  <inkml:trace contextRef="#ctx0" brushRef="#br0">1087 0 24575,'-8'1'0,"1"1"0,-1 0 0,1 0 0,0 1 0,0 0 0,0 0 0,-11 8 0,6-4 0,-43 29 0,15-9 0,22-15 0,1 1 0,0 0 0,0 2 0,1 0 0,1 0 0,1 1 0,-23 34 0,33-45 0,0-1 0,0 0 0,-1 0 0,1 0 0,-1-1 0,0 1 0,0-1 0,0 0 0,0-1 0,-9 5 0,7-5 0,1 1 0,1 0 0,-1 0 0,0 0 0,1 1 0,0 0 0,-1 0 0,-6 8 0,5-4 0,-1 0 0,-1 0 0,1 0 0,-1-1 0,0-1 0,-1 1 0,0-1 0,0-1 0,0 0 0,-22 7 0,12-6 0,0-1 0,-1-1 0,1-1 0,-1-1 0,-24 0 0,38-2 0,1 0 0,0 1 0,-1 0 0,1 0 0,0 1 0,-1-1 0,1 1 0,-7 4 0,0 1 0,0 0 0,-18 15 0,-3 2 0,-2-2 0,-1-2 0,-41 17 0,69-34-273,-1 1 0,1-2 0,-1 1 0,-19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2:10.372"/>
    </inkml:context>
    <inkml:brush xml:id="br0">
      <inkml:brushProperty name="width" value="0.35" units="cm"/>
      <inkml:brushProperty name="height" value="0.35" units="cm"/>
      <inkml:brushProperty name="color" value="#FFFFFF"/>
    </inkml:brush>
  </inkml:definitions>
  <inkml:trace contextRef="#ctx0" brushRef="#br0">0 0 24575,'0'5'0,"0"6"0,0 7 0,0 4 0,0 4 0,0 3 0,0 0 0,0 1 0,0 0 0,0-1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2:22.225"/>
    </inkml:context>
    <inkml:brush xml:id="br0">
      <inkml:brushProperty name="width" value="0.35" units="cm"/>
      <inkml:brushProperty name="height" value="0.35" units="cm"/>
      <inkml:brushProperty name="color" value="#FFFFFF"/>
    </inkml:brush>
  </inkml:definitions>
  <inkml:trace contextRef="#ctx0" brushRef="#br0">1 231 24575,'0'744'0,"0"-737"0,0-1 0,0 0 0,1 0 0,0 1 0,0-1 0,0 0 0,1 0 0,0 0 0,0 0 0,1 0 0,3 6 0,-3-8 0,0 0 0,1 0 0,-1 0 0,1 0 0,0-1 0,0 0 0,0 0 0,1 0 0,-1 0 0,1 0 0,-1-1 0,1 0 0,9 3 0,3 0 0,-1-1 0,1-1 0,-1 0 0,26 0 0,72-4 0,-48-2 0,505 3 0,-542-1 0,0-2 0,29-7 0,44-3 0,169 13 0,25-1 0,-171-13 0,18 0 0,261 12 0,-209 3 0,-164-2 0,0-2 0,31-7 0,40-4 0,28 13 0,-77 1 0,106-11 0,66-24 0,-172 29 0,100 3 0,-4 1 0,-49-12 0,19 0 0,-111 14 0,57-3 0,70-12 0,-67 7 0,0 3 0,104 6 0,-73 1 0,3688-1 0,-1933-2 0,-1848 1 0,-1 0 0,0 0 0,0-1 0,0 1 0,0-1 0,0 0 0,0-1 0,0 1 0,5-3 0,-7 2 0,-1 1 0,0-1 0,0 1 0,0-1 0,0 0 0,0 0 0,0 0 0,-1 0 0,1 0 0,-1 0 0,1-1 0,-1 1 0,0 0 0,0-1 0,0 1 0,0-1 0,0 0 0,-1 1 0,2-5 0,1-21 0,-1-1 0,-2 1 0,-4-44 0,1-1 0,3 40 0,0 14 0,0-1 0,-1 1 0,-1 0 0,-7-31 0,4 28 0,1-1 0,-2-34 0,-4-25 0,8 73 0,0 0 0,-1 0 0,0 1 0,0-1 0,-1 1 0,-9-15 0,9 18 0,0-1 0,-1 2 0,0-1 0,0 0 0,0 1 0,0 0 0,-1 0 0,0 0 0,1 1 0,-1 0 0,0 0 0,-1 0 0,1 1 0,0 0 0,-1 0 0,-12-1 0,-9 0 0,0 1 0,-50 3 0,43 0 0,4-1 0,1 3 0,0 0 0,-35 9 0,24-6 0,0-1 0,-1-2 0,-80-5 0,37 0 0,-2706 2 0,1403 0 0,1310-3 0,-152-26 0,120 16 0,0 4 0,-121 8 0,-25-1 0,105-12 0,-17 0 0,-34 0 0,-47-1 0,-340 16 0,549-3 0,-63-11 0,59 6 0,-45-1 0,-43-6 0,5 0 0,-434 12 0,287 4 0,-211-2 0,438 2 0,-60 11 0,-36 2 0,40-17 0,-52 4 0,145-1 0,0 1 0,0 0 0,0 1 0,0 0 0,1 0 0,-1 1 0,1 1 0,0-1 0,0 2 0,0-1 0,-11 10 0,-7 9 0,1 0 0,-22 29 0,-1-1 0,20-24 0,13-13 0,-27 31 0,39-40 0,0-1 0,0 1 0,1 0 0,0 0 0,0 0 0,0 0 0,1 1 0,0-1 0,0 1 0,-1 9 0,0 3 0,2 0 0,0 0 0,1 1 0,1-1 0,6 35 0,-5-45 0,0 0 0,1-1 0,0 0 0,1 0 0,-1 0 0,2 0 0,-1 0 0,1-1 0,0 0 0,1 0 0,-1 0 0,1 0 0,1-1 0,12 10 0,-11-11 0,0 0 0,0-1 0,0 1 0,0-2 0,0 1 0,1-1 0,0-1 0,15 3 0,2-1 0,44-1 0,-45-3 0,0 1 0,30 6 0,31 16 0,-47-11 0,-22-8 0,0 0 0,0-2 0,0 1 0,1-2 0,-1 0 0,20-3 0,-28 2 0,1-1 0,0-1 0,-1 0 0,1 0 0,-1-1 0,0 0 0,0-1 0,0 0 0,0 0 0,-1-1 0,0 0 0,11-8 0,-16 10 0,1 0 0,-1-1 0,0 1 0,0-1 0,0 1 0,-1-1 0,1 0 0,-1 0 0,0 0 0,0 0 0,-1-1 0,1 1 0,-1 0 0,0-1 0,0 1 0,0-1 0,-1 1 0,1-1 0,-1 1 0,0-1 0,0 0 0,-1 1 0,-1-9 0,-1 4 0,0 1 0,0-1 0,0 1 0,-1 0 0,0 0 0,-1 0 0,0 1 0,0-1 0,-1 1 0,0 0 0,-7-6 0,7 7 0,0 0 0,-1 0 0,1 1 0,-1 0 0,0 0 0,0 1 0,-1-1 0,1 2 0,-1-1 0,0 1 0,0 0 0,0 1 0,0 0 0,-1 0 0,1 1 0,-16-1 0,-205 6 0,223-4 0,1 1 0,-1 0 0,0 0 0,1 0 0,-1 1 0,1 0 0,0 0 0,-1 1 0,1-1 0,0 1 0,1 0 0,-1 0 0,0 1 0,1 0 0,0-1 0,-1 1 0,2 1 0,-1-1 0,0 1 0,-3 6 0,-9 9 0,9-16 0,8-15 0,6-5 0,1 1 0,10-18 0,5-8 0,-20 35 0,0 1 0,1 0 0,-1 1 0,1-1 0,0 0 0,0 1 0,0 0 0,0 0 0,9-6 0,3 0 0,29-14 0,2-2 0,77-43 0,-111 64 0,-1 0 0,1 1 0,0 1 0,0 0 0,0 1 0,19-1 0,83 4 0,-59 0 0,-45 0 0,-1 0 0,0 0 0,-1 1 0,1 0 0,0 1 0,0 0 0,12 6 0,5 5 0,29 18 0,-4 0 0,-29-19 0,-1 1 0,-1 1 0,0 1 0,-1 0 0,-1 2 0,-1 1 0,0 0 0,16 23 0,-29-34 0,-1 0 0,0 0 0,0 1 0,0 0 0,-1-1 0,-1 1 0,1 0 0,-1 1 0,1 12 0,-1 11 0,-3 44 0,0-42 0,1-31 0,0 1 0,-1-1 0,1 1 0,-1 0 0,0-1 0,0 0 0,0 1 0,-1-1 0,1 1 0,-1-1 0,0 0 0,0 0 0,-4 5 0,4-7 0,0 0 0,-1 0 0,1 0 0,-1 0 0,1 0 0,-1-1 0,0 1 0,0-1 0,0 1 0,0-1 0,0 0 0,0 0 0,0-1 0,0 1 0,0 0 0,-1-1 0,1 0 0,0 0 0,-6-1 0,3 1 0,1-1 0,-1 0 0,1 0 0,0 0 0,-1-1 0,1 0 0,0 0 0,0 0 0,0 0 0,0-1 0,-4-3 0,-6-6 0,-26-25 0,29 25 0,-2 0 0,-14-11 0,24 20 0,-1 0 0,1 0 0,0-1 0,0 0 0,0 0 0,0 0 0,1 0 0,0 0 0,0-1 0,0 1 0,0-1 0,1 0 0,-1 0 0,1 0 0,1 0 0,-1 0 0,1 0 0,0-1 0,0 1 0,0-1 0,1 1 0,0-8 0,-1 8 0,1 1 0,0-1 0,0 1 0,0-1 0,1 1 0,-1 0 0,1-1 0,0 1 0,1 0 0,-1-1 0,1 1 0,0 0 0,0 0 0,0 0 0,0 1 0,1-1 0,-1 0 0,1 1 0,0 0 0,0-1 0,0 1 0,1 0 0,-1 1 0,1-1 0,0 1 0,-1-1 0,1 1 0,0 0 0,1 1 0,-1-1 0,0 1 0,0-1 0,6 0 0,87-13 0,-48 9 0,31-2 0,150 6 0,-116 4 0,291-2 0,-398 0 0,-1 0 0,1 0 0,-1 1 0,1 0 0,-1 0 0,1 0 0,-1 1 0,0 0 0,0 1 0,0-1 0,0 1 0,0 0 0,5 4 0,-7-3 0,0 0 0,0 0 0,0 0 0,0 0 0,-1 1 0,0-1 0,0 1 0,0 0 0,-1 0 0,1 0 0,-1 0 0,0 1 0,-1-1 0,1 0 0,0 9 0,0-5 0,-1 0 0,0 0 0,-1 0 0,0 1 0,0-1 0,-1 0 0,-2 13 0,2-18 0,0-1 0,0 0 0,0 0 0,0 0 0,-1 0 0,1 0 0,-1 0 0,0-1 0,0 1 0,0 0 0,0-1 0,0 1 0,-1-1 0,1 0 0,-1 0 0,1 0 0,-1 0 0,0 0 0,0-1 0,1 1 0,-1-1 0,0 0 0,-7 2 0,-4 0 0,0-1 0,0 0 0,0-2 0,0 1 0,-1-2 0,-23-3 0,1-2 0,-47-15 0,60 12 0,0 0 0,-25-14 0,35 15 0,-2 0 0,1 2 0,-1-1 0,0 2 0,-1 0 0,1 1 0,-19-2 0,-183 6 0,95 2 0,1-3 0,-139 3 0,238 1 0,1 1 0,-1 1 0,-32 11 0,33-9 0,0 0 0,0-2 0,-35 4 0,34-5 0,0 0 0,0 1 0,0 1 0,1 2 0,0 0 0,1 1 0,-21 12 0,-15 5 0,-11-3 0,85-19 0,12-6 0,51-8 0,-22 2 0,244-38 0,25-2 0,112-8 0,-403 51 0,175-42 0,-126 26 0,-48 13 0,0 3 0,60-3 0,77 9 0,-67 1 0,43 0 0,196-4 0,-303-3 153,76-18-1,-8 1-1822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3T17:32:29.049"/>
    </inkml:context>
    <inkml:brush xml:id="br0">
      <inkml:brushProperty name="width" value="0.35" units="cm"/>
      <inkml:brushProperty name="height" value="0.35" units="cm"/>
      <inkml:brushProperty name="color" value="#FFFFFF"/>
    </inkml:brush>
  </inkml:definitions>
  <inkml:trace contextRef="#ctx0" brushRef="#br0">2428 319 24575,'146'-2'0,"159"5"0,-204 11 0,-3-1 0,285-10 0,-196-5 0,96 2 0,-360 1 0,-96-3 0,128-4 0,0-2 0,-69-21 0,-7-2 0,-136-8 0,38 7 0,144 15 0,-122-43 0,148 42 0,12 3 0,-60-14 0,90 27 0,0-1 0,0 1 0,1-1 0,-1-1 0,1 1 0,-10-7 0,10 6 0,1 0 0,-1 0 0,0 1 0,-1 0 0,1 0 0,-1 1 0,-11-3 0,-9 1 0,0 2 0,0 1 0,-1 1 0,-28 4 0,51-4 0,0 1 0,0 0 0,0 0 0,0 0 0,0 1 0,0 0 0,0 0 0,1 0 0,-1 0 0,1 1 0,0 0 0,-1 0 0,1 0 0,1 0 0,-1 0 0,0 1 0,-5 7 0,5-5 0,0 1 0,0 0 0,1 1 0,0-1 0,0 1 0,1-1 0,0 1 0,0 0 0,1 0 0,-1 12 0,0 1 0,2 0 0,0 0 0,5 31 0,-3-41 0,0 0 0,1 0 0,0 0 0,1 0 0,0-1 0,1 1 0,0-1 0,7 10 0,8 11 0,-6-9 0,1 0 0,25 26 0,-34-42 0,-1 0 0,1-1 0,1 0 0,-1 0 0,1-1 0,-1 0 0,1 0 0,1 0 0,-1-1 0,0 0 0,1-1 0,9 3 0,27 4 0,-9-1 0,-1-2 0,54 2 0,364-8 0,-195-1 0,-230 0 0,0-2 0,31-6 0,39-5 0,-70 11 0,-1-2 0,0-1 0,1-1 0,-2-1 0,48-22 0,45-15 0,140-20 0,-158 39 0,-70 16 0,1 2 0,50-7 0,139 12 0,-40 3 0,-151-3 0,32-7 0,-33 5 0,35-3 0,47 7 0,-579 2 0,285-2 0,3601 1 0,-3402-1 0,0 0 0,0-1 0,24-7 0,22-4 0,14-1 0,-53 8 0,1 2 0,26-2 0,-20 4 0,0-2 0,38-9 0,-26 7 0,0 1 0,1 2 0,81 5 0,-37 0 0,790-2 0,-820 2 0,58 11 0,51 2 0,586-16 0,-766 2 0,1 0 0,-29 8 0,-9 1 0,-170 9 0,-61 1 0,-2-22 0,95 0 0,-387 2 0,547 2 0,1 1 0,-45 10 0,35-5 0,-16 3 0,23-4 0,-1-1 0,-46 2 0,60-7 0,-8-1 0,0 1 0,-43 8 0,-71 11 0,25-5 0,62-6 0,-4 3 0,0-3 0,-75 1 0,-1767-11 0,1186 53 0,610-40 0,-567 10 0,373-8 0,54 0 0,-458 48 0,383-34 0,123-14 0,124-8 0,-90 11 0,61-6 0,-163-4 0,-22 2 0,-473 9 0,519-19 0,-358 1-1365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86185-8C0E-48C8-9A83-EC2B3F3D17D7}" type="datetimeFigureOut">
              <a:rPr lang="it-IT" smtClean="0"/>
              <a:t>21/11/2024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AF2E6-B553-47A9-81B9-D56DC65516A5}" type="slidenum">
              <a:rPr lang="it-IT" smtClean="0"/>
              <a:t>‹N›</a:t>
            </a:fld>
            <a:endParaRPr lang="it-IT"/>
          </a:p>
        </p:txBody>
      </p:sp>
    </p:spTree>
    <p:extLst>
      <p:ext uri="{BB962C8B-B14F-4D97-AF65-F5344CB8AC3E}">
        <p14:creationId xmlns:p14="http://schemas.microsoft.com/office/powerpoint/2010/main" val="229211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egnaposto numero diapositiva 3"/>
          <p:cNvSpPr>
            <a:spLocks noGrp="1"/>
          </p:cNvSpPr>
          <p:nvPr>
            <p:ph type="sldNum" sz="quarter" idx="5"/>
          </p:nvPr>
        </p:nvSpPr>
        <p:spPr/>
        <p:txBody>
          <a:bodyPr/>
          <a:lstStyle/>
          <a:p>
            <a:fld id="{130AF2E6-B553-47A9-81B9-D56DC65516A5}" type="slidenum">
              <a:rPr lang="it-IT" smtClean="0"/>
              <a:t>1</a:t>
            </a:fld>
            <a:endParaRPr lang="it-IT"/>
          </a:p>
        </p:txBody>
      </p:sp>
    </p:spTree>
    <p:extLst>
      <p:ext uri="{BB962C8B-B14F-4D97-AF65-F5344CB8AC3E}">
        <p14:creationId xmlns:p14="http://schemas.microsoft.com/office/powerpoint/2010/main" val="2342910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30AF2E6-B553-47A9-81B9-D56DC65516A5}" type="slidenum">
              <a:rPr lang="it-IT" smtClean="0"/>
              <a:t>13</a:t>
            </a:fld>
            <a:endParaRPr lang="it-IT"/>
          </a:p>
        </p:txBody>
      </p:sp>
    </p:spTree>
    <p:extLst>
      <p:ext uri="{BB962C8B-B14F-4D97-AF65-F5344CB8AC3E}">
        <p14:creationId xmlns:p14="http://schemas.microsoft.com/office/powerpoint/2010/main" val="51494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30AF2E6-B553-47A9-81B9-D56DC65516A5}" type="slidenum">
              <a:rPr lang="it-IT" smtClean="0"/>
              <a:t>14</a:t>
            </a:fld>
            <a:endParaRPr lang="it-IT"/>
          </a:p>
        </p:txBody>
      </p:sp>
    </p:spTree>
    <p:extLst>
      <p:ext uri="{BB962C8B-B14F-4D97-AF65-F5344CB8AC3E}">
        <p14:creationId xmlns:p14="http://schemas.microsoft.com/office/powerpoint/2010/main" val="531818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30AF2E6-B553-47A9-81B9-D56DC65516A5}" type="slidenum">
              <a:rPr lang="it-IT" smtClean="0"/>
              <a:t>15</a:t>
            </a:fld>
            <a:endParaRPr lang="it-IT"/>
          </a:p>
        </p:txBody>
      </p:sp>
    </p:spTree>
    <p:extLst>
      <p:ext uri="{BB962C8B-B14F-4D97-AF65-F5344CB8AC3E}">
        <p14:creationId xmlns:p14="http://schemas.microsoft.com/office/powerpoint/2010/main" val="43729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30AF2E6-B553-47A9-81B9-D56DC65516A5}" type="slidenum">
              <a:rPr lang="it-IT" smtClean="0"/>
              <a:t>2</a:t>
            </a:fld>
            <a:endParaRPr lang="it-IT"/>
          </a:p>
        </p:txBody>
      </p:sp>
    </p:spTree>
    <p:extLst>
      <p:ext uri="{BB962C8B-B14F-4D97-AF65-F5344CB8AC3E}">
        <p14:creationId xmlns:p14="http://schemas.microsoft.com/office/powerpoint/2010/main" val="66360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30AF2E6-B553-47A9-81B9-D56DC65516A5}" type="slidenum">
              <a:rPr lang="it-IT" smtClean="0"/>
              <a:t>3</a:t>
            </a:fld>
            <a:endParaRPr lang="it-IT"/>
          </a:p>
        </p:txBody>
      </p:sp>
    </p:spTree>
    <p:extLst>
      <p:ext uri="{BB962C8B-B14F-4D97-AF65-F5344CB8AC3E}">
        <p14:creationId xmlns:p14="http://schemas.microsoft.com/office/powerpoint/2010/main" val="267018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30AF2E6-B553-47A9-81B9-D56DC65516A5}" type="slidenum">
              <a:rPr lang="it-IT" smtClean="0"/>
              <a:t>4</a:t>
            </a:fld>
            <a:endParaRPr lang="it-IT"/>
          </a:p>
        </p:txBody>
      </p:sp>
    </p:spTree>
    <p:extLst>
      <p:ext uri="{BB962C8B-B14F-4D97-AF65-F5344CB8AC3E}">
        <p14:creationId xmlns:p14="http://schemas.microsoft.com/office/powerpoint/2010/main" val="47513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30AF2E6-B553-47A9-81B9-D56DC65516A5}" type="slidenum">
              <a:rPr lang="it-IT" smtClean="0"/>
              <a:t>5</a:t>
            </a:fld>
            <a:endParaRPr lang="it-IT"/>
          </a:p>
        </p:txBody>
      </p:sp>
    </p:spTree>
    <p:extLst>
      <p:ext uri="{BB962C8B-B14F-4D97-AF65-F5344CB8AC3E}">
        <p14:creationId xmlns:p14="http://schemas.microsoft.com/office/powerpoint/2010/main" val="297631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30AF2E6-B553-47A9-81B9-D56DC65516A5}" type="slidenum">
              <a:rPr lang="it-IT" smtClean="0"/>
              <a:t>6</a:t>
            </a:fld>
            <a:endParaRPr lang="it-IT"/>
          </a:p>
        </p:txBody>
      </p:sp>
    </p:spTree>
    <p:extLst>
      <p:ext uri="{BB962C8B-B14F-4D97-AF65-F5344CB8AC3E}">
        <p14:creationId xmlns:p14="http://schemas.microsoft.com/office/powerpoint/2010/main" val="551182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30AF2E6-B553-47A9-81B9-D56DC65516A5}" type="slidenum">
              <a:rPr lang="it-IT" smtClean="0"/>
              <a:t>10</a:t>
            </a:fld>
            <a:endParaRPr lang="it-IT"/>
          </a:p>
        </p:txBody>
      </p:sp>
    </p:spTree>
    <p:extLst>
      <p:ext uri="{BB962C8B-B14F-4D97-AF65-F5344CB8AC3E}">
        <p14:creationId xmlns:p14="http://schemas.microsoft.com/office/powerpoint/2010/main" val="73509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30AF2E6-B553-47A9-81B9-D56DC65516A5}" type="slidenum">
              <a:rPr lang="it-IT" smtClean="0"/>
              <a:t>11</a:t>
            </a:fld>
            <a:endParaRPr lang="it-IT"/>
          </a:p>
        </p:txBody>
      </p:sp>
    </p:spTree>
    <p:extLst>
      <p:ext uri="{BB962C8B-B14F-4D97-AF65-F5344CB8AC3E}">
        <p14:creationId xmlns:p14="http://schemas.microsoft.com/office/powerpoint/2010/main" val="225219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30AF2E6-B553-47A9-81B9-D56DC65516A5}" type="slidenum">
              <a:rPr lang="it-IT" smtClean="0"/>
              <a:t>12</a:t>
            </a:fld>
            <a:endParaRPr lang="it-IT"/>
          </a:p>
        </p:txBody>
      </p:sp>
    </p:spTree>
    <p:extLst>
      <p:ext uri="{BB962C8B-B14F-4D97-AF65-F5344CB8AC3E}">
        <p14:creationId xmlns:p14="http://schemas.microsoft.com/office/powerpoint/2010/main" val="174761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11/21/2024</a:t>
            </a:fld>
            <a:endParaRPr lang="en-US"/>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53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11/21/2024</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30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11/21/2024</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56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11/21/2024</a:t>
            </a:fld>
            <a:endParaRPr lang="en-US"/>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72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11/21/2024</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69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11/21/2024</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01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11/21/2024</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120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11/21/2024</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55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11/21/2024</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62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11/21/2024</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11/21/2024</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22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11/21/2024</a:t>
            </a:fld>
            <a:endParaRPr lang="en-US"/>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‹N›</a:t>
            </a:fld>
            <a:endParaRPr lang="en-US"/>
          </a:p>
        </p:txBody>
      </p:sp>
    </p:spTree>
    <p:extLst>
      <p:ext uri="{BB962C8B-B14F-4D97-AF65-F5344CB8AC3E}">
        <p14:creationId xmlns:p14="http://schemas.microsoft.com/office/powerpoint/2010/main" val="191585123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07" r:id="rId5"/>
    <p:sldLayoutId id="2147483712" r:id="rId6"/>
    <p:sldLayoutId id="2147483708" r:id="rId7"/>
    <p:sldLayoutId id="2147483709" r:id="rId8"/>
    <p:sldLayoutId id="2147483710" r:id="rId9"/>
    <p:sldLayoutId id="2147483711"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izionario.internazionale.i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NULL"/><Relationship Id="rId3" Type="http://schemas.openxmlformats.org/officeDocument/2006/relationships/image" Target="../media/image4.png"/><Relationship Id="rId7" Type="http://schemas.openxmlformats.org/officeDocument/2006/relationships/image" Target="NULL"/><Relationship Id="rId12" Type="http://schemas.openxmlformats.org/officeDocument/2006/relationships/customXml" Target="../ink/ink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NULL"/><Relationship Id="rId14" Type="http://schemas.openxmlformats.org/officeDocument/2006/relationships/customXml" Target="../ink/ink6.xml"/></Relationships>
</file>

<file path=ppt/slides/_rels/slide14.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NULL"/><Relationship Id="rId18" Type="http://schemas.openxmlformats.org/officeDocument/2006/relationships/customXml" Target="../ink/ink14.xml"/><Relationship Id="rId26" Type="http://schemas.openxmlformats.org/officeDocument/2006/relationships/customXml" Target="../ink/ink18.xml"/><Relationship Id="rId39" Type="http://schemas.openxmlformats.org/officeDocument/2006/relationships/customXml" Target="../ink/ink25.xml"/><Relationship Id="rId3" Type="http://schemas.openxmlformats.org/officeDocument/2006/relationships/image" Target="../media/image4.png"/><Relationship Id="rId21" Type="http://schemas.openxmlformats.org/officeDocument/2006/relationships/image" Target="NULL"/><Relationship Id="rId34" Type="http://schemas.openxmlformats.org/officeDocument/2006/relationships/customXml" Target="../ink/ink22.xml"/><Relationship Id="rId42" Type="http://schemas.openxmlformats.org/officeDocument/2006/relationships/customXml" Target="../ink/ink28.xml"/><Relationship Id="rId7" Type="http://schemas.openxmlformats.org/officeDocument/2006/relationships/image" Target="NULL"/><Relationship Id="rId12" Type="http://schemas.openxmlformats.org/officeDocument/2006/relationships/customXml" Target="../ink/ink11.xml"/><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38" Type="http://schemas.openxmlformats.org/officeDocument/2006/relationships/customXml" Target="../ink/ink24.xml"/><Relationship Id="rId2" Type="http://schemas.openxmlformats.org/officeDocument/2006/relationships/notesSlide" Target="../notesSlides/notesSlide11.xml"/><Relationship Id="rId16" Type="http://schemas.openxmlformats.org/officeDocument/2006/relationships/customXml" Target="../ink/ink13.xml"/><Relationship Id="rId20" Type="http://schemas.openxmlformats.org/officeDocument/2006/relationships/customXml" Target="../ink/ink15.xml"/><Relationship Id="rId29" Type="http://schemas.openxmlformats.org/officeDocument/2006/relationships/image" Target="NULL"/><Relationship Id="rId41" Type="http://schemas.openxmlformats.org/officeDocument/2006/relationships/customXml" Target="../ink/ink27.xml"/><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image" Target="NULL"/><Relationship Id="rId24" Type="http://schemas.openxmlformats.org/officeDocument/2006/relationships/customXml" Target="../ink/ink17.xml"/><Relationship Id="rId32" Type="http://schemas.openxmlformats.org/officeDocument/2006/relationships/customXml" Target="../ink/ink21.xml"/><Relationship Id="rId37" Type="http://schemas.openxmlformats.org/officeDocument/2006/relationships/image" Target="NULL"/><Relationship Id="rId40" Type="http://schemas.openxmlformats.org/officeDocument/2006/relationships/customXml" Target="../ink/ink26.xm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customXml" Target="../ink/ink19.xml"/><Relationship Id="rId36" Type="http://schemas.openxmlformats.org/officeDocument/2006/relationships/customXml" Target="../ink/ink23.xml"/><Relationship Id="rId10" Type="http://schemas.openxmlformats.org/officeDocument/2006/relationships/customXml" Target="../ink/ink10.xml"/><Relationship Id="rId19" Type="http://schemas.openxmlformats.org/officeDocument/2006/relationships/image" Target="NULL"/><Relationship Id="rId31" Type="http://schemas.openxmlformats.org/officeDocument/2006/relationships/image" Target="NULL"/><Relationship Id="rId4" Type="http://schemas.openxmlformats.org/officeDocument/2006/relationships/customXml" Target="../ink/ink7.xml"/><Relationship Id="rId9" Type="http://schemas.openxmlformats.org/officeDocument/2006/relationships/image" Target="NULL"/><Relationship Id="rId14" Type="http://schemas.openxmlformats.org/officeDocument/2006/relationships/customXml" Target="../ink/ink12.xml"/><Relationship Id="rId22" Type="http://schemas.openxmlformats.org/officeDocument/2006/relationships/customXml" Target="../ink/ink16.xml"/><Relationship Id="rId27" Type="http://schemas.openxmlformats.org/officeDocument/2006/relationships/image" Target="NULL"/><Relationship Id="rId30" Type="http://schemas.openxmlformats.org/officeDocument/2006/relationships/customXml" Target="../ink/ink20.xml"/><Relationship Id="rId35" Type="http://schemas.openxmlformats.org/officeDocument/2006/relationships/image" Target="NULL"/><Relationship Id="rId43" Type="http://schemas.openxmlformats.org/officeDocument/2006/relationships/image" Target="NULL"/></Relationships>
</file>

<file path=ppt/slides/_rels/slide15.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customXml" Target="../ink/ink33.xml"/><Relationship Id="rId18" Type="http://schemas.openxmlformats.org/officeDocument/2006/relationships/image" Target="../media/image460.png"/><Relationship Id="rId26" Type="http://schemas.openxmlformats.org/officeDocument/2006/relationships/image" Target="../media/image500.png"/><Relationship Id="rId3" Type="http://schemas.openxmlformats.org/officeDocument/2006/relationships/image" Target="../media/image5.png"/><Relationship Id="rId21" Type="http://schemas.openxmlformats.org/officeDocument/2006/relationships/customXml" Target="../ink/ink37.xml"/><Relationship Id="rId34" Type="http://schemas.openxmlformats.org/officeDocument/2006/relationships/image" Target="../media/image540.png"/><Relationship Id="rId7" Type="http://schemas.openxmlformats.org/officeDocument/2006/relationships/customXml" Target="../ink/ink30.xml"/><Relationship Id="rId12" Type="http://schemas.openxmlformats.org/officeDocument/2006/relationships/image" Target="../media/image430.png"/><Relationship Id="rId17" Type="http://schemas.openxmlformats.org/officeDocument/2006/relationships/customXml" Target="../ink/ink35.xml"/><Relationship Id="rId25" Type="http://schemas.openxmlformats.org/officeDocument/2006/relationships/customXml" Target="../ink/ink39.xml"/><Relationship Id="rId33" Type="http://schemas.openxmlformats.org/officeDocument/2006/relationships/customXml" Target="../ink/ink43.xml"/><Relationship Id="rId2" Type="http://schemas.openxmlformats.org/officeDocument/2006/relationships/notesSlide" Target="../notesSlides/notesSlide12.xml"/><Relationship Id="rId16" Type="http://schemas.openxmlformats.org/officeDocument/2006/relationships/image" Target="../media/image450.png"/><Relationship Id="rId20" Type="http://schemas.openxmlformats.org/officeDocument/2006/relationships/image" Target="../media/image470.png"/><Relationship Id="rId29" Type="http://schemas.openxmlformats.org/officeDocument/2006/relationships/customXml" Target="../ink/ink41.xml"/><Relationship Id="rId1" Type="http://schemas.openxmlformats.org/officeDocument/2006/relationships/slideLayout" Target="../slideLayouts/slideLayout2.xml"/><Relationship Id="rId6" Type="http://schemas.openxmlformats.org/officeDocument/2006/relationships/image" Target="../media/image400.png"/><Relationship Id="rId11" Type="http://schemas.openxmlformats.org/officeDocument/2006/relationships/customXml" Target="../ink/ink32.xml"/><Relationship Id="rId24" Type="http://schemas.openxmlformats.org/officeDocument/2006/relationships/image" Target="../media/image490.png"/><Relationship Id="rId32" Type="http://schemas.openxmlformats.org/officeDocument/2006/relationships/image" Target="../media/image530.png"/><Relationship Id="rId5" Type="http://schemas.openxmlformats.org/officeDocument/2006/relationships/customXml" Target="../ink/ink29.xml"/><Relationship Id="rId15" Type="http://schemas.openxmlformats.org/officeDocument/2006/relationships/customXml" Target="../ink/ink34.xml"/><Relationship Id="rId23" Type="http://schemas.openxmlformats.org/officeDocument/2006/relationships/customXml" Target="../ink/ink38.xml"/><Relationship Id="rId28" Type="http://schemas.openxmlformats.org/officeDocument/2006/relationships/image" Target="../media/image510.png"/><Relationship Id="rId36" Type="http://schemas.openxmlformats.org/officeDocument/2006/relationships/image" Target="../media/image125.png"/><Relationship Id="rId10" Type="http://schemas.openxmlformats.org/officeDocument/2006/relationships/image" Target="../media/image420.png"/><Relationship Id="rId19" Type="http://schemas.openxmlformats.org/officeDocument/2006/relationships/customXml" Target="../ink/ink36.xml"/><Relationship Id="rId31" Type="http://schemas.openxmlformats.org/officeDocument/2006/relationships/customXml" Target="../ink/ink42.xml"/><Relationship Id="rId4" Type="http://schemas.openxmlformats.org/officeDocument/2006/relationships/image" Target="../media/image6.png"/><Relationship Id="rId9" Type="http://schemas.openxmlformats.org/officeDocument/2006/relationships/customXml" Target="../ink/ink31.xml"/><Relationship Id="rId14" Type="http://schemas.openxmlformats.org/officeDocument/2006/relationships/image" Target="../media/image440.png"/><Relationship Id="rId22" Type="http://schemas.openxmlformats.org/officeDocument/2006/relationships/image" Target="../media/image480.png"/><Relationship Id="rId27" Type="http://schemas.openxmlformats.org/officeDocument/2006/relationships/customXml" Target="../ink/ink40.xml"/><Relationship Id="rId30" Type="http://schemas.openxmlformats.org/officeDocument/2006/relationships/image" Target="../media/image520.png"/><Relationship Id="rId35" Type="http://schemas.openxmlformats.org/officeDocument/2006/relationships/customXml" Target="../ink/ink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44D0523-B8A9-5BE2-4275-0E61CF690511}"/>
              </a:ext>
            </a:extLst>
          </p:cNvPr>
          <p:cNvPicPr>
            <a:picLocks noChangeAspect="1"/>
          </p:cNvPicPr>
          <p:nvPr/>
        </p:nvPicPr>
        <p:blipFill rotWithShape="1">
          <a:blip r:embed="rId3">
            <a:alphaModFix amt="55000"/>
          </a:blip>
          <a:srcRect t="6604" b="9126"/>
          <a:stretch/>
        </p:blipFill>
        <p:spPr>
          <a:xfrm>
            <a:off x="20" y="10"/>
            <a:ext cx="12191980" cy="6857990"/>
          </a:xfrm>
          <a:prstGeom prst="rect">
            <a:avLst/>
          </a:prstGeom>
        </p:spPr>
      </p:pic>
      <p:sp>
        <p:nvSpPr>
          <p:cNvPr id="11" name="Oval 10">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50B86F7-7B06-D1F8-9740-07BF0AABB02B}"/>
              </a:ext>
            </a:extLst>
          </p:cNvPr>
          <p:cNvSpPr>
            <a:spLocks noGrp="1"/>
          </p:cNvSpPr>
          <p:nvPr>
            <p:ph type="ctrTitle"/>
          </p:nvPr>
        </p:nvSpPr>
        <p:spPr>
          <a:xfrm>
            <a:off x="3577192" y="1032483"/>
            <a:ext cx="5037616" cy="2982360"/>
          </a:xfrm>
        </p:spPr>
        <p:txBody>
          <a:bodyPr>
            <a:normAutofit/>
          </a:bodyPr>
          <a:lstStyle/>
          <a:p>
            <a:r>
              <a:rPr lang="it-IT"/>
              <a:t>I.3</a:t>
            </a:r>
            <a:br>
              <a:rPr lang="it-IT"/>
            </a:br>
            <a:r>
              <a:rPr lang="it-IT"/>
              <a:t>Lessico</a:t>
            </a:r>
          </a:p>
        </p:txBody>
      </p:sp>
      <p:sp>
        <p:nvSpPr>
          <p:cNvPr id="3" name="Sottotitolo 2">
            <a:extLst>
              <a:ext uri="{FF2B5EF4-FFF2-40B4-BE49-F238E27FC236}">
                <a16:creationId xmlns:a16="http://schemas.microsoft.com/office/drawing/2014/main" id="{E0A86815-48F7-A024-6205-00D8B8292848}"/>
              </a:ext>
            </a:extLst>
          </p:cNvPr>
          <p:cNvSpPr>
            <a:spLocks noGrp="1"/>
          </p:cNvSpPr>
          <p:nvPr>
            <p:ph type="subTitle" idx="1"/>
          </p:nvPr>
        </p:nvSpPr>
        <p:spPr>
          <a:xfrm>
            <a:off x="3577192" y="4106918"/>
            <a:ext cx="5037616" cy="1655762"/>
          </a:xfrm>
        </p:spPr>
        <p:txBody>
          <a:bodyPr>
            <a:normAutofit/>
          </a:bodyPr>
          <a:lstStyle/>
          <a:p>
            <a:endParaRPr lang="it-IT"/>
          </a:p>
        </p:txBody>
      </p:sp>
      <p:sp>
        <p:nvSpPr>
          <p:cNvPr id="13" name="Arc 12">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74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7B9251-FEDD-4A10-B318-7D6A6BAEA90A}"/>
              </a:ext>
            </a:extLst>
          </p:cNvPr>
          <p:cNvSpPr>
            <a:spLocks noGrp="1"/>
          </p:cNvSpPr>
          <p:nvPr>
            <p:ph type="title"/>
          </p:nvPr>
        </p:nvSpPr>
        <p:spPr/>
        <p:txBody>
          <a:bodyPr/>
          <a:lstStyle/>
          <a:p>
            <a:pPr algn="ctr"/>
            <a:r>
              <a:rPr lang="it-IT"/>
              <a:t>Scheda lessicografica di un dizionario dell’uso </a:t>
            </a:r>
            <a:br>
              <a:rPr lang="it-IT"/>
            </a:br>
            <a:r>
              <a:rPr lang="it-IT"/>
              <a:t>(Zingarelli 2019)</a:t>
            </a:r>
            <a:endParaRPr lang="it-IT" dirty="0"/>
          </a:p>
        </p:txBody>
      </p:sp>
      <p:sp>
        <p:nvSpPr>
          <p:cNvPr id="3" name="Segnaposto contenuto 2">
            <a:extLst>
              <a:ext uri="{FF2B5EF4-FFF2-40B4-BE49-F238E27FC236}">
                <a16:creationId xmlns:a16="http://schemas.microsoft.com/office/drawing/2014/main" id="{AEA2B1CC-7B09-463B-939E-54C2197FFA3C}"/>
              </a:ext>
            </a:extLst>
          </p:cNvPr>
          <p:cNvSpPr>
            <a:spLocks noGrp="1"/>
          </p:cNvSpPr>
          <p:nvPr>
            <p:ph idx="1"/>
          </p:nvPr>
        </p:nvSpPr>
        <p:spPr>
          <a:xfrm>
            <a:off x="838199" y="1825625"/>
            <a:ext cx="10709953" cy="4749836"/>
          </a:xfrm>
        </p:spPr>
        <p:txBody>
          <a:bodyPr/>
          <a:lstStyle/>
          <a:p>
            <a:pPr marL="0" indent="0" algn="just">
              <a:lnSpc>
                <a:spcPct val="150000"/>
              </a:lnSpc>
              <a:spcAft>
                <a:spcPts val="800"/>
              </a:spcAft>
              <a:buNone/>
            </a:pPr>
            <a:endParaRPr lang="it-IT" dirty="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it-IT" sz="2800" dirty="0">
              <a:effectLst/>
              <a:ea typeface="Calibri" panose="020F0502020204030204" pitchFamily="34" charset="0"/>
              <a:cs typeface="Times New Roman" panose="02020603050405020304" pitchFamily="18" charset="0"/>
            </a:endParaRPr>
          </a:p>
          <a:p>
            <a:endParaRPr lang="it-IT" dirty="0"/>
          </a:p>
        </p:txBody>
      </p:sp>
      <p:pic>
        <p:nvPicPr>
          <p:cNvPr id="4" name="Immagine 3" descr="Immagine che contiene testo&#10;&#10;Descrizione generata automaticamente">
            <a:extLst>
              <a:ext uri="{FF2B5EF4-FFF2-40B4-BE49-F238E27FC236}">
                <a16:creationId xmlns:a16="http://schemas.microsoft.com/office/drawing/2014/main" id="{58B9FE16-6265-44A3-4FE8-EF5BC4AF9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2609"/>
            <a:ext cx="12192000" cy="5215391"/>
          </a:xfrm>
          <a:prstGeom prst="rect">
            <a:avLst/>
          </a:prstGeom>
        </p:spPr>
      </p:pic>
    </p:spTree>
    <p:extLst>
      <p:ext uri="{BB962C8B-B14F-4D97-AF65-F5344CB8AC3E}">
        <p14:creationId xmlns:p14="http://schemas.microsoft.com/office/powerpoint/2010/main" val="119865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CB220C-4C42-46A7-9820-33D640FB6B84}"/>
              </a:ext>
            </a:extLst>
          </p:cNvPr>
          <p:cNvSpPr>
            <a:spLocks noGrp="1"/>
          </p:cNvSpPr>
          <p:nvPr>
            <p:ph type="title"/>
          </p:nvPr>
        </p:nvSpPr>
        <p:spPr/>
        <p:txBody>
          <a:bodyPr/>
          <a:lstStyle/>
          <a:p>
            <a:pPr algn="ctr"/>
            <a:r>
              <a:rPr lang="it-IT"/>
              <a:t>Classificazione (sincronica) del lessico </a:t>
            </a:r>
            <a:br>
              <a:rPr lang="it-IT"/>
            </a:br>
            <a:r>
              <a:rPr lang="it-IT"/>
              <a:t>in base alla frequenza e all’uso</a:t>
            </a:r>
            <a:endParaRPr lang="it-IT" dirty="0"/>
          </a:p>
        </p:txBody>
      </p:sp>
      <p:sp>
        <p:nvSpPr>
          <p:cNvPr id="3" name="Segnaposto contenuto 2">
            <a:extLst>
              <a:ext uri="{FF2B5EF4-FFF2-40B4-BE49-F238E27FC236}">
                <a16:creationId xmlns:a16="http://schemas.microsoft.com/office/drawing/2014/main" id="{FBF74D2E-7915-4DCE-B8AB-0B18038B09ED}"/>
              </a:ext>
            </a:extLst>
          </p:cNvPr>
          <p:cNvSpPr>
            <a:spLocks noGrp="1"/>
          </p:cNvSpPr>
          <p:nvPr>
            <p:ph idx="1"/>
          </p:nvPr>
        </p:nvSpPr>
        <p:spPr/>
        <p:txBody>
          <a:bodyPr>
            <a:normAutofit/>
          </a:bodyPr>
          <a:lstStyle/>
          <a:p>
            <a:r>
              <a:rPr lang="it-IT"/>
              <a:t>I dizionari dell’uso utilizzano </a:t>
            </a:r>
            <a:r>
              <a:rPr lang="it-IT" b="1"/>
              <a:t>marche d’uso</a:t>
            </a:r>
            <a:r>
              <a:rPr lang="it-IT"/>
              <a:t>, cioè simboli o sigle che forniscono indicazioni sulla frequenza e/o sull’ambito d’uso di un lessema. </a:t>
            </a:r>
          </a:p>
          <a:p>
            <a:pPr marL="0" indent="0">
              <a:buNone/>
            </a:pPr>
            <a:r>
              <a:rPr lang="it-IT"/>
              <a:t>Ad es., nello Zingarelli, il simbolo </a:t>
            </a:r>
            <a:r>
              <a:rPr lang="it-IT">
                <a:cs typeface="Times New Roman" panose="02020603050405020304" pitchFamily="18" charset="0"/>
              </a:rPr>
              <a:t>♦ marca il </a:t>
            </a:r>
            <a:r>
              <a:rPr lang="it-IT" u="sng">
                <a:cs typeface="Times New Roman" panose="02020603050405020304" pitchFamily="18" charset="0"/>
              </a:rPr>
              <a:t>lessico fondamentale</a:t>
            </a:r>
            <a:r>
              <a:rPr lang="it-IT">
                <a:cs typeface="Times New Roman" panose="02020603050405020304" pitchFamily="18" charset="0"/>
              </a:rPr>
              <a:t>,</a:t>
            </a:r>
            <a:r>
              <a:rPr lang="it-IT"/>
              <a:t> «quell’insieme di parole che praticamente ogni italofono, ossia ogni persona che parla italiano, può comprendere». </a:t>
            </a:r>
          </a:p>
          <a:p>
            <a:pPr marL="0" indent="0">
              <a:buNone/>
            </a:pPr>
            <a:endParaRPr lang="it-IT"/>
          </a:p>
          <a:p>
            <a:pPr marL="0" indent="0">
              <a:buNone/>
            </a:pPr>
            <a:endParaRPr lang="it-IT" dirty="0"/>
          </a:p>
        </p:txBody>
      </p:sp>
    </p:spTree>
    <p:extLst>
      <p:ext uri="{BB962C8B-B14F-4D97-AF65-F5344CB8AC3E}">
        <p14:creationId xmlns:p14="http://schemas.microsoft.com/office/powerpoint/2010/main" val="352448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CB220C-4C42-46A7-9820-33D640FB6B84}"/>
              </a:ext>
            </a:extLst>
          </p:cNvPr>
          <p:cNvSpPr>
            <a:spLocks noGrp="1"/>
          </p:cNvSpPr>
          <p:nvPr>
            <p:ph type="title"/>
          </p:nvPr>
        </p:nvSpPr>
        <p:spPr/>
        <p:txBody>
          <a:bodyPr/>
          <a:lstStyle/>
          <a:p>
            <a:pPr algn="ctr"/>
            <a:r>
              <a:rPr lang="it-IT"/>
              <a:t>Classificazione (sincronica) del lessico </a:t>
            </a:r>
            <a:br>
              <a:rPr lang="it-IT"/>
            </a:br>
            <a:r>
              <a:rPr lang="it-IT"/>
              <a:t>in base alla frequenza e all’uso</a:t>
            </a:r>
            <a:endParaRPr lang="it-IT" dirty="0"/>
          </a:p>
        </p:txBody>
      </p:sp>
      <p:sp>
        <p:nvSpPr>
          <p:cNvPr id="3" name="Segnaposto contenuto 2">
            <a:extLst>
              <a:ext uri="{FF2B5EF4-FFF2-40B4-BE49-F238E27FC236}">
                <a16:creationId xmlns:a16="http://schemas.microsoft.com/office/drawing/2014/main" id="{FBF74D2E-7915-4DCE-B8AB-0B18038B09ED}"/>
              </a:ext>
            </a:extLst>
          </p:cNvPr>
          <p:cNvSpPr>
            <a:spLocks noGrp="1"/>
          </p:cNvSpPr>
          <p:nvPr>
            <p:ph idx="1"/>
          </p:nvPr>
        </p:nvSpPr>
        <p:spPr/>
        <p:txBody>
          <a:bodyPr>
            <a:normAutofit fontScale="85000" lnSpcReduction="10000"/>
          </a:bodyPr>
          <a:lstStyle/>
          <a:p>
            <a:r>
              <a:rPr lang="it-IT"/>
              <a:t>Il più importante dizionario dell’uso della lingua italiana è il </a:t>
            </a:r>
            <a:r>
              <a:rPr lang="it-IT" b="1"/>
              <a:t>GRADIT</a:t>
            </a:r>
            <a:r>
              <a:rPr lang="it-IT"/>
              <a:t> = </a:t>
            </a:r>
            <a:r>
              <a:rPr lang="it-IT" i="1"/>
              <a:t>Grande dizionario italiano dell’uso</a:t>
            </a:r>
            <a:r>
              <a:rPr lang="it-IT"/>
              <a:t>, ideato e diretto da </a:t>
            </a:r>
            <a:r>
              <a:rPr lang="it-IT" b="1"/>
              <a:t>Tullio De Mauro</a:t>
            </a:r>
            <a:r>
              <a:rPr lang="it-IT"/>
              <a:t>, con la collaborazione di G. Lepschy e E. Sanguineti, 6 voll. più appendice </a:t>
            </a:r>
            <a:r>
              <a:rPr lang="it-IT" i="1"/>
              <a:t>Nuove parole italiane dell’uso</a:t>
            </a:r>
            <a:r>
              <a:rPr lang="it-IT"/>
              <a:t>, Torino, UTET, 1999-2003. La versione aggiornata (</a:t>
            </a:r>
            <a:r>
              <a:rPr lang="it-IT" i="1"/>
              <a:t>Il Nuovo De Mauro</a:t>
            </a:r>
            <a:r>
              <a:rPr lang="it-IT"/>
              <a:t>) è consultabile in rete all’indirizzo: </a:t>
            </a:r>
            <a:r>
              <a:rPr lang="it-IT">
                <a:hlinkClick r:id="rId3"/>
              </a:rPr>
              <a:t>https://dizionario.internazionale.it</a:t>
            </a:r>
            <a:endParaRPr lang="it-IT"/>
          </a:p>
          <a:p>
            <a:r>
              <a:rPr lang="it-IT"/>
              <a:t>Il GRADIT ha circa 260.000 lemmi.</a:t>
            </a:r>
          </a:p>
          <a:p>
            <a:r>
              <a:rPr lang="it-IT"/>
              <a:t>Nel GRADIT le marche d’uso sono impiegate in modo sistematico, così da realizzare una vera e propria </a:t>
            </a:r>
            <a:r>
              <a:rPr lang="it-IT" u="sng"/>
              <a:t>classificazione sincronica del lessico italiano, basata su dati quantitativi</a:t>
            </a:r>
            <a:r>
              <a:rPr lang="it-IT"/>
              <a:t> (in particolare, sulla frequenza di ogni lessema in un corpus rappresentativo dell’italiano scritto e parlato). </a:t>
            </a:r>
          </a:p>
          <a:p>
            <a:pPr marL="0" indent="0">
              <a:buNone/>
            </a:pPr>
            <a:endParaRPr lang="it-IT"/>
          </a:p>
          <a:p>
            <a:pPr marL="0" indent="0">
              <a:buNone/>
            </a:pPr>
            <a:endParaRPr lang="it-IT" dirty="0"/>
          </a:p>
        </p:txBody>
      </p:sp>
    </p:spTree>
    <p:extLst>
      <p:ext uri="{BB962C8B-B14F-4D97-AF65-F5344CB8AC3E}">
        <p14:creationId xmlns:p14="http://schemas.microsoft.com/office/powerpoint/2010/main" val="411126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testo, quotidiano&#10;&#10;Descrizione generata automaticamente">
            <a:extLst>
              <a:ext uri="{FF2B5EF4-FFF2-40B4-BE49-F238E27FC236}">
                <a16:creationId xmlns:a16="http://schemas.microsoft.com/office/drawing/2014/main" id="{8A4BE7C2-7E9E-4F2B-BAE8-781821B256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3273" y="317219"/>
            <a:ext cx="10411761" cy="6018077"/>
          </a:xfrm>
        </p:spPr>
      </p:pic>
      <mc:AlternateContent xmlns:mc="http://schemas.openxmlformats.org/markup-compatibility/2006" xmlns:p14="http://schemas.microsoft.com/office/powerpoint/2010/main">
        <mc:Choice Requires="p14">
          <p:contentPart p14:bwMode="auto" r:id="rId4">
            <p14:nvContentPartPr>
              <p14:cNvPr id="4" name="Input penna 3">
                <a:extLst>
                  <a:ext uri="{FF2B5EF4-FFF2-40B4-BE49-F238E27FC236}">
                    <a16:creationId xmlns:a16="http://schemas.microsoft.com/office/drawing/2014/main" id="{339D97B2-9F64-90E7-DABE-1905870A6B61}"/>
                  </a:ext>
                </a:extLst>
              </p14:cNvPr>
              <p14:cNvContentPartPr/>
              <p14:nvPr/>
            </p14:nvContentPartPr>
            <p14:xfrm>
              <a:off x="7664254" y="277002"/>
              <a:ext cx="360" cy="82800"/>
            </p14:xfrm>
          </p:contentPart>
        </mc:Choice>
        <mc:Fallback xmlns="">
          <p:pic>
            <p:nvPicPr>
              <p:cNvPr id="4" name="Input penna 3">
                <a:extLst>
                  <a:ext uri="{FF2B5EF4-FFF2-40B4-BE49-F238E27FC236}">
                    <a16:creationId xmlns:a16="http://schemas.microsoft.com/office/drawing/2014/main" id="{339D97B2-9F64-90E7-DABE-1905870A6B61}"/>
                  </a:ext>
                </a:extLst>
              </p:cNvPr>
              <p:cNvPicPr/>
              <p:nvPr/>
            </p:nvPicPr>
            <p:blipFill>
              <a:blip r:embed="rId5"/>
              <a:stretch>
                <a:fillRect/>
              </a:stretch>
            </p:blipFill>
            <p:spPr>
              <a:xfrm>
                <a:off x="7601254" y="214002"/>
                <a:ext cx="1260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put penna 5">
                <a:extLst>
                  <a:ext uri="{FF2B5EF4-FFF2-40B4-BE49-F238E27FC236}">
                    <a16:creationId xmlns:a16="http://schemas.microsoft.com/office/drawing/2014/main" id="{83A9EB28-EF47-35C5-AC94-A3FCDDF453D4}"/>
                  </a:ext>
                </a:extLst>
              </p14:cNvPr>
              <p14:cNvContentPartPr/>
              <p14:nvPr/>
            </p14:nvContentPartPr>
            <p14:xfrm>
              <a:off x="7663894" y="296442"/>
              <a:ext cx="3712320" cy="403200"/>
            </p14:xfrm>
          </p:contentPart>
        </mc:Choice>
        <mc:Fallback xmlns="">
          <p:pic>
            <p:nvPicPr>
              <p:cNvPr id="6" name="Input penna 5">
                <a:extLst>
                  <a:ext uri="{FF2B5EF4-FFF2-40B4-BE49-F238E27FC236}">
                    <a16:creationId xmlns:a16="http://schemas.microsoft.com/office/drawing/2014/main" id="{83A9EB28-EF47-35C5-AC94-A3FCDDF453D4}"/>
                  </a:ext>
                </a:extLst>
              </p:cNvPr>
              <p:cNvPicPr/>
              <p:nvPr/>
            </p:nvPicPr>
            <p:blipFill>
              <a:blip r:embed="rId7"/>
              <a:stretch>
                <a:fillRect/>
              </a:stretch>
            </p:blipFill>
            <p:spPr>
              <a:xfrm>
                <a:off x="7601254" y="233802"/>
                <a:ext cx="383796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put penna 6">
                <a:extLst>
                  <a:ext uri="{FF2B5EF4-FFF2-40B4-BE49-F238E27FC236}">
                    <a16:creationId xmlns:a16="http://schemas.microsoft.com/office/drawing/2014/main" id="{AFCA822C-C51F-CB1C-4473-F39E69332996}"/>
                  </a:ext>
                </a:extLst>
              </p14:cNvPr>
              <p14:cNvContentPartPr/>
              <p14:nvPr/>
            </p14:nvContentPartPr>
            <p14:xfrm>
              <a:off x="7663894" y="377802"/>
              <a:ext cx="3738960" cy="259560"/>
            </p14:xfrm>
          </p:contentPart>
        </mc:Choice>
        <mc:Fallback xmlns="">
          <p:pic>
            <p:nvPicPr>
              <p:cNvPr id="7" name="Input penna 6">
                <a:extLst>
                  <a:ext uri="{FF2B5EF4-FFF2-40B4-BE49-F238E27FC236}">
                    <a16:creationId xmlns:a16="http://schemas.microsoft.com/office/drawing/2014/main" id="{AFCA822C-C51F-CB1C-4473-F39E69332996}"/>
                  </a:ext>
                </a:extLst>
              </p:cNvPr>
              <p:cNvPicPr/>
              <p:nvPr/>
            </p:nvPicPr>
            <p:blipFill>
              <a:blip r:embed="rId9"/>
              <a:stretch>
                <a:fillRect/>
              </a:stretch>
            </p:blipFill>
            <p:spPr>
              <a:xfrm>
                <a:off x="7601254" y="315162"/>
                <a:ext cx="38646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put penna 8">
                <a:extLst>
                  <a:ext uri="{FF2B5EF4-FFF2-40B4-BE49-F238E27FC236}">
                    <a16:creationId xmlns:a16="http://schemas.microsoft.com/office/drawing/2014/main" id="{44DBCCE6-F3C7-4816-298E-E4BB5DAF0A91}"/>
                  </a:ext>
                </a:extLst>
              </p14:cNvPr>
              <p14:cNvContentPartPr/>
              <p14:nvPr/>
            </p14:nvContentPartPr>
            <p14:xfrm>
              <a:off x="9801214" y="6502842"/>
              <a:ext cx="360" cy="360"/>
            </p14:xfrm>
          </p:contentPart>
        </mc:Choice>
        <mc:Fallback xmlns="">
          <p:pic>
            <p:nvPicPr>
              <p:cNvPr id="9" name="Input penna 8">
                <a:extLst>
                  <a:ext uri="{FF2B5EF4-FFF2-40B4-BE49-F238E27FC236}">
                    <a16:creationId xmlns:a16="http://schemas.microsoft.com/office/drawing/2014/main" id="{44DBCCE6-F3C7-4816-298E-E4BB5DAF0A91}"/>
                  </a:ext>
                </a:extLst>
              </p:cNvPr>
              <p:cNvPicPr/>
              <p:nvPr/>
            </p:nvPicPr>
            <p:blipFill>
              <a:blip r:embed="rId11"/>
              <a:stretch>
                <a:fillRect/>
              </a:stretch>
            </p:blipFill>
            <p:spPr>
              <a:xfrm>
                <a:off x="9738214" y="644020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put penna 9">
                <a:extLst>
                  <a:ext uri="{FF2B5EF4-FFF2-40B4-BE49-F238E27FC236}">
                    <a16:creationId xmlns:a16="http://schemas.microsoft.com/office/drawing/2014/main" id="{185662D8-2C87-8447-E3C3-D63AA28FEC89}"/>
                  </a:ext>
                </a:extLst>
              </p14:cNvPr>
              <p14:cNvContentPartPr/>
              <p14:nvPr/>
            </p14:nvContentPartPr>
            <p14:xfrm>
              <a:off x="9414214" y="5905962"/>
              <a:ext cx="1991520" cy="422640"/>
            </p14:xfrm>
          </p:contentPart>
        </mc:Choice>
        <mc:Fallback xmlns="">
          <p:pic>
            <p:nvPicPr>
              <p:cNvPr id="10" name="Input penna 9">
                <a:extLst>
                  <a:ext uri="{FF2B5EF4-FFF2-40B4-BE49-F238E27FC236}">
                    <a16:creationId xmlns:a16="http://schemas.microsoft.com/office/drawing/2014/main" id="{185662D8-2C87-8447-E3C3-D63AA28FEC89}"/>
                  </a:ext>
                </a:extLst>
              </p:cNvPr>
              <p:cNvPicPr/>
              <p:nvPr/>
            </p:nvPicPr>
            <p:blipFill>
              <a:blip r:embed="rId13"/>
              <a:stretch>
                <a:fillRect/>
              </a:stretch>
            </p:blipFill>
            <p:spPr>
              <a:xfrm>
                <a:off x="9351574" y="5842962"/>
                <a:ext cx="211716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put penna 10">
                <a:extLst>
                  <a:ext uri="{FF2B5EF4-FFF2-40B4-BE49-F238E27FC236}">
                    <a16:creationId xmlns:a16="http://schemas.microsoft.com/office/drawing/2014/main" id="{E2E50CE0-65B9-37E0-6844-DB987237B787}"/>
                  </a:ext>
                </a:extLst>
              </p14:cNvPr>
              <p14:cNvContentPartPr/>
              <p14:nvPr/>
            </p14:nvContentPartPr>
            <p14:xfrm>
              <a:off x="8978614" y="6205482"/>
              <a:ext cx="391320" cy="215640"/>
            </p14:xfrm>
          </p:contentPart>
        </mc:Choice>
        <mc:Fallback xmlns="">
          <p:pic>
            <p:nvPicPr>
              <p:cNvPr id="11" name="Input penna 10">
                <a:extLst>
                  <a:ext uri="{FF2B5EF4-FFF2-40B4-BE49-F238E27FC236}">
                    <a16:creationId xmlns:a16="http://schemas.microsoft.com/office/drawing/2014/main" id="{E2E50CE0-65B9-37E0-6844-DB987237B787}"/>
                  </a:ext>
                </a:extLst>
              </p:cNvPr>
              <p:cNvPicPr/>
              <p:nvPr/>
            </p:nvPicPr>
            <p:blipFill>
              <a:blip r:embed="rId15"/>
              <a:stretch>
                <a:fillRect/>
              </a:stretch>
            </p:blipFill>
            <p:spPr>
              <a:xfrm>
                <a:off x="8915614" y="6142482"/>
                <a:ext cx="516960" cy="341280"/>
              </a:xfrm>
              <a:prstGeom prst="rect">
                <a:avLst/>
              </a:prstGeom>
            </p:spPr>
          </p:pic>
        </mc:Fallback>
      </mc:AlternateContent>
    </p:spTree>
    <p:extLst>
      <p:ext uri="{BB962C8B-B14F-4D97-AF65-F5344CB8AC3E}">
        <p14:creationId xmlns:p14="http://schemas.microsoft.com/office/powerpoint/2010/main" val="4166417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testo, quotidiano&#10;&#10;Descrizione generata automaticamente">
            <a:extLst>
              <a:ext uri="{FF2B5EF4-FFF2-40B4-BE49-F238E27FC236}">
                <a16:creationId xmlns:a16="http://schemas.microsoft.com/office/drawing/2014/main" id="{8A4BE7C2-7E9E-4F2B-BAE8-781821B256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3273" y="317219"/>
            <a:ext cx="10411761" cy="6018077"/>
          </a:xfrm>
        </p:spPr>
      </p:pic>
      <mc:AlternateContent xmlns:mc="http://schemas.openxmlformats.org/markup-compatibility/2006" xmlns:p14="http://schemas.microsoft.com/office/powerpoint/2010/main">
        <mc:Choice Requires="p14">
          <p:contentPart p14:bwMode="auto" r:id="rId4">
            <p14:nvContentPartPr>
              <p14:cNvPr id="4" name="Input penna 3">
                <a:extLst>
                  <a:ext uri="{FF2B5EF4-FFF2-40B4-BE49-F238E27FC236}">
                    <a16:creationId xmlns:a16="http://schemas.microsoft.com/office/drawing/2014/main" id="{339D97B2-9F64-90E7-DABE-1905870A6B61}"/>
                  </a:ext>
                </a:extLst>
              </p14:cNvPr>
              <p14:cNvContentPartPr/>
              <p14:nvPr/>
            </p14:nvContentPartPr>
            <p14:xfrm>
              <a:off x="7664254" y="277002"/>
              <a:ext cx="360" cy="82800"/>
            </p14:xfrm>
          </p:contentPart>
        </mc:Choice>
        <mc:Fallback xmlns="">
          <p:pic>
            <p:nvPicPr>
              <p:cNvPr id="4" name="Input penna 3">
                <a:extLst>
                  <a:ext uri="{FF2B5EF4-FFF2-40B4-BE49-F238E27FC236}">
                    <a16:creationId xmlns:a16="http://schemas.microsoft.com/office/drawing/2014/main" id="{339D97B2-9F64-90E7-DABE-1905870A6B61}"/>
                  </a:ext>
                </a:extLst>
              </p:cNvPr>
              <p:cNvPicPr/>
              <p:nvPr/>
            </p:nvPicPr>
            <p:blipFill>
              <a:blip r:embed="rId5"/>
              <a:stretch>
                <a:fillRect/>
              </a:stretch>
            </p:blipFill>
            <p:spPr>
              <a:xfrm>
                <a:off x="7601254" y="214002"/>
                <a:ext cx="1260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put penna 5">
                <a:extLst>
                  <a:ext uri="{FF2B5EF4-FFF2-40B4-BE49-F238E27FC236}">
                    <a16:creationId xmlns:a16="http://schemas.microsoft.com/office/drawing/2014/main" id="{83A9EB28-EF47-35C5-AC94-A3FCDDF453D4}"/>
                  </a:ext>
                </a:extLst>
              </p14:cNvPr>
              <p14:cNvContentPartPr/>
              <p14:nvPr/>
            </p14:nvContentPartPr>
            <p14:xfrm>
              <a:off x="7663894" y="296442"/>
              <a:ext cx="3712320" cy="403200"/>
            </p14:xfrm>
          </p:contentPart>
        </mc:Choice>
        <mc:Fallback xmlns="">
          <p:pic>
            <p:nvPicPr>
              <p:cNvPr id="6" name="Input penna 5">
                <a:extLst>
                  <a:ext uri="{FF2B5EF4-FFF2-40B4-BE49-F238E27FC236}">
                    <a16:creationId xmlns:a16="http://schemas.microsoft.com/office/drawing/2014/main" id="{83A9EB28-EF47-35C5-AC94-A3FCDDF453D4}"/>
                  </a:ext>
                </a:extLst>
              </p:cNvPr>
              <p:cNvPicPr/>
              <p:nvPr/>
            </p:nvPicPr>
            <p:blipFill>
              <a:blip r:embed="rId7"/>
              <a:stretch>
                <a:fillRect/>
              </a:stretch>
            </p:blipFill>
            <p:spPr>
              <a:xfrm>
                <a:off x="7600894" y="233442"/>
                <a:ext cx="383796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put penna 6">
                <a:extLst>
                  <a:ext uri="{FF2B5EF4-FFF2-40B4-BE49-F238E27FC236}">
                    <a16:creationId xmlns:a16="http://schemas.microsoft.com/office/drawing/2014/main" id="{AFCA822C-C51F-CB1C-4473-F39E69332996}"/>
                  </a:ext>
                </a:extLst>
              </p14:cNvPr>
              <p14:cNvContentPartPr/>
              <p14:nvPr/>
            </p14:nvContentPartPr>
            <p14:xfrm>
              <a:off x="7663894" y="377802"/>
              <a:ext cx="3738960" cy="259560"/>
            </p14:xfrm>
          </p:contentPart>
        </mc:Choice>
        <mc:Fallback xmlns="">
          <p:pic>
            <p:nvPicPr>
              <p:cNvPr id="7" name="Input penna 6">
                <a:extLst>
                  <a:ext uri="{FF2B5EF4-FFF2-40B4-BE49-F238E27FC236}">
                    <a16:creationId xmlns:a16="http://schemas.microsoft.com/office/drawing/2014/main" id="{AFCA822C-C51F-CB1C-4473-F39E69332996}"/>
                  </a:ext>
                </a:extLst>
              </p:cNvPr>
              <p:cNvPicPr/>
              <p:nvPr/>
            </p:nvPicPr>
            <p:blipFill>
              <a:blip r:embed="rId9"/>
              <a:stretch>
                <a:fillRect/>
              </a:stretch>
            </p:blipFill>
            <p:spPr>
              <a:xfrm>
                <a:off x="7600894" y="314714"/>
                <a:ext cx="3864600" cy="38537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put penna 2">
                <a:extLst>
                  <a:ext uri="{FF2B5EF4-FFF2-40B4-BE49-F238E27FC236}">
                    <a16:creationId xmlns:a16="http://schemas.microsoft.com/office/drawing/2014/main" id="{E51A9ABF-18CE-9222-651C-B7E260416DCB}"/>
                  </a:ext>
                </a:extLst>
              </p14:cNvPr>
              <p14:cNvContentPartPr/>
              <p14:nvPr/>
            </p14:nvContentPartPr>
            <p14:xfrm>
              <a:off x="1179574" y="676962"/>
              <a:ext cx="651240" cy="474120"/>
            </p14:xfrm>
          </p:contentPart>
        </mc:Choice>
        <mc:Fallback xmlns="">
          <p:pic>
            <p:nvPicPr>
              <p:cNvPr id="3" name="Input penna 2">
                <a:extLst>
                  <a:ext uri="{FF2B5EF4-FFF2-40B4-BE49-F238E27FC236}">
                    <a16:creationId xmlns:a16="http://schemas.microsoft.com/office/drawing/2014/main" id="{E51A9ABF-18CE-9222-651C-B7E260416DCB}"/>
                  </a:ext>
                </a:extLst>
              </p:cNvPr>
              <p:cNvPicPr/>
              <p:nvPr/>
            </p:nvPicPr>
            <p:blipFill>
              <a:blip r:embed="rId11"/>
              <a:stretch>
                <a:fillRect/>
              </a:stretch>
            </p:blipFill>
            <p:spPr>
              <a:xfrm>
                <a:off x="1161934" y="659322"/>
                <a:ext cx="686880"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put penna 7">
                <a:extLst>
                  <a:ext uri="{FF2B5EF4-FFF2-40B4-BE49-F238E27FC236}">
                    <a16:creationId xmlns:a16="http://schemas.microsoft.com/office/drawing/2014/main" id="{85E295C1-A63F-114F-3889-9399A978D4E5}"/>
                  </a:ext>
                </a:extLst>
              </p14:cNvPr>
              <p14:cNvContentPartPr/>
              <p14:nvPr/>
            </p14:nvContentPartPr>
            <p14:xfrm>
              <a:off x="6636094" y="2227482"/>
              <a:ext cx="599040" cy="495360"/>
            </p14:xfrm>
          </p:contentPart>
        </mc:Choice>
        <mc:Fallback xmlns="">
          <p:pic>
            <p:nvPicPr>
              <p:cNvPr id="8" name="Input penna 7">
                <a:extLst>
                  <a:ext uri="{FF2B5EF4-FFF2-40B4-BE49-F238E27FC236}">
                    <a16:creationId xmlns:a16="http://schemas.microsoft.com/office/drawing/2014/main" id="{85E295C1-A63F-114F-3889-9399A978D4E5}"/>
                  </a:ext>
                </a:extLst>
              </p:cNvPr>
              <p:cNvPicPr/>
              <p:nvPr/>
            </p:nvPicPr>
            <p:blipFill>
              <a:blip r:embed="rId13"/>
              <a:stretch>
                <a:fillRect/>
              </a:stretch>
            </p:blipFill>
            <p:spPr>
              <a:xfrm>
                <a:off x="6618454" y="2209842"/>
                <a:ext cx="63468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put penna 8">
                <a:extLst>
                  <a:ext uri="{FF2B5EF4-FFF2-40B4-BE49-F238E27FC236}">
                    <a16:creationId xmlns:a16="http://schemas.microsoft.com/office/drawing/2014/main" id="{E63CC848-EB0D-9AFA-70AE-F98DB7772B0F}"/>
                  </a:ext>
                </a:extLst>
              </p14:cNvPr>
              <p14:cNvContentPartPr/>
              <p14:nvPr/>
            </p14:nvContentPartPr>
            <p14:xfrm>
              <a:off x="7294174" y="2711682"/>
              <a:ext cx="441360" cy="360"/>
            </p14:xfrm>
          </p:contentPart>
        </mc:Choice>
        <mc:Fallback xmlns="">
          <p:pic>
            <p:nvPicPr>
              <p:cNvPr id="9" name="Input penna 8">
                <a:extLst>
                  <a:ext uri="{FF2B5EF4-FFF2-40B4-BE49-F238E27FC236}">
                    <a16:creationId xmlns:a16="http://schemas.microsoft.com/office/drawing/2014/main" id="{E63CC848-EB0D-9AFA-70AE-F98DB7772B0F}"/>
                  </a:ext>
                </a:extLst>
              </p:cNvPr>
              <p:cNvPicPr/>
              <p:nvPr/>
            </p:nvPicPr>
            <p:blipFill>
              <a:blip r:embed="rId15"/>
              <a:stretch>
                <a:fillRect/>
              </a:stretch>
            </p:blipFill>
            <p:spPr>
              <a:xfrm>
                <a:off x="7276534" y="2693682"/>
                <a:ext cx="477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put penna 9">
                <a:extLst>
                  <a:ext uri="{FF2B5EF4-FFF2-40B4-BE49-F238E27FC236}">
                    <a16:creationId xmlns:a16="http://schemas.microsoft.com/office/drawing/2014/main" id="{53EA47E2-91FC-E6F5-0D68-7B45E11D5162}"/>
                  </a:ext>
                </a:extLst>
              </p14:cNvPr>
              <p14:cNvContentPartPr/>
              <p14:nvPr/>
            </p14:nvContentPartPr>
            <p14:xfrm>
              <a:off x="2670334" y="3389562"/>
              <a:ext cx="567360" cy="556200"/>
            </p14:xfrm>
          </p:contentPart>
        </mc:Choice>
        <mc:Fallback xmlns="">
          <p:pic>
            <p:nvPicPr>
              <p:cNvPr id="10" name="Input penna 9">
                <a:extLst>
                  <a:ext uri="{FF2B5EF4-FFF2-40B4-BE49-F238E27FC236}">
                    <a16:creationId xmlns:a16="http://schemas.microsoft.com/office/drawing/2014/main" id="{53EA47E2-91FC-E6F5-0D68-7B45E11D5162}"/>
                  </a:ext>
                </a:extLst>
              </p:cNvPr>
              <p:cNvPicPr/>
              <p:nvPr/>
            </p:nvPicPr>
            <p:blipFill>
              <a:blip r:embed="rId17"/>
              <a:stretch>
                <a:fillRect/>
              </a:stretch>
            </p:blipFill>
            <p:spPr>
              <a:xfrm>
                <a:off x="2652694" y="3371562"/>
                <a:ext cx="60300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put penna 10">
                <a:extLst>
                  <a:ext uri="{FF2B5EF4-FFF2-40B4-BE49-F238E27FC236}">
                    <a16:creationId xmlns:a16="http://schemas.microsoft.com/office/drawing/2014/main" id="{BF88EE32-034B-A483-5F16-4E9BE8909C3E}"/>
                  </a:ext>
                </a:extLst>
              </p14:cNvPr>
              <p14:cNvContentPartPr/>
              <p14:nvPr/>
            </p14:nvContentPartPr>
            <p14:xfrm>
              <a:off x="3277294" y="3842082"/>
              <a:ext cx="410040" cy="21600"/>
            </p14:xfrm>
          </p:contentPart>
        </mc:Choice>
        <mc:Fallback xmlns="">
          <p:pic>
            <p:nvPicPr>
              <p:cNvPr id="11" name="Input penna 10">
                <a:extLst>
                  <a:ext uri="{FF2B5EF4-FFF2-40B4-BE49-F238E27FC236}">
                    <a16:creationId xmlns:a16="http://schemas.microsoft.com/office/drawing/2014/main" id="{BF88EE32-034B-A483-5F16-4E9BE8909C3E}"/>
                  </a:ext>
                </a:extLst>
              </p:cNvPr>
              <p:cNvPicPr/>
              <p:nvPr/>
            </p:nvPicPr>
            <p:blipFill>
              <a:blip r:embed="rId19"/>
              <a:stretch>
                <a:fillRect/>
              </a:stretch>
            </p:blipFill>
            <p:spPr>
              <a:xfrm>
                <a:off x="3259654" y="3824442"/>
                <a:ext cx="445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put penna 11">
                <a:extLst>
                  <a:ext uri="{FF2B5EF4-FFF2-40B4-BE49-F238E27FC236}">
                    <a16:creationId xmlns:a16="http://schemas.microsoft.com/office/drawing/2014/main" id="{8064E031-B913-79C5-861D-634612102525}"/>
                  </a:ext>
                </a:extLst>
              </p14:cNvPr>
              <p14:cNvContentPartPr/>
              <p14:nvPr/>
            </p14:nvContentPartPr>
            <p14:xfrm>
              <a:off x="5729974" y="3810762"/>
              <a:ext cx="600120" cy="495000"/>
            </p14:xfrm>
          </p:contentPart>
        </mc:Choice>
        <mc:Fallback xmlns="">
          <p:pic>
            <p:nvPicPr>
              <p:cNvPr id="12" name="Input penna 11">
                <a:extLst>
                  <a:ext uri="{FF2B5EF4-FFF2-40B4-BE49-F238E27FC236}">
                    <a16:creationId xmlns:a16="http://schemas.microsoft.com/office/drawing/2014/main" id="{8064E031-B913-79C5-861D-634612102525}"/>
                  </a:ext>
                </a:extLst>
              </p:cNvPr>
              <p:cNvPicPr/>
              <p:nvPr/>
            </p:nvPicPr>
            <p:blipFill>
              <a:blip r:embed="rId21"/>
              <a:stretch>
                <a:fillRect/>
              </a:stretch>
            </p:blipFill>
            <p:spPr>
              <a:xfrm>
                <a:off x="5712334" y="3792762"/>
                <a:ext cx="63576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put penna 12">
                <a:extLst>
                  <a:ext uri="{FF2B5EF4-FFF2-40B4-BE49-F238E27FC236}">
                    <a16:creationId xmlns:a16="http://schemas.microsoft.com/office/drawing/2014/main" id="{4B949BAE-A5FC-31FD-0231-477BF39B36BF}"/>
                  </a:ext>
                </a:extLst>
              </p14:cNvPr>
              <p14:cNvContentPartPr/>
              <p14:nvPr/>
            </p14:nvContentPartPr>
            <p14:xfrm>
              <a:off x="6359254" y="4243122"/>
              <a:ext cx="410400" cy="20520"/>
            </p14:xfrm>
          </p:contentPart>
        </mc:Choice>
        <mc:Fallback xmlns="">
          <p:pic>
            <p:nvPicPr>
              <p:cNvPr id="13" name="Input penna 12">
                <a:extLst>
                  <a:ext uri="{FF2B5EF4-FFF2-40B4-BE49-F238E27FC236}">
                    <a16:creationId xmlns:a16="http://schemas.microsoft.com/office/drawing/2014/main" id="{4B949BAE-A5FC-31FD-0231-477BF39B36BF}"/>
                  </a:ext>
                </a:extLst>
              </p:cNvPr>
              <p:cNvPicPr/>
              <p:nvPr/>
            </p:nvPicPr>
            <p:blipFill>
              <a:blip r:embed="rId23"/>
              <a:stretch>
                <a:fillRect/>
              </a:stretch>
            </p:blipFill>
            <p:spPr>
              <a:xfrm>
                <a:off x="6341614" y="4225122"/>
                <a:ext cx="446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put penna 13">
                <a:extLst>
                  <a:ext uri="{FF2B5EF4-FFF2-40B4-BE49-F238E27FC236}">
                    <a16:creationId xmlns:a16="http://schemas.microsoft.com/office/drawing/2014/main" id="{31ECB4E6-C180-76EA-64C5-39D8B515735F}"/>
                  </a:ext>
                </a:extLst>
              </p14:cNvPr>
              <p14:cNvContentPartPr/>
              <p14:nvPr/>
            </p14:nvContentPartPr>
            <p14:xfrm>
              <a:off x="3616054" y="4252482"/>
              <a:ext cx="617760" cy="525600"/>
            </p14:xfrm>
          </p:contentPart>
        </mc:Choice>
        <mc:Fallback xmlns="">
          <p:pic>
            <p:nvPicPr>
              <p:cNvPr id="14" name="Input penna 13">
                <a:extLst>
                  <a:ext uri="{FF2B5EF4-FFF2-40B4-BE49-F238E27FC236}">
                    <a16:creationId xmlns:a16="http://schemas.microsoft.com/office/drawing/2014/main" id="{31ECB4E6-C180-76EA-64C5-39D8B515735F}"/>
                  </a:ext>
                </a:extLst>
              </p:cNvPr>
              <p:cNvPicPr/>
              <p:nvPr/>
            </p:nvPicPr>
            <p:blipFill>
              <a:blip r:embed="rId25"/>
              <a:stretch>
                <a:fillRect/>
              </a:stretch>
            </p:blipFill>
            <p:spPr>
              <a:xfrm>
                <a:off x="3598054" y="4234842"/>
                <a:ext cx="65340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put penna 14">
                <a:extLst>
                  <a:ext uri="{FF2B5EF4-FFF2-40B4-BE49-F238E27FC236}">
                    <a16:creationId xmlns:a16="http://schemas.microsoft.com/office/drawing/2014/main" id="{666330F6-A80F-3BDA-8E07-0614127AD5D6}"/>
                  </a:ext>
                </a:extLst>
              </p14:cNvPr>
              <p14:cNvContentPartPr/>
              <p14:nvPr/>
            </p14:nvContentPartPr>
            <p14:xfrm>
              <a:off x="8124334" y="4191282"/>
              <a:ext cx="640800" cy="433080"/>
            </p14:xfrm>
          </p:contentPart>
        </mc:Choice>
        <mc:Fallback xmlns="">
          <p:pic>
            <p:nvPicPr>
              <p:cNvPr id="15" name="Input penna 14">
                <a:extLst>
                  <a:ext uri="{FF2B5EF4-FFF2-40B4-BE49-F238E27FC236}">
                    <a16:creationId xmlns:a16="http://schemas.microsoft.com/office/drawing/2014/main" id="{666330F6-A80F-3BDA-8E07-0614127AD5D6}"/>
                  </a:ext>
                </a:extLst>
              </p:cNvPr>
              <p:cNvPicPr/>
              <p:nvPr/>
            </p:nvPicPr>
            <p:blipFill>
              <a:blip r:embed="rId27"/>
              <a:stretch>
                <a:fillRect/>
              </a:stretch>
            </p:blipFill>
            <p:spPr>
              <a:xfrm>
                <a:off x="8106694" y="4173282"/>
                <a:ext cx="67644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put penna 15">
                <a:extLst>
                  <a:ext uri="{FF2B5EF4-FFF2-40B4-BE49-F238E27FC236}">
                    <a16:creationId xmlns:a16="http://schemas.microsoft.com/office/drawing/2014/main" id="{C1CA8780-9E7D-7C69-5483-1EB43887FBC5}"/>
                  </a:ext>
                </a:extLst>
              </p14:cNvPr>
              <p14:cNvContentPartPr/>
              <p14:nvPr/>
            </p14:nvContentPartPr>
            <p14:xfrm>
              <a:off x="2075254" y="5105682"/>
              <a:ext cx="360" cy="360"/>
            </p14:xfrm>
          </p:contentPart>
        </mc:Choice>
        <mc:Fallback xmlns="">
          <p:pic>
            <p:nvPicPr>
              <p:cNvPr id="16" name="Input penna 15">
                <a:extLst>
                  <a:ext uri="{FF2B5EF4-FFF2-40B4-BE49-F238E27FC236}">
                    <a16:creationId xmlns:a16="http://schemas.microsoft.com/office/drawing/2014/main" id="{C1CA8780-9E7D-7C69-5483-1EB43887FBC5}"/>
                  </a:ext>
                </a:extLst>
              </p:cNvPr>
              <p:cNvPicPr/>
              <p:nvPr/>
            </p:nvPicPr>
            <p:blipFill>
              <a:blip r:embed="rId29"/>
              <a:stretch>
                <a:fillRect/>
              </a:stretch>
            </p:blipFill>
            <p:spPr>
              <a:xfrm>
                <a:off x="2057254" y="508768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put penna 16">
                <a:extLst>
                  <a:ext uri="{FF2B5EF4-FFF2-40B4-BE49-F238E27FC236}">
                    <a16:creationId xmlns:a16="http://schemas.microsoft.com/office/drawing/2014/main" id="{9A8CE500-777B-8077-8F00-BB2B47220F06}"/>
                  </a:ext>
                </a:extLst>
              </p14:cNvPr>
              <p14:cNvContentPartPr/>
              <p14:nvPr/>
            </p14:nvContentPartPr>
            <p14:xfrm>
              <a:off x="2023774" y="5073642"/>
              <a:ext cx="876240" cy="32400"/>
            </p14:xfrm>
          </p:contentPart>
        </mc:Choice>
        <mc:Fallback xmlns="">
          <p:pic>
            <p:nvPicPr>
              <p:cNvPr id="17" name="Input penna 16">
                <a:extLst>
                  <a:ext uri="{FF2B5EF4-FFF2-40B4-BE49-F238E27FC236}">
                    <a16:creationId xmlns:a16="http://schemas.microsoft.com/office/drawing/2014/main" id="{9A8CE500-777B-8077-8F00-BB2B47220F06}"/>
                  </a:ext>
                </a:extLst>
              </p:cNvPr>
              <p:cNvPicPr/>
              <p:nvPr/>
            </p:nvPicPr>
            <p:blipFill>
              <a:blip r:embed="rId31"/>
              <a:stretch>
                <a:fillRect/>
              </a:stretch>
            </p:blipFill>
            <p:spPr>
              <a:xfrm>
                <a:off x="2006134" y="5056002"/>
                <a:ext cx="911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Input penna 17">
                <a:extLst>
                  <a:ext uri="{FF2B5EF4-FFF2-40B4-BE49-F238E27FC236}">
                    <a16:creationId xmlns:a16="http://schemas.microsoft.com/office/drawing/2014/main" id="{A6EC758F-8E04-4D67-9B53-5A86CE3BD596}"/>
                  </a:ext>
                </a:extLst>
              </p14:cNvPr>
              <p14:cNvContentPartPr/>
              <p14:nvPr/>
            </p14:nvContentPartPr>
            <p14:xfrm>
              <a:off x="1201894" y="5926842"/>
              <a:ext cx="831240" cy="32040"/>
            </p14:xfrm>
          </p:contentPart>
        </mc:Choice>
        <mc:Fallback xmlns="">
          <p:pic>
            <p:nvPicPr>
              <p:cNvPr id="18" name="Input penna 17">
                <a:extLst>
                  <a:ext uri="{FF2B5EF4-FFF2-40B4-BE49-F238E27FC236}">
                    <a16:creationId xmlns:a16="http://schemas.microsoft.com/office/drawing/2014/main" id="{A6EC758F-8E04-4D67-9B53-5A86CE3BD596}"/>
                  </a:ext>
                </a:extLst>
              </p:cNvPr>
              <p:cNvPicPr/>
              <p:nvPr/>
            </p:nvPicPr>
            <p:blipFill>
              <a:blip r:embed="rId33"/>
              <a:stretch>
                <a:fillRect/>
              </a:stretch>
            </p:blipFill>
            <p:spPr>
              <a:xfrm>
                <a:off x="1184254" y="5908842"/>
                <a:ext cx="866880" cy="67680"/>
              </a:xfrm>
              <a:prstGeom prst="rect">
                <a:avLst/>
              </a:prstGeom>
            </p:spPr>
          </p:pic>
        </mc:Fallback>
      </mc:AlternateContent>
      <p:grpSp>
        <p:nvGrpSpPr>
          <p:cNvPr id="31" name="Gruppo 30">
            <a:extLst>
              <a:ext uri="{FF2B5EF4-FFF2-40B4-BE49-F238E27FC236}">
                <a16:creationId xmlns:a16="http://schemas.microsoft.com/office/drawing/2014/main" id="{8EE9C497-1112-7A0A-6D8A-ED436ADE5BE0}"/>
              </a:ext>
            </a:extLst>
          </p:cNvPr>
          <p:cNvGrpSpPr/>
          <p:nvPr/>
        </p:nvGrpSpPr>
        <p:grpSpPr>
          <a:xfrm>
            <a:off x="9472534" y="5855562"/>
            <a:ext cx="2000880" cy="524880"/>
            <a:chOff x="9472534" y="5855562"/>
            <a:chExt cx="2000880" cy="524880"/>
          </a:xfrm>
        </p:grpSpPr>
        <mc:AlternateContent xmlns:mc="http://schemas.openxmlformats.org/markup-compatibility/2006" xmlns:p14="http://schemas.microsoft.com/office/powerpoint/2010/main">
          <mc:Choice Requires="p14">
            <p:contentPart p14:bwMode="auto" r:id="rId34">
              <p14:nvContentPartPr>
                <p14:cNvPr id="20" name="Input penna 19">
                  <a:extLst>
                    <a:ext uri="{FF2B5EF4-FFF2-40B4-BE49-F238E27FC236}">
                      <a16:creationId xmlns:a16="http://schemas.microsoft.com/office/drawing/2014/main" id="{BF79D7E3-B568-3C5F-BA89-65A5AF44B529}"/>
                    </a:ext>
                  </a:extLst>
                </p14:cNvPr>
                <p14:cNvContentPartPr/>
                <p14:nvPr/>
              </p14:nvContentPartPr>
              <p14:xfrm>
                <a:off x="9513574" y="5855562"/>
                <a:ext cx="1933200" cy="524880"/>
              </p14:xfrm>
            </p:contentPart>
          </mc:Choice>
          <mc:Fallback xmlns="">
            <p:pic>
              <p:nvPicPr>
                <p:cNvPr id="20" name="Input penna 19">
                  <a:extLst>
                    <a:ext uri="{FF2B5EF4-FFF2-40B4-BE49-F238E27FC236}">
                      <a16:creationId xmlns:a16="http://schemas.microsoft.com/office/drawing/2014/main" id="{BF79D7E3-B568-3C5F-BA89-65A5AF44B529}"/>
                    </a:ext>
                  </a:extLst>
                </p:cNvPr>
                <p:cNvPicPr/>
                <p:nvPr/>
              </p:nvPicPr>
              <p:blipFill>
                <a:blip r:embed="rId35"/>
                <a:stretch>
                  <a:fillRect/>
                </a:stretch>
              </p:blipFill>
              <p:spPr>
                <a:xfrm>
                  <a:off x="9450574" y="5792922"/>
                  <a:ext cx="2058840" cy="650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put penna 20">
                  <a:extLst>
                    <a:ext uri="{FF2B5EF4-FFF2-40B4-BE49-F238E27FC236}">
                      <a16:creationId xmlns:a16="http://schemas.microsoft.com/office/drawing/2014/main" id="{83DA3491-5BB5-3C5D-436C-1DAD417018E7}"/>
                    </a:ext>
                  </a:extLst>
                </p14:cNvPr>
                <p14:cNvContentPartPr/>
                <p14:nvPr/>
              </p14:nvContentPartPr>
              <p14:xfrm>
                <a:off x="9472534" y="5989122"/>
                <a:ext cx="360" cy="360"/>
              </p14:xfrm>
            </p:contentPart>
          </mc:Choice>
          <mc:Fallback xmlns="">
            <p:pic>
              <p:nvPicPr>
                <p:cNvPr id="21" name="Input penna 20">
                  <a:extLst>
                    <a:ext uri="{FF2B5EF4-FFF2-40B4-BE49-F238E27FC236}">
                      <a16:creationId xmlns:a16="http://schemas.microsoft.com/office/drawing/2014/main" id="{83DA3491-5BB5-3C5D-436C-1DAD417018E7}"/>
                    </a:ext>
                  </a:extLst>
                </p:cNvPr>
                <p:cNvPicPr/>
                <p:nvPr/>
              </p:nvPicPr>
              <p:blipFill>
                <a:blip r:embed="rId37"/>
                <a:stretch>
                  <a:fillRect/>
                </a:stretch>
              </p:blipFill>
              <p:spPr>
                <a:xfrm>
                  <a:off x="9409894" y="592648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put penna 22">
                  <a:extLst>
                    <a:ext uri="{FF2B5EF4-FFF2-40B4-BE49-F238E27FC236}">
                      <a16:creationId xmlns:a16="http://schemas.microsoft.com/office/drawing/2014/main" id="{F47CBDF0-3E1D-90E3-4F8F-6B916260E3C3}"/>
                    </a:ext>
                  </a:extLst>
                </p14:cNvPr>
                <p14:cNvContentPartPr/>
                <p14:nvPr/>
              </p14:nvContentPartPr>
              <p14:xfrm>
                <a:off x="9534454" y="5907042"/>
                <a:ext cx="360" cy="360"/>
              </p14:xfrm>
            </p:contentPart>
          </mc:Choice>
          <mc:Fallback xmlns="">
            <p:pic>
              <p:nvPicPr>
                <p:cNvPr id="23" name="Input penna 22">
                  <a:extLst>
                    <a:ext uri="{FF2B5EF4-FFF2-40B4-BE49-F238E27FC236}">
                      <a16:creationId xmlns:a16="http://schemas.microsoft.com/office/drawing/2014/main" id="{F47CBDF0-3E1D-90E3-4F8F-6B916260E3C3}"/>
                    </a:ext>
                  </a:extLst>
                </p:cNvPr>
                <p:cNvPicPr/>
                <p:nvPr/>
              </p:nvPicPr>
              <p:blipFill>
                <a:blip r:embed="rId37"/>
                <a:stretch>
                  <a:fillRect/>
                </a:stretch>
              </p:blipFill>
              <p:spPr>
                <a:xfrm>
                  <a:off x="9471454" y="584440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put penna 24">
                  <a:extLst>
                    <a:ext uri="{FF2B5EF4-FFF2-40B4-BE49-F238E27FC236}">
                      <a16:creationId xmlns:a16="http://schemas.microsoft.com/office/drawing/2014/main" id="{E2982B08-8A38-B6E2-A9E9-6D51483D5EB2}"/>
                    </a:ext>
                  </a:extLst>
                </p14:cNvPr>
                <p14:cNvContentPartPr/>
                <p14:nvPr/>
              </p14:nvContentPartPr>
              <p14:xfrm>
                <a:off x="9637054" y="5897322"/>
                <a:ext cx="360" cy="360"/>
              </p14:xfrm>
            </p:contentPart>
          </mc:Choice>
          <mc:Fallback xmlns="">
            <p:pic>
              <p:nvPicPr>
                <p:cNvPr id="25" name="Input penna 24">
                  <a:extLst>
                    <a:ext uri="{FF2B5EF4-FFF2-40B4-BE49-F238E27FC236}">
                      <a16:creationId xmlns:a16="http://schemas.microsoft.com/office/drawing/2014/main" id="{E2982B08-8A38-B6E2-A9E9-6D51483D5EB2}"/>
                    </a:ext>
                  </a:extLst>
                </p:cNvPr>
                <p:cNvPicPr/>
                <p:nvPr/>
              </p:nvPicPr>
              <p:blipFill>
                <a:blip r:embed="rId37"/>
                <a:stretch>
                  <a:fillRect/>
                </a:stretch>
              </p:blipFill>
              <p:spPr>
                <a:xfrm>
                  <a:off x="9574054" y="583432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put penna 26">
                  <a:extLst>
                    <a:ext uri="{FF2B5EF4-FFF2-40B4-BE49-F238E27FC236}">
                      <a16:creationId xmlns:a16="http://schemas.microsoft.com/office/drawing/2014/main" id="{08421544-AE15-336E-B4DC-F127B09AAADA}"/>
                    </a:ext>
                  </a:extLst>
                </p14:cNvPr>
                <p14:cNvContentPartPr/>
                <p14:nvPr/>
              </p14:nvContentPartPr>
              <p14:xfrm>
                <a:off x="9750094" y="5897322"/>
                <a:ext cx="360" cy="360"/>
              </p14:xfrm>
            </p:contentPart>
          </mc:Choice>
          <mc:Fallback xmlns="">
            <p:pic>
              <p:nvPicPr>
                <p:cNvPr id="27" name="Input penna 26">
                  <a:extLst>
                    <a:ext uri="{FF2B5EF4-FFF2-40B4-BE49-F238E27FC236}">
                      <a16:creationId xmlns:a16="http://schemas.microsoft.com/office/drawing/2014/main" id="{08421544-AE15-336E-B4DC-F127B09AAADA}"/>
                    </a:ext>
                  </a:extLst>
                </p:cNvPr>
                <p:cNvPicPr/>
                <p:nvPr/>
              </p:nvPicPr>
              <p:blipFill>
                <a:blip r:embed="rId37"/>
                <a:stretch>
                  <a:fillRect/>
                </a:stretch>
              </p:blipFill>
              <p:spPr>
                <a:xfrm>
                  <a:off x="9687094" y="583432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put penna 28">
                  <a:extLst>
                    <a:ext uri="{FF2B5EF4-FFF2-40B4-BE49-F238E27FC236}">
                      <a16:creationId xmlns:a16="http://schemas.microsoft.com/office/drawing/2014/main" id="{E2E8FF6C-528E-AB06-F69C-DF8EFE942107}"/>
                    </a:ext>
                  </a:extLst>
                </p14:cNvPr>
                <p14:cNvContentPartPr/>
                <p14:nvPr/>
              </p14:nvContentPartPr>
              <p14:xfrm>
                <a:off x="9472534" y="6040602"/>
                <a:ext cx="360" cy="360"/>
              </p14:xfrm>
            </p:contentPart>
          </mc:Choice>
          <mc:Fallback xmlns="">
            <p:pic>
              <p:nvPicPr>
                <p:cNvPr id="29" name="Input penna 28">
                  <a:extLst>
                    <a:ext uri="{FF2B5EF4-FFF2-40B4-BE49-F238E27FC236}">
                      <a16:creationId xmlns:a16="http://schemas.microsoft.com/office/drawing/2014/main" id="{E2E8FF6C-528E-AB06-F69C-DF8EFE942107}"/>
                    </a:ext>
                  </a:extLst>
                </p:cNvPr>
                <p:cNvPicPr/>
                <p:nvPr/>
              </p:nvPicPr>
              <p:blipFill>
                <a:blip r:embed="rId37"/>
                <a:stretch>
                  <a:fillRect/>
                </a:stretch>
              </p:blipFill>
              <p:spPr>
                <a:xfrm>
                  <a:off x="9409894" y="597760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put penna 29">
                  <a:extLst>
                    <a:ext uri="{FF2B5EF4-FFF2-40B4-BE49-F238E27FC236}">
                      <a16:creationId xmlns:a16="http://schemas.microsoft.com/office/drawing/2014/main" id="{7E26BF01-4672-4333-CFEE-78AAA551E8EE}"/>
                    </a:ext>
                  </a:extLst>
                </p14:cNvPr>
                <p14:cNvContentPartPr/>
                <p14:nvPr/>
              </p14:nvContentPartPr>
              <p14:xfrm>
                <a:off x="9616534" y="5998842"/>
                <a:ext cx="1856880" cy="362160"/>
              </p14:xfrm>
            </p:contentPart>
          </mc:Choice>
          <mc:Fallback xmlns="">
            <p:pic>
              <p:nvPicPr>
                <p:cNvPr id="30" name="Input penna 29">
                  <a:extLst>
                    <a:ext uri="{FF2B5EF4-FFF2-40B4-BE49-F238E27FC236}">
                      <a16:creationId xmlns:a16="http://schemas.microsoft.com/office/drawing/2014/main" id="{7E26BF01-4672-4333-CFEE-78AAA551E8EE}"/>
                    </a:ext>
                  </a:extLst>
                </p:cNvPr>
                <p:cNvPicPr/>
                <p:nvPr/>
              </p:nvPicPr>
              <p:blipFill>
                <a:blip r:embed="rId43"/>
                <a:stretch>
                  <a:fillRect/>
                </a:stretch>
              </p:blipFill>
              <p:spPr>
                <a:xfrm>
                  <a:off x="9553894" y="5936202"/>
                  <a:ext cx="1982520" cy="487800"/>
                </a:xfrm>
                <a:prstGeom prst="rect">
                  <a:avLst/>
                </a:prstGeom>
              </p:spPr>
            </p:pic>
          </mc:Fallback>
        </mc:AlternateContent>
      </p:grpSp>
    </p:spTree>
    <p:extLst>
      <p:ext uri="{BB962C8B-B14F-4D97-AF65-F5344CB8AC3E}">
        <p14:creationId xmlns:p14="http://schemas.microsoft.com/office/powerpoint/2010/main" val="206462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CB220C-4C42-46A7-9820-33D640FB6B84}"/>
              </a:ext>
            </a:extLst>
          </p:cNvPr>
          <p:cNvSpPr>
            <a:spLocks noGrp="1"/>
          </p:cNvSpPr>
          <p:nvPr>
            <p:ph type="title"/>
          </p:nvPr>
        </p:nvSpPr>
        <p:spPr>
          <a:xfrm>
            <a:off x="226033" y="151544"/>
            <a:ext cx="5342560" cy="2858784"/>
          </a:xfrm>
        </p:spPr>
        <p:txBody>
          <a:bodyPr>
            <a:normAutofit fontScale="90000"/>
          </a:bodyPr>
          <a:lstStyle/>
          <a:p>
            <a:pPr algn="ctr"/>
            <a:r>
              <a:rPr lang="it-IT"/>
              <a:t>La classificazione sincronica del lessico italiano secondo le marche d’uso del GRADIT</a:t>
            </a:r>
            <a:endParaRPr lang="it-IT" dirty="0"/>
          </a:p>
        </p:txBody>
      </p:sp>
      <p:pic>
        <p:nvPicPr>
          <p:cNvPr id="7" name="Segnaposto contenuto 6" descr="Immagine che contiene testo, quotidiano, documento&#10;&#10;Descrizione generata automaticamente">
            <a:extLst>
              <a:ext uri="{FF2B5EF4-FFF2-40B4-BE49-F238E27FC236}">
                <a16:creationId xmlns:a16="http://schemas.microsoft.com/office/drawing/2014/main" id="{95B24FC7-47DE-48C1-B3DF-483F3A7430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7" y="3668486"/>
            <a:ext cx="6097837" cy="3189514"/>
          </a:xfrm>
        </p:spPr>
      </p:pic>
      <p:pic>
        <p:nvPicPr>
          <p:cNvPr id="9" name="Immagine 8" descr="Immagine che contiene testo, quotidiano&#10;&#10;Descrizione generata automaticamente">
            <a:extLst>
              <a:ext uri="{FF2B5EF4-FFF2-40B4-BE49-F238E27FC236}">
                <a16:creationId xmlns:a16="http://schemas.microsoft.com/office/drawing/2014/main" id="{00D346B2-F613-40A8-AE46-FFC588FCA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223" y="0"/>
            <a:ext cx="6119778" cy="6858000"/>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put penna 7">
                <a:extLst>
                  <a:ext uri="{FF2B5EF4-FFF2-40B4-BE49-F238E27FC236}">
                    <a16:creationId xmlns:a16="http://schemas.microsoft.com/office/drawing/2014/main" id="{68F735C0-942B-89A4-EB89-B04C143250B2}"/>
                  </a:ext>
                </a:extLst>
              </p14:cNvPr>
              <p14:cNvContentPartPr/>
              <p14:nvPr/>
            </p14:nvContentPartPr>
            <p14:xfrm>
              <a:off x="532332" y="4507951"/>
              <a:ext cx="984600" cy="10800"/>
            </p14:xfrm>
          </p:contentPart>
        </mc:Choice>
        <mc:Fallback xmlns="">
          <p:pic>
            <p:nvPicPr>
              <p:cNvPr id="8" name="Input penna 7">
                <a:extLst>
                  <a:ext uri="{FF2B5EF4-FFF2-40B4-BE49-F238E27FC236}">
                    <a16:creationId xmlns:a16="http://schemas.microsoft.com/office/drawing/2014/main" id="{68F735C0-942B-89A4-EB89-B04C143250B2}"/>
                  </a:ext>
                </a:extLst>
              </p:cNvPr>
              <p:cNvPicPr/>
              <p:nvPr/>
            </p:nvPicPr>
            <p:blipFill>
              <a:blip r:embed="rId6"/>
              <a:stretch>
                <a:fillRect/>
              </a:stretch>
            </p:blipFill>
            <p:spPr>
              <a:xfrm>
                <a:off x="514692" y="4490311"/>
                <a:ext cx="1020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put penna 9">
                <a:extLst>
                  <a:ext uri="{FF2B5EF4-FFF2-40B4-BE49-F238E27FC236}">
                    <a16:creationId xmlns:a16="http://schemas.microsoft.com/office/drawing/2014/main" id="{5AC519F5-1DD8-6759-E1FC-8D3495D47B1F}"/>
                  </a:ext>
                </a:extLst>
              </p14:cNvPr>
              <p14:cNvContentPartPr/>
              <p14:nvPr/>
            </p14:nvContentPartPr>
            <p14:xfrm>
              <a:off x="1455372" y="4500391"/>
              <a:ext cx="523080" cy="360"/>
            </p14:xfrm>
          </p:contentPart>
        </mc:Choice>
        <mc:Fallback xmlns="">
          <p:pic>
            <p:nvPicPr>
              <p:cNvPr id="10" name="Input penna 9">
                <a:extLst>
                  <a:ext uri="{FF2B5EF4-FFF2-40B4-BE49-F238E27FC236}">
                    <a16:creationId xmlns:a16="http://schemas.microsoft.com/office/drawing/2014/main" id="{5AC519F5-1DD8-6759-E1FC-8D3495D47B1F}"/>
                  </a:ext>
                </a:extLst>
              </p:cNvPr>
              <p:cNvPicPr/>
              <p:nvPr/>
            </p:nvPicPr>
            <p:blipFill>
              <a:blip r:embed="rId8"/>
              <a:stretch>
                <a:fillRect/>
              </a:stretch>
            </p:blipFill>
            <p:spPr>
              <a:xfrm>
                <a:off x="1437732" y="4482391"/>
                <a:ext cx="558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put penna 10">
                <a:extLst>
                  <a:ext uri="{FF2B5EF4-FFF2-40B4-BE49-F238E27FC236}">
                    <a16:creationId xmlns:a16="http://schemas.microsoft.com/office/drawing/2014/main" id="{2B304888-11E8-26FD-301C-CFCA99854181}"/>
                  </a:ext>
                </a:extLst>
              </p14:cNvPr>
              <p14:cNvContentPartPr/>
              <p14:nvPr/>
            </p14:nvContentPartPr>
            <p14:xfrm>
              <a:off x="540972" y="4748791"/>
              <a:ext cx="550080" cy="360"/>
            </p14:xfrm>
          </p:contentPart>
        </mc:Choice>
        <mc:Fallback xmlns="">
          <p:pic>
            <p:nvPicPr>
              <p:cNvPr id="11" name="Input penna 10">
                <a:extLst>
                  <a:ext uri="{FF2B5EF4-FFF2-40B4-BE49-F238E27FC236}">
                    <a16:creationId xmlns:a16="http://schemas.microsoft.com/office/drawing/2014/main" id="{2B304888-11E8-26FD-301C-CFCA99854181}"/>
                  </a:ext>
                </a:extLst>
              </p:cNvPr>
              <p:cNvPicPr/>
              <p:nvPr/>
            </p:nvPicPr>
            <p:blipFill>
              <a:blip r:embed="rId10"/>
              <a:stretch>
                <a:fillRect/>
              </a:stretch>
            </p:blipFill>
            <p:spPr>
              <a:xfrm>
                <a:off x="523332" y="4731151"/>
                <a:ext cx="585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put penna 11">
                <a:extLst>
                  <a:ext uri="{FF2B5EF4-FFF2-40B4-BE49-F238E27FC236}">
                    <a16:creationId xmlns:a16="http://schemas.microsoft.com/office/drawing/2014/main" id="{0B7BE1FE-1B24-43F8-F0F9-85D2467E60FF}"/>
                  </a:ext>
                </a:extLst>
              </p14:cNvPr>
              <p14:cNvContentPartPr/>
              <p14:nvPr/>
            </p14:nvContentPartPr>
            <p14:xfrm>
              <a:off x="2938212" y="5068471"/>
              <a:ext cx="537480" cy="39600"/>
            </p14:xfrm>
          </p:contentPart>
        </mc:Choice>
        <mc:Fallback xmlns="">
          <p:pic>
            <p:nvPicPr>
              <p:cNvPr id="12" name="Input penna 11">
                <a:extLst>
                  <a:ext uri="{FF2B5EF4-FFF2-40B4-BE49-F238E27FC236}">
                    <a16:creationId xmlns:a16="http://schemas.microsoft.com/office/drawing/2014/main" id="{0B7BE1FE-1B24-43F8-F0F9-85D2467E60FF}"/>
                  </a:ext>
                </a:extLst>
              </p:cNvPr>
              <p:cNvPicPr/>
              <p:nvPr/>
            </p:nvPicPr>
            <p:blipFill>
              <a:blip r:embed="rId12"/>
              <a:stretch>
                <a:fillRect/>
              </a:stretch>
            </p:blipFill>
            <p:spPr>
              <a:xfrm>
                <a:off x="2920572" y="5050831"/>
                <a:ext cx="573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put penna 12">
                <a:extLst>
                  <a:ext uri="{FF2B5EF4-FFF2-40B4-BE49-F238E27FC236}">
                    <a16:creationId xmlns:a16="http://schemas.microsoft.com/office/drawing/2014/main" id="{82D5D15E-6230-82E3-337F-86BC25A168AE}"/>
                  </a:ext>
                </a:extLst>
              </p14:cNvPr>
              <p14:cNvContentPartPr/>
              <p14:nvPr/>
            </p14:nvContentPartPr>
            <p14:xfrm>
              <a:off x="576612" y="5618911"/>
              <a:ext cx="1171080" cy="37800"/>
            </p14:xfrm>
          </p:contentPart>
        </mc:Choice>
        <mc:Fallback xmlns="">
          <p:pic>
            <p:nvPicPr>
              <p:cNvPr id="13" name="Input penna 12">
                <a:extLst>
                  <a:ext uri="{FF2B5EF4-FFF2-40B4-BE49-F238E27FC236}">
                    <a16:creationId xmlns:a16="http://schemas.microsoft.com/office/drawing/2014/main" id="{82D5D15E-6230-82E3-337F-86BC25A168AE}"/>
                  </a:ext>
                </a:extLst>
              </p:cNvPr>
              <p:cNvPicPr/>
              <p:nvPr/>
            </p:nvPicPr>
            <p:blipFill>
              <a:blip r:embed="rId14"/>
              <a:stretch>
                <a:fillRect/>
              </a:stretch>
            </p:blipFill>
            <p:spPr>
              <a:xfrm>
                <a:off x="558972" y="5600911"/>
                <a:ext cx="1206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put penna 13">
                <a:extLst>
                  <a:ext uri="{FF2B5EF4-FFF2-40B4-BE49-F238E27FC236}">
                    <a16:creationId xmlns:a16="http://schemas.microsoft.com/office/drawing/2014/main" id="{EFC6F5F3-7990-50C1-CB7B-F8CCE33D34A1}"/>
                  </a:ext>
                </a:extLst>
              </p14:cNvPr>
              <p14:cNvContentPartPr/>
              <p14:nvPr/>
            </p14:nvContentPartPr>
            <p14:xfrm>
              <a:off x="4003812" y="5681191"/>
              <a:ext cx="585000" cy="360"/>
            </p14:xfrm>
          </p:contentPart>
        </mc:Choice>
        <mc:Fallback xmlns="">
          <p:pic>
            <p:nvPicPr>
              <p:cNvPr id="14" name="Input penna 13">
                <a:extLst>
                  <a:ext uri="{FF2B5EF4-FFF2-40B4-BE49-F238E27FC236}">
                    <a16:creationId xmlns:a16="http://schemas.microsoft.com/office/drawing/2014/main" id="{EFC6F5F3-7990-50C1-CB7B-F8CCE33D34A1}"/>
                  </a:ext>
                </a:extLst>
              </p:cNvPr>
              <p:cNvPicPr/>
              <p:nvPr/>
            </p:nvPicPr>
            <p:blipFill>
              <a:blip r:embed="rId16"/>
              <a:stretch>
                <a:fillRect/>
              </a:stretch>
            </p:blipFill>
            <p:spPr>
              <a:xfrm>
                <a:off x="3985812" y="5663191"/>
                <a:ext cx="620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put penna 14">
                <a:extLst>
                  <a:ext uri="{FF2B5EF4-FFF2-40B4-BE49-F238E27FC236}">
                    <a16:creationId xmlns:a16="http://schemas.microsoft.com/office/drawing/2014/main" id="{DF71D0C7-1834-6CC0-2BED-AECF0C69EAC6}"/>
                  </a:ext>
                </a:extLst>
              </p14:cNvPr>
              <p14:cNvContentPartPr/>
              <p14:nvPr/>
            </p14:nvContentPartPr>
            <p14:xfrm>
              <a:off x="44172" y="6249271"/>
              <a:ext cx="425160" cy="360"/>
            </p14:xfrm>
          </p:contentPart>
        </mc:Choice>
        <mc:Fallback xmlns="">
          <p:pic>
            <p:nvPicPr>
              <p:cNvPr id="15" name="Input penna 14">
                <a:extLst>
                  <a:ext uri="{FF2B5EF4-FFF2-40B4-BE49-F238E27FC236}">
                    <a16:creationId xmlns:a16="http://schemas.microsoft.com/office/drawing/2014/main" id="{DF71D0C7-1834-6CC0-2BED-AECF0C69EAC6}"/>
                  </a:ext>
                </a:extLst>
              </p:cNvPr>
              <p:cNvPicPr/>
              <p:nvPr/>
            </p:nvPicPr>
            <p:blipFill>
              <a:blip r:embed="rId18"/>
              <a:stretch>
                <a:fillRect/>
              </a:stretch>
            </p:blipFill>
            <p:spPr>
              <a:xfrm>
                <a:off x="26532" y="6231631"/>
                <a:ext cx="460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put penna 15">
                <a:extLst>
                  <a:ext uri="{FF2B5EF4-FFF2-40B4-BE49-F238E27FC236}">
                    <a16:creationId xmlns:a16="http://schemas.microsoft.com/office/drawing/2014/main" id="{DD0E6CA4-24CE-5CE0-E1BB-AB8FAC2A5869}"/>
                  </a:ext>
                </a:extLst>
              </p14:cNvPr>
              <p14:cNvContentPartPr/>
              <p14:nvPr/>
            </p14:nvContentPartPr>
            <p14:xfrm>
              <a:off x="507840" y="6786280"/>
              <a:ext cx="2098440" cy="82080"/>
            </p14:xfrm>
          </p:contentPart>
        </mc:Choice>
        <mc:Fallback xmlns="">
          <p:pic>
            <p:nvPicPr>
              <p:cNvPr id="16" name="Input penna 15">
                <a:extLst>
                  <a:ext uri="{FF2B5EF4-FFF2-40B4-BE49-F238E27FC236}">
                    <a16:creationId xmlns:a16="http://schemas.microsoft.com/office/drawing/2014/main" id="{DD0E6CA4-24CE-5CE0-E1BB-AB8FAC2A5869}"/>
                  </a:ext>
                </a:extLst>
              </p:cNvPr>
              <p:cNvPicPr/>
              <p:nvPr/>
            </p:nvPicPr>
            <p:blipFill>
              <a:blip r:embed="rId20"/>
              <a:stretch>
                <a:fillRect/>
              </a:stretch>
            </p:blipFill>
            <p:spPr>
              <a:xfrm>
                <a:off x="489840" y="6768640"/>
                <a:ext cx="2134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put penna 16">
                <a:extLst>
                  <a:ext uri="{FF2B5EF4-FFF2-40B4-BE49-F238E27FC236}">
                    <a16:creationId xmlns:a16="http://schemas.microsoft.com/office/drawing/2014/main" id="{7160901F-E60E-45B7-4D28-024A6538D1BB}"/>
                  </a:ext>
                </a:extLst>
              </p14:cNvPr>
              <p14:cNvContentPartPr/>
              <p14:nvPr/>
            </p14:nvContentPartPr>
            <p14:xfrm>
              <a:off x="4683120" y="6786360"/>
              <a:ext cx="618840" cy="21600"/>
            </p14:xfrm>
          </p:contentPart>
        </mc:Choice>
        <mc:Fallback xmlns="">
          <p:pic>
            <p:nvPicPr>
              <p:cNvPr id="17" name="Input penna 16">
                <a:extLst>
                  <a:ext uri="{FF2B5EF4-FFF2-40B4-BE49-F238E27FC236}">
                    <a16:creationId xmlns:a16="http://schemas.microsoft.com/office/drawing/2014/main" id="{7160901F-E60E-45B7-4D28-024A6538D1BB}"/>
                  </a:ext>
                </a:extLst>
              </p:cNvPr>
              <p:cNvPicPr/>
              <p:nvPr/>
            </p:nvPicPr>
            <p:blipFill>
              <a:blip r:embed="rId22"/>
              <a:stretch>
                <a:fillRect/>
              </a:stretch>
            </p:blipFill>
            <p:spPr>
              <a:xfrm>
                <a:off x="4665480" y="6768360"/>
                <a:ext cx="654480" cy="57240"/>
              </a:xfrm>
              <a:prstGeom prst="rect">
                <a:avLst/>
              </a:prstGeom>
            </p:spPr>
          </p:pic>
        </mc:Fallback>
      </mc:AlternateContent>
      <p:grpSp>
        <p:nvGrpSpPr>
          <p:cNvPr id="21" name="Gruppo 20">
            <a:extLst>
              <a:ext uri="{FF2B5EF4-FFF2-40B4-BE49-F238E27FC236}">
                <a16:creationId xmlns:a16="http://schemas.microsoft.com/office/drawing/2014/main" id="{58C30E52-3CB5-8CF2-D5C1-91427F596D33}"/>
              </a:ext>
            </a:extLst>
          </p:cNvPr>
          <p:cNvGrpSpPr/>
          <p:nvPr/>
        </p:nvGrpSpPr>
        <p:grpSpPr>
          <a:xfrm>
            <a:off x="11318280" y="2163240"/>
            <a:ext cx="537480" cy="114120"/>
            <a:chOff x="11318280" y="2163240"/>
            <a:chExt cx="537480" cy="114120"/>
          </a:xfrm>
        </p:grpSpPr>
        <mc:AlternateContent xmlns:mc="http://schemas.openxmlformats.org/markup-compatibility/2006" xmlns:p14="http://schemas.microsoft.com/office/powerpoint/2010/main">
          <mc:Choice Requires="p14">
            <p:contentPart p14:bwMode="auto" r:id="rId23">
              <p14:nvContentPartPr>
                <p14:cNvPr id="18" name="Input penna 17">
                  <a:extLst>
                    <a:ext uri="{FF2B5EF4-FFF2-40B4-BE49-F238E27FC236}">
                      <a16:creationId xmlns:a16="http://schemas.microsoft.com/office/drawing/2014/main" id="{34BF685C-C06C-5505-0BA7-1BFD81229A6B}"/>
                    </a:ext>
                  </a:extLst>
                </p14:cNvPr>
                <p14:cNvContentPartPr/>
                <p14:nvPr/>
              </p14:nvContentPartPr>
              <p14:xfrm>
                <a:off x="11318280" y="2163960"/>
                <a:ext cx="10440" cy="360"/>
              </p14:xfrm>
            </p:contentPart>
          </mc:Choice>
          <mc:Fallback xmlns="">
            <p:pic>
              <p:nvPicPr>
                <p:cNvPr id="18" name="Input penna 17">
                  <a:extLst>
                    <a:ext uri="{FF2B5EF4-FFF2-40B4-BE49-F238E27FC236}">
                      <a16:creationId xmlns:a16="http://schemas.microsoft.com/office/drawing/2014/main" id="{34BF685C-C06C-5505-0BA7-1BFD81229A6B}"/>
                    </a:ext>
                  </a:extLst>
                </p:cNvPr>
                <p:cNvPicPr/>
                <p:nvPr/>
              </p:nvPicPr>
              <p:blipFill>
                <a:blip r:embed="rId24"/>
                <a:stretch>
                  <a:fillRect/>
                </a:stretch>
              </p:blipFill>
              <p:spPr>
                <a:xfrm>
                  <a:off x="11309640" y="2154960"/>
                  <a:ext cx="28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put penna 18">
                  <a:extLst>
                    <a:ext uri="{FF2B5EF4-FFF2-40B4-BE49-F238E27FC236}">
                      <a16:creationId xmlns:a16="http://schemas.microsoft.com/office/drawing/2014/main" id="{7B020780-C623-8F9C-BDF0-D597D9069F44}"/>
                    </a:ext>
                  </a:extLst>
                </p14:cNvPr>
                <p14:cNvContentPartPr/>
                <p14:nvPr/>
              </p14:nvContentPartPr>
              <p14:xfrm>
                <a:off x="11338440" y="2163960"/>
                <a:ext cx="360" cy="360"/>
              </p14:xfrm>
            </p:contentPart>
          </mc:Choice>
          <mc:Fallback xmlns="">
            <p:pic>
              <p:nvPicPr>
                <p:cNvPr id="19" name="Input penna 18">
                  <a:extLst>
                    <a:ext uri="{FF2B5EF4-FFF2-40B4-BE49-F238E27FC236}">
                      <a16:creationId xmlns:a16="http://schemas.microsoft.com/office/drawing/2014/main" id="{7B020780-C623-8F9C-BDF0-D597D9069F44}"/>
                    </a:ext>
                  </a:extLst>
                </p:cNvPr>
                <p:cNvPicPr/>
                <p:nvPr/>
              </p:nvPicPr>
              <p:blipFill>
                <a:blip r:embed="rId26"/>
                <a:stretch>
                  <a:fillRect/>
                </a:stretch>
              </p:blipFill>
              <p:spPr>
                <a:xfrm>
                  <a:off x="11329800" y="21549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put penna 19">
                  <a:extLst>
                    <a:ext uri="{FF2B5EF4-FFF2-40B4-BE49-F238E27FC236}">
                      <a16:creationId xmlns:a16="http://schemas.microsoft.com/office/drawing/2014/main" id="{0D9DF59E-4923-FFF7-6A73-4B1714D5959A}"/>
                    </a:ext>
                  </a:extLst>
                </p14:cNvPr>
                <p14:cNvContentPartPr/>
                <p14:nvPr/>
              </p14:nvContentPartPr>
              <p14:xfrm>
                <a:off x="11338440" y="2163240"/>
                <a:ext cx="517320" cy="114120"/>
              </p14:xfrm>
            </p:contentPart>
          </mc:Choice>
          <mc:Fallback xmlns="">
            <p:pic>
              <p:nvPicPr>
                <p:cNvPr id="20" name="Input penna 19">
                  <a:extLst>
                    <a:ext uri="{FF2B5EF4-FFF2-40B4-BE49-F238E27FC236}">
                      <a16:creationId xmlns:a16="http://schemas.microsoft.com/office/drawing/2014/main" id="{0D9DF59E-4923-FFF7-6A73-4B1714D5959A}"/>
                    </a:ext>
                  </a:extLst>
                </p:cNvPr>
                <p:cNvPicPr/>
                <p:nvPr/>
              </p:nvPicPr>
              <p:blipFill>
                <a:blip r:embed="rId28"/>
                <a:stretch>
                  <a:fillRect/>
                </a:stretch>
              </p:blipFill>
              <p:spPr>
                <a:xfrm>
                  <a:off x="11329800" y="2154600"/>
                  <a:ext cx="534960" cy="1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2" name="Input penna 21">
                <a:extLst>
                  <a:ext uri="{FF2B5EF4-FFF2-40B4-BE49-F238E27FC236}">
                    <a16:creationId xmlns:a16="http://schemas.microsoft.com/office/drawing/2014/main" id="{16C3B163-9E68-ED7E-452C-0BF01197C26D}"/>
                  </a:ext>
                </a:extLst>
              </p14:cNvPr>
              <p14:cNvContentPartPr/>
              <p14:nvPr/>
            </p14:nvContentPartPr>
            <p14:xfrm>
              <a:off x="6228240" y="2386440"/>
              <a:ext cx="1878120" cy="114480"/>
            </p14:xfrm>
          </p:contentPart>
        </mc:Choice>
        <mc:Fallback xmlns="">
          <p:pic>
            <p:nvPicPr>
              <p:cNvPr id="22" name="Input penna 21">
                <a:extLst>
                  <a:ext uri="{FF2B5EF4-FFF2-40B4-BE49-F238E27FC236}">
                    <a16:creationId xmlns:a16="http://schemas.microsoft.com/office/drawing/2014/main" id="{16C3B163-9E68-ED7E-452C-0BF01197C26D}"/>
                  </a:ext>
                </a:extLst>
              </p:cNvPr>
              <p:cNvPicPr/>
              <p:nvPr/>
            </p:nvPicPr>
            <p:blipFill>
              <a:blip r:embed="rId30"/>
              <a:stretch>
                <a:fillRect/>
              </a:stretch>
            </p:blipFill>
            <p:spPr>
              <a:xfrm>
                <a:off x="6219240" y="2377800"/>
                <a:ext cx="1895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put penna 22">
                <a:extLst>
                  <a:ext uri="{FF2B5EF4-FFF2-40B4-BE49-F238E27FC236}">
                    <a16:creationId xmlns:a16="http://schemas.microsoft.com/office/drawing/2014/main" id="{502D2C3E-7FC9-7097-94BD-4EA4038F2CE6}"/>
                  </a:ext>
                </a:extLst>
              </p14:cNvPr>
              <p14:cNvContentPartPr/>
              <p14:nvPr/>
            </p14:nvContentPartPr>
            <p14:xfrm>
              <a:off x="6763701" y="2714495"/>
              <a:ext cx="820080" cy="35280"/>
            </p14:xfrm>
          </p:contentPart>
        </mc:Choice>
        <mc:Fallback xmlns="">
          <p:pic>
            <p:nvPicPr>
              <p:cNvPr id="23" name="Input penna 22">
                <a:extLst>
                  <a:ext uri="{FF2B5EF4-FFF2-40B4-BE49-F238E27FC236}">
                    <a16:creationId xmlns:a16="http://schemas.microsoft.com/office/drawing/2014/main" id="{502D2C3E-7FC9-7097-94BD-4EA4038F2CE6}"/>
                  </a:ext>
                </a:extLst>
              </p:cNvPr>
              <p:cNvPicPr/>
              <p:nvPr/>
            </p:nvPicPr>
            <p:blipFill>
              <a:blip r:embed="rId32"/>
              <a:stretch>
                <a:fillRect/>
              </a:stretch>
            </p:blipFill>
            <p:spPr>
              <a:xfrm>
                <a:off x="6745701" y="2696855"/>
                <a:ext cx="855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put penna 23">
                <a:extLst>
                  <a:ext uri="{FF2B5EF4-FFF2-40B4-BE49-F238E27FC236}">
                    <a16:creationId xmlns:a16="http://schemas.microsoft.com/office/drawing/2014/main" id="{2CE4F2F1-6073-77C7-EC7C-8517B806239D}"/>
                  </a:ext>
                </a:extLst>
              </p14:cNvPr>
              <p14:cNvContentPartPr/>
              <p14:nvPr/>
            </p14:nvContentPartPr>
            <p14:xfrm>
              <a:off x="9869633" y="2682455"/>
              <a:ext cx="665280" cy="23040"/>
            </p14:xfrm>
          </p:contentPart>
        </mc:Choice>
        <mc:Fallback xmlns="">
          <p:pic>
            <p:nvPicPr>
              <p:cNvPr id="24" name="Input penna 23">
                <a:extLst>
                  <a:ext uri="{FF2B5EF4-FFF2-40B4-BE49-F238E27FC236}">
                    <a16:creationId xmlns:a16="http://schemas.microsoft.com/office/drawing/2014/main" id="{2CE4F2F1-6073-77C7-EC7C-8517B806239D}"/>
                  </a:ext>
                </a:extLst>
              </p:cNvPr>
              <p:cNvPicPr/>
              <p:nvPr/>
            </p:nvPicPr>
            <p:blipFill>
              <a:blip r:embed="rId34"/>
              <a:stretch>
                <a:fillRect/>
              </a:stretch>
            </p:blipFill>
            <p:spPr>
              <a:xfrm>
                <a:off x="9851993" y="2664815"/>
                <a:ext cx="700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 name="Input penna 2">
                <a:extLst>
                  <a:ext uri="{FF2B5EF4-FFF2-40B4-BE49-F238E27FC236}">
                    <a16:creationId xmlns:a16="http://schemas.microsoft.com/office/drawing/2014/main" id="{3D862B43-7AE4-BA4D-1BD7-E792EFD0CDE2}"/>
                  </a:ext>
                </a:extLst>
              </p14:cNvPr>
              <p14:cNvContentPartPr/>
              <p14:nvPr/>
            </p14:nvContentPartPr>
            <p14:xfrm>
              <a:off x="936018" y="-111969"/>
              <a:ext cx="360" cy="360"/>
            </p14:xfrm>
          </p:contentPart>
        </mc:Choice>
        <mc:Fallback xmlns="">
          <p:pic>
            <p:nvPicPr>
              <p:cNvPr id="3" name="Input penna 2">
                <a:extLst>
                  <a:ext uri="{FF2B5EF4-FFF2-40B4-BE49-F238E27FC236}">
                    <a16:creationId xmlns:a16="http://schemas.microsoft.com/office/drawing/2014/main" id="{3D862B43-7AE4-BA4D-1BD7-E792EFD0CDE2}"/>
                  </a:ext>
                </a:extLst>
              </p:cNvPr>
              <p:cNvPicPr/>
              <p:nvPr/>
            </p:nvPicPr>
            <p:blipFill>
              <a:blip r:embed="rId36"/>
              <a:stretch>
                <a:fillRect/>
              </a:stretch>
            </p:blipFill>
            <p:spPr>
              <a:xfrm>
                <a:off x="918378" y="-129969"/>
                <a:ext cx="36000" cy="36000"/>
              </a:xfrm>
              <a:prstGeom prst="rect">
                <a:avLst/>
              </a:prstGeom>
            </p:spPr>
          </p:pic>
        </mc:Fallback>
      </mc:AlternateContent>
    </p:spTree>
    <p:extLst>
      <p:ext uri="{BB962C8B-B14F-4D97-AF65-F5344CB8AC3E}">
        <p14:creationId xmlns:p14="http://schemas.microsoft.com/office/powerpoint/2010/main" val="231808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4126BC7-E427-F9F1-223B-6EC7821B0562}"/>
              </a:ext>
            </a:extLst>
          </p:cNvPr>
          <p:cNvSpPr>
            <a:spLocks noGrp="1"/>
          </p:cNvSpPr>
          <p:nvPr>
            <p:ph idx="1"/>
          </p:nvPr>
        </p:nvSpPr>
        <p:spPr>
          <a:xfrm>
            <a:off x="462337" y="380144"/>
            <a:ext cx="10891463" cy="5305223"/>
          </a:xfrm>
        </p:spPr>
        <p:txBody>
          <a:bodyPr>
            <a:normAutofit fontScale="85000" lnSpcReduction="20000"/>
          </a:bodyPr>
          <a:lstStyle/>
          <a:p>
            <a:pPr marL="0" indent="0">
              <a:buNone/>
            </a:pPr>
            <a:r>
              <a:rPr lang="it-IT"/>
              <a:t>Una di quelle mattine Ida, con due grosse sporte al braccio, tornava dalla spesa tenendo per mano Useppe. </a:t>
            </a:r>
            <a:r>
              <a:rPr lang="it-IT">
                <a:solidFill>
                  <a:schemeClr val="bg1"/>
                </a:solidFill>
              </a:rPr>
              <a:t>[…] Uscivano dal viale alberato non lontano dallo Scalo Merci, dirigendosi in via dei Volsci, quando, non preavvisato da nessun allarme, si udì avanzare nel cielo un clamore d’orchestra metallico e ronzante. Useppe levò gli occhi in alto, e disse: «Lioplani». E in quel momento l’aria fischiò, mentre già in un tuono enorme tutti i muri precipitavano alle loro spalle e il terreno saltava d’intorno a loro, sminuzzato in una mitraglia di frammenti. «Useppe! Useppeee!» urlò Ida, sbattuta in un ciclone nero e polveroso che impediva la vista: «Mà, sto qui», le rispose, all’altezza del suo braccio, la vocina di lui, quasi rassicurante. Essa lo prese in collo, e in un attimo le ribalenarono nel cervello gli insegnamenti dell’UNPA (Unione Nazionale Protezione Antiaerea) e del Capofabbricato: che, in caso di bombe, conviene stendersi al suolo. Ma invece il suo corpo si mise a correre senza direzione. Aveva lasciato cadere una delle sue sporte, mentre l’altra, dimenticata, le pendeva ancora al braccio, sotto al culetto fiducioso di Useppe. Intanto, era incominciato il suono delle sirene. Essa, nella sua corsa, sentì che scivolava verso il basso, come avesse i pàttini, su un terreno rimosso che pareva arato, e che fumava. </a:t>
            </a:r>
            <a:r>
              <a:rPr lang="it-IT"/>
              <a:t>Verso il fondo, essa cadde a sedere, con Useppe stretto fra le braccia. Nella caduta, dalla sporta le si era riversato il suo carico di ortaggi</a:t>
            </a:r>
            <a:r>
              <a:rPr lang="it-IT">
                <a:solidFill>
                  <a:schemeClr val="bg1"/>
                </a:solidFill>
              </a:rPr>
              <a:t>cione e </a:t>
            </a:r>
            <a:r>
              <a:rPr lang="it-IT" sz="2400">
                <a:solidFill>
                  <a:schemeClr val="bg1"/>
                </a:solidFill>
              </a:rPr>
              <a:t>rosso vivo.  </a:t>
            </a:r>
          </a:p>
        </p:txBody>
      </p:sp>
    </p:spTree>
    <p:extLst>
      <p:ext uri="{BB962C8B-B14F-4D97-AF65-F5344CB8AC3E}">
        <p14:creationId xmlns:p14="http://schemas.microsoft.com/office/powerpoint/2010/main" val="327256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4126BC7-E427-F9F1-223B-6EC7821B0562}"/>
              </a:ext>
            </a:extLst>
          </p:cNvPr>
          <p:cNvSpPr>
            <a:spLocks noGrp="1"/>
          </p:cNvSpPr>
          <p:nvPr>
            <p:ph idx="1"/>
          </p:nvPr>
        </p:nvSpPr>
        <p:spPr>
          <a:xfrm>
            <a:off x="462337" y="361094"/>
            <a:ext cx="10891463" cy="5305223"/>
          </a:xfrm>
        </p:spPr>
        <p:txBody>
          <a:bodyPr>
            <a:normAutofit fontScale="85000" lnSpcReduction="20000"/>
          </a:bodyPr>
          <a:lstStyle/>
          <a:p>
            <a:pPr marL="0" indent="0">
              <a:buNone/>
            </a:pPr>
            <a:r>
              <a:rPr lang="it-IT"/>
              <a:t>Una di quelle mattine Ida, con due grosse sporte al braccio, tornava dalla spesa tenendo per mano Useppe. </a:t>
            </a:r>
            <a:r>
              <a:rPr lang="it-IT">
                <a:solidFill>
                  <a:schemeClr val="bg1"/>
                </a:solidFill>
              </a:rPr>
              <a:t>[…] Uscivano dal viale alberato non lontano dallo Scalo Merci, dirigendosi in via dei Volsci, quando, non preavvisato da nessun allarme, si udì avanzare nel cielo un clamore d’orchestra metallico e ronzante. Useppe levò gli occhi in alto, e disse: «Lioplani». E in quel momento l’aria fischiò, mentre già in un tuono enorme tutti i muri precipitavano alle loro spalle e il terreno saltava d’intorno a loro, sminuzzato in una mitraglia di frammenti. «Useppe! Useppeee!» urlò Ida, sbattuta in un ciclone nero e polveroso che impediva la vista: «Mà, sto qui», le rispose, all’altezza del suo braccio, la vocina di lui, quasi rassicurante. Essa lo prese in collo, e in un attimo le ribalenarono nel cervello gli insegnamenti dell’UNPA (Unione Nazionale Protezione Antiaerea) e del Capofabbricato: che, in caso di bombe, conviene stendersi al suolo. Ma invece il suo corpo si mise a correre senza direzione. Aveva lasciato cadere una delle sue sporte, mentre l’altra, dimenticata, le pendeva ancora al braccio, sotto al culetto fiducioso di Useppe. Intanto, era incominciato il suono delle sirene. Essa, nella sua corsa, sentì che scivolava verso il basso, come avesse i pàttini, su un terreno rimosso che pareva arato, e che fumava. </a:t>
            </a:r>
            <a:r>
              <a:rPr lang="it-IT"/>
              <a:t>Verso il fondo, essa cadde a sedere, con Useppe stretto fra le braccia. Nella caduta, dalla sporta le si era riversato il suo carico di ortaggi</a:t>
            </a:r>
            <a:r>
              <a:rPr lang="it-IT">
                <a:solidFill>
                  <a:schemeClr val="bg1"/>
                </a:solidFill>
              </a:rPr>
              <a:t>cione e </a:t>
            </a:r>
            <a:r>
              <a:rPr lang="it-IT" sz="2400">
                <a:solidFill>
                  <a:schemeClr val="bg1"/>
                </a:solidFill>
              </a:rPr>
              <a:t>rosso vivo.  </a:t>
            </a:r>
          </a:p>
        </p:txBody>
      </p:sp>
      <p:sp>
        <p:nvSpPr>
          <p:cNvPr id="2" name="Titolo 1">
            <a:extLst>
              <a:ext uri="{FF2B5EF4-FFF2-40B4-BE49-F238E27FC236}">
                <a16:creationId xmlns:a16="http://schemas.microsoft.com/office/drawing/2014/main" id="{7E3257FB-62F3-94AC-11E8-7DFC79565229}"/>
              </a:ext>
            </a:extLst>
          </p:cNvPr>
          <p:cNvSpPr>
            <a:spLocks noGrp="1"/>
          </p:cNvSpPr>
          <p:nvPr>
            <p:ph type="title"/>
          </p:nvPr>
        </p:nvSpPr>
        <p:spPr>
          <a:xfrm>
            <a:off x="650268" y="2272402"/>
            <a:ext cx="10515600" cy="1325563"/>
          </a:xfrm>
        </p:spPr>
        <p:txBody>
          <a:bodyPr>
            <a:normAutofit fontScale="90000"/>
          </a:bodyPr>
          <a:lstStyle/>
          <a:p>
            <a:r>
              <a:rPr lang="it-IT" sz="2800">
                <a:solidFill>
                  <a:srgbClr val="FF0000"/>
                </a:solidFill>
                <a:latin typeface="+mn-lt"/>
              </a:rPr>
              <a:t>44 «parole» </a:t>
            </a:r>
            <a:r>
              <a:rPr lang="it-IT" sz="2800">
                <a:latin typeface="+mn-lt"/>
              </a:rPr>
              <a:t>(contando anche le forme ripetute o riconducibili a una stessa «parola») </a:t>
            </a:r>
            <a:br>
              <a:rPr lang="it-IT" sz="2800">
                <a:latin typeface="+mn-lt"/>
              </a:rPr>
            </a:br>
            <a:r>
              <a:rPr lang="it-IT" sz="2800">
                <a:solidFill>
                  <a:srgbClr val="FF0000"/>
                </a:solidFill>
                <a:latin typeface="+mn-lt"/>
              </a:rPr>
              <a:t>37 «parole» </a:t>
            </a:r>
            <a:r>
              <a:rPr lang="it-IT" sz="2800">
                <a:latin typeface="+mn-lt"/>
              </a:rPr>
              <a:t>diverse (escludendo le forme ripetute o riconducibili a una stessa «parola»)</a:t>
            </a:r>
          </a:p>
        </p:txBody>
      </p:sp>
    </p:spTree>
    <p:extLst>
      <p:ext uri="{BB962C8B-B14F-4D97-AF65-F5344CB8AC3E}">
        <p14:creationId xmlns:p14="http://schemas.microsoft.com/office/powerpoint/2010/main" val="362747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4126BC7-E427-F9F1-223B-6EC7821B0562}"/>
              </a:ext>
            </a:extLst>
          </p:cNvPr>
          <p:cNvSpPr>
            <a:spLocks noGrp="1"/>
          </p:cNvSpPr>
          <p:nvPr>
            <p:ph idx="1"/>
          </p:nvPr>
        </p:nvSpPr>
        <p:spPr>
          <a:xfrm>
            <a:off x="462337" y="380144"/>
            <a:ext cx="10891463" cy="5305223"/>
          </a:xfrm>
        </p:spPr>
        <p:txBody>
          <a:bodyPr>
            <a:normAutofit fontScale="85000" lnSpcReduction="20000"/>
          </a:bodyPr>
          <a:lstStyle/>
          <a:p>
            <a:pPr marL="0" indent="0">
              <a:buNone/>
            </a:pPr>
            <a:r>
              <a:rPr lang="it-IT"/>
              <a:t>Una di quelle mattine Ida, con due grosse sporte al braccio, tornava dalla spesa tenendo per mano Useppe. </a:t>
            </a:r>
            <a:r>
              <a:rPr lang="it-IT">
                <a:solidFill>
                  <a:schemeClr val="bg1"/>
                </a:solidFill>
              </a:rPr>
              <a:t>[…] Uscivano dal viale alberato non lontano dallo Scalo Merci, dirigendosi in via dei Volsci, quando, non preavvisato da nessun allarme, si udì avanzare nel cielo un clamore d’orchestra metallico e ronzante. Useppe levò gli occhi in alto, e disse: «Lioplani». E in quel momento l’aria fischiò, mentre già in un tuono enorme tutti i muri precipitavano alle loro spalle e il terreno saltava d’intorno a loro, sminuzzato in una mitraglia di frammenti. «Useppe! Useppeee!» urlò Ida, sbattuta in un ciclone nero e polveroso che impediva la vista: «Mà, sto qui», le rispose, all’altezza del suo braccio, la vocina di lui, quasi rassicurante. Essa lo prese in collo, e in un attimo le ribalenarono nel cervello gli insegnamenti dell’UNPA (Unione Nazionale Protezione Antiaerea) e del Capofabbricato: che, in caso di bombe, conviene stendersi al suolo. Ma invece il suo corpo si mise a correre senza direzione. Aveva lasciato cadere una delle sue sporte, mentre l’altra, dimenticata, le pendeva ancora al braccio, sotto al culetto fiducioso di Useppe. Intanto, era incominciato il suono delle sirene. Essa, nella sua corsa, sentì che scivolava verso il basso, come avesse i pàttini, su un terreno rimosso che pareva arato, e che fumava. </a:t>
            </a:r>
            <a:r>
              <a:rPr lang="it-IT"/>
              <a:t>Verso il fondo, essa cadde a sedere, con Useppe stretto fra le braccia. Nella caduta, dalla sporta le si era riversato il suo carico di ortaggi</a:t>
            </a:r>
            <a:r>
              <a:rPr lang="it-IT">
                <a:solidFill>
                  <a:schemeClr val="bg1"/>
                </a:solidFill>
              </a:rPr>
              <a:t>cione e </a:t>
            </a:r>
            <a:r>
              <a:rPr lang="it-IT" sz="2400">
                <a:solidFill>
                  <a:schemeClr val="bg1"/>
                </a:solidFill>
              </a:rPr>
              <a:t>rosso vivo.  </a:t>
            </a:r>
          </a:p>
        </p:txBody>
      </p:sp>
      <p:sp>
        <p:nvSpPr>
          <p:cNvPr id="2" name="Titolo 1">
            <a:extLst>
              <a:ext uri="{FF2B5EF4-FFF2-40B4-BE49-F238E27FC236}">
                <a16:creationId xmlns:a16="http://schemas.microsoft.com/office/drawing/2014/main" id="{7E3257FB-62F3-94AC-11E8-7DFC79565229}"/>
              </a:ext>
            </a:extLst>
          </p:cNvPr>
          <p:cNvSpPr>
            <a:spLocks noGrp="1"/>
          </p:cNvSpPr>
          <p:nvPr>
            <p:ph type="title"/>
          </p:nvPr>
        </p:nvSpPr>
        <p:spPr>
          <a:xfrm>
            <a:off x="650268" y="2272402"/>
            <a:ext cx="10515600" cy="1325563"/>
          </a:xfrm>
        </p:spPr>
        <p:txBody>
          <a:bodyPr>
            <a:normAutofit fontScale="90000"/>
          </a:bodyPr>
          <a:lstStyle/>
          <a:p>
            <a:r>
              <a:rPr lang="it-IT" sz="2800">
                <a:solidFill>
                  <a:srgbClr val="FF0000"/>
                </a:solidFill>
                <a:latin typeface="+mn-lt"/>
              </a:rPr>
              <a:t>44 «parole» </a:t>
            </a:r>
            <a:r>
              <a:rPr lang="it-IT" sz="2800">
                <a:latin typeface="+mn-lt"/>
              </a:rPr>
              <a:t>(contando anche le forme ripetute o riconducibili a una stessa «parola») </a:t>
            </a:r>
            <a:br>
              <a:rPr lang="it-IT" sz="2800">
                <a:latin typeface="+mn-lt"/>
              </a:rPr>
            </a:br>
            <a:r>
              <a:rPr lang="it-IT" sz="2800">
                <a:solidFill>
                  <a:srgbClr val="FF0000"/>
                </a:solidFill>
                <a:latin typeface="+mn-lt"/>
              </a:rPr>
              <a:t>37 «parole» </a:t>
            </a:r>
            <a:r>
              <a:rPr lang="it-IT" sz="2800">
                <a:latin typeface="+mn-lt"/>
              </a:rPr>
              <a:t>diverse (escludendo le forme ripetute o riconducibili a una stessa «parola»)                   </a:t>
            </a:r>
            <a:r>
              <a:rPr lang="it-IT" sz="2800">
                <a:solidFill>
                  <a:srgbClr val="FF0000"/>
                </a:solidFill>
                <a:latin typeface="+mn-lt"/>
                <a:cs typeface="Times New Roman" panose="02020603050405020304" pitchFamily="18" charset="0"/>
              </a:rPr>
              <a:t>→</a:t>
            </a:r>
            <a:r>
              <a:rPr lang="it-IT" sz="2800">
                <a:latin typeface="+mn-lt"/>
                <a:cs typeface="Times New Roman" panose="02020603050405020304" pitchFamily="18" charset="0"/>
              </a:rPr>
              <a:t> </a:t>
            </a:r>
            <a:r>
              <a:rPr lang="it-IT" sz="2800">
                <a:solidFill>
                  <a:srgbClr val="FF0000"/>
                </a:solidFill>
                <a:latin typeface="+mn-lt"/>
                <a:cs typeface="Times New Roman" panose="02020603050405020304" pitchFamily="18" charset="0"/>
              </a:rPr>
              <a:t>37 </a:t>
            </a:r>
            <a:r>
              <a:rPr lang="it-IT" sz="2800" b="1">
                <a:solidFill>
                  <a:srgbClr val="FF0000"/>
                </a:solidFill>
                <a:latin typeface="+mn-lt"/>
                <a:cs typeface="Times New Roman" panose="02020603050405020304" pitchFamily="18" charset="0"/>
              </a:rPr>
              <a:t>lessemi</a:t>
            </a:r>
            <a:endParaRPr lang="it-IT" sz="2800" b="1">
              <a:solidFill>
                <a:srgbClr val="FF0000"/>
              </a:solidFill>
              <a:latin typeface="+mn-lt"/>
            </a:endParaRPr>
          </a:p>
        </p:txBody>
      </p:sp>
    </p:spTree>
    <p:extLst>
      <p:ext uri="{BB962C8B-B14F-4D97-AF65-F5344CB8AC3E}">
        <p14:creationId xmlns:p14="http://schemas.microsoft.com/office/powerpoint/2010/main" val="5192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0AF469-C380-CE3D-3CB9-360A98A1C328}"/>
              </a:ext>
            </a:extLst>
          </p:cNvPr>
          <p:cNvSpPr>
            <a:spLocks noGrp="1"/>
          </p:cNvSpPr>
          <p:nvPr>
            <p:ph type="title"/>
          </p:nvPr>
        </p:nvSpPr>
        <p:spPr>
          <a:xfrm>
            <a:off x="838200" y="-241639"/>
            <a:ext cx="10515600" cy="1325563"/>
          </a:xfrm>
        </p:spPr>
        <p:txBody>
          <a:bodyPr/>
          <a:lstStyle/>
          <a:p>
            <a:pPr algn="ctr"/>
            <a:r>
              <a:rPr lang="it-IT"/>
              <a:t>Il lessema</a:t>
            </a:r>
            <a:endParaRPr lang="it-IT" dirty="0"/>
          </a:p>
        </p:txBody>
      </p:sp>
      <p:sp>
        <p:nvSpPr>
          <p:cNvPr id="3" name="Segnaposto contenuto 2">
            <a:extLst>
              <a:ext uri="{FF2B5EF4-FFF2-40B4-BE49-F238E27FC236}">
                <a16:creationId xmlns:a16="http://schemas.microsoft.com/office/drawing/2014/main" id="{4D985E6D-08F4-FC6C-7929-98E53D8D9F84}"/>
              </a:ext>
            </a:extLst>
          </p:cNvPr>
          <p:cNvSpPr>
            <a:spLocks noGrp="1"/>
          </p:cNvSpPr>
          <p:nvPr>
            <p:ph idx="1"/>
          </p:nvPr>
        </p:nvSpPr>
        <p:spPr>
          <a:xfrm>
            <a:off x="132708" y="942654"/>
            <a:ext cx="11926584" cy="4972692"/>
          </a:xfrm>
        </p:spPr>
        <p:txBody>
          <a:bodyPr>
            <a:normAutofit fontScale="62500" lnSpcReduction="20000"/>
          </a:bodyPr>
          <a:lstStyle/>
          <a:p>
            <a:pPr marL="0" indent="0" algn="ctr">
              <a:lnSpc>
                <a:spcPct val="120000"/>
              </a:lnSpc>
              <a:buNone/>
            </a:pPr>
            <a:r>
              <a:rPr lang="it-IT" sz="3800" i="1"/>
              <a:t>non</a:t>
            </a:r>
            <a:r>
              <a:rPr lang="it-IT" sz="3800"/>
              <a:t>, </a:t>
            </a:r>
            <a:r>
              <a:rPr lang="it-IT" sz="3800" i="1"/>
              <a:t>non</a:t>
            </a:r>
            <a:r>
              <a:rPr lang="it-IT" sz="3800"/>
              <a:t> </a:t>
            </a:r>
            <a:r>
              <a:rPr lang="it-IT" sz="3800" i="1">
                <a:cs typeface="Times New Roman" panose="02020603050405020304" pitchFamily="18" charset="0"/>
              </a:rPr>
              <a:t>→ </a:t>
            </a:r>
            <a:r>
              <a:rPr lang="it-IT" sz="3800">
                <a:cs typeface="Times New Roman" panose="02020603050405020304" pitchFamily="18" charset="0"/>
              </a:rPr>
              <a:t>due occorrenze dello stesso lessema (invariabile)</a:t>
            </a:r>
            <a:r>
              <a:rPr lang="it-IT" sz="3800" i="1">
                <a:cs typeface="Times New Roman" panose="02020603050405020304" pitchFamily="18" charset="0"/>
              </a:rPr>
              <a:t> </a:t>
            </a:r>
            <a:endParaRPr lang="it-IT" sz="3800"/>
          </a:p>
          <a:p>
            <a:pPr marL="0" indent="0" algn="ctr">
              <a:lnSpc>
                <a:spcPct val="120000"/>
              </a:lnSpc>
              <a:buNone/>
            </a:pPr>
            <a:r>
              <a:rPr lang="it-IT" sz="3800" i="1"/>
              <a:t>sporte</a:t>
            </a:r>
            <a:r>
              <a:rPr lang="it-IT" sz="3800"/>
              <a:t>, </a:t>
            </a:r>
            <a:r>
              <a:rPr lang="it-IT" sz="3800" i="1"/>
              <a:t>sporta </a:t>
            </a:r>
            <a:r>
              <a:rPr lang="it-IT" sz="3800" i="1">
                <a:cs typeface="Times New Roman" panose="02020603050405020304" pitchFamily="18" charset="0"/>
              </a:rPr>
              <a:t>→ </a:t>
            </a:r>
            <a:r>
              <a:rPr lang="it-IT" sz="3800">
                <a:cs typeface="Times New Roman" panose="02020603050405020304" pitchFamily="18" charset="0"/>
              </a:rPr>
              <a:t>due occorrenze dello stesso lessema (variabile) </a:t>
            </a:r>
            <a:r>
              <a:rPr lang="it-IT" sz="3800" i="1">
                <a:cs typeface="Times New Roman" panose="02020603050405020304" pitchFamily="18" charset="0"/>
              </a:rPr>
              <a:t> </a:t>
            </a:r>
          </a:p>
          <a:p>
            <a:pPr>
              <a:lnSpc>
                <a:spcPct val="120000"/>
              </a:lnSpc>
            </a:pPr>
            <a:r>
              <a:rPr lang="it-IT" sz="3800"/>
              <a:t>L’unità </a:t>
            </a:r>
            <a:r>
              <a:rPr lang="it-IT" sz="3800" dirty="0"/>
              <a:t>di analisi fondamentale del lessico è </a:t>
            </a:r>
            <a:r>
              <a:rPr lang="it-IT" sz="3800"/>
              <a:t>il </a:t>
            </a:r>
            <a:r>
              <a:rPr lang="it-IT" sz="3800" b="1"/>
              <a:t>lessema</a:t>
            </a:r>
            <a:r>
              <a:rPr lang="it-IT" sz="3800"/>
              <a:t>,</a:t>
            </a:r>
            <a:r>
              <a:rPr lang="it-IT" sz="3800" b="1"/>
              <a:t> </a:t>
            </a:r>
            <a:r>
              <a:rPr lang="it-IT" sz="3800"/>
              <a:t>che può essere definito come la </a:t>
            </a:r>
            <a:r>
              <a:rPr lang="it-IT" sz="3800" u="sng"/>
              <a:t>forma di citazione </a:t>
            </a:r>
            <a:r>
              <a:rPr lang="it-IT" sz="3800" u="sng" dirty="0"/>
              <a:t>di una parola</a:t>
            </a:r>
            <a:r>
              <a:rPr lang="it-IT" sz="3800"/>
              <a:t>, </a:t>
            </a:r>
            <a:r>
              <a:rPr lang="it-IT" sz="3800" u="sng"/>
              <a:t>l’unità </a:t>
            </a:r>
            <a:r>
              <a:rPr lang="it-IT" sz="3800" u="sng" dirty="0"/>
              <a:t>di lessico considerata </a:t>
            </a:r>
            <a:r>
              <a:rPr lang="it-IT" sz="3800" u="sng"/>
              <a:t>in astratto, che raccoglie e «rappresenta» tutte le forme possibili </a:t>
            </a:r>
            <a:r>
              <a:rPr lang="it-IT" sz="3800" u="sng">
                <a:solidFill>
                  <a:schemeClr val="tx1"/>
                </a:solidFill>
              </a:rPr>
              <a:t>che </a:t>
            </a:r>
            <a:r>
              <a:rPr lang="it-IT" sz="3800" u="sng" dirty="0">
                <a:solidFill>
                  <a:schemeClr val="tx1"/>
                </a:solidFill>
              </a:rPr>
              <a:t>può assumere una </a:t>
            </a:r>
            <a:r>
              <a:rPr lang="it-IT" sz="3800" u="sng">
                <a:solidFill>
                  <a:schemeClr val="tx1"/>
                </a:solidFill>
              </a:rPr>
              <a:t>parola variabile</a:t>
            </a:r>
            <a:r>
              <a:rPr lang="it-IT" sz="3800"/>
              <a:t>. </a:t>
            </a:r>
          </a:p>
          <a:p>
            <a:pPr>
              <a:lnSpc>
                <a:spcPct val="120000"/>
              </a:lnSpc>
            </a:pPr>
            <a:r>
              <a:rPr lang="it-IT" sz="3800"/>
              <a:t>In italiano, il lessema è,</a:t>
            </a:r>
            <a:r>
              <a:rPr lang="it-IT" sz="3800">
                <a:solidFill>
                  <a:schemeClr val="tx1"/>
                </a:solidFill>
              </a:rPr>
              <a:t> convenzionalmente, il singolare per i sostantivi (es. </a:t>
            </a:r>
            <a:r>
              <a:rPr lang="it-IT" sz="3800" i="1">
                <a:solidFill>
                  <a:schemeClr val="tx1"/>
                </a:solidFill>
              </a:rPr>
              <a:t>sporte</a:t>
            </a:r>
            <a:r>
              <a:rPr lang="it-IT" sz="3800">
                <a:solidFill>
                  <a:schemeClr val="tx1"/>
                </a:solidFill>
              </a:rPr>
              <a:t> </a:t>
            </a:r>
            <a:r>
              <a:rPr lang="it-IT" sz="3800" i="1">
                <a:cs typeface="Times New Roman" panose="02020603050405020304" pitchFamily="18" charset="0"/>
              </a:rPr>
              <a:t>→</a:t>
            </a:r>
            <a:r>
              <a:rPr lang="it-IT" sz="3800">
                <a:solidFill>
                  <a:schemeClr val="tx1"/>
                </a:solidFill>
              </a:rPr>
              <a:t> </a:t>
            </a:r>
            <a:r>
              <a:rPr lang="it-IT" sz="3800" i="1">
                <a:solidFill>
                  <a:schemeClr val="tx1"/>
                </a:solidFill>
              </a:rPr>
              <a:t>sporta</a:t>
            </a:r>
            <a:r>
              <a:rPr lang="it-IT" sz="3800">
                <a:solidFill>
                  <a:schemeClr val="tx1"/>
                </a:solidFill>
              </a:rPr>
              <a:t>), il maschile singolare per gli aggettivi (es. </a:t>
            </a:r>
            <a:r>
              <a:rPr lang="it-IT" sz="3800" i="1">
                <a:solidFill>
                  <a:schemeClr val="tx1"/>
                </a:solidFill>
              </a:rPr>
              <a:t>grosse</a:t>
            </a:r>
            <a:r>
              <a:rPr lang="it-IT" sz="3800">
                <a:solidFill>
                  <a:schemeClr val="tx1"/>
                </a:solidFill>
              </a:rPr>
              <a:t> </a:t>
            </a:r>
            <a:r>
              <a:rPr lang="it-IT" sz="3800" i="1">
                <a:cs typeface="Times New Roman" panose="02020603050405020304" pitchFamily="18" charset="0"/>
              </a:rPr>
              <a:t>→ grosso</a:t>
            </a:r>
            <a:r>
              <a:rPr lang="it-IT" sz="3800">
                <a:solidFill>
                  <a:schemeClr val="tx1"/>
                </a:solidFill>
              </a:rPr>
              <a:t>), l’infinito per i verbi (</a:t>
            </a:r>
            <a:r>
              <a:rPr lang="it-IT" sz="3800" i="1">
                <a:solidFill>
                  <a:schemeClr val="tx1"/>
                </a:solidFill>
              </a:rPr>
              <a:t>tornava</a:t>
            </a:r>
            <a:r>
              <a:rPr lang="it-IT" sz="3800">
                <a:solidFill>
                  <a:schemeClr val="tx1"/>
                </a:solidFill>
              </a:rPr>
              <a:t> </a:t>
            </a:r>
            <a:r>
              <a:rPr lang="it-IT" sz="3800" i="1">
                <a:cs typeface="Times New Roman" panose="02020603050405020304" pitchFamily="18" charset="0"/>
              </a:rPr>
              <a:t>→ tornare</a:t>
            </a:r>
            <a:r>
              <a:rPr lang="it-IT" sz="3800">
                <a:solidFill>
                  <a:schemeClr val="tx1"/>
                </a:solidFill>
              </a:rPr>
              <a:t>).</a:t>
            </a:r>
          </a:p>
          <a:p>
            <a:pPr>
              <a:lnSpc>
                <a:spcPct val="120000"/>
              </a:lnSpc>
            </a:pPr>
            <a:r>
              <a:rPr lang="it-IT" sz="3800"/>
              <a:t>Anche </a:t>
            </a:r>
            <a:r>
              <a:rPr lang="it-IT" sz="3800" i="1"/>
              <a:t>sporte</a:t>
            </a:r>
            <a:r>
              <a:rPr lang="it-IT" sz="3800"/>
              <a:t>, </a:t>
            </a:r>
            <a:r>
              <a:rPr lang="it-IT" sz="3800" i="1"/>
              <a:t>braccia</a:t>
            </a:r>
            <a:r>
              <a:rPr lang="it-IT" sz="3800"/>
              <a:t>, </a:t>
            </a:r>
            <a:r>
              <a:rPr lang="it-IT" sz="3800" i="1"/>
              <a:t>tornava</a:t>
            </a:r>
            <a:r>
              <a:rPr lang="it-IT" sz="3800"/>
              <a:t> sono </a:t>
            </a:r>
            <a:r>
              <a:rPr lang="it-IT" sz="3800" u="sng"/>
              <a:t>parole</a:t>
            </a:r>
            <a:r>
              <a:rPr lang="it-IT" sz="3800"/>
              <a:t> (</a:t>
            </a:r>
            <a:r>
              <a:rPr lang="it-IT" sz="3800" u="sng"/>
              <a:t>forme flesse</a:t>
            </a:r>
            <a:r>
              <a:rPr lang="it-IT" sz="3800"/>
              <a:t>), ma solo </a:t>
            </a:r>
            <a:r>
              <a:rPr lang="it-IT" sz="3800" i="1"/>
              <a:t>sporta</a:t>
            </a:r>
            <a:r>
              <a:rPr lang="it-IT" sz="3800"/>
              <a:t>, </a:t>
            </a:r>
            <a:r>
              <a:rPr lang="it-IT" sz="3800" i="1"/>
              <a:t>braccio</a:t>
            </a:r>
            <a:r>
              <a:rPr lang="it-IT" sz="3800"/>
              <a:t>, </a:t>
            </a:r>
            <a:r>
              <a:rPr lang="it-IT" sz="3800" i="1"/>
              <a:t>tornare</a:t>
            </a:r>
            <a:r>
              <a:rPr lang="it-IT" sz="3800"/>
              <a:t> sono </a:t>
            </a:r>
            <a:r>
              <a:rPr lang="it-IT" sz="3800" u="sng"/>
              <a:t>lessemi (forme di citazione)</a:t>
            </a:r>
            <a:r>
              <a:rPr lang="it-IT" sz="3800"/>
              <a:t>.</a:t>
            </a:r>
          </a:p>
          <a:p>
            <a:pPr>
              <a:lnSpc>
                <a:spcPct val="120000"/>
              </a:lnSpc>
            </a:pPr>
            <a:endParaRPr lang="it-IT" sz="3800" dirty="0">
              <a:solidFill>
                <a:schemeClr val="tx1"/>
              </a:solidFill>
            </a:endParaRPr>
          </a:p>
          <a:p>
            <a:endParaRPr lang="it-IT" sz="2800" i="1" dirty="0">
              <a:solidFill>
                <a:schemeClr val="tx1"/>
              </a:solidFill>
            </a:endParaRPr>
          </a:p>
          <a:p>
            <a:pPr marL="0" indent="0">
              <a:buNone/>
            </a:pPr>
            <a:endParaRPr lang="it-IT" dirty="0"/>
          </a:p>
        </p:txBody>
      </p:sp>
    </p:spTree>
    <p:extLst>
      <p:ext uri="{BB962C8B-B14F-4D97-AF65-F5344CB8AC3E}">
        <p14:creationId xmlns:p14="http://schemas.microsoft.com/office/powerpoint/2010/main" val="166455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testo, quotidiano, screenshot&#10;&#10;Descrizione generata automaticamente">
            <a:extLst>
              <a:ext uri="{FF2B5EF4-FFF2-40B4-BE49-F238E27FC236}">
                <a16:creationId xmlns:a16="http://schemas.microsoft.com/office/drawing/2014/main" id="{F61766E7-30CF-65E1-0C60-0BCB9E6A48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3446" y="546100"/>
            <a:ext cx="10278554" cy="6311900"/>
          </a:xfrm>
        </p:spPr>
      </p:pic>
    </p:spTree>
    <p:extLst>
      <p:ext uri="{BB962C8B-B14F-4D97-AF65-F5344CB8AC3E}">
        <p14:creationId xmlns:p14="http://schemas.microsoft.com/office/powerpoint/2010/main" val="154458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9EB6A4-A617-185C-E64D-6CA3EDFA34E9}"/>
              </a:ext>
            </a:extLst>
          </p:cNvPr>
          <p:cNvSpPr>
            <a:spLocks noGrp="1"/>
          </p:cNvSpPr>
          <p:nvPr>
            <p:ph type="title"/>
          </p:nvPr>
        </p:nvSpPr>
        <p:spPr/>
        <p:txBody>
          <a:bodyPr/>
          <a:lstStyle/>
          <a:p>
            <a:pPr algn="ctr"/>
            <a:r>
              <a:rPr lang="it-IT"/>
              <a:t>Lessicologia e lessicografia</a:t>
            </a:r>
          </a:p>
        </p:txBody>
      </p:sp>
      <p:sp>
        <p:nvSpPr>
          <p:cNvPr id="3" name="Segnaposto contenuto 2">
            <a:extLst>
              <a:ext uri="{FF2B5EF4-FFF2-40B4-BE49-F238E27FC236}">
                <a16:creationId xmlns:a16="http://schemas.microsoft.com/office/drawing/2014/main" id="{16DCB7FA-77F9-6F9C-EDE4-5F2815568382}"/>
              </a:ext>
            </a:extLst>
          </p:cNvPr>
          <p:cNvSpPr>
            <a:spLocks noGrp="1"/>
          </p:cNvSpPr>
          <p:nvPr>
            <p:ph idx="1"/>
          </p:nvPr>
        </p:nvSpPr>
        <p:spPr>
          <a:xfrm>
            <a:off x="636998" y="1690688"/>
            <a:ext cx="11352944" cy="3994679"/>
          </a:xfrm>
        </p:spPr>
        <p:txBody>
          <a:bodyPr>
            <a:normAutofit fontScale="77500" lnSpcReduction="20000"/>
          </a:bodyPr>
          <a:lstStyle/>
          <a:p>
            <a:pPr algn="just">
              <a:lnSpc>
                <a:spcPct val="150000"/>
              </a:lnSpc>
              <a:spcAft>
                <a:spcPts val="800"/>
              </a:spcAft>
            </a:pPr>
            <a:r>
              <a:rPr lang="it-IT" sz="3100">
                <a:effectLst/>
                <a:ea typeface="Calibri" panose="020F0502020204030204" pitchFamily="34" charset="0"/>
                <a:cs typeface="Times New Roman" panose="02020603050405020304" pitchFamily="18" charset="0"/>
              </a:rPr>
              <a:t>Lo studio del lessico è affidato a due discipline distinte: la </a:t>
            </a:r>
            <a:r>
              <a:rPr lang="it-IT" sz="3100" u="sng">
                <a:ea typeface="Calibri" panose="020F0502020204030204" pitchFamily="34" charset="0"/>
                <a:cs typeface="Times New Roman" panose="02020603050405020304" pitchFamily="18" charset="0"/>
              </a:rPr>
              <a:t>lessicologia</a:t>
            </a:r>
            <a:r>
              <a:rPr lang="it-IT" sz="3100">
                <a:effectLst/>
                <a:ea typeface="Calibri" panose="020F0502020204030204" pitchFamily="34" charset="0"/>
                <a:cs typeface="Times New Roman" panose="02020603050405020304" pitchFamily="18" charset="0"/>
              </a:rPr>
              <a:t> e la </a:t>
            </a:r>
            <a:r>
              <a:rPr lang="it-IT" sz="3100" u="sng">
                <a:effectLst/>
                <a:ea typeface="Calibri" panose="020F0502020204030204" pitchFamily="34" charset="0"/>
                <a:cs typeface="Times New Roman" panose="02020603050405020304" pitchFamily="18" charset="0"/>
              </a:rPr>
              <a:t>lessicografia</a:t>
            </a:r>
            <a:r>
              <a:rPr lang="it-IT" sz="3100">
                <a:effectLst/>
                <a:ea typeface="Calibri" panose="020F0502020204030204" pitchFamily="34" charset="0"/>
                <a:cs typeface="Times New Roman" panose="02020603050405020304" pitchFamily="18" charset="0"/>
              </a:rPr>
              <a:t>.</a:t>
            </a:r>
          </a:p>
          <a:p>
            <a:pPr algn="just">
              <a:lnSpc>
                <a:spcPct val="150000"/>
              </a:lnSpc>
              <a:spcAft>
                <a:spcPts val="800"/>
              </a:spcAft>
            </a:pPr>
            <a:r>
              <a:rPr lang="it-IT" sz="3100">
                <a:effectLst/>
                <a:ea typeface="Calibri" panose="020F0502020204030204" pitchFamily="34" charset="0"/>
                <a:cs typeface="Times New Roman" panose="02020603050405020304" pitchFamily="18" charset="0"/>
              </a:rPr>
              <a:t>La </a:t>
            </a:r>
            <a:r>
              <a:rPr lang="it-IT" sz="3100" b="1">
                <a:effectLst/>
                <a:ea typeface="Calibri" panose="020F0502020204030204" pitchFamily="34" charset="0"/>
                <a:cs typeface="Times New Roman" panose="02020603050405020304" pitchFamily="18" charset="0"/>
              </a:rPr>
              <a:t>lessicologia</a:t>
            </a:r>
            <a:r>
              <a:rPr lang="it-IT" sz="3100">
                <a:effectLst/>
                <a:ea typeface="Calibri" panose="020F0502020204030204" pitchFamily="34" charset="0"/>
                <a:cs typeface="Times New Roman" panose="02020603050405020304" pitchFamily="18" charset="0"/>
              </a:rPr>
              <a:t> si occupa dello studio scientifico del lessico, delle proprietà caratteristiche delle parole, del modo in cui entrano in rapporto tra loro.</a:t>
            </a:r>
          </a:p>
          <a:p>
            <a:pPr algn="just">
              <a:lnSpc>
                <a:spcPct val="150000"/>
              </a:lnSpc>
              <a:spcAft>
                <a:spcPts val="800"/>
              </a:spcAft>
            </a:pPr>
            <a:r>
              <a:rPr lang="it-IT" sz="3100">
                <a:ea typeface="Calibri" panose="020F0502020204030204" pitchFamily="34" charset="0"/>
                <a:cs typeface="Times New Roman" panose="02020603050405020304" pitchFamily="18" charset="0"/>
              </a:rPr>
              <a:t>La </a:t>
            </a:r>
            <a:r>
              <a:rPr lang="it-IT" sz="3100" b="1">
                <a:ea typeface="Calibri" panose="020F0502020204030204" pitchFamily="34" charset="0"/>
                <a:cs typeface="Times New Roman" panose="02020603050405020304" pitchFamily="18" charset="0"/>
              </a:rPr>
              <a:t>lessicografia</a:t>
            </a:r>
            <a:r>
              <a:rPr lang="it-IT" sz="3100">
                <a:ea typeface="Calibri" panose="020F0502020204030204" pitchFamily="34" charset="0"/>
                <a:cs typeface="Times New Roman" panose="02020603050405020304" pitchFamily="18" charset="0"/>
              </a:rPr>
              <a:t> studia le tecniche più efficaci per definire e raccogliere le parole che compongono il lessico di una lingua, e si occupa in particolare della redazione di dizionari.</a:t>
            </a:r>
          </a:p>
          <a:p>
            <a:endParaRPr lang="it-IT"/>
          </a:p>
        </p:txBody>
      </p:sp>
    </p:spTree>
    <p:extLst>
      <p:ext uri="{BB962C8B-B14F-4D97-AF65-F5344CB8AC3E}">
        <p14:creationId xmlns:p14="http://schemas.microsoft.com/office/powerpoint/2010/main" val="122724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50AD42-D6BC-3ABA-3D27-F642710D7203}"/>
              </a:ext>
            </a:extLst>
          </p:cNvPr>
          <p:cNvSpPr>
            <a:spLocks noGrp="1"/>
          </p:cNvSpPr>
          <p:nvPr>
            <p:ph type="title"/>
          </p:nvPr>
        </p:nvSpPr>
        <p:spPr>
          <a:xfrm>
            <a:off x="838200" y="-205679"/>
            <a:ext cx="10515600" cy="1325563"/>
          </a:xfrm>
        </p:spPr>
        <p:txBody>
          <a:bodyPr/>
          <a:lstStyle/>
          <a:p>
            <a:pPr algn="ctr"/>
            <a:r>
              <a:rPr lang="it-IT"/>
              <a:t>Nozioni fondamentali di lessicografia</a:t>
            </a:r>
          </a:p>
        </p:txBody>
      </p:sp>
      <p:sp>
        <p:nvSpPr>
          <p:cNvPr id="3" name="Segnaposto contenuto 2">
            <a:extLst>
              <a:ext uri="{FF2B5EF4-FFF2-40B4-BE49-F238E27FC236}">
                <a16:creationId xmlns:a16="http://schemas.microsoft.com/office/drawing/2014/main" id="{230A7343-EF56-6FA0-17D3-B6B912769B7C}"/>
              </a:ext>
            </a:extLst>
          </p:cNvPr>
          <p:cNvSpPr>
            <a:spLocks noGrp="1"/>
          </p:cNvSpPr>
          <p:nvPr>
            <p:ph idx="1"/>
          </p:nvPr>
        </p:nvSpPr>
        <p:spPr>
          <a:xfrm>
            <a:off x="82193" y="934948"/>
            <a:ext cx="11989941" cy="4839128"/>
          </a:xfrm>
        </p:spPr>
        <p:txBody>
          <a:bodyPr>
            <a:normAutofit fontScale="70000" lnSpcReduction="20000"/>
          </a:bodyPr>
          <a:lstStyle/>
          <a:p>
            <a:pPr algn="just">
              <a:lnSpc>
                <a:spcPct val="120000"/>
              </a:lnSpc>
              <a:spcAft>
                <a:spcPts val="800"/>
              </a:spcAft>
            </a:pPr>
            <a:r>
              <a:rPr lang="it-IT" sz="3400">
                <a:ea typeface="Calibri" panose="020F0502020204030204" pitchFamily="34" charset="0"/>
                <a:cs typeface="Times New Roman" panose="02020603050405020304" pitchFamily="18" charset="0"/>
              </a:rPr>
              <a:t>Un </a:t>
            </a:r>
            <a:r>
              <a:rPr lang="it-IT" sz="3400" b="1">
                <a:ea typeface="Calibri" panose="020F0502020204030204" pitchFamily="34" charset="0"/>
                <a:cs typeface="Times New Roman" panose="02020603050405020304" pitchFamily="18" charset="0"/>
              </a:rPr>
              <a:t>dizionario</a:t>
            </a:r>
            <a:r>
              <a:rPr lang="it-IT" sz="3400">
                <a:ea typeface="Calibri" panose="020F0502020204030204" pitchFamily="34" charset="0"/>
                <a:cs typeface="Times New Roman" panose="02020603050405020304" pitchFamily="18" charset="0"/>
              </a:rPr>
              <a:t> offre una </a:t>
            </a:r>
            <a:r>
              <a:rPr lang="it-IT" sz="3400" u="sng">
                <a:ea typeface="Calibri" panose="020F0502020204030204" pitchFamily="34" charset="0"/>
                <a:cs typeface="Times New Roman" panose="02020603050405020304" pitchFamily="18" charset="0"/>
              </a:rPr>
              <a:t>rappresentazione</a:t>
            </a:r>
            <a:r>
              <a:rPr lang="it-IT" sz="3400">
                <a:ea typeface="Calibri" panose="020F0502020204030204" pitchFamily="34" charset="0"/>
                <a:cs typeface="Times New Roman" panose="02020603050405020304" pitchFamily="18" charset="0"/>
              </a:rPr>
              <a:t>, pur sempre parziale e orientata, </a:t>
            </a:r>
            <a:r>
              <a:rPr lang="it-IT" sz="3400" u="sng">
                <a:ea typeface="Calibri" panose="020F0502020204030204" pitchFamily="34" charset="0"/>
                <a:cs typeface="Times New Roman" panose="02020603050405020304" pitchFamily="18" charset="0"/>
              </a:rPr>
              <a:t>del lessico di una lingua</a:t>
            </a:r>
            <a:r>
              <a:rPr lang="it-IT" sz="3400">
                <a:ea typeface="Calibri" panose="020F0502020204030204" pitchFamily="34" charset="0"/>
                <a:cs typeface="Times New Roman" panose="02020603050405020304" pitchFamily="18" charset="0"/>
              </a:rPr>
              <a:t> e può essere definito come </a:t>
            </a:r>
            <a:r>
              <a:rPr lang="it-IT" sz="3400" u="sng">
                <a:ea typeface="Calibri" panose="020F0502020204030204" pitchFamily="34" charset="0"/>
                <a:cs typeface="Times New Roman" panose="02020603050405020304" pitchFamily="18" charset="0"/>
              </a:rPr>
              <a:t>una raccolta ordinata </a:t>
            </a:r>
            <a:r>
              <a:rPr lang="it-IT" sz="3400">
                <a:ea typeface="Calibri" panose="020F0502020204030204" pitchFamily="34" charset="0"/>
                <a:cs typeface="Times New Roman" panose="02020603050405020304" pitchFamily="18" charset="0"/>
              </a:rPr>
              <a:t>non (genericamente) di parole, ma di </a:t>
            </a:r>
            <a:r>
              <a:rPr lang="it-IT" sz="3400" u="sng">
                <a:ea typeface="Calibri" panose="020F0502020204030204" pitchFamily="34" charset="0"/>
                <a:cs typeface="Times New Roman" panose="02020603050405020304" pitchFamily="18" charset="0"/>
              </a:rPr>
              <a:t>lessemi</a:t>
            </a:r>
            <a:r>
              <a:rPr lang="it-IT" sz="3400">
                <a:ea typeface="Calibri" panose="020F0502020204030204" pitchFamily="34" charset="0"/>
                <a:cs typeface="Times New Roman" panose="02020603050405020304" pitchFamily="18" charset="0"/>
              </a:rPr>
              <a:t>. Occorre tenere presente che i dizionari monolingui e bilingui di lingue contemporanee, ordinati alfabeticamente in modo «diretto», a cui siamo abituati, sono soltanto due delle </a:t>
            </a:r>
            <a:r>
              <a:rPr lang="it-IT" sz="3400" u="sng">
                <a:ea typeface="Calibri" panose="020F0502020204030204" pitchFamily="34" charset="0"/>
                <a:cs typeface="Times New Roman" panose="02020603050405020304" pitchFamily="18" charset="0"/>
              </a:rPr>
              <a:t>numerose tipologie di dizionario </a:t>
            </a:r>
            <a:r>
              <a:rPr lang="it-IT" sz="3400">
                <a:ea typeface="Calibri" panose="020F0502020204030204" pitchFamily="34" charset="0"/>
                <a:cs typeface="Times New Roman" panose="02020603050405020304" pitchFamily="18" charset="0"/>
              </a:rPr>
              <a:t>esistenti.</a:t>
            </a:r>
          </a:p>
          <a:p>
            <a:pPr algn="just">
              <a:lnSpc>
                <a:spcPct val="120000"/>
              </a:lnSpc>
              <a:spcAft>
                <a:spcPts val="800"/>
              </a:spcAft>
            </a:pPr>
            <a:r>
              <a:rPr lang="it-IT" sz="3400">
                <a:ea typeface="Calibri" panose="020F0502020204030204" pitchFamily="34" charset="0"/>
                <a:cs typeface="Times New Roman" panose="02020603050405020304" pitchFamily="18" charset="0"/>
              </a:rPr>
              <a:t>In lessicografia si parla di </a:t>
            </a:r>
            <a:r>
              <a:rPr lang="it-IT" sz="3400" u="sng">
                <a:ea typeface="Calibri" panose="020F0502020204030204" pitchFamily="34" charset="0"/>
                <a:cs typeface="Times New Roman" panose="02020603050405020304" pitchFamily="18" charset="0"/>
              </a:rPr>
              <a:t>lemmi</a:t>
            </a:r>
            <a:r>
              <a:rPr lang="it-IT" sz="3400">
                <a:ea typeface="Calibri" panose="020F0502020204030204" pitchFamily="34" charset="0"/>
                <a:cs typeface="Times New Roman" panose="02020603050405020304" pitchFamily="18" charset="0"/>
              </a:rPr>
              <a:t> per indicare le «entrate» di un dizionario (cioè i lessemi registrati nel dizionario). Il </a:t>
            </a:r>
            <a:r>
              <a:rPr lang="it-IT" sz="3400" b="1">
                <a:ea typeface="Calibri" panose="020F0502020204030204" pitchFamily="34" charset="0"/>
                <a:cs typeface="Times New Roman" panose="02020603050405020304" pitchFamily="18" charset="0"/>
              </a:rPr>
              <a:t>lemma</a:t>
            </a:r>
            <a:r>
              <a:rPr lang="it-IT" sz="3400">
                <a:ea typeface="Calibri" panose="020F0502020204030204" pitchFamily="34" charset="0"/>
                <a:cs typeface="Times New Roman" panose="02020603050405020304" pitchFamily="18" charset="0"/>
              </a:rPr>
              <a:t> è dunque </a:t>
            </a:r>
            <a:r>
              <a:rPr lang="it-IT" sz="3400" u="sng">
                <a:ea typeface="Calibri" panose="020F0502020204030204" pitchFamily="34" charset="0"/>
                <a:cs typeface="Times New Roman" panose="02020603050405020304" pitchFamily="18" charset="0"/>
              </a:rPr>
              <a:t>un lessema che entra a fare parte di un dizionario</a:t>
            </a:r>
            <a:r>
              <a:rPr lang="it-IT" sz="3400">
                <a:ea typeface="Calibri" panose="020F0502020204030204" pitchFamily="34" charset="0"/>
                <a:cs typeface="Times New Roman" panose="02020603050405020304" pitchFamily="18" charset="0"/>
              </a:rPr>
              <a:t>. L’insieme dei lemmi contenuti in un dizionario è definito </a:t>
            </a:r>
            <a:r>
              <a:rPr lang="it-IT" sz="3400" b="1">
                <a:ea typeface="Calibri" panose="020F0502020204030204" pitchFamily="34" charset="0"/>
                <a:cs typeface="Times New Roman" panose="02020603050405020304" pitchFamily="18" charset="0"/>
              </a:rPr>
              <a:t>lemmario</a:t>
            </a:r>
            <a:r>
              <a:rPr lang="it-IT" sz="3400">
                <a:ea typeface="Calibri" panose="020F0502020204030204" pitchFamily="34" charset="0"/>
                <a:cs typeface="Times New Roman" panose="02020603050405020304" pitchFamily="18" charset="0"/>
              </a:rPr>
              <a:t>.</a:t>
            </a:r>
            <a:r>
              <a:rPr lang="it-IT" sz="3400">
                <a:effectLst/>
                <a:ea typeface="Calibri" panose="020F0502020204030204" pitchFamily="34" charset="0"/>
                <a:cs typeface="Times New Roman" panose="02020603050405020304" pitchFamily="18" charset="0"/>
              </a:rPr>
              <a:t> Invece, l’insieme delle informazioni fornite per ciascun lemma (categoria grammaticale, definizioni, esempi, ecc.) costituisce la </a:t>
            </a:r>
            <a:r>
              <a:rPr lang="it-IT" sz="3400" b="1">
                <a:effectLst/>
                <a:ea typeface="Calibri" panose="020F0502020204030204" pitchFamily="34" charset="0"/>
                <a:cs typeface="Times New Roman" panose="02020603050405020304" pitchFamily="18" charset="0"/>
              </a:rPr>
              <a:t>scheda lessicografica</a:t>
            </a:r>
            <a:r>
              <a:rPr lang="it-IT" sz="3400">
                <a:effectLst/>
                <a:ea typeface="Calibri" panose="020F0502020204030204" pitchFamily="34" charset="0"/>
                <a:cs typeface="Times New Roman" panose="02020603050405020304" pitchFamily="18" charset="0"/>
              </a:rPr>
              <a:t>.</a:t>
            </a:r>
          </a:p>
          <a:p>
            <a:pPr algn="just">
              <a:lnSpc>
                <a:spcPct val="120000"/>
              </a:lnSpc>
              <a:spcAft>
                <a:spcPts val="800"/>
              </a:spcAft>
            </a:pPr>
            <a:endParaRPr lang="it-IT" sz="2800">
              <a:effectLst/>
              <a:ea typeface="Calibri" panose="020F0502020204030204" pitchFamily="34" charset="0"/>
              <a:cs typeface="Times New Roman" panose="02020603050405020304" pitchFamily="18" charset="0"/>
            </a:endParaRPr>
          </a:p>
          <a:p>
            <a:endParaRPr lang="it-IT"/>
          </a:p>
        </p:txBody>
      </p:sp>
    </p:spTree>
    <p:extLst>
      <p:ext uri="{BB962C8B-B14F-4D97-AF65-F5344CB8AC3E}">
        <p14:creationId xmlns:p14="http://schemas.microsoft.com/office/powerpoint/2010/main" val="423124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F37467-3B80-8B6A-3809-4C16B64FCAF1}"/>
              </a:ext>
            </a:extLst>
          </p:cNvPr>
          <p:cNvSpPr>
            <a:spLocks noGrp="1"/>
          </p:cNvSpPr>
          <p:nvPr>
            <p:ph type="title"/>
          </p:nvPr>
        </p:nvSpPr>
        <p:spPr/>
        <p:txBody>
          <a:bodyPr/>
          <a:lstStyle/>
          <a:p>
            <a:pPr algn="ctr"/>
            <a:r>
              <a:rPr lang="it-IT"/>
              <a:t>I dizionari dell’uso</a:t>
            </a:r>
          </a:p>
        </p:txBody>
      </p:sp>
      <p:sp>
        <p:nvSpPr>
          <p:cNvPr id="3" name="Segnaposto contenuto 2">
            <a:extLst>
              <a:ext uri="{FF2B5EF4-FFF2-40B4-BE49-F238E27FC236}">
                <a16:creationId xmlns:a16="http://schemas.microsoft.com/office/drawing/2014/main" id="{7D0A3794-8745-27F8-277D-B1A47F7EBDB0}"/>
              </a:ext>
            </a:extLst>
          </p:cNvPr>
          <p:cNvSpPr>
            <a:spLocks noGrp="1"/>
          </p:cNvSpPr>
          <p:nvPr>
            <p:ph idx="1"/>
          </p:nvPr>
        </p:nvSpPr>
        <p:spPr/>
        <p:txBody>
          <a:bodyPr>
            <a:normAutofit/>
          </a:bodyPr>
          <a:lstStyle/>
          <a:p>
            <a:pPr marL="0" indent="0">
              <a:buNone/>
            </a:pPr>
            <a:r>
              <a:rPr lang="it-IT"/>
              <a:t>La tipologia di dizionario oggi più diffusa è rappresentata dai </a:t>
            </a:r>
            <a:r>
              <a:rPr lang="it-IT" b="1"/>
              <a:t>dizionari dell’uso</a:t>
            </a:r>
            <a:r>
              <a:rPr lang="it-IT"/>
              <a:t>, dizionari </a:t>
            </a:r>
            <a:r>
              <a:rPr lang="it-IT" u="sng"/>
              <a:t>sincronici</a:t>
            </a:r>
            <a:r>
              <a:rPr lang="it-IT"/>
              <a:t> </a:t>
            </a:r>
            <a:r>
              <a:rPr lang="it-IT" u="sng"/>
              <a:t>della lingua contemporanea</a:t>
            </a:r>
            <a:r>
              <a:rPr lang="it-IT"/>
              <a:t>. </a:t>
            </a:r>
          </a:p>
        </p:txBody>
      </p:sp>
    </p:spTree>
    <p:extLst>
      <p:ext uri="{BB962C8B-B14F-4D97-AF65-F5344CB8AC3E}">
        <p14:creationId xmlns:p14="http://schemas.microsoft.com/office/powerpoint/2010/main" val="2042485434"/>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14124</TotalTime>
  <Words>1612</Words>
  <Application>Microsoft Office PowerPoint</Application>
  <PresentationFormat>Widescreen</PresentationFormat>
  <Paragraphs>44</Paragraphs>
  <Slides>15</Slides>
  <Notes>12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Arial</vt:lpstr>
      <vt:lpstr>Avenir Next LT Pro</vt:lpstr>
      <vt:lpstr>Calibri</vt:lpstr>
      <vt:lpstr>Times New Roman</vt:lpstr>
      <vt:lpstr>Tw Cen MT</vt:lpstr>
      <vt:lpstr>ShapesVTI</vt:lpstr>
      <vt:lpstr>I.3 Lessico</vt:lpstr>
      <vt:lpstr>Presentazione standard di PowerPoint</vt:lpstr>
      <vt:lpstr>44 «parole» (contando anche le forme ripetute o riconducibili a una stessa «parola»)  37 «parole» diverse (escludendo le forme ripetute o riconducibili a una stessa «parola»)</vt:lpstr>
      <vt:lpstr>44 «parole» (contando anche le forme ripetute o riconducibili a una stessa «parola»)  37 «parole» diverse (escludendo le forme ripetute o riconducibili a una stessa «parola»)                   → 37 lessemi</vt:lpstr>
      <vt:lpstr>Il lessema</vt:lpstr>
      <vt:lpstr>Presentazione standard di PowerPoint</vt:lpstr>
      <vt:lpstr>Lessicologia e lessicografia</vt:lpstr>
      <vt:lpstr>Nozioni fondamentali di lessicografia</vt:lpstr>
      <vt:lpstr>I dizionari dell’uso</vt:lpstr>
      <vt:lpstr>Scheda lessicografica di un dizionario dell’uso  (Zingarelli 2019)</vt:lpstr>
      <vt:lpstr>Classificazione (sincronica) del lessico  in base alla frequenza e all’uso</vt:lpstr>
      <vt:lpstr>Classificazione (sincronica) del lessico  in base alla frequenza e all’uso</vt:lpstr>
      <vt:lpstr>Presentazione standard di PowerPoint</vt:lpstr>
      <vt:lpstr>Presentazione standard di PowerPoint</vt:lpstr>
      <vt:lpstr>La classificazione sincronica del lessico italiano secondo le marche d’uso del GRADIT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Linguistica italiana</dc:title>
  <dc:creator>FEDERICO BARICCI-SSM</dc:creator>
  <cp:lastModifiedBy>Federico Baricci</cp:lastModifiedBy>
  <cp:revision>3152</cp:revision>
  <dcterms:created xsi:type="dcterms:W3CDTF">2022-09-16T15:08:22Z</dcterms:created>
  <dcterms:modified xsi:type="dcterms:W3CDTF">2024-11-21T16:56:15Z</dcterms:modified>
</cp:coreProperties>
</file>