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63" r:id="rId4"/>
    <p:sldId id="256" r:id="rId5"/>
    <p:sldId id="257" r:id="rId6"/>
    <p:sldId id="258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B1190C-6C5D-4310-CDEC-2CD838614090}" v="4" dt="2024-10-23T14:00:56.246"/>
    <p1510:client id="{4957CEF7-4BFA-1561-163D-27BC0BD85A07}" v="3" dt="2024-10-23T21:29:59.823"/>
    <p1510:client id="{6D10FFC7-DB34-810D-7693-5178117CF580}" v="6" dt="2024-10-23T21:32:37.841"/>
    <p1510:client id="{FD9D77DE-C24D-C647-8EA7-476C4A07FD27}" v="139" dt="2024-10-24T10:56:06.1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53" autoAdjust="0"/>
    <p:restoredTop sz="94660"/>
  </p:normalViewPr>
  <p:slideViewPr>
    <p:cSldViewPr snapToGrid="0">
      <p:cViewPr>
        <p:scale>
          <a:sx n="188" d="100"/>
          <a:sy n="188" d="100"/>
        </p:scale>
        <p:origin x="144" y="-23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IPAN MICHELE" userId="S::4390@ds.units.it::da00a2aa-4c64-4bcb-a497-1055e4cd2351" providerId="AD" clId="Web-{08B1190C-6C5D-4310-CDEC-2CD838614090}"/>
    <pc:docChg chg="addSld modSld">
      <pc:chgData name="PIPAN MICHELE" userId="S::4390@ds.units.it::da00a2aa-4c64-4bcb-a497-1055e4cd2351" providerId="AD" clId="Web-{08B1190C-6C5D-4310-CDEC-2CD838614090}" dt="2024-10-23T14:00:56.246" v="3"/>
      <pc:docMkLst>
        <pc:docMk/>
      </pc:docMkLst>
      <pc:sldChg chg="delSp">
        <pc:chgData name="PIPAN MICHELE" userId="S::4390@ds.units.it::da00a2aa-4c64-4bcb-a497-1055e4cd2351" providerId="AD" clId="Web-{08B1190C-6C5D-4310-CDEC-2CD838614090}" dt="2024-10-23T14:00:51.871" v="1"/>
        <pc:sldMkLst>
          <pc:docMk/>
          <pc:sldMk cId="3962583941" sldId="256"/>
        </pc:sldMkLst>
        <pc:spChg chg="del">
          <ac:chgData name="PIPAN MICHELE" userId="S::4390@ds.units.it::da00a2aa-4c64-4bcb-a497-1055e4cd2351" providerId="AD" clId="Web-{08B1190C-6C5D-4310-CDEC-2CD838614090}" dt="2024-10-23T14:00:49.246" v="0"/>
          <ac:spMkLst>
            <pc:docMk/>
            <pc:sldMk cId="3962583941" sldId="256"/>
            <ac:spMk id="2" creationId="{00000000-0000-0000-0000-000000000000}"/>
          </ac:spMkLst>
        </pc:spChg>
        <pc:spChg chg="del">
          <ac:chgData name="PIPAN MICHELE" userId="S::4390@ds.units.it::da00a2aa-4c64-4bcb-a497-1055e4cd2351" providerId="AD" clId="Web-{08B1190C-6C5D-4310-CDEC-2CD838614090}" dt="2024-10-23T14:00:51.871" v="1"/>
          <ac:spMkLst>
            <pc:docMk/>
            <pc:sldMk cId="3962583941" sldId="256"/>
            <ac:spMk id="3" creationId="{00000000-0000-0000-0000-000000000000}"/>
          </ac:spMkLst>
        </pc:spChg>
      </pc:sldChg>
      <pc:sldChg chg="add replId">
        <pc:chgData name="PIPAN MICHELE" userId="S::4390@ds.units.it::da00a2aa-4c64-4bcb-a497-1055e4cd2351" providerId="AD" clId="Web-{08B1190C-6C5D-4310-CDEC-2CD838614090}" dt="2024-10-23T14:00:55.902" v="2"/>
        <pc:sldMkLst>
          <pc:docMk/>
          <pc:sldMk cId="589831140" sldId="257"/>
        </pc:sldMkLst>
      </pc:sldChg>
      <pc:sldChg chg="add replId">
        <pc:chgData name="PIPAN MICHELE" userId="S::4390@ds.units.it::da00a2aa-4c64-4bcb-a497-1055e4cd2351" providerId="AD" clId="Web-{08B1190C-6C5D-4310-CDEC-2CD838614090}" dt="2024-10-23T14:00:56.246" v="3"/>
        <pc:sldMkLst>
          <pc:docMk/>
          <pc:sldMk cId="308193408" sldId="258"/>
        </pc:sldMkLst>
      </pc:sldChg>
    </pc:docChg>
  </pc:docChgLst>
  <pc:docChgLst>
    <pc:chgData name="PIPAN MICHELE" userId="S::4390@ds.units.it::da00a2aa-4c64-4bcb-a497-1055e4cd2351" providerId="AD" clId="Web-{6D10FFC7-DB34-810D-7693-5178117CF580}"/>
    <pc:docChg chg="modSld sldOrd">
      <pc:chgData name="PIPAN MICHELE" userId="S::4390@ds.units.it::da00a2aa-4c64-4bcb-a497-1055e4cd2351" providerId="AD" clId="Web-{6D10FFC7-DB34-810D-7693-5178117CF580}" dt="2024-10-23T21:32:37.841" v="4" actId="1076"/>
      <pc:docMkLst>
        <pc:docMk/>
      </pc:docMkLst>
      <pc:sldChg chg="addSp modSp ord">
        <pc:chgData name="PIPAN MICHELE" userId="S::4390@ds.units.it::da00a2aa-4c64-4bcb-a497-1055e4cd2351" providerId="AD" clId="Web-{6D10FFC7-DB34-810D-7693-5178117CF580}" dt="2024-10-23T21:32:37.841" v="4" actId="1076"/>
        <pc:sldMkLst>
          <pc:docMk/>
          <pc:sldMk cId="3962583941" sldId="256"/>
        </pc:sldMkLst>
        <pc:picChg chg="add mod">
          <ac:chgData name="PIPAN MICHELE" userId="S::4390@ds.units.it::da00a2aa-4c64-4bcb-a497-1055e4cd2351" providerId="AD" clId="Web-{6D10FFC7-DB34-810D-7693-5178117CF580}" dt="2024-10-23T21:32:37.841" v="4" actId="1076"/>
          <ac:picMkLst>
            <pc:docMk/>
            <pc:sldMk cId="3962583941" sldId="256"/>
            <ac:picMk id="2" creationId="{5AA061C3-E8B0-5A92-7C07-255767B801B6}"/>
          </ac:picMkLst>
        </pc:picChg>
      </pc:sldChg>
    </pc:docChg>
  </pc:docChgLst>
  <pc:docChgLst>
    <pc:chgData name="PIPAN MICHELE" userId="da00a2aa-4c64-4bcb-a497-1055e4cd2351" providerId="ADAL" clId="{FD9D77DE-C24D-C647-8EA7-476C4A07FD27}"/>
    <pc:docChg chg="addSld delSld modSld">
      <pc:chgData name="PIPAN MICHELE" userId="da00a2aa-4c64-4bcb-a497-1055e4cd2351" providerId="ADAL" clId="{FD9D77DE-C24D-C647-8EA7-476C4A07FD27}" dt="2024-10-24T10:56:54.960" v="1095" actId="2696"/>
      <pc:docMkLst>
        <pc:docMk/>
      </pc:docMkLst>
      <pc:sldChg chg="addSp delSp modSp mod">
        <pc:chgData name="PIPAN MICHELE" userId="da00a2aa-4c64-4bcb-a497-1055e4cd2351" providerId="ADAL" clId="{FD9D77DE-C24D-C647-8EA7-476C4A07FD27}" dt="2024-10-24T10:04:01.674" v="457"/>
        <pc:sldMkLst>
          <pc:docMk/>
          <pc:sldMk cId="589831140" sldId="257"/>
        </pc:sldMkLst>
        <pc:grpChg chg="del mod">
          <ac:chgData name="PIPAN MICHELE" userId="da00a2aa-4c64-4bcb-a497-1055e4cd2351" providerId="ADAL" clId="{FD9D77DE-C24D-C647-8EA7-476C4A07FD27}" dt="2024-10-24T09:45:57.057" v="9"/>
          <ac:grpSpMkLst>
            <pc:docMk/>
            <pc:sldMk cId="589831140" sldId="257"/>
            <ac:grpSpMk id="11" creationId="{876C6EB7-6DDB-484D-16F9-39C8839CF34A}"/>
          </ac:grpSpMkLst>
        </pc:grpChg>
        <pc:grpChg chg="mod">
          <ac:chgData name="PIPAN MICHELE" userId="da00a2aa-4c64-4bcb-a497-1055e4cd2351" providerId="ADAL" clId="{FD9D77DE-C24D-C647-8EA7-476C4A07FD27}" dt="2024-10-24T09:45:57.057" v="9"/>
          <ac:grpSpMkLst>
            <pc:docMk/>
            <pc:sldMk cId="589831140" sldId="257"/>
            <ac:grpSpMk id="12" creationId="{BE09C3E6-50E5-7C3C-3928-0DC262DB4C98}"/>
          </ac:grpSpMkLst>
        </pc:grpChg>
        <pc:grpChg chg="del mod">
          <ac:chgData name="PIPAN MICHELE" userId="da00a2aa-4c64-4bcb-a497-1055e4cd2351" providerId="ADAL" clId="{FD9D77DE-C24D-C647-8EA7-476C4A07FD27}" dt="2024-10-24T09:46:00.568" v="18"/>
          <ac:grpSpMkLst>
            <pc:docMk/>
            <pc:sldMk cId="589831140" sldId="257"/>
            <ac:grpSpMk id="21" creationId="{19F24602-5F8F-DD1F-E41F-C6B81F0942B3}"/>
          </ac:grpSpMkLst>
        </pc:grpChg>
        <pc:grpChg chg="mod">
          <ac:chgData name="PIPAN MICHELE" userId="da00a2aa-4c64-4bcb-a497-1055e4cd2351" providerId="ADAL" clId="{FD9D77DE-C24D-C647-8EA7-476C4A07FD27}" dt="2024-10-24T09:46:00.568" v="18"/>
          <ac:grpSpMkLst>
            <pc:docMk/>
            <pc:sldMk cId="589831140" sldId="257"/>
            <ac:grpSpMk id="22" creationId="{704A0878-7B0C-B8B0-2D01-0E6DCD2B09B9}"/>
          </ac:grpSpMkLst>
        </pc:grpChg>
        <pc:grpChg chg="del mod">
          <ac:chgData name="PIPAN MICHELE" userId="da00a2aa-4c64-4bcb-a497-1055e4cd2351" providerId="ADAL" clId="{FD9D77DE-C24D-C647-8EA7-476C4A07FD27}" dt="2024-10-24T09:46:04.966" v="24"/>
          <ac:grpSpMkLst>
            <pc:docMk/>
            <pc:sldMk cId="589831140" sldId="257"/>
            <ac:grpSpMk id="28" creationId="{6BD568EA-EEE4-9CEE-31D9-0C23756D6409}"/>
          </ac:grpSpMkLst>
        </pc:grpChg>
        <pc:grpChg chg="mod">
          <ac:chgData name="PIPAN MICHELE" userId="da00a2aa-4c64-4bcb-a497-1055e4cd2351" providerId="ADAL" clId="{FD9D77DE-C24D-C647-8EA7-476C4A07FD27}" dt="2024-10-24T09:46:04.966" v="24"/>
          <ac:grpSpMkLst>
            <pc:docMk/>
            <pc:sldMk cId="589831140" sldId="257"/>
            <ac:grpSpMk id="29" creationId="{D60BA7A0-213D-E1D4-156F-1F894F0AF675}"/>
          </ac:grpSpMkLst>
        </pc:grpChg>
        <pc:grpChg chg="del mod">
          <ac:chgData name="PIPAN MICHELE" userId="da00a2aa-4c64-4bcb-a497-1055e4cd2351" providerId="ADAL" clId="{FD9D77DE-C24D-C647-8EA7-476C4A07FD27}" dt="2024-10-24T09:46:13.171" v="41"/>
          <ac:grpSpMkLst>
            <pc:docMk/>
            <pc:sldMk cId="589831140" sldId="257"/>
            <ac:grpSpMk id="46" creationId="{829B6403-3883-C976-4158-CCC455CAF6D0}"/>
          </ac:grpSpMkLst>
        </pc:grpChg>
        <pc:grpChg chg="mod">
          <ac:chgData name="PIPAN MICHELE" userId="da00a2aa-4c64-4bcb-a497-1055e4cd2351" providerId="ADAL" clId="{FD9D77DE-C24D-C647-8EA7-476C4A07FD27}" dt="2024-10-24T09:46:13.171" v="41"/>
          <ac:grpSpMkLst>
            <pc:docMk/>
            <pc:sldMk cId="589831140" sldId="257"/>
            <ac:grpSpMk id="47" creationId="{F862A55B-6531-FEEC-5EA6-F63438833466}"/>
          </ac:grpSpMkLst>
        </pc:grpChg>
        <pc:grpChg chg="del mod">
          <ac:chgData name="PIPAN MICHELE" userId="da00a2aa-4c64-4bcb-a497-1055e4cd2351" providerId="ADAL" clId="{FD9D77DE-C24D-C647-8EA7-476C4A07FD27}" dt="2024-10-24T09:46:19.586" v="46"/>
          <ac:grpSpMkLst>
            <pc:docMk/>
            <pc:sldMk cId="589831140" sldId="257"/>
            <ac:grpSpMk id="52" creationId="{89716BBF-50C7-205D-C5DF-50922BB9B48E}"/>
          </ac:grpSpMkLst>
        </pc:grpChg>
        <pc:grpChg chg="del mod">
          <ac:chgData name="PIPAN MICHELE" userId="da00a2aa-4c64-4bcb-a497-1055e4cd2351" providerId="ADAL" clId="{FD9D77DE-C24D-C647-8EA7-476C4A07FD27}" dt="2024-10-24T09:46:42.778" v="78"/>
          <ac:grpSpMkLst>
            <pc:docMk/>
            <pc:sldMk cId="589831140" sldId="257"/>
            <ac:grpSpMk id="53" creationId="{36CBE544-4420-3779-C6F5-F0974DBC8CB8}"/>
          </ac:grpSpMkLst>
        </pc:grpChg>
        <pc:grpChg chg="del mod">
          <ac:chgData name="PIPAN MICHELE" userId="da00a2aa-4c64-4bcb-a497-1055e4cd2351" providerId="ADAL" clId="{FD9D77DE-C24D-C647-8EA7-476C4A07FD27}" dt="2024-10-24T09:46:26.228" v="55"/>
          <ac:grpSpMkLst>
            <pc:docMk/>
            <pc:sldMk cId="589831140" sldId="257"/>
            <ac:grpSpMk id="62" creationId="{D68232EB-7039-2585-2CF4-B06F2467C667}"/>
          </ac:grpSpMkLst>
        </pc:grpChg>
        <pc:grpChg chg="del mod">
          <ac:chgData name="PIPAN MICHELE" userId="da00a2aa-4c64-4bcb-a497-1055e4cd2351" providerId="ADAL" clId="{FD9D77DE-C24D-C647-8EA7-476C4A07FD27}" dt="2024-10-24T09:46:42.778" v="78"/>
          <ac:grpSpMkLst>
            <pc:docMk/>
            <pc:sldMk cId="589831140" sldId="257"/>
            <ac:grpSpMk id="63" creationId="{E693B6D6-5DFC-63D8-5324-9E5CFED53A96}"/>
          </ac:grpSpMkLst>
        </pc:grpChg>
        <pc:grpChg chg="del mod">
          <ac:chgData name="PIPAN MICHELE" userId="da00a2aa-4c64-4bcb-a497-1055e4cd2351" providerId="ADAL" clId="{FD9D77DE-C24D-C647-8EA7-476C4A07FD27}" dt="2024-10-24T09:46:42.778" v="78"/>
          <ac:grpSpMkLst>
            <pc:docMk/>
            <pc:sldMk cId="589831140" sldId="257"/>
            <ac:grpSpMk id="86" creationId="{4E63E3D7-E02F-28B4-FD66-406CB1C5B6F6}"/>
          </ac:grpSpMkLst>
        </pc:grpChg>
        <pc:grpChg chg="del mod">
          <ac:chgData name="PIPAN MICHELE" userId="da00a2aa-4c64-4bcb-a497-1055e4cd2351" providerId="ADAL" clId="{FD9D77DE-C24D-C647-8EA7-476C4A07FD27}" dt="2024-10-24T09:46:44.277" v="81"/>
          <ac:grpSpMkLst>
            <pc:docMk/>
            <pc:sldMk cId="589831140" sldId="257"/>
            <ac:grpSpMk id="87" creationId="{15C1094F-884C-F249-7B10-B8C62EA0D75B}"/>
          </ac:grpSpMkLst>
        </pc:grpChg>
        <pc:grpChg chg="del mod">
          <ac:chgData name="PIPAN MICHELE" userId="da00a2aa-4c64-4bcb-a497-1055e4cd2351" providerId="ADAL" clId="{FD9D77DE-C24D-C647-8EA7-476C4A07FD27}" dt="2024-10-24T09:46:44.277" v="81"/>
          <ac:grpSpMkLst>
            <pc:docMk/>
            <pc:sldMk cId="589831140" sldId="257"/>
            <ac:grpSpMk id="90" creationId="{079F74B3-407B-5B54-EC87-4154E6F82B9F}"/>
          </ac:grpSpMkLst>
        </pc:grpChg>
        <pc:grpChg chg="del mod">
          <ac:chgData name="PIPAN MICHELE" userId="da00a2aa-4c64-4bcb-a497-1055e4cd2351" providerId="ADAL" clId="{FD9D77DE-C24D-C647-8EA7-476C4A07FD27}" dt="2024-10-24T09:46:46.550" v="83"/>
          <ac:grpSpMkLst>
            <pc:docMk/>
            <pc:sldMk cId="589831140" sldId="257"/>
            <ac:grpSpMk id="91" creationId="{2A66068C-0645-9AC3-B077-F5FD93178EC3}"/>
          </ac:grpSpMkLst>
        </pc:grpChg>
        <pc:grpChg chg="del mod">
          <ac:chgData name="PIPAN MICHELE" userId="da00a2aa-4c64-4bcb-a497-1055e4cd2351" providerId="ADAL" clId="{FD9D77DE-C24D-C647-8EA7-476C4A07FD27}" dt="2024-10-24T09:46:46.550" v="83"/>
          <ac:grpSpMkLst>
            <pc:docMk/>
            <pc:sldMk cId="589831140" sldId="257"/>
            <ac:grpSpMk id="93" creationId="{1005071B-FB6E-9239-1B95-CB3FB821BFD1}"/>
          </ac:grpSpMkLst>
        </pc:grpChg>
        <pc:grpChg chg="del mod">
          <ac:chgData name="PIPAN MICHELE" userId="da00a2aa-4c64-4bcb-a497-1055e4cd2351" providerId="ADAL" clId="{FD9D77DE-C24D-C647-8EA7-476C4A07FD27}" dt="2024-10-24T09:46:52.595" v="92"/>
          <ac:grpSpMkLst>
            <pc:docMk/>
            <pc:sldMk cId="589831140" sldId="257"/>
            <ac:grpSpMk id="94" creationId="{2B4EBCB2-C973-3C9C-EC4F-E245784C9341}"/>
          </ac:grpSpMkLst>
        </pc:grpChg>
        <pc:grpChg chg="del mod">
          <ac:chgData name="PIPAN MICHELE" userId="da00a2aa-4c64-4bcb-a497-1055e4cd2351" providerId="ADAL" clId="{FD9D77DE-C24D-C647-8EA7-476C4A07FD27}" dt="2024-10-24T09:46:52.595" v="92"/>
          <ac:grpSpMkLst>
            <pc:docMk/>
            <pc:sldMk cId="589831140" sldId="257"/>
            <ac:grpSpMk id="103" creationId="{A02B8494-A57B-D0D0-31A2-FA02180C8CEA}"/>
          </ac:grpSpMkLst>
        </pc:grpChg>
        <pc:grpChg chg="del mod">
          <ac:chgData name="PIPAN MICHELE" userId="da00a2aa-4c64-4bcb-a497-1055e4cd2351" providerId="ADAL" clId="{FD9D77DE-C24D-C647-8EA7-476C4A07FD27}" dt="2024-10-24T09:47:10.032" v="120"/>
          <ac:grpSpMkLst>
            <pc:docMk/>
            <pc:sldMk cId="589831140" sldId="257"/>
            <ac:grpSpMk id="104" creationId="{6B852E87-D8CC-4129-C9BD-D0F1B4C8FA8B}"/>
          </ac:grpSpMkLst>
        </pc:grpChg>
        <pc:grpChg chg="del mod">
          <ac:chgData name="PIPAN MICHELE" userId="da00a2aa-4c64-4bcb-a497-1055e4cd2351" providerId="ADAL" clId="{FD9D77DE-C24D-C647-8EA7-476C4A07FD27}" dt="2024-10-24T09:47:10.032" v="120"/>
          <ac:grpSpMkLst>
            <pc:docMk/>
            <pc:sldMk cId="589831140" sldId="257"/>
            <ac:grpSpMk id="132" creationId="{A2A89D7A-C843-C481-0E96-E28284AFF546}"/>
          </ac:grpSpMkLst>
        </pc:grpChg>
        <pc:grpChg chg="del mod">
          <ac:chgData name="PIPAN MICHELE" userId="da00a2aa-4c64-4bcb-a497-1055e4cd2351" providerId="ADAL" clId="{FD9D77DE-C24D-C647-8EA7-476C4A07FD27}" dt="2024-10-24T09:47:24.740" v="126"/>
          <ac:grpSpMkLst>
            <pc:docMk/>
            <pc:sldMk cId="589831140" sldId="257"/>
            <ac:grpSpMk id="133" creationId="{86A9C3EC-65F6-8E05-8341-E07A5C223421}"/>
          </ac:grpSpMkLst>
        </pc:grpChg>
        <pc:grpChg chg="del mod">
          <ac:chgData name="PIPAN MICHELE" userId="da00a2aa-4c64-4bcb-a497-1055e4cd2351" providerId="ADAL" clId="{FD9D77DE-C24D-C647-8EA7-476C4A07FD27}" dt="2024-10-24T09:47:24.740" v="126"/>
          <ac:grpSpMkLst>
            <pc:docMk/>
            <pc:sldMk cId="589831140" sldId="257"/>
            <ac:grpSpMk id="139" creationId="{197A368C-E4E8-4E67-4C3B-A94A532DB852}"/>
          </ac:grpSpMkLst>
        </pc:grpChg>
        <pc:grpChg chg="del mod">
          <ac:chgData name="PIPAN MICHELE" userId="da00a2aa-4c64-4bcb-a497-1055e4cd2351" providerId="ADAL" clId="{FD9D77DE-C24D-C647-8EA7-476C4A07FD27}" dt="2024-10-24T09:47:24.740" v="126"/>
          <ac:grpSpMkLst>
            <pc:docMk/>
            <pc:sldMk cId="589831140" sldId="257"/>
            <ac:grpSpMk id="140" creationId="{F71300B3-F0F1-72FD-ACBC-9E874EE7AC98}"/>
          </ac:grpSpMkLst>
        </pc:grpChg>
        <pc:grpChg chg="del mod">
          <ac:chgData name="PIPAN MICHELE" userId="da00a2aa-4c64-4bcb-a497-1055e4cd2351" providerId="ADAL" clId="{FD9D77DE-C24D-C647-8EA7-476C4A07FD27}" dt="2024-10-24T09:47:24.740" v="126"/>
          <ac:grpSpMkLst>
            <pc:docMk/>
            <pc:sldMk cId="589831140" sldId="257"/>
            <ac:grpSpMk id="141" creationId="{5A4FACE3-95A3-8F43-581B-3A2C9BC189BA}"/>
          </ac:grpSpMkLst>
        </pc:grpChg>
        <pc:grpChg chg="mod">
          <ac:chgData name="PIPAN MICHELE" userId="da00a2aa-4c64-4bcb-a497-1055e4cd2351" providerId="ADAL" clId="{FD9D77DE-C24D-C647-8EA7-476C4A07FD27}" dt="2024-10-24T09:47:24.740" v="126"/>
          <ac:grpSpMkLst>
            <pc:docMk/>
            <pc:sldMk cId="589831140" sldId="257"/>
            <ac:grpSpMk id="142" creationId="{E551C313-C38C-89A2-2823-1D0CE282AF1E}"/>
          </ac:grpSpMkLst>
        </pc:grpChg>
        <pc:grpChg chg="del mod">
          <ac:chgData name="PIPAN MICHELE" userId="da00a2aa-4c64-4bcb-a497-1055e4cd2351" providerId="ADAL" clId="{FD9D77DE-C24D-C647-8EA7-476C4A07FD27}" dt="2024-10-24T10:03:47.891" v="449"/>
          <ac:grpSpMkLst>
            <pc:docMk/>
            <pc:sldMk cId="589831140" sldId="257"/>
            <ac:grpSpMk id="146" creationId="{D91F5263-F1B4-4F15-AAF1-703F697DA111}"/>
          </ac:grpSpMkLst>
        </pc:grpChg>
        <pc:grpChg chg="mod">
          <ac:chgData name="PIPAN MICHELE" userId="da00a2aa-4c64-4bcb-a497-1055e4cd2351" providerId="ADAL" clId="{FD9D77DE-C24D-C647-8EA7-476C4A07FD27}" dt="2024-10-24T10:03:47.891" v="449"/>
          <ac:grpSpMkLst>
            <pc:docMk/>
            <pc:sldMk cId="589831140" sldId="257"/>
            <ac:grpSpMk id="147" creationId="{0A751907-8080-A1FA-29C1-10E2E9D19D4D}"/>
          </ac:grpSpMkLst>
        </pc:grpChg>
        <pc:grpChg chg="del mod">
          <ac:chgData name="PIPAN MICHELE" userId="da00a2aa-4c64-4bcb-a497-1055e4cd2351" providerId="ADAL" clId="{FD9D77DE-C24D-C647-8EA7-476C4A07FD27}" dt="2024-10-24T10:03:55.092" v="453"/>
          <ac:grpSpMkLst>
            <pc:docMk/>
            <pc:sldMk cId="589831140" sldId="257"/>
            <ac:grpSpMk id="151" creationId="{93D0C3BF-7A45-9FD4-3EF8-13489E5A38EC}"/>
          </ac:grpSpMkLst>
        </pc:grpChg>
        <pc:grpChg chg="mod">
          <ac:chgData name="PIPAN MICHELE" userId="da00a2aa-4c64-4bcb-a497-1055e4cd2351" providerId="ADAL" clId="{FD9D77DE-C24D-C647-8EA7-476C4A07FD27}" dt="2024-10-24T10:03:55.092" v="453"/>
          <ac:grpSpMkLst>
            <pc:docMk/>
            <pc:sldMk cId="589831140" sldId="257"/>
            <ac:grpSpMk id="152" creationId="{EE0F1730-71CC-73C6-B259-048EF702B69C}"/>
          </ac:grpSpMkLst>
        </pc:grpChg>
        <pc:grpChg chg="del mod">
          <ac:chgData name="PIPAN MICHELE" userId="da00a2aa-4c64-4bcb-a497-1055e4cd2351" providerId="ADAL" clId="{FD9D77DE-C24D-C647-8EA7-476C4A07FD27}" dt="2024-10-24T10:04:01.674" v="457"/>
          <ac:grpSpMkLst>
            <pc:docMk/>
            <pc:sldMk cId="589831140" sldId="257"/>
            <ac:grpSpMk id="156" creationId="{0E5F2E7F-C27E-8255-B8FD-143A3F4F97A3}"/>
          </ac:grpSpMkLst>
        </pc:grpChg>
        <pc:grpChg chg="mod">
          <ac:chgData name="PIPAN MICHELE" userId="da00a2aa-4c64-4bcb-a497-1055e4cd2351" providerId="ADAL" clId="{FD9D77DE-C24D-C647-8EA7-476C4A07FD27}" dt="2024-10-24T10:04:01.674" v="457"/>
          <ac:grpSpMkLst>
            <pc:docMk/>
            <pc:sldMk cId="589831140" sldId="257"/>
            <ac:grpSpMk id="157" creationId="{8B30E459-BA81-6AE7-1EE5-FD25D3811E3F}"/>
          </ac:grpSpMkLst>
        </pc:grpChg>
        <pc:inkChg chg="add mod">
          <ac:chgData name="PIPAN MICHELE" userId="da00a2aa-4c64-4bcb-a497-1055e4cd2351" providerId="ADAL" clId="{FD9D77DE-C24D-C647-8EA7-476C4A07FD27}" dt="2024-10-24T09:45:57.057" v="9"/>
          <ac:inkMkLst>
            <pc:docMk/>
            <pc:sldMk cId="589831140" sldId="257"/>
            <ac:inkMk id="2" creationId="{D8AD4742-2E16-D400-6203-A0D60A20E441}"/>
          </ac:inkMkLst>
        </pc:inkChg>
        <pc:inkChg chg="add mod">
          <ac:chgData name="PIPAN MICHELE" userId="da00a2aa-4c64-4bcb-a497-1055e4cd2351" providerId="ADAL" clId="{FD9D77DE-C24D-C647-8EA7-476C4A07FD27}" dt="2024-10-24T09:45:57.057" v="9"/>
          <ac:inkMkLst>
            <pc:docMk/>
            <pc:sldMk cId="589831140" sldId="257"/>
            <ac:inkMk id="3" creationId="{6231016B-AD98-5796-E453-00AF06D90D79}"/>
          </ac:inkMkLst>
        </pc:inkChg>
        <pc:inkChg chg="add mod">
          <ac:chgData name="PIPAN MICHELE" userId="da00a2aa-4c64-4bcb-a497-1055e4cd2351" providerId="ADAL" clId="{FD9D77DE-C24D-C647-8EA7-476C4A07FD27}" dt="2024-10-24T09:45:57.057" v="9"/>
          <ac:inkMkLst>
            <pc:docMk/>
            <pc:sldMk cId="589831140" sldId="257"/>
            <ac:inkMk id="4" creationId="{1FF5AAB8-C9A7-C27A-DF01-74CBE60B1920}"/>
          </ac:inkMkLst>
        </pc:inkChg>
        <pc:inkChg chg="add mod">
          <ac:chgData name="PIPAN MICHELE" userId="da00a2aa-4c64-4bcb-a497-1055e4cd2351" providerId="ADAL" clId="{FD9D77DE-C24D-C647-8EA7-476C4A07FD27}" dt="2024-10-24T09:45:57.057" v="9"/>
          <ac:inkMkLst>
            <pc:docMk/>
            <pc:sldMk cId="589831140" sldId="257"/>
            <ac:inkMk id="5" creationId="{1B0FABB4-1353-BC49-40B6-9666CF4C467C}"/>
          </ac:inkMkLst>
        </pc:inkChg>
        <pc:inkChg chg="add mod">
          <ac:chgData name="PIPAN MICHELE" userId="da00a2aa-4c64-4bcb-a497-1055e4cd2351" providerId="ADAL" clId="{FD9D77DE-C24D-C647-8EA7-476C4A07FD27}" dt="2024-10-24T09:45:57.057" v="9"/>
          <ac:inkMkLst>
            <pc:docMk/>
            <pc:sldMk cId="589831140" sldId="257"/>
            <ac:inkMk id="6" creationId="{217D4F83-B5B4-0EC4-6C97-494852047A9B}"/>
          </ac:inkMkLst>
        </pc:inkChg>
        <pc:inkChg chg="add mod">
          <ac:chgData name="PIPAN MICHELE" userId="da00a2aa-4c64-4bcb-a497-1055e4cd2351" providerId="ADAL" clId="{FD9D77DE-C24D-C647-8EA7-476C4A07FD27}" dt="2024-10-24T09:45:57.057" v="9"/>
          <ac:inkMkLst>
            <pc:docMk/>
            <pc:sldMk cId="589831140" sldId="257"/>
            <ac:inkMk id="7" creationId="{71D3B327-E608-53E5-89C4-5A4FFA86EF22}"/>
          </ac:inkMkLst>
        </pc:inkChg>
        <pc:inkChg chg="add mod">
          <ac:chgData name="PIPAN MICHELE" userId="da00a2aa-4c64-4bcb-a497-1055e4cd2351" providerId="ADAL" clId="{FD9D77DE-C24D-C647-8EA7-476C4A07FD27}" dt="2024-10-24T09:45:57.057" v="9"/>
          <ac:inkMkLst>
            <pc:docMk/>
            <pc:sldMk cId="589831140" sldId="257"/>
            <ac:inkMk id="8" creationId="{F04A756C-B207-079C-8455-E1398D143F67}"/>
          </ac:inkMkLst>
        </pc:inkChg>
        <pc:inkChg chg="add mod">
          <ac:chgData name="PIPAN MICHELE" userId="da00a2aa-4c64-4bcb-a497-1055e4cd2351" providerId="ADAL" clId="{FD9D77DE-C24D-C647-8EA7-476C4A07FD27}" dt="2024-10-24T09:45:57.057" v="9"/>
          <ac:inkMkLst>
            <pc:docMk/>
            <pc:sldMk cId="589831140" sldId="257"/>
            <ac:inkMk id="9" creationId="{DD83B76A-3CC6-F138-18F2-9676244744D6}"/>
          </ac:inkMkLst>
        </pc:inkChg>
        <pc:inkChg chg="add mod">
          <ac:chgData name="PIPAN MICHELE" userId="da00a2aa-4c64-4bcb-a497-1055e4cd2351" providerId="ADAL" clId="{FD9D77DE-C24D-C647-8EA7-476C4A07FD27}" dt="2024-10-24T09:45:57.057" v="9"/>
          <ac:inkMkLst>
            <pc:docMk/>
            <pc:sldMk cId="589831140" sldId="257"/>
            <ac:inkMk id="10" creationId="{62E84C64-46C9-1168-B309-F404184B6CAE}"/>
          </ac:inkMkLst>
        </pc:inkChg>
        <pc:inkChg chg="add mod">
          <ac:chgData name="PIPAN MICHELE" userId="da00a2aa-4c64-4bcb-a497-1055e4cd2351" providerId="ADAL" clId="{FD9D77DE-C24D-C647-8EA7-476C4A07FD27}" dt="2024-10-24T09:46:00.568" v="18"/>
          <ac:inkMkLst>
            <pc:docMk/>
            <pc:sldMk cId="589831140" sldId="257"/>
            <ac:inkMk id="13" creationId="{F68F328F-6E2E-2F2E-2FA7-9C5FD459ACD2}"/>
          </ac:inkMkLst>
        </pc:inkChg>
        <pc:inkChg chg="add mod">
          <ac:chgData name="PIPAN MICHELE" userId="da00a2aa-4c64-4bcb-a497-1055e4cd2351" providerId="ADAL" clId="{FD9D77DE-C24D-C647-8EA7-476C4A07FD27}" dt="2024-10-24T09:46:00.568" v="18"/>
          <ac:inkMkLst>
            <pc:docMk/>
            <pc:sldMk cId="589831140" sldId="257"/>
            <ac:inkMk id="14" creationId="{961360A6-256F-A08D-E857-7BD7752730C1}"/>
          </ac:inkMkLst>
        </pc:inkChg>
        <pc:inkChg chg="add mod">
          <ac:chgData name="PIPAN MICHELE" userId="da00a2aa-4c64-4bcb-a497-1055e4cd2351" providerId="ADAL" clId="{FD9D77DE-C24D-C647-8EA7-476C4A07FD27}" dt="2024-10-24T09:46:00.568" v="18"/>
          <ac:inkMkLst>
            <pc:docMk/>
            <pc:sldMk cId="589831140" sldId="257"/>
            <ac:inkMk id="15" creationId="{08ACA611-0EFB-D372-2244-0BD08F6DFA13}"/>
          </ac:inkMkLst>
        </pc:inkChg>
        <pc:inkChg chg="add mod">
          <ac:chgData name="PIPAN MICHELE" userId="da00a2aa-4c64-4bcb-a497-1055e4cd2351" providerId="ADAL" clId="{FD9D77DE-C24D-C647-8EA7-476C4A07FD27}" dt="2024-10-24T09:46:00.568" v="18"/>
          <ac:inkMkLst>
            <pc:docMk/>
            <pc:sldMk cId="589831140" sldId="257"/>
            <ac:inkMk id="16" creationId="{8E398578-6C77-DC93-24C1-DC05D9DE42FF}"/>
          </ac:inkMkLst>
        </pc:inkChg>
        <pc:inkChg chg="add mod">
          <ac:chgData name="PIPAN MICHELE" userId="da00a2aa-4c64-4bcb-a497-1055e4cd2351" providerId="ADAL" clId="{FD9D77DE-C24D-C647-8EA7-476C4A07FD27}" dt="2024-10-24T09:46:00.568" v="18"/>
          <ac:inkMkLst>
            <pc:docMk/>
            <pc:sldMk cId="589831140" sldId="257"/>
            <ac:inkMk id="17" creationId="{DE86FB90-91BD-3412-91D9-92EAA4E98FF1}"/>
          </ac:inkMkLst>
        </pc:inkChg>
        <pc:inkChg chg="add mod">
          <ac:chgData name="PIPAN MICHELE" userId="da00a2aa-4c64-4bcb-a497-1055e4cd2351" providerId="ADAL" clId="{FD9D77DE-C24D-C647-8EA7-476C4A07FD27}" dt="2024-10-24T09:46:00.568" v="18"/>
          <ac:inkMkLst>
            <pc:docMk/>
            <pc:sldMk cId="589831140" sldId="257"/>
            <ac:inkMk id="18" creationId="{BBBC270A-11B3-9150-3C12-CD643E559436}"/>
          </ac:inkMkLst>
        </pc:inkChg>
        <pc:inkChg chg="add mod">
          <ac:chgData name="PIPAN MICHELE" userId="da00a2aa-4c64-4bcb-a497-1055e4cd2351" providerId="ADAL" clId="{FD9D77DE-C24D-C647-8EA7-476C4A07FD27}" dt="2024-10-24T09:46:00.568" v="18"/>
          <ac:inkMkLst>
            <pc:docMk/>
            <pc:sldMk cId="589831140" sldId="257"/>
            <ac:inkMk id="19" creationId="{97C99319-9F46-8C96-3D1A-44C0321C0875}"/>
          </ac:inkMkLst>
        </pc:inkChg>
        <pc:inkChg chg="add mod">
          <ac:chgData name="PIPAN MICHELE" userId="da00a2aa-4c64-4bcb-a497-1055e4cd2351" providerId="ADAL" clId="{FD9D77DE-C24D-C647-8EA7-476C4A07FD27}" dt="2024-10-24T09:46:00.568" v="18"/>
          <ac:inkMkLst>
            <pc:docMk/>
            <pc:sldMk cId="589831140" sldId="257"/>
            <ac:inkMk id="20" creationId="{29BD2357-5509-90E4-0CFB-7681B34C4AD8}"/>
          </ac:inkMkLst>
        </pc:inkChg>
        <pc:inkChg chg="add mod">
          <ac:chgData name="PIPAN MICHELE" userId="da00a2aa-4c64-4bcb-a497-1055e4cd2351" providerId="ADAL" clId="{FD9D77DE-C24D-C647-8EA7-476C4A07FD27}" dt="2024-10-24T09:46:04.966" v="24"/>
          <ac:inkMkLst>
            <pc:docMk/>
            <pc:sldMk cId="589831140" sldId="257"/>
            <ac:inkMk id="23" creationId="{5F947030-A3CE-0B32-6A4F-E81A39BCFDF2}"/>
          </ac:inkMkLst>
        </pc:inkChg>
        <pc:inkChg chg="add mod">
          <ac:chgData name="PIPAN MICHELE" userId="da00a2aa-4c64-4bcb-a497-1055e4cd2351" providerId="ADAL" clId="{FD9D77DE-C24D-C647-8EA7-476C4A07FD27}" dt="2024-10-24T09:46:04.966" v="24"/>
          <ac:inkMkLst>
            <pc:docMk/>
            <pc:sldMk cId="589831140" sldId="257"/>
            <ac:inkMk id="24" creationId="{99116B8E-3334-82E8-1D14-836AE736226D}"/>
          </ac:inkMkLst>
        </pc:inkChg>
        <pc:inkChg chg="add mod">
          <ac:chgData name="PIPAN MICHELE" userId="da00a2aa-4c64-4bcb-a497-1055e4cd2351" providerId="ADAL" clId="{FD9D77DE-C24D-C647-8EA7-476C4A07FD27}" dt="2024-10-24T09:46:04.966" v="24"/>
          <ac:inkMkLst>
            <pc:docMk/>
            <pc:sldMk cId="589831140" sldId="257"/>
            <ac:inkMk id="25" creationId="{9CBE80AB-9EF1-9CB5-A69F-E32875291D6C}"/>
          </ac:inkMkLst>
        </pc:inkChg>
        <pc:inkChg chg="add mod">
          <ac:chgData name="PIPAN MICHELE" userId="da00a2aa-4c64-4bcb-a497-1055e4cd2351" providerId="ADAL" clId="{FD9D77DE-C24D-C647-8EA7-476C4A07FD27}" dt="2024-10-24T09:46:04.966" v="24"/>
          <ac:inkMkLst>
            <pc:docMk/>
            <pc:sldMk cId="589831140" sldId="257"/>
            <ac:inkMk id="26" creationId="{1465374C-B736-9FA3-B5F6-50C93177D126}"/>
          </ac:inkMkLst>
        </pc:inkChg>
        <pc:inkChg chg="add mod">
          <ac:chgData name="PIPAN MICHELE" userId="da00a2aa-4c64-4bcb-a497-1055e4cd2351" providerId="ADAL" clId="{FD9D77DE-C24D-C647-8EA7-476C4A07FD27}" dt="2024-10-24T09:46:04.966" v="24"/>
          <ac:inkMkLst>
            <pc:docMk/>
            <pc:sldMk cId="589831140" sldId="257"/>
            <ac:inkMk id="27" creationId="{B870710D-6E67-606C-FEA5-6F19E01FAF0A}"/>
          </ac:inkMkLst>
        </pc:inkChg>
        <pc:inkChg chg="add mod">
          <ac:chgData name="PIPAN MICHELE" userId="da00a2aa-4c64-4bcb-a497-1055e4cd2351" providerId="ADAL" clId="{FD9D77DE-C24D-C647-8EA7-476C4A07FD27}" dt="2024-10-24T09:46:13.171" v="41"/>
          <ac:inkMkLst>
            <pc:docMk/>
            <pc:sldMk cId="589831140" sldId="257"/>
            <ac:inkMk id="30" creationId="{E8E7AFB1-97BA-6820-DC9E-3F343A90E01A}"/>
          </ac:inkMkLst>
        </pc:inkChg>
        <pc:inkChg chg="add mod">
          <ac:chgData name="PIPAN MICHELE" userId="da00a2aa-4c64-4bcb-a497-1055e4cd2351" providerId="ADAL" clId="{FD9D77DE-C24D-C647-8EA7-476C4A07FD27}" dt="2024-10-24T09:46:13.171" v="41"/>
          <ac:inkMkLst>
            <pc:docMk/>
            <pc:sldMk cId="589831140" sldId="257"/>
            <ac:inkMk id="31" creationId="{51063E00-E9AE-4B6E-5E7C-C5B4B7673E95}"/>
          </ac:inkMkLst>
        </pc:inkChg>
        <pc:inkChg chg="add mod">
          <ac:chgData name="PIPAN MICHELE" userId="da00a2aa-4c64-4bcb-a497-1055e4cd2351" providerId="ADAL" clId="{FD9D77DE-C24D-C647-8EA7-476C4A07FD27}" dt="2024-10-24T09:46:13.171" v="41"/>
          <ac:inkMkLst>
            <pc:docMk/>
            <pc:sldMk cId="589831140" sldId="257"/>
            <ac:inkMk id="32" creationId="{BE81BCFB-DCA6-C4B4-7EC6-EF18215322DB}"/>
          </ac:inkMkLst>
        </pc:inkChg>
        <pc:inkChg chg="add mod">
          <ac:chgData name="PIPAN MICHELE" userId="da00a2aa-4c64-4bcb-a497-1055e4cd2351" providerId="ADAL" clId="{FD9D77DE-C24D-C647-8EA7-476C4A07FD27}" dt="2024-10-24T09:46:13.171" v="41"/>
          <ac:inkMkLst>
            <pc:docMk/>
            <pc:sldMk cId="589831140" sldId="257"/>
            <ac:inkMk id="33" creationId="{B62D62AF-6FF5-A269-9D46-87FF044DE7F2}"/>
          </ac:inkMkLst>
        </pc:inkChg>
        <pc:inkChg chg="add mod">
          <ac:chgData name="PIPAN MICHELE" userId="da00a2aa-4c64-4bcb-a497-1055e4cd2351" providerId="ADAL" clId="{FD9D77DE-C24D-C647-8EA7-476C4A07FD27}" dt="2024-10-24T09:46:13.171" v="41"/>
          <ac:inkMkLst>
            <pc:docMk/>
            <pc:sldMk cId="589831140" sldId="257"/>
            <ac:inkMk id="34" creationId="{46866D53-8D84-864A-D6C2-F8E25383AFF0}"/>
          </ac:inkMkLst>
        </pc:inkChg>
        <pc:inkChg chg="add mod">
          <ac:chgData name="PIPAN MICHELE" userId="da00a2aa-4c64-4bcb-a497-1055e4cd2351" providerId="ADAL" clId="{FD9D77DE-C24D-C647-8EA7-476C4A07FD27}" dt="2024-10-24T09:46:13.171" v="41"/>
          <ac:inkMkLst>
            <pc:docMk/>
            <pc:sldMk cId="589831140" sldId="257"/>
            <ac:inkMk id="35" creationId="{9CE8C311-29FF-70EF-C23E-FB9F5522E386}"/>
          </ac:inkMkLst>
        </pc:inkChg>
        <pc:inkChg chg="add mod">
          <ac:chgData name="PIPAN MICHELE" userId="da00a2aa-4c64-4bcb-a497-1055e4cd2351" providerId="ADAL" clId="{FD9D77DE-C24D-C647-8EA7-476C4A07FD27}" dt="2024-10-24T09:46:13.171" v="41"/>
          <ac:inkMkLst>
            <pc:docMk/>
            <pc:sldMk cId="589831140" sldId="257"/>
            <ac:inkMk id="36" creationId="{814661A1-999C-62F1-A5A0-B6A7AD88A1E7}"/>
          </ac:inkMkLst>
        </pc:inkChg>
        <pc:inkChg chg="add mod">
          <ac:chgData name="PIPAN MICHELE" userId="da00a2aa-4c64-4bcb-a497-1055e4cd2351" providerId="ADAL" clId="{FD9D77DE-C24D-C647-8EA7-476C4A07FD27}" dt="2024-10-24T09:46:13.171" v="41"/>
          <ac:inkMkLst>
            <pc:docMk/>
            <pc:sldMk cId="589831140" sldId="257"/>
            <ac:inkMk id="37" creationId="{105786DD-BDC7-F57E-4D73-EDF67A418FE3}"/>
          </ac:inkMkLst>
        </pc:inkChg>
        <pc:inkChg chg="add mod">
          <ac:chgData name="PIPAN MICHELE" userId="da00a2aa-4c64-4bcb-a497-1055e4cd2351" providerId="ADAL" clId="{FD9D77DE-C24D-C647-8EA7-476C4A07FD27}" dt="2024-10-24T09:46:13.171" v="41"/>
          <ac:inkMkLst>
            <pc:docMk/>
            <pc:sldMk cId="589831140" sldId="257"/>
            <ac:inkMk id="38" creationId="{984BE37F-B877-6AB7-DF2C-1769F5099EAD}"/>
          </ac:inkMkLst>
        </pc:inkChg>
        <pc:inkChg chg="add mod">
          <ac:chgData name="PIPAN MICHELE" userId="da00a2aa-4c64-4bcb-a497-1055e4cd2351" providerId="ADAL" clId="{FD9D77DE-C24D-C647-8EA7-476C4A07FD27}" dt="2024-10-24T09:46:13.171" v="41"/>
          <ac:inkMkLst>
            <pc:docMk/>
            <pc:sldMk cId="589831140" sldId="257"/>
            <ac:inkMk id="39" creationId="{4388524A-262A-C860-BBC2-A8E062F07FA1}"/>
          </ac:inkMkLst>
        </pc:inkChg>
        <pc:inkChg chg="add mod">
          <ac:chgData name="PIPAN MICHELE" userId="da00a2aa-4c64-4bcb-a497-1055e4cd2351" providerId="ADAL" clId="{FD9D77DE-C24D-C647-8EA7-476C4A07FD27}" dt="2024-10-24T09:46:13.171" v="41"/>
          <ac:inkMkLst>
            <pc:docMk/>
            <pc:sldMk cId="589831140" sldId="257"/>
            <ac:inkMk id="40" creationId="{21A035F0-39F5-5105-6AD4-58B092ADA9FD}"/>
          </ac:inkMkLst>
        </pc:inkChg>
        <pc:inkChg chg="add mod">
          <ac:chgData name="PIPAN MICHELE" userId="da00a2aa-4c64-4bcb-a497-1055e4cd2351" providerId="ADAL" clId="{FD9D77DE-C24D-C647-8EA7-476C4A07FD27}" dt="2024-10-24T09:46:13.171" v="41"/>
          <ac:inkMkLst>
            <pc:docMk/>
            <pc:sldMk cId="589831140" sldId="257"/>
            <ac:inkMk id="41" creationId="{E613FF97-92A6-09BC-2524-EF4EB48C7078}"/>
          </ac:inkMkLst>
        </pc:inkChg>
        <pc:inkChg chg="add mod">
          <ac:chgData name="PIPAN MICHELE" userId="da00a2aa-4c64-4bcb-a497-1055e4cd2351" providerId="ADAL" clId="{FD9D77DE-C24D-C647-8EA7-476C4A07FD27}" dt="2024-10-24T09:46:13.171" v="41"/>
          <ac:inkMkLst>
            <pc:docMk/>
            <pc:sldMk cId="589831140" sldId="257"/>
            <ac:inkMk id="42" creationId="{3B9DF6F9-FACC-592A-9C07-E5CFBC36AB3B}"/>
          </ac:inkMkLst>
        </pc:inkChg>
        <pc:inkChg chg="add mod">
          <ac:chgData name="PIPAN MICHELE" userId="da00a2aa-4c64-4bcb-a497-1055e4cd2351" providerId="ADAL" clId="{FD9D77DE-C24D-C647-8EA7-476C4A07FD27}" dt="2024-10-24T09:46:13.171" v="41"/>
          <ac:inkMkLst>
            <pc:docMk/>
            <pc:sldMk cId="589831140" sldId="257"/>
            <ac:inkMk id="43" creationId="{9F235D5C-0AB6-AFDC-FC81-E6B4540BDEB6}"/>
          </ac:inkMkLst>
        </pc:inkChg>
        <pc:inkChg chg="add mod">
          <ac:chgData name="PIPAN MICHELE" userId="da00a2aa-4c64-4bcb-a497-1055e4cd2351" providerId="ADAL" clId="{FD9D77DE-C24D-C647-8EA7-476C4A07FD27}" dt="2024-10-24T09:46:13.171" v="41"/>
          <ac:inkMkLst>
            <pc:docMk/>
            <pc:sldMk cId="589831140" sldId="257"/>
            <ac:inkMk id="44" creationId="{D91E67C1-37A2-3B75-3381-FAD53AB74853}"/>
          </ac:inkMkLst>
        </pc:inkChg>
        <pc:inkChg chg="add mod">
          <ac:chgData name="PIPAN MICHELE" userId="da00a2aa-4c64-4bcb-a497-1055e4cd2351" providerId="ADAL" clId="{FD9D77DE-C24D-C647-8EA7-476C4A07FD27}" dt="2024-10-24T09:46:13.171" v="41"/>
          <ac:inkMkLst>
            <pc:docMk/>
            <pc:sldMk cId="589831140" sldId="257"/>
            <ac:inkMk id="45" creationId="{6DCFFCBE-5790-056E-1C6D-399EB9B1F088}"/>
          </ac:inkMkLst>
        </pc:inkChg>
        <pc:inkChg chg="add mod">
          <ac:chgData name="PIPAN MICHELE" userId="da00a2aa-4c64-4bcb-a497-1055e4cd2351" providerId="ADAL" clId="{FD9D77DE-C24D-C647-8EA7-476C4A07FD27}" dt="2024-10-24T09:47:24.740" v="126"/>
          <ac:inkMkLst>
            <pc:docMk/>
            <pc:sldMk cId="589831140" sldId="257"/>
            <ac:inkMk id="48" creationId="{1660EEA7-99CD-4725-BAB3-D9658FE5E2F3}"/>
          </ac:inkMkLst>
        </pc:inkChg>
        <pc:inkChg chg="add mod">
          <ac:chgData name="PIPAN MICHELE" userId="da00a2aa-4c64-4bcb-a497-1055e4cd2351" providerId="ADAL" clId="{FD9D77DE-C24D-C647-8EA7-476C4A07FD27}" dt="2024-10-24T09:47:24.740" v="126"/>
          <ac:inkMkLst>
            <pc:docMk/>
            <pc:sldMk cId="589831140" sldId="257"/>
            <ac:inkMk id="49" creationId="{629206DB-561C-B7ED-2C2E-5BDD0C6E0A57}"/>
          </ac:inkMkLst>
        </pc:inkChg>
        <pc:inkChg chg="add mod">
          <ac:chgData name="PIPAN MICHELE" userId="da00a2aa-4c64-4bcb-a497-1055e4cd2351" providerId="ADAL" clId="{FD9D77DE-C24D-C647-8EA7-476C4A07FD27}" dt="2024-10-24T09:47:24.740" v="126"/>
          <ac:inkMkLst>
            <pc:docMk/>
            <pc:sldMk cId="589831140" sldId="257"/>
            <ac:inkMk id="50" creationId="{7C4756AF-58EE-D2DF-E587-8D8E91A45701}"/>
          </ac:inkMkLst>
        </pc:inkChg>
        <pc:inkChg chg="add mod">
          <ac:chgData name="PIPAN MICHELE" userId="da00a2aa-4c64-4bcb-a497-1055e4cd2351" providerId="ADAL" clId="{FD9D77DE-C24D-C647-8EA7-476C4A07FD27}" dt="2024-10-24T09:47:24.740" v="126"/>
          <ac:inkMkLst>
            <pc:docMk/>
            <pc:sldMk cId="589831140" sldId="257"/>
            <ac:inkMk id="51" creationId="{F07D46EA-38A7-7503-62FA-8C46C9624B9B}"/>
          </ac:inkMkLst>
        </pc:inkChg>
        <pc:inkChg chg="add mod">
          <ac:chgData name="PIPAN MICHELE" userId="da00a2aa-4c64-4bcb-a497-1055e4cd2351" providerId="ADAL" clId="{FD9D77DE-C24D-C647-8EA7-476C4A07FD27}" dt="2024-10-24T09:47:24.740" v="126"/>
          <ac:inkMkLst>
            <pc:docMk/>
            <pc:sldMk cId="589831140" sldId="257"/>
            <ac:inkMk id="54" creationId="{A6BC5A4A-D0B7-0C9C-8FFC-380608007E1B}"/>
          </ac:inkMkLst>
        </pc:inkChg>
        <pc:inkChg chg="add mod">
          <ac:chgData name="PIPAN MICHELE" userId="da00a2aa-4c64-4bcb-a497-1055e4cd2351" providerId="ADAL" clId="{FD9D77DE-C24D-C647-8EA7-476C4A07FD27}" dt="2024-10-24T09:47:24.740" v="126"/>
          <ac:inkMkLst>
            <pc:docMk/>
            <pc:sldMk cId="589831140" sldId="257"/>
            <ac:inkMk id="55" creationId="{93C4A42B-6EAA-85A8-211A-8FCAE1153B05}"/>
          </ac:inkMkLst>
        </pc:inkChg>
        <pc:inkChg chg="add mod">
          <ac:chgData name="PIPAN MICHELE" userId="da00a2aa-4c64-4bcb-a497-1055e4cd2351" providerId="ADAL" clId="{FD9D77DE-C24D-C647-8EA7-476C4A07FD27}" dt="2024-10-24T09:47:24.740" v="126"/>
          <ac:inkMkLst>
            <pc:docMk/>
            <pc:sldMk cId="589831140" sldId="257"/>
            <ac:inkMk id="56" creationId="{6D9BD4FE-33DF-240D-0588-D061D5828E5F}"/>
          </ac:inkMkLst>
        </pc:inkChg>
        <pc:inkChg chg="add mod">
          <ac:chgData name="PIPAN MICHELE" userId="da00a2aa-4c64-4bcb-a497-1055e4cd2351" providerId="ADAL" clId="{FD9D77DE-C24D-C647-8EA7-476C4A07FD27}" dt="2024-10-24T09:47:24.740" v="126"/>
          <ac:inkMkLst>
            <pc:docMk/>
            <pc:sldMk cId="589831140" sldId="257"/>
            <ac:inkMk id="57" creationId="{6EF05C21-F37F-AE48-5983-2B29D4A60938}"/>
          </ac:inkMkLst>
        </pc:inkChg>
        <pc:inkChg chg="add mod">
          <ac:chgData name="PIPAN MICHELE" userId="da00a2aa-4c64-4bcb-a497-1055e4cd2351" providerId="ADAL" clId="{FD9D77DE-C24D-C647-8EA7-476C4A07FD27}" dt="2024-10-24T09:47:24.740" v="126"/>
          <ac:inkMkLst>
            <pc:docMk/>
            <pc:sldMk cId="589831140" sldId="257"/>
            <ac:inkMk id="58" creationId="{CD88F2BA-8F58-2445-1BE2-0BC1D7157CCC}"/>
          </ac:inkMkLst>
        </pc:inkChg>
        <pc:inkChg chg="add mod">
          <ac:chgData name="PIPAN MICHELE" userId="da00a2aa-4c64-4bcb-a497-1055e4cd2351" providerId="ADAL" clId="{FD9D77DE-C24D-C647-8EA7-476C4A07FD27}" dt="2024-10-24T09:47:24.740" v="126"/>
          <ac:inkMkLst>
            <pc:docMk/>
            <pc:sldMk cId="589831140" sldId="257"/>
            <ac:inkMk id="59" creationId="{43ECE2DA-B522-CA10-92AE-ED097D10F2A4}"/>
          </ac:inkMkLst>
        </pc:inkChg>
        <pc:inkChg chg="add mod">
          <ac:chgData name="PIPAN MICHELE" userId="da00a2aa-4c64-4bcb-a497-1055e4cd2351" providerId="ADAL" clId="{FD9D77DE-C24D-C647-8EA7-476C4A07FD27}" dt="2024-10-24T09:47:24.740" v="126"/>
          <ac:inkMkLst>
            <pc:docMk/>
            <pc:sldMk cId="589831140" sldId="257"/>
            <ac:inkMk id="60" creationId="{9BB6310A-9A45-F141-7EDC-CA22D8921A1F}"/>
          </ac:inkMkLst>
        </pc:inkChg>
        <pc:inkChg chg="add mod">
          <ac:chgData name="PIPAN MICHELE" userId="da00a2aa-4c64-4bcb-a497-1055e4cd2351" providerId="ADAL" clId="{FD9D77DE-C24D-C647-8EA7-476C4A07FD27}" dt="2024-10-24T09:47:24.740" v="126"/>
          <ac:inkMkLst>
            <pc:docMk/>
            <pc:sldMk cId="589831140" sldId="257"/>
            <ac:inkMk id="61" creationId="{45006955-1027-9FE5-306B-904F1C819EF5}"/>
          </ac:inkMkLst>
        </pc:inkChg>
        <pc:inkChg chg="add mod">
          <ac:chgData name="PIPAN MICHELE" userId="da00a2aa-4c64-4bcb-a497-1055e4cd2351" providerId="ADAL" clId="{FD9D77DE-C24D-C647-8EA7-476C4A07FD27}" dt="2024-10-24T09:47:24.740" v="126"/>
          <ac:inkMkLst>
            <pc:docMk/>
            <pc:sldMk cId="589831140" sldId="257"/>
            <ac:inkMk id="64" creationId="{50D4D507-1433-5993-2C8C-5D6BF46823B0}"/>
          </ac:inkMkLst>
        </pc:inkChg>
        <pc:inkChg chg="add mod">
          <ac:chgData name="PIPAN MICHELE" userId="da00a2aa-4c64-4bcb-a497-1055e4cd2351" providerId="ADAL" clId="{FD9D77DE-C24D-C647-8EA7-476C4A07FD27}" dt="2024-10-24T09:47:24.740" v="126"/>
          <ac:inkMkLst>
            <pc:docMk/>
            <pc:sldMk cId="589831140" sldId="257"/>
            <ac:inkMk id="65" creationId="{526D6496-076D-AF2D-D2AF-CE34D84E3A17}"/>
          </ac:inkMkLst>
        </pc:inkChg>
        <pc:inkChg chg="add mod">
          <ac:chgData name="PIPAN MICHELE" userId="da00a2aa-4c64-4bcb-a497-1055e4cd2351" providerId="ADAL" clId="{FD9D77DE-C24D-C647-8EA7-476C4A07FD27}" dt="2024-10-24T09:47:24.740" v="126"/>
          <ac:inkMkLst>
            <pc:docMk/>
            <pc:sldMk cId="589831140" sldId="257"/>
            <ac:inkMk id="66" creationId="{51C71AE8-9BCF-550D-E3D4-CC252810F0EC}"/>
          </ac:inkMkLst>
        </pc:inkChg>
        <pc:inkChg chg="add mod">
          <ac:chgData name="PIPAN MICHELE" userId="da00a2aa-4c64-4bcb-a497-1055e4cd2351" providerId="ADAL" clId="{FD9D77DE-C24D-C647-8EA7-476C4A07FD27}" dt="2024-10-24T09:47:24.740" v="126"/>
          <ac:inkMkLst>
            <pc:docMk/>
            <pc:sldMk cId="589831140" sldId="257"/>
            <ac:inkMk id="67" creationId="{4ABB8A25-7931-DD92-93AB-5B4D20047C32}"/>
          </ac:inkMkLst>
        </pc:inkChg>
        <pc:inkChg chg="add mod">
          <ac:chgData name="PIPAN MICHELE" userId="da00a2aa-4c64-4bcb-a497-1055e4cd2351" providerId="ADAL" clId="{FD9D77DE-C24D-C647-8EA7-476C4A07FD27}" dt="2024-10-24T09:47:24.740" v="126"/>
          <ac:inkMkLst>
            <pc:docMk/>
            <pc:sldMk cId="589831140" sldId="257"/>
            <ac:inkMk id="68" creationId="{9619B32A-BDD9-51D5-F2E3-50FF7B1E9F4E}"/>
          </ac:inkMkLst>
        </pc:inkChg>
        <pc:inkChg chg="add mod">
          <ac:chgData name="PIPAN MICHELE" userId="da00a2aa-4c64-4bcb-a497-1055e4cd2351" providerId="ADAL" clId="{FD9D77DE-C24D-C647-8EA7-476C4A07FD27}" dt="2024-10-24T09:47:24.740" v="126"/>
          <ac:inkMkLst>
            <pc:docMk/>
            <pc:sldMk cId="589831140" sldId="257"/>
            <ac:inkMk id="69" creationId="{82368C52-C4FA-0B70-E7DC-B0B8F224A3D0}"/>
          </ac:inkMkLst>
        </pc:inkChg>
        <pc:inkChg chg="add mod">
          <ac:chgData name="PIPAN MICHELE" userId="da00a2aa-4c64-4bcb-a497-1055e4cd2351" providerId="ADAL" clId="{FD9D77DE-C24D-C647-8EA7-476C4A07FD27}" dt="2024-10-24T09:47:24.740" v="126"/>
          <ac:inkMkLst>
            <pc:docMk/>
            <pc:sldMk cId="589831140" sldId="257"/>
            <ac:inkMk id="70" creationId="{134EC2B1-90D4-D672-9B81-DC439891A863}"/>
          </ac:inkMkLst>
        </pc:inkChg>
        <pc:inkChg chg="add mod">
          <ac:chgData name="PIPAN MICHELE" userId="da00a2aa-4c64-4bcb-a497-1055e4cd2351" providerId="ADAL" clId="{FD9D77DE-C24D-C647-8EA7-476C4A07FD27}" dt="2024-10-24T09:47:24.740" v="126"/>
          <ac:inkMkLst>
            <pc:docMk/>
            <pc:sldMk cId="589831140" sldId="257"/>
            <ac:inkMk id="71" creationId="{E310048B-D210-307E-AAF8-76330DE48F5E}"/>
          </ac:inkMkLst>
        </pc:inkChg>
        <pc:inkChg chg="add mod">
          <ac:chgData name="PIPAN MICHELE" userId="da00a2aa-4c64-4bcb-a497-1055e4cd2351" providerId="ADAL" clId="{FD9D77DE-C24D-C647-8EA7-476C4A07FD27}" dt="2024-10-24T09:47:24.740" v="126"/>
          <ac:inkMkLst>
            <pc:docMk/>
            <pc:sldMk cId="589831140" sldId="257"/>
            <ac:inkMk id="72" creationId="{D5E99466-5A2F-A113-A963-AFC22EF2E3EB}"/>
          </ac:inkMkLst>
        </pc:inkChg>
        <pc:inkChg chg="add mod">
          <ac:chgData name="PIPAN MICHELE" userId="da00a2aa-4c64-4bcb-a497-1055e4cd2351" providerId="ADAL" clId="{FD9D77DE-C24D-C647-8EA7-476C4A07FD27}" dt="2024-10-24T09:47:24.740" v="126"/>
          <ac:inkMkLst>
            <pc:docMk/>
            <pc:sldMk cId="589831140" sldId="257"/>
            <ac:inkMk id="73" creationId="{77E0A965-FBFB-7FCF-00A2-CFD22CBB1608}"/>
          </ac:inkMkLst>
        </pc:inkChg>
        <pc:inkChg chg="add mod">
          <ac:chgData name="PIPAN MICHELE" userId="da00a2aa-4c64-4bcb-a497-1055e4cd2351" providerId="ADAL" clId="{FD9D77DE-C24D-C647-8EA7-476C4A07FD27}" dt="2024-10-24T09:47:24.740" v="126"/>
          <ac:inkMkLst>
            <pc:docMk/>
            <pc:sldMk cId="589831140" sldId="257"/>
            <ac:inkMk id="74" creationId="{C4DE9216-E3F2-30DD-1191-B42741A4DB7E}"/>
          </ac:inkMkLst>
        </pc:inkChg>
        <pc:inkChg chg="add mod">
          <ac:chgData name="PIPAN MICHELE" userId="da00a2aa-4c64-4bcb-a497-1055e4cd2351" providerId="ADAL" clId="{FD9D77DE-C24D-C647-8EA7-476C4A07FD27}" dt="2024-10-24T09:47:24.740" v="126"/>
          <ac:inkMkLst>
            <pc:docMk/>
            <pc:sldMk cId="589831140" sldId="257"/>
            <ac:inkMk id="75" creationId="{0AE8303C-29B2-3D05-5AAF-66098A6A3CD8}"/>
          </ac:inkMkLst>
        </pc:inkChg>
        <pc:inkChg chg="add mod">
          <ac:chgData name="PIPAN MICHELE" userId="da00a2aa-4c64-4bcb-a497-1055e4cd2351" providerId="ADAL" clId="{FD9D77DE-C24D-C647-8EA7-476C4A07FD27}" dt="2024-10-24T09:47:24.740" v="126"/>
          <ac:inkMkLst>
            <pc:docMk/>
            <pc:sldMk cId="589831140" sldId="257"/>
            <ac:inkMk id="76" creationId="{4B0532BB-5C24-DCA2-D2BC-765393647907}"/>
          </ac:inkMkLst>
        </pc:inkChg>
        <pc:inkChg chg="add mod">
          <ac:chgData name="PIPAN MICHELE" userId="da00a2aa-4c64-4bcb-a497-1055e4cd2351" providerId="ADAL" clId="{FD9D77DE-C24D-C647-8EA7-476C4A07FD27}" dt="2024-10-24T09:47:24.740" v="126"/>
          <ac:inkMkLst>
            <pc:docMk/>
            <pc:sldMk cId="589831140" sldId="257"/>
            <ac:inkMk id="77" creationId="{B2DA5AC7-D0E9-EC6D-0BB4-EBC7E821782E}"/>
          </ac:inkMkLst>
        </pc:inkChg>
        <pc:inkChg chg="add mod">
          <ac:chgData name="PIPAN MICHELE" userId="da00a2aa-4c64-4bcb-a497-1055e4cd2351" providerId="ADAL" clId="{FD9D77DE-C24D-C647-8EA7-476C4A07FD27}" dt="2024-10-24T09:47:24.740" v="126"/>
          <ac:inkMkLst>
            <pc:docMk/>
            <pc:sldMk cId="589831140" sldId="257"/>
            <ac:inkMk id="78" creationId="{3323E385-AC17-40FE-DBA5-57D7C008F9EC}"/>
          </ac:inkMkLst>
        </pc:inkChg>
        <pc:inkChg chg="add mod">
          <ac:chgData name="PIPAN MICHELE" userId="da00a2aa-4c64-4bcb-a497-1055e4cd2351" providerId="ADAL" clId="{FD9D77DE-C24D-C647-8EA7-476C4A07FD27}" dt="2024-10-24T09:47:24.740" v="126"/>
          <ac:inkMkLst>
            <pc:docMk/>
            <pc:sldMk cId="589831140" sldId="257"/>
            <ac:inkMk id="79" creationId="{0D926316-4E05-71C1-DE14-68B4791B01DB}"/>
          </ac:inkMkLst>
        </pc:inkChg>
        <pc:inkChg chg="add mod">
          <ac:chgData name="PIPAN MICHELE" userId="da00a2aa-4c64-4bcb-a497-1055e4cd2351" providerId="ADAL" clId="{FD9D77DE-C24D-C647-8EA7-476C4A07FD27}" dt="2024-10-24T09:47:24.740" v="126"/>
          <ac:inkMkLst>
            <pc:docMk/>
            <pc:sldMk cId="589831140" sldId="257"/>
            <ac:inkMk id="80" creationId="{E1A88F83-DFED-A663-6096-9A34BE19A879}"/>
          </ac:inkMkLst>
        </pc:inkChg>
        <pc:inkChg chg="add mod">
          <ac:chgData name="PIPAN MICHELE" userId="da00a2aa-4c64-4bcb-a497-1055e4cd2351" providerId="ADAL" clId="{FD9D77DE-C24D-C647-8EA7-476C4A07FD27}" dt="2024-10-24T09:47:24.740" v="126"/>
          <ac:inkMkLst>
            <pc:docMk/>
            <pc:sldMk cId="589831140" sldId="257"/>
            <ac:inkMk id="81" creationId="{33F61789-33AB-C66E-107F-E794EA23FCB6}"/>
          </ac:inkMkLst>
        </pc:inkChg>
        <pc:inkChg chg="add mod">
          <ac:chgData name="PIPAN MICHELE" userId="da00a2aa-4c64-4bcb-a497-1055e4cd2351" providerId="ADAL" clId="{FD9D77DE-C24D-C647-8EA7-476C4A07FD27}" dt="2024-10-24T09:47:24.740" v="126"/>
          <ac:inkMkLst>
            <pc:docMk/>
            <pc:sldMk cId="589831140" sldId="257"/>
            <ac:inkMk id="82" creationId="{9BAB44C8-7B7A-010A-3470-2645886D3B3A}"/>
          </ac:inkMkLst>
        </pc:inkChg>
        <pc:inkChg chg="add mod">
          <ac:chgData name="PIPAN MICHELE" userId="da00a2aa-4c64-4bcb-a497-1055e4cd2351" providerId="ADAL" clId="{FD9D77DE-C24D-C647-8EA7-476C4A07FD27}" dt="2024-10-24T09:47:24.740" v="126"/>
          <ac:inkMkLst>
            <pc:docMk/>
            <pc:sldMk cId="589831140" sldId="257"/>
            <ac:inkMk id="83" creationId="{9CF25E8C-0D05-C85E-EED4-29B38446594D}"/>
          </ac:inkMkLst>
        </pc:inkChg>
        <pc:inkChg chg="add mod">
          <ac:chgData name="PIPAN MICHELE" userId="da00a2aa-4c64-4bcb-a497-1055e4cd2351" providerId="ADAL" clId="{FD9D77DE-C24D-C647-8EA7-476C4A07FD27}" dt="2024-10-24T09:47:24.740" v="126"/>
          <ac:inkMkLst>
            <pc:docMk/>
            <pc:sldMk cId="589831140" sldId="257"/>
            <ac:inkMk id="84" creationId="{C03FFD49-D85F-AF6C-019C-2DE164AFED83}"/>
          </ac:inkMkLst>
        </pc:inkChg>
        <pc:inkChg chg="add mod">
          <ac:chgData name="PIPAN MICHELE" userId="da00a2aa-4c64-4bcb-a497-1055e4cd2351" providerId="ADAL" clId="{FD9D77DE-C24D-C647-8EA7-476C4A07FD27}" dt="2024-10-24T09:47:24.740" v="126"/>
          <ac:inkMkLst>
            <pc:docMk/>
            <pc:sldMk cId="589831140" sldId="257"/>
            <ac:inkMk id="85" creationId="{C91E041F-D6C8-1615-1024-169096E60C2B}"/>
          </ac:inkMkLst>
        </pc:inkChg>
        <pc:inkChg chg="add mod">
          <ac:chgData name="PIPAN MICHELE" userId="da00a2aa-4c64-4bcb-a497-1055e4cd2351" providerId="ADAL" clId="{FD9D77DE-C24D-C647-8EA7-476C4A07FD27}" dt="2024-10-24T09:47:24.740" v="126"/>
          <ac:inkMkLst>
            <pc:docMk/>
            <pc:sldMk cId="589831140" sldId="257"/>
            <ac:inkMk id="88" creationId="{91BEA548-E6AD-B396-3F42-2F0D6040C211}"/>
          </ac:inkMkLst>
        </pc:inkChg>
        <pc:inkChg chg="add mod">
          <ac:chgData name="PIPAN MICHELE" userId="da00a2aa-4c64-4bcb-a497-1055e4cd2351" providerId="ADAL" clId="{FD9D77DE-C24D-C647-8EA7-476C4A07FD27}" dt="2024-10-24T09:47:24.740" v="126"/>
          <ac:inkMkLst>
            <pc:docMk/>
            <pc:sldMk cId="589831140" sldId="257"/>
            <ac:inkMk id="89" creationId="{494AB31A-D86E-EFC1-FF89-39B9B0E6E4DB}"/>
          </ac:inkMkLst>
        </pc:inkChg>
        <pc:inkChg chg="add mod">
          <ac:chgData name="PIPAN MICHELE" userId="da00a2aa-4c64-4bcb-a497-1055e4cd2351" providerId="ADAL" clId="{FD9D77DE-C24D-C647-8EA7-476C4A07FD27}" dt="2024-10-24T09:47:24.740" v="126"/>
          <ac:inkMkLst>
            <pc:docMk/>
            <pc:sldMk cId="589831140" sldId="257"/>
            <ac:inkMk id="92" creationId="{875C625E-634C-E317-316F-9CA7F0E834FC}"/>
          </ac:inkMkLst>
        </pc:inkChg>
        <pc:inkChg chg="add mod">
          <ac:chgData name="PIPAN MICHELE" userId="da00a2aa-4c64-4bcb-a497-1055e4cd2351" providerId="ADAL" clId="{FD9D77DE-C24D-C647-8EA7-476C4A07FD27}" dt="2024-10-24T09:47:24.740" v="126"/>
          <ac:inkMkLst>
            <pc:docMk/>
            <pc:sldMk cId="589831140" sldId="257"/>
            <ac:inkMk id="95" creationId="{0EFC6554-1A90-9E82-B34F-15F554461670}"/>
          </ac:inkMkLst>
        </pc:inkChg>
        <pc:inkChg chg="add mod">
          <ac:chgData name="PIPAN MICHELE" userId="da00a2aa-4c64-4bcb-a497-1055e4cd2351" providerId="ADAL" clId="{FD9D77DE-C24D-C647-8EA7-476C4A07FD27}" dt="2024-10-24T09:47:24.740" v="126"/>
          <ac:inkMkLst>
            <pc:docMk/>
            <pc:sldMk cId="589831140" sldId="257"/>
            <ac:inkMk id="96" creationId="{D0047D1C-940C-0E93-F592-E551DF8368C0}"/>
          </ac:inkMkLst>
        </pc:inkChg>
        <pc:inkChg chg="add mod">
          <ac:chgData name="PIPAN MICHELE" userId="da00a2aa-4c64-4bcb-a497-1055e4cd2351" providerId="ADAL" clId="{FD9D77DE-C24D-C647-8EA7-476C4A07FD27}" dt="2024-10-24T09:47:24.740" v="126"/>
          <ac:inkMkLst>
            <pc:docMk/>
            <pc:sldMk cId="589831140" sldId="257"/>
            <ac:inkMk id="97" creationId="{57D658EC-E2CB-4565-FE8B-89CE6D4CD938}"/>
          </ac:inkMkLst>
        </pc:inkChg>
        <pc:inkChg chg="add mod">
          <ac:chgData name="PIPAN MICHELE" userId="da00a2aa-4c64-4bcb-a497-1055e4cd2351" providerId="ADAL" clId="{FD9D77DE-C24D-C647-8EA7-476C4A07FD27}" dt="2024-10-24T09:47:24.740" v="126"/>
          <ac:inkMkLst>
            <pc:docMk/>
            <pc:sldMk cId="589831140" sldId="257"/>
            <ac:inkMk id="98" creationId="{A586E28F-3E8A-51EC-7EC3-8CC75B31BBFD}"/>
          </ac:inkMkLst>
        </pc:inkChg>
        <pc:inkChg chg="add mod">
          <ac:chgData name="PIPAN MICHELE" userId="da00a2aa-4c64-4bcb-a497-1055e4cd2351" providerId="ADAL" clId="{FD9D77DE-C24D-C647-8EA7-476C4A07FD27}" dt="2024-10-24T09:47:24.740" v="126"/>
          <ac:inkMkLst>
            <pc:docMk/>
            <pc:sldMk cId="589831140" sldId="257"/>
            <ac:inkMk id="99" creationId="{93DD9E77-4748-6D69-421A-23C271879EDD}"/>
          </ac:inkMkLst>
        </pc:inkChg>
        <pc:inkChg chg="add mod">
          <ac:chgData name="PIPAN MICHELE" userId="da00a2aa-4c64-4bcb-a497-1055e4cd2351" providerId="ADAL" clId="{FD9D77DE-C24D-C647-8EA7-476C4A07FD27}" dt="2024-10-24T09:47:24.740" v="126"/>
          <ac:inkMkLst>
            <pc:docMk/>
            <pc:sldMk cId="589831140" sldId="257"/>
            <ac:inkMk id="100" creationId="{7C18FC41-D1ED-FD3E-397A-623ECE3DAA40}"/>
          </ac:inkMkLst>
        </pc:inkChg>
        <pc:inkChg chg="add mod">
          <ac:chgData name="PIPAN MICHELE" userId="da00a2aa-4c64-4bcb-a497-1055e4cd2351" providerId="ADAL" clId="{FD9D77DE-C24D-C647-8EA7-476C4A07FD27}" dt="2024-10-24T09:47:24.740" v="126"/>
          <ac:inkMkLst>
            <pc:docMk/>
            <pc:sldMk cId="589831140" sldId="257"/>
            <ac:inkMk id="101" creationId="{305DD452-69D1-9A53-1E34-B6B6AB89680F}"/>
          </ac:inkMkLst>
        </pc:inkChg>
        <pc:inkChg chg="add mod">
          <ac:chgData name="PIPAN MICHELE" userId="da00a2aa-4c64-4bcb-a497-1055e4cd2351" providerId="ADAL" clId="{FD9D77DE-C24D-C647-8EA7-476C4A07FD27}" dt="2024-10-24T09:47:24.740" v="126"/>
          <ac:inkMkLst>
            <pc:docMk/>
            <pc:sldMk cId="589831140" sldId="257"/>
            <ac:inkMk id="102" creationId="{00DCF5F5-C5DB-C0DB-4ECF-49871B2BBCB6}"/>
          </ac:inkMkLst>
        </pc:inkChg>
        <pc:inkChg chg="add mod">
          <ac:chgData name="PIPAN MICHELE" userId="da00a2aa-4c64-4bcb-a497-1055e4cd2351" providerId="ADAL" clId="{FD9D77DE-C24D-C647-8EA7-476C4A07FD27}" dt="2024-10-24T09:47:24.740" v="126"/>
          <ac:inkMkLst>
            <pc:docMk/>
            <pc:sldMk cId="589831140" sldId="257"/>
            <ac:inkMk id="105" creationId="{5A33CF9C-13D9-497A-7EF7-2FF867078523}"/>
          </ac:inkMkLst>
        </pc:inkChg>
        <pc:inkChg chg="add mod">
          <ac:chgData name="PIPAN MICHELE" userId="da00a2aa-4c64-4bcb-a497-1055e4cd2351" providerId="ADAL" clId="{FD9D77DE-C24D-C647-8EA7-476C4A07FD27}" dt="2024-10-24T09:47:24.740" v="126"/>
          <ac:inkMkLst>
            <pc:docMk/>
            <pc:sldMk cId="589831140" sldId="257"/>
            <ac:inkMk id="106" creationId="{441A1F2B-33E3-444E-A951-822BBB55D210}"/>
          </ac:inkMkLst>
        </pc:inkChg>
        <pc:inkChg chg="add mod">
          <ac:chgData name="PIPAN MICHELE" userId="da00a2aa-4c64-4bcb-a497-1055e4cd2351" providerId="ADAL" clId="{FD9D77DE-C24D-C647-8EA7-476C4A07FD27}" dt="2024-10-24T09:47:24.740" v="126"/>
          <ac:inkMkLst>
            <pc:docMk/>
            <pc:sldMk cId="589831140" sldId="257"/>
            <ac:inkMk id="107" creationId="{EA4376AB-82A3-13FC-3EF6-CE03CAF180EC}"/>
          </ac:inkMkLst>
        </pc:inkChg>
        <pc:inkChg chg="add mod">
          <ac:chgData name="PIPAN MICHELE" userId="da00a2aa-4c64-4bcb-a497-1055e4cd2351" providerId="ADAL" clId="{FD9D77DE-C24D-C647-8EA7-476C4A07FD27}" dt="2024-10-24T09:47:24.740" v="126"/>
          <ac:inkMkLst>
            <pc:docMk/>
            <pc:sldMk cId="589831140" sldId="257"/>
            <ac:inkMk id="108" creationId="{D716D35C-9C83-4571-D8CC-D2B3C83EFC2B}"/>
          </ac:inkMkLst>
        </pc:inkChg>
        <pc:inkChg chg="add mod">
          <ac:chgData name="PIPAN MICHELE" userId="da00a2aa-4c64-4bcb-a497-1055e4cd2351" providerId="ADAL" clId="{FD9D77DE-C24D-C647-8EA7-476C4A07FD27}" dt="2024-10-24T09:47:24.740" v="126"/>
          <ac:inkMkLst>
            <pc:docMk/>
            <pc:sldMk cId="589831140" sldId="257"/>
            <ac:inkMk id="109" creationId="{D5AF8B53-7714-2FEC-5FDC-B064D3E1C9A9}"/>
          </ac:inkMkLst>
        </pc:inkChg>
        <pc:inkChg chg="add mod">
          <ac:chgData name="PIPAN MICHELE" userId="da00a2aa-4c64-4bcb-a497-1055e4cd2351" providerId="ADAL" clId="{FD9D77DE-C24D-C647-8EA7-476C4A07FD27}" dt="2024-10-24T09:47:24.740" v="126"/>
          <ac:inkMkLst>
            <pc:docMk/>
            <pc:sldMk cId="589831140" sldId="257"/>
            <ac:inkMk id="110" creationId="{4653E80E-E556-1707-B21F-CD5F027EE2C0}"/>
          </ac:inkMkLst>
        </pc:inkChg>
        <pc:inkChg chg="add mod">
          <ac:chgData name="PIPAN MICHELE" userId="da00a2aa-4c64-4bcb-a497-1055e4cd2351" providerId="ADAL" clId="{FD9D77DE-C24D-C647-8EA7-476C4A07FD27}" dt="2024-10-24T09:47:24.740" v="126"/>
          <ac:inkMkLst>
            <pc:docMk/>
            <pc:sldMk cId="589831140" sldId="257"/>
            <ac:inkMk id="111" creationId="{06A4A2E3-B34B-9E00-CA3A-0C961D1D27EE}"/>
          </ac:inkMkLst>
        </pc:inkChg>
        <pc:inkChg chg="add mod">
          <ac:chgData name="PIPAN MICHELE" userId="da00a2aa-4c64-4bcb-a497-1055e4cd2351" providerId="ADAL" clId="{FD9D77DE-C24D-C647-8EA7-476C4A07FD27}" dt="2024-10-24T09:47:24.740" v="126"/>
          <ac:inkMkLst>
            <pc:docMk/>
            <pc:sldMk cId="589831140" sldId="257"/>
            <ac:inkMk id="112" creationId="{82C6B9E6-E424-C6E0-3896-BE2A68DF205D}"/>
          </ac:inkMkLst>
        </pc:inkChg>
        <pc:inkChg chg="add mod">
          <ac:chgData name="PIPAN MICHELE" userId="da00a2aa-4c64-4bcb-a497-1055e4cd2351" providerId="ADAL" clId="{FD9D77DE-C24D-C647-8EA7-476C4A07FD27}" dt="2024-10-24T09:47:24.740" v="126"/>
          <ac:inkMkLst>
            <pc:docMk/>
            <pc:sldMk cId="589831140" sldId="257"/>
            <ac:inkMk id="113" creationId="{1FE2B50D-D0CD-521E-7B12-689BBE51B5AF}"/>
          </ac:inkMkLst>
        </pc:inkChg>
        <pc:inkChg chg="add mod">
          <ac:chgData name="PIPAN MICHELE" userId="da00a2aa-4c64-4bcb-a497-1055e4cd2351" providerId="ADAL" clId="{FD9D77DE-C24D-C647-8EA7-476C4A07FD27}" dt="2024-10-24T09:47:24.740" v="126"/>
          <ac:inkMkLst>
            <pc:docMk/>
            <pc:sldMk cId="589831140" sldId="257"/>
            <ac:inkMk id="114" creationId="{06CC8AD3-8E98-7427-3595-3F9BE6AB042F}"/>
          </ac:inkMkLst>
        </pc:inkChg>
        <pc:inkChg chg="add mod">
          <ac:chgData name="PIPAN MICHELE" userId="da00a2aa-4c64-4bcb-a497-1055e4cd2351" providerId="ADAL" clId="{FD9D77DE-C24D-C647-8EA7-476C4A07FD27}" dt="2024-10-24T09:47:24.740" v="126"/>
          <ac:inkMkLst>
            <pc:docMk/>
            <pc:sldMk cId="589831140" sldId="257"/>
            <ac:inkMk id="115" creationId="{BEB75035-B191-2C21-F416-58D5C1C1B8C5}"/>
          </ac:inkMkLst>
        </pc:inkChg>
        <pc:inkChg chg="add mod">
          <ac:chgData name="PIPAN MICHELE" userId="da00a2aa-4c64-4bcb-a497-1055e4cd2351" providerId="ADAL" clId="{FD9D77DE-C24D-C647-8EA7-476C4A07FD27}" dt="2024-10-24T09:47:24.740" v="126"/>
          <ac:inkMkLst>
            <pc:docMk/>
            <pc:sldMk cId="589831140" sldId="257"/>
            <ac:inkMk id="116" creationId="{764899CC-2268-07B0-AD25-190F027471F7}"/>
          </ac:inkMkLst>
        </pc:inkChg>
        <pc:inkChg chg="add mod">
          <ac:chgData name="PIPAN MICHELE" userId="da00a2aa-4c64-4bcb-a497-1055e4cd2351" providerId="ADAL" clId="{FD9D77DE-C24D-C647-8EA7-476C4A07FD27}" dt="2024-10-24T09:47:24.740" v="126"/>
          <ac:inkMkLst>
            <pc:docMk/>
            <pc:sldMk cId="589831140" sldId="257"/>
            <ac:inkMk id="117" creationId="{9A4CB15E-5185-B258-2971-07F47E0C6572}"/>
          </ac:inkMkLst>
        </pc:inkChg>
        <pc:inkChg chg="add mod">
          <ac:chgData name="PIPAN MICHELE" userId="da00a2aa-4c64-4bcb-a497-1055e4cd2351" providerId="ADAL" clId="{FD9D77DE-C24D-C647-8EA7-476C4A07FD27}" dt="2024-10-24T09:47:24.740" v="126"/>
          <ac:inkMkLst>
            <pc:docMk/>
            <pc:sldMk cId="589831140" sldId="257"/>
            <ac:inkMk id="118" creationId="{312C14E6-C6F2-45EF-EABA-2B98C826DB9F}"/>
          </ac:inkMkLst>
        </pc:inkChg>
        <pc:inkChg chg="add mod">
          <ac:chgData name="PIPAN MICHELE" userId="da00a2aa-4c64-4bcb-a497-1055e4cd2351" providerId="ADAL" clId="{FD9D77DE-C24D-C647-8EA7-476C4A07FD27}" dt="2024-10-24T09:47:24.740" v="126"/>
          <ac:inkMkLst>
            <pc:docMk/>
            <pc:sldMk cId="589831140" sldId="257"/>
            <ac:inkMk id="119" creationId="{1322BCAB-61E9-B62F-E437-9675AFC9A267}"/>
          </ac:inkMkLst>
        </pc:inkChg>
        <pc:inkChg chg="add mod">
          <ac:chgData name="PIPAN MICHELE" userId="da00a2aa-4c64-4bcb-a497-1055e4cd2351" providerId="ADAL" clId="{FD9D77DE-C24D-C647-8EA7-476C4A07FD27}" dt="2024-10-24T09:47:24.740" v="126"/>
          <ac:inkMkLst>
            <pc:docMk/>
            <pc:sldMk cId="589831140" sldId="257"/>
            <ac:inkMk id="120" creationId="{0CA00BB7-52A3-3EA3-4CAF-29102E342C00}"/>
          </ac:inkMkLst>
        </pc:inkChg>
        <pc:inkChg chg="add mod">
          <ac:chgData name="PIPAN MICHELE" userId="da00a2aa-4c64-4bcb-a497-1055e4cd2351" providerId="ADAL" clId="{FD9D77DE-C24D-C647-8EA7-476C4A07FD27}" dt="2024-10-24T09:47:24.740" v="126"/>
          <ac:inkMkLst>
            <pc:docMk/>
            <pc:sldMk cId="589831140" sldId="257"/>
            <ac:inkMk id="121" creationId="{2D74ACB5-FB10-54A2-9A99-80EFD5A666F1}"/>
          </ac:inkMkLst>
        </pc:inkChg>
        <pc:inkChg chg="add mod">
          <ac:chgData name="PIPAN MICHELE" userId="da00a2aa-4c64-4bcb-a497-1055e4cd2351" providerId="ADAL" clId="{FD9D77DE-C24D-C647-8EA7-476C4A07FD27}" dt="2024-10-24T09:47:24.740" v="126"/>
          <ac:inkMkLst>
            <pc:docMk/>
            <pc:sldMk cId="589831140" sldId="257"/>
            <ac:inkMk id="122" creationId="{0A112B4A-055E-3F8F-C06E-83D67FE77226}"/>
          </ac:inkMkLst>
        </pc:inkChg>
        <pc:inkChg chg="add mod">
          <ac:chgData name="PIPAN MICHELE" userId="da00a2aa-4c64-4bcb-a497-1055e4cd2351" providerId="ADAL" clId="{FD9D77DE-C24D-C647-8EA7-476C4A07FD27}" dt="2024-10-24T09:47:24.740" v="126"/>
          <ac:inkMkLst>
            <pc:docMk/>
            <pc:sldMk cId="589831140" sldId="257"/>
            <ac:inkMk id="123" creationId="{B98B2629-89E5-6CA0-579B-1A416F3F20D3}"/>
          </ac:inkMkLst>
        </pc:inkChg>
        <pc:inkChg chg="add mod">
          <ac:chgData name="PIPAN MICHELE" userId="da00a2aa-4c64-4bcb-a497-1055e4cd2351" providerId="ADAL" clId="{FD9D77DE-C24D-C647-8EA7-476C4A07FD27}" dt="2024-10-24T09:47:24.740" v="126"/>
          <ac:inkMkLst>
            <pc:docMk/>
            <pc:sldMk cId="589831140" sldId="257"/>
            <ac:inkMk id="124" creationId="{109B72B7-1D0C-7D31-FF6D-5C8AE1E8143E}"/>
          </ac:inkMkLst>
        </pc:inkChg>
        <pc:inkChg chg="add mod">
          <ac:chgData name="PIPAN MICHELE" userId="da00a2aa-4c64-4bcb-a497-1055e4cd2351" providerId="ADAL" clId="{FD9D77DE-C24D-C647-8EA7-476C4A07FD27}" dt="2024-10-24T09:47:24.740" v="126"/>
          <ac:inkMkLst>
            <pc:docMk/>
            <pc:sldMk cId="589831140" sldId="257"/>
            <ac:inkMk id="125" creationId="{FA05B961-7201-4379-D77C-921D4DE48162}"/>
          </ac:inkMkLst>
        </pc:inkChg>
        <pc:inkChg chg="add mod">
          <ac:chgData name="PIPAN MICHELE" userId="da00a2aa-4c64-4bcb-a497-1055e4cd2351" providerId="ADAL" clId="{FD9D77DE-C24D-C647-8EA7-476C4A07FD27}" dt="2024-10-24T09:47:24.740" v="126"/>
          <ac:inkMkLst>
            <pc:docMk/>
            <pc:sldMk cId="589831140" sldId="257"/>
            <ac:inkMk id="126" creationId="{F8EBF68F-9087-368B-48E8-363D932DFF18}"/>
          </ac:inkMkLst>
        </pc:inkChg>
        <pc:inkChg chg="add mod">
          <ac:chgData name="PIPAN MICHELE" userId="da00a2aa-4c64-4bcb-a497-1055e4cd2351" providerId="ADAL" clId="{FD9D77DE-C24D-C647-8EA7-476C4A07FD27}" dt="2024-10-24T09:47:24.740" v="126"/>
          <ac:inkMkLst>
            <pc:docMk/>
            <pc:sldMk cId="589831140" sldId="257"/>
            <ac:inkMk id="127" creationId="{43AE6CE4-410F-ADD6-4E29-9EC80463D097}"/>
          </ac:inkMkLst>
        </pc:inkChg>
        <pc:inkChg chg="add mod">
          <ac:chgData name="PIPAN MICHELE" userId="da00a2aa-4c64-4bcb-a497-1055e4cd2351" providerId="ADAL" clId="{FD9D77DE-C24D-C647-8EA7-476C4A07FD27}" dt="2024-10-24T09:47:24.740" v="126"/>
          <ac:inkMkLst>
            <pc:docMk/>
            <pc:sldMk cId="589831140" sldId="257"/>
            <ac:inkMk id="128" creationId="{CC3B01F1-5BCD-4CDF-D612-053EF5EB8120}"/>
          </ac:inkMkLst>
        </pc:inkChg>
        <pc:inkChg chg="add mod">
          <ac:chgData name="PIPAN MICHELE" userId="da00a2aa-4c64-4bcb-a497-1055e4cd2351" providerId="ADAL" clId="{FD9D77DE-C24D-C647-8EA7-476C4A07FD27}" dt="2024-10-24T09:47:24.740" v="126"/>
          <ac:inkMkLst>
            <pc:docMk/>
            <pc:sldMk cId="589831140" sldId="257"/>
            <ac:inkMk id="129" creationId="{0567137A-04E8-FAC0-73BF-10A6FE28D2D6}"/>
          </ac:inkMkLst>
        </pc:inkChg>
        <pc:inkChg chg="add mod">
          <ac:chgData name="PIPAN MICHELE" userId="da00a2aa-4c64-4bcb-a497-1055e4cd2351" providerId="ADAL" clId="{FD9D77DE-C24D-C647-8EA7-476C4A07FD27}" dt="2024-10-24T09:47:24.740" v="126"/>
          <ac:inkMkLst>
            <pc:docMk/>
            <pc:sldMk cId="589831140" sldId="257"/>
            <ac:inkMk id="130" creationId="{91944B55-7887-B5A8-D996-6ED71B27DD25}"/>
          </ac:inkMkLst>
        </pc:inkChg>
        <pc:inkChg chg="add mod">
          <ac:chgData name="PIPAN MICHELE" userId="da00a2aa-4c64-4bcb-a497-1055e4cd2351" providerId="ADAL" clId="{FD9D77DE-C24D-C647-8EA7-476C4A07FD27}" dt="2024-10-24T09:47:24.740" v="126"/>
          <ac:inkMkLst>
            <pc:docMk/>
            <pc:sldMk cId="589831140" sldId="257"/>
            <ac:inkMk id="131" creationId="{9A31510F-BA9C-35C1-FA86-8D7087159E5D}"/>
          </ac:inkMkLst>
        </pc:inkChg>
        <pc:inkChg chg="add mod">
          <ac:chgData name="PIPAN MICHELE" userId="da00a2aa-4c64-4bcb-a497-1055e4cd2351" providerId="ADAL" clId="{FD9D77DE-C24D-C647-8EA7-476C4A07FD27}" dt="2024-10-24T09:47:24.740" v="126"/>
          <ac:inkMkLst>
            <pc:docMk/>
            <pc:sldMk cId="589831140" sldId="257"/>
            <ac:inkMk id="134" creationId="{4D49F486-463B-DD02-B8B3-557408CA5FE3}"/>
          </ac:inkMkLst>
        </pc:inkChg>
        <pc:inkChg chg="add mod">
          <ac:chgData name="PIPAN MICHELE" userId="da00a2aa-4c64-4bcb-a497-1055e4cd2351" providerId="ADAL" clId="{FD9D77DE-C24D-C647-8EA7-476C4A07FD27}" dt="2024-10-24T09:47:24.740" v="126"/>
          <ac:inkMkLst>
            <pc:docMk/>
            <pc:sldMk cId="589831140" sldId="257"/>
            <ac:inkMk id="135" creationId="{B14401B1-0D06-C980-8F3F-BB2C607E545F}"/>
          </ac:inkMkLst>
        </pc:inkChg>
        <pc:inkChg chg="add mod">
          <ac:chgData name="PIPAN MICHELE" userId="da00a2aa-4c64-4bcb-a497-1055e4cd2351" providerId="ADAL" clId="{FD9D77DE-C24D-C647-8EA7-476C4A07FD27}" dt="2024-10-24T09:47:24.740" v="126"/>
          <ac:inkMkLst>
            <pc:docMk/>
            <pc:sldMk cId="589831140" sldId="257"/>
            <ac:inkMk id="136" creationId="{8E238CD3-AD52-6E7F-8CF9-C295FBA427D4}"/>
          </ac:inkMkLst>
        </pc:inkChg>
        <pc:inkChg chg="add mod">
          <ac:chgData name="PIPAN MICHELE" userId="da00a2aa-4c64-4bcb-a497-1055e4cd2351" providerId="ADAL" clId="{FD9D77DE-C24D-C647-8EA7-476C4A07FD27}" dt="2024-10-24T09:47:24.740" v="126"/>
          <ac:inkMkLst>
            <pc:docMk/>
            <pc:sldMk cId="589831140" sldId="257"/>
            <ac:inkMk id="137" creationId="{A3107606-96BC-4A67-189A-4D593BCFB974}"/>
          </ac:inkMkLst>
        </pc:inkChg>
        <pc:inkChg chg="add mod">
          <ac:chgData name="PIPAN MICHELE" userId="da00a2aa-4c64-4bcb-a497-1055e4cd2351" providerId="ADAL" clId="{FD9D77DE-C24D-C647-8EA7-476C4A07FD27}" dt="2024-10-24T09:47:24.740" v="126"/>
          <ac:inkMkLst>
            <pc:docMk/>
            <pc:sldMk cId="589831140" sldId="257"/>
            <ac:inkMk id="138" creationId="{52FA79EF-A011-BA64-BCE8-BB522D0C5107}"/>
          </ac:inkMkLst>
        </pc:inkChg>
        <pc:inkChg chg="add mod">
          <ac:chgData name="PIPAN MICHELE" userId="da00a2aa-4c64-4bcb-a497-1055e4cd2351" providerId="ADAL" clId="{FD9D77DE-C24D-C647-8EA7-476C4A07FD27}" dt="2024-10-24T10:03:47.891" v="449"/>
          <ac:inkMkLst>
            <pc:docMk/>
            <pc:sldMk cId="589831140" sldId="257"/>
            <ac:inkMk id="143" creationId="{82AE60F2-1074-CA13-775C-A198B171424F}"/>
          </ac:inkMkLst>
        </pc:inkChg>
        <pc:inkChg chg="add mod">
          <ac:chgData name="PIPAN MICHELE" userId="da00a2aa-4c64-4bcb-a497-1055e4cd2351" providerId="ADAL" clId="{FD9D77DE-C24D-C647-8EA7-476C4A07FD27}" dt="2024-10-24T10:03:47.891" v="449"/>
          <ac:inkMkLst>
            <pc:docMk/>
            <pc:sldMk cId="589831140" sldId="257"/>
            <ac:inkMk id="144" creationId="{E9D8F338-231C-399C-5CC5-33B1857FD1A0}"/>
          </ac:inkMkLst>
        </pc:inkChg>
        <pc:inkChg chg="add mod">
          <ac:chgData name="PIPAN MICHELE" userId="da00a2aa-4c64-4bcb-a497-1055e4cd2351" providerId="ADAL" clId="{FD9D77DE-C24D-C647-8EA7-476C4A07FD27}" dt="2024-10-24T10:03:47.891" v="449"/>
          <ac:inkMkLst>
            <pc:docMk/>
            <pc:sldMk cId="589831140" sldId="257"/>
            <ac:inkMk id="145" creationId="{4DCB4930-DCB5-1E7E-7DA9-2F188E350841}"/>
          </ac:inkMkLst>
        </pc:inkChg>
        <pc:inkChg chg="add">
          <ac:chgData name="PIPAN MICHELE" userId="da00a2aa-4c64-4bcb-a497-1055e4cd2351" providerId="ADAL" clId="{FD9D77DE-C24D-C647-8EA7-476C4A07FD27}" dt="2024-10-24T10:03:49.951" v="450" actId="9405"/>
          <ac:inkMkLst>
            <pc:docMk/>
            <pc:sldMk cId="589831140" sldId="257"/>
            <ac:inkMk id="148" creationId="{341C770C-B1D6-B598-18BE-C77D65CD4E4F}"/>
          </ac:inkMkLst>
        </pc:inkChg>
        <pc:inkChg chg="add mod">
          <ac:chgData name="PIPAN MICHELE" userId="da00a2aa-4c64-4bcb-a497-1055e4cd2351" providerId="ADAL" clId="{FD9D77DE-C24D-C647-8EA7-476C4A07FD27}" dt="2024-10-24T10:03:55.092" v="453"/>
          <ac:inkMkLst>
            <pc:docMk/>
            <pc:sldMk cId="589831140" sldId="257"/>
            <ac:inkMk id="149" creationId="{9E6B22DF-1F4D-6247-7D1F-1B3C969A9539}"/>
          </ac:inkMkLst>
        </pc:inkChg>
        <pc:inkChg chg="add mod">
          <ac:chgData name="PIPAN MICHELE" userId="da00a2aa-4c64-4bcb-a497-1055e4cd2351" providerId="ADAL" clId="{FD9D77DE-C24D-C647-8EA7-476C4A07FD27}" dt="2024-10-24T10:03:55.092" v="453"/>
          <ac:inkMkLst>
            <pc:docMk/>
            <pc:sldMk cId="589831140" sldId="257"/>
            <ac:inkMk id="150" creationId="{2FC8003D-5EA9-089B-CD02-4C0042A1C40C}"/>
          </ac:inkMkLst>
        </pc:inkChg>
        <pc:inkChg chg="add mod">
          <ac:chgData name="PIPAN MICHELE" userId="da00a2aa-4c64-4bcb-a497-1055e4cd2351" providerId="ADAL" clId="{FD9D77DE-C24D-C647-8EA7-476C4A07FD27}" dt="2024-10-24T10:04:01.674" v="457"/>
          <ac:inkMkLst>
            <pc:docMk/>
            <pc:sldMk cId="589831140" sldId="257"/>
            <ac:inkMk id="153" creationId="{2F1BD921-A768-DD42-DFF8-FCF90C023ECC}"/>
          </ac:inkMkLst>
        </pc:inkChg>
        <pc:inkChg chg="add mod">
          <ac:chgData name="PIPAN MICHELE" userId="da00a2aa-4c64-4bcb-a497-1055e4cd2351" providerId="ADAL" clId="{FD9D77DE-C24D-C647-8EA7-476C4A07FD27}" dt="2024-10-24T10:04:01.674" v="457"/>
          <ac:inkMkLst>
            <pc:docMk/>
            <pc:sldMk cId="589831140" sldId="257"/>
            <ac:inkMk id="154" creationId="{12661A55-77C2-585B-C552-160095819E50}"/>
          </ac:inkMkLst>
        </pc:inkChg>
        <pc:inkChg chg="add mod">
          <ac:chgData name="PIPAN MICHELE" userId="da00a2aa-4c64-4bcb-a497-1055e4cd2351" providerId="ADAL" clId="{FD9D77DE-C24D-C647-8EA7-476C4A07FD27}" dt="2024-10-24T10:04:01.674" v="457"/>
          <ac:inkMkLst>
            <pc:docMk/>
            <pc:sldMk cId="589831140" sldId="257"/>
            <ac:inkMk id="155" creationId="{68819052-EA9F-39A3-23E5-7A1B540C0EA8}"/>
          </ac:inkMkLst>
        </pc:inkChg>
      </pc:sldChg>
      <pc:sldChg chg="addSp delSp modSp mod">
        <pc:chgData name="PIPAN MICHELE" userId="da00a2aa-4c64-4bcb-a497-1055e4cd2351" providerId="ADAL" clId="{FD9D77DE-C24D-C647-8EA7-476C4A07FD27}" dt="2024-10-24T09:51:00.953" v="249"/>
        <pc:sldMkLst>
          <pc:docMk/>
          <pc:sldMk cId="308193408" sldId="258"/>
        </pc:sldMkLst>
        <pc:grpChg chg="del mod">
          <ac:chgData name="PIPAN MICHELE" userId="da00a2aa-4c64-4bcb-a497-1055e4cd2351" providerId="ADAL" clId="{FD9D77DE-C24D-C647-8EA7-476C4A07FD27}" dt="2024-10-24T09:47:52.105" v="148"/>
          <ac:grpSpMkLst>
            <pc:docMk/>
            <pc:sldMk cId="308193408" sldId="258"/>
            <ac:grpSpMk id="5" creationId="{15BD73A8-8E5A-911A-259A-2878159E1E45}"/>
          </ac:grpSpMkLst>
        </pc:grpChg>
        <pc:grpChg chg="del mod">
          <ac:chgData name="PIPAN MICHELE" userId="da00a2aa-4c64-4bcb-a497-1055e4cd2351" providerId="ADAL" clId="{FD9D77DE-C24D-C647-8EA7-476C4A07FD27}" dt="2024-10-24T09:47:53.278" v="150"/>
          <ac:grpSpMkLst>
            <pc:docMk/>
            <pc:sldMk cId="308193408" sldId="258"/>
            <ac:grpSpMk id="6" creationId="{9E3F84A8-4DAC-0B14-3280-39E252D6DA10}"/>
          </ac:grpSpMkLst>
        </pc:grpChg>
        <pc:grpChg chg="del mod">
          <ac:chgData name="PIPAN MICHELE" userId="da00a2aa-4c64-4bcb-a497-1055e4cd2351" providerId="ADAL" clId="{FD9D77DE-C24D-C647-8EA7-476C4A07FD27}" dt="2024-10-24T09:47:53.278" v="150"/>
          <ac:grpSpMkLst>
            <pc:docMk/>
            <pc:sldMk cId="308193408" sldId="258"/>
            <ac:grpSpMk id="8" creationId="{39113CE6-3D92-793E-859D-DA51F272DD26}"/>
          </ac:grpSpMkLst>
        </pc:grpChg>
        <pc:grpChg chg="del mod">
          <ac:chgData name="PIPAN MICHELE" userId="da00a2aa-4c64-4bcb-a497-1055e4cd2351" providerId="ADAL" clId="{FD9D77DE-C24D-C647-8EA7-476C4A07FD27}" dt="2024-10-24T09:47:59.530" v="155"/>
          <ac:grpSpMkLst>
            <pc:docMk/>
            <pc:sldMk cId="308193408" sldId="258"/>
            <ac:grpSpMk id="9" creationId="{0A7B0EA4-B26E-E8C2-A17C-0C6D6C0A4B62}"/>
          </ac:grpSpMkLst>
        </pc:grpChg>
        <pc:grpChg chg="del mod">
          <ac:chgData name="PIPAN MICHELE" userId="da00a2aa-4c64-4bcb-a497-1055e4cd2351" providerId="ADAL" clId="{FD9D77DE-C24D-C647-8EA7-476C4A07FD27}" dt="2024-10-24T09:47:59.530" v="155"/>
          <ac:grpSpMkLst>
            <pc:docMk/>
            <pc:sldMk cId="308193408" sldId="258"/>
            <ac:grpSpMk id="14" creationId="{DA7F62E5-0A7A-13A7-8003-07A6EA1D9E4F}"/>
          </ac:grpSpMkLst>
        </pc:grpChg>
        <pc:grpChg chg="del mod">
          <ac:chgData name="PIPAN MICHELE" userId="da00a2aa-4c64-4bcb-a497-1055e4cd2351" providerId="ADAL" clId="{FD9D77DE-C24D-C647-8EA7-476C4A07FD27}" dt="2024-10-24T09:48:01.964" v="158"/>
          <ac:grpSpMkLst>
            <pc:docMk/>
            <pc:sldMk cId="308193408" sldId="258"/>
            <ac:grpSpMk id="15" creationId="{FC49D34D-00C9-1B0D-F780-8557E0CEA662}"/>
          </ac:grpSpMkLst>
        </pc:grpChg>
        <pc:grpChg chg="del mod">
          <ac:chgData name="PIPAN MICHELE" userId="da00a2aa-4c64-4bcb-a497-1055e4cd2351" providerId="ADAL" clId="{FD9D77DE-C24D-C647-8EA7-476C4A07FD27}" dt="2024-10-24T09:48:01.964" v="158"/>
          <ac:grpSpMkLst>
            <pc:docMk/>
            <pc:sldMk cId="308193408" sldId="258"/>
            <ac:grpSpMk id="18" creationId="{8F8D0E68-C033-5EDA-C127-E2E6277C1233}"/>
          </ac:grpSpMkLst>
        </pc:grpChg>
        <pc:grpChg chg="del mod">
          <ac:chgData name="PIPAN MICHELE" userId="da00a2aa-4c64-4bcb-a497-1055e4cd2351" providerId="ADAL" clId="{FD9D77DE-C24D-C647-8EA7-476C4A07FD27}" dt="2024-10-24T09:50:37.874" v="220"/>
          <ac:grpSpMkLst>
            <pc:docMk/>
            <pc:sldMk cId="308193408" sldId="258"/>
            <ac:grpSpMk id="19" creationId="{23C2C575-88FD-E3B6-C4F7-AFD5C5366CDF}"/>
          </ac:grpSpMkLst>
        </pc:grpChg>
        <pc:grpChg chg="del mod">
          <ac:chgData name="PIPAN MICHELE" userId="da00a2aa-4c64-4bcb-a497-1055e4cd2351" providerId="ADAL" clId="{FD9D77DE-C24D-C647-8EA7-476C4A07FD27}" dt="2024-10-24T09:48:08.629" v="164"/>
          <ac:grpSpMkLst>
            <pc:docMk/>
            <pc:sldMk cId="308193408" sldId="258"/>
            <ac:grpSpMk id="25" creationId="{2A4C2145-5800-A93C-00CC-20C7F648BB6D}"/>
          </ac:grpSpMkLst>
        </pc:grpChg>
        <pc:grpChg chg="del mod">
          <ac:chgData name="PIPAN MICHELE" userId="da00a2aa-4c64-4bcb-a497-1055e4cd2351" providerId="ADAL" clId="{FD9D77DE-C24D-C647-8EA7-476C4A07FD27}" dt="2024-10-24T09:48:14.383" v="174"/>
          <ac:grpSpMkLst>
            <pc:docMk/>
            <pc:sldMk cId="308193408" sldId="258"/>
            <ac:grpSpMk id="26" creationId="{92BACEB8-6535-B913-26CA-D03948FDEB38}"/>
          </ac:grpSpMkLst>
        </pc:grpChg>
        <pc:grpChg chg="del mod">
          <ac:chgData name="PIPAN MICHELE" userId="da00a2aa-4c64-4bcb-a497-1055e4cd2351" providerId="ADAL" clId="{FD9D77DE-C24D-C647-8EA7-476C4A07FD27}" dt="2024-10-24T09:48:14.383" v="174"/>
          <ac:grpSpMkLst>
            <pc:docMk/>
            <pc:sldMk cId="308193408" sldId="258"/>
            <ac:grpSpMk id="36" creationId="{25204B55-1E48-C8AA-4D8E-824A5ECE64AB}"/>
          </ac:grpSpMkLst>
        </pc:grpChg>
        <pc:grpChg chg="del mod">
          <ac:chgData name="PIPAN MICHELE" userId="da00a2aa-4c64-4bcb-a497-1055e4cd2351" providerId="ADAL" clId="{FD9D77DE-C24D-C647-8EA7-476C4A07FD27}" dt="2024-10-24T09:50:37.874" v="220"/>
          <ac:grpSpMkLst>
            <pc:docMk/>
            <pc:sldMk cId="308193408" sldId="258"/>
            <ac:grpSpMk id="37" creationId="{093A9BF1-0B93-F3A3-C255-425AEBE79A3F}"/>
          </ac:grpSpMkLst>
        </pc:grpChg>
        <pc:grpChg chg="del mod">
          <ac:chgData name="PIPAN MICHELE" userId="da00a2aa-4c64-4bcb-a497-1055e4cd2351" providerId="ADAL" clId="{FD9D77DE-C24D-C647-8EA7-476C4A07FD27}" dt="2024-10-24T09:48:23.033" v="177"/>
          <ac:grpSpMkLst>
            <pc:docMk/>
            <pc:sldMk cId="308193408" sldId="258"/>
            <ac:grpSpMk id="40" creationId="{4A80BB6C-45C6-B6C5-D906-96F95A4B0ABD}"/>
          </ac:grpSpMkLst>
        </pc:grpChg>
        <pc:grpChg chg="del mod">
          <ac:chgData name="PIPAN MICHELE" userId="da00a2aa-4c64-4bcb-a497-1055e4cd2351" providerId="ADAL" clId="{FD9D77DE-C24D-C647-8EA7-476C4A07FD27}" dt="2024-10-24T09:48:27.347" v="185"/>
          <ac:grpSpMkLst>
            <pc:docMk/>
            <pc:sldMk cId="308193408" sldId="258"/>
            <ac:grpSpMk id="41" creationId="{B8FAA106-2BDB-0ABE-BF36-328DCA401E93}"/>
          </ac:grpSpMkLst>
        </pc:grpChg>
        <pc:grpChg chg="del mod">
          <ac:chgData name="PIPAN MICHELE" userId="da00a2aa-4c64-4bcb-a497-1055e4cd2351" providerId="ADAL" clId="{FD9D77DE-C24D-C647-8EA7-476C4A07FD27}" dt="2024-10-24T09:48:27.347" v="185"/>
          <ac:grpSpMkLst>
            <pc:docMk/>
            <pc:sldMk cId="308193408" sldId="258"/>
            <ac:grpSpMk id="49" creationId="{F1098712-BF21-EB3E-E69B-AB314D33C2B8}"/>
          </ac:grpSpMkLst>
        </pc:grpChg>
        <pc:grpChg chg="del mod">
          <ac:chgData name="PIPAN MICHELE" userId="da00a2aa-4c64-4bcb-a497-1055e4cd2351" providerId="ADAL" clId="{FD9D77DE-C24D-C647-8EA7-476C4A07FD27}" dt="2024-10-24T09:49:43.738" v="210"/>
          <ac:grpSpMkLst>
            <pc:docMk/>
            <pc:sldMk cId="308193408" sldId="258"/>
            <ac:grpSpMk id="50" creationId="{422FF29F-08BB-CC58-EDB2-1C01A612FD60}"/>
          </ac:grpSpMkLst>
        </pc:grpChg>
        <pc:grpChg chg="del mod">
          <ac:chgData name="PIPAN MICHELE" userId="da00a2aa-4c64-4bcb-a497-1055e4cd2351" providerId="ADAL" clId="{FD9D77DE-C24D-C647-8EA7-476C4A07FD27}" dt="2024-10-24T09:48:27.347" v="185"/>
          <ac:grpSpMkLst>
            <pc:docMk/>
            <pc:sldMk cId="308193408" sldId="258"/>
            <ac:grpSpMk id="51" creationId="{D9C3B61E-D1BE-8568-51B8-012BD3EA00A3}"/>
          </ac:grpSpMkLst>
        </pc:grpChg>
        <pc:grpChg chg="del mod">
          <ac:chgData name="PIPAN MICHELE" userId="da00a2aa-4c64-4bcb-a497-1055e4cd2351" providerId="ADAL" clId="{FD9D77DE-C24D-C647-8EA7-476C4A07FD27}" dt="2024-10-24T09:49:43.738" v="210"/>
          <ac:grpSpMkLst>
            <pc:docMk/>
            <pc:sldMk cId="308193408" sldId="258"/>
            <ac:grpSpMk id="52" creationId="{0D0AC89F-B840-5AD8-6EC3-68B24AF882A1}"/>
          </ac:grpSpMkLst>
        </pc:grpChg>
        <pc:grpChg chg="del mod">
          <ac:chgData name="PIPAN MICHELE" userId="da00a2aa-4c64-4bcb-a497-1055e4cd2351" providerId="ADAL" clId="{FD9D77DE-C24D-C647-8EA7-476C4A07FD27}" dt="2024-10-24T09:48:29.336" v="189"/>
          <ac:grpSpMkLst>
            <pc:docMk/>
            <pc:sldMk cId="308193408" sldId="258"/>
            <ac:grpSpMk id="56" creationId="{B5592BC4-644D-0CED-B020-D71B8C93AF57}"/>
          </ac:grpSpMkLst>
        </pc:grpChg>
        <pc:grpChg chg="del mod">
          <ac:chgData name="PIPAN MICHELE" userId="da00a2aa-4c64-4bcb-a497-1055e4cd2351" providerId="ADAL" clId="{FD9D77DE-C24D-C647-8EA7-476C4A07FD27}" dt="2024-10-24T09:49:43.738" v="210"/>
          <ac:grpSpMkLst>
            <pc:docMk/>
            <pc:sldMk cId="308193408" sldId="258"/>
            <ac:grpSpMk id="57" creationId="{7BBD79E6-FBBB-7ED0-8D56-64532C521938}"/>
          </ac:grpSpMkLst>
        </pc:grpChg>
        <pc:grpChg chg="del mod">
          <ac:chgData name="PIPAN MICHELE" userId="da00a2aa-4c64-4bcb-a497-1055e4cd2351" providerId="ADAL" clId="{FD9D77DE-C24D-C647-8EA7-476C4A07FD27}" dt="2024-10-24T09:49:25.247" v="195"/>
          <ac:grpSpMkLst>
            <pc:docMk/>
            <pc:sldMk cId="308193408" sldId="258"/>
            <ac:grpSpMk id="63" creationId="{877F5ADE-B9AF-EB8F-335A-4EA0EF1FEA20}"/>
          </ac:grpSpMkLst>
        </pc:grpChg>
        <pc:grpChg chg="del mod">
          <ac:chgData name="PIPAN MICHELE" userId="da00a2aa-4c64-4bcb-a497-1055e4cd2351" providerId="ADAL" clId="{FD9D77DE-C24D-C647-8EA7-476C4A07FD27}" dt="2024-10-24T09:49:27.783" v="197"/>
          <ac:grpSpMkLst>
            <pc:docMk/>
            <pc:sldMk cId="308193408" sldId="258"/>
            <ac:grpSpMk id="64" creationId="{62281CD4-FBC0-B8E9-D469-03294475EF27}"/>
          </ac:grpSpMkLst>
        </pc:grpChg>
        <pc:grpChg chg="del mod">
          <ac:chgData name="PIPAN MICHELE" userId="da00a2aa-4c64-4bcb-a497-1055e4cd2351" providerId="ADAL" clId="{FD9D77DE-C24D-C647-8EA7-476C4A07FD27}" dt="2024-10-24T09:49:27.783" v="197"/>
          <ac:grpSpMkLst>
            <pc:docMk/>
            <pc:sldMk cId="308193408" sldId="258"/>
            <ac:grpSpMk id="66" creationId="{F021F172-F2CB-6E61-F05B-C3DE3F258702}"/>
          </ac:grpSpMkLst>
        </pc:grpChg>
        <pc:grpChg chg="del mod">
          <ac:chgData name="PIPAN MICHELE" userId="da00a2aa-4c64-4bcb-a497-1055e4cd2351" providerId="ADAL" clId="{FD9D77DE-C24D-C647-8EA7-476C4A07FD27}" dt="2024-10-24T09:49:43.738" v="210"/>
          <ac:grpSpMkLst>
            <pc:docMk/>
            <pc:sldMk cId="308193408" sldId="258"/>
            <ac:grpSpMk id="67" creationId="{D81A5710-8D45-747D-B337-142AB1BE30D2}"/>
          </ac:grpSpMkLst>
        </pc:grpChg>
        <pc:grpChg chg="del mod">
          <ac:chgData name="PIPAN MICHELE" userId="da00a2aa-4c64-4bcb-a497-1055e4cd2351" providerId="ADAL" clId="{FD9D77DE-C24D-C647-8EA7-476C4A07FD27}" dt="2024-10-24T09:49:34.116" v="200"/>
          <ac:grpSpMkLst>
            <pc:docMk/>
            <pc:sldMk cId="308193408" sldId="258"/>
            <ac:grpSpMk id="70" creationId="{2B20FB22-2A70-08C9-764A-AB1735AB8228}"/>
          </ac:grpSpMkLst>
        </pc:grpChg>
        <pc:grpChg chg="del mod">
          <ac:chgData name="PIPAN MICHELE" userId="da00a2aa-4c64-4bcb-a497-1055e4cd2351" providerId="ADAL" clId="{FD9D77DE-C24D-C647-8EA7-476C4A07FD27}" dt="2024-10-24T09:49:38.199" v="205"/>
          <ac:grpSpMkLst>
            <pc:docMk/>
            <pc:sldMk cId="308193408" sldId="258"/>
            <ac:grpSpMk id="71" creationId="{1BEDA5F7-EEAC-B073-7FC4-CE1B7A7129F3}"/>
          </ac:grpSpMkLst>
        </pc:grpChg>
        <pc:grpChg chg="del mod">
          <ac:chgData name="PIPAN MICHELE" userId="da00a2aa-4c64-4bcb-a497-1055e4cd2351" providerId="ADAL" clId="{FD9D77DE-C24D-C647-8EA7-476C4A07FD27}" dt="2024-10-24T09:49:36.932" v="203"/>
          <ac:grpSpMkLst>
            <pc:docMk/>
            <pc:sldMk cId="308193408" sldId="258"/>
            <ac:grpSpMk id="74" creationId="{B93B1A97-F690-AB50-481D-63B13A08CC9C}"/>
          </ac:grpSpMkLst>
        </pc:grpChg>
        <pc:grpChg chg="del mod">
          <ac:chgData name="PIPAN MICHELE" userId="da00a2aa-4c64-4bcb-a497-1055e4cd2351" providerId="ADAL" clId="{FD9D77DE-C24D-C647-8EA7-476C4A07FD27}" dt="2024-10-24T09:49:38.199" v="205"/>
          <ac:grpSpMkLst>
            <pc:docMk/>
            <pc:sldMk cId="308193408" sldId="258"/>
            <ac:grpSpMk id="75" creationId="{FFB6657D-94F5-288D-0455-0C30FA0424FA}"/>
          </ac:grpSpMkLst>
        </pc:grpChg>
        <pc:grpChg chg="del mod">
          <ac:chgData name="PIPAN MICHELE" userId="da00a2aa-4c64-4bcb-a497-1055e4cd2351" providerId="ADAL" clId="{FD9D77DE-C24D-C647-8EA7-476C4A07FD27}" dt="2024-10-24T09:49:38.199" v="205"/>
          <ac:grpSpMkLst>
            <pc:docMk/>
            <pc:sldMk cId="308193408" sldId="258"/>
            <ac:grpSpMk id="77" creationId="{DD170B0D-EE1E-2961-79FD-7BC28742D625}"/>
          </ac:grpSpMkLst>
        </pc:grpChg>
        <pc:grpChg chg="mod">
          <ac:chgData name="PIPAN MICHELE" userId="da00a2aa-4c64-4bcb-a497-1055e4cd2351" providerId="ADAL" clId="{FD9D77DE-C24D-C647-8EA7-476C4A07FD27}" dt="2024-10-24T09:49:38.199" v="205"/>
          <ac:grpSpMkLst>
            <pc:docMk/>
            <pc:sldMk cId="308193408" sldId="258"/>
            <ac:grpSpMk id="78" creationId="{17C915C5-B098-4EFF-7CF2-535AE5FE03FB}"/>
          </ac:grpSpMkLst>
        </pc:grpChg>
        <pc:grpChg chg="del mod">
          <ac:chgData name="PIPAN MICHELE" userId="da00a2aa-4c64-4bcb-a497-1055e4cd2351" providerId="ADAL" clId="{FD9D77DE-C24D-C647-8EA7-476C4A07FD27}" dt="2024-10-24T09:49:43.738" v="210"/>
          <ac:grpSpMkLst>
            <pc:docMk/>
            <pc:sldMk cId="308193408" sldId="258"/>
            <ac:grpSpMk id="83" creationId="{30967F9E-0B7C-3ABB-8386-1AC8BCF1A098}"/>
          </ac:grpSpMkLst>
        </pc:grpChg>
        <pc:grpChg chg="mod">
          <ac:chgData name="PIPAN MICHELE" userId="da00a2aa-4c64-4bcb-a497-1055e4cd2351" providerId="ADAL" clId="{FD9D77DE-C24D-C647-8EA7-476C4A07FD27}" dt="2024-10-24T09:49:43.738" v="210"/>
          <ac:grpSpMkLst>
            <pc:docMk/>
            <pc:sldMk cId="308193408" sldId="258"/>
            <ac:grpSpMk id="84" creationId="{356452A0-47A9-00A8-12CA-CF37A9B81713}"/>
          </ac:grpSpMkLst>
        </pc:grpChg>
        <pc:grpChg chg="del mod">
          <ac:chgData name="PIPAN MICHELE" userId="da00a2aa-4c64-4bcb-a497-1055e4cd2351" providerId="ADAL" clId="{FD9D77DE-C24D-C647-8EA7-476C4A07FD27}" dt="2024-10-24T09:50:37.874" v="220"/>
          <ac:grpSpMkLst>
            <pc:docMk/>
            <pc:sldMk cId="308193408" sldId="258"/>
            <ac:grpSpMk id="94" creationId="{B39DA4E5-9AC0-161F-75A8-59C4DBA49B36}"/>
          </ac:grpSpMkLst>
        </pc:grpChg>
        <pc:grpChg chg="del mod">
          <ac:chgData name="PIPAN MICHELE" userId="da00a2aa-4c64-4bcb-a497-1055e4cd2351" providerId="ADAL" clId="{FD9D77DE-C24D-C647-8EA7-476C4A07FD27}" dt="2024-10-24T09:51:00.953" v="249"/>
          <ac:grpSpMkLst>
            <pc:docMk/>
            <pc:sldMk cId="308193408" sldId="258"/>
            <ac:grpSpMk id="95" creationId="{A7264243-1EC0-4B77-D85F-82D687478EE7}"/>
          </ac:grpSpMkLst>
        </pc:grpChg>
        <pc:grpChg chg="del mod">
          <ac:chgData name="PIPAN MICHELE" userId="da00a2aa-4c64-4bcb-a497-1055e4cd2351" providerId="ADAL" clId="{FD9D77DE-C24D-C647-8EA7-476C4A07FD27}" dt="2024-10-24T09:50:49.970" v="228"/>
          <ac:grpSpMkLst>
            <pc:docMk/>
            <pc:sldMk cId="308193408" sldId="258"/>
            <ac:grpSpMk id="103" creationId="{94944F97-ED03-9E22-018F-341B299F7690}"/>
          </ac:grpSpMkLst>
        </pc:grpChg>
        <pc:grpChg chg="del mod">
          <ac:chgData name="PIPAN MICHELE" userId="da00a2aa-4c64-4bcb-a497-1055e4cd2351" providerId="ADAL" clId="{FD9D77DE-C24D-C647-8EA7-476C4A07FD27}" dt="2024-10-24T09:51:00.953" v="249"/>
          <ac:grpSpMkLst>
            <pc:docMk/>
            <pc:sldMk cId="308193408" sldId="258"/>
            <ac:grpSpMk id="104" creationId="{967DE4AE-AA6D-874A-0689-7BBFAF6D7E3A}"/>
          </ac:grpSpMkLst>
        </pc:grpChg>
        <pc:grpChg chg="del mod">
          <ac:chgData name="PIPAN MICHELE" userId="da00a2aa-4c64-4bcb-a497-1055e4cd2351" providerId="ADAL" clId="{FD9D77DE-C24D-C647-8EA7-476C4A07FD27}" dt="2024-10-24T09:51:00.953" v="249"/>
          <ac:grpSpMkLst>
            <pc:docMk/>
            <pc:sldMk cId="308193408" sldId="258"/>
            <ac:grpSpMk id="125" creationId="{24B45952-A159-8DE2-7478-1E57C02F26D1}"/>
          </ac:grpSpMkLst>
        </pc:grpChg>
        <pc:grpChg chg="del mod">
          <ac:chgData name="PIPAN MICHELE" userId="da00a2aa-4c64-4bcb-a497-1055e4cd2351" providerId="ADAL" clId="{FD9D77DE-C24D-C647-8EA7-476C4A07FD27}" dt="2024-10-24T09:51:00.953" v="249"/>
          <ac:grpSpMkLst>
            <pc:docMk/>
            <pc:sldMk cId="308193408" sldId="258"/>
            <ac:grpSpMk id="126" creationId="{CAA515F0-B501-FCDA-6BD5-477234C927F4}"/>
          </ac:grpSpMkLst>
        </pc:grpChg>
        <pc:grpChg chg="del mod">
          <ac:chgData name="PIPAN MICHELE" userId="da00a2aa-4c64-4bcb-a497-1055e4cd2351" providerId="ADAL" clId="{FD9D77DE-C24D-C647-8EA7-476C4A07FD27}" dt="2024-10-24T09:51:00.953" v="249"/>
          <ac:grpSpMkLst>
            <pc:docMk/>
            <pc:sldMk cId="308193408" sldId="258"/>
            <ac:grpSpMk id="127" creationId="{689755DD-4C98-DEC7-7B8C-E00690A7774A}"/>
          </ac:grpSpMkLst>
        </pc:grpChg>
        <pc:grpChg chg="mod">
          <ac:chgData name="PIPAN MICHELE" userId="da00a2aa-4c64-4bcb-a497-1055e4cd2351" providerId="ADAL" clId="{FD9D77DE-C24D-C647-8EA7-476C4A07FD27}" dt="2024-10-24T09:51:00.953" v="249"/>
          <ac:grpSpMkLst>
            <pc:docMk/>
            <pc:sldMk cId="308193408" sldId="258"/>
            <ac:grpSpMk id="128" creationId="{E79996F7-65C1-649A-C35E-FEB2B55B5A9D}"/>
          </ac:grpSpMkLst>
        </pc:grpChg>
        <pc:inkChg chg="add mod">
          <ac:chgData name="PIPAN MICHELE" userId="da00a2aa-4c64-4bcb-a497-1055e4cd2351" providerId="ADAL" clId="{FD9D77DE-C24D-C647-8EA7-476C4A07FD27}" dt="2024-10-24T09:51:00.953" v="249"/>
          <ac:inkMkLst>
            <pc:docMk/>
            <pc:sldMk cId="308193408" sldId="258"/>
            <ac:inkMk id="2" creationId="{187EAD13-5BE4-5564-A8B6-76C6F5D2034A}"/>
          </ac:inkMkLst>
        </pc:inkChg>
        <pc:inkChg chg="add mod">
          <ac:chgData name="PIPAN MICHELE" userId="da00a2aa-4c64-4bcb-a497-1055e4cd2351" providerId="ADAL" clId="{FD9D77DE-C24D-C647-8EA7-476C4A07FD27}" dt="2024-10-24T09:51:00.953" v="249"/>
          <ac:inkMkLst>
            <pc:docMk/>
            <pc:sldMk cId="308193408" sldId="258"/>
            <ac:inkMk id="3" creationId="{D9ABAC98-1BB6-6481-B575-DA5EF6CA1890}"/>
          </ac:inkMkLst>
        </pc:inkChg>
        <pc:inkChg chg="add mod">
          <ac:chgData name="PIPAN MICHELE" userId="da00a2aa-4c64-4bcb-a497-1055e4cd2351" providerId="ADAL" clId="{FD9D77DE-C24D-C647-8EA7-476C4A07FD27}" dt="2024-10-24T09:51:00.953" v="249"/>
          <ac:inkMkLst>
            <pc:docMk/>
            <pc:sldMk cId="308193408" sldId="258"/>
            <ac:inkMk id="4" creationId="{CC48E3AB-2BD3-1F6C-CD93-5C75D421CFEB}"/>
          </ac:inkMkLst>
        </pc:inkChg>
        <pc:inkChg chg="add mod">
          <ac:chgData name="PIPAN MICHELE" userId="da00a2aa-4c64-4bcb-a497-1055e4cd2351" providerId="ADAL" clId="{FD9D77DE-C24D-C647-8EA7-476C4A07FD27}" dt="2024-10-24T09:51:00.953" v="249"/>
          <ac:inkMkLst>
            <pc:docMk/>
            <pc:sldMk cId="308193408" sldId="258"/>
            <ac:inkMk id="7" creationId="{9E028F0F-C32F-C15D-5116-FD4BE2712B2E}"/>
          </ac:inkMkLst>
        </pc:inkChg>
        <pc:inkChg chg="add mod">
          <ac:chgData name="PIPAN MICHELE" userId="da00a2aa-4c64-4bcb-a497-1055e4cd2351" providerId="ADAL" clId="{FD9D77DE-C24D-C647-8EA7-476C4A07FD27}" dt="2024-10-24T09:51:00.953" v="249"/>
          <ac:inkMkLst>
            <pc:docMk/>
            <pc:sldMk cId="308193408" sldId="258"/>
            <ac:inkMk id="10" creationId="{AD34CFCB-7BE3-AC2F-66F4-973114CE311D}"/>
          </ac:inkMkLst>
        </pc:inkChg>
        <pc:inkChg chg="add mod">
          <ac:chgData name="PIPAN MICHELE" userId="da00a2aa-4c64-4bcb-a497-1055e4cd2351" providerId="ADAL" clId="{FD9D77DE-C24D-C647-8EA7-476C4A07FD27}" dt="2024-10-24T09:51:00.953" v="249"/>
          <ac:inkMkLst>
            <pc:docMk/>
            <pc:sldMk cId="308193408" sldId="258"/>
            <ac:inkMk id="11" creationId="{BDDBC031-B4CC-F13B-45B1-AF0D6759ECB7}"/>
          </ac:inkMkLst>
        </pc:inkChg>
        <pc:inkChg chg="add mod">
          <ac:chgData name="PIPAN MICHELE" userId="da00a2aa-4c64-4bcb-a497-1055e4cd2351" providerId="ADAL" clId="{FD9D77DE-C24D-C647-8EA7-476C4A07FD27}" dt="2024-10-24T09:51:00.953" v="249"/>
          <ac:inkMkLst>
            <pc:docMk/>
            <pc:sldMk cId="308193408" sldId="258"/>
            <ac:inkMk id="12" creationId="{4FA85310-98F1-6252-30B9-3B739F395C09}"/>
          </ac:inkMkLst>
        </pc:inkChg>
        <pc:inkChg chg="add mod">
          <ac:chgData name="PIPAN MICHELE" userId="da00a2aa-4c64-4bcb-a497-1055e4cd2351" providerId="ADAL" clId="{FD9D77DE-C24D-C647-8EA7-476C4A07FD27}" dt="2024-10-24T09:51:00.953" v="249"/>
          <ac:inkMkLst>
            <pc:docMk/>
            <pc:sldMk cId="308193408" sldId="258"/>
            <ac:inkMk id="13" creationId="{AA3F9F64-4FE9-5391-9A08-FBB3C28B0407}"/>
          </ac:inkMkLst>
        </pc:inkChg>
        <pc:inkChg chg="add mod">
          <ac:chgData name="PIPAN MICHELE" userId="da00a2aa-4c64-4bcb-a497-1055e4cd2351" providerId="ADAL" clId="{FD9D77DE-C24D-C647-8EA7-476C4A07FD27}" dt="2024-10-24T09:51:00.953" v="249"/>
          <ac:inkMkLst>
            <pc:docMk/>
            <pc:sldMk cId="308193408" sldId="258"/>
            <ac:inkMk id="16" creationId="{BF8797F5-3413-6098-3B5B-48B9DBCC7D19}"/>
          </ac:inkMkLst>
        </pc:inkChg>
        <pc:inkChg chg="add mod">
          <ac:chgData name="PIPAN MICHELE" userId="da00a2aa-4c64-4bcb-a497-1055e4cd2351" providerId="ADAL" clId="{FD9D77DE-C24D-C647-8EA7-476C4A07FD27}" dt="2024-10-24T09:51:00.953" v="249"/>
          <ac:inkMkLst>
            <pc:docMk/>
            <pc:sldMk cId="308193408" sldId="258"/>
            <ac:inkMk id="17" creationId="{6462E527-55DE-2C19-2314-3EC9A485BECD}"/>
          </ac:inkMkLst>
        </pc:inkChg>
        <pc:inkChg chg="add mod">
          <ac:chgData name="PIPAN MICHELE" userId="da00a2aa-4c64-4bcb-a497-1055e4cd2351" providerId="ADAL" clId="{FD9D77DE-C24D-C647-8EA7-476C4A07FD27}" dt="2024-10-24T09:51:00.953" v="249"/>
          <ac:inkMkLst>
            <pc:docMk/>
            <pc:sldMk cId="308193408" sldId="258"/>
            <ac:inkMk id="20" creationId="{0A49F535-C4DA-AC23-D112-D9B0DF1DB1AA}"/>
          </ac:inkMkLst>
        </pc:inkChg>
        <pc:inkChg chg="add mod">
          <ac:chgData name="PIPAN MICHELE" userId="da00a2aa-4c64-4bcb-a497-1055e4cd2351" providerId="ADAL" clId="{FD9D77DE-C24D-C647-8EA7-476C4A07FD27}" dt="2024-10-24T09:51:00.953" v="249"/>
          <ac:inkMkLst>
            <pc:docMk/>
            <pc:sldMk cId="308193408" sldId="258"/>
            <ac:inkMk id="21" creationId="{780D4374-F790-FBCB-C49A-BC6749FE9D5E}"/>
          </ac:inkMkLst>
        </pc:inkChg>
        <pc:inkChg chg="add mod">
          <ac:chgData name="PIPAN MICHELE" userId="da00a2aa-4c64-4bcb-a497-1055e4cd2351" providerId="ADAL" clId="{FD9D77DE-C24D-C647-8EA7-476C4A07FD27}" dt="2024-10-24T09:51:00.953" v="249"/>
          <ac:inkMkLst>
            <pc:docMk/>
            <pc:sldMk cId="308193408" sldId="258"/>
            <ac:inkMk id="22" creationId="{2A47B72E-C8C5-9193-0638-EE8D4147249E}"/>
          </ac:inkMkLst>
        </pc:inkChg>
        <pc:inkChg chg="add mod">
          <ac:chgData name="PIPAN MICHELE" userId="da00a2aa-4c64-4bcb-a497-1055e4cd2351" providerId="ADAL" clId="{FD9D77DE-C24D-C647-8EA7-476C4A07FD27}" dt="2024-10-24T09:51:00.953" v="249"/>
          <ac:inkMkLst>
            <pc:docMk/>
            <pc:sldMk cId="308193408" sldId="258"/>
            <ac:inkMk id="23" creationId="{F32EDABF-7413-72E0-2D0C-F73BC84A13EA}"/>
          </ac:inkMkLst>
        </pc:inkChg>
        <pc:inkChg chg="add mod">
          <ac:chgData name="PIPAN MICHELE" userId="da00a2aa-4c64-4bcb-a497-1055e4cd2351" providerId="ADAL" clId="{FD9D77DE-C24D-C647-8EA7-476C4A07FD27}" dt="2024-10-24T09:51:00.953" v="249"/>
          <ac:inkMkLst>
            <pc:docMk/>
            <pc:sldMk cId="308193408" sldId="258"/>
            <ac:inkMk id="24" creationId="{B746774B-73B4-C475-C83F-91B940729806}"/>
          </ac:inkMkLst>
        </pc:inkChg>
        <pc:inkChg chg="add mod">
          <ac:chgData name="PIPAN MICHELE" userId="da00a2aa-4c64-4bcb-a497-1055e4cd2351" providerId="ADAL" clId="{FD9D77DE-C24D-C647-8EA7-476C4A07FD27}" dt="2024-10-24T09:51:00.953" v="249"/>
          <ac:inkMkLst>
            <pc:docMk/>
            <pc:sldMk cId="308193408" sldId="258"/>
            <ac:inkMk id="27" creationId="{87BA4B81-A8B5-0C8B-A341-384A09D749A0}"/>
          </ac:inkMkLst>
        </pc:inkChg>
        <pc:inkChg chg="add mod">
          <ac:chgData name="PIPAN MICHELE" userId="da00a2aa-4c64-4bcb-a497-1055e4cd2351" providerId="ADAL" clId="{FD9D77DE-C24D-C647-8EA7-476C4A07FD27}" dt="2024-10-24T09:51:00.953" v="249"/>
          <ac:inkMkLst>
            <pc:docMk/>
            <pc:sldMk cId="308193408" sldId="258"/>
            <ac:inkMk id="28" creationId="{942B3A9F-AC1C-40F6-13E3-F105485F4BA0}"/>
          </ac:inkMkLst>
        </pc:inkChg>
        <pc:inkChg chg="add mod">
          <ac:chgData name="PIPAN MICHELE" userId="da00a2aa-4c64-4bcb-a497-1055e4cd2351" providerId="ADAL" clId="{FD9D77DE-C24D-C647-8EA7-476C4A07FD27}" dt="2024-10-24T09:51:00.953" v="249"/>
          <ac:inkMkLst>
            <pc:docMk/>
            <pc:sldMk cId="308193408" sldId="258"/>
            <ac:inkMk id="29" creationId="{E853EB8A-336E-20D1-186D-276307B6BCE8}"/>
          </ac:inkMkLst>
        </pc:inkChg>
        <pc:inkChg chg="add mod">
          <ac:chgData name="PIPAN MICHELE" userId="da00a2aa-4c64-4bcb-a497-1055e4cd2351" providerId="ADAL" clId="{FD9D77DE-C24D-C647-8EA7-476C4A07FD27}" dt="2024-10-24T09:51:00.953" v="249"/>
          <ac:inkMkLst>
            <pc:docMk/>
            <pc:sldMk cId="308193408" sldId="258"/>
            <ac:inkMk id="30" creationId="{B8036D1D-6F82-1A38-DDFF-7B8AE98E3253}"/>
          </ac:inkMkLst>
        </pc:inkChg>
        <pc:inkChg chg="add mod">
          <ac:chgData name="PIPAN MICHELE" userId="da00a2aa-4c64-4bcb-a497-1055e4cd2351" providerId="ADAL" clId="{FD9D77DE-C24D-C647-8EA7-476C4A07FD27}" dt="2024-10-24T09:51:00.953" v="249"/>
          <ac:inkMkLst>
            <pc:docMk/>
            <pc:sldMk cId="308193408" sldId="258"/>
            <ac:inkMk id="31" creationId="{1E5CFCE9-B55C-6779-F27C-E2707A9F646C}"/>
          </ac:inkMkLst>
        </pc:inkChg>
        <pc:inkChg chg="add mod">
          <ac:chgData name="PIPAN MICHELE" userId="da00a2aa-4c64-4bcb-a497-1055e4cd2351" providerId="ADAL" clId="{FD9D77DE-C24D-C647-8EA7-476C4A07FD27}" dt="2024-10-24T09:51:00.953" v="249"/>
          <ac:inkMkLst>
            <pc:docMk/>
            <pc:sldMk cId="308193408" sldId="258"/>
            <ac:inkMk id="32" creationId="{D871C553-DF46-23E8-2D6A-DE173DD6A827}"/>
          </ac:inkMkLst>
        </pc:inkChg>
        <pc:inkChg chg="add mod">
          <ac:chgData name="PIPAN MICHELE" userId="da00a2aa-4c64-4bcb-a497-1055e4cd2351" providerId="ADAL" clId="{FD9D77DE-C24D-C647-8EA7-476C4A07FD27}" dt="2024-10-24T09:51:00.953" v="249"/>
          <ac:inkMkLst>
            <pc:docMk/>
            <pc:sldMk cId="308193408" sldId="258"/>
            <ac:inkMk id="33" creationId="{B938C11A-AB98-101C-D0D0-9232963A13E3}"/>
          </ac:inkMkLst>
        </pc:inkChg>
        <pc:inkChg chg="add mod">
          <ac:chgData name="PIPAN MICHELE" userId="da00a2aa-4c64-4bcb-a497-1055e4cd2351" providerId="ADAL" clId="{FD9D77DE-C24D-C647-8EA7-476C4A07FD27}" dt="2024-10-24T09:51:00.953" v="249"/>
          <ac:inkMkLst>
            <pc:docMk/>
            <pc:sldMk cId="308193408" sldId="258"/>
            <ac:inkMk id="34" creationId="{2AE32831-45BA-CC92-B76D-2C978FC930F7}"/>
          </ac:inkMkLst>
        </pc:inkChg>
        <pc:inkChg chg="add mod">
          <ac:chgData name="PIPAN MICHELE" userId="da00a2aa-4c64-4bcb-a497-1055e4cd2351" providerId="ADAL" clId="{FD9D77DE-C24D-C647-8EA7-476C4A07FD27}" dt="2024-10-24T09:51:00.953" v="249"/>
          <ac:inkMkLst>
            <pc:docMk/>
            <pc:sldMk cId="308193408" sldId="258"/>
            <ac:inkMk id="35" creationId="{BF678575-6A21-E5C5-18E6-DEBF495C929E}"/>
          </ac:inkMkLst>
        </pc:inkChg>
        <pc:inkChg chg="add mod">
          <ac:chgData name="PIPAN MICHELE" userId="da00a2aa-4c64-4bcb-a497-1055e4cd2351" providerId="ADAL" clId="{FD9D77DE-C24D-C647-8EA7-476C4A07FD27}" dt="2024-10-24T09:49:43.738" v="210"/>
          <ac:inkMkLst>
            <pc:docMk/>
            <pc:sldMk cId="308193408" sldId="258"/>
            <ac:inkMk id="38" creationId="{BAB4DF93-6DBC-8D67-749F-8119344C5F5E}"/>
          </ac:inkMkLst>
        </pc:inkChg>
        <pc:inkChg chg="add mod">
          <ac:chgData name="PIPAN MICHELE" userId="da00a2aa-4c64-4bcb-a497-1055e4cd2351" providerId="ADAL" clId="{FD9D77DE-C24D-C647-8EA7-476C4A07FD27}" dt="2024-10-24T09:49:43.738" v="210"/>
          <ac:inkMkLst>
            <pc:docMk/>
            <pc:sldMk cId="308193408" sldId="258"/>
            <ac:inkMk id="39" creationId="{F8531E15-3B56-77AB-1797-D63A9CC89304}"/>
          </ac:inkMkLst>
        </pc:inkChg>
        <pc:inkChg chg="add mod">
          <ac:chgData name="PIPAN MICHELE" userId="da00a2aa-4c64-4bcb-a497-1055e4cd2351" providerId="ADAL" clId="{FD9D77DE-C24D-C647-8EA7-476C4A07FD27}" dt="2024-10-24T09:49:43.738" v="210"/>
          <ac:inkMkLst>
            <pc:docMk/>
            <pc:sldMk cId="308193408" sldId="258"/>
            <ac:inkMk id="42" creationId="{5258A428-3686-AAC9-D476-F1157E18C810}"/>
          </ac:inkMkLst>
        </pc:inkChg>
        <pc:inkChg chg="add mod">
          <ac:chgData name="PIPAN MICHELE" userId="da00a2aa-4c64-4bcb-a497-1055e4cd2351" providerId="ADAL" clId="{FD9D77DE-C24D-C647-8EA7-476C4A07FD27}" dt="2024-10-24T09:49:43.738" v="210"/>
          <ac:inkMkLst>
            <pc:docMk/>
            <pc:sldMk cId="308193408" sldId="258"/>
            <ac:inkMk id="43" creationId="{2C923F05-EE12-F7A4-2FA5-9F865E239D6D}"/>
          </ac:inkMkLst>
        </pc:inkChg>
        <pc:inkChg chg="add mod">
          <ac:chgData name="PIPAN MICHELE" userId="da00a2aa-4c64-4bcb-a497-1055e4cd2351" providerId="ADAL" clId="{FD9D77DE-C24D-C647-8EA7-476C4A07FD27}" dt="2024-10-24T09:49:43.738" v="210"/>
          <ac:inkMkLst>
            <pc:docMk/>
            <pc:sldMk cId="308193408" sldId="258"/>
            <ac:inkMk id="44" creationId="{CC9AF03D-F58F-9717-B445-0896E44D2505}"/>
          </ac:inkMkLst>
        </pc:inkChg>
        <pc:inkChg chg="add mod">
          <ac:chgData name="PIPAN MICHELE" userId="da00a2aa-4c64-4bcb-a497-1055e4cd2351" providerId="ADAL" clId="{FD9D77DE-C24D-C647-8EA7-476C4A07FD27}" dt="2024-10-24T09:49:43.738" v="210"/>
          <ac:inkMkLst>
            <pc:docMk/>
            <pc:sldMk cId="308193408" sldId="258"/>
            <ac:inkMk id="45" creationId="{4356A839-82B7-4B2E-75A1-9FE266FFF986}"/>
          </ac:inkMkLst>
        </pc:inkChg>
        <pc:inkChg chg="add mod">
          <ac:chgData name="PIPAN MICHELE" userId="da00a2aa-4c64-4bcb-a497-1055e4cd2351" providerId="ADAL" clId="{FD9D77DE-C24D-C647-8EA7-476C4A07FD27}" dt="2024-10-24T09:49:43.738" v="210"/>
          <ac:inkMkLst>
            <pc:docMk/>
            <pc:sldMk cId="308193408" sldId="258"/>
            <ac:inkMk id="46" creationId="{3974F0B6-0AB7-67E7-EDC2-71A897CE9F4D}"/>
          </ac:inkMkLst>
        </pc:inkChg>
        <pc:inkChg chg="add mod">
          <ac:chgData name="PIPAN MICHELE" userId="da00a2aa-4c64-4bcb-a497-1055e4cd2351" providerId="ADAL" clId="{FD9D77DE-C24D-C647-8EA7-476C4A07FD27}" dt="2024-10-24T09:49:43.738" v="210"/>
          <ac:inkMkLst>
            <pc:docMk/>
            <pc:sldMk cId="308193408" sldId="258"/>
            <ac:inkMk id="47" creationId="{202F7DE4-BB15-1313-1774-76E4342FD8B7}"/>
          </ac:inkMkLst>
        </pc:inkChg>
        <pc:inkChg chg="add mod">
          <ac:chgData name="PIPAN MICHELE" userId="da00a2aa-4c64-4bcb-a497-1055e4cd2351" providerId="ADAL" clId="{FD9D77DE-C24D-C647-8EA7-476C4A07FD27}" dt="2024-10-24T09:49:43.738" v="210"/>
          <ac:inkMkLst>
            <pc:docMk/>
            <pc:sldMk cId="308193408" sldId="258"/>
            <ac:inkMk id="48" creationId="{7D69E3FC-A3B3-4B86-2C79-D346190A808E}"/>
          </ac:inkMkLst>
        </pc:inkChg>
        <pc:inkChg chg="add mod">
          <ac:chgData name="PIPAN MICHELE" userId="da00a2aa-4c64-4bcb-a497-1055e4cd2351" providerId="ADAL" clId="{FD9D77DE-C24D-C647-8EA7-476C4A07FD27}" dt="2024-10-24T09:49:43.738" v="210"/>
          <ac:inkMkLst>
            <pc:docMk/>
            <pc:sldMk cId="308193408" sldId="258"/>
            <ac:inkMk id="53" creationId="{5B716E7E-9055-BB37-B412-A536BC4D3078}"/>
          </ac:inkMkLst>
        </pc:inkChg>
        <pc:inkChg chg="add mod">
          <ac:chgData name="PIPAN MICHELE" userId="da00a2aa-4c64-4bcb-a497-1055e4cd2351" providerId="ADAL" clId="{FD9D77DE-C24D-C647-8EA7-476C4A07FD27}" dt="2024-10-24T09:49:43.738" v="210"/>
          <ac:inkMkLst>
            <pc:docMk/>
            <pc:sldMk cId="308193408" sldId="258"/>
            <ac:inkMk id="54" creationId="{84EA5621-2BF3-8495-0A35-08AB0742216A}"/>
          </ac:inkMkLst>
        </pc:inkChg>
        <pc:inkChg chg="add mod">
          <ac:chgData name="PIPAN MICHELE" userId="da00a2aa-4c64-4bcb-a497-1055e4cd2351" providerId="ADAL" clId="{FD9D77DE-C24D-C647-8EA7-476C4A07FD27}" dt="2024-10-24T09:49:43.738" v="210"/>
          <ac:inkMkLst>
            <pc:docMk/>
            <pc:sldMk cId="308193408" sldId="258"/>
            <ac:inkMk id="55" creationId="{6C79C1EF-35B3-B1C6-AF68-3506EB795D45}"/>
          </ac:inkMkLst>
        </pc:inkChg>
        <pc:inkChg chg="add mod">
          <ac:chgData name="PIPAN MICHELE" userId="da00a2aa-4c64-4bcb-a497-1055e4cd2351" providerId="ADAL" clId="{FD9D77DE-C24D-C647-8EA7-476C4A07FD27}" dt="2024-10-24T09:49:43.738" v="210"/>
          <ac:inkMkLst>
            <pc:docMk/>
            <pc:sldMk cId="308193408" sldId="258"/>
            <ac:inkMk id="58" creationId="{3AAC2181-8AAB-DC5F-5D4F-31B81D838D8B}"/>
          </ac:inkMkLst>
        </pc:inkChg>
        <pc:inkChg chg="add mod">
          <ac:chgData name="PIPAN MICHELE" userId="da00a2aa-4c64-4bcb-a497-1055e4cd2351" providerId="ADAL" clId="{FD9D77DE-C24D-C647-8EA7-476C4A07FD27}" dt="2024-10-24T09:49:43.738" v="210"/>
          <ac:inkMkLst>
            <pc:docMk/>
            <pc:sldMk cId="308193408" sldId="258"/>
            <ac:inkMk id="59" creationId="{5D1D88DB-2A31-6D77-1F06-00B5ABD47EF7}"/>
          </ac:inkMkLst>
        </pc:inkChg>
        <pc:inkChg chg="add mod">
          <ac:chgData name="PIPAN MICHELE" userId="da00a2aa-4c64-4bcb-a497-1055e4cd2351" providerId="ADAL" clId="{FD9D77DE-C24D-C647-8EA7-476C4A07FD27}" dt="2024-10-24T09:49:43.738" v="210"/>
          <ac:inkMkLst>
            <pc:docMk/>
            <pc:sldMk cId="308193408" sldId="258"/>
            <ac:inkMk id="60" creationId="{66616459-2F9D-ABE5-58F0-D7CDEF444AF8}"/>
          </ac:inkMkLst>
        </pc:inkChg>
        <pc:inkChg chg="add mod">
          <ac:chgData name="PIPAN MICHELE" userId="da00a2aa-4c64-4bcb-a497-1055e4cd2351" providerId="ADAL" clId="{FD9D77DE-C24D-C647-8EA7-476C4A07FD27}" dt="2024-10-24T09:49:43.738" v="210"/>
          <ac:inkMkLst>
            <pc:docMk/>
            <pc:sldMk cId="308193408" sldId="258"/>
            <ac:inkMk id="61" creationId="{8E6EE8D7-DBFD-233A-AF3E-3800D4AD3376}"/>
          </ac:inkMkLst>
        </pc:inkChg>
        <pc:inkChg chg="add mod">
          <ac:chgData name="PIPAN MICHELE" userId="da00a2aa-4c64-4bcb-a497-1055e4cd2351" providerId="ADAL" clId="{FD9D77DE-C24D-C647-8EA7-476C4A07FD27}" dt="2024-10-24T09:49:43.738" v="210"/>
          <ac:inkMkLst>
            <pc:docMk/>
            <pc:sldMk cId="308193408" sldId="258"/>
            <ac:inkMk id="62" creationId="{EACC4178-6161-5042-25FF-45EA45B6664E}"/>
          </ac:inkMkLst>
        </pc:inkChg>
        <pc:inkChg chg="add mod">
          <ac:chgData name="PIPAN MICHELE" userId="da00a2aa-4c64-4bcb-a497-1055e4cd2351" providerId="ADAL" clId="{FD9D77DE-C24D-C647-8EA7-476C4A07FD27}" dt="2024-10-24T09:49:43.738" v="210"/>
          <ac:inkMkLst>
            <pc:docMk/>
            <pc:sldMk cId="308193408" sldId="258"/>
            <ac:inkMk id="65" creationId="{7AEBDD5D-22A9-CED3-6EC5-80CC43A867D0}"/>
          </ac:inkMkLst>
        </pc:inkChg>
        <pc:inkChg chg="add mod">
          <ac:chgData name="PIPAN MICHELE" userId="da00a2aa-4c64-4bcb-a497-1055e4cd2351" providerId="ADAL" clId="{FD9D77DE-C24D-C647-8EA7-476C4A07FD27}" dt="2024-10-24T09:49:38.199" v="205"/>
          <ac:inkMkLst>
            <pc:docMk/>
            <pc:sldMk cId="308193408" sldId="258"/>
            <ac:inkMk id="68" creationId="{BC290B0B-611C-D997-B815-79E74A0FC580}"/>
          </ac:inkMkLst>
        </pc:inkChg>
        <pc:inkChg chg="add mod">
          <ac:chgData name="PIPAN MICHELE" userId="da00a2aa-4c64-4bcb-a497-1055e4cd2351" providerId="ADAL" clId="{FD9D77DE-C24D-C647-8EA7-476C4A07FD27}" dt="2024-10-24T09:49:38.199" v="205"/>
          <ac:inkMkLst>
            <pc:docMk/>
            <pc:sldMk cId="308193408" sldId="258"/>
            <ac:inkMk id="69" creationId="{3C47D153-C742-E43D-EC3A-5993EE206AB8}"/>
          </ac:inkMkLst>
        </pc:inkChg>
        <pc:inkChg chg="add mod">
          <ac:chgData name="PIPAN MICHELE" userId="da00a2aa-4c64-4bcb-a497-1055e4cd2351" providerId="ADAL" clId="{FD9D77DE-C24D-C647-8EA7-476C4A07FD27}" dt="2024-10-24T09:49:38.199" v="205"/>
          <ac:inkMkLst>
            <pc:docMk/>
            <pc:sldMk cId="308193408" sldId="258"/>
            <ac:inkMk id="72" creationId="{AB78AAEE-8897-15FC-4FD2-2C395DAB94AF}"/>
          </ac:inkMkLst>
        </pc:inkChg>
        <pc:inkChg chg="add mod">
          <ac:chgData name="PIPAN MICHELE" userId="da00a2aa-4c64-4bcb-a497-1055e4cd2351" providerId="ADAL" clId="{FD9D77DE-C24D-C647-8EA7-476C4A07FD27}" dt="2024-10-24T09:49:38.199" v="205"/>
          <ac:inkMkLst>
            <pc:docMk/>
            <pc:sldMk cId="308193408" sldId="258"/>
            <ac:inkMk id="73" creationId="{03F6C705-9058-B0C1-239E-218C66357143}"/>
          </ac:inkMkLst>
        </pc:inkChg>
        <pc:inkChg chg="add mod">
          <ac:chgData name="PIPAN MICHELE" userId="da00a2aa-4c64-4bcb-a497-1055e4cd2351" providerId="ADAL" clId="{FD9D77DE-C24D-C647-8EA7-476C4A07FD27}" dt="2024-10-24T09:49:38.199" v="205"/>
          <ac:inkMkLst>
            <pc:docMk/>
            <pc:sldMk cId="308193408" sldId="258"/>
            <ac:inkMk id="76" creationId="{E7C772F8-2C06-F7A0-8A2C-F5AEE7CC8580}"/>
          </ac:inkMkLst>
        </pc:inkChg>
        <pc:inkChg chg="add mod">
          <ac:chgData name="PIPAN MICHELE" userId="da00a2aa-4c64-4bcb-a497-1055e4cd2351" providerId="ADAL" clId="{FD9D77DE-C24D-C647-8EA7-476C4A07FD27}" dt="2024-10-24T09:49:43.738" v="210"/>
          <ac:inkMkLst>
            <pc:docMk/>
            <pc:sldMk cId="308193408" sldId="258"/>
            <ac:inkMk id="79" creationId="{7A430D57-A82C-29C6-B571-842D6ACFEBC7}"/>
          </ac:inkMkLst>
        </pc:inkChg>
        <pc:inkChg chg="add mod">
          <ac:chgData name="PIPAN MICHELE" userId="da00a2aa-4c64-4bcb-a497-1055e4cd2351" providerId="ADAL" clId="{FD9D77DE-C24D-C647-8EA7-476C4A07FD27}" dt="2024-10-24T09:49:43.738" v="210"/>
          <ac:inkMkLst>
            <pc:docMk/>
            <pc:sldMk cId="308193408" sldId="258"/>
            <ac:inkMk id="80" creationId="{4C5C2707-5A3E-F4D6-FCD2-D0520AD51E23}"/>
          </ac:inkMkLst>
        </pc:inkChg>
        <pc:inkChg chg="add mod">
          <ac:chgData name="PIPAN MICHELE" userId="da00a2aa-4c64-4bcb-a497-1055e4cd2351" providerId="ADAL" clId="{FD9D77DE-C24D-C647-8EA7-476C4A07FD27}" dt="2024-10-24T09:49:43.738" v="210"/>
          <ac:inkMkLst>
            <pc:docMk/>
            <pc:sldMk cId="308193408" sldId="258"/>
            <ac:inkMk id="81" creationId="{A8299777-9ADE-338A-6D87-836683450E77}"/>
          </ac:inkMkLst>
        </pc:inkChg>
        <pc:inkChg chg="add mod">
          <ac:chgData name="PIPAN MICHELE" userId="da00a2aa-4c64-4bcb-a497-1055e4cd2351" providerId="ADAL" clId="{FD9D77DE-C24D-C647-8EA7-476C4A07FD27}" dt="2024-10-24T09:49:43.738" v="210"/>
          <ac:inkMkLst>
            <pc:docMk/>
            <pc:sldMk cId="308193408" sldId="258"/>
            <ac:inkMk id="82" creationId="{8EA1B55E-D4B5-DEB3-BB0F-4F2B68D2F1DF}"/>
          </ac:inkMkLst>
        </pc:inkChg>
        <pc:inkChg chg="add">
          <ac:chgData name="PIPAN MICHELE" userId="da00a2aa-4c64-4bcb-a497-1055e4cd2351" providerId="ADAL" clId="{FD9D77DE-C24D-C647-8EA7-476C4A07FD27}" dt="2024-10-24T09:50:24.411" v="211" actId="9405"/>
          <ac:inkMkLst>
            <pc:docMk/>
            <pc:sldMk cId="308193408" sldId="258"/>
            <ac:inkMk id="85" creationId="{ECB18862-D3D8-0931-78EE-AC94A697AB86}"/>
          </ac:inkMkLst>
        </pc:inkChg>
        <pc:inkChg chg="add">
          <ac:chgData name="PIPAN MICHELE" userId="da00a2aa-4c64-4bcb-a497-1055e4cd2351" providerId="ADAL" clId="{FD9D77DE-C24D-C647-8EA7-476C4A07FD27}" dt="2024-10-24T09:50:29.208" v="212" actId="9405"/>
          <ac:inkMkLst>
            <pc:docMk/>
            <pc:sldMk cId="308193408" sldId="258"/>
            <ac:inkMk id="86" creationId="{15C0C16B-3CA9-AF92-E4ED-C8631FE5DC20}"/>
          </ac:inkMkLst>
        </pc:inkChg>
        <pc:inkChg chg="add mod">
          <ac:chgData name="PIPAN MICHELE" userId="da00a2aa-4c64-4bcb-a497-1055e4cd2351" providerId="ADAL" clId="{FD9D77DE-C24D-C647-8EA7-476C4A07FD27}" dt="2024-10-24T09:51:00.953" v="249"/>
          <ac:inkMkLst>
            <pc:docMk/>
            <pc:sldMk cId="308193408" sldId="258"/>
            <ac:inkMk id="87" creationId="{A2B602DE-EF79-88AC-D2EB-BD5707EE472A}"/>
          </ac:inkMkLst>
        </pc:inkChg>
        <pc:inkChg chg="add mod">
          <ac:chgData name="PIPAN MICHELE" userId="da00a2aa-4c64-4bcb-a497-1055e4cd2351" providerId="ADAL" clId="{FD9D77DE-C24D-C647-8EA7-476C4A07FD27}" dt="2024-10-24T09:51:00.953" v="249"/>
          <ac:inkMkLst>
            <pc:docMk/>
            <pc:sldMk cId="308193408" sldId="258"/>
            <ac:inkMk id="88" creationId="{7A2124B6-E145-0A37-030E-D86C840B48DC}"/>
          </ac:inkMkLst>
        </pc:inkChg>
        <pc:inkChg chg="add mod">
          <ac:chgData name="PIPAN MICHELE" userId="da00a2aa-4c64-4bcb-a497-1055e4cd2351" providerId="ADAL" clId="{FD9D77DE-C24D-C647-8EA7-476C4A07FD27}" dt="2024-10-24T09:51:00.953" v="249"/>
          <ac:inkMkLst>
            <pc:docMk/>
            <pc:sldMk cId="308193408" sldId="258"/>
            <ac:inkMk id="89" creationId="{D8DF140E-BE5D-FAEA-5742-346916716532}"/>
          </ac:inkMkLst>
        </pc:inkChg>
        <pc:inkChg chg="add mod">
          <ac:chgData name="PIPAN MICHELE" userId="da00a2aa-4c64-4bcb-a497-1055e4cd2351" providerId="ADAL" clId="{FD9D77DE-C24D-C647-8EA7-476C4A07FD27}" dt="2024-10-24T09:51:00.953" v="249"/>
          <ac:inkMkLst>
            <pc:docMk/>
            <pc:sldMk cId="308193408" sldId="258"/>
            <ac:inkMk id="90" creationId="{AEDC17E8-1594-E5EB-DFE0-DE29D636D032}"/>
          </ac:inkMkLst>
        </pc:inkChg>
        <pc:inkChg chg="add mod">
          <ac:chgData name="PIPAN MICHELE" userId="da00a2aa-4c64-4bcb-a497-1055e4cd2351" providerId="ADAL" clId="{FD9D77DE-C24D-C647-8EA7-476C4A07FD27}" dt="2024-10-24T09:51:00.953" v="249"/>
          <ac:inkMkLst>
            <pc:docMk/>
            <pc:sldMk cId="308193408" sldId="258"/>
            <ac:inkMk id="91" creationId="{290CFC00-AC5B-0E81-FC03-2F1BDB9870AB}"/>
          </ac:inkMkLst>
        </pc:inkChg>
        <pc:inkChg chg="add mod">
          <ac:chgData name="PIPAN MICHELE" userId="da00a2aa-4c64-4bcb-a497-1055e4cd2351" providerId="ADAL" clId="{FD9D77DE-C24D-C647-8EA7-476C4A07FD27}" dt="2024-10-24T09:51:00.953" v="249"/>
          <ac:inkMkLst>
            <pc:docMk/>
            <pc:sldMk cId="308193408" sldId="258"/>
            <ac:inkMk id="92" creationId="{68B7F406-C498-402D-1401-73C7664ABDBD}"/>
          </ac:inkMkLst>
        </pc:inkChg>
        <pc:inkChg chg="add mod">
          <ac:chgData name="PIPAN MICHELE" userId="da00a2aa-4c64-4bcb-a497-1055e4cd2351" providerId="ADAL" clId="{FD9D77DE-C24D-C647-8EA7-476C4A07FD27}" dt="2024-10-24T09:51:00.953" v="249"/>
          <ac:inkMkLst>
            <pc:docMk/>
            <pc:sldMk cId="308193408" sldId="258"/>
            <ac:inkMk id="93" creationId="{5F4D0E79-7272-6F61-3AF5-CF722C80D601}"/>
          </ac:inkMkLst>
        </pc:inkChg>
        <pc:inkChg chg="add mod">
          <ac:chgData name="PIPAN MICHELE" userId="da00a2aa-4c64-4bcb-a497-1055e4cd2351" providerId="ADAL" clId="{FD9D77DE-C24D-C647-8EA7-476C4A07FD27}" dt="2024-10-24T09:51:00.953" v="249"/>
          <ac:inkMkLst>
            <pc:docMk/>
            <pc:sldMk cId="308193408" sldId="258"/>
            <ac:inkMk id="96" creationId="{8EE93F98-AA0C-7EAE-B3ED-157D38635256}"/>
          </ac:inkMkLst>
        </pc:inkChg>
        <pc:inkChg chg="add mod">
          <ac:chgData name="PIPAN MICHELE" userId="da00a2aa-4c64-4bcb-a497-1055e4cd2351" providerId="ADAL" clId="{FD9D77DE-C24D-C647-8EA7-476C4A07FD27}" dt="2024-10-24T09:51:00.953" v="249"/>
          <ac:inkMkLst>
            <pc:docMk/>
            <pc:sldMk cId="308193408" sldId="258"/>
            <ac:inkMk id="97" creationId="{E615713E-0F6F-CF5F-BB5C-57F29E04233B}"/>
          </ac:inkMkLst>
        </pc:inkChg>
        <pc:inkChg chg="add mod">
          <ac:chgData name="PIPAN MICHELE" userId="da00a2aa-4c64-4bcb-a497-1055e4cd2351" providerId="ADAL" clId="{FD9D77DE-C24D-C647-8EA7-476C4A07FD27}" dt="2024-10-24T09:51:00.953" v="249"/>
          <ac:inkMkLst>
            <pc:docMk/>
            <pc:sldMk cId="308193408" sldId="258"/>
            <ac:inkMk id="98" creationId="{7A08802A-121D-278F-E307-CBCC392DF00D}"/>
          </ac:inkMkLst>
        </pc:inkChg>
        <pc:inkChg chg="add mod">
          <ac:chgData name="PIPAN MICHELE" userId="da00a2aa-4c64-4bcb-a497-1055e4cd2351" providerId="ADAL" clId="{FD9D77DE-C24D-C647-8EA7-476C4A07FD27}" dt="2024-10-24T09:51:00.953" v="249"/>
          <ac:inkMkLst>
            <pc:docMk/>
            <pc:sldMk cId="308193408" sldId="258"/>
            <ac:inkMk id="99" creationId="{2D42255E-480C-3816-F0D3-9C8918DDD2AD}"/>
          </ac:inkMkLst>
        </pc:inkChg>
        <pc:inkChg chg="add mod">
          <ac:chgData name="PIPAN MICHELE" userId="da00a2aa-4c64-4bcb-a497-1055e4cd2351" providerId="ADAL" clId="{FD9D77DE-C24D-C647-8EA7-476C4A07FD27}" dt="2024-10-24T09:51:00.953" v="249"/>
          <ac:inkMkLst>
            <pc:docMk/>
            <pc:sldMk cId="308193408" sldId="258"/>
            <ac:inkMk id="100" creationId="{08810724-5DDB-7951-CBD6-43F012D826C2}"/>
          </ac:inkMkLst>
        </pc:inkChg>
        <pc:inkChg chg="add mod">
          <ac:chgData name="PIPAN MICHELE" userId="da00a2aa-4c64-4bcb-a497-1055e4cd2351" providerId="ADAL" clId="{FD9D77DE-C24D-C647-8EA7-476C4A07FD27}" dt="2024-10-24T09:51:00.953" v="249"/>
          <ac:inkMkLst>
            <pc:docMk/>
            <pc:sldMk cId="308193408" sldId="258"/>
            <ac:inkMk id="101" creationId="{666D5458-17D0-36C0-B651-87544571A7C9}"/>
          </ac:inkMkLst>
        </pc:inkChg>
        <pc:inkChg chg="add mod">
          <ac:chgData name="PIPAN MICHELE" userId="da00a2aa-4c64-4bcb-a497-1055e4cd2351" providerId="ADAL" clId="{FD9D77DE-C24D-C647-8EA7-476C4A07FD27}" dt="2024-10-24T09:51:00.953" v="249"/>
          <ac:inkMkLst>
            <pc:docMk/>
            <pc:sldMk cId="308193408" sldId="258"/>
            <ac:inkMk id="102" creationId="{8C2DEE73-232D-1080-ADFA-28A4ED1F5F06}"/>
          </ac:inkMkLst>
        </pc:inkChg>
        <pc:inkChg chg="add mod">
          <ac:chgData name="PIPAN MICHELE" userId="da00a2aa-4c64-4bcb-a497-1055e4cd2351" providerId="ADAL" clId="{FD9D77DE-C24D-C647-8EA7-476C4A07FD27}" dt="2024-10-24T09:51:00.953" v="249"/>
          <ac:inkMkLst>
            <pc:docMk/>
            <pc:sldMk cId="308193408" sldId="258"/>
            <ac:inkMk id="105" creationId="{EBDA2CBE-602C-D409-8F24-F5E9B20BF058}"/>
          </ac:inkMkLst>
        </pc:inkChg>
        <pc:inkChg chg="add mod">
          <ac:chgData name="PIPAN MICHELE" userId="da00a2aa-4c64-4bcb-a497-1055e4cd2351" providerId="ADAL" clId="{FD9D77DE-C24D-C647-8EA7-476C4A07FD27}" dt="2024-10-24T09:51:00.953" v="249"/>
          <ac:inkMkLst>
            <pc:docMk/>
            <pc:sldMk cId="308193408" sldId="258"/>
            <ac:inkMk id="106" creationId="{4DA1FD83-CFD7-CA6B-7605-DB577BC49607}"/>
          </ac:inkMkLst>
        </pc:inkChg>
        <pc:inkChg chg="add mod">
          <ac:chgData name="PIPAN MICHELE" userId="da00a2aa-4c64-4bcb-a497-1055e4cd2351" providerId="ADAL" clId="{FD9D77DE-C24D-C647-8EA7-476C4A07FD27}" dt="2024-10-24T09:51:00.953" v="249"/>
          <ac:inkMkLst>
            <pc:docMk/>
            <pc:sldMk cId="308193408" sldId="258"/>
            <ac:inkMk id="107" creationId="{8A012142-B555-F766-5E1B-FDBCFCE88392}"/>
          </ac:inkMkLst>
        </pc:inkChg>
        <pc:inkChg chg="add mod">
          <ac:chgData name="PIPAN MICHELE" userId="da00a2aa-4c64-4bcb-a497-1055e4cd2351" providerId="ADAL" clId="{FD9D77DE-C24D-C647-8EA7-476C4A07FD27}" dt="2024-10-24T09:51:00.953" v="249"/>
          <ac:inkMkLst>
            <pc:docMk/>
            <pc:sldMk cId="308193408" sldId="258"/>
            <ac:inkMk id="108" creationId="{52E39964-09E6-8A2B-FA4C-63CFF072CA46}"/>
          </ac:inkMkLst>
        </pc:inkChg>
        <pc:inkChg chg="add mod">
          <ac:chgData name="PIPAN MICHELE" userId="da00a2aa-4c64-4bcb-a497-1055e4cd2351" providerId="ADAL" clId="{FD9D77DE-C24D-C647-8EA7-476C4A07FD27}" dt="2024-10-24T09:51:00.953" v="249"/>
          <ac:inkMkLst>
            <pc:docMk/>
            <pc:sldMk cId="308193408" sldId="258"/>
            <ac:inkMk id="109" creationId="{6C0107EE-88CA-90FA-96F4-1252743DC5AC}"/>
          </ac:inkMkLst>
        </pc:inkChg>
        <pc:inkChg chg="add mod">
          <ac:chgData name="PIPAN MICHELE" userId="da00a2aa-4c64-4bcb-a497-1055e4cd2351" providerId="ADAL" clId="{FD9D77DE-C24D-C647-8EA7-476C4A07FD27}" dt="2024-10-24T09:51:00.953" v="249"/>
          <ac:inkMkLst>
            <pc:docMk/>
            <pc:sldMk cId="308193408" sldId="258"/>
            <ac:inkMk id="110" creationId="{9F4B8C22-59CB-5CA6-2F01-B6978D364361}"/>
          </ac:inkMkLst>
        </pc:inkChg>
        <pc:inkChg chg="add mod">
          <ac:chgData name="PIPAN MICHELE" userId="da00a2aa-4c64-4bcb-a497-1055e4cd2351" providerId="ADAL" clId="{FD9D77DE-C24D-C647-8EA7-476C4A07FD27}" dt="2024-10-24T09:51:00.953" v="249"/>
          <ac:inkMkLst>
            <pc:docMk/>
            <pc:sldMk cId="308193408" sldId="258"/>
            <ac:inkMk id="111" creationId="{8C1836F2-4BED-431A-1137-7EC028CAA4B3}"/>
          </ac:inkMkLst>
        </pc:inkChg>
        <pc:inkChg chg="add mod">
          <ac:chgData name="PIPAN MICHELE" userId="da00a2aa-4c64-4bcb-a497-1055e4cd2351" providerId="ADAL" clId="{FD9D77DE-C24D-C647-8EA7-476C4A07FD27}" dt="2024-10-24T09:51:00.953" v="249"/>
          <ac:inkMkLst>
            <pc:docMk/>
            <pc:sldMk cId="308193408" sldId="258"/>
            <ac:inkMk id="112" creationId="{A9BCCF1C-688B-5B23-9EE1-7B855C875076}"/>
          </ac:inkMkLst>
        </pc:inkChg>
        <pc:inkChg chg="add mod">
          <ac:chgData name="PIPAN MICHELE" userId="da00a2aa-4c64-4bcb-a497-1055e4cd2351" providerId="ADAL" clId="{FD9D77DE-C24D-C647-8EA7-476C4A07FD27}" dt="2024-10-24T09:51:00.953" v="249"/>
          <ac:inkMkLst>
            <pc:docMk/>
            <pc:sldMk cId="308193408" sldId="258"/>
            <ac:inkMk id="113" creationId="{D0407CB5-42FC-6D13-98A7-D323EC482678}"/>
          </ac:inkMkLst>
        </pc:inkChg>
        <pc:inkChg chg="add mod">
          <ac:chgData name="PIPAN MICHELE" userId="da00a2aa-4c64-4bcb-a497-1055e4cd2351" providerId="ADAL" clId="{FD9D77DE-C24D-C647-8EA7-476C4A07FD27}" dt="2024-10-24T09:51:00.953" v="249"/>
          <ac:inkMkLst>
            <pc:docMk/>
            <pc:sldMk cId="308193408" sldId="258"/>
            <ac:inkMk id="114" creationId="{A2A09F99-8FA2-1147-9183-C06634735A59}"/>
          </ac:inkMkLst>
        </pc:inkChg>
        <pc:inkChg chg="add mod">
          <ac:chgData name="PIPAN MICHELE" userId="da00a2aa-4c64-4bcb-a497-1055e4cd2351" providerId="ADAL" clId="{FD9D77DE-C24D-C647-8EA7-476C4A07FD27}" dt="2024-10-24T09:51:00.953" v="249"/>
          <ac:inkMkLst>
            <pc:docMk/>
            <pc:sldMk cId="308193408" sldId="258"/>
            <ac:inkMk id="115" creationId="{C41556AB-944D-9165-EF6A-F48C9BE3B1AD}"/>
          </ac:inkMkLst>
        </pc:inkChg>
        <pc:inkChg chg="add mod">
          <ac:chgData name="PIPAN MICHELE" userId="da00a2aa-4c64-4bcb-a497-1055e4cd2351" providerId="ADAL" clId="{FD9D77DE-C24D-C647-8EA7-476C4A07FD27}" dt="2024-10-24T09:51:00.953" v="249"/>
          <ac:inkMkLst>
            <pc:docMk/>
            <pc:sldMk cId="308193408" sldId="258"/>
            <ac:inkMk id="116" creationId="{007E8016-5D20-FD00-21CC-DB93CDF926F1}"/>
          </ac:inkMkLst>
        </pc:inkChg>
        <pc:inkChg chg="add mod">
          <ac:chgData name="PIPAN MICHELE" userId="da00a2aa-4c64-4bcb-a497-1055e4cd2351" providerId="ADAL" clId="{FD9D77DE-C24D-C647-8EA7-476C4A07FD27}" dt="2024-10-24T09:51:00.953" v="249"/>
          <ac:inkMkLst>
            <pc:docMk/>
            <pc:sldMk cId="308193408" sldId="258"/>
            <ac:inkMk id="117" creationId="{CFE30D63-6575-CAEE-F903-9B559A251F50}"/>
          </ac:inkMkLst>
        </pc:inkChg>
        <pc:inkChg chg="add mod">
          <ac:chgData name="PIPAN MICHELE" userId="da00a2aa-4c64-4bcb-a497-1055e4cd2351" providerId="ADAL" clId="{FD9D77DE-C24D-C647-8EA7-476C4A07FD27}" dt="2024-10-24T09:51:00.953" v="249"/>
          <ac:inkMkLst>
            <pc:docMk/>
            <pc:sldMk cId="308193408" sldId="258"/>
            <ac:inkMk id="118" creationId="{F936FE7A-DDB2-A0B7-48D2-616294F32C9B}"/>
          </ac:inkMkLst>
        </pc:inkChg>
        <pc:inkChg chg="add mod">
          <ac:chgData name="PIPAN MICHELE" userId="da00a2aa-4c64-4bcb-a497-1055e4cd2351" providerId="ADAL" clId="{FD9D77DE-C24D-C647-8EA7-476C4A07FD27}" dt="2024-10-24T09:51:00.953" v="249"/>
          <ac:inkMkLst>
            <pc:docMk/>
            <pc:sldMk cId="308193408" sldId="258"/>
            <ac:inkMk id="119" creationId="{B008551C-CFDA-93AD-D53D-98E4A6E892AB}"/>
          </ac:inkMkLst>
        </pc:inkChg>
        <pc:inkChg chg="add mod">
          <ac:chgData name="PIPAN MICHELE" userId="da00a2aa-4c64-4bcb-a497-1055e4cd2351" providerId="ADAL" clId="{FD9D77DE-C24D-C647-8EA7-476C4A07FD27}" dt="2024-10-24T09:51:00.953" v="249"/>
          <ac:inkMkLst>
            <pc:docMk/>
            <pc:sldMk cId="308193408" sldId="258"/>
            <ac:inkMk id="120" creationId="{68E18CF8-99EB-B25D-308B-F34FD43A7E27}"/>
          </ac:inkMkLst>
        </pc:inkChg>
        <pc:inkChg chg="add mod">
          <ac:chgData name="PIPAN MICHELE" userId="da00a2aa-4c64-4bcb-a497-1055e4cd2351" providerId="ADAL" clId="{FD9D77DE-C24D-C647-8EA7-476C4A07FD27}" dt="2024-10-24T09:51:00.953" v="249"/>
          <ac:inkMkLst>
            <pc:docMk/>
            <pc:sldMk cId="308193408" sldId="258"/>
            <ac:inkMk id="121" creationId="{E82DAB66-C169-C6FE-2EE0-9A2252BA2038}"/>
          </ac:inkMkLst>
        </pc:inkChg>
        <pc:inkChg chg="add mod">
          <ac:chgData name="PIPAN MICHELE" userId="da00a2aa-4c64-4bcb-a497-1055e4cd2351" providerId="ADAL" clId="{FD9D77DE-C24D-C647-8EA7-476C4A07FD27}" dt="2024-10-24T09:51:00.953" v="249"/>
          <ac:inkMkLst>
            <pc:docMk/>
            <pc:sldMk cId="308193408" sldId="258"/>
            <ac:inkMk id="122" creationId="{5ED4CA12-F413-5120-3F78-E2246F6A5D1D}"/>
          </ac:inkMkLst>
        </pc:inkChg>
        <pc:inkChg chg="add mod">
          <ac:chgData name="PIPAN MICHELE" userId="da00a2aa-4c64-4bcb-a497-1055e4cd2351" providerId="ADAL" clId="{FD9D77DE-C24D-C647-8EA7-476C4A07FD27}" dt="2024-10-24T09:51:00.953" v="249"/>
          <ac:inkMkLst>
            <pc:docMk/>
            <pc:sldMk cId="308193408" sldId="258"/>
            <ac:inkMk id="123" creationId="{DBC12825-8F06-2062-29BD-D0286F42935F}"/>
          </ac:inkMkLst>
        </pc:inkChg>
        <pc:inkChg chg="add mod">
          <ac:chgData name="PIPAN MICHELE" userId="da00a2aa-4c64-4bcb-a497-1055e4cd2351" providerId="ADAL" clId="{FD9D77DE-C24D-C647-8EA7-476C4A07FD27}" dt="2024-10-24T09:51:00.953" v="249"/>
          <ac:inkMkLst>
            <pc:docMk/>
            <pc:sldMk cId="308193408" sldId="258"/>
            <ac:inkMk id="124" creationId="{0F7DCC8F-8FF5-E55E-703E-791543049EDB}"/>
          </ac:inkMkLst>
        </pc:inkChg>
      </pc:sldChg>
      <pc:sldChg chg="addSp delSp modSp add mod">
        <pc:chgData name="PIPAN MICHELE" userId="da00a2aa-4c64-4bcb-a497-1055e4cd2351" providerId="ADAL" clId="{FD9D77DE-C24D-C647-8EA7-476C4A07FD27}" dt="2024-10-24T09:55:00.385" v="372"/>
        <pc:sldMkLst>
          <pc:docMk/>
          <pc:sldMk cId="1896937231" sldId="264"/>
        </pc:sldMkLst>
        <pc:grpChg chg="del mod">
          <ac:chgData name="PIPAN MICHELE" userId="da00a2aa-4c64-4bcb-a497-1055e4cd2351" providerId="ADAL" clId="{FD9D77DE-C24D-C647-8EA7-476C4A07FD27}" dt="2024-10-24T09:51:08.446" v="254"/>
          <ac:grpSpMkLst>
            <pc:docMk/>
            <pc:sldMk cId="1896937231" sldId="264"/>
            <ac:grpSpMk id="6" creationId="{564DE8C9-E394-5B91-9A1A-71658AB1048A}"/>
          </ac:grpSpMkLst>
        </pc:grpChg>
        <pc:grpChg chg="mod">
          <ac:chgData name="PIPAN MICHELE" userId="da00a2aa-4c64-4bcb-a497-1055e4cd2351" providerId="ADAL" clId="{FD9D77DE-C24D-C647-8EA7-476C4A07FD27}" dt="2024-10-24T09:51:08.446" v="254"/>
          <ac:grpSpMkLst>
            <pc:docMk/>
            <pc:sldMk cId="1896937231" sldId="264"/>
            <ac:grpSpMk id="7" creationId="{21F858C6-066D-7CCE-4433-978CB3B21573}"/>
          </ac:grpSpMkLst>
        </pc:grpChg>
        <pc:grpChg chg="del mod">
          <ac:chgData name="PIPAN MICHELE" userId="da00a2aa-4c64-4bcb-a497-1055e4cd2351" providerId="ADAL" clId="{FD9D77DE-C24D-C647-8EA7-476C4A07FD27}" dt="2024-10-24T09:51:08.446" v="254"/>
          <ac:grpSpMkLst>
            <pc:docMk/>
            <pc:sldMk cId="1896937231" sldId="264"/>
            <ac:grpSpMk id="8" creationId="{60626DAD-3AFB-DE6B-3425-DAC968B5E5FD}"/>
          </ac:grpSpMkLst>
        </pc:grpChg>
        <pc:grpChg chg="mod">
          <ac:chgData name="PIPAN MICHELE" userId="da00a2aa-4c64-4bcb-a497-1055e4cd2351" providerId="ADAL" clId="{FD9D77DE-C24D-C647-8EA7-476C4A07FD27}" dt="2024-10-24T09:51:08.446" v="254"/>
          <ac:grpSpMkLst>
            <pc:docMk/>
            <pc:sldMk cId="1896937231" sldId="264"/>
            <ac:grpSpMk id="9" creationId="{ED2BEC31-855F-AE0A-3DA0-136EE0D71F11}"/>
          </ac:grpSpMkLst>
        </pc:grpChg>
        <pc:grpChg chg="del mod">
          <ac:chgData name="PIPAN MICHELE" userId="da00a2aa-4c64-4bcb-a497-1055e4cd2351" providerId="ADAL" clId="{FD9D77DE-C24D-C647-8EA7-476C4A07FD27}" dt="2024-10-24T09:51:30.700" v="269"/>
          <ac:grpSpMkLst>
            <pc:docMk/>
            <pc:sldMk cId="1896937231" sldId="264"/>
            <ac:grpSpMk id="24" creationId="{D6BC0FA6-DA36-D3BD-D674-4FB60CF71BDC}"/>
          </ac:grpSpMkLst>
        </pc:grpChg>
        <pc:grpChg chg="del mod">
          <ac:chgData name="PIPAN MICHELE" userId="da00a2aa-4c64-4bcb-a497-1055e4cd2351" providerId="ADAL" clId="{FD9D77DE-C24D-C647-8EA7-476C4A07FD27}" dt="2024-10-24T09:51:38.621" v="284"/>
          <ac:grpSpMkLst>
            <pc:docMk/>
            <pc:sldMk cId="1896937231" sldId="264"/>
            <ac:grpSpMk id="25" creationId="{4DF53D7D-1C7E-431A-1D18-6E028DE6D66E}"/>
          </ac:grpSpMkLst>
        </pc:grpChg>
        <pc:grpChg chg="del mod">
          <ac:chgData name="PIPAN MICHELE" userId="da00a2aa-4c64-4bcb-a497-1055e4cd2351" providerId="ADAL" clId="{FD9D77DE-C24D-C647-8EA7-476C4A07FD27}" dt="2024-10-24T09:51:38.621" v="284"/>
          <ac:grpSpMkLst>
            <pc:docMk/>
            <pc:sldMk cId="1896937231" sldId="264"/>
            <ac:grpSpMk id="40" creationId="{835C95FC-B953-772E-A68E-FEE14213C507}"/>
          </ac:grpSpMkLst>
        </pc:grpChg>
        <pc:grpChg chg="del mod">
          <ac:chgData name="PIPAN MICHELE" userId="da00a2aa-4c64-4bcb-a497-1055e4cd2351" providerId="ADAL" clId="{FD9D77DE-C24D-C647-8EA7-476C4A07FD27}" dt="2024-10-24T09:51:38.621" v="284"/>
          <ac:grpSpMkLst>
            <pc:docMk/>
            <pc:sldMk cId="1896937231" sldId="264"/>
            <ac:grpSpMk id="41" creationId="{2671E9F0-CCBF-09FA-1334-DDEE4111A2B1}"/>
          </ac:grpSpMkLst>
        </pc:grpChg>
        <pc:grpChg chg="del mod">
          <ac:chgData name="PIPAN MICHELE" userId="da00a2aa-4c64-4bcb-a497-1055e4cd2351" providerId="ADAL" clId="{FD9D77DE-C24D-C647-8EA7-476C4A07FD27}" dt="2024-10-24T09:51:38.621" v="284"/>
          <ac:grpSpMkLst>
            <pc:docMk/>
            <pc:sldMk cId="1896937231" sldId="264"/>
            <ac:grpSpMk id="42" creationId="{1936126D-26EF-A423-447F-7661280EDF61}"/>
          </ac:grpSpMkLst>
        </pc:grpChg>
        <pc:grpChg chg="mod">
          <ac:chgData name="PIPAN MICHELE" userId="da00a2aa-4c64-4bcb-a497-1055e4cd2351" providerId="ADAL" clId="{FD9D77DE-C24D-C647-8EA7-476C4A07FD27}" dt="2024-10-24T09:51:38.621" v="284"/>
          <ac:grpSpMkLst>
            <pc:docMk/>
            <pc:sldMk cId="1896937231" sldId="264"/>
            <ac:grpSpMk id="43" creationId="{625A0E3A-5A66-B447-49B8-2975163DB09C}"/>
          </ac:grpSpMkLst>
        </pc:grpChg>
        <pc:grpChg chg="del mod">
          <ac:chgData name="PIPAN MICHELE" userId="da00a2aa-4c64-4bcb-a497-1055e4cd2351" providerId="ADAL" clId="{FD9D77DE-C24D-C647-8EA7-476C4A07FD27}" dt="2024-10-24T09:54:34.484" v="354"/>
          <ac:grpSpMkLst>
            <pc:docMk/>
            <pc:sldMk cId="1896937231" sldId="264"/>
            <ac:grpSpMk id="58" creationId="{8DC0ADB1-5B81-991B-64BB-82AF4BDAC387}"/>
          </ac:grpSpMkLst>
        </pc:grpChg>
        <pc:grpChg chg="mod">
          <ac:chgData name="PIPAN MICHELE" userId="da00a2aa-4c64-4bcb-a497-1055e4cd2351" providerId="ADAL" clId="{FD9D77DE-C24D-C647-8EA7-476C4A07FD27}" dt="2024-10-24T09:54:34.484" v="354"/>
          <ac:grpSpMkLst>
            <pc:docMk/>
            <pc:sldMk cId="1896937231" sldId="264"/>
            <ac:grpSpMk id="59" creationId="{0AE3B5A4-34A8-2F53-FBF3-CCA48B362E0A}"/>
          </ac:grpSpMkLst>
        </pc:grpChg>
        <pc:grpChg chg="del mod">
          <ac:chgData name="PIPAN MICHELE" userId="da00a2aa-4c64-4bcb-a497-1055e4cd2351" providerId="ADAL" clId="{FD9D77DE-C24D-C647-8EA7-476C4A07FD27}" dt="2024-10-24T09:55:00.385" v="372"/>
          <ac:grpSpMkLst>
            <pc:docMk/>
            <pc:sldMk cId="1896937231" sldId="264"/>
            <ac:grpSpMk id="77" creationId="{892D9A3E-658C-263D-D3E4-7D0E18AF905D}"/>
          </ac:grpSpMkLst>
        </pc:grpChg>
        <pc:grpChg chg="mod">
          <ac:chgData name="PIPAN MICHELE" userId="da00a2aa-4c64-4bcb-a497-1055e4cd2351" providerId="ADAL" clId="{FD9D77DE-C24D-C647-8EA7-476C4A07FD27}" dt="2024-10-24T09:55:00.385" v="372"/>
          <ac:grpSpMkLst>
            <pc:docMk/>
            <pc:sldMk cId="1896937231" sldId="264"/>
            <ac:grpSpMk id="78" creationId="{2AE46518-207D-6296-1F93-980C0E9A6D8D}"/>
          </ac:grpSpMkLst>
        </pc:grpChg>
        <pc:inkChg chg="add mod">
          <ac:chgData name="PIPAN MICHELE" userId="da00a2aa-4c64-4bcb-a497-1055e4cd2351" providerId="ADAL" clId="{FD9D77DE-C24D-C647-8EA7-476C4A07FD27}" dt="2024-10-24T09:51:08.446" v="254"/>
          <ac:inkMkLst>
            <pc:docMk/>
            <pc:sldMk cId="1896937231" sldId="264"/>
            <ac:inkMk id="2" creationId="{8A8E2723-0C04-D12A-EF56-CCC10D014C51}"/>
          </ac:inkMkLst>
        </pc:inkChg>
        <pc:inkChg chg="add mod">
          <ac:chgData name="PIPAN MICHELE" userId="da00a2aa-4c64-4bcb-a497-1055e4cd2351" providerId="ADAL" clId="{FD9D77DE-C24D-C647-8EA7-476C4A07FD27}" dt="2024-10-24T09:51:08.446" v="254"/>
          <ac:inkMkLst>
            <pc:docMk/>
            <pc:sldMk cId="1896937231" sldId="264"/>
            <ac:inkMk id="3" creationId="{2076A90F-E579-1141-EFCF-94488C966D8D}"/>
          </ac:inkMkLst>
        </pc:inkChg>
        <pc:inkChg chg="add mod">
          <ac:chgData name="PIPAN MICHELE" userId="da00a2aa-4c64-4bcb-a497-1055e4cd2351" providerId="ADAL" clId="{FD9D77DE-C24D-C647-8EA7-476C4A07FD27}" dt="2024-10-24T09:51:08.446" v="254"/>
          <ac:inkMkLst>
            <pc:docMk/>
            <pc:sldMk cId="1896937231" sldId="264"/>
            <ac:inkMk id="4" creationId="{8302DB29-F870-C704-D141-6CFFF2AD9A9F}"/>
          </ac:inkMkLst>
        </pc:inkChg>
        <pc:inkChg chg="add mod">
          <ac:chgData name="PIPAN MICHELE" userId="da00a2aa-4c64-4bcb-a497-1055e4cd2351" providerId="ADAL" clId="{FD9D77DE-C24D-C647-8EA7-476C4A07FD27}" dt="2024-10-24T09:51:08.446" v="254"/>
          <ac:inkMkLst>
            <pc:docMk/>
            <pc:sldMk cId="1896937231" sldId="264"/>
            <ac:inkMk id="5" creationId="{97456819-9704-980A-73AF-7E49F3C801B1}"/>
          </ac:inkMkLst>
        </pc:inkChg>
        <pc:inkChg chg="add">
          <ac:chgData name="PIPAN MICHELE" userId="da00a2aa-4c64-4bcb-a497-1055e4cd2351" providerId="ADAL" clId="{FD9D77DE-C24D-C647-8EA7-476C4A07FD27}" dt="2024-10-24T09:51:16.148" v="255" actId="9405"/>
          <ac:inkMkLst>
            <pc:docMk/>
            <pc:sldMk cId="1896937231" sldId="264"/>
            <ac:inkMk id="10" creationId="{B3F9863A-5614-7A8A-97BE-448E91E04057}"/>
          </ac:inkMkLst>
        </pc:inkChg>
        <pc:inkChg chg="add">
          <ac:chgData name="PIPAN MICHELE" userId="da00a2aa-4c64-4bcb-a497-1055e4cd2351" providerId="ADAL" clId="{FD9D77DE-C24D-C647-8EA7-476C4A07FD27}" dt="2024-10-24T09:51:17.693" v="256" actId="9405"/>
          <ac:inkMkLst>
            <pc:docMk/>
            <pc:sldMk cId="1896937231" sldId="264"/>
            <ac:inkMk id="11" creationId="{6C0E95FA-00DC-D093-D50A-814A061AA6EE}"/>
          </ac:inkMkLst>
        </pc:inkChg>
        <pc:inkChg chg="add">
          <ac:chgData name="PIPAN MICHELE" userId="da00a2aa-4c64-4bcb-a497-1055e4cd2351" providerId="ADAL" clId="{FD9D77DE-C24D-C647-8EA7-476C4A07FD27}" dt="2024-10-24T09:51:19.579" v="257" actId="9405"/>
          <ac:inkMkLst>
            <pc:docMk/>
            <pc:sldMk cId="1896937231" sldId="264"/>
            <ac:inkMk id="12" creationId="{75697494-47B7-7D1D-F750-F6284FB01824}"/>
          </ac:inkMkLst>
        </pc:inkChg>
        <pc:inkChg chg="add">
          <ac:chgData name="PIPAN MICHELE" userId="da00a2aa-4c64-4bcb-a497-1055e4cd2351" providerId="ADAL" clId="{FD9D77DE-C24D-C647-8EA7-476C4A07FD27}" dt="2024-10-24T09:51:22.446" v="258" actId="9405"/>
          <ac:inkMkLst>
            <pc:docMk/>
            <pc:sldMk cId="1896937231" sldId="264"/>
            <ac:inkMk id="13" creationId="{DD14BB6F-C250-F216-19FE-6433260436E5}"/>
          </ac:inkMkLst>
        </pc:inkChg>
        <pc:inkChg chg="add">
          <ac:chgData name="PIPAN MICHELE" userId="da00a2aa-4c64-4bcb-a497-1055e4cd2351" providerId="ADAL" clId="{FD9D77DE-C24D-C647-8EA7-476C4A07FD27}" dt="2024-10-24T09:51:23.732" v="259" actId="9405"/>
          <ac:inkMkLst>
            <pc:docMk/>
            <pc:sldMk cId="1896937231" sldId="264"/>
            <ac:inkMk id="14" creationId="{C6BD1099-BC98-4214-5D03-AC972477A698}"/>
          </ac:inkMkLst>
        </pc:inkChg>
        <pc:inkChg chg="add">
          <ac:chgData name="PIPAN MICHELE" userId="da00a2aa-4c64-4bcb-a497-1055e4cd2351" providerId="ADAL" clId="{FD9D77DE-C24D-C647-8EA7-476C4A07FD27}" dt="2024-10-24T09:51:24.111" v="260" actId="9405"/>
          <ac:inkMkLst>
            <pc:docMk/>
            <pc:sldMk cId="1896937231" sldId="264"/>
            <ac:inkMk id="15" creationId="{52B78C49-274F-89E9-979E-5931D6A527F7}"/>
          </ac:inkMkLst>
        </pc:inkChg>
        <pc:inkChg chg="add mod">
          <ac:chgData name="PIPAN MICHELE" userId="da00a2aa-4c64-4bcb-a497-1055e4cd2351" providerId="ADAL" clId="{FD9D77DE-C24D-C647-8EA7-476C4A07FD27}" dt="2024-10-24T09:51:38.621" v="284"/>
          <ac:inkMkLst>
            <pc:docMk/>
            <pc:sldMk cId="1896937231" sldId="264"/>
            <ac:inkMk id="16" creationId="{3F27F101-2DF3-033B-3C9E-44AC143B84C2}"/>
          </ac:inkMkLst>
        </pc:inkChg>
        <pc:inkChg chg="add mod">
          <ac:chgData name="PIPAN MICHELE" userId="da00a2aa-4c64-4bcb-a497-1055e4cd2351" providerId="ADAL" clId="{FD9D77DE-C24D-C647-8EA7-476C4A07FD27}" dt="2024-10-24T09:51:38.621" v="284"/>
          <ac:inkMkLst>
            <pc:docMk/>
            <pc:sldMk cId="1896937231" sldId="264"/>
            <ac:inkMk id="17" creationId="{0E8A4E8E-128C-FAA8-AAA0-C0BBC793B887}"/>
          </ac:inkMkLst>
        </pc:inkChg>
        <pc:inkChg chg="add mod">
          <ac:chgData name="PIPAN MICHELE" userId="da00a2aa-4c64-4bcb-a497-1055e4cd2351" providerId="ADAL" clId="{FD9D77DE-C24D-C647-8EA7-476C4A07FD27}" dt="2024-10-24T09:51:38.621" v="284"/>
          <ac:inkMkLst>
            <pc:docMk/>
            <pc:sldMk cId="1896937231" sldId="264"/>
            <ac:inkMk id="18" creationId="{8C83E649-55ED-2851-FCA0-C713B1303D46}"/>
          </ac:inkMkLst>
        </pc:inkChg>
        <pc:inkChg chg="add mod">
          <ac:chgData name="PIPAN MICHELE" userId="da00a2aa-4c64-4bcb-a497-1055e4cd2351" providerId="ADAL" clId="{FD9D77DE-C24D-C647-8EA7-476C4A07FD27}" dt="2024-10-24T09:51:38.621" v="284"/>
          <ac:inkMkLst>
            <pc:docMk/>
            <pc:sldMk cId="1896937231" sldId="264"/>
            <ac:inkMk id="19" creationId="{C9F4643D-0B95-C4BF-CFDD-412A6D6B9CF3}"/>
          </ac:inkMkLst>
        </pc:inkChg>
        <pc:inkChg chg="add mod">
          <ac:chgData name="PIPAN MICHELE" userId="da00a2aa-4c64-4bcb-a497-1055e4cd2351" providerId="ADAL" clId="{FD9D77DE-C24D-C647-8EA7-476C4A07FD27}" dt="2024-10-24T09:51:38.621" v="284"/>
          <ac:inkMkLst>
            <pc:docMk/>
            <pc:sldMk cId="1896937231" sldId="264"/>
            <ac:inkMk id="20" creationId="{6A81A449-C42F-5E1C-1B99-853A75F6B16F}"/>
          </ac:inkMkLst>
        </pc:inkChg>
        <pc:inkChg chg="add mod">
          <ac:chgData name="PIPAN MICHELE" userId="da00a2aa-4c64-4bcb-a497-1055e4cd2351" providerId="ADAL" clId="{FD9D77DE-C24D-C647-8EA7-476C4A07FD27}" dt="2024-10-24T09:51:38.621" v="284"/>
          <ac:inkMkLst>
            <pc:docMk/>
            <pc:sldMk cId="1896937231" sldId="264"/>
            <ac:inkMk id="21" creationId="{45A64C87-66F1-ACA0-B8C6-F94FE70D999F}"/>
          </ac:inkMkLst>
        </pc:inkChg>
        <pc:inkChg chg="add mod">
          <ac:chgData name="PIPAN MICHELE" userId="da00a2aa-4c64-4bcb-a497-1055e4cd2351" providerId="ADAL" clId="{FD9D77DE-C24D-C647-8EA7-476C4A07FD27}" dt="2024-10-24T09:51:38.621" v="284"/>
          <ac:inkMkLst>
            <pc:docMk/>
            <pc:sldMk cId="1896937231" sldId="264"/>
            <ac:inkMk id="22" creationId="{0EAFF4D8-BE5A-D21D-5D3C-0392CBDC77FC}"/>
          </ac:inkMkLst>
        </pc:inkChg>
        <pc:inkChg chg="add mod">
          <ac:chgData name="PIPAN MICHELE" userId="da00a2aa-4c64-4bcb-a497-1055e4cd2351" providerId="ADAL" clId="{FD9D77DE-C24D-C647-8EA7-476C4A07FD27}" dt="2024-10-24T09:51:38.621" v="284"/>
          <ac:inkMkLst>
            <pc:docMk/>
            <pc:sldMk cId="1896937231" sldId="264"/>
            <ac:inkMk id="23" creationId="{AAE51484-FD26-8F88-8105-8048ACF68041}"/>
          </ac:inkMkLst>
        </pc:inkChg>
        <pc:inkChg chg="add mod">
          <ac:chgData name="PIPAN MICHELE" userId="da00a2aa-4c64-4bcb-a497-1055e4cd2351" providerId="ADAL" clId="{FD9D77DE-C24D-C647-8EA7-476C4A07FD27}" dt="2024-10-24T09:51:38.621" v="284"/>
          <ac:inkMkLst>
            <pc:docMk/>
            <pc:sldMk cId="1896937231" sldId="264"/>
            <ac:inkMk id="26" creationId="{D15682A7-1B85-2ABB-05BF-44FA3E968249}"/>
          </ac:inkMkLst>
        </pc:inkChg>
        <pc:inkChg chg="add mod">
          <ac:chgData name="PIPAN MICHELE" userId="da00a2aa-4c64-4bcb-a497-1055e4cd2351" providerId="ADAL" clId="{FD9D77DE-C24D-C647-8EA7-476C4A07FD27}" dt="2024-10-24T09:51:38.621" v="284"/>
          <ac:inkMkLst>
            <pc:docMk/>
            <pc:sldMk cId="1896937231" sldId="264"/>
            <ac:inkMk id="27" creationId="{F05275D0-A8B2-127D-61BA-5114B0B48AA3}"/>
          </ac:inkMkLst>
        </pc:inkChg>
        <pc:inkChg chg="add mod">
          <ac:chgData name="PIPAN MICHELE" userId="da00a2aa-4c64-4bcb-a497-1055e4cd2351" providerId="ADAL" clId="{FD9D77DE-C24D-C647-8EA7-476C4A07FD27}" dt="2024-10-24T09:51:38.621" v="284"/>
          <ac:inkMkLst>
            <pc:docMk/>
            <pc:sldMk cId="1896937231" sldId="264"/>
            <ac:inkMk id="28" creationId="{F5EDB539-AFDD-DA82-7402-4FC962F482AA}"/>
          </ac:inkMkLst>
        </pc:inkChg>
        <pc:inkChg chg="add mod">
          <ac:chgData name="PIPAN MICHELE" userId="da00a2aa-4c64-4bcb-a497-1055e4cd2351" providerId="ADAL" clId="{FD9D77DE-C24D-C647-8EA7-476C4A07FD27}" dt="2024-10-24T09:51:38.621" v="284"/>
          <ac:inkMkLst>
            <pc:docMk/>
            <pc:sldMk cId="1896937231" sldId="264"/>
            <ac:inkMk id="29" creationId="{2318614F-48C4-018C-612B-4E8733B6EEC6}"/>
          </ac:inkMkLst>
        </pc:inkChg>
        <pc:inkChg chg="add mod">
          <ac:chgData name="PIPAN MICHELE" userId="da00a2aa-4c64-4bcb-a497-1055e4cd2351" providerId="ADAL" clId="{FD9D77DE-C24D-C647-8EA7-476C4A07FD27}" dt="2024-10-24T09:51:38.621" v="284"/>
          <ac:inkMkLst>
            <pc:docMk/>
            <pc:sldMk cId="1896937231" sldId="264"/>
            <ac:inkMk id="30" creationId="{0CAE557C-27E0-3C7C-A59F-058EB5DD7ABF}"/>
          </ac:inkMkLst>
        </pc:inkChg>
        <pc:inkChg chg="add mod">
          <ac:chgData name="PIPAN MICHELE" userId="da00a2aa-4c64-4bcb-a497-1055e4cd2351" providerId="ADAL" clId="{FD9D77DE-C24D-C647-8EA7-476C4A07FD27}" dt="2024-10-24T09:51:38.621" v="284"/>
          <ac:inkMkLst>
            <pc:docMk/>
            <pc:sldMk cId="1896937231" sldId="264"/>
            <ac:inkMk id="31" creationId="{F4229183-C13C-A49B-14AC-31AF796457B0}"/>
          </ac:inkMkLst>
        </pc:inkChg>
        <pc:inkChg chg="add mod">
          <ac:chgData name="PIPAN MICHELE" userId="da00a2aa-4c64-4bcb-a497-1055e4cd2351" providerId="ADAL" clId="{FD9D77DE-C24D-C647-8EA7-476C4A07FD27}" dt="2024-10-24T09:51:38.621" v="284"/>
          <ac:inkMkLst>
            <pc:docMk/>
            <pc:sldMk cId="1896937231" sldId="264"/>
            <ac:inkMk id="32" creationId="{1AA43351-DA94-BD6F-6DEC-0506A45D89BA}"/>
          </ac:inkMkLst>
        </pc:inkChg>
        <pc:inkChg chg="add mod">
          <ac:chgData name="PIPAN MICHELE" userId="da00a2aa-4c64-4bcb-a497-1055e4cd2351" providerId="ADAL" clId="{FD9D77DE-C24D-C647-8EA7-476C4A07FD27}" dt="2024-10-24T09:51:38.621" v="284"/>
          <ac:inkMkLst>
            <pc:docMk/>
            <pc:sldMk cId="1896937231" sldId="264"/>
            <ac:inkMk id="33" creationId="{9D8599C0-A073-FF15-3416-91224B8E280A}"/>
          </ac:inkMkLst>
        </pc:inkChg>
        <pc:inkChg chg="add mod">
          <ac:chgData name="PIPAN MICHELE" userId="da00a2aa-4c64-4bcb-a497-1055e4cd2351" providerId="ADAL" clId="{FD9D77DE-C24D-C647-8EA7-476C4A07FD27}" dt="2024-10-24T09:51:38.621" v="284"/>
          <ac:inkMkLst>
            <pc:docMk/>
            <pc:sldMk cId="1896937231" sldId="264"/>
            <ac:inkMk id="34" creationId="{CEFAC3A6-0BF6-1CD7-145E-47E0DAEF946D}"/>
          </ac:inkMkLst>
        </pc:inkChg>
        <pc:inkChg chg="add mod">
          <ac:chgData name="PIPAN MICHELE" userId="da00a2aa-4c64-4bcb-a497-1055e4cd2351" providerId="ADAL" clId="{FD9D77DE-C24D-C647-8EA7-476C4A07FD27}" dt="2024-10-24T09:51:38.621" v="284"/>
          <ac:inkMkLst>
            <pc:docMk/>
            <pc:sldMk cId="1896937231" sldId="264"/>
            <ac:inkMk id="35" creationId="{4D7A151F-DBAB-CA40-24F4-872C22E436EA}"/>
          </ac:inkMkLst>
        </pc:inkChg>
        <pc:inkChg chg="add mod">
          <ac:chgData name="PIPAN MICHELE" userId="da00a2aa-4c64-4bcb-a497-1055e4cd2351" providerId="ADAL" clId="{FD9D77DE-C24D-C647-8EA7-476C4A07FD27}" dt="2024-10-24T09:51:38.621" v="284"/>
          <ac:inkMkLst>
            <pc:docMk/>
            <pc:sldMk cId="1896937231" sldId="264"/>
            <ac:inkMk id="36" creationId="{5B665F80-249F-F8F5-977E-8DC1B7050B2D}"/>
          </ac:inkMkLst>
        </pc:inkChg>
        <pc:inkChg chg="add mod">
          <ac:chgData name="PIPAN MICHELE" userId="da00a2aa-4c64-4bcb-a497-1055e4cd2351" providerId="ADAL" clId="{FD9D77DE-C24D-C647-8EA7-476C4A07FD27}" dt="2024-10-24T09:51:38.621" v="284"/>
          <ac:inkMkLst>
            <pc:docMk/>
            <pc:sldMk cId="1896937231" sldId="264"/>
            <ac:inkMk id="37" creationId="{F02A4B36-A6B5-9932-095C-767EF9D7D68B}"/>
          </ac:inkMkLst>
        </pc:inkChg>
        <pc:inkChg chg="add mod">
          <ac:chgData name="PIPAN MICHELE" userId="da00a2aa-4c64-4bcb-a497-1055e4cd2351" providerId="ADAL" clId="{FD9D77DE-C24D-C647-8EA7-476C4A07FD27}" dt="2024-10-24T09:51:38.621" v="284"/>
          <ac:inkMkLst>
            <pc:docMk/>
            <pc:sldMk cId="1896937231" sldId="264"/>
            <ac:inkMk id="38" creationId="{895CDCA0-989B-7B91-BFC6-CDD4F8949594}"/>
          </ac:inkMkLst>
        </pc:inkChg>
        <pc:inkChg chg="add mod">
          <ac:chgData name="PIPAN MICHELE" userId="da00a2aa-4c64-4bcb-a497-1055e4cd2351" providerId="ADAL" clId="{FD9D77DE-C24D-C647-8EA7-476C4A07FD27}" dt="2024-10-24T09:51:38.621" v="284"/>
          <ac:inkMkLst>
            <pc:docMk/>
            <pc:sldMk cId="1896937231" sldId="264"/>
            <ac:inkMk id="39" creationId="{A96F0CBE-97B1-C582-9CF9-9C51C515ADEF}"/>
          </ac:inkMkLst>
        </pc:inkChg>
        <pc:inkChg chg="add mod">
          <ac:chgData name="PIPAN MICHELE" userId="da00a2aa-4c64-4bcb-a497-1055e4cd2351" providerId="ADAL" clId="{FD9D77DE-C24D-C647-8EA7-476C4A07FD27}" dt="2024-10-24T09:54:34.484" v="354"/>
          <ac:inkMkLst>
            <pc:docMk/>
            <pc:sldMk cId="1896937231" sldId="264"/>
            <ac:inkMk id="44" creationId="{D78267DD-8774-D7B4-B176-25B46C0A9393}"/>
          </ac:inkMkLst>
        </pc:inkChg>
        <pc:inkChg chg="add mod">
          <ac:chgData name="PIPAN MICHELE" userId="da00a2aa-4c64-4bcb-a497-1055e4cd2351" providerId="ADAL" clId="{FD9D77DE-C24D-C647-8EA7-476C4A07FD27}" dt="2024-10-24T09:54:34.484" v="354"/>
          <ac:inkMkLst>
            <pc:docMk/>
            <pc:sldMk cId="1896937231" sldId="264"/>
            <ac:inkMk id="45" creationId="{09C03FAC-5D82-060A-E745-0EAEFBEAB8E7}"/>
          </ac:inkMkLst>
        </pc:inkChg>
        <pc:inkChg chg="add mod">
          <ac:chgData name="PIPAN MICHELE" userId="da00a2aa-4c64-4bcb-a497-1055e4cd2351" providerId="ADAL" clId="{FD9D77DE-C24D-C647-8EA7-476C4A07FD27}" dt="2024-10-24T09:54:34.484" v="354"/>
          <ac:inkMkLst>
            <pc:docMk/>
            <pc:sldMk cId="1896937231" sldId="264"/>
            <ac:inkMk id="46" creationId="{C74D329A-64D4-2B12-5CEB-2392E401018C}"/>
          </ac:inkMkLst>
        </pc:inkChg>
        <pc:inkChg chg="add mod">
          <ac:chgData name="PIPAN MICHELE" userId="da00a2aa-4c64-4bcb-a497-1055e4cd2351" providerId="ADAL" clId="{FD9D77DE-C24D-C647-8EA7-476C4A07FD27}" dt="2024-10-24T09:54:34.484" v="354"/>
          <ac:inkMkLst>
            <pc:docMk/>
            <pc:sldMk cId="1896937231" sldId="264"/>
            <ac:inkMk id="47" creationId="{67D90F36-EA3C-EA32-B4E6-A2500C997AEB}"/>
          </ac:inkMkLst>
        </pc:inkChg>
        <pc:inkChg chg="add mod">
          <ac:chgData name="PIPAN MICHELE" userId="da00a2aa-4c64-4bcb-a497-1055e4cd2351" providerId="ADAL" clId="{FD9D77DE-C24D-C647-8EA7-476C4A07FD27}" dt="2024-10-24T09:54:34.484" v="354"/>
          <ac:inkMkLst>
            <pc:docMk/>
            <pc:sldMk cId="1896937231" sldId="264"/>
            <ac:inkMk id="48" creationId="{F102E74F-8F85-9D7B-BF8A-0AACFA030CC5}"/>
          </ac:inkMkLst>
        </pc:inkChg>
        <pc:inkChg chg="add mod">
          <ac:chgData name="PIPAN MICHELE" userId="da00a2aa-4c64-4bcb-a497-1055e4cd2351" providerId="ADAL" clId="{FD9D77DE-C24D-C647-8EA7-476C4A07FD27}" dt="2024-10-24T09:54:34.484" v="354"/>
          <ac:inkMkLst>
            <pc:docMk/>
            <pc:sldMk cId="1896937231" sldId="264"/>
            <ac:inkMk id="49" creationId="{6A5D7C20-D7C8-74E1-BA0D-70C244F572BE}"/>
          </ac:inkMkLst>
        </pc:inkChg>
        <pc:inkChg chg="add mod">
          <ac:chgData name="PIPAN MICHELE" userId="da00a2aa-4c64-4bcb-a497-1055e4cd2351" providerId="ADAL" clId="{FD9D77DE-C24D-C647-8EA7-476C4A07FD27}" dt="2024-10-24T09:54:34.484" v="354"/>
          <ac:inkMkLst>
            <pc:docMk/>
            <pc:sldMk cId="1896937231" sldId="264"/>
            <ac:inkMk id="50" creationId="{763D43CA-5E06-33C9-876D-EEA2B2D4E24B}"/>
          </ac:inkMkLst>
        </pc:inkChg>
        <pc:inkChg chg="add mod">
          <ac:chgData name="PIPAN MICHELE" userId="da00a2aa-4c64-4bcb-a497-1055e4cd2351" providerId="ADAL" clId="{FD9D77DE-C24D-C647-8EA7-476C4A07FD27}" dt="2024-10-24T09:54:34.484" v="354"/>
          <ac:inkMkLst>
            <pc:docMk/>
            <pc:sldMk cId="1896937231" sldId="264"/>
            <ac:inkMk id="51" creationId="{2645FA5C-BD05-A84A-FB18-E66D4F76E835}"/>
          </ac:inkMkLst>
        </pc:inkChg>
        <pc:inkChg chg="add mod">
          <ac:chgData name="PIPAN MICHELE" userId="da00a2aa-4c64-4bcb-a497-1055e4cd2351" providerId="ADAL" clId="{FD9D77DE-C24D-C647-8EA7-476C4A07FD27}" dt="2024-10-24T09:54:34.484" v="354"/>
          <ac:inkMkLst>
            <pc:docMk/>
            <pc:sldMk cId="1896937231" sldId="264"/>
            <ac:inkMk id="52" creationId="{0DD599F7-FC65-03BC-8B5F-2691EB769293}"/>
          </ac:inkMkLst>
        </pc:inkChg>
        <pc:inkChg chg="add mod">
          <ac:chgData name="PIPAN MICHELE" userId="da00a2aa-4c64-4bcb-a497-1055e4cd2351" providerId="ADAL" clId="{FD9D77DE-C24D-C647-8EA7-476C4A07FD27}" dt="2024-10-24T09:54:34.484" v="354"/>
          <ac:inkMkLst>
            <pc:docMk/>
            <pc:sldMk cId="1896937231" sldId="264"/>
            <ac:inkMk id="53" creationId="{012D368E-C2A1-908F-307C-25BEF91D820A}"/>
          </ac:inkMkLst>
        </pc:inkChg>
        <pc:inkChg chg="add mod">
          <ac:chgData name="PIPAN MICHELE" userId="da00a2aa-4c64-4bcb-a497-1055e4cd2351" providerId="ADAL" clId="{FD9D77DE-C24D-C647-8EA7-476C4A07FD27}" dt="2024-10-24T09:54:34.484" v="354"/>
          <ac:inkMkLst>
            <pc:docMk/>
            <pc:sldMk cId="1896937231" sldId="264"/>
            <ac:inkMk id="54" creationId="{9143F34E-DEF8-6D32-741F-AC84A5B61467}"/>
          </ac:inkMkLst>
        </pc:inkChg>
        <pc:inkChg chg="add mod">
          <ac:chgData name="PIPAN MICHELE" userId="da00a2aa-4c64-4bcb-a497-1055e4cd2351" providerId="ADAL" clId="{FD9D77DE-C24D-C647-8EA7-476C4A07FD27}" dt="2024-10-24T09:54:34.484" v="354"/>
          <ac:inkMkLst>
            <pc:docMk/>
            <pc:sldMk cId="1896937231" sldId="264"/>
            <ac:inkMk id="55" creationId="{DCB1BD10-F130-B1AF-A184-A8CF08D3F777}"/>
          </ac:inkMkLst>
        </pc:inkChg>
        <pc:inkChg chg="add mod">
          <ac:chgData name="PIPAN MICHELE" userId="da00a2aa-4c64-4bcb-a497-1055e4cd2351" providerId="ADAL" clId="{FD9D77DE-C24D-C647-8EA7-476C4A07FD27}" dt="2024-10-24T09:54:34.484" v="354"/>
          <ac:inkMkLst>
            <pc:docMk/>
            <pc:sldMk cId="1896937231" sldId="264"/>
            <ac:inkMk id="56" creationId="{2B58D5E4-77C2-700D-A18B-90203A9F7F00}"/>
          </ac:inkMkLst>
        </pc:inkChg>
        <pc:inkChg chg="add mod">
          <ac:chgData name="PIPAN MICHELE" userId="da00a2aa-4c64-4bcb-a497-1055e4cd2351" providerId="ADAL" clId="{FD9D77DE-C24D-C647-8EA7-476C4A07FD27}" dt="2024-10-24T09:54:34.484" v="354"/>
          <ac:inkMkLst>
            <pc:docMk/>
            <pc:sldMk cId="1896937231" sldId="264"/>
            <ac:inkMk id="57" creationId="{9DC64BF8-5BB1-63E2-8B05-7FC137595207}"/>
          </ac:inkMkLst>
        </pc:inkChg>
        <pc:inkChg chg="add mod">
          <ac:chgData name="PIPAN MICHELE" userId="da00a2aa-4c64-4bcb-a497-1055e4cd2351" providerId="ADAL" clId="{FD9D77DE-C24D-C647-8EA7-476C4A07FD27}" dt="2024-10-24T09:55:00.385" v="372"/>
          <ac:inkMkLst>
            <pc:docMk/>
            <pc:sldMk cId="1896937231" sldId="264"/>
            <ac:inkMk id="60" creationId="{BBB2C7E4-1C19-722E-B0A4-8CABAE39E229}"/>
          </ac:inkMkLst>
        </pc:inkChg>
        <pc:inkChg chg="add mod">
          <ac:chgData name="PIPAN MICHELE" userId="da00a2aa-4c64-4bcb-a497-1055e4cd2351" providerId="ADAL" clId="{FD9D77DE-C24D-C647-8EA7-476C4A07FD27}" dt="2024-10-24T09:55:00.385" v="372"/>
          <ac:inkMkLst>
            <pc:docMk/>
            <pc:sldMk cId="1896937231" sldId="264"/>
            <ac:inkMk id="61" creationId="{88104EA0-D3D2-E476-A2CF-AA9ED97C1CC9}"/>
          </ac:inkMkLst>
        </pc:inkChg>
        <pc:inkChg chg="add mod">
          <ac:chgData name="PIPAN MICHELE" userId="da00a2aa-4c64-4bcb-a497-1055e4cd2351" providerId="ADAL" clId="{FD9D77DE-C24D-C647-8EA7-476C4A07FD27}" dt="2024-10-24T09:55:00.385" v="372"/>
          <ac:inkMkLst>
            <pc:docMk/>
            <pc:sldMk cId="1896937231" sldId="264"/>
            <ac:inkMk id="62" creationId="{654DB916-9E48-9C08-FCF1-0DD2B4AAA793}"/>
          </ac:inkMkLst>
        </pc:inkChg>
        <pc:inkChg chg="add mod">
          <ac:chgData name="PIPAN MICHELE" userId="da00a2aa-4c64-4bcb-a497-1055e4cd2351" providerId="ADAL" clId="{FD9D77DE-C24D-C647-8EA7-476C4A07FD27}" dt="2024-10-24T09:55:00.385" v="372"/>
          <ac:inkMkLst>
            <pc:docMk/>
            <pc:sldMk cId="1896937231" sldId="264"/>
            <ac:inkMk id="63" creationId="{7467C442-3C0A-F326-AB70-045F8D01C157}"/>
          </ac:inkMkLst>
        </pc:inkChg>
        <pc:inkChg chg="add mod">
          <ac:chgData name="PIPAN MICHELE" userId="da00a2aa-4c64-4bcb-a497-1055e4cd2351" providerId="ADAL" clId="{FD9D77DE-C24D-C647-8EA7-476C4A07FD27}" dt="2024-10-24T09:55:00.385" v="372"/>
          <ac:inkMkLst>
            <pc:docMk/>
            <pc:sldMk cId="1896937231" sldId="264"/>
            <ac:inkMk id="64" creationId="{703C22D8-75F7-3519-3444-4DF1FBE06ACF}"/>
          </ac:inkMkLst>
        </pc:inkChg>
        <pc:inkChg chg="add mod">
          <ac:chgData name="PIPAN MICHELE" userId="da00a2aa-4c64-4bcb-a497-1055e4cd2351" providerId="ADAL" clId="{FD9D77DE-C24D-C647-8EA7-476C4A07FD27}" dt="2024-10-24T09:55:00.385" v="372"/>
          <ac:inkMkLst>
            <pc:docMk/>
            <pc:sldMk cId="1896937231" sldId="264"/>
            <ac:inkMk id="65" creationId="{C4898400-9096-0DB7-A2A2-FDA8DF0E88DA}"/>
          </ac:inkMkLst>
        </pc:inkChg>
        <pc:inkChg chg="add mod">
          <ac:chgData name="PIPAN MICHELE" userId="da00a2aa-4c64-4bcb-a497-1055e4cd2351" providerId="ADAL" clId="{FD9D77DE-C24D-C647-8EA7-476C4A07FD27}" dt="2024-10-24T09:55:00.385" v="372"/>
          <ac:inkMkLst>
            <pc:docMk/>
            <pc:sldMk cId="1896937231" sldId="264"/>
            <ac:inkMk id="66" creationId="{B28122C6-74D7-4850-C381-18BE5999FAE4}"/>
          </ac:inkMkLst>
        </pc:inkChg>
        <pc:inkChg chg="add mod">
          <ac:chgData name="PIPAN MICHELE" userId="da00a2aa-4c64-4bcb-a497-1055e4cd2351" providerId="ADAL" clId="{FD9D77DE-C24D-C647-8EA7-476C4A07FD27}" dt="2024-10-24T09:55:00.385" v="372"/>
          <ac:inkMkLst>
            <pc:docMk/>
            <pc:sldMk cId="1896937231" sldId="264"/>
            <ac:inkMk id="67" creationId="{1D01024E-A6CD-4D19-8718-E61AA82B5B84}"/>
          </ac:inkMkLst>
        </pc:inkChg>
        <pc:inkChg chg="add mod">
          <ac:chgData name="PIPAN MICHELE" userId="da00a2aa-4c64-4bcb-a497-1055e4cd2351" providerId="ADAL" clId="{FD9D77DE-C24D-C647-8EA7-476C4A07FD27}" dt="2024-10-24T09:55:00.385" v="372"/>
          <ac:inkMkLst>
            <pc:docMk/>
            <pc:sldMk cId="1896937231" sldId="264"/>
            <ac:inkMk id="68" creationId="{CF82BE47-4FC3-2348-6742-ED710D527D6E}"/>
          </ac:inkMkLst>
        </pc:inkChg>
        <pc:inkChg chg="add mod">
          <ac:chgData name="PIPAN MICHELE" userId="da00a2aa-4c64-4bcb-a497-1055e4cd2351" providerId="ADAL" clId="{FD9D77DE-C24D-C647-8EA7-476C4A07FD27}" dt="2024-10-24T09:55:00.385" v="372"/>
          <ac:inkMkLst>
            <pc:docMk/>
            <pc:sldMk cId="1896937231" sldId="264"/>
            <ac:inkMk id="69" creationId="{C838DBA7-79FA-2A1E-99D1-583A3349958E}"/>
          </ac:inkMkLst>
        </pc:inkChg>
        <pc:inkChg chg="add mod">
          <ac:chgData name="PIPAN MICHELE" userId="da00a2aa-4c64-4bcb-a497-1055e4cd2351" providerId="ADAL" clId="{FD9D77DE-C24D-C647-8EA7-476C4A07FD27}" dt="2024-10-24T09:55:00.385" v="372"/>
          <ac:inkMkLst>
            <pc:docMk/>
            <pc:sldMk cId="1896937231" sldId="264"/>
            <ac:inkMk id="70" creationId="{4A2D47B6-79A3-F657-316E-BCB8551375F9}"/>
          </ac:inkMkLst>
        </pc:inkChg>
        <pc:inkChg chg="add mod">
          <ac:chgData name="PIPAN MICHELE" userId="da00a2aa-4c64-4bcb-a497-1055e4cd2351" providerId="ADAL" clId="{FD9D77DE-C24D-C647-8EA7-476C4A07FD27}" dt="2024-10-24T09:55:00.385" v="372"/>
          <ac:inkMkLst>
            <pc:docMk/>
            <pc:sldMk cId="1896937231" sldId="264"/>
            <ac:inkMk id="71" creationId="{AB56CC4C-556A-7C99-32FB-52A9C81F5002}"/>
          </ac:inkMkLst>
        </pc:inkChg>
        <pc:inkChg chg="add mod">
          <ac:chgData name="PIPAN MICHELE" userId="da00a2aa-4c64-4bcb-a497-1055e4cd2351" providerId="ADAL" clId="{FD9D77DE-C24D-C647-8EA7-476C4A07FD27}" dt="2024-10-24T09:55:00.385" v="372"/>
          <ac:inkMkLst>
            <pc:docMk/>
            <pc:sldMk cId="1896937231" sldId="264"/>
            <ac:inkMk id="72" creationId="{305FCD5F-7C76-A07B-2527-4BDCC39FC22A}"/>
          </ac:inkMkLst>
        </pc:inkChg>
        <pc:inkChg chg="add mod">
          <ac:chgData name="PIPAN MICHELE" userId="da00a2aa-4c64-4bcb-a497-1055e4cd2351" providerId="ADAL" clId="{FD9D77DE-C24D-C647-8EA7-476C4A07FD27}" dt="2024-10-24T09:55:00.385" v="372"/>
          <ac:inkMkLst>
            <pc:docMk/>
            <pc:sldMk cId="1896937231" sldId="264"/>
            <ac:inkMk id="73" creationId="{A4CABB5A-8BA6-0370-FE06-3B949E6611E5}"/>
          </ac:inkMkLst>
        </pc:inkChg>
        <pc:inkChg chg="add mod">
          <ac:chgData name="PIPAN MICHELE" userId="da00a2aa-4c64-4bcb-a497-1055e4cd2351" providerId="ADAL" clId="{FD9D77DE-C24D-C647-8EA7-476C4A07FD27}" dt="2024-10-24T09:55:00.385" v="372"/>
          <ac:inkMkLst>
            <pc:docMk/>
            <pc:sldMk cId="1896937231" sldId="264"/>
            <ac:inkMk id="74" creationId="{987DFE6D-B3ED-1CF0-8899-646133307167}"/>
          </ac:inkMkLst>
        </pc:inkChg>
        <pc:inkChg chg="add mod">
          <ac:chgData name="PIPAN MICHELE" userId="da00a2aa-4c64-4bcb-a497-1055e4cd2351" providerId="ADAL" clId="{FD9D77DE-C24D-C647-8EA7-476C4A07FD27}" dt="2024-10-24T09:55:00.385" v="372"/>
          <ac:inkMkLst>
            <pc:docMk/>
            <pc:sldMk cId="1896937231" sldId="264"/>
            <ac:inkMk id="75" creationId="{E431F2A7-741D-683B-22C3-13894FEE1299}"/>
          </ac:inkMkLst>
        </pc:inkChg>
        <pc:inkChg chg="add mod">
          <ac:chgData name="PIPAN MICHELE" userId="da00a2aa-4c64-4bcb-a497-1055e4cd2351" providerId="ADAL" clId="{FD9D77DE-C24D-C647-8EA7-476C4A07FD27}" dt="2024-10-24T09:55:00.385" v="372"/>
          <ac:inkMkLst>
            <pc:docMk/>
            <pc:sldMk cId="1896937231" sldId="264"/>
            <ac:inkMk id="76" creationId="{948BE526-42A6-901A-451B-7C0BF109C741}"/>
          </ac:inkMkLst>
        </pc:inkChg>
      </pc:sldChg>
      <pc:sldChg chg="addSp delSp modSp add mod">
        <pc:chgData name="PIPAN MICHELE" userId="da00a2aa-4c64-4bcb-a497-1055e4cd2351" providerId="ADAL" clId="{FD9D77DE-C24D-C647-8EA7-476C4A07FD27}" dt="2024-10-24T09:53:58.166" v="339"/>
        <pc:sldMkLst>
          <pc:docMk/>
          <pc:sldMk cId="3853952082" sldId="265"/>
        </pc:sldMkLst>
        <pc:grpChg chg="del mod">
          <ac:chgData name="PIPAN MICHELE" userId="da00a2aa-4c64-4bcb-a497-1055e4cd2351" providerId="ADAL" clId="{FD9D77DE-C24D-C647-8EA7-476C4A07FD27}" dt="2024-10-24T09:52:17.379" v="288"/>
          <ac:grpSpMkLst>
            <pc:docMk/>
            <pc:sldMk cId="3853952082" sldId="265"/>
            <ac:grpSpMk id="5" creationId="{8DBA7EB9-EA2C-2E9D-A666-364DD6E59566}"/>
          </ac:grpSpMkLst>
        </pc:grpChg>
        <pc:grpChg chg="del mod">
          <ac:chgData name="PIPAN MICHELE" userId="da00a2aa-4c64-4bcb-a497-1055e4cd2351" providerId="ADAL" clId="{FD9D77DE-C24D-C647-8EA7-476C4A07FD27}" dt="2024-10-24T09:52:25.328" v="299"/>
          <ac:grpSpMkLst>
            <pc:docMk/>
            <pc:sldMk cId="3853952082" sldId="265"/>
            <ac:grpSpMk id="6" creationId="{CC52AF7E-43AC-86D6-4D91-FADC2ED156FD}"/>
          </ac:grpSpMkLst>
        </pc:grpChg>
        <pc:grpChg chg="del mod">
          <ac:chgData name="PIPAN MICHELE" userId="da00a2aa-4c64-4bcb-a497-1055e4cd2351" providerId="ADAL" clId="{FD9D77DE-C24D-C647-8EA7-476C4A07FD27}" dt="2024-10-24T09:52:25.328" v="299"/>
          <ac:grpSpMkLst>
            <pc:docMk/>
            <pc:sldMk cId="3853952082" sldId="265"/>
            <ac:grpSpMk id="17" creationId="{6129CB17-411A-3307-8DE6-47AD66AEC069}"/>
          </ac:grpSpMkLst>
        </pc:grpChg>
        <pc:grpChg chg="del mod">
          <ac:chgData name="PIPAN MICHELE" userId="da00a2aa-4c64-4bcb-a497-1055e4cd2351" providerId="ADAL" clId="{FD9D77DE-C24D-C647-8EA7-476C4A07FD27}" dt="2024-10-24T09:53:16.417" v="323"/>
          <ac:grpSpMkLst>
            <pc:docMk/>
            <pc:sldMk cId="3853952082" sldId="265"/>
            <ac:grpSpMk id="18" creationId="{45976A7F-F871-A3B2-BFC1-41A86D4CA913}"/>
          </ac:grpSpMkLst>
        </pc:grpChg>
        <pc:grpChg chg="del mod">
          <ac:chgData name="PIPAN MICHELE" userId="da00a2aa-4c64-4bcb-a497-1055e4cd2351" providerId="ADAL" clId="{FD9D77DE-C24D-C647-8EA7-476C4A07FD27}" dt="2024-10-24T09:52:40.466" v="312"/>
          <ac:grpSpMkLst>
            <pc:docMk/>
            <pc:sldMk cId="3853952082" sldId="265"/>
            <ac:grpSpMk id="31" creationId="{C22F78F7-2FA5-2B91-0870-19C3181FADD4}"/>
          </ac:grpSpMkLst>
        </pc:grpChg>
        <pc:grpChg chg="mod">
          <ac:chgData name="PIPAN MICHELE" userId="da00a2aa-4c64-4bcb-a497-1055e4cd2351" providerId="ADAL" clId="{FD9D77DE-C24D-C647-8EA7-476C4A07FD27}" dt="2024-10-24T09:52:40.466" v="312"/>
          <ac:grpSpMkLst>
            <pc:docMk/>
            <pc:sldMk cId="3853952082" sldId="265"/>
            <ac:grpSpMk id="32" creationId="{4F638C46-1E43-6B0A-E775-F357658AF65E}"/>
          </ac:grpSpMkLst>
        </pc:grpChg>
        <pc:grpChg chg="del mod">
          <ac:chgData name="PIPAN MICHELE" userId="da00a2aa-4c64-4bcb-a497-1055e4cd2351" providerId="ADAL" clId="{FD9D77DE-C24D-C647-8EA7-476C4A07FD27}" dt="2024-10-24T09:52:51.281" v="318"/>
          <ac:grpSpMkLst>
            <pc:docMk/>
            <pc:sldMk cId="3853952082" sldId="265"/>
            <ac:grpSpMk id="38" creationId="{A30D20A4-AABF-2A0F-B9F1-4AD48732AD7A}"/>
          </ac:grpSpMkLst>
        </pc:grpChg>
        <pc:grpChg chg="mod">
          <ac:chgData name="PIPAN MICHELE" userId="da00a2aa-4c64-4bcb-a497-1055e4cd2351" providerId="ADAL" clId="{FD9D77DE-C24D-C647-8EA7-476C4A07FD27}" dt="2024-10-24T09:52:51.281" v="318"/>
          <ac:grpSpMkLst>
            <pc:docMk/>
            <pc:sldMk cId="3853952082" sldId="265"/>
            <ac:grpSpMk id="39" creationId="{0BFF6496-AE03-296C-D780-7733F80232F9}"/>
          </ac:grpSpMkLst>
        </pc:grpChg>
        <pc:grpChg chg="del mod">
          <ac:chgData name="PIPAN MICHELE" userId="da00a2aa-4c64-4bcb-a497-1055e4cd2351" providerId="ADAL" clId="{FD9D77DE-C24D-C647-8EA7-476C4A07FD27}" dt="2024-10-24T09:53:16.417" v="323"/>
          <ac:grpSpMkLst>
            <pc:docMk/>
            <pc:sldMk cId="3853952082" sldId="265"/>
            <ac:grpSpMk id="44" creationId="{A4A35B59-9E38-65A6-FFA5-83ED9A487940}"/>
          </ac:grpSpMkLst>
        </pc:grpChg>
        <pc:grpChg chg="mod">
          <ac:chgData name="PIPAN MICHELE" userId="da00a2aa-4c64-4bcb-a497-1055e4cd2351" providerId="ADAL" clId="{FD9D77DE-C24D-C647-8EA7-476C4A07FD27}" dt="2024-10-24T09:53:16.417" v="323"/>
          <ac:grpSpMkLst>
            <pc:docMk/>
            <pc:sldMk cId="3853952082" sldId="265"/>
            <ac:grpSpMk id="45" creationId="{09657EA4-5086-EAC5-EA23-BD34CBEC0227}"/>
          </ac:grpSpMkLst>
        </pc:grpChg>
        <pc:grpChg chg="del mod">
          <ac:chgData name="PIPAN MICHELE" userId="da00a2aa-4c64-4bcb-a497-1055e4cd2351" providerId="ADAL" clId="{FD9D77DE-C24D-C647-8EA7-476C4A07FD27}" dt="2024-10-24T09:53:58.166" v="339"/>
          <ac:grpSpMkLst>
            <pc:docMk/>
            <pc:sldMk cId="3853952082" sldId="265"/>
            <ac:grpSpMk id="61" creationId="{2EBF8447-671E-345A-EDC2-4250A1998018}"/>
          </ac:grpSpMkLst>
        </pc:grpChg>
        <pc:grpChg chg="mod">
          <ac:chgData name="PIPAN MICHELE" userId="da00a2aa-4c64-4bcb-a497-1055e4cd2351" providerId="ADAL" clId="{FD9D77DE-C24D-C647-8EA7-476C4A07FD27}" dt="2024-10-24T09:53:58.166" v="339"/>
          <ac:grpSpMkLst>
            <pc:docMk/>
            <pc:sldMk cId="3853952082" sldId="265"/>
            <ac:grpSpMk id="62" creationId="{BD3A14C6-40E7-883A-CCA8-BCD77676D7B8}"/>
          </ac:grpSpMkLst>
        </pc:grpChg>
        <pc:inkChg chg="add mod">
          <ac:chgData name="PIPAN MICHELE" userId="da00a2aa-4c64-4bcb-a497-1055e4cd2351" providerId="ADAL" clId="{FD9D77DE-C24D-C647-8EA7-476C4A07FD27}" dt="2024-10-24T09:53:16.417" v="323"/>
          <ac:inkMkLst>
            <pc:docMk/>
            <pc:sldMk cId="3853952082" sldId="265"/>
            <ac:inkMk id="2" creationId="{7B0DA792-5ADD-E47B-1BA5-AB33F9CB9529}"/>
          </ac:inkMkLst>
        </pc:inkChg>
        <pc:inkChg chg="add mod">
          <ac:chgData name="PIPAN MICHELE" userId="da00a2aa-4c64-4bcb-a497-1055e4cd2351" providerId="ADAL" clId="{FD9D77DE-C24D-C647-8EA7-476C4A07FD27}" dt="2024-10-24T09:53:16.417" v="323"/>
          <ac:inkMkLst>
            <pc:docMk/>
            <pc:sldMk cId="3853952082" sldId="265"/>
            <ac:inkMk id="3" creationId="{62B1B5CD-E528-9365-5C16-419216F13B21}"/>
          </ac:inkMkLst>
        </pc:inkChg>
        <pc:inkChg chg="add mod">
          <ac:chgData name="PIPAN MICHELE" userId="da00a2aa-4c64-4bcb-a497-1055e4cd2351" providerId="ADAL" clId="{FD9D77DE-C24D-C647-8EA7-476C4A07FD27}" dt="2024-10-24T09:53:16.417" v="323"/>
          <ac:inkMkLst>
            <pc:docMk/>
            <pc:sldMk cId="3853952082" sldId="265"/>
            <ac:inkMk id="4" creationId="{C7D2AD67-CE39-EADF-A3FD-3031738351BC}"/>
          </ac:inkMkLst>
        </pc:inkChg>
        <pc:inkChg chg="add mod">
          <ac:chgData name="PIPAN MICHELE" userId="da00a2aa-4c64-4bcb-a497-1055e4cd2351" providerId="ADAL" clId="{FD9D77DE-C24D-C647-8EA7-476C4A07FD27}" dt="2024-10-24T09:53:16.417" v="323"/>
          <ac:inkMkLst>
            <pc:docMk/>
            <pc:sldMk cId="3853952082" sldId="265"/>
            <ac:inkMk id="7" creationId="{A849EF76-D6A9-3109-F1DD-7349BB901BCC}"/>
          </ac:inkMkLst>
        </pc:inkChg>
        <pc:inkChg chg="add mod">
          <ac:chgData name="PIPAN MICHELE" userId="da00a2aa-4c64-4bcb-a497-1055e4cd2351" providerId="ADAL" clId="{FD9D77DE-C24D-C647-8EA7-476C4A07FD27}" dt="2024-10-24T09:53:16.417" v="323"/>
          <ac:inkMkLst>
            <pc:docMk/>
            <pc:sldMk cId="3853952082" sldId="265"/>
            <ac:inkMk id="8" creationId="{988F9B0B-981E-75C0-2855-17E8B2A615C7}"/>
          </ac:inkMkLst>
        </pc:inkChg>
        <pc:inkChg chg="add mod">
          <ac:chgData name="PIPAN MICHELE" userId="da00a2aa-4c64-4bcb-a497-1055e4cd2351" providerId="ADAL" clId="{FD9D77DE-C24D-C647-8EA7-476C4A07FD27}" dt="2024-10-24T09:53:16.417" v="323"/>
          <ac:inkMkLst>
            <pc:docMk/>
            <pc:sldMk cId="3853952082" sldId="265"/>
            <ac:inkMk id="9" creationId="{1A34E5B0-335D-A5F7-E4E3-A487FB68317D}"/>
          </ac:inkMkLst>
        </pc:inkChg>
        <pc:inkChg chg="add mod">
          <ac:chgData name="PIPAN MICHELE" userId="da00a2aa-4c64-4bcb-a497-1055e4cd2351" providerId="ADAL" clId="{FD9D77DE-C24D-C647-8EA7-476C4A07FD27}" dt="2024-10-24T09:53:16.417" v="323"/>
          <ac:inkMkLst>
            <pc:docMk/>
            <pc:sldMk cId="3853952082" sldId="265"/>
            <ac:inkMk id="10" creationId="{8238C2D1-C72D-DD8A-328D-97B86204C79C}"/>
          </ac:inkMkLst>
        </pc:inkChg>
        <pc:inkChg chg="add mod">
          <ac:chgData name="PIPAN MICHELE" userId="da00a2aa-4c64-4bcb-a497-1055e4cd2351" providerId="ADAL" clId="{FD9D77DE-C24D-C647-8EA7-476C4A07FD27}" dt="2024-10-24T09:53:16.417" v="323"/>
          <ac:inkMkLst>
            <pc:docMk/>
            <pc:sldMk cId="3853952082" sldId="265"/>
            <ac:inkMk id="11" creationId="{78C831A4-42A2-1764-1FA6-F878240547A9}"/>
          </ac:inkMkLst>
        </pc:inkChg>
        <pc:inkChg chg="add mod">
          <ac:chgData name="PIPAN MICHELE" userId="da00a2aa-4c64-4bcb-a497-1055e4cd2351" providerId="ADAL" clId="{FD9D77DE-C24D-C647-8EA7-476C4A07FD27}" dt="2024-10-24T09:53:16.417" v="323"/>
          <ac:inkMkLst>
            <pc:docMk/>
            <pc:sldMk cId="3853952082" sldId="265"/>
            <ac:inkMk id="12" creationId="{7C069315-6B2B-2CB3-E437-08179219F858}"/>
          </ac:inkMkLst>
        </pc:inkChg>
        <pc:inkChg chg="add mod">
          <ac:chgData name="PIPAN MICHELE" userId="da00a2aa-4c64-4bcb-a497-1055e4cd2351" providerId="ADAL" clId="{FD9D77DE-C24D-C647-8EA7-476C4A07FD27}" dt="2024-10-24T09:53:16.417" v="323"/>
          <ac:inkMkLst>
            <pc:docMk/>
            <pc:sldMk cId="3853952082" sldId="265"/>
            <ac:inkMk id="13" creationId="{83A012AD-91B0-CB5B-C0C6-2C69EF4702FB}"/>
          </ac:inkMkLst>
        </pc:inkChg>
        <pc:inkChg chg="add mod">
          <ac:chgData name="PIPAN MICHELE" userId="da00a2aa-4c64-4bcb-a497-1055e4cd2351" providerId="ADAL" clId="{FD9D77DE-C24D-C647-8EA7-476C4A07FD27}" dt="2024-10-24T09:53:16.417" v="323"/>
          <ac:inkMkLst>
            <pc:docMk/>
            <pc:sldMk cId="3853952082" sldId="265"/>
            <ac:inkMk id="14" creationId="{9F4E6930-5EEE-9369-6434-EEE4F94CB5FE}"/>
          </ac:inkMkLst>
        </pc:inkChg>
        <pc:inkChg chg="add mod">
          <ac:chgData name="PIPAN MICHELE" userId="da00a2aa-4c64-4bcb-a497-1055e4cd2351" providerId="ADAL" clId="{FD9D77DE-C24D-C647-8EA7-476C4A07FD27}" dt="2024-10-24T09:53:16.417" v="323"/>
          <ac:inkMkLst>
            <pc:docMk/>
            <pc:sldMk cId="3853952082" sldId="265"/>
            <ac:inkMk id="15" creationId="{9691EA54-A075-B752-E1F2-B829E84CD547}"/>
          </ac:inkMkLst>
        </pc:inkChg>
        <pc:inkChg chg="add mod">
          <ac:chgData name="PIPAN MICHELE" userId="da00a2aa-4c64-4bcb-a497-1055e4cd2351" providerId="ADAL" clId="{FD9D77DE-C24D-C647-8EA7-476C4A07FD27}" dt="2024-10-24T09:53:16.417" v="323"/>
          <ac:inkMkLst>
            <pc:docMk/>
            <pc:sldMk cId="3853952082" sldId="265"/>
            <ac:inkMk id="16" creationId="{371D01C7-27CE-93E5-3466-CB7B53434195}"/>
          </ac:inkMkLst>
        </pc:inkChg>
        <pc:inkChg chg="add">
          <ac:chgData name="PIPAN MICHELE" userId="da00a2aa-4c64-4bcb-a497-1055e4cd2351" providerId="ADAL" clId="{FD9D77DE-C24D-C647-8EA7-476C4A07FD27}" dt="2024-10-24T09:52:31.845" v="300" actId="9405"/>
          <ac:inkMkLst>
            <pc:docMk/>
            <pc:sldMk cId="3853952082" sldId="265"/>
            <ac:inkMk id="19" creationId="{12E9269A-33E7-40F9-F6B3-8E776FB0BBCE}"/>
          </ac:inkMkLst>
        </pc:inkChg>
        <pc:inkChg chg="add">
          <ac:chgData name="PIPAN MICHELE" userId="da00a2aa-4c64-4bcb-a497-1055e4cd2351" providerId="ADAL" clId="{FD9D77DE-C24D-C647-8EA7-476C4A07FD27}" dt="2024-10-24T09:52:33.363" v="301" actId="9405"/>
          <ac:inkMkLst>
            <pc:docMk/>
            <pc:sldMk cId="3853952082" sldId="265"/>
            <ac:inkMk id="20" creationId="{6B32F4E5-8EF2-47C4-C2D8-107BA5B663F6}"/>
          </ac:inkMkLst>
        </pc:inkChg>
        <pc:inkChg chg="add mod">
          <ac:chgData name="PIPAN MICHELE" userId="da00a2aa-4c64-4bcb-a497-1055e4cd2351" providerId="ADAL" clId="{FD9D77DE-C24D-C647-8EA7-476C4A07FD27}" dt="2024-10-24T09:52:40.466" v="312"/>
          <ac:inkMkLst>
            <pc:docMk/>
            <pc:sldMk cId="3853952082" sldId="265"/>
            <ac:inkMk id="21" creationId="{F67A637A-B269-064B-FBC1-3ABCE611439A}"/>
          </ac:inkMkLst>
        </pc:inkChg>
        <pc:inkChg chg="add mod">
          <ac:chgData name="PIPAN MICHELE" userId="da00a2aa-4c64-4bcb-a497-1055e4cd2351" providerId="ADAL" clId="{FD9D77DE-C24D-C647-8EA7-476C4A07FD27}" dt="2024-10-24T09:52:40.466" v="312"/>
          <ac:inkMkLst>
            <pc:docMk/>
            <pc:sldMk cId="3853952082" sldId="265"/>
            <ac:inkMk id="22" creationId="{DB967866-7423-4B40-CC7E-B19F107489D6}"/>
          </ac:inkMkLst>
        </pc:inkChg>
        <pc:inkChg chg="add mod">
          <ac:chgData name="PIPAN MICHELE" userId="da00a2aa-4c64-4bcb-a497-1055e4cd2351" providerId="ADAL" clId="{FD9D77DE-C24D-C647-8EA7-476C4A07FD27}" dt="2024-10-24T09:52:40.466" v="312"/>
          <ac:inkMkLst>
            <pc:docMk/>
            <pc:sldMk cId="3853952082" sldId="265"/>
            <ac:inkMk id="23" creationId="{F734E666-A47A-11AF-9C94-7749E4362DBC}"/>
          </ac:inkMkLst>
        </pc:inkChg>
        <pc:inkChg chg="add mod">
          <ac:chgData name="PIPAN MICHELE" userId="da00a2aa-4c64-4bcb-a497-1055e4cd2351" providerId="ADAL" clId="{FD9D77DE-C24D-C647-8EA7-476C4A07FD27}" dt="2024-10-24T09:52:40.466" v="312"/>
          <ac:inkMkLst>
            <pc:docMk/>
            <pc:sldMk cId="3853952082" sldId="265"/>
            <ac:inkMk id="24" creationId="{8C11561E-C34E-B366-8A19-C1EB2B143F41}"/>
          </ac:inkMkLst>
        </pc:inkChg>
        <pc:inkChg chg="add mod">
          <ac:chgData name="PIPAN MICHELE" userId="da00a2aa-4c64-4bcb-a497-1055e4cd2351" providerId="ADAL" clId="{FD9D77DE-C24D-C647-8EA7-476C4A07FD27}" dt="2024-10-24T09:52:40.466" v="312"/>
          <ac:inkMkLst>
            <pc:docMk/>
            <pc:sldMk cId="3853952082" sldId="265"/>
            <ac:inkMk id="25" creationId="{79034926-E2BA-E350-5C09-1F3CF6FF948C}"/>
          </ac:inkMkLst>
        </pc:inkChg>
        <pc:inkChg chg="add mod">
          <ac:chgData name="PIPAN MICHELE" userId="da00a2aa-4c64-4bcb-a497-1055e4cd2351" providerId="ADAL" clId="{FD9D77DE-C24D-C647-8EA7-476C4A07FD27}" dt="2024-10-24T09:52:40.466" v="312"/>
          <ac:inkMkLst>
            <pc:docMk/>
            <pc:sldMk cId="3853952082" sldId="265"/>
            <ac:inkMk id="26" creationId="{4FE7EF86-6E7A-17BC-0F5F-4D2BA39F55B7}"/>
          </ac:inkMkLst>
        </pc:inkChg>
        <pc:inkChg chg="add mod">
          <ac:chgData name="PIPAN MICHELE" userId="da00a2aa-4c64-4bcb-a497-1055e4cd2351" providerId="ADAL" clId="{FD9D77DE-C24D-C647-8EA7-476C4A07FD27}" dt="2024-10-24T09:52:40.466" v="312"/>
          <ac:inkMkLst>
            <pc:docMk/>
            <pc:sldMk cId="3853952082" sldId="265"/>
            <ac:inkMk id="27" creationId="{2DA104B1-6E4B-113E-D3DB-37DBAB7AD6F6}"/>
          </ac:inkMkLst>
        </pc:inkChg>
        <pc:inkChg chg="add mod">
          <ac:chgData name="PIPAN MICHELE" userId="da00a2aa-4c64-4bcb-a497-1055e4cd2351" providerId="ADAL" clId="{FD9D77DE-C24D-C647-8EA7-476C4A07FD27}" dt="2024-10-24T09:52:40.466" v="312"/>
          <ac:inkMkLst>
            <pc:docMk/>
            <pc:sldMk cId="3853952082" sldId="265"/>
            <ac:inkMk id="28" creationId="{041581F7-F854-6929-04AF-C109BB446999}"/>
          </ac:inkMkLst>
        </pc:inkChg>
        <pc:inkChg chg="add mod">
          <ac:chgData name="PIPAN MICHELE" userId="da00a2aa-4c64-4bcb-a497-1055e4cd2351" providerId="ADAL" clId="{FD9D77DE-C24D-C647-8EA7-476C4A07FD27}" dt="2024-10-24T09:52:40.466" v="312"/>
          <ac:inkMkLst>
            <pc:docMk/>
            <pc:sldMk cId="3853952082" sldId="265"/>
            <ac:inkMk id="29" creationId="{C7218B04-B7FF-3D2E-3967-B79220DD583A}"/>
          </ac:inkMkLst>
        </pc:inkChg>
        <pc:inkChg chg="add mod">
          <ac:chgData name="PIPAN MICHELE" userId="da00a2aa-4c64-4bcb-a497-1055e4cd2351" providerId="ADAL" clId="{FD9D77DE-C24D-C647-8EA7-476C4A07FD27}" dt="2024-10-24T09:52:40.466" v="312"/>
          <ac:inkMkLst>
            <pc:docMk/>
            <pc:sldMk cId="3853952082" sldId="265"/>
            <ac:inkMk id="30" creationId="{9DB8C3CF-6CE6-79F5-F164-ACBDF55B5933}"/>
          </ac:inkMkLst>
        </pc:inkChg>
        <pc:inkChg chg="add">
          <ac:chgData name="PIPAN MICHELE" userId="da00a2aa-4c64-4bcb-a497-1055e4cd2351" providerId="ADAL" clId="{FD9D77DE-C24D-C647-8EA7-476C4A07FD27}" dt="2024-10-24T09:52:45.711" v="313" actId="9405"/>
          <ac:inkMkLst>
            <pc:docMk/>
            <pc:sldMk cId="3853952082" sldId="265"/>
            <ac:inkMk id="33" creationId="{6AC17FA9-8912-0D6E-7DF3-102BBEDBD9AA}"/>
          </ac:inkMkLst>
        </pc:inkChg>
        <pc:inkChg chg="add">
          <ac:chgData name="PIPAN MICHELE" userId="da00a2aa-4c64-4bcb-a497-1055e4cd2351" providerId="ADAL" clId="{FD9D77DE-C24D-C647-8EA7-476C4A07FD27}" dt="2024-10-24T09:52:46.959" v="314" actId="9405"/>
          <ac:inkMkLst>
            <pc:docMk/>
            <pc:sldMk cId="3853952082" sldId="265"/>
            <ac:inkMk id="34" creationId="{F63FF664-5A08-7666-F753-C22AF1CEC686}"/>
          </ac:inkMkLst>
        </pc:inkChg>
        <pc:inkChg chg="add mod">
          <ac:chgData name="PIPAN MICHELE" userId="da00a2aa-4c64-4bcb-a497-1055e4cd2351" providerId="ADAL" clId="{FD9D77DE-C24D-C647-8EA7-476C4A07FD27}" dt="2024-10-24T09:52:51.281" v="318"/>
          <ac:inkMkLst>
            <pc:docMk/>
            <pc:sldMk cId="3853952082" sldId="265"/>
            <ac:inkMk id="35" creationId="{18B733CC-F790-D111-C7A6-84F98636907B}"/>
          </ac:inkMkLst>
        </pc:inkChg>
        <pc:inkChg chg="add mod">
          <ac:chgData name="PIPAN MICHELE" userId="da00a2aa-4c64-4bcb-a497-1055e4cd2351" providerId="ADAL" clId="{FD9D77DE-C24D-C647-8EA7-476C4A07FD27}" dt="2024-10-24T09:52:51.281" v="318"/>
          <ac:inkMkLst>
            <pc:docMk/>
            <pc:sldMk cId="3853952082" sldId="265"/>
            <ac:inkMk id="36" creationId="{323A3D51-DE5D-1EBF-2D3F-EA5A3BA91F18}"/>
          </ac:inkMkLst>
        </pc:inkChg>
        <pc:inkChg chg="add mod">
          <ac:chgData name="PIPAN MICHELE" userId="da00a2aa-4c64-4bcb-a497-1055e4cd2351" providerId="ADAL" clId="{FD9D77DE-C24D-C647-8EA7-476C4A07FD27}" dt="2024-10-24T09:52:51.281" v="318"/>
          <ac:inkMkLst>
            <pc:docMk/>
            <pc:sldMk cId="3853952082" sldId="265"/>
            <ac:inkMk id="37" creationId="{168962CA-75E4-3B1A-7EE6-1BFBB6C57974}"/>
          </ac:inkMkLst>
        </pc:inkChg>
        <pc:inkChg chg="add mod">
          <ac:chgData name="PIPAN MICHELE" userId="da00a2aa-4c64-4bcb-a497-1055e4cd2351" providerId="ADAL" clId="{FD9D77DE-C24D-C647-8EA7-476C4A07FD27}" dt="2024-10-24T09:53:16.417" v="323"/>
          <ac:inkMkLst>
            <pc:docMk/>
            <pc:sldMk cId="3853952082" sldId="265"/>
            <ac:inkMk id="40" creationId="{6EAEF30E-6889-0D42-1B1F-9DFEB40BD1DA}"/>
          </ac:inkMkLst>
        </pc:inkChg>
        <pc:inkChg chg="add mod">
          <ac:chgData name="PIPAN MICHELE" userId="da00a2aa-4c64-4bcb-a497-1055e4cd2351" providerId="ADAL" clId="{FD9D77DE-C24D-C647-8EA7-476C4A07FD27}" dt="2024-10-24T09:53:16.417" v="323"/>
          <ac:inkMkLst>
            <pc:docMk/>
            <pc:sldMk cId="3853952082" sldId="265"/>
            <ac:inkMk id="41" creationId="{A055AAD6-4EDA-4C0E-C2EA-7315CD3C415D}"/>
          </ac:inkMkLst>
        </pc:inkChg>
        <pc:inkChg chg="add mod">
          <ac:chgData name="PIPAN MICHELE" userId="da00a2aa-4c64-4bcb-a497-1055e4cd2351" providerId="ADAL" clId="{FD9D77DE-C24D-C647-8EA7-476C4A07FD27}" dt="2024-10-24T09:53:16.417" v="323"/>
          <ac:inkMkLst>
            <pc:docMk/>
            <pc:sldMk cId="3853952082" sldId="265"/>
            <ac:inkMk id="42" creationId="{13BFA38D-B8CC-D9DB-940E-FB33AADD97A0}"/>
          </ac:inkMkLst>
        </pc:inkChg>
        <pc:inkChg chg="add mod">
          <ac:chgData name="PIPAN MICHELE" userId="da00a2aa-4c64-4bcb-a497-1055e4cd2351" providerId="ADAL" clId="{FD9D77DE-C24D-C647-8EA7-476C4A07FD27}" dt="2024-10-24T09:53:16.417" v="323"/>
          <ac:inkMkLst>
            <pc:docMk/>
            <pc:sldMk cId="3853952082" sldId="265"/>
            <ac:inkMk id="43" creationId="{CFF2C392-BD9F-E0F7-2E93-B6EB09A575D3}"/>
          </ac:inkMkLst>
        </pc:inkChg>
        <pc:inkChg chg="add">
          <ac:chgData name="PIPAN MICHELE" userId="da00a2aa-4c64-4bcb-a497-1055e4cd2351" providerId="ADAL" clId="{FD9D77DE-C24D-C647-8EA7-476C4A07FD27}" dt="2024-10-24T09:53:39.365" v="324" actId="9405"/>
          <ac:inkMkLst>
            <pc:docMk/>
            <pc:sldMk cId="3853952082" sldId="265"/>
            <ac:inkMk id="46" creationId="{FA8292F8-905C-E9E4-F3DF-B477DD2953E1}"/>
          </ac:inkMkLst>
        </pc:inkChg>
        <pc:inkChg chg="add">
          <ac:chgData name="PIPAN MICHELE" userId="da00a2aa-4c64-4bcb-a497-1055e4cd2351" providerId="ADAL" clId="{FD9D77DE-C24D-C647-8EA7-476C4A07FD27}" dt="2024-10-24T09:53:40.966" v="325" actId="9405"/>
          <ac:inkMkLst>
            <pc:docMk/>
            <pc:sldMk cId="3853952082" sldId="265"/>
            <ac:inkMk id="47" creationId="{EB15D443-679E-EB1E-B333-0F86645E1B9C}"/>
          </ac:inkMkLst>
        </pc:inkChg>
        <pc:inkChg chg="add">
          <ac:chgData name="PIPAN MICHELE" userId="da00a2aa-4c64-4bcb-a497-1055e4cd2351" providerId="ADAL" clId="{FD9D77DE-C24D-C647-8EA7-476C4A07FD27}" dt="2024-10-24T09:53:42.780" v="326" actId="9405"/>
          <ac:inkMkLst>
            <pc:docMk/>
            <pc:sldMk cId="3853952082" sldId="265"/>
            <ac:inkMk id="48" creationId="{68B25F1F-AAB7-D11A-B2AF-DE23BA0E10E8}"/>
          </ac:inkMkLst>
        </pc:inkChg>
        <pc:inkChg chg="add">
          <ac:chgData name="PIPAN MICHELE" userId="da00a2aa-4c64-4bcb-a497-1055e4cd2351" providerId="ADAL" clId="{FD9D77DE-C24D-C647-8EA7-476C4A07FD27}" dt="2024-10-24T09:53:44.096" v="327" actId="9405"/>
          <ac:inkMkLst>
            <pc:docMk/>
            <pc:sldMk cId="3853952082" sldId="265"/>
            <ac:inkMk id="49" creationId="{C04A9CE7-CCF5-D9A2-C618-4B4672BA7074}"/>
          </ac:inkMkLst>
        </pc:inkChg>
        <pc:inkChg chg="add">
          <ac:chgData name="PIPAN MICHELE" userId="da00a2aa-4c64-4bcb-a497-1055e4cd2351" providerId="ADAL" clId="{FD9D77DE-C24D-C647-8EA7-476C4A07FD27}" dt="2024-10-24T09:53:45.329" v="328" actId="9405"/>
          <ac:inkMkLst>
            <pc:docMk/>
            <pc:sldMk cId="3853952082" sldId="265"/>
            <ac:inkMk id="50" creationId="{8402C7B8-9F20-A1D1-A4F8-56C1A69F9237}"/>
          </ac:inkMkLst>
        </pc:inkChg>
        <pc:inkChg chg="add">
          <ac:chgData name="PIPAN MICHELE" userId="da00a2aa-4c64-4bcb-a497-1055e4cd2351" providerId="ADAL" clId="{FD9D77DE-C24D-C647-8EA7-476C4A07FD27}" dt="2024-10-24T09:53:51.610" v="329" actId="9405"/>
          <ac:inkMkLst>
            <pc:docMk/>
            <pc:sldMk cId="3853952082" sldId="265"/>
            <ac:inkMk id="51" creationId="{3218E00F-7D9B-03B0-FB73-C6B31E9C1191}"/>
          </ac:inkMkLst>
        </pc:inkChg>
        <pc:inkChg chg="add mod">
          <ac:chgData name="PIPAN MICHELE" userId="da00a2aa-4c64-4bcb-a497-1055e4cd2351" providerId="ADAL" clId="{FD9D77DE-C24D-C647-8EA7-476C4A07FD27}" dt="2024-10-24T09:53:58.166" v="339"/>
          <ac:inkMkLst>
            <pc:docMk/>
            <pc:sldMk cId="3853952082" sldId="265"/>
            <ac:inkMk id="52" creationId="{63E615B0-8610-7C20-0A94-16D7FF56557F}"/>
          </ac:inkMkLst>
        </pc:inkChg>
        <pc:inkChg chg="add mod">
          <ac:chgData name="PIPAN MICHELE" userId="da00a2aa-4c64-4bcb-a497-1055e4cd2351" providerId="ADAL" clId="{FD9D77DE-C24D-C647-8EA7-476C4A07FD27}" dt="2024-10-24T09:53:58.166" v="339"/>
          <ac:inkMkLst>
            <pc:docMk/>
            <pc:sldMk cId="3853952082" sldId="265"/>
            <ac:inkMk id="53" creationId="{B9E61B95-41E2-6419-E3F9-BD2BAF2358E5}"/>
          </ac:inkMkLst>
        </pc:inkChg>
        <pc:inkChg chg="add mod">
          <ac:chgData name="PIPAN MICHELE" userId="da00a2aa-4c64-4bcb-a497-1055e4cd2351" providerId="ADAL" clId="{FD9D77DE-C24D-C647-8EA7-476C4A07FD27}" dt="2024-10-24T09:53:58.166" v="339"/>
          <ac:inkMkLst>
            <pc:docMk/>
            <pc:sldMk cId="3853952082" sldId="265"/>
            <ac:inkMk id="54" creationId="{1EF27409-BB68-4472-1DC0-A3A6DDCCD5B8}"/>
          </ac:inkMkLst>
        </pc:inkChg>
        <pc:inkChg chg="add mod">
          <ac:chgData name="PIPAN MICHELE" userId="da00a2aa-4c64-4bcb-a497-1055e4cd2351" providerId="ADAL" clId="{FD9D77DE-C24D-C647-8EA7-476C4A07FD27}" dt="2024-10-24T09:53:58.166" v="339"/>
          <ac:inkMkLst>
            <pc:docMk/>
            <pc:sldMk cId="3853952082" sldId="265"/>
            <ac:inkMk id="55" creationId="{BB3C6830-7B43-83DE-1661-4CA49EDDB8E3}"/>
          </ac:inkMkLst>
        </pc:inkChg>
        <pc:inkChg chg="add mod">
          <ac:chgData name="PIPAN MICHELE" userId="da00a2aa-4c64-4bcb-a497-1055e4cd2351" providerId="ADAL" clId="{FD9D77DE-C24D-C647-8EA7-476C4A07FD27}" dt="2024-10-24T09:53:58.166" v="339"/>
          <ac:inkMkLst>
            <pc:docMk/>
            <pc:sldMk cId="3853952082" sldId="265"/>
            <ac:inkMk id="56" creationId="{9083E731-092C-64CC-98DB-2E7CFFEF2ACC}"/>
          </ac:inkMkLst>
        </pc:inkChg>
        <pc:inkChg chg="add mod">
          <ac:chgData name="PIPAN MICHELE" userId="da00a2aa-4c64-4bcb-a497-1055e4cd2351" providerId="ADAL" clId="{FD9D77DE-C24D-C647-8EA7-476C4A07FD27}" dt="2024-10-24T09:53:58.166" v="339"/>
          <ac:inkMkLst>
            <pc:docMk/>
            <pc:sldMk cId="3853952082" sldId="265"/>
            <ac:inkMk id="57" creationId="{40715138-24AD-3B19-9528-68B6F4549180}"/>
          </ac:inkMkLst>
        </pc:inkChg>
        <pc:inkChg chg="add mod">
          <ac:chgData name="PIPAN MICHELE" userId="da00a2aa-4c64-4bcb-a497-1055e4cd2351" providerId="ADAL" clId="{FD9D77DE-C24D-C647-8EA7-476C4A07FD27}" dt="2024-10-24T09:53:58.166" v="339"/>
          <ac:inkMkLst>
            <pc:docMk/>
            <pc:sldMk cId="3853952082" sldId="265"/>
            <ac:inkMk id="58" creationId="{FF9263AF-031A-28F0-F07C-7363637A34D7}"/>
          </ac:inkMkLst>
        </pc:inkChg>
        <pc:inkChg chg="add mod">
          <ac:chgData name="PIPAN MICHELE" userId="da00a2aa-4c64-4bcb-a497-1055e4cd2351" providerId="ADAL" clId="{FD9D77DE-C24D-C647-8EA7-476C4A07FD27}" dt="2024-10-24T09:53:58.166" v="339"/>
          <ac:inkMkLst>
            <pc:docMk/>
            <pc:sldMk cId="3853952082" sldId="265"/>
            <ac:inkMk id="59" creationId="{05C659E1-4CC8-1705-A275-97F7C18D0F43}"/>
          </ac:inkMkLst>
        </pc:inkChg>
        <pc:inkChg chg="add mod">
          <ac:chgData name="PIPAN MICHELE" userId="da00a2aa-4c64-4bcb-a497-1055e4cd2351" providerId="ADAL" clId="{FD9D77DE-C24D-C647-8EA7-476C4A07FD27}" dt="2024-10-24T09:53:58.166" v="339"/>
          <ac:inkMkLst>
            <pc:docMk/>
            <pc:sldMk cId="3853952082" sldId="265"/>
            <ac:inkMk id="60" creationId="{7E5D215E-4884-649D-8E61-6483758F1E02}"/>
          </ac:inkMkLst>
        </pc:inkChg>
      </pc:sldChg>
      <pc:sldChg chg="addSp delSp modSp add mod">
        <pc:chgData name="PIPAN MICHELE" userId="da00a2aa-4c64-4bcb-a497-1055e4cd2351" providerId="ADAL" clId="{FD9D77DE-C24D-C647-8EA7-476C4A07FD27}" dt="2024-10-24T09:56:45.992" v="414"/>
        <pc:sldMkLst>
          <pc:docMk/>
          <pc:sldMk cId="3211604823" sldId="266"/>
        </pc:sldMkLst>
        <pc:grpChg chg="del mod">
          <ac:chgData name="PIPAN MICHELE" userId="da00a2aa-4c64-4bcb-a497-1055e4cd2351" providerId="ADAL" clId="{FD9D77DE-C24D-C647-8EA7-476C4A07FD27}" dt="2024-10-24T09:56:25.519" v="380"/>
          <ac:grpSpMkLst>
            <pc:docMk/>
            <pc:sldMk cId="3211604823" sldId="266"/>
            <ac:grpSpMk id="9" creationId="{51718DFF-ECE3-46FC-DBFB-CA41FA213CE0}"/>
          </ac:grpSpMkLst>
        </pc:grpChg>
        <pc:grpChg chg="del mod">
          <ac:chgData name="PIPAN MICHELE" userId="da00a2aa-4c64-4bcb-a497-1055e4cd2351" providerId="ADAL" clId="{FD9D77DE-C24D-C647-8EA7-476C4A07FD27}" dt="2024-10-24T09:56:25.519" v="380"/>
          <ac:grpSpMkLst>
            <pc:docMk/>
            <pc:sldMk cId="3211604823" sldId="266"/>
            <ac:grpSpMk id="10" creationId="{EB0C6842-B54A-E5C2-0146-5043140A7F99}"/>
          </ac:grpSpMkLst>
        </pc:grpChg>
        <pc:grpChg chg="del mod">
          <ac:chgData name="PIPAN MICHELE" userId="da00a2aa-4c64-4bcb-a497-1055e4cd2351" providerId="ADAL" clId="{FD9D77DE-C24D-C647-8EA7-476C4A07FD27}" dt="2024-10-24T09:56:25.519" v="380"/>
          <ac:grpSpMkLst>
            <pc:docMk/>
            <pc:sldMk cId="3211604823" sldId="266"/>
            <ac:grpSpMk id="11" creationId="{560E2E3D-D54C-AF22-03D8-39A5E9F15258}"/>
          </ac:grpSpMkLst>
        </pc:grpChg>
        <pc:grpChg chg="del mod">
          <ac:chgData name="PIPAN MICHELE" userId="da00a2aa-4c64-4bcb-a497-1055e4cd2351" providerId="ADAL" clId="{FD9D77DE-C24D-C647-8EA7-476C4A07FD27}" dt="2024-10-24T09:56:37.092" v="406"/>
          <ac:grpSpMkLst>
            <pc:docMk/>
            <pc:sldMk cId="3211604823" sldId="266"/>
            <ac:grpSpMk id="12" creationId="{54B742DE-3D08-C4C8-4A09-A46D3251E5ED}"/>
          </ac:grpSpMkLst>
        </pc:grpChg>
        <pc:grpChg chg="del mod">
          <ac:chgData name="PIPAN MICHELE" userId="da00a2aa-4c64-4bcb-a497-1055e4cd2351" providerId="ADAL" clId="{FD9D77DE-C24D-C647-8EA7-476C4A07FD27}" dt="2024-10-24T09:56:37.092" v="406"/>
          <ac:grpSpMkLst>
            <pc:docMk/>
            <pc:sldMk cId="3211604823" sldId="266"/>
            <ac:grpSpMk id="38" creationId="{859D676D-AFA1-5687-EFEC-8124549E4F65}"/>
          </ac:grpSpMkLst>
        </pc:grpChg>
        <pc:grpChg chg="del mod">
          <ac:chgData name="PIPAN MICHELE" userId="da00a2aa-4c64-4bcb-a497-1055e4cd2351" providerId="ADAL" clId="{FD9D77DE-C24D-C647-8EA7-476C4A07FD27}" dt="2024-10-24T09:56:45.992" v="414"/>
          <ac:grpSpMkLst>
            <pc:docMk/>
            <pc:sldMk cId="3211604823" sldId="266"/>
            <ac:grpSpMk id="39" creationId="{EC4C9364-DFBE-AD0C-95ED-C79A96272AB7}"/>
          </ac:grpSpMkLst>
        </pc:grpChg>
        <pc:grpChg chg="del mod">
          <ac:chgData name="PIPAN MICHELE" userId="da00a2aa-4c64-4bcb-a497-1055e4cd2351" providerId="ADAL" clId="{FD9D77DE-C24D-C647-8EA7-476C4A07FD27}" dt="2024-10-24T09:56:37.092" v="406"/>
          <ac:grpSpMkLst>
            <pc:docMk/>
            <pc:sldMk cId="3211604823" sldId="266"/>
            <ac:grpSpMk id="40" creationId="{DDAAA4A7-ECAD-6598-2DE0-7D41B898AA0C}"/>
          </ac:grpSpMkLst>
        </pc:grpChg>
        <pc:grpChg chg="del mod">
          <ac:chgData name="PIPAN MICHELE" userId="da00a2aa-4c64-4bcb-a497-1055e4cd2351" providerId="ADAL" clId="{FD9D77DE-C24D-C647-8EA7-476C4A07FD27}" dt="2024-10-24T09:56:45.992" v="414"/>
          <ac:grpSpMkLst>
            <pc:docMk/>
            <pc:sldMk cId="3211604823" sldId="266"/>
            <ac:grpSpMk id="41" creationId="{82599097-C520-FBA6-8211-307FE1D78F3E}"/>
          </ac:grpSpMkLst>
        </pc:grpChg>
        <pc:grpChg chg="del mod">
          <ac:chgData name="PIPAN MICHELE" userId="da00a2aa-4c64-4bcb-a497-1055e4cd2351" providerId="ADAL" clId="{FD9D77DE-C24D-C647-8EA7-476C4A07FD27}" dt="2024-10-24T09:56:41.786" v="411"/>
          <ac:grpSpMkLst>
            <pc:docMk/>
            <pc:sldMk cId="3211604823" sldId="266"/>
            <ac:grpSpMk id="46" creationId="{B43EE761-507B-F61C-C309-A17BAE8D8CEB}"/>
          </ac:grpSpMkLst>
        </pc:grpChg>
        <pc:grpChg chg="del mod">
          <ac:chgData name="PIPAN MICHELE" userId="da00a2aa-4c64-4bcb-a497-1055e4cd2351" providerId="ADAL" clId="{FD9D77DE-C24D-C647-8EA7-476C4A07FD27}" dt="2024-10-24T09:56:45.992" v="414"/>
          <ac:grpSpMkLst>
            <pc:docMk/>
            <pc:sldMk cId="3211604823" sldId="266"/>
            <ac:grpSpMk id="47" creationId="{88399632-879B-C842-C3A1-6F24E3919747}"/>
          </ac:grpSpMkLst>
        </pc:grpChg>
        <pc:grpChg chg="del mod">
          <ac:chgData name="PIPAN MICHELE" userId="da00a2aa-4c64-4bcb-a497-1055e4cd2351" providerId="ADAL" clId="{FD9D77DE-C24D-C647-8EA7-476C4A07FD27}" dt="2024-10-24T09:56:41.786" v="411"/>
          <ac:grpSpMkLst>
            <pc:docMk/>
            <pc:sldMk cId="3211604823" sldId="266"/>
            <ac:grpSpMk id="48" creationId="{886453BA-E7EF-28B4-9A92-876BE0782268}"/>
          </ac:grpSpMkLst>
        </pc:grpChg>
        <pc:grpChg chg="del mod">
          <ac:chgData name="PIPAN MICHELE" userId="da00a2aa-4c64-4bcb-a497-1055e4cd2351" providerId="ADAL" clId="{FD9D77DE-C24D-C647-8EA7-476C4A07FD27}" dt="2024-10-24T09:56:45.992" v="414"/>
          <ac:grpSpMkLst>
            <pc:docMk/>
            <pc:sldMk cId="3211604823" sldId="266"/>
            <ac:grpSpMk id="49" creationId="{003514ED-E6B2-DCDF-CF2B-EE0BED4E47DD}"/>
          </ac:grpSpMkLst>
        </pc:grpChg>
        <pc:grpChg chg="del mod">
          <ac:chgData name="PIPAN MICHELE" userId="da00a2aa-4c64-4bcb-a497-1055e4cd2351" providerId="ADAL" clId="{FD9D77DE-C24D-C647-8EA7-476C4A07FD27}" dt="2024-10-24T09:56:45.992" v="414"/>
          <ac:grpSpMkLst>
            <pc:docMk/>
            <pc:sldMk cId="3211604823" sldId="266"/>
            <ac:grpSpMk id="52" creationId="{B411A457-6E7A-FDD5-3430-3A301E0FA61E}"/>
          </ac:grpSpMkLst>
        </pc:grpChg>
        <pc:grpChg chg="mod">
          <ac:chgData name="PIPAN MICHELE" userId="da00a2aa-4c64-4bcb-a497-1055e4cd2351" providerId="ADAL" clId="{FD9D77DE-C24D-C647-8EA7-476C4A07FD27}" dt="2024-10-24T09:56:45.992" v="414"/>
          <ac:grpSpMkLst>
            <pc:docMk/>
            <pc:sldMk cId="3211604823" sldId="266"/>
            <ac:grpSpMk id="53" creationId="{06381DC6-65C0-39A1-F6BD-DF7CD29EC7BD}"/>
          </ac:grpSpMkLst>
        </pc:grpChg>
        <pc:inkChg chg="add mod">
          <ac:chgData name="PIPAN MICHELE" userId="da00a2aa-4c64-4bcb-a497-1055e4cd2351" providerId="ADAL" clId="{FD9D77DE-C24D-C647-8EA7-476C4A07FD27}" dt="2024-10-24T09:56:37.092" v="406"/>
          <ac:inkMkLst>
            <pc:docMk/>
            <pc:sldMk cId="3211604823" sldId="266"/>
            <ac:inkMk id="2" creationId="{E8A004C2-00BE-6CDB-1830-31C465323349}"/>
          </ac:inkMkLst>
        </pc:inkChg>
        <pc:inkChg chg="add mod">
          <ac:chgData name="PIPAN MICHELE" userId="da00a2aa-4c64-4bcb-a497-1055e4cd2351" providerId="ADAL" clId="{FD9D77DE-C24D-C647-8EA7-476C4A07FD27}" dt="2024-10-24T09:56:37.092" v="406"/>
          <ac:inkMkLst>
            <pc:docMk/>
            <pc:sldMk cId="3211604823" sldId="266"/>
            <ac:inkMk id="3" creationId="{23249DB4-5879-C245-8107-C77FDD60DF7A}"/>
          </ac:inkMkLst>
        </pc:inkChg>
        <pc:inkChg chg="add mod">
          <ac:chgData name="PIPAN MICHELE" userId="da00a2aa-4c64-4bcb-a497-1055e4cd2351" providerId="ADAL" clId="{FD9D77DE-C24D-C647-8EA7-476C4A07FD27}" dt="2024-10-24T09:56:37.092" v="406"/>
          <ac:inkMkLst>
            <pc:docMk/>
            <pc:sldMk cId="3211604823" sldId="266"/>
            <ac:inkMk id="4" creationId="{4B6F6895-CA72-8B1D-A719-4F2C1F60838F}"/>
          </ac:inkMkLst>
        </pc:inkChg>
        <pc:inkChg chg="add mod">
          <ac:chgData name="PIPAN MICHELE" userId="da00a2aa-4c64-4bcb-a497-1055e4cd2351" providerId="ADAL" clId="{FD9D77DE-C24D-C647-8EA7-476C4A07FD27}" dt="2024-10-24T09:56:37.092" v="406"/>
          <ac:inkMkLst>
            <pc:docMk/>
            <pc:sldMk cId="3211604823" sldId="266"/>
            <ac:inkMk id="5" creationId="{8258AC2A-A4A4-C93B-802F-144DD61D463E}"/>
          </ac:inkMkLst>
        </pc:inkChg>
        <pc:inkChg chg="add mod">
          <ac:chgData name="PIPAN MICHELE" userId="da00a2aa-4c64-4bcb-a497-1055e4cd2351" providerId="ADAL" clId="{FD9D77DE-C24D-C647-8EA7-476C4A07FD27}" dt="2024-10-24T09:56:37.092" v="406"/>
          <ac:inkMkLst>
            <pc:docMk/>
            <pc:sldMk cId="3211604823" sldId="266"/>
            <ac:inkMk id="6" creationId="{D04A92C6-D971-AFE7-43FE-BC73BEDA1C47}"/>
          </ac:inkMkLst>
        </pc:inkChg>
        <pc:inkChg chg="add mod">
          <ac:chgData name="PIPAN MICHELE" userId="da00a2aa-4c64-4bcb-a497-1055e4cd2351" providerId="ADAL" clId="{FD9D77DE-C24D-C647-8EA7-476C4A07FD27}" dt="2024-10-24T09:56:45.992" v="414"/>
          <ac:inkMkLst>
            <pc:docMk/>
            <pc:sldMk cId="3211604823" sldId="266"/>
            <ac:inkMk id="7" creationId="{647763C5-FC6E-36E4-9ECA-AFE4FAA59E74}"/>
          </ac:inkMkLst>
        </pc:inkChg>
        <pc:inkChg chg="add mod">
          <ac:chgData name="PIPAN MICHELE" userId="da00a2aa-4c64-4bcb-a497-1055e4cd2351" providerId="ADAL" clId="{FD9D77DE-C24D-C647-8EA7-476C4A07FD27}" dt="2024-10-24T09:56:45.992" v="414"/>
          <ac:inkMkLst>
            <pc:docMk/>
            <pc:sldMk cId="3211604823" sldId="266"/>
            <ac:inkMk id="8" creationId="{7340F4D0-B16F-F578-CF1E-99AB9C74CA85}"/>
          </ac:inkMkLst>
        </pc:inkChg>
        <pc:inkChg chg="add mod">
          <ac:chgData name="PIPAN MICHELE" userId="da00a2aa-4c64-4bcb-a497-1055e4cd2351" providerId="ADAL" clId="{FD9D77DE-C24D-C647-8EA7-476C4A07FD27}" dt="2024-10-24T09:56:45.992" v="414"/>
          <ac:inkMkLst>
            <pc:docMk/>
            <pc:sldMk cId="3211604823" sldId="266"/>
            <ac:inkMk id="13" creationId="{9180C571-063C-B3CC-65C2-6D20FBA77256}"/>
          </ac:inkMkLst>
        </pc:inkChg>
        <pc:inkChg chg="add mod">
          <ac:chgData name="PIPAN MICHELE" userId="da00a2aa-4c64-4bcb-a497-1055e4cd2351" providerId="ADAL" clId="{FD9D77DE-C24D-C647-8EA7-476C4A07FD27}" dt="2024-10-24T09:56:45.992" v="414"/>
          <ac:inkMkLst>
            <pc:docMk/>
            <pc:sldMk cId="3211604823" sldId="266"/>
            <ac:inkMk id="14" creationId="{D7A32133-5C76-D0DF-F841-1348EE629AF1}"/>
          </ac:inkMkLst>
        </pc:inkChg>
        <pc:inkChg chg="add mod">
          <ac:chgData name="PIPAN MICHELE" userId="da00a2aa-4c64-4bcb-a497-1055e4cd2351" providerId="ADAL" clId="{FD9D77DE-C24D-C647-8EA7-476C4A07FD27}" dt="2024-10-24T09:56:45.992" v="414"/>
          <ac:inkMkLst>
            <pc:docMk/>
            <pc:sldMk cId="3211604823" sldId="266"/>
            <ac:inkMk id="15" creationId="{D6245A41-A5C4-EE68-AC77-2DE19E57491D}"/>
          </ac:inkMkLst>
        </pc:inkChg>
        <pc:inkChg chg="add mod">
          <ac:chgData name="PIPAN MICHELE" userId="da00a2aa-4c64-4bcb-a497-1055e4cd2351" providerId="ADAL" clId="{FD9D77DE-C24D-C647-8EA7-476C4A07FD27}" dt="2024-10-24T09:56:45.992" v="414"/>
          <ac:inkMkLst>
            <pc:docMk/>
            <pc:sldMk cId="3211604823" sldId="266"/>
            <ac:inkMk id="16" creationId="{0BE1D73F-2125-22D9-16E9-5EAB7276F836}"/>
          </ac:inkMkLst>
        </pc:inkChg>
        <pc:inkChg chg="add mod">
          <ac:chgData name="PIPAN MICHELE" userId="da00a2aa-4c64-4bcb-a497-1055e4cd2351" providerId="ADAL" clId="{FD9D77DE-C24D-C647-8EA7-476C4A07FD27}" dt="2024-10-24T09:56:45.992" v="414"/>
          <ac:inkMkLst>
            <pc:docMk/>
            <pc:sldMk cId="3211604823" sldId="266"/>
            <ac:inkMk id="17" creationId="{CCB0B809-003E-C621-6E41-6C6B513FED5A}"/>
          </ac:inkMkLst>
        </pc:inkChg>
        <pc:inkChg chg="add mod">
          <ac:chgData name="PIPAN MICHELE" userId="da00a2aa-4c64-4bcb-a497-1055e4cd2351" providerId="ADAL" clId="{FD9D77DE-C24D-C647-8EA7-476C4A07FD27}" dt="2024-10-24T09:56:45.992" v="414"/>
          <ac:inkMkLst>
            <pc:docMk/>
            <pc:sldMk cId="3211604823" sldId="266"/>
            <ac:inkMk id="18" creationId="{3BEAC96B-0835-20FF-A1C5-3EB529E243E0}"/>
          </ac:inkMkLst>
        </pc:inkChg>
        <pc:inkChg chg="add mod">
          <ac:chgData name="PIPAN MICHELE" userId="da00a2aa-4c64-4bcb-a497-1055e4cd2351" providerId="ADAL" clId="{FD9D77DE-C24D-C647-8EA7-476C4A07FD27}" dt="2024-10-24T09:56:45.992" v="414"/>
          <ac:inkMkLst>
            <pc:docMk/>
            <pc:sldMk cId="3211604823" sldId="266"/>
            <ac:inkMk id="19" creationId="{122E970D-9BCF-8E1D-6DE0-3B8F3C3881D8}"/>
          </ac:inkMkLst>
        </pc:inkChg>
        <pc:inkChg chg="add mod">
          <ac:chgData name="PIPAN MICHELE" userId="da00a2aa-4c64-4bcb-a497-1055e4cd2351" providerId="ADAL" clId="{FD9D77DE-C24D-C647-8EA7-476C4A07FD27}" dt="2024-10-24T09:56:45.992" v="414"/>
          <ac:inkMkLst>
            <pc:docMk/>
            <pc:sldMk cId="3211604823" sldId="266"/>
            <ac:inkMk id="20" creationId="{FFC353A9-963A-0363-6263-AB5EC4D926A7}"/>
          </ac:inkMkLst>
        </pc:inkChg>
        <pc:inkChg chg="add mod">
          <ac:chgData name="PIPAN MICHELE" userId="da00a2aa-4c64-4bcb-a497-1055e4cd2351" providerId="ADAL" clId="{FD9D77DE-C24D-C647-8EA7-476C4A07FD27}" dt="2024-10-24T09:56:45.992" v="414"/>
          <ac:inkMkLst>
            <pc:docMk/>
            <pc:sldMk cId="3211604823" sldId="266"/>
            <ac:inkMk id="21" creationId="{92A7DCCC-522E-0A97-2143-EC42CC63D396}"/>
          </ac:inkMkLst>
        </pc:inkChg>
        <pc:inkChg chg="add mod">
          <ac:chgData name="PIPAN MICHELE" userId="da00a2aa-4c64-4bcb-a497-1055e4cd2351" providerId="ADAL" clId="{FD9D77DE-C24D-C647-8EA7-476C4A07FD27}" dt="2024-10-24T09:56:45.992" v="414"/>
          <ac:inkMkLst>
            <pc:docMk/>
            <pc:sldMk cId="3211604823" sldId="266"/>
            <ac:inkMk id="22" creationId="{889485DA-731B-E2F4-65FC-B152E524DAE8}"/>
          </ac:inkMkLst>
        </pc:inkChg>
        <pc:inkChg chg="add mod">
          <ac:chgData name="PIPAN MICHELE" userId="da00a2aa-4c64-4bcb-a497-1055e4cd2351" providerId="ADAL" clId="{FD9D77DE-C24D-C647-8EA7-476C4A07FD27}" dt="2024-10-24T09:56:45.992" v="414"/>
          <ac:inkMkLst>
            <pc:docMk/>
            <pc:sldMk cId="3211604823" sldId="266"/>
            <ac:inkMk id="23" creationId="{DF1152E0-144F-6AB7-C331-BE5D50C32FDC}"/>
          </ac:inkMkLst>
        </pc:inkChg>
        <pc:inkChg chg="add mod">
          <ac:chgData name="PIPAN MICHELE" userId="da00a2aa-4c64-4bcb-a497-1055e4cd2351" providerId="ADAL" clId="{FD9D77DE-C24D-C647-8EA7-476C4A07FD27}" dt="2024-10-24T09:56:45.992" v="414"/>
          <ac:inkMkLst>
            <pc:docMk/>
            <pc:sldMk cId="3211604823" sldId="266"/>
            <ac:inkMk id="24" creationId="{F2F9D34C-FEC4-515B-EF44-4E0FC3C7A6E4}"/>
          </ac:inkMkLst>
        </pc:inkChg>
        <pc:inkChg chg="add mod">
          <ac:chgData name="PIPAN MICHELE" userId="da00a2aa-4c64-4bcb-a497-1055e4cd2351" providerId="ADAL" clId="{FD9D77DE-C24D-C647-8EA7-476C4A07FD27}" dt="2024-10-24T09:56:45.992" v="414"/>
          <ac:inkMkLst>
            <pc:docMk/>
            <pc:sldMk cId="3211604823" sldId="266"/>
            <ac:inkMk id="25" creationId="{549756AB-E094-15F9-EB7E-0F0B04507598}"/>
          </ac:inkMkLst>
        </pc:inkChg>
        <pc:inkChg chg="add mod">
          <ac:chgData name="PIPAN MICHELE" userId="da00a2aa-4c64-4bcb-a497-1055e4cd2351" providerId="ADAL" clId="{FD9D77DE-C24D-C647-8EA7-476C4A07FD27}" dt="2024-10-24T09:56:45.992" v="414"/>
          <ac:inkMkLst>
            <pc:docMk/>
            <pc:sldMk cId="3211604823" sldId="266"/>
            <ac:inkMk id="26" creationId="{A6BA035B-06D1-55E4-2E05-85D357390E59}"/>
          </ac:inkMkLst>
        </pc:inkChg>
        <pc:inkChg chg="add mod">
          <ac:chgData name="PIPAN MICHELE" userId="da00a2aa-4c64-4bcb-a497-1055e4cd2351" providerId="ADAL" clId="{FD9D77DE-C24D-C647-8EA7-476C4A07FD27}" dt="2024-10-24T09:56:45.992" v="414"/>
          <ac:inkMkLst>
            <pc:docMk/>
            <pc:sldMk cId="3211604823" sldId="266"/>
            <ac:inkMk id="27" creationId="{0BD0D4FB-A2CD-E441-BFDA-12C0C284A17C}"/>
          </ac:inkMkLst>
        </pc:inkChg>
        <pc:inkChg chg="add mod">
          <ac:chgData name="PIPAN MICHELE" userId="da00a2aa-4c64-4bcb-a497-1055e4cd2351" providerId="ADAL" clId="{FD9D77DE-C24D-C647-8EA7-476C4A07FD27}" dt="2024-10-24T09:56:45.992" v="414"/>
          <ac:inkMkLst>
            <pc:docMk/>
            <pc:sldMk cId="3211604823" sldId="266"/>
            <ac:inkMk id="28" creationId="{0EFC3568-383F-A5F1-B68A-84F2F57D842A}"/>
          </ac:inkMkLst>
        </pc:inkChg>
        <pc:inkChg chg="add mod">
          <ac:chgData name="PIPAN MICHELE" userId="da00a2aa-4c64-4bcb-a497-1055e4cd2351" providerId="ADAL" clId="{FD9D77DE-C24D-C647-8EA7-476C4A07FD27}" dt="2024-10-24T09:56:45.992" v="414"/>
          <ac:inkMkLst>
            <pc:docMk/>
            <pc:sldMk cId="3211604823" sldId="266"/>
            <ac:inkMk id="29" creationId="{AC6A952C-8F50-D5DF-3B6C-1CD7BDCA80F8}"/>
          </ac:inkMkLst>
        </pc:inkChg>
        <pc:inkChg chg="add mod">
          <ac:chgData name="PIPAN MICHELE" userId="da00a2aa-4c64-4bcb-a497-1055e4cd2351" providerId="ADAL" clId="{FD9D77DE-C24D-C647-8EA7-476C4A07FD27}" dt="2024-10-24T09:56:45.992" v="414"/>
          <ac:inkMkLst>
            <pc:docMk/>
            <pc:sldMk cId="3211604823" sldId="266"/>
            <ac:inkMk id="30" creationId="{94FAF3E9-6294-0702-B259-3A402DCFD03E}"/>
          </ac:inkMkLst>
        </pc:inkChg>
        <pc:inkChg chg="add mod">
          <ac:chgData name="PIPAN MICHELE" userId="da00a2aa-4c64-4bcb-a497-1055e4cd2351" providerId="ADAL" clId="{FD9D77DE-C24D-C647-8EA7-476C4A07FD27}" dt="2024-10-24T09:56:45.992" v="414"/>
          <ac:inkMkLst>
            <pc:docMk/>
            <pc:sldMk cId="3211604823" sldId="266"/>
            <ac:inkMk id="31" creationId="{1A617A79-3A56-30E2-CC0C-9CEC93BCC1B4}"/>
          </ac:inkMkLst>
        </pc:inkChg>
        <pc:inkChg chg="add mod">
          <ac:chgData name="PIPAN MICHELE" userId="da00a2aa-4c64-4bcb-a497-1055e4cd2351" providerId="ADAL" clId="{FD9D77DE-C24D-C647-8EA7-476C4A07FD27}" dt="2024-10-24T09:56:45.992" v="414"/>
          <ac:inkMkLst>
            <pc:docMk/>
            <pc:sldMk cId="3211604823" sldId="266"/>
            <ac:inkMk id="32" creationId="{BC8C1D5B-07AF-71DF-CF58-8D2664811961}"/>
          </ac:inkMkLst>
        </pc:inkChg>
        <pc:inkChg chg="add mod">
          <ac:chgData name="PIPAN MICHELE" userId="da00a2aa-4c64-4bcb-a497-1055e4cd2351" providerId="ADAL" clId="{FD9D77DE-C24D-C647-8EA7-476C4A07FD27}" dt="2024-10-24T09:56:45.992" v="414"/>
          <ac:inkMkLst>
            <pc:docMk/>
            <pc:sldMk cId="3211604823" sldId="266"/>
            <ac:inkMk id="33" creationId="{69476CD2-2071-578A-4F8D-F4B54CA5AD97}"/>
          </ac:inkMkLst>
        </pc:inkChg>
        <pc:inkChg chg="add mod">
          <ac:chgData name="PIPAN MICHELE" userId="da00a2aa-4c64-4bcb-a497-1055e4cd2351" providerId="ADAL" clId="{FD9D77DE-C24D-C647-8EA7-476C4A07FD27}" dt="2024-10-24T09:56:45.992" v="414"/>
          <ac:inkMkLst>
            <pc:docMk/>
            <pc:sldMk cId="3211604823" sldId="266"/>
            <ac:inkMk id="34" creationId="{B92F3C6F-6F89-C6DA-CEE6-A45F5FCC7C07}"/>
          </ac:inkMkLst>
        </pc:inkChg>
        <pc:inkChg chg="add mod">
          <ac:chgData name="PIPAN MICHELE" userId="da00a2aa-4c64-4bcb-a497-1055e4cd2351" providerId="ADAL" clId="{FD9D77DE-C24D-C647-8EA7-476C4A07FD27}" dt="2024-10-24T09:56:45.992" v="414"/>
          <ac:inkMkLst>
            <pc:docMk/>
            <pc:sldMk cId="3211604823" sldId="266"/>
            <ac:inkMk id="35" creationId="{B77128CA-369B-34BF-FCDD-80AA4CC0A95A}"/>
          </ac:inkMkLst>
        </pc:inkChg>
        <pc:inkChg chg="add mod">
          <ac:chgData name="PIPAN MICHELE" userId="da00a2aa-4c64-4bcb-a497-1055e4cd2351" providerId="ADAL" clId="{FD9D77DE-C24D-C647-8EA7-476C4A07FD27}" dt="2024-10-24T09:56:45.992" v="414"/>
          <ac:inkMkLst>
            <pc:docMk/>
            <pc:sldMk cId="3211604823" sldId="266"/>
            <ac:inkMk id="36" creationId="{CF70D3D0-6CB0-0305-88AF-B2B188B68387}"/>
          </ac:inkMkLst>
        </pc:inkChg>
        <pc:inkChg chg="add mod">
          <ac:chgData name="PIPAN MICHELE" userId="da00a2aa-4c64-4bcb-a497-1055e4cd2351" providerId="ADAL" clId="{FD9D77DE-C24D-C647-8EA7-476C4A07FD27}" dt="2024-10-24T09:56:45.992" v="414"/>
          <ac:inkMkLst>
            <pc:docMk/>
            <pc:sldMk cId="3211604823" sldId="266"/>
            <ac:inkMk id="37" creationId="{527E855F-4F6F-C808-9D8F-278F52172EEE}"/>
          </ac:inkMkLst>
        </pc:inkChg>
        <pc:inkChg chg="add mod">
          <ac:chgData name="PIPAN MICHELE" userId="da00a2aa-4c64-4bcb-a497-1055e4cd2351" providerId="ADAL" clId="{FD9D77DE-C24D-C647-8EA7-476C4A07FD27}" dt="2024-10-24T09:56:45.992" v="414"/>
          <ac:inkMkLst>
            <pc:docMk/>
            <pc:sldMk cId="3211604823" sldId="266"/>
            <ac:inkMk id="42" creationId="{579F34AE-1B9F-701E-21F2-56C0C4C9A50C}"/>
          </ac:inkMkLst>
        </pc:inkChg>
        <pc:inkChg chg="add mod">
          <ac:chgData name="PIPAN MICHELE" userId="da00a2aa-4c64-4bcb-a497-1055e4cd2351" providerId="ADAL" clId="{FD9D77DE-C24D-C647-8EA7-476C4A07FD27}" dt="2024-10-24T09:56:45.992" v="414"/>
          <ac:inkMkLst>
            <pc:docMk/>
            <pc:sldMk cId="3211604823" sldId="266"/>
            <ac:inkMk id="43" creationId="{F8A77BF8-5A8E-9179-B623-656D1A97B7F1}"/>
          </ac:inkMkLst>
        </pc:inkChg>
        <pc:inkChg chg="add mod">
          <ac:chgData name="PIPAN MICHELE" userId="da00a2aa-4c64-4bcb-a497-1055e4cd2351" providerId="ADAL" clId="{FD9D77DE-C24D-C647-8EA7-476C4A07FD27}" dt="2024-10-24T09:56:45.992" v="414"/>
          <ac:inkMkLst>
            <pc:docMk/>
            <pc:sldMk cId="3211604823" sldId="266"/>
            <ac:inkMk id="44" creationId="{8C6B6CA7-E79D-02E6-F939-78CB6BF1FC1A}"/>
          </ac:inkMkLst>
        </pc:inkChg>
        <pc:inkChg chg="add mod">
          <ac:chgData name="PIPAN MICHELE" userId="da00a2aa-4c64-4bcb-a497-1055e4cd2351" providerId="ADAL" clId="{FD9D77DE-C24D-C647-8EA7-476C4A07FD27}" dt="2024-10-24T09:56:45.992" v="414"/>
          <ac:inkMkLst>
            <pc:docMk/>
            <pc:sldMk cId="3211604823" sldId="266"/>
            <ac:inkMk id="45" creationId="{5CB8A8AE-3DC4-0812-2484-BF87FD17BE8E}"/>
          </ac:inkMkLst>
        </pc:inkChg>
        <pc:inkChg chg="add mod">
          <ac:chgData name="PIPAN MICHELE" userId="da00a2aa-4c64-4bcb-a497-1055e4cd2351" providerId="ADAL" clId="{FD9D77DE-C24D-C647-8EA7-476C4A07FD27}" dt="2024-10-24T09:56:45.992" v="414"/>
          <ac:inkMkLst>
            <pc:docMk/>
            <pc:sldMk cId="3211604823" sldId="266"/>
            <ac:inkMk id="50" creationId="{264832A7-2560-C067-05D5-9488AD8198E7}"/>
          </ac:inkMkLst>
        </pc:inkChg>
        <pc:inkChg chg="add mod">
          <ac:chgData name="PIPAN MICHELE" userId="da00a2aa-4c64-4bcb-a497-1055e4cd2351" providerId="ADAL" clId="{FD9D77DE-C24D-C647-8EA7-476C4A07FD27}" dt="2024-10-24T09:56:45.992" v="414"/>
          <ac:inkMkLst>
            <pc:docMk/>
            <pc:sldMk cId="3211604823" sldId="266"/>
            <ac:inkMk id="51" creationId="{51135F6A-F0E1-3692-EB8C-73E53E101A7D}"/>
          </ac:inkMkLst>
        </pc:inkChg>
      </pc:sldChg>
      <pc:sldChg chg="addSp delSp modSp add mod">
        <pc:chgData name="PIPAN MICHELE" userId="da00a2aa-4c64-4bcb-a497-1055e4cd2351" providerId="ADAL" clId="{FD9D77DE-C24D-C647-8EA7-476C4A07FD27}" dt="2024-10-24T10:02:50.317" v="445"/>
        <pc:sldMkLst>
          <pc:docMk/>
          <pc:sldMk cId="1519575689" sldId="267"/>
        </pc:sldMkLst>
        <pc:grpChg chg="del mod">
          <ac:chgData name="PIPAN MICHELE" userId="da00a2aa-4c64-4bcb-a497-1055e4cd2351" providerId="ADAL" clId="{FD9D77DE-C24D-C647-8EA7-476C4A07FD27}" dt="2024-10-24T10:01:55.828" v="439"/>
          <ac:grpSpMkLst>
            <pc:docMk/>
            <pc:sldMk cId="1519575689" sldId="267"/>
            <ac:grpSpMk id="24" creationId="{189610C4-B306-A0EC-D016-22B160EFF33C}"/>
          </ac:grpSpMkLst>
        </pc:grpChg>
        <pc:grpChg chg="del mod">
          <ac:chgData name="PIPAN MICHELE" userId="da00a2aa-4c64-4bcb-a497-1055e4cd2351" providerId="ADAL" clId="{FD9D77DE-C24D-C647-8EA7-476C4A07FD27}" dt="2024-10-24T10:01:55.828" v="439"/>
          <ac:grpSpMkLst>
            <pc:docMk/>
            <pc:sldMk cId="1519575689" sldId="267"/>
            <ac:grpSpMk id="25" creationId="{4075F08A-93C7-ADD0-17D5-A923FD093EF3}"/>
          </ac:grpSpMkLst>
        </pc:grpChg>
        <pc:grpChg chg="del mod">
          <ac:chgData name="PIPAN MICHELE" userId="da00a2aa-4c64-4bcb-a497-1055e4cd2351" providerId="ADAL" clId="{FD9D77DE-C24D-C647-8EA7-476C4A07FD27}" dt="2024-10-24T10:01:55.828" v="439"/>
          <ac:grpSpMkLst>
            <pc:docMk/>
            <pc:sldMk cId="1519575689" sldId="267"/>
            <ac:grpSpMk id="26" creationId="{A4919E51-66E0-DBA4-D8F7-3B74AB68DC20}"/>
          </ac:grpSpMkLst>
        </pc:grpChg>
        <pc:grpChg chg="mod">
          <ac:chgData name="PIPAN MICHELE" userId="da00a2aa-4c64-4bcb-a497-1055e4cd2351" providerId="ADAL" clId="{FD9D77DE-C24D-C647-8EA7-476C4A07FD27}" dt="2024-10-24T10:01:55.828" v="439"/>
          <ac:grpSpMkLst>
            <pc:docMk/>
            <pc:sldMk cId="1519575689" sldId="267"/>
            <ac:grpSpMk id="27" creationId="{73EB07CE-B1BA-0847-9DB6-8AEC8239E59E}"/>
          </ac:grpSpMkLst>
        </pc:grpChg>
        <pc:grpChg chg="del mod">
          <ac:chgData name="PIPAN MICHELE" userId="da00a2aa-4c64-4bcb-a497-1055e4cd2351" providerId="ADAL" clId="{FD9D77DE-C24D-C647-8EA7-476C4A07FD27}" dt="2024-10-24T10:02:48.266" v="442"/>
          <ac:grpSpMkLst>
            <pc:docMk/>
            <pc:sldMk cId="1519575689" sldId="267"/>
            <ac:grpSpMk id="30" creationId="{F00E7E49-4272-388E-CA3E-03DC0F576E41}"/>
          </ac:grpSpMkLst>
        </pc:grpChg>
        <pc:grpChg chg="mod">
          <ac:chgData name="PIPAN MICHELE" userId="da00a2aa-4c64-4bcb-a497-1055e4cd2351" providerId="ADAL" clId="{FD9D77DE-C24D-C647-8EA7-476C4A07FD27}" dt="2024-10-24T10:02:48.266" v="442"/>
          <ac:grpSpMkLst>
            <pc:docMk/>
            <pc:sldMk cId="1519575689" sldId="267"/>
            <ac:grpSpMk id="31" creationId="{5DF8E7A2-77CA-65E8-E8C3-D76CC7DC3DFB}"/>
          </ac:grpSpMkLst>
        </pc:grpChg>
        <pc:grpChg chg="del mod">
          <ac:chgData name="PIPAN MICHELE" userId="da00a2aa-4c64-4bcb-a497-1055e4cd2351" providerId="ADAL" clId="{FD9D77DE-C24D-C647-8EA7-476C4A07FD27}" dt="2024-10-24T10:02:50.317" v="445"/>
          <ac:grpSpMkLst>
            <pc:docMk/>
            <pc:sldMk cId="1519575689" sldId="267"/>
            <ac:grpSpMk id="34" creationId="{B267301E-CC5F-5703-C705-9842340B263E}"/>
          </ac:grpSpMkLst>
        </pc:grpChg>
        <pc:grpChg chg="mod">
          <ac:chgData name="PIPAN MICHELE" userId="da00a2aa-4c64-4bcb-a497-1055e4cd2351" providerId="ADAL" clId="{FD9D77DE-C24D-C647-8EA7-476C4A07FD27}" dt="2024-10-24T10:02:50.317" v="445"/>
          <ac:grpSpMkLst>
            <pc:docMk/>
            <pc:sldMk cId="1519575689" sldId="267"/>
            <ac:grpSpMk id="35" creationId="{D283D796-7E60-3EDE-0F59-6F99E03B147B}"/>
          </ac:grpSpMkLst>
        </pc:grpChg>
        <pc:picChg chg="add mod">
          <ac:chgData name="PIPAN MICHELE" userId="da00a2aa-4c64-4bcb-a497-1055e4cd2351" providerId="ADAL" clId="{FD9D77DE-C24D-C647-8EA7-476C4A07FD27}" dt="2024-10-24T10:01:21.393" v="417" actId="14100"/>
          <ac:picMkLst>
            <pc:docMk/>
            <pc:sldMk cId="1519575689" sldId="267"/>
            <ac:picMk id="2" creationId="{9AC2EE3D-B291-B56F-5BCA-D8F43DAEECE4}"/>
          </ac:picMkLst>
        </pc:picChg>
        <pc:inkChg chg="add">
          <ac:chgData name="PIPAN MICHELE" userId="da00a2aa-4c64-4bcb-a497-1055e4cd2351" providerId="ADAL" clId="{FD9D77DE-C24D-C647-8EA7-476C4A07FD27}" dt="2024-10-24T10:01:41.393" v="418" actId="9405"/>
          <ac:inkMkLst>
            <pc:docMk/>
            <pc:sldMk cId="1519575689" sldId="267"/>
            <ac:inkMk id="3" creationId="{E124E83A-BDC6-3016-1667-E2200F681D7D}"/>
          </ac:inkMkLst>
        </pc:inkChg>
        <pc:inkChg chg="add">
          <ac:chgData name="PIPAN MICHELE" userId="da00a2aa-4c64-4bcb-a497-1055e4cd2351" providerId="ADAL" clId="{FD9D77DE-C24D-C647-8EA7-476C4A07FD27}" dt="2024-10-24T10:01:44.067" v="419" actId="9405"/>
          <ac:inkMkLst>
            <pc:docMk/>
            <pc:sldMk cId="1519575689" sldId="267"/>
            <ac:inkMk id="4" creationId="{041A7975-7045-6F6C-893E-D2B1CB9C0D4E}"/>
          </ac:inkMkLst>
        </pc:inkChg>
        <pc:inkChg chg="add">
          <ac:chgData name="PIPAN MICHELE" userId="da00a2aa-4c64-4bcb-a497-1055e4cd2351" providerId="ADAL" clId="{FD9D77DE-C24D-C647-8EA7-476C4A07FD27}" dt="2024-10-24T10:01:45.983" v="420" actId="9405"/>
          <ac:inkMkLst>
            <pc:docMk/>
            <pc:sldMk cId="1519575689" sldId="267"/>
            <ac:inkMk id="5" creationId="{A3BF172D-8C86-C2C5-2304-7B6FEDE06CD6}"/>
          </ac:inkMkLst>
        </pc:inkChg>
        <pc:inkChg chg="add mod">
          <ac:chgData name="PIPAN MICHELE" userId="da00a2aa-4c64-4bcb-a497-1055e4cd2351" providerId="ADAL" clId="{FD9D77DE-C24D-C647-8EA7-476C4A07FD27}" dt="2024-10-24T10:01:55.828" v="439"/>
          <ac:inkMkLst>
            <pc:docMk/>
            <pc:sldMk cId="1519575689" sldId="267"/>
            <ac:inkMk id="6" creationId="{E874FFEE-1F46-DDE4-FF83-07AE1D878BC3}"/>
          </ac:inkMkLst>
        </pc:inkChg>
        <pc:inkChg chg="add mod">
          <ac:chgData name="PIPAN MICHELE" userId="da00a2aa-4c64-4bcb-a497-1055e4cd2351" providerId="ADAL" clId="{FD9D77DE-C24D-C647-8EA7-476C4A07FD27}" dt="2024-10-24T10:01:55.828" v="439"/>
          <ac:inkMkLst>
            <pc:docMk/>
            <pc:sldMk cId="1519575689" sldId="267"/>
            <ac:inkMk id="7" creationId="{5C2D77D0-BC1E-27D0-62AB-CBC447C24E8C}"/>
          </ac:inkMkLst>
        </pc:inkChg>
        <pc:inkChg chg="add mod">
          <ac:chgData name="PIPAN MICHELE" userId="da00a2aa-4c64-4bcb-a497-1055e4cd2351" providerId="ADAL" clId="{FD9D77DE-C24D-C647-8EA7-476C4A07FD27}" dt="2024-10-24T10:01:55.828" v="439"/>
          <ac:inkMkLst>
            <pc:docMk/>
            <pc:sldMk cId="1519575689" sldId="267"/>
            <ac:inkMk id="8" creationId="{978EA7A4-B56B-3DAA-EA81-81E1FF7A9DF7}"/>
          </ac:inkMkLst>
        </pc:inkChg>
        <pc:inkChg chg="add mod">
          <ac:chgData name="PIPAN MICHELE" userId="da00a2aa-4c64-4bcb-a497-1055e4cd2351" providerId="ADAL" clId="{FD9D77DE-C24D-C647-8EA7-476C4A07FD27}" dt="2024-10-24T10:01:55.828" v="439"/>
          <ac:inkMkLst>
            <pc:docMk/>
            <pc:sldMk cId="1519575689" sldId="267"/>
            <ac:inkMk id="9" creationId="{904D16FD-DF0C-2D55-1777-E2992775D271}"/>
          </ac:inkMkLst>
        </pc:inkChg>
        <pc:inkChg chg="add mod">
          <ac:chgData name="PIPAN MICHELE" userId="da00a2aa-4c64-4bcb-a497-1055e4cd2351" providerId="ADAL" clId="{FD9D77DE-C24D-C647-8EA7-476C4A07FD27}" dt="2024-10-24T10:01:55.828" v="439"/>
          <ac:inkMkLst>
            <pc:docMk/>
            <pc:sldMk cId="1519575689" sldId="267"/>
            <ac:inkMk id="10" creationId="{E3CB7DF0-61FB-E4CA-DC20-412AF53B9605}"/>
          </ac:inkMkLst>
        </pc:inkChg>
        <pc:inkChg chg="add mod">
          <ac:chgData name="PIPAN MICHELE" userId="da00a2aa-4c64-4bcb-a497-1055e4cd2351" providerId="ADAL" clId="{FD9D77DE-C24D-C647-8EA7-476C4A07FD27}" dt="2024-10-24T10:01:55.828" v="439"/>
          <ac:inkMkLst>
            <pc:docMk/>
            <pc:sldMk cId="1519575689" sldId="267"/>
            <ac:inkMk id="11" creationId="{CCD6818D-A0FF-3F0B-9F60-FACD90EDF0F5}"/>
          </ac:inkMkLst>
        </pc:inkChg>
        <pc:inkChg chg="add mod">
          <ac:chgData name="PIPAN MICHELE" userId="da00a2aa-4c64-4bcb-a497-1055e4cd2351" providerId="ADAL" clId="{FD9D77DE-C24D-C647-8EA7-476C4A07FD27}" dt="2024-10-24T10:01:55.828" v="439"/>
          <ac:inkMkLst>
            <pc:docMk/>
            <pc:sldMk cId="1519575689" sldId="267"/>
            <ac:inkMk id="12" creationId="{A8283BA9-14E7-846B-DCD8-89D2A853AE2A}"/>
          </ac:inkMkLst>
        </pc:inkChg>
        <pc:inkChg chg="add mod">
          <ac:chgData name="PIPAN MICHELE" userId="da00a2aa-4c64-4bcb-a497-1055e4cd2351" providerId="ADAL" clId="{FD9D77DE-C24D-C647-8EA7-476C4A07FD27}" dt="2024-10-24T10:01:55.828" v="439"/>
          <ac:inkMkLst>
            <pc:docMk/>
            <pc:sldMk cId="1519575689" sldId="267"/>
            <ac:inkMk id="13" creationId="{E1E160CB-DB47-D144-1F77-C5C902156A98}"/>
          </ac:inkMkLst>
        </pc:inkChg>
        <pc:inkChg chg="add mod">
          <ac:chgData name="PIPAN MICHELE" userId="da00a2aa-4c64-4bcb-a497-1055e4cd2351" providerId="ADAL" clId="{FD9D77DE-C24D-C647-8EA7-476C4A07FD27}" dt="2024-10-24T10:01:55.828" v="439"/>
          <ac:inkMkLst>
            <pc:docMk/>
            <pc:sldMk cId="1519575689" sldId="267"/>
            <ac:inkMk id="14" creationId="{22762B07-F89C-AFD6-DF73-D600E06520EE}"/>
          </ac:inkMkLst>
        </pc:inkChg>
        <pc:inkChg chg="add mod">
          <ac:chgData name="PIPAN MICHELE" userId="da00a2aa-4c64-4bcb-a497-1055e4cd2351" providerId="ADAL" clId="{FD9D77DE-C24D-C647-8EA7-476C4A07FD27}" dt="2024-10-24T10:01:55.828" v="439"/>
          <ac:inkMkLst>
            <pc:docMk/>
            <pc:sldMk cId="1519575689" sldId="267"/>
            <ac:inkMk id="15" creationId="{DA4087C1-F06C-BFAB-DAAC-6B62053052C7}"/>
          </ac:inkMkLst>
        </pc:inkChg>
        <pc:inkChg chg="add mod">
          <ac:chgData name="PIPAN MICHELE" userId="da00a2aa-4c64-4bcb-a497-1055e4cd2351" providerId="ADAL" clId="{FD9D77DE-C24D-C647-8EA7-476C4A07FD27}" dt="2024-10-24T10:01:55.828" v="439"/>
          <ac:inkMkLst>
            <pc:docMk/>
            <pc:sldMk cId="1519575689" sldId="267"/>
            <ac:inkMk id="16" creationId="{0B501210-0023-A0EC-DA7D-8464597BA0BF}"/>
          </ac:inkMkLst>
        </pc:inkChg>
        <pc:inkChg chg="add mod">
          <ac:chgData name="PIPAN MICHELE" userId="da00a2aa-4c64-4bcb-a497-1055e4cd2351" providerId="ADAL" clId="{FD9D77DE-C24D-C647-8EA7-476C4A07FD27}" dt="2024-10-24T10:01:55.828" v="439"/>
          <ac:inkMkLst>
            <pc:docMk/>
            <pc:sldMk cId="1519575689" sldId="267"/>
            <ac:inkMk id="17" creationId="{64265B3B-A2A0-A25F-C105-8667B1C6A389}"/>
          </ac:inkMkLst>
        </pc:inkChg>
        <pc:inkChg chg="add mod">
          <ac:chgData name="PIPAN MICHELE" userId="da00a2aa-4c64-4bcb-a497-1055e4cd2351" providerId="ADAL" clId="{FD9D77DE-C24D-C647-8EA7-476C4A07FD27}" dt="2024-10-24T10:01:55.828" v="439"/>
          <ac:inkMkLst>
            <pc:docMk/>
            <pc:sldMk cId="1519575689" sldId="267"/>
            <ac:inkMk id="18" creationId="{3E43A6F2-A2EE-12CC-70DF-DBF1D994B334}"/>
          </ac:inkMkLst>
        </pc:inkChg>
        <pc:inkChg chg="add mod">
          <ac:chgData name="PIPAN MICHELE" userId="da00a2aa-4c64-4bcb-a497-1055e4cd2351" providerId="ADAL" clId="{FD9D77DE-C24D-C647-8EA7-476C4A07FD27}" dt="2024-10-24T10:01:55.828" v="439"/>
          <ac:inkMkLst>
            <pc:docMk/>
            <pc:sldMk cId="1519575689" sldId="267"/>
            <ac:inkMk id="19" creationId="{E1E41983-3864-0812-87C2-F5482C601E9F}"/>
          </ac:inkMkLst>
        </pc:inkChg>
        <pc:inkChg chg="add mod">
          <ac:chgData name="PIPAN MICHELE" userId="da00a2aa-4c64-4bcb-a497-1055e4cd2351" providerId="ADAL" clId="{FD9D77DE-C24D-C647-8EA7-476C4A07FD27}" dt="2024-10-24T10:01:55.828" v="439"/>
          <ac:inkMkLst>
            <pc:docMk/>
            <pc:sldMk cId="1519575689" sldId="267"/>
            <ac:inkMk id="20" creationId="{37F6C708-2567-A083-4398-36284004197F}"/>
          </ac:inkMkLst>
        </pc:inkChg>
        <pc:inkChg chg="add mod">
          <ac:chgData name="PIPAN MICHELE" userId="da00a2aa-4c64-4bcb-a497-1055e4cd2351" providerId="ADAL" clId="{FD9D77DE-C24D-C647-8EA7-476C4A07FD27}" dt="2024-10-24T10:01:55.828" v="439"/>
          <ac:inkMkLst>
            <pc:docMk/>
            <pc:sldMk cId="1519575689" sldId="267"/>
            <ac:inkMk id="21" creationId="{7F598BDD-8F95-0B11-EDD3-CC3C507A979D}"/>
          </ac:inkMkLst>
        </pc:inkChg>
        <pc:inkChg chg="add mod">
          <ac:chgData name="PIPAN MICHELE" userId="da00a2aa-4c64-4bcb-a497-1055e4cd2351" providerId="ADAL" clId="{FD9D77DE-C24D-C647-8EA7-476C4A07FD27}" dt="2024-10-24T10:01:55.828" v="439"/>
          <ac:inkMkLst>
            <pc:docMk/>
            <pc:sldMk cId="1519575689" sldId="267"/>
            <ac:inkMk id="22" creationId="{69555FC4-C9A5-73ED-6161-75B85548C7DE}"/>
          </ac:inkMkLst>
        </pc:inkChg>
        <pc:inkChg chg="add mod">
          <ac:chgData name="PIPAN MICHELE" userId="da00a2aa-4c64-4bcb-a497-1055e4cd2351" providerId="ADAL" clId="{FD9D77DE-C24D-C647-8EA7-476C4A07FD27}" dt="2024-10-24T10:01:55.828" v="439"/>
          <ac:inkMkLst>
            <pc:docMk/>
            <pc:sldMk cId="1519575689" sldId="267"/>
            <ac:inkMk id="23" creationId="{62CE8A8A-AC77-FCCE-E89B-AB0823385514}"/>
          </ac:inkMkLst>
        </pc:inkChg>
        <pc:inkChg chg="add mod">
          <ac:chgData name="PIPAN MICHELE" userId="da00a2aa-4c64-4bcb-a497-1055e4cd2351" providerId="ADAL" clId="{FD9D77DE-C24D-C647-8EA7-476C4A07FD27}" dt="2024-10-24T10:02:48.266" v="442"/>
          <ac:inkMkLst>
            <pc:docMk/>
            <pc:sldMk cId="1519575689" sldId="267"/>
            <ac:inkMk id="28" creationId="{73C6E158-9D7B-2915-87DA-73412C5843C4}"/>
          </ac:inkMkLst>
        </pc:inkChg>
        <pc:inkChg chg="add mod">
          <ac:chgData name="PIPAN MICHELE" userId="da00a2aa-4c64-4bcb-a497-1055e4cd2351" providerId="ADAL" clId="{FD9D77DE-C24D-C647-8EA7-476C4A07FD27}" dt="2024-10-24T10:02:48.266" v="442"/>
          <ac:inkMkLst>
            <pc:docMk/>
            <pc:sldMk cId="1519575689" sldId="267"/>
            <ac:inkMk id="29" creationId="{61F0EF1B-94A0-8C5E-2C20-93F7C24D87BC}"/>
          </ac:inkMkLst>
        </pc:inkChg>
        <pc:inkChg chg="add mod">
          <ac:chgData name="PIPAN MICHELE" userId="da00a2aa-4c64-4bcb-a497-1055e4cd2351" providerId="ADAL" clId="{FD9D77DE-C24D-C647-8EA7-476C4A07FD27}" dt="2024-10-24T10:02:50.317" v="445"/>
          <ac:inkMkLst>
            <pc:docMk/>
            <pc:sldMk cId="1519575689" sldId="267"/>
            <ac:inkMk id="32" creationId="{568D0EC1-FD5B-F801-B4CB-7CAD541DC9A4}"/>
          </ac:inkMkLst>
        </pc:inkChg>
        <pc:inkChg chg="add mod">
          <ac:chgData name="PIPAN MICHELE" userId="da00a2aa-4c64-4bcb-a497-1055e4cd2351" providerId="ADAL" clId="{FD9D77DE-C24D-C647-8EA7-476C4A07FD27}" dt="2024-10-24T10:02:50.317" v="445"/>
          <ac:inkMkLst>
            <pc:docMk/>
            <pc:sldMk cId="1519575689" sldId="267"/>
            <ac:inkMk id="33" creationId="{FCC98FB6-CB75-2D40-2913-6FCD6793986D}"/>
          </ac:inkMkLst>
        </pc:inkChg>
      </pc:sldChg>
      <pc:sldChg chg="addSp delSp modSp add mod">
        <pc:chgData name="PIPAN MICHELE" userId="da00a2aa-4c64-4bcb-a497-1055e4cd2351" providerId="ADAL" clId="{FD9D77DE-C24D-C647-8EA7-476C4A07FD27}" dt="2024-10-24T10:05:01.157" v="494"/>
        <pc:sldMkLst>
          <pc:docMk/>
          <pc:sldMk cId="1556303915" sldId="268"/>
        </pc:sldMkLst>
        <pc:grpChg chg="del mod">
          <ac:chgData name="PIPAN MICHELE" userId="da00a2aa-4c64-4bcb-a497-1055e4cd2351" providerId="ADAL" clId="{FD9D77DE-C24D-C647-8EA7-476C4A07FD27}" dt="2024-10-24T10:04:29.480" v="464"/>
          <ac:grpSpMkLst>
            <pc:docMk/>
            <pc:sldMk cId="1556303915" sldId="268"/>
            <ac:grpSpMk id="8" creationId="{85C4E304-AD76-FDE8-D6E3-A85F8D826937}"/>
          </ac:grpSpMkLst>
        </pc:grpChg>
        <pc:grpChg chg="del mod">
          <ac:chgData name="PIPAN MICHELE" userId="da00a2aa-4c64-4bcb-a497-1055e4cd2351" providerId="ADAL" clId="{FD9D77DE-C24D-C647-8EA7-476C4A07FD27}" dt="2024-10-24T10:04:31.337" v="466"/>
          <ac:grpSpMkLst>
            <pc:docMk/>
            <pc:sldMk cId="1556303915" sldId="268"/>
            <ac:grpSpMk id="9" creationId="{40809A63-644B-A917-A6AF-C1058BB379D8}"/>
          </ac:grpSpMkLst>
        </pc:grpChg>
        <pc:grpChg chg="del mod">
          <ac:chgData name="PIPAN MICHELE" userId="da00a2aa-4c64-4bcb-a497-1055e4cd2351" providerId="ADAL" clId="{FD9D77DE-C24D-C647-8EA7-476C4A07FD27}" dt="2024-10-24T10:04:31.337" v="466"/>
          <ac:grpSpMkLst>
            <pc:docMk/>
            <pc:sldMk cId="1556303915" sldId="268"/>
            <ac:grpSpMk id="11" creationId="{883BE6F8-B79C-0375-1356-C798DE16FDFA}"/>
          </ac:grpSpMkLst>
        </pc:grpChg>
        <pc:grpChg chg="mod">
          <ac:chgData name="PIPAN MICHELE" userId="da00a2aa-4c64-4bcb-a497-1055e4cd2351" providerId="ADAL" clId="{FD9D77DE-C24D-C647-8EA7-476C4A07FD27}" dt="2024-10-24T10:04:31.337" v="466"/>
          <ac:grpSpMkLst>
            <pc:docMk/>
            <pc:sldMk cId="1556303915" sldId="268"/>
            <ac:grpSpMk id="12" creationId="{584C660F-3DDD-0814-CAA8-011C3937CC7A}"/>
          </ac:grpSpMkLst>
        </pc:grpChg>
        <pc:grpChg chg="del mod">
          <ac:chgData name="PIPAN MICHELE" userId="da00a2aa-4c64-4bcb-a497-1055e4cd2351" providerId="ADAL" clId="{FD9D77DE-C24D-C647-8EA7-476C4A07FD27}" dt="2024-10-24T10:04:41.807" v="471"/>
          <ac:grpSpMkLst>
            <pc:docMk/>
            <pc:sldMk cId="1556303915" sldId="268"/>
            <ac:grpSpMk id="17" creationId="{F3AEC28D-D3BE-A912-32A8-43906815AA81}"/>
          </ac:grpSpMkLst>
        </pc:grpChg>
        <pc:grpChg chg="mod">
          <ac:chgData name="PIPAN MICHELE" userId="da00a2aa-4c64-4bcb-a497-1055e4cd2351" providerId="ADAL" clId="{FD9D77DE-C24D-C647-8EA7-476C4A07FD27}" dt="2024-10-24T10:04:41.807" v="471"/>
          <ac:grpSpMkLst>
            <pc:docMk/>
            <pc:sldMk cId="1556303915" sldId="268"/>
            <ac:grpSpMk id="18" creationId="{4C791B3A-EFDA-64F7-2047-12CB003F7B47}"/>
          </ac:grpSpMkLst>
        </pc:grpChg>
        <pc:grpChg chg="del mod">
          <ac:chgData name="PIPAN MICHELE" userId="da00a2aa-4c64-4bcb-a497-1055e4cd2351" providerId="ADAL" clId="{FD9D77DE-C24D-C647-8EA7-476C4A07FD27}" dt="2024-10-24T10:05:01.157" v="494"/>
          <ac:grpSpMkLst>
            <pc:docMk/>
            <pc:sldMk cId="1556303915" sldId="268"/>
            <ac:grpSpMk id="41" creationId="{69CB15B3-E249-896E-AC6A-C03BB2D392BA}"/>
          </ac:grpSpMkLst>
        </pc:grpChg>
        <pc:grpChg chg="mod">
          <ac:chgData name="PIPAN MICHELE" userId="da00a2aa-4c64-4bcb-a497-1055e4cd2351" providerId="ADAL" clId="{FD9D77DE-C24D-C647-8EA7-476C4A07FD27}" dt="2024-10-24T10:05:01.157" v="494"/>
          <ac:grpSpMkLst>
            <pc:docMk/>
            <pc:sldMk cId="1556303915" sldId="268"/>
            <ac:grpSpMk id="42" creationId="{0CEDDB03-4A43-3326-D40C-D55A8B16DA80}"/>
          </ac:grpSpMkLst>
        </pc:grpChg>
        <pc:inkChg chg="add mod">
          <ac:chgData name="PIPAN MICHELE" userId="da00a2aa-4c64-4bcb-a497-1055e4cd2351" providerId="ADAL" clId="{FD9D77DE-C24D-C647-8EA7-476C4A07FD27}" dt="2024-10-24T10:04:31.337" v="466"/>
          <ac:inkMkLst>
            <pc:docMk/>
            <pc:sldMk cId="1556303915" sldId="268"/>
            <ac:inkMk id="2" creationId="{E588F38A-4817-A8DD-986C-83D4CA2D4044}"/>
          </ac:inkMkLst>
        </pc:inkChg>
        <pc:inkChg chg="add mod">
          <ac:chgData name="PIPAN MICHELE" userId="da00a2aa-4c64-4bcb-a497-1055e4cd2351" providerId="ADAL" clId="{FD9D77DE-C24D-C647-8EA7-476C4A07FD27}" dt="2024-10-24T10:04:31.337" v="466"/>
          <ac:inkMkLst>
            <pc:docMk/>
            <pc:sldMk cId="1556303915" sldId="268"/>
            <ac:inkMk id="3" creationId="{2A0F7A24-38C1-33D1-56B1-F4BF287B6232}"/>
          </ac:inkMkLst>
        </pc:inkChg>
        <pc:inkChg chg="add mod">
          <ac:chgData name="PIPAN MICHELE" userId="da00a2aa-4c64-4bcb-a497-1055e4cd2351" providerId="ADAL" clId="{FD9D77DE-C24D-C647-8EA7-476C4A07FD27}" dt="2024-10-24T10:04:31.337" v="466"/>
          <ac:inkMkLst>
            <pc:docMk/>
            <pc:sldMk cId="1556303915" sldId="268"/>
            <ac:inkMk id="4" creationId="{2D14660A-A5BE-F856-8B26-168BD92AE6CE}"/>
          </ac:inkMkLst>
        </pc:inkChg>
        <pc:inkChg chg="add mod">
          <ac:chgData name="PIPAN MICHELE" userId="da00a2aa-4c64-4bcb-a497-1055e4cd2351" providerId="ADAL" clId="{FD9D77DE-C24D-C647-8EA7-476C4A07FD27}" dt="2024-10-24T10:04:31.337" v="466"/>
          <ac:inkMkLst>
            <pc:docMk/>
            <pc:sldMk cId="1556303915" sldId="268"/>
            <ac:inkMk id="5" creationId="{C6D64363-5B84-D9AB-82B8-3CA91EA51454}"/>
          </ac:inkMkLst>
        </pc:inkChg>
        <pc:inkChg chg="add mod">
          <ac:chgData name="PIPAN MICHELE" userId="da00a2aa-4c64-4bcb-a497-1055e4cd2351" providerId="ADAL" clId="{FD9D77DE-C24D-C647-8EA7-476C4A07FD27}" dt="2024-10-24T10:04:31.337" v="466"/>
          <ac:inkMkLst>
            <pc:docMk/>
            <pc:sldMk cId="1556303915" sldId="268"/>
            <ac:inkMk id="6" creationId="{5121B218-10A2-3694-B94C-562574AA3A5F}"/>
          </ac:inkMkLst>
        </pc:inkChg>
        <pc:inkChg chg="add mod">
          <ac:chgData name="PIPAN MICHELE" userId="da00a2aa-4c64-4bcb-a497-1055e4cd2351" providerId="ADAL" clId="{FD9D77DE-C24D-C647-8EA7-476C4A07FD27}" dt="2024-10-24T10:04:31.337" v="466"/>
          <ac:inkMkLst>
            <pc:docMk/>
            <pc:sldMk cId="1556303915" sldId="268"/>
            <ac:inkMk id="7" creationId="{BCE6DD1E-7355-3945-AD4C-412427D55994}"/>
          </ac:inkMkLst>
        </pc:inkChg>
        <pc:inkChg chg="add mod">
          <ac:chgData name="PIPAN MICHELE" userId="da00a2aa-4c64-4bcb-a497-1055e4cd2351" providerId="ADAL" clId="{FD9D77DE-C24D-C647-8EA7-476C4A07FD27}" dt="2024-10-24T10:04:31.337" v="466"/>
          <ac:inkMkLst>
            <pc:docMk/>
            <pc:sldMk cId="1556303915" sldId="268"/>
            <ac:inkMk id="10" creationId="{7DA3E98B-487F-70A5-4B13-F9AB5821137F}"/>
          </ac:inkMkLst>
        </pc:inkChg>
        <pc:inkChg chg="add mod">
          <ac:chgData name="PIPAN MICHELE" userId="da00a2aa-4c64-4bcb-a497-1055e4cd2351" providerId="ADAL" clId="{FD9D77DE-C24D-C647-8EA7-476C4A07FD27}" dt="2024-10-24T10:04:41.807" v="471"/>
          <ac:inkMkLst>
            <pc:docMk/>
            <pc:sldMk cId="1556303915" sldId="268"/>
            <ac:inkMk id="13" creationId="{9C81C9C0-85E8-40DE-5098-317F1AD28D83}"/>
          </ac:inkMkLst>
        </pc:inkChg>
        <pc:inkChg chg="add mod">
          <ac:chgData name="PIPAN MICHELE" userId="da00a2aa-4c64-4bcb-a497-1055e4cd2351" providerId="ADAL" clId="{FD9D77DE-C24D-C647-8EA7-476C4A07FD27}" dt="2024-10-24T10:04:41.807" v="471"/>
          <ac:inkMkLst>
            <pc:docMk/>
            <pc:sldMk cId="1556303915" sldId="268"/>
            <ac:inkMk id="14" creationId="{A74FFAAD-0F91-7F2B-4295-5EDC3ED0C9DD}"/>
          </ac:inkMkLst>
        </pc:inkChg>
        <pc:inkChg chg="add mod">
          <ac:chgData name="PIPAN MICHELE" userId="da00a2aa-4c64-4bcb-a497-1055e4cd2351" providerId="ADAL" clId="{FD9D77DE-C24D-C647-8EA7-476C4A07FD27}" dt="2024-10-24T10:04:41.807" v="471"/>
          <ac:inkMkLst>
            <pc:docMk/>
            <pc:sldMk cId="1556303915" sldId="268"/>
            <ac:inkMk id="15" creationId="{5F991302-F7BD-5A61-FDEF-BBBD5277D26B}"/>
          </ac:inkMkLst>
        </pc:inkChg>
        <pc:inkChg chg="add mod">
          <ac:chgData name="PIPAN MICHELE" userId="da00a2aa-4c64-4bcb-a497-1055e4cd2351" providerId="ADAL" clId="{FD9D77DE-C24D-C647-8EA7-476C4A07FD27}" dt="2024-10-24T10:04:41.807" v="471"/>
          <ac:inkMkLst>
            <pc:docMk/>
            <pc:sldMk cId="1556303915" sldId="268"/>
            <ac:inkMk id="16" creationId="{500601D9-2262-FE40-AD7B-67BD783FF235}"/>
          </ac:inkMkLst>
        </pc:inkChg>
        <pc:inkChg chg="add">
          <ac:chgData name="PIPAN MICHELE" userId="da00a2aa-4c64-4bcb-a497-1055e4cd2351" providerId="ADAL" clId="{FD9D77DE-C24D-C647-8EA7-476C4A07FD27}" dt="2024-10-24T10:04:47.766" v="472" actId="9405"/>
          <ac:inkMkLst>
            <pc:docMk/>
            <pc:sldMk cId="1556303915" sldId="268"/>
            <ac:inkMk id="19" creationId="{6BFC229A-D598-1127-AFA7-DE18228866BF}"/>
          </ac:inkMkLst>
        </pc:inkChg>
        <pc:inkChg chg="add">
          <ac:chgData name="PIPAN MICHELE" userId="da00a2aa-4c64-4bcb-a497-1055e4cd2351" providerId="ADAL" clId="{FD9D77DE-C24D-C647-8EA7-476C4A07FD27}" dt="2024-10-24T10:04:48.850" v="473" actId="9405"/>
          <ac:inkMkLst>
            <pc:docMk/>
            <pc:sldMk cId="1556303915" sldId="268"/>
            <ac:inkMk id="20" creationId="{401B9A44-BB09-CF55-2F87-C36B6E3ACF4A}"/>
          </ac:inkMkLst>
        </pc:inkChg>
        <pc:inkChg chg="add">
          <ac:chgData name="PIPAN MICHELE" userId="da00a2aa-4c64-4bcb-a497-1055e4cd2351" providerId="ADAL" clId="{FD9D77DE-C24D-C647-8EA7-476C4A07FD27}" dt="2024-10-24T10:04:49.182" v="474" actId="9405"/>
          <ac:inkMkLst>
            <pc:docMk/>
            <pc:sldMk cId="1556303915" sldId="268"/>
            <ac:inkMk id="21" creationId="{E3B4A2DB-6DB9-6E7D-1B0F-56D899E13487}"/>
          </ac:inkMkLst>
        </pc:inkChg>
        <pc:inkChg chg="add">
          <ac:chgData name="PIPAN MICHELE" userId="da00a2aa-4c64-4bcb-a497-1055e4cd2351" providerId="ADAL" clId="{FD9D77DE-C24D-C647-8EA7-476C4A07FD27}" dt="2024-10-24T10:04:50.350" v="475" actId="9405"/>
          <ac:inkMkLst>
            <pc:docMk/>
            <pc:sldMk cId="1556303915" sldId="268"/>
            <ac:inkMk id="22" creationId="{7AC4B55F-ACDB-B014-A61D-8D13350C38A9}"/>
          </ac:inkMkLst>
        </pc:inkChg>
        <pc:inkChg chg="add">
          <ac:chgData name="PIPAN MICHELE" userId="da00a2aa-4c64-4bcb-a497-1055e4cd2351" providerId="ADAL" clId="{FD9D77DE-C24D-C647-8EA7-476C4A07FD27}" dt="2024-10-24T10:04:51.079" v="476" actId="9405"/>
          <ac:inkMkLst>
            <pc:docMk/>
            <pc:sldMk cId="1556303915" sldId="268"/>
            <ac:inkMk id="23" creationId="{3B1CAF09-4993-433E-D0FF-157462EE1902}"/>
          </ac:inkMkLst>
        </pc:inkChg>
        <pc:inkChg chg="add mod">
          <ac:chgData name="PIPAN MICHELE" userId="da00a2aa-4c64-4bcb-a497-1055e4cd2351" providerId="ADAL" clId="{FD9D77DE-C24D-C647-8EA7-476C4A07FD27}" dt="2024-10-24T10:05:01.157" v="494"/>
          <ac:inkMkLst>
            <pc:docMk/>
            <pc:sldMk cId="1556303915" sldId="268"/>
            <ac:inkMk id="24" creationId="{27231E02-2E49-776F-FC1F-A6795C78EF45}"/>
          </ac:inkMkLst>
        </pc:inkChg>
        <pc:inkChg chg="add mod">
          <ac:chgData name="PIPAN MICHELE" userId="da00a2aa-4c64-4bcb-a497-1055e4cd2351" providerId="ADAL" clId="{FD9D77DE-C24D-C647-8EA7-476C4A07FD27}" dt="2024-10-24T10:05:01.157" v="494"/>
          <ac:inkMkLst>
            <pc:docMk/>
            <pc:sldMk cId="1556303915" sldId="268"/>
            <ac:inkMk id="25" creationId="{0DF99960-C663-15F7-5BE9-45E38C6788C2}"/>
          </ac:inkMkLst>
        </pc:inkChg>
        <pc:inkChg chg="add mod">
          <ac:chgData name="PIPAN MICHELE" userId="da00a2aa-4c64-4bcb-a497-1055e4cd2351" providerId="ADAL" clId="{FD9D77DE-C24D-C647-8EA7-476C4A07FD27}" dt="2024-10-24T10:05:01.157" v="494"/>
          <ac:inkMkLst>
            <pc:docMk/>
            <pc:sldMk cId="1556303915" sldId="268"/>
            <ac:inkMk id="26" creationId="{6CC73B69-145F-6636-03BF-BF77B53EF065}"/>
          </ac:inkMkLst>
        </pc:inkChg>
        <pc:inkChg chg="add mod">
          <ac:chgData name="PIPAN MICHELE" userId="da00a2aa-4c64-4bcb-a497-1055e4cd2351" providerId="ADAL" clId="{FD9D77DE-C24D-C647-8EA7-476C4A07FD27}" dt="2024-10-24T10:05:01.157" v="494"/>
          <ac:inkMkLst>
            <pc:docMk/>
            <pc:sldMk cId="1556303915" sldId="268"/>
            <ac:inkMk id="27" creationId="{C4527706-AE4B-3694-4D29-913B66018AD0}"/>
          </ac:inkMkLst>
        </pc:inkChg>
        <pc:inkChg chg="add mod">
          <ac:chgData name="PIPAN MICHELE" userId="da00a2aa-4c64-4bcb-a497-1055e4cd2351" providerId="ADAL" clId="{FD9D77DE-C24D-C647-8EA7-476C4A07FD27}" dt="2024-10-24T10:05:01.157" v="494"/>
          <ac:inkMkLst>
            <pc:docMk/>
            <pc:sldMk cId="1556303915" sldId="268"/>
            <ac:inkMk id="28" creationId="{4A33D9F4-7222-AD23-E842-BD76807DD2C0}"/>
          </ac:inkMkLst>
        </pc:inkChg>
        <pc:inkChg chg="add mod">
          <ac:chgData name="PIPAN MICHELE" userId="da00a2aa-4c64-4bcb-a497-1055e4cd2351" providerId="ADAL" clId="{FD9D77DE-C24D-C647-8EA7-476C4A07FD27}" dt="2024-10-24T10:05:01.157" v="494"/>
          <ac:inkMkLst>
            <pc:docMk/>
            <pc:sldMk cId="1556303915" sldId="268"/>
            <ac:inkMk id="29" creationId="{1DA7E4A3-FF59-B7EE-9229-250E4575D517}"/>
          </ac:inkMkLst>
        </pc:inkChg>
        <pc:inkChg chg="add mod">
          <ac:chgData name="PIPAN MICHELE" userId="da00a2aa-4c64-4bcb-a497-1055e4cd2351" providerId="ADAL" clId="{FD9D77DE-C24D-C647-8EA7-476C4A07FD27}" dt="2024-10-24T10:05:01.157" v="494"/>
          <ac:inkMkLst>
            <pc:docMk/>
            <pc:sldMk cId="1556303915" sldId="268"/>
            <ac:inkMk id="30" creationId="{4B634D1D-DA3E-A38C-AF15-44E60D1502D8}"/>
          </ac:inkMkLst>
        </pc:inkChg>
        <pc:inkChg chg="add mod">
          <ac:chgData name="PIPAN MICHELE" userId="da00a2aa-4c64-4bcb-a497-1055e4cd2351" providerId="ADAL" clId="{FD9D77DE-C24D-C647-8EA7-476C4A07FD27}" dt="2024-10-24T10:05:01.157" v="494"/>
          <ac:inkMkLst>
            <pc:docMk/>
            <pc:sldMk cId="1556303915" sldId="268"/>
            <ac:inkMk id="31" creationId="{DC31AA39-BA6B-DE11-F87D-9D7B61A8AB03}"/>
          </ac:inkMkLst>
        </pc:inkChg>
        <pc:inkChg chg="add mod">
          <ac:chgData name="PIPAN MICHELE" userId="da00a2aa-4c64-4bcb-a497-1055e4cd2351" providerId="ADAL" clId="{FD9D77DE-C24D-C647-8EA7-476C4A07FD27}" dt="2024-10-24T10:05:01.157" v="494"/>
          <ac:inkMkLst>
            <pc:docMk/>
            <pc:sldMk cId="1556303915" sldId="268"/>
            <ac:inkMk id="32" creationId="{F7ECA0E5-51C3-5140-26CB-29F26CC432CF}"/>
          </ac:inkMkLst>
        </pc:inkChg>
        <pc:inkChg chg="add mod">
          <ac:chgData name="PIPAN MICHELE" userId="da00a2aa-4c64-4bcb-a497-1055e4cd2351" providerId="ADAL" clId="{FD9D77DE-C24D-C647-8EA7-476C4A07FD27}" dt="2024-10-24T10:05:01.157" v="494"/>
          <ac:inkMkLst>
            <pc:docMk/>
            <pc:sldMk cId="1556303915" sldId="268"/>
            <ac:inkMk id="33" creationId="{9900A69D-533E-65D1-AADA-FD45E805C607}"/>
          </ac:inkMkLst>
        </pc:inkChg>
        <pc:inkChg chg="add mod">
          <ac:chgData name="PIPAN MICHELE" userId="da00a2aa-4c64-4bcb-a497-1055e4cd2351" providerId="ADAL" clId="{FD9D77DE-C24D-C647-8EA7-476C4A07FD27}" dt="2024-10-24T10:05:01.157" v="494"/>
          <ac:inkMkLst>
            <pc:docMk/>
            <pc:sldMk cId="1556303915" sldId="268"/>
            <ac:inkMk id="34" creationId="{75107EAA-FCB0-50CA-26B8-F2B5EDA78408}"/>
          </ac:inkMkLst>
        </pc:inkChg>
        <pc:inkChg chg="add mod">
          <ac:chgData name="PIPAN MICHELE" userId="da00a2aa-4c64-4bcb-a497-1055e4cd2351" providerId="ADAL" clId="{FD9D77DE-C24D-C647-8EA7-476C4A07FD27}" dt="2024-10-24T10:05:01.157" v="494"/>
          <ac:inkMkLst>
            <pc:docMk/>
            <pc:sldMk cId="1556303915" sldId="268"/>
            <ac:inkMk id="35" creationId="{09080FAC-00B9-6E9A-5158-34434525A05B}"/>
          </ac:inkMkLst>
        </pc:inkChg>
        <pc:inkChg chg="add mod">
          <ac:chgData name="PIPAN MICHELE" userId="da00a2aa-4c64-4bcb-a497-1055e4cd2351" providerId="ADAL" clId="{FD9D77DE-C24D-C647-8EA7-476C4A07FD27}" dt="2024-10-24T10:05:01.157" v="494"/>
          <ac:inkMkLst>
            <pc:docMk/>
            <pc:sldMk cId="1556303915" sldId="268"/>
            <ac:inkMk id="36" creationId="{7E72184F-B6BE-5FBB-DF14-975B21B52B49}"/>
          </ac:inkMkLst>
        </pc:inkChg>
        <pc:inkChg chg="add mod">
          <ac:chgData name="PIPAN MICHELE" userId="da00a2aa-4c64-4bcb-a497-1055e4cd2351" providerId="ADAL" clId="{FD9D77DE-C24D-C647-8EA7-476C4A07FD27}" dt="2024-10-24T10:05:01.157" v="494"/>
          <ac:inkMkLst>
            <pc:docMk/>
            <pc:sldMk cId="1556303915" sldId="268"/>
            <ac:inkMk id="37" creationId="{75C41730-CCA0-2D27-08DA-0848F479D9B6}"/>
          </ac:inkMkLst>
        </pc:inkChg>
        <pc:inkChg chg="add mod">
          <ac:chgData name="PIPAN MICHELE" userId="da00a2aa-4c64-4bcb-a497-1055e4cd2351" providerId="ADAL" clId="{FD9D77DE-C24D-C647-8EA7-476C4A07FD27}" dt="2024-10-24T10:05:01.157" v="494"/>
          <ac:inkMkLst>
            <pc:docMk/>
            <pc:sldMk cId="1556303915" sldId="268"/>
            <ac:inkMk id="38" creationId="{19EC02B4-7AA6-F856-BBA5-D1E6BA41E86C}"/>
          </ac:inkMkLst>
        </pc:inkChg>
        <pc:inkChg chg="add mod">
          <ac:chgData name="PIPAN MICHELE" userId="da00a2aa-4c64-4bcb-a497-1055e4cd2351" providerId="ADAL" clId="{FD9D77DE-C24D-C647-8EA7-476C4A07FD27}" dt="2024-10-24T10:05:01.157" v="494"/>
          <ac:inkMkLst>
            <pc:docMk/>
            <pc:sldMk cId="1556303915" sldId="268"/>
            <ac:inkMk id="39" creationId="{2A21AFAB-0FFE-E11E-CE4B-1ADBFE5D6F5F}"/>
          </ac:inkMkLst>
        </pc:inkChg>
        <pc:inkChg chg="add mod">
          <ac:chgData name="PIPAN MICHELE" userId="da00a2aa-4c64-4bcb-a497-1055e4cd2351" providerId="ADAL" clId="{FD9D77DE-C24D-C647-8EA7-476C4A07FD27}" dt="2024-10-24T10:05:01.157" v="494"/>
          <ac:inkMkLst>
            <pc:docMk/>
            <pc:sldMk cId="1556303915" sldId="268"/>
            <ac:inkMk id="40" creationId="{BC73ABE9-A67C-E781-6389-01141D3F3357}"/>
          </ac:inkMkLst>
        </pc:inkChg>
      </pc:sldChg>
      <pc:sldChg chg="addSp delSp modSp add mod">
        <pc:chgData name="PIPAN MICHELE" userId="da00a2aa-4c64-4bcb-a497-1055e4cd2351" providerId="ADAL" clId="{FD9D77DE-C24D-C647-8EA7-476C4A07FD27}" dt="2024-10-24T10:05:46.604" v="526"/>
        <pc:sldMkLst>
          <pc:docMk/>
          <pc:sldMk cId="2868908574" sldId="269"/>
        </pc:sldMkLst>
        <pc:grpChg chg="del mod">
          <ac:chgData name="PIPAN MICHELE" userId="da00a2aa-4c64-4bcb-a497-1055e4cd2351" providerId="ADAL" clId="{FD9D77DE-C24D-C647-8EA7-476C4A07FD27}" dt="2024-10-24T10:05:16.572" v="500"/>
          <ac:grpSpMkLst>
            <pc:docMk/>
            <pc:sldMk cId="2868908574" sldId="269"/>
            <ac:grpSpMk id="7" creationId="{FD7D4B9F-3086-6C24-C560-B335F23AFA42}"/>
          </ac:grpSpMkLst>
        </pc:grpChg>
        <pc:grpChg chg="mod">
          <ac:chgData name="PIPAN MICHELE" userId="da00a2aa-4c64-4bcb-a497-1055e4cd2351" providerId="ADAL" clId="{FD9D77DE-C24D-C647-8EA7-476C4A07FD27}" dt="2024-10-24T10:05:16.572" v="500"/>
          <ac:grpSpMkLst>
            <pc:docMk/>
            <pc:sldMk cId="2868908574" sldId="269"/>
            <ac:grpSpMk id="8" creationId="{8FC8484A-2544-C3C4-842B-A67336E61FD4}"/>
          </ac:grpSpMkLst>
        </pc:grpChg>
        <pc:grpChg chg="del mod">
          <ac:chgData name="PIPAN MICHELE" userId="da00a2aa-4c64-4bcb-a497-1055e4cd2351" providerId="ADAL" clId="{FD9D77DE-C24D-C647-8EA7-476C4A07FD27}" dt="2024-10-24T10:05:32.272" v="512"/>
          <ac:grpSpMkLst>
            <pc:docMk/>
            <pc:sldMk cId="2868908574" sldId="269"/>
            <ac:grpSpMk id="20" creationId="{C2729938-8325-CB6C-4488-9A07CE338206}"/>
          </ac:grpSpMkLst>
        </pc:grpChg>
        <pc:grpChg chg="del mod">
          <ac:chgData name="PIPAN MICHELE" userId="da00a2aa-4c64-4bcb-a497-1055e4cd2351" providerId="ADAL" clId="{FD9D77DE-C24D-C647-8EA7-476C4A07FD27}" dt="2024-10-24T10:05:32.272" v="512"/>
          <ac:grpSpMkLst>
            <pc:docMk/>
            <pc:sldMk cId="2868908574" sldId="269"/>
            <ac:grpSpMk id="21" creationId="{B7BBC5C1-0722-BB0E-F792-E0794C500816}"/>
          </ac:grpSpMkLst>
        </pc:grpChg>
        <pc:grpChg chg="del mod">
          <ac:chgData name="PIPAN MICHELE" userId="da00a2aa-4c64-4bcb-a497-1055e4cd2351" providerId="ADAL" clId="{FD9D77DE-C24D-C647-8EA7-476C4A07FD27}" dt="2024-10-24T10:05:32.272" v="512"/>
          <ac:grpSpMkLst>
            <pc:docMk/>
            <pc:sldMk cId="2868908574" sldId="269"/>
            <ac:grpSpMk id="22" creationId="{B69BC0C3-A439-C518-7759-D16BAAD3A082}"/>
          </ac:grpSpMkLst>
        </pc:grpChg>
        <pc:grpChg chg="del mod">
          <ac:chgData name="PIPAN MICHELE" userId="da00a2aa-4c64-4bcb-a497-1055e4cd2351" providerId="ADAL" clId="{FD9D77DE-C24D-C647-8EA7-476C4A07FD27}" dt="2024-10-24T10:05:46.604" v="526"/>
          <ac:grpSpMkLst>
            <pc:docMk/>
            <pc:sldMk cId="2868908574" sldId="269"/>
            <ac:grpSpMk id="23" creationId="{8E44EB7E-6191-BC7E-444A-4B5E4A762297}"/>
          </ac:grpSpMkLst>
        </pc:grpChg>
        <pc:grpChg chg="del mod">
          <ac:chgData name="PIPAN MICHELE" userId="da00a2aa-4c64-4bcb-a497-1055e4cd2351" providerId="ADAL" clId="{FD9D77DE-C24D-C647-8EA7-476C4A07FD27}" dt="2024-10-24T10:05:40.152" v="516"/>
          <ac:grpSpMkLst>
            <pc:docMk/>
            <pc:sldMk cId="2868908574" sldId="269"/>
            <ac:grpSpMk id="27" creationId="{4ADA5ED7-F996-B31B-19FF-FBF08A17609D}"/>
          </ac:grpSpMkLst>
        </pc:grpChg>
        <pc:grpChg chg="del mod">
          <ac:chgData name="PIPAN MICHELE" userId="da00a2aa-4c64-4bcb-a497-1055e4cd2351" providerId="ADAL" clId="{FD9D77DE-C24D-C647-8EA7-476C4A07FD27}" dt="2024-10-24T10:05:46.604" v="526"/>
          <ac:grpSpMkLst>
            <pc:docMk/>
            <pc:sldMk cId="2868908574" sldId="269"/>
            <ac:grpSpMk id="28" creationId="{D4878A13-625D-33D3-977D-F71764C31D3C}"/>
          </ac:grpSpMkLst>
        </pc:grpChg>
        <pc:grpChg chg="del mod">
          <ac:chgData name="PIPAN MICHELE" userId="da00a2aa-4c64-4bcb-a497-1055e4cd2351" providerId="ADAL" clId="{FD9D77DE-C24D-C647-8EA7-476C4A07FD27}" dt="2024-10-24T10:05:46.604" v="526"/>
          <ac:grpSpMkLst>
            <pc:docMk/>
            <pc:sldMk cId="2868908574" sldId="269"/>
            <ac:grpSpMk id="38" creationId="{CA5D6386-2F89-0B57-9153-95563A9A9800}"/>
          </ac:grpSpMkLst>
        </pc:grpChg>
        <pc:grpChg chg="mod">
          <ac:chgData name="PIPAN MICHELE" userId="da00a2aa-4c64-4bcb-a497-1055e4cd2351" providerId="ADAL" clId="{FD9D77DE-C24D-C647-8EA7-476C4A07FD27}" dt="2024-10-24T10:05:46.604" v="526"/>
          <ac:grpSpMkLst>
            <pc:docMk/>
            <pc:sldMk cId="2868908574" sldId="269"/>
            <ac:grpSpMk id="39" creationId="{38A6902D-1A0F-F05D-4887-BAF06C41B385}"/>
          </ac:grpSpMkLst>
        </pc:grpChg>
        <pc:inkChg chg="add mod">
          <ac:chgData name="PIPAN MICHELE" userId="da00a2aa-4c64-4bcb-a497-1055e4cd2351" providerId="ADAL" clId="{FD9D77DE-C24D-C647-8EA7-476C4A07FD27}" dt="2024-10-24T10:05:16.572" v="500"/>
          <ac:inkMkLst>
            <pc:docMk/>
            <pc:sldMk cId="2868908574" sldId="269"/>
            <ac:inkMk id="2" creationId="{CBA3CC94-ACCA-404B-CDFE-F0C34AF6CCE8}"/>
          </ac:inkMkLst>
        </pc:inkChg>
        <pc:inkChg chg="add mod">
          <ac:chgData name="PIPAN MICHELE" userId="da00a2aa-4c64-4bcb-a497-1055e4cd2351" providerId="ADAL" clId="{FD9D77DE-C24D-C647-8EA7-476C4A07FD27}" dt="2024-10-24T10:05:16.572" v="500"/>
          <ac:inkMkLst>
            <pc:docMk/>
            <pc:sldMk cId="2868908574" sldId="269"/>
            <ac:inkMk id="3" creationId="{4535032B-A405-F81E-1170-B1AF959D7958}"/>
          </ac:inkMkLst>
        </pc:inkChg>
        <pc:inkChg chg="add mod">
          <ac:chgData name="PIPAN MICHELE" userId="da00a2aa-4c64-4bcb-a497-1055e4cd2351" providerId="ADAL" clId="{FD9D77DE-C24D-C647-8EA7-476C4A07FD27}" dt="2024-10-24T10:05:16.572" v="500"/>
          <ac:inkMkLst>
            <pc:docMk/>
            <pc:sldMk cId="2868908574" sldId="269"/>
            <ac:inkMk id="4" creationId="{11532193-8AC6-7578-E72B-4717659B39E5}"/>
          </ac:inkMkLst>
        </pc:inkChg>
        <pc:inkChg chg="add mod">
          <ac:chgData name="PIPAN MICHELE" userId="da00a2aa-4c64-4bcb-a497-1055e4cd2351" providerId="ADAL" clId="{FD9D77DE-C24D-C647-8EA7-476C4A07FD27}" dt="2024-10-24T10:05:16.572" v="500"/>
          <ac:inkMkLst>
            <pc:docMk/>
            <pc:sldMk cId="2868908574" sldId="269"/>
            <ac:inkMk id="5" creationId="{5CEF485C-1D7F-57EC-CF51-9921164E0A47}"/>
          </ac:inkMkLst>
        </pc:inkChg>
        <pc:inkChg chg="add mod">
          <ac:chgData name="PIPAN MICHELE" userId="da00a2aa-4c64-4bcb-a497-1055e4cd2351" providerId="ADAL" clId="{FD9D77DE-C24D-C647-8EA7-476C4A07FD27}" dt="2024-10-24T10:05:16.572" v="500"/>
          <ac:inkMkLst>
            <pc:docMk/>
            <pc:sldMk cId="2868908574" sldId="269"/>
            <ac:inkMk id="6" creationId="{ECE05CAE-10B1-BE0E-0AF3-AC3A7AAF25E3}"/>
          </ac:inkMkLst>
        </pc:inkChg>
        <pc:inkChg chg="add mod">
          <ac:chgData name="PIPAN MICHELE" userId="da00a2aa-4c64-4bcb-a497-1055e4cd2351" providerId="ADAL" clId="{FD9D77DE-C24D-C647-8EA7-476C4A07FD27}" dt="2024-10-24T10:05:46.604" v="526"/>
          <ac:inkMkLst>
            <pc:docMk/>
            <pc:sldMk cId="2868908574" sldId="269"/>
            <ac:inkMk id="9" creationId="{B4342EB2-669C-77CF-BA92-9F9296CF2CA8}"/>
          </ac:inkMkLst>
        </pc:inkChg>
        <pc:inkChg chg="add mod">
          <ac:chgData name="PIPAN MICHELE" userId="da00a2aa-4c64-4bcb-a497-1055e4cd2351" providerId="ADAL" clId="{FD9D77DE-C24D-C647-8EA7-476C4A07FD27}" dt="2024-10-24T10:05:46.604" v="526"/>
          <ac:inkMkLst>
            <pc:docMk/>
            <pc:sldMk cId="2868908574" sldId="269"/>
            <ac:inkMk id="10" creationId="{0B560C1A-FF27-27D8-1CB9-FD8FF63EAA5E}"/>
          </ac:inkMkLst>
        </pc:inkChg>
        <pc:inkChg chg="add mod">
          <ac:chgData name="PIPAN MICHELE" userId="da00a2aa-4c64-4bcb-a497-1055e4cd2351" providerId="ADAL" clId="{FD9D77DE-C24D-C647-8EA7-476C4A07FD27}" dt="2024-10-24T10:05:46.604" v="526"/>
          <ac:inkMkLst>
            <pc:docMk/>
            <pc:sldMk cId="2868908574" sldId="269"/>
            <ac:inkMk id="11" creationId="{EF8388B0-4B83-8AE1-1063-D397451A5DCA}"/>
          </ac:inkMkLst>
        </pc:inkChg>
        <pc:inkChg chg="add mod">
          <ac:chgData name="PIPAN MICHELE" userId="da00a2aa-4c64-4bcb-a497-1055e4cd2351" providerId="ADAL" clId="{FD9D77DE-C24D-C647-8EA7-476C4A07FD27}" dt="2024-10-24T10:05:46.604" v="526"/>
          <ac:inkMkLst>
            <pc:docMk/>
            <pc:sldMk cId="2868908574" sldId="269"/>
            <ac:inkMk id="12" creationId="{D0F865F8-2A42-3881-81E4-68D5D227BDC3}"/>
          </ac:inkMkLst>
        </pc:inkChg>
        <pc:inkChg chg="add mod">
          <ac:chgData name="PIPAN MICHELE" userId="da00a2aa-4c64-4bcb-a497-1055e4cd2351" providerId="ADAL" clId="{FD9D77DE-C24D-C647-8EA7-476C4A07FD27}" dt="2024-10-24T10:05:46.604" v="526"/>
          <ac:inkMkLst>
            <pc:docMk/>
            <pc:sldMk cId="2868908574" sldId="269"/>
            <ac:inkMk id="13" creationId="{DD3D32C7-336C-A400-CE47-4F6F2C8C4B41}"/>
          </ac:inkMkLst>
        </pc:inkChg>
        <pc:inkChg chg="add mod">
          <ac:chgData name="PIPAN MICHELE" userId="da00a2aa-4c64-4bcb-a497-1055e4cd2351" providerId="ADAL" clId="{FD9D77DE-C24D-C647-8EA7-476C4A07FD27}" dt="2024-10-24T10:05:46.604" v="526"/>
          <ac:inkMkLst>
            <pc:docMk/>
            <pc:sldMk cId="2868908574" sldId="269"/>
            <ac:inkMk id="14" creationId="{46A28A06-9BA0-1718-EC87-C292C30710A2}"/>
          </ac:inkMkLst>
        </pc:inkChg>
        <pc:inkChg chg="add mod">
          <ac:chgData name="PIPAN MICHELE" userId="da00a2aa-4c64-4bcb-a497-1055e4cd2351" providerId="ADAL" clId="{FD9D77DE-C24D-C647-8EA7-476C4A07FD27}" dt="2024-10-24T10:05:46.604" v="526"/>
          <ac:inkMkLst>
            <pc:docMk/>
            <pc:sldMk cId="2868908574" sldId="269"/>
            <ac:inkMk id="15" creationId="{64D82C32-9B32-0961-7E17-75F601EF8A3E}"/>
          </ac:inkMkLst>
        </pc:inkChg>
        <pc:inkChg chg="add mod">
          <ac:chgData name="PIPAN MICHELE" userId="da00a2aa-4c64-4bcb-a497-1055e4cd2351" providerId="ADAL" clId="{FD9D77DE-C24D-C647-8EA7-476C4A07FD27}" dt="2024-10-24T10:05:46.604" v="526"/>
          <ac:inkMkLst>
            <pc:docMk/>
            <pc:sldMk cId="2868908574" sldId="269"/>
            <ac:inkMk id="16" creationId="{53BDA316-80E3-5FE4-546E-837C449D0374}"/>
          </ac:inkMkLst>
        </pc:inkChg>
        <pc:inkChg chg="add mod">
          <ac:chgData name="PIPAN MICHELE" userId="da00a2aa-4c64-4bcb-a497-1055e4cd2351" providerId="ADAL" clId="{FD9D77DE-C24D-C647-8EA7-476C4A07FD27}" dt="2024-10-24T10:05:46.604" v="526"/>
          <ac:inkMkLst>
            <pc:docMk/>
            <pc:sldMk cId="2868908574" sldId="269"/>
            <ac:inkMk id="17" creationId="{507F4C2A-E5F2-764C-D6F3-E8D60E33D924}"/>
          </ac:inkMkLst>
        </pc:inkChg>
        <pc:inkChg chg="add mod">
          <ac:chgData name="PIPAN MICHELE" userId="da00a2aa-4c64-4bcb-a497-1055e4cd2351" providerId="ADAL" clId="{FD9D77DE-C24D-C647-8EA7-476C4A07FD27}" dt="2024-10-24T10:05:46.604" v="526"/>
          <ac:inkMkLst>
            <pc:docMk/>
            <pc:sldMk cId="2868908574" sldId="269"/>
            <ac:inkMk id="18" creationId="{7ED99DAB-961C-8A8B-012E-EE8552FF1E80}"/>
          </ac:inkMkLst>
        </pc:inkChg>
        <pc:inkChg chg="add mod">
          <ac:chgData name="PIPAN MICHELE" userId="da00a2aa-4c64-4bcb-a497-1055e4cd2351" providerId="ADAL" clId="{FD9D77DE-C24D-C647-8EA7-476C4A07FD27}" dt="2024-10-24T10:05:46.604" v="526"/>
          <ac:inkMkLst>
            <pc:docMk/>
            <pc:sldMk cId="2868908574" sldId="269"/>
            <ac:inkMk id="19" creationId="{3D83ABA2-A769-EE63-9983-277833113E0B}"/>
          </ac:inkMkLst>
        </pc:inkChg>
        <pc:inkChg chg="add mod">
          <ac:chgData name="PIPAN MICHELE" userId="da00a2aa-4c64-4bcb-a497-1055e4cd2351" providerId="ADAL" clId="{FD9D77DE-C24D-C647-8EA7-476C4A07FD27}" dt="2024-10-24T10:05:46.604" v="526"/>
          <ac:inkMkLst>
            <pc:docMk/>
            <pc:sldMk cId="2868908574" sldId="269"/>
            <ac:inkMk id="24" creationId="{EE8CDB7B-140F-58FF-E690-4D9F03CDEE01}"/>
          </ac:inkMkLst>
        </pc:inkChg>
        <pc:inkChg chg="add mod">
          <ac:chgData name="PIPAN MICHELE" userId="da00a2aa-4c64-4bcb-a497-1055e4cd2351" providerId="ADAL" clId="{FD9D77DE-C24D-C647-8EA7-476C4A07FD27}" dt="2024-10-24T10:05:46.604" v="526"/>
          <ac:inkMkLst>
            <pc:docMk/>
            <pc:sldMk cId="2868908574" sldId="269"/>
            <ac:inkMk id="25" creationId="{3C66720E-C0E8-3728-7D06-CF4FAC224804}"/>
          </ac:inkMkLst>
        </pc:inkChg>
        <pc:inkChg chg="add mod">
          <ac:chgData name="PIPAN MICHELE" userId="da00a2aa-4c64-4bcb-a497-1055e4cd2351" providerId="ADAL" clId="{FD9D77DE-C24D-C647-8EA7-476C4A07FD27}" dt="2024-10-24T10:05:46.604" v="526"/>
          <ac:inkMkLst>
            <pc:docMk/>
            <pc:sldMk cId="2868908574" sldId="269"/>
            <ac:inkMk id="26" creationId="{DA1A6FF4-DF05-E154-7A24-2C2535227260}"/>
          </ac:inkMkLst>
        </pc:inkChg>
        <pc:inkChg chg="add mod">
          <ac:chgData name="PIPAN MICHELE" userId="da00a2aa-4c64-4bcb-a497-1055e4cd2351" providerId="ADAL" clId="{FD9D77DE-C24D-C647-8EA7-476C4A07FD27}" dt="2024-10-24T10:05:46.604" v="526"/>
          <ac:inkMkLst>
            <pc:docMk/>
            <pc:sldMk cId="2868908574" sldId="269"/>
            <ac:inkMk id="29" creationId="{82D6447E-8EC3-99EA-EEFC-BD9BC3470D38}"/>
          </ac:inkMkLst>
        </pc:inkChg>
        <pc:inkChg chg="add mod">
          <ac:chgData name="PIPAN MICHELE" userId="da00a2aa-4c64-4bcb-a497-1055e4cd2351" providerId="ADAL" clId="{FD9D77DE-C24D-C647-8EA7-476C4A07FD27}" dt="2024-10-24T10:05:46.604" v="526"/>
          <ac:inkMkLst>
            <pc:docMk/>
            <pc:sldMk cId="2868908574" sldId="269"/>
            <ac:inkMk id="30" creationId="{E3715F2F-9A31-8DFF-7121-A6AC7E003859}"/>
          </ac:inkMkLst>
        </pc:inkChg>
        <pc:inkChg chg="add mod">
          <ac:chgData name="PIPAN MICHELE" userId="da00a2aa-4c64-4bcb-a497-1055e4cd2351" providerId="ADAL" clId="{FD9D77DE-C24D-C647-8EA7-476C4A07FD27}" dt="2024-10-24T10:05:46.604" v="526"/>
          <ac:inkMkLst>
            <pc:docMk/>
            <pc:sldMk cId="2868908574" sldId="269"/>
            <ac:inkMk id="31" creationId="{C9AF5601-A2A4-5549-698B-ACE2D5E2D3F0}"/>
          </ac:inkMkLst>
        </pc:inkChg>
        <pc:inkChg chg="add mod">
          <ac:chgData name="PIPAN MICHELE" userId="da00a2aa-4c64-4bcb-a497-1055e4cd2351" providerId="ADAL" clId="{FD9D77DE-C24D-C647-8EA7-476C4A07FD27}" dt="2024-10-24T10:05:46.604" v="526"/>
          <ac:inkMkLst>
            <pc:docMk/>
            <pc:sldMk cId="2868908574" sldId="269"/>
            <ac:inkMk id="32" creationId="{48719C8D-1D01-2DB2-AD25-CA0ECBEA181E}"/>
          </ac:inkMkLst>
        </pc:inkChg>
        <pc:inkChg chg="add mod">
          <ac:chgData name="PIPAN MICHELE" userId="da00a2aa-4c64-4bcb-a497-1055e4cd2351" providerId="ADAL" clId="{FD9D77DE-C24D-C647-8EA7-476C4A07FD27}" dt="2024-10-24T10:05:46.604" v="526"/>
          <ac:inkMkLst>
            <pc:docMk/>
            <pc:sldMk cId="2868908574" sldId="269"/>
            <ac:inkMk id="33" creationId="{5E6CB6B3-5FB2-F282-8F70-92415ECFA0D6}"/>
          </ac:inkMkLst>
        </pc:inkChg>
        <pc:inkChg chg="add mod">
          <ac:chgData name="PIPAN MICHELE" userId="da00a2aa-4c64-4bcb-a497-1055e4cd2351" providerId="ADAL" clId="{FD9D77DE-C24D-C647-8EA7-476C4A07FD27}" dt="2024-10-24T10:05:46.604" v="526"/>
          <ac:inkMkLst>
            <pc:docMk/>
            <pc:sldMk cId="2868908574" sldId="269"/>
            <ac:inkMk id="34" creationId="{893D3024-B0AD-43F3-28A0-36C4BBB5AFC0}"/>
          </ac:inkMkLst>
        </pc:inkChg>
        <pc:inkChg chg="add mod">
          <ac:chgData name="PIPAN MICHELE" userId="da00a2aa-4c64-4bcb-a497-1055e4cd2351" providerId="ADAL" clId="{FD9D77DE-C24D-C647-8EA7-476C4A07FD27}" dt="2024-10-24T10:05:46.604" v="526"/>
          <ac:inkMkLst>
            <pc:docMk/>
            <pc:sldMk cId="2868908574" sldId="269"/>
            <ac:inkMk id="35" creationId="{616283AC-F4C2-D2F9-75CD-6502A94AC110}"/>
          </ac:inkMkLst>
        </pc:inkChg>
        <pc:inkChg chg="add mod">
          <ac:chgData name="PIPAN MICHELE" userId="da00a2aa-4c64-4bcb-a497-1055e4cd2351" providerId="ADAL" clId="{FD9D77DE-C24D-C647-8EA7-476C4A07FD27}" dt="2024-10-24T10:05:46.604" v="526"/>
          <ac:inkMkLst>
            <pc:docMk/>
            <pc:sldMk cId="2868908574" sldId="269"/>
            <ac:inkMk id="36" creationId="{B19C4C87-E38B-7B0C-FE36-E89CBEBB9165}"/>
          </ac:inkMkLst>
        </pc:inkChg>
        <pc:inkChg chg="add mod">
          <ac:chgData name="PIPAN MICHELE" userId="da00a2aa-4c64-4bcb-a497-1055e4cd2351" providerId="ADAL" clId="{FD9D77DE-C24D-C647-8EA7-476C4A07FD27}" dt="2024-10-24T10:05:46.604" v="526"/>
          <ac:inkMkLst>
            <pc:docMk/>
            <pc:sldMk cId="2868908574" sldId="269"/>
            <ac:inkMk id="37" creationId="{6370C523-B6DB-0887-FAC8-090D1E4A085C}"/>
          </ac:inkMkLst>
        </pc:inkChg>
      </pc:sldChg>
      <pc:sldChg chg="addSp delSp modSp add mod">
        <pc:chgData name="PIPAN MICHELE" userId="da00a2aa-4c64-4bcb-a497-1055e4cd2351" providerId="ADAL" clId="{FD9D77DE-C24D-C647-8EA7-476C4A07FD27}" dt="2024-10-24T10:14:03.265" v="636"/>
        <pc:sldMkLst>
          <pc:docMk/>
          <pc:sldMk cId="1665846411" sldId="270"/>
        </pc:sldMkLst>
        <pc:grpChg chg="del mod">
          <ac:chgData name="PIPAN MICHELE" userId="da00a2aa-4c64-4bcb-a497-1055e4cd2351" providerId="ADAL" clId="{FD9D77DE-C24D-C647-8EA7-476C4A07FD27}" dt="2024-10-24T10:11:38.807" v="547"/>
          <ac:grpSpMkLst>
            <pc:docMk/>
            <pc:sldMk cId="1665846411" sldId="270"/>
            <ac:grpSpMk id="22" creationId="{29AE70C0-B644-2214-D278-E2EECB7BA978}"/>
          </ac:grpSpMkLst>
        </pc:grpChg>
        <pc:grpChg chg="mod">
          <ac:chgData name="PIPAN MICHELE" userId="da00a2aa-4c64-4bcb-a497-1055e4cd2351" providerId="ADAL" clId="{FD9D77DE-C24D-C647-8EA7-476C4A07FD27}" dt="2024-10-24T10:11:38.807" v="547"/>
          <ac:grpSpMkLst>
            <pc:docMk/>
            <pc:sldMk cId="1665846411" sldId="270"/>
            <ac:grpSpMk id="23" creationId="{C0BBB4B6-4062-C564-4A6B-E8D27D497AE2}"/>
          </ac:grpSpMkLst>
        </pc:grpChg>
        <pc:grpChg chg="del mod">
          <ac:chgData name="PIPAN MICHELE" userId="da00a2aa-4c64-4bcb-a497-1055e4cd2351" providerId="ADAL" clId="{FD9D77DE-C24D-C647-8EA7-476C4A07FD27}" dt="2024-10-24T10:11:38.807" v="547"/>
          <ac:grpSpMkLst>
            <pc:docMk/>
            <pc:sldMk cId="1665846411" sldId="270"/>
            <ac:grpSpMk id="24" creationId="{B09A93F2-ECC6-20E1-7E31-03DBF0863925}"/>
          </ac:grpSpMkLst>
        </pc:grpChg>
        <pc:grpChg chg="mod">
          <ac:chgData name="PIPAN MICHELE" userId="da00a2aa-4c64-4bcb-a497-1055e4cd2351" providerId="ADAL" clId="{FD9D77DE-C24D-C647-8EA7-476C4A07FD27}" dt="2024-10-24T10:11:38.807" v="547"/>
          <ac:grpSpMkLst>
            <pc:docMk/>
            <pc:sldMk cId="1665846411" sldId="270"/>
            <ac:grpSpMk id="25" creationId="{618B5F84-F3D9-2805-56C5-449D9539D405}"/>
          </ac:grpSpMkLst>
        </pc:grpChg>
        <pc:grpChg chg="del mod">
          <ac:chgData name="PIPAN MICHELE" userId="da00a2aa-4c64-4bcb-a497-1055e4cd2351" providerId="ADAL" clId="{FD9D77DE-C24D-C647-8EA7-476C4A07FD27}" dt="2024-10-24T10:12:00.289" v="581"/>
          <ac:grpSpMkLst>
            <pc:docMk/>
            <pc:sldMk cId="1665846411" sldId="270"/>
            <ac:grpSpMk id="59" creationId="{0355C712-E02D-F8BB-4E55-55B0BEEE5F74}"/>
          </ac:grpSpMkLst>
        </pc:grpChg>
        <pc:grpChg chg="mod">
          <ac:chgData name="PIPAN MICHELE" userId="da00a2aa-4c64-4bcb-a497-1055e4cd2351" providerId="ADAL" clId="{FD9D77DE-C24D-C647-8EA7-476C4A07FD27}" dt="2024-10-24T10:12:00.289" v="581"/>
          <ac:grpSpMkLst>
            <pc:docMk/>
            <pc:sldMk cId="1665846411" sldId="270"/>
            <ac:grpSpMk id="60" creationId="{86C64FBD-655E-7EE9-8D8D-8085F32854AA}"/>
          </ac:grpSpMkLst>
        </pc:grpChg>
        <pc:grpChg chg="del mod">
          <ac:chgData name="PIPAN MICHELE" userId="da00a2aa-4c64-4bcb-a497-1055e4cd2351" providerId="ADAL" clId="{FD9D77DE-C24D-C647-8EA7-476C4A07FD27}" dt="2024-10-24T10:12:00.289" v="581"/>
          <ac:grpSpMkLst>
            <pc:docMk/>
            <pc:sldMk cId="1665846411" sldId="270"/>
            <ac:grpSpMk id="61" creationId="{DD7ED9BC-2BE9-C615-D9A1-6B75EC149834}"/>
          </ac:grpSpMkLst>
        </pc:grpChg>
        <pc:grpChg chg="mod">
          <ac:chgData name="PIPAN MICHELE" userId="da00a2aa-4c64-4bcb-a497-1055e4cd2351" providerId="ADAL" clId="{FD9D77DE-C24D-C647-8EA7-476C4A07FD27}" dt="2024-10-24T10:12:00.289" v="581"/>
          <ac:grpSpMkLst>
            <pc:docMk/>
            <pc:sldMk cId="1665846411" sldId="270"/>
            <ac:grpSpMk id="62" creationId="{CA63BD82-57FA-562E-8CEA-3EE0BE346C2F}"/>
          </ac:grpSpMkLst>
        </pc:grpChg>
        <pc:grpChg chg="del mod">
          <ac:chgData name="PIPAN MICHELE" userId="da00a2aa-4c64-4bcb-a497-1055e4cd2351" providerId="ADAL" clId="{FD9D77DE-C24D-C647-8EA7-476C4A07FD27}" dt="2024-10-24T10:12:03.117" v="585"/>
          <ac:grpSpMkLst>
            <pc:docMk/>
            <pc:sldMk cId="1665846411" sldId="270"/>
            <ac:grpSpMk id="66" creationId="{8DEB79D5-08F1-10B7-5656-C25EC49620FC}"/>
          </ac:grpSpMkLst>
        </pc:grpChg>
        <pc:grpChg chg="mod">
          <ac:chgData name="PIPAN MICHELE" userId="da00a2aa-4c64-4bcb-a497-1055e4cd2351" providerId="ADAL" clId="{FD9D77DE-C24D-C647-8EA7-476C4A07FD27}" dt="2024-10-24T10:12:03.117" v="585"/>
          <ac:grpSpMkLst>
            <pc:docMk/>
            <pc:sldMk cId="1665846411" sldId="270"/>
            <ac:grpSpMk id="67" creationId="{7D91C8E5-429C-C8EC-22A8-4D02A7F8E89D}"/>
          </ac:grpSpMkLst>
        </pc:grpChg>
        <pc:grpChg chg="del mod">
          <ac:chgData name="PIPAN MICHELE" userId="da00a2aa-4c64-4bcb-a497-1055e4cd2351" providerId="ADAL" clId="{FD9D77DE-C24D-C647-8EA7-476C4A07FD27}" dt="2024-10-24T10:12:08.488" v="590"/>
          <ac:grpSpMkLst>
            <pc:docMk/>
            <pc:sldMk cId="1665846411" sldId="270"/>
            <ac:grpSpMk id="72" creationId="{A063E77C-E16E-CC5B-C9AB-8B7C78C523CC}"/>
          </ac:grpSpMkLst>
        </pc:grpChg>
        <pc:grpChg chg="mod">
          <ac:chgData name="PIPAN MICHELE" userId="da00a2aa-4c64-4bcb-a497-1055e4cd2351" providerId="ADAL" clId="{FD9D77DE-C24D-C647-8EA7-476C4A07FD27}" dt="2024-10-24T10:12:08.488" v="590"/>
          <ac:grpSpMkLst>
            <pc:docMk/>
            <pc:sldMk cId="1665846411" sldId="270"/>
            <ac:grpSpMk id="73" creationId="{39A794E5-F3DF-DD7E-3127-94D259589F5E}"/>
          </ac:grpSpMkLst>
        </pc:grpChg>
        <pc:grpChg chg="del mod">
          <ac:chgData name="PIPAN MICHELE" userId="da00a2aa-4c64-4bcb-a497-1055e4cd2351" providerId="ADAL" clId="{FD9D77DE-C24D-C647-8EA7-476C4A07FD27}" dt="2024-10-24T10:12:11.671" v="596"/>
          <ac:grpSpMkLst>
            <pc:docMk/>
            <pc:sldMk cId="1665846411" sldId="270"/>
            <ac:grpSpMk id="79" creationId="{F34D26FA-01FB-B296-D6F9-B08464C5F4AF}"/>
          </ac:grpSpMkLst>
        </pc:grpChg>
        <pc:grpChg chg="mod">
          <ac:chgData name="PIPAN MICHELE" userId="da00a2aa-4c64-4bcb-a497-1055e4cd2351" providerId="ADAL" clId="{FD9D77DE-C24D-C647-8EA7-476C4A07FD27}" dt="2024-10-24T10:12:11.671" v="596"/>
          <ac:grpSpMkLst>
            <pc:docMk/>
            <pc:sldMk cId="1665846411" sldId="270"/>
            <ac:grpSpMk id="80" creationId="{778FD7AF-91C1-8639-62C4-4EE53971C8FF}"/>
          </ac:grpSpMkLst>
        </pc:grpChg>
        <pc:grpChg chg="del mod">
          <ac:chgData name="PIPAN MICHELE" userId="da00a2aa-4c64-4bcb-a497-1055e4cd2351" providerId="ADAL" clId="{FD9D77DE-C24D-C647-8EA7-476C4A07FD27}" dt="2024-10-24T10:12:57.104" v="604"/>
          <ac:grpSpMkLst>
            <pc:docMk/>
            <pc:sldMk cId="1665846411" sldId="270"/>
            <ac:grpSpMk id="88" creationId="{06F513E9-6863-4AD9-5C0B-576514FFCCEE}"/>
          </ac:grpSpMkLst>
        </pc:grpChg>
        <pc:grpChg chg="del mod">
          <ac:chgData name="PIPAN MICHELE" userId="da00a2aa-4c64-4bcb-a497-1055e4cd2351" providerId="ADAL" clId="{FD9D77DE-C24D-C647-8EA7-476C4A07FD27}" dt="2024-10-24T10:12:58.588" v="607"/>
          <ac:grpSpMkLst>
            <pc:docMk/>
            <pc:sldMk cId="1665846411" sldId="270"/>
            <ac:grpSpMk id="89" creationId="{0FC82787-269C-9396-3F7B-CD77003C20F7}"/>
          </ac:grpSpMkLst>
        </pc:grpChg>
        <pc:grpChg chg="del mod">
          <ac:chgData name="PIPAN MICHELE" userId="da00a2aa-4c64-4bcb-a497-1055e4cd2351" providerId="ADAL" clId="{FD9D77DE-C24D-C647-8EA7-476C4A07FD27}" dt="2024-10-24T10:12:58.588" v="607"/>
          <ac:grpSpMkLst>
            <pc:docMk/>
            <pc:sldMk cId="1665846411" sldId="270"/>
            <ac:grpSpMk id="92" creationId="{CA1D2E7A-8D25-2F43-E131-A45FAEDFDAC8}"/>
          </ac:grpSpMkLst>
        </pc:grpChg>
        <pc:grpChg chg="mod">
          <ac:chgData name="PIPAN MICHELE" userId="da00a2aa-4c64-4bcb-a497-1055e4cd2351" providerId="ADAL" clId="{FD9D77DE-C24D-C647-8EA7-476C4A07FD27}" dt="2024-10-24T10:12:58.588" v="607"/>
          <ac:grpSpMkLst>
            <pc:docMk/>
            <pc:sldMk cId="1665846411" sldId="270"/>
            <ac:grpSpMk id="93" creationId="{F6D73398-DC04-E6E9-9C94-B27282AA8C82}"/>
          </ac:grpSpMkLst>
        </pc:grpChg>
        <pc:grpChg chg="del mod">
          <ac:chgData name="PIPAN MICHELE" userId="da00a2aa-4c64-4bcb-a497-1055e4cd2351" providerId="ADAL" clId="{FD9D77DE-C24D-C647-8EA7-476C4A07FD27}" dt="2024-10-24T10:13:22.241" v="624"/>
          <ac:grpSpMkLst>
            <pc:docMk/>
            <pc:sldMk cId="1665846411" sldId="270"/>
            <ac:grpSpMk id="110" creationId="{ECB4AD63-092D-6A19-519B-52AD522FFD62}"/>
          </ac:grpSpMkLst>
        </pc:grpChg>
        <pc:grpChg chg="del mod">
          <ac:chgData name="PIPAN MICHELE" userId="da00a2aa-4c64-4bcb-a497-1055e4cd2351" providerId="ADAL" clId="{FD9D77DE-C24D-C647-8EA7-476C4A07FD27}" dt="2024-10-24T10:13:28.378" v="626"/>
          <ac:grpSpMkLst>
            <pc:docMk/>
            <pc:sldMk cId="1665846411" sldId="270"/>
            <ac:grpSpMk id="111" creationId="{7DAA9F10-A36B-6F4C-0C0C-8FA39E9E7017}"/>
          </ac:grpSpMkLst>
        </pc:grpChg>
        <pc:grpChg chg="del mod">
          <ac:chgData name="PIPAN MICHELE" userId="da00a2aa-4c64-4bcb-a497-1055e4cd2351" providerId="ADAL" clId="{FD9D77DE-C24D-C647-8EA7-476C4A07FD27}" dt="2024-10-24T10:13:28.378" v="626"/>
          <ac:grpSpMkLst>
            <pc:docMk/>
            <pc:sldMk cId="1665846411" sldId="270"/>
            <ac:grpSpMk id="113" creationId="{49A73A04-14B7-3DB3-228A-C0F7AC972197}"/>
          </ac:grpSpMkLst>
        </pc:grpChg>
        <pc:grpChg chg="del mod">
          <ac:chgData name="PIPAN MICHELE" userId="da00a2aa-4c64-4bcb-a497-1055e4cd2351" providerId="ADAL" clId="{FD9D77DE-C24D-C647-8EA7-476C4A07FD27}" dt="2024-10-24T10:13:30.417" v="628"/>
          <ac:grpSpMkLst>
            <pc:docMk/>
            <pc:sldMk cId="1665846411" sldId="270"/>
            <ac:grpSpMk id="114" creationId="{CCE7CB24-DBBC-24EE-96A2-A67FA989F70C}"/>
          </ac:grpSpMkLst>
        </pc:grpChg>
        <pc:grpChg chg="del mod">
          <ac:chgData name="PIPAN MICHELE" userId="da00a2aa-4c64-4bcb-a497-1055e4cd2351" providerId="ADAL" clId="{FD9D77DE-C24D-C647-8EA7-476C4A07FD27}" dt="2024-10-24T10:13:30.417" v="628"/>
          <ac:grpSpMkLst>
            <pc:docMk/>
            <pc:sldMk cId="1665846411" sldId="270"/>
            <ac:grpSpMk id="116" creationId="{FF2949A5-544D-BCE0-B54A-2CB2B6D1A724}"/>
          </ac:grpSpMkLst>
        </pc:grpChg>
        <pc:grpChg chg="del mod">
          <ac:chgData name="PIPAN MICHELE" userId="da00a2aa-4c64-4bcb-a497-1055e4cd2351" providerId="ADAL" clId="{FD9D77DE-C24D-C647-8EA7-476C4A07FD27}" dt="2024-10-24T10:13:34.256" v="631"/>
          <ac:grpSpMkLst>
            <pc:docMk/>
            <pc:sldMk cId="1665846411" sldId="270"/>
            <ac:grpSpMk id="117" creationId="{D0D25486-ACCB-B76F-684E-D162EA13423E}"/>
          </ac:grpSpMkLst>
        </pc:grpChg>
        <pc:grpChg chg="del mod">
          <ac:chgData name="PIPAN MICHELE" userId="da00a2aa-4c64-4bcb-a497-1055e4cd2351" providerId="ADAL" clId="{FD9D77DE-C24D-C647-8EA7-476C4A07FD27}" dt="2024-10-24T10:13:34.256" v="631"/>
          <ac:grpSpMkLst>
            <pc:docMk/>
            <pc:sldMk cId="1665846411" sldId="270"/>
            <ac:grpSpMk id="120" creationId="{9C5640F1-BA25-A540-D7C2-676906E45168}"/>
          </ac:grpSpMkLst>
        </pc:grpChg>
        <pc:grpChg chg="del mod">
          <ac:chgData name="PIPAN MICHELE" userId="da00a2aa-4c64-4bcb-a497-1055e4cd2351" providerId="ADAL" clId="{FD9D77DE-C24D-C647-8EA7-476C4A07FD27}" dt="2024-10-24T10:14:03.265" v="636"/>
          <ac:grpSpMkLst>
            <pc:docMk/>
            <pc:sldMk cId="1665846411" sldId="270"/>
            <ac:grpSpMk id="121" creationId="{AEA4575E-7E08-FD2B-5D2A-6072D8606E92}"/>
          </ac:grpSpMkLst>
        </pc:grpChg>
        <pc:grpChg chg="del mod">
          <ac:chgData name="PIPAN MICHELE" userId="da00a2aa-4c64-4bcb-a497-1055e4cd2351" providerId="ADAL" clId="{FD9D77DE-C24D-C647-8EA7-476C4A07FD27}" dt="2024-10-24T10:14:03.265" v="636"/>
          <ac:grpSpMkLst>
            <pc:docMk/>
            <pc:sldMk cId="1665846411" sldId="270"/>
            <ac:grpSpMk id="126" creationId="{F6DE142D-E2B0-3BD3-EF1C-8BE0658BE061}"/>
          </ac:grpSpMkLst>
        </pc:grpChg>
        <pc:grpChg chg="mod">
          <ac:chgData name="PIPAN MICHELE" userId="da00a2aa-4c64-4bcb-a497-1055e4cd2351" providerId="ADAL" clId="{FD9D77DE-C24D-C647-8EA7-476C4A07FD27}" dt="2024-10-24T10:14:03.265" v="636"/>
          <ac:grpSpMkLst>
            <pc:docMk/>
            <pc:sldMk cId="1665846411" sldId="270"/>
            <ac:grpSpMk id="127" creationId="{3359B6FE-3A31-C2B9-6EE2-193EB398DE14}"/>
          </ac:grpSpMkLst>
        </pc:grpChg>
        <pc:inkChg chg="add mod">
          <ac:chgData name="PIPAN MICHELE" userId="da00a2aa-4c64-4bcb-a497-1055e4cd2351" providerId="ADAL" clId="{FD9D77DE-C24D-C647-8EA7-476C4A07FD27}" dt="2024-10-24T10:11:38.807" v="547"/>
          <ac:inkMkLst>
            <pc:docMk/>
            <pc:sldMk cId="1665846411" sldId="270"/>
            <ac:inkMk id="2" creationId="{4978AC95-6D23-C22D-DDDD-AC04CA6A3FDF}"/>
          </ac:inkMkLst>
        </pc:inkChg>
        <pc:inkChg chg="add mod">
          <ac:chgData name="PIPAN MICHELE" userId="da00a2aa-4c64-4bcb-a497-1055e4cd2351" providerId="ADAL" clId="{FD9D77DE-C24D-C647-8EA7-476C4A07FD27}" dt="2024-10-24T10:11:38.807" v="547"/>
          <ac:inkMkLst>
            <pc:docMk/>
            <pc:sldMk cId="1665846411" sldId="270"/>
            <ac:inkMk id="3" creationId="{2C7732D4-B9C9-EA28-D56A-2170A0AB36F1}"/>
          </ac:inkMkLst>
        </pc:inkChg>
        <pc:inkChg chg="add mod">
          <ac:chgData name="PIPAN MICHELE" userId="da00a2aa-4c64-4bcb-a497-1055e4cd2351" providerId="ADAL" clId="{FD9D77DE-C24D-C647-8EA7-476C4A07FD27}" dt="2024-10-24T10:11:38.807" v="547"/>
          <ac:inkMkLst>
            <pc:docMk/>
            <pc:sldMk cId="1665846411" sldId="270"/>
            <ac:inkMk id="4" creationId="{90B78E92-1A3D-2C92-CD12-C917AC857F70}"/>
          </ac:inkMkLst>
        </pc:inkChg>
        <pc:inkChg chg="add mod">
          <ac:chgData name="PIPAN MICHELE" userId="da00a2aa-4c64-4bcb-a497-1055e4cd2351" providerId="ADAL" clId="{FD9D77DE-C24D-C647-8EA7-476C4A07FD27}" dt="2024-10-24T10:11:38.807" v="547"/>
          <ac:inkMkLst>
            <pc:docMk/>
            <pc:sldMk cId="1665846411" sldId="270"/>
            <ac:inkMk id="5" creationId="{94448995-E961-A409-4D2B-64AA69F92A5D}"/>
          </ac:inkMkLst>
        </pc:inkChg>
        <pc:inkChg chg="add mod">
          <ac:chgData name="PIPAN MICHELE" userId="da00a2aa-4c64-4bcb-a497-1055e4cd2351" providerId="ADAL" clId="{FD9D77DE-C24D-C647-8EA7-476C4A07FD27}" dt="2024-10-24T10:11:38.807" v="547"/>
          <ac:inkMkLst>
            <pc:docMk/>
            <pc:sldMk cId="1665846411" sldId="270"/>
            <ac:inkMk id="6" creationId="{F7C7A077-6C03-C500-A9E7-8C6956C98E14}"/>
          </ac:inkMkLst>
        </pc:inkChg>
        <pc:inkChg chg="add mod">
          <ac:chgData name="PIPAN MICHELE" userId="da00a2aa-4c64-4bcb-a497-1055e4cd2351" providerId="ADAL" clId="{FD9D77DE-C24D-C647-8EA7-476C4A07FD27}" dt="2024-10-24T10:11:38.807" v="547"/>
          <ac:inkMkLst>
            <pc:docMk/>
            <pc:sldMk cId="1665846411" sldId="270"/>
            <ac:inkMk id="7" creationId="{0FC73F5A-B931-2CC8-F048-3C9A9763897D}"/>
          </ac:inkMkLst>
        </pc:inkChg>
        <pc:inkChg chg="add mod">
          <ac:chgData name="PIPAN MICHELE" userId="da00a2aa-4c64-4bcb-a497-1055e4cd2351" providerId="ADAL" clId="{FD9D77DE-C24D-C647-8EA7-476C4A07FD27}" dt="2024-10-24T10:11:38.807" v="547"/>
          <ac:inkMkLst>
            <pc:docMk/>
            <pc:sldMk cId="1665846411" sldId="270"/>
            <ac:inkMk id="8" creationId="{33DFC3F2-8EB9-947A-3DF5-B10A135ACD3F}"/>
          </ac:inkMkLst>
        </pc:inkChg>
        <pc:inkChg chg="add mod">
          <ac:chgData name="PIPAN MICHELE" userId="da00a2aa-4c64-4bcb-a497-1055e4cd2351" providerId="ADAL" clId="{FD9D77DE-C24D-C647-8EA7-476C4A07FD27}" dt="2024-10-24T10:11:38.807" v="547"/>
          <ac:inkMkLst>
            <pc:docMk/>
            <pc:sldMk cId="1665846411" sldId="270"/>
            <ac:inkMk id="9" creationId="{8AFD35E9-4865-F6BE-FF19-EFC92195AED8}"/>
          </ac:inkMkLst>
        </pc:inkChg>
        <pc:inkChg chg="add mod">
          <ac:chgData name="PIPAN MICHELE" userId="da00a2aa-4c64-4bcb-a497-1055e4cd2351" providerId="ADAL" clId="{FD9D77DE-C24D-C647-8EA7-476C4A07FD27}" dt="2024-10-24T10:11:38.807" v="547"/>
          <ac:inkMkLst>
            <pc:docMk/>
            <pc:sldMk cId="1665846411" sldId="270"/>
            <ac:inkMk id="10" creationId="{667F6E40-F096-F55C-DE2A-F77339A55628}"/>
          </ac:inkMkLst>
        </pc:inkChg>
        <pc:inkChg chg="add mod">
          <ac:chgData name="PIPAN MICHELE" userId="da00a2aa-4c64-4bcb-a497-1055e4cd2351" providerId="ADAL" clId="{FD9D77DE-C24D-C647-8EA7-476C4A07FD27}" dt="2024-10-24T10:11:38.807" v="547"/>
          <ac:inkMkLst>
            <pc:docMk/>
            <pc:sldMk cId="1665846411" sldId="270"/>
            <ac:inkMk id="11" creationId="{27F4287A-9F2B-EA59-9D42-537038BC88B4}"/>
          </ac:inkMkLst>
        </pc:inkChg>
        <pc:inkChg chg="add mod">
          <ac:chgData name="PIPAN MICHELE" userId="da00a2aa-4c64-4bcb-a497-1055e4cd2351" providerId="ADAL" clId="{FD9D77DE-C24D-C647-8EA7-476C4A07FD27}" dt="2024-10-24T10:11:38.807" v="547"/>
          <ac:inkMkLst>
            <pc:docMk/>
            <pc:sldMk cId="1665846411" sldId="270"/>
            <ac:inkMk id="12" creationId="{443F147D-F045-BF4F-3A8F-4544E7A1D6EE}"/>
          </ac:inkMkLst>
        </pc:inkChg>
        <pc:inkChg chg="add mod">
          <ac:chgData name="PIPAN MICHELE" userId="da00a2aa-4c64-4bcb-a497-1055e4cd2351" providerId="ADAL" clId="{FD9D77DE-C24D-C647-8EA7-476C4A07FD27}" dt="2024-10-24T10:11:38.807" v="547"/>
          <ac:inkMkLst>
            <pc:docMk/>
            <pc:sldMk cId="1665846411" sldId="270"/>
            <ac:inkMk id="13" creationId="{EB0045BD-7DA4-5CBA-51C4-F8B72155194D}"/>
          </ac:inkMkLst>
        </pc:inkChg>
        <pc:inkChg chg="add mod">
          <ac:chgData name="PIPAN MICHELE" userId="da00a2aa-4c64-4bcb-a497-1055e4cd2351" providerId="ADAL" clId="{FD9D77DE-C24D-C647-8EA7-476C4A07FD27}" dt="2024-10-24T10:11:38.807" v="547"/>
          <ac:inkMkLst>
            <pc:docMk/>
            <pc:sldMk cId="1665846411" sldId="270"/>
            <ac:inkMk id="14" creationId="{8BA615C0-577E-8C44-AC71-99CF15EF5B17}"/>
          </ac:inkMkLst>
        </pc:inkChg>
        <pc:inkChg chg="add mod">
          <ac:chgData name="PIPAN MICHELE" userId="da00a2aa-4c64-4bcb-a497-1055e4cd2351" providerId="ADAL" clId="{FD9D77DE-C24D-C647-8EA7-476C4A07FD27}" dt="2024-10-24T10:11:38.807" v="547"/>
          <ac:inkMkLst>
            <pc:docMk/>
            <pc:sldMk cId="1665846411" sldId="270"/>
            <ac:inkMk id="15" creationId="{636BDC20-3302-15F3-79BF-E6212CAA88E0}"/>
          </ac:inkMkLst>
        </pc:inkChg>
        <pc:inkChg chg="add mod">
          <ac:chgData name="PIPAN MICHELE" userId="da00a2aa-4c64-4bcb-a497-1055e4cd2351" providerId="ADAL" clId="{FD9D77DE-C24D-C647-8EA7-476C4A07FD27}" dt="2024-10-24T10:11:38.807" v="547"/>
          <ac:inkMkLst>
            <pc:docMk/>
            <pc:sldMk cId="1665846411" sldId="270"/>
            <ac:inkMk id="16" creationId="{5053209C-3C3C-CA7C-AF42-A7B196EAD3DB}"/>
          </ac:inkMkLst>
        </pc:inkChg>
        <pc:inkChg chg="add mod">
          <ac:chgData name="PIPAN MICHELE" userId="da00a2aa-4c64-4bcb-a497-1055e4cd2351" providerId="ADAL" clId="{FD9D77DE-C24D-C647-8EA7-476C4A07FD27}" dt="2024-10-24T10:11:38.807" v="547"/>
          <ac:inkMkLst>
            <pc:docMk/>
            <pc:sldMk cId="1665846411" sldId="270"/>
            <ac:inkMk id="17" creationId="{C90FC13D-8B45-13D5-0F69-036ABCA116A4}"/>
          </ac:inkMkLst>
        </pc:inkChg>
        <pc:inkChg chg="add mod">
          <ac:chgData name="PIPAN MICHELE" userId="da00a2aa-4c64-4bcb-a497-1055e4cd2351" providerId="ADAL" clId="{FD9D77DE-C24D-C647-8EA7-476C4A07FD27}" dt="2024-10-24T10:11:38.807" v="547"/>
          <ac:inkMkLst>
            <pc:docMk/>
            <pc:sldMk cId="1665846411" sldId="270"/>
            <ac:inkMk id="18" creationId="{B8BE33DA-869C-D0E1-5BD0-D631D337E179}"/>
          </ac:inkMkLst>
        </pc:inkChg>
        <pc:inkChg chg="add mod">
          <ac:chgData name="PIPAN MICHELE" userId="da00a2aa-4c64-4bcb-a497-1055e4cd2351" providerId="ADAL" clId="{FD9D77DE-C24D-C647-8EA7-476C4A07FD27}" dt="2024-10-24T10:11:38.807" v="547"/>
          <ac:inkMkLst>
            <pc:docMk/>
            <pc:sldMk cId="1665846411" sldId="270"/>
            <ac:inkMk id="19" creationId="{E9087869-F369-BF6C-C907-4EE20B8D117F}"/>
          </ac:inkMkLst>
        </pc:inkChg>
        <pc:inkChg chg="add mod">
          <ac:chgData name="PIPAN MICHELE" userId="da00a2aa-4c64-4bcb-a497-1055e4cd2351" providerId="ADAL" clId="{FD9D77DE-C24D-C647-8EA7-476C4A07FD27}" dt="2024-10-24T10:11:38.807" v="547"/>
          <ac:inkMkLst>
            <pc:docMk/>
            <pc:sldMk cId="1665846411" sldId="270"/>
            <ac:inkMk id="20" creationId="{3D40BAEF-08BC-3B8C-A59F-34B448BE0C1A}"/>
          </ac:inkMkLst>
        </pc:inkChg>
        <pc:inkChg chg="add mod">
          <ac:chgData name="PIPAN MICHELE" userId="da00a2aa-4c64-4bcb-a497-1055e4cd2351" providerId="ADAL" clId="{FD9D77DE-C24D-C647-8EA7-476C4A07FD27}" dt="2024-10-24T10:11:38.807" v="547"/>
          <ac:inkMkLst>
            <pc:docMk/>
            <pc:sldMk cId="1665846411" sldId="270"/>
            <ac:inkMk id="21" creationId="{0420EECC-28EC-560D-9F17-4EA08C0B879C}"/>
          </ac:inkMkLst>
        </pc:inkChg>
        <pc:inkChg chg="add">
          <ac:chgData name="PIPAN MICHELE" userId="da00a2aa-4c64-4bcb-a497-1055e4cd2351" providerId="ADAL" clId="{FD9D77DE-C24D-C647-8EA7-476C4A07FD27}" dt="2024-10-24T10:11:41.480" v="548" actId="9405"/>
          <ac:inkMkLst>
            <pc:docMk/>
            <pc:sldMk cId="1665846411" sldId="270"/>
            <ac:inkMk id="26" creationId="{E7BD7DE9-DAC1-FFAE-B5A8-076D8CAD732D}"/>
          </ac:inkMkLst>
        </pc:inkChg>
        <pc:inkChg chg="add mod">
          <ac:chgData name="PIPAN MICHELE" userId="da00a2aa-4c64-4bcb-a497-1055e4cd2351" providerId="ADAL" clId="{FD9D77DE-C24D-C647-8EA7-476C4A07FD27}" dt="2024-10-24T10:12:00.289" v="581"/>
          <ac:inkMkLst>
            <pc:docMk/>
            <pc:sldMk cId="1665846411" sldId="270"/>
            <ac:inkMk id="27" creationId="{C813434A-81DB-59BA-3A32-C5E6B7134977}"/>
          </ac:inkMkLst>
        </pc:inkChg>
        <pc:inkChg chg="add mod">
          <ac:chgData name="PIPAN MICHELE" userId="da00a2aa-4c64-4bcb-a497-1055e4cd2351" providerId="ADAL" clId="{FD9D77DE-C24D-C647-8EA7-476C4A07FD27}" dt="2024-10-24T10:12:00.289" v="581"/>
          <ac:inkMkLst>
            <pc:docMk/>
            <pc:sldMk cId="1665846411" sldId="270"/>
            <ac:inkMk id="28" creationId="{935E4127-7F44-4DD1-04C5-AC4D9D31AE8A}"/>
          </ac:inkMkLst>
        </pc:inkChg>
        <pc:inkChg chg="add mod">
          <ac:chgData name="PIPAN MICHELE" userId="da00a2aa-4c64-4bcb-a497-1055e4cd2351" providerId="ADAL" clId="{FD9D77DE-C24D-C647-8EA7-476C4A07FD27}" dt="2024-10-24T10:12:00.289" v="581"/>
          <ac:inkMkLst>
            <pc:docMk/>
            <pc:sldMk cId="1665846411" sldId="270"/>
            <ac:inkMk id="29" creationId="{0F1D52D4-5906-B61F-DC75-C09DA4E34486}"/>
          </ac:inkMkLst>
        </pc:inkChg>
        <pc:inkChg chg="add mod">
          <ac:chgData name="PIPAN MICHELE" userId="da00a2aa-4c64-4bcb-a497-1055e4cd2351" providerId="ADAL" clId="{FD9D77DE-C24D-C647-8EA7-476C4A07FD27}" dt="2024-10-24T10:12:00.289" v="581"/>
          <ac:inkMkLst>
            <pc:docMk/>
            <pc:sldMk cId="1665846411" sldId="270"/>
            <ac:inkMk id="30" creationId="{87F9620D-BB5B-5B39-D7DD-EEDED02B954C}"/>
          </ac:inkMkLst>
        </pc:inkChg>
        <pc:inkChg chg="add mod">
          <ac:chgData name="PIPAN MICHELE" userId="da00a2aa-4c64-4bcb-a497-1055e4cd2351" providerId="ADAL" clId="{FD9D77DE-C24D-C647-8EA7-476C4A07FD27}" dt="2024-10-24T10:12:00.289" v="581"/>
          <ac:inkMkLst>
            <pc:docMk/>
            <pc:sldMk cId="1665846411" sldId="270"/>
            <ac:inkMk id="31" creationId="{43F10690-C517-259A-09A2-F3C4B2AF0D48}"/>
          </ac:inkMkLst>
        </pc:inkChg>
        <pc:inkChg chg="add mod">
          <ac:chgData name="PIPAN MICHELE" userId="da00a2aa-4c64-4bcb-a497-1055e4cd2351" providerId="ADAL" clId="{FD9D77DE-C24D-C647-8EA7-476C4A07FD27}" dt="2024-10-24T10:12:00.289" v="581"/>
          <ac:inkMkLst>
            <pc:docMk/>
            <pc:sldMk cId="1665846411" sldId="270"/>
            <ac:inkMk id="32" creationId="{7404C76B-DB01-23DC-CC79-A6E4502B5EB3}"/>
          </ac:inkMkLst>
        </pc:inkChg>
        <pc:inkChg chg="add mod">
          <ac:chgData name="PIPAN MICHELE" userId="da00a2aa-4c64-4bcb-a497-1055e4cd2351" providerId="ADAL" clId="{FD9D77DE-C24D-C647-8EA7-476C4A07FD27}" dt="2024-10-24T10:12:00.289" v="581"/>
          <ac:inkMkLst>
            <pc:docMk/>
            <pc:sldMk cId="1665846411" sldId="270"/>
            <ac:inkMk id="33" creationId="{5C47468A-6A68-33DB-99F6-68D02B165F15}"/>
          </ac:inkMkLst>
        </pc:inkChg>
        <pc:inkChg chg="add mod">
          <ac:chgData name="PIPAN MICHELE" userId="da00a2aa-4c64-4bcb-a497-1055e4cd2351" providerId="ADAL" clId="{FD9D77DE-C24D-C647-8EA7-476C4A07FD27}" dt="2024-10-24T10:12:00.289" v="581"/>
          <ac:inkMkLst>
            <pc:docMk/>
            <pc:sldMk cId="1665846411" sldId="270"/>
            <ac:inkMk id="34" creationId="{FB0EBEF8-A3D1-EE57-9F5A-EE71E5318692}"/>
          </ac:inkMkLst>
        </pc:inkChg>
        <pc:inkChg chg="add mod">
          <ac:chgData name="PIPAN MICHELE" userId="da00a2aa-4c64-4bcb-a497-1055e4cd2351" providerId="ADAL" clId="{FD9D77DE-C24D-C647-8EA7-476C4A07FD27}" dt="2024-10-24T10:12:00.289" v="581"/>
          <ac:inkMkLst>
            <pc:docMk/>
            <pc:sldMk cId="1665846411" sldId="270"/>
            <ac:inkMk id="35" creationId="{7AC9AE6F-9F15-EAF4-5A94-33D973514A0A}"/>
          </ac:inkMkLst>
        </pc:inkChg>
        <pc:inkChg chg="add mod">
          <ac:chgData name="PIPAN MICHELE" userId="da00a2aa-4c64-4bcb-a497-1055e4cd2351" providerId="ADAL" clId="{FD9D77DE-C24D-C647-8EA7-476C4A07FD27}" dt="2024-10-24T10:12:00.289" v="581"/>
          <ac:inkMkLst>
            <pc:docMk/>
            <pc:sldMk cId="1665846411" sldId="270"/>
            <ac:inkMk id="36" creationId="{378385E4-DE5F-E5B5-D99C-7FC4C0FDC160}"/>
          </ac:inkMkLst>
        </pc:inkChg>
        <pc:inkChg chg="add mod">
          <ac:chgData name="PIPAN MICHELE" userId="da00a2aa-4c64-4bcb-a497-1055e4cd2351" providerId="ADAL" clId="{FD9D77DE-C24D-C647-8EA7-476C4A07FD27}" dt="2024-10-24T10:12:00.289" v="581"/>
          <ac:inkMkLst>
            <pc:docMk/>
            <pc:sldMk cId="1665846411" sldId="270"/>
            <ac:inkMk id="37" creationId="{FE8FAAD0-CB5B-B6BD-F293-2BA90AF8B423}"/>
          </ac:inkMkLst>
        </pc:inkChg>
        <pc:inkChg chg="add mod">
          <ac:chgData name="PIPAN MICHELE" userId="da00a2aa-4c64-4bcb-a497-1055e4cd2351" providerId="ADAL" clId="{FD9D77DE-C24D-C647-8EA7-476C4A07FD27}" dt="2024-10-24T10:12:00.289" v="581"/>
          <ac:inkMkLst>
            <pc:docMk/>
            <pc:sldMk cId="1665846411" sldId="270"/>
            <ac:inkMk id="38" creationId="{6AFB48CC-E04E-4815-CA40-DABCB6A46AB2}"/>
          </ac:inkMkLst>
        </pc:inkChg>
        <pc:inkChg chg="add mod">
          <ac:chgData name="PIPAN MICHELE" userId="da00a2aa-4c64-4bcb-a497-1055e4cd2351" providerId="ADAL" clId="{FD9D77DE-C24D-C647-8EA7-476C4A07FD27}" dt="2024-10-24T10:12:00.289" v="581"/>
          <ac:inkMkLst>
            <pc:docMk/>
            <pc:sldMk cId="1665846411" sldId="270"/>
            <ac:inkMk id="39" creationId="{4CE9A17A-B965-D26C-29C9-8141FAAF809A}"/>
          </ac:inkMkLst>
        </pc:inkChg>
        <pc:inkChg chg="add mod">
          <ac:chgData name="PIPAN MICHELE" userId="da00a2aa-4c64-4bcb-a497-1055e4cd2351" providerId="ADAL" clId="{FD9D77DE-C24D-C647-8EA7-476C4A07FD27}" dt="2024-10-24T10:12:00.289" v="581"/>
          <ac:inkMkLst>
            <pc:docMk/>
            <pc:sldMk cId="1665846411" sldId="270"/>
            <ac:inkMk id="40" creationId="{FF81543D-0AC1-8721-4A01-51029E97C10A}"/>
          </ac:inkMkLst>
        </pc:inkChg>
        <pc:inkChg chg="add mod">
          <ac:chgData name="PIPAN MICHELE" userId="da00a2aa-4c64-4bcb-a497-1055e4cd2351" providerId="ADAL" clId="{FD9D77DE-C24D-C647-8EA7-476C4A07FD27}" dt="2024-10-24T10:12:00.289" v="581"/>
          <ac:inkMkLst>
            <pc:docMk/>
            <pc:sldMk cId="1665846411" sldId="270"/>
            <ac:inkMk id="41" creationId="{23D7FC65-A31E-B7F0-A8DF-7FDF9860B120}"/>
          </ac:inkMkLst>
        </pc:inkChg>
        <pc:inkChg chg="add mod">
          <ac:chgData name="PIPAN MICHELE" userId="da00a2aa-4c64-4bcb-a497-1055e4cd2351" providerId="ADAL" clId="{FD9D77DE-C24D-C647-8EA7-476C4A07FD27}" dt="2024-10-24T10:12:00.289" v="581"/>
          <ac:inkMkLst>
            <pc:docMk/>
            <pc:sldMk cId="1665846411" sldId="270"/>
            <ac:inkMk id="42" creationId="{C018C251-D2D2-8BC9-045C-FDDEFB959186}"/>
          </ac:inkMkLst>
        </pc:inkChg>
        <pc:inkChg chg="add mod">
          <ac:chgData name="PIPAN MICHELE" userId="da00a2aa-4c64-4bcb-a497-1055e4cd2351" providerId="ADAL" clId="{FD9D77DE-C24D-C647-8EA7-476C4A07FD27}" dt="2024-10-24T10:12:00.289" v="581"/>
          <ac:inkMkLst>
            <pc:docMk/>
            <pc:sldMk cId="1665846411" sldId="270"/>
            <ac:inkMk id="43" creationId="{8643AE39-5BF2-E54B-1D4E-13F0B5209CD5}"/>
          </ac:inkMkLst>
        </pc:inkChg>
        <pc:inkChg chg="add mod">
          <ac:chgData name="PIPAN MICHELE" userId="da00a2aa-4c64-4bcb-a497-1055e4cd2351" providerId="ADAL" clId="{FD9D77DE-C24D-C647-8EA7-476C4A07FD27}" dt="2024-10-24T10:12:00.289" v="581"/>
          <ac:inkMkLst>
            <pc:docMk/>
            <pc:sldMk cId="1665846411" sldId="270"/>
            <ac:inkMk id="44" creationId="{9A8AC979-96FE-9C6A-82E3-06F242E6C27C}"/>
          </ac:inkMkLst>
        </pc:inkChg>
        <pc:inkChg chg="add mod">
          <ac:chgData name="PIPAN MICHELE" userId="da00a2aa-4c64-4bcb-a497-1055e4cd2351" providerId="ADAL" clId="{FD9D77DE-C24D-C647-8EA7-476C4A07FD27}" dt="2024-10-24T10:12:00.289" v="581"/>
          <ac:inkMkLst>
            <pc:docMk/>
            <pc:sldMk cId="1665846411" sldId="270"/>
            <ac:inkMk id="45" creationId="{2C0CE74C-9F5A-F62E-BB8B-0AA9CB46985A}"/>
          </ac:inkMkLst>
        </pc:inkChg>
        <pc:inkChg chg="add mod">
          <ac:chgData name="PIPAN MICHELE" userId="da00a2aa-4c64-4bcb-a497-1055e4cd2351" providerId="ADAL" clId="{FD9D77DE-C24D-C647-8EA7-476C4A07FD27}" dt="2024-10-24T10:12:00.289" v="581"/>
          <ac:inkMkLst>
            <pc:docMk/>
            <pc:sldMk cId="1665846411" sldId="270"/>
            <ac:inkMk id="46" creationId="{3AD8D9E4-16FC-2BF1-D623-AE688451D073}"/>
          </ac:inkMkLst>
        </pc:inkChg>
        <pc:inkChg chg="add mod">
          <ac:chgData name="PIPAN MICHELE" userId="da00a2aa-4c64-4bcb-a497-1055e4cd2351" providerId="ADAL" clId="{FD9D77DE-C24D-C647-8EA7-476C4A07FD27}" dt="2024-10-24T10:12:00.289" v="581"/>
          <ac:inkMkLst>
            <pc:docMk/>
            <pc:sldMk cId="1665846411" sldId="270"/>
            <ac:inkMk id="47" creationId="{15D92058-DED6-16BE-75C4-AC559C8B270A}"/>
          </ac:inkMkLst>
        </pc:inkChg>
        <pc:inkChg chg="add mod">
          <ac:chgData name="PIPAN MICHELE" userId="da00a2aa-4c64-4bcb-a497-1055e4cd2351" providerId="ADAL" clId="{FD9D77DE-C24D-C647-8EA7-476C4A07FD27}" dt="2024-10-24T10:12:00.289" v="581"/>
          <ac:inkMkLst>
            <pc:docMk/>
            <pc:sldMk cId="1665846411" sldId="270"/>
            <ac:inkMk id="48" creationId="{80A79ABA-3782-C792-D4F8-1B78193889BC}"/>
          </ac:inkMkLst>
        </pc:inkChg>
        <pc:inkChg chg="add mod">
          <ac:chgData name="PIPAN MICHELE" userId="da00a2aa-4c64-4bcb-a497-1055e4cd2351" providerId="ADAL" clId="{FD9D77DE-C24D-C647-8EA7-476C4A07FD27}" dt="2024-10-24T10:12:00.289" v="581"/>
          <ac:inkMkLst>
            <pc:docMk/>
            <pc:sldMk cId="1665846411" sldId="270"/>
            <ac:inkMk id="49" creationId="{153D7112-A8F0-0119-0398-AF3B034BB162}"/>
          </ac:inkMkLst>
        </pc:inkChg>
        <pc:inkChg chg="add mod">
          <ac:chgData name="PIPAN MICHELE" userId="da00a2aa-4c64-4bcb-a497-1055e4cd2351" providerId="ADAL" clId="{FD9D77DE-C24D-C647-8EA7-476C4A07FD27}" dt="2024-10-24T10:12:00.289" v="581"/>
          <ac:inkMkLst>
            <pc:docMk/>
            <pc:sldMk cId="1665846411" sldId="270"/>
            <ac:inkMk id="50" creationId="{54B7FDDC-24D9-A269-4E48-AC51362C6094}"/>
          </ac:inkMkLst>
        </pc:inkChg>
        <pc:inkChg chg="add mod">
          <ac:chgData name="PIPAN MICHELE" userId="da00a2aa-4c64-4bcb-a497-1055e4cd2351" providerId="ADAL" clId="{FD9D77DE-C24D-C647-8EA7-476C4A07FD27}" dt="2024-10-24T10:12:00.289" v="581"/>
          <ac:inkMkLst>
            <pc:docMk/>
            <pc:sldMk cId="1665846411" sldId="270"/>
            <ac:inkMk id="51" creationId="{449FAEAC-F13F-B7BA-343F-29CCA2E8DE90}"/>
          </ac:inkMkLst>
        </pc:inkChg>
        <pc:inkChg chg="add mod">
          <ac:chgData name="PIPAN MICHELE" userId="da00a2aa-4c64-4bcb-a497-1055e4cd2351" providerId="ADAL" clId="{FD9D77DE-C24D-C647-8EA7-476C4A07FD27}" dt="2024-10-24T10:12:00.289" v="581"/>
          <ac:inkMkLst>
            <pc:docMk/>
            <pc:sldMk cId="1665846411" sldId="270"/>
            <ac:inkMk id="52" creationId="{0C41EE26-F340-6D20-C409-8A51F1EDB9B9}"/>
          </ac:inkMkLst>
        </pc:inkChg>
        <pc:inkChg chg="add mod">
          <ac:chgData name="PIPAN MICHELE" userId="da00a2aa-4c64-4bcb-a497-1055e4cd2351" providerId="ADAL" clId="{FD9D77DE-C24D-C647-8EA7-476C4A07FD27}" dt="2024-10-24T10:12:00.289" v="581"/>
          <ac:inkMkLst>
            <pc:docMk/>
            <pc:sldMk cId="1665846411" sldId="270"/>
            <ac:inkMk id="53" creationId="{EE27A0A5-CB52-D15F-E81A-8B35982FBC8E}"/>
          </ac:inkMkLst>
        </pc:inkChg>
        <pc:inkChg chg="add mod">
          <ac:chgData name="PIPAN MICHELE" userId="da00a2aa-4c64-4bcb-a497-1055e4cd2351" providerId="ADAL" clId="{FD9D77DE-C24D-C647-8EA7-476C4A07FD27}" dt="2024-10-24T10:12:00.289" v="581"/>
          <ac:inkMkLst>
            <pc:docMk/>
            <pc:sldMk cId="1665846411" sldId="270"/>
            <ac:inkMk id="54" creationId="{2E128A40-A63D-CE99-8AB8-A60942A9D52B}"/>
          </ac:inkMkLst>
        </pc:inkChg>
        <pc:inkChg chg="add mod">
          <ac:chgData name="PIPAN MICHELE" userId="da00a2aa-4c64-4bcb-a497-1055e4cd2351" providerId="ADAL" clId="{FD9D77DE-C24D-C647-8EA7-476C4A07FD27}" dt="2024-10-24T10:12:00.289" v="581"/>
          <ac:inkMkLst>
            <pc:docMk/>
            <pc:sldMk cId="1665846411" sldId="270"/>
            <ac:inkMk id="55" creationId="{FB97671E-256C-2E92-C21D-C5A28AE19B37}"/>
          </ac:inkMkLst>
        </pc:inkChg>
        <pc:inkChg chg="add mod">
          <ac:chgData name="PIPAN MICHELE" userId="da00a2aa-4c64-4bcb-a497-1055e4cd2351" providerId="ADAL" clId="{FD9D77DE-C24D-C647-8EA7-476C4A07FD27}" dt="2024-10-24T10:12:00.289" v="581"/>
          <ac:inkMkLst>
            <pc:docMk/>
            <pc:sldMk cId="1665846411" sldId="270"/>
            <ac:inkMk id="56" creationId="{E6DB1EBC-F524-9988-DC42-B23DBFED99DA}"/>
          </ac:inkMkLst>
        </pc:inkChg>
        <pc:inkChg chg="add mod">
          <ac:chgData name="PIPAN MICHELE" userId="da00a2aa-4c64-4bcb-a497-1055e4cd2351" providerId="ADAL" clId="{FD9D77DE-C24D-C647-8EA7-476C4A07FD27}" dt="2024-10-24T10:12:00.289" v="581"/>
          <ac:inkMkLst>
            <pc:docMk/>
            <pc:sldMk cId="1665846411" sldId="270"/>
            <ac:inkMk id="57" creationId="{280A6F08-E01D-F401-828A-3386CD960B7B}"/>
          </ac:inkMkLst>
        </pc:inkChg>
        <pc:inkChg chg="add mod">
          <ac:chgData name="PIPAN MICHELE" userId="da00a2aa-4c64-4bcb-a497-1055e4cd2351" providerId="ADAL" clId="{FD9D77DE-C24D-C647-8EA7-476C4A07FD27}" dt="2024-10-24T10:12:00.289" v="581"/>
          <ac:inkMkLst>
            <pc:docMk/>
            <pc:sldMk cId="1665846411" sldId="270"/>
            <ac:inkMk id="58" creationId="{A70876E4-9569-9A61-17A5-8ABC9784DE14}"/>
          </ac:inkMkLst>
        </pc:inkChg>
        <pc:inkChg chg="add mod">
          <ac:chgData name="PIPAN MICHELE" userId="da00a2aa-4c64-4bcb-a497-1055e4cd2351" providerId="ADAL" clId="{FD9D77DE-C24D-C647-8EA7-476C4A07FD27}" dt="2024-10-24T10:12:03.117" v="585"/>
          <ac:inkMkLst>
            <pc:docMk/>
            <pc:sldMk cId="1665846411" sldId="270"/>
            <ac:inkMk id="63" creationId="{7D44BC19-CE23-DE14-0F83-AEA1B86CF031}"/>
          </ac:inkMkLst>
        </pc:inkChg>
        <pc:inkChg chg="add mod">
          <ac:chgData name="PIPAN MICHELE" userId="da00a2aa-4c64-4bcb-a497-1055e4cd2351" providerId="ADAL" clId="{FD9D77DE-C24D-C647-8EA7-476C4A07FD27}" dt="2024-10-24T10:12:03.117" v="585"/>
          <ac:inkMkLst>
            <pc:docMk/>
            <pc:sldMk cId="1665846411" sldId="270"/>
            <ac:inkMk id="64" creationId="{4971C7EE-7277-03FB-4209-D276F2A2865A}"/>
          </ac:inkMkLst>
        </pc:inkChg>
        <pc:inkChg chg="add mod">
          <ac:chgData name="PIPAN MICHELE" userId="da00a2aa-4c64-4bcb-a497-1055e4cd2351" providerId="ADAL" clId="{FD9D77DE-C24D-C647-8EA7-476C4A07FD27}" dt="2024-10-24T10:12:08.488" v="590"/>
          <ac:inkMkLst>
            <pc:docMk/>
            <pc:sldMk cId="1665846411" sldId="270"/>
            <ac:inkMk id="65" creationId="{72452688-4F0D-D609-C67C-BB3AC5EB6B2E}"/>
          </ac:inkMkLst>
        </pc:inkChg>
        <pc:inkChg chg="add mod">
          <ac:chgData name="PIPAN MICHELE" userId="da00a2aa-4c64-4bcb-a497-1055e4cd2351" providerId="ADAL" clId="{FD9D77DE-C24D-C647-8EA7-476C4A07FD27}" dt="2024-10-24T10:12:08.488" v="590"/>
          <ac:inkMkLst>
            <pc:docMk/>
            <pc:sldMk cId="1665846411" sldId="270"/>
            <ac:inkMk id="68" creationId="{D808C5FD-CA5D-69E6-4964-EDDD1567B7B1}"/>
          </ac:inkMkLst>
        </pc:inkChg>
        <pc:inkChg chg="add mod">
          <ac:chgData name="PIPAN MICHELE" userId="da00a2aa-4c64-4bcb-a497-1055e4cd2351" providerId="ADAL" clId="{FD9D77DE-C24D-C647-8EA7-476C4A07FD27}" dt="2024-10-24T10:12:08.488" v="590"/>
          <ac:inkMkLst>
            <pc:docMk/>
            <pc:sldMk cId="1665846411" sldId="270"/>
            <ac:inkMk id="69" creationId="{78AE80D2-D38F-2282-F623-1A33C5C26D5B}"/>
          </ac:inkMkLst>
        </pc:inkChg>
        <pc:inkChg chg="add mod">
          <ac:chgData name="PIPAN MICHELE" userId="da00a2aa-4c64-4bcb-a497-1055e4cd2351" providerId="ADAL" clId="{FD9D77DE-C24D-C647-8EA7-476C4A07FD27}" dt="2024-10-24T10:12:08.488" v="590"/>
          <ac:inkMkLst>
            <pc:docMk/>
            <pc:sldMk cId="1665846411" sldId="270"/>
            <ac:inkMk id="70" creationId="{74D134F8-D686-7CA7-7733-41F6700A8B98}"/>
          </ac:inkMkLst>
        </pc:inkChg>
        <pc:inkChg chg="add mod">
          <ac:chgData name="PIPAN MICHELE" userId="da00a2aa-4c64-4bcb-a497-1055e4cd2351" providerId="ADAL" clId="{FD9D77DE-C24D-C647-8EA7-476C4A07FD27}" dt="2024-10-24T10:12:08.488" v="590"/>
          <ac:inkMkLst>
            <pc:docMk/>
            <pc:sldMk cId="1665846411" sldId="270"/>
            <ac:inkMk id="71" creationId="{CC13964A-8DAC-5461-FCFB-1619C365EE6C}"/>
          </ac:inkMkLst>
        </pc:inkChg>
        <pc:inkChg chg="add mod">
          <ac:chgData name="PIPAN MICHELE" userId="da00a2aa-4c64-4bcb-a497-1055e4cd2351" providerId="ADAL" clId="{FD9D77DE-C24D-C647-8EA7-476C4A07FD27}" dt="2024-10-24T10:12:11.671" v="596"/>
          <ac:inkMkLst>
            <pc:docMk/>
            <pc:sldMk cId="1665846411" sldId="270"/>
            <ac:inkMk id="74" creationId="{D6F8C7B9-FA2E-1A7B-B0D0-AA24EA1A99F3}"/>
          </ac:inkMkLst>
        </pc:inkChg>
        <pc:inkChg chg="add mod">
          <ac:chgData name="PIPAN MICHELE" userId="da00a2aa-4c64-4bcb-a497-1055e4cd2351" providerId="ADAL" clId="{FD9D77DE-C24D-C647-8EA7-476C4A07FD27}" dt="2024-10-24T10:12:11.671" v="596"/>
          <ac:inkMkLst>
            <pc:docMk/>
            <pc:sldMk cId="1665846411" sldId="270"/>
            <ac:inkMk id="75" creationId="{AA00291A-1F98-C346-DD06-48B2B276E076}"/>
          </ac:inkMkLst>
        </pc:inkChg>
        <pc:inkChg chg="add mod">
          <ac:chgData name="PIPAN MICHELE" userId="da00a2aa-4c64-4bcb-a497-1055e4cd2351" providerId="ADAL" clId="{FD9D77DE-C24D-C647-8EA7-476C4A07FD27}" dt="2024-10-24T10:12:11.671" v="596"/>
          <ac:inkMkLst>
            <pc:docMk/>
            <pc:sldMk cId="1665846411" sldId="270"/>
            <ac:inkMk id="76" creationId="{4D46D616-04EA-4FD5-C114-F91199BAD6C6}"/>
          </ac:inkMkLst>
        </pc:inkChg>
        <pc:inkChg chg="add mod">
          <ac:chgData name="PIPAN MICHELE" userId="da00a2aa-4c64-4bcb-a497-1055e4cd2351" providerId="ADAL" clId="{FD9D77DE-C24D-C647-8EA7-476C4A07FD27}" dt="2024-10-24T10:12:11.671" v="596"/>
          <ac:inkMkLst>
            <pc:docMk/>
            <pc:sldMk cId="1665846411" sldId="270"/>
            <ac:inkMk id="77" creationId="{D4B13386-0049-C061-2FAA-B9E867EBF9D1}"/>
          </ac:inkMkLst>
        </pc:inkChg>
        <pc:inkChg chg="add mod">
          <ac:chgData name="PIPAN MICHELE" userId="da00a2aa-4c64-4bcb-a497-1055e4cd2351" providerId="ADAL" clId="{FD9D77DE-C24D-C647-8EA7-476C4A07FD27}" dt="2024-10-24T10:12:11.671" v="596"/>
          <ac:inkMkLst>
            <pc:docMk/>
            <pc:sldMk cId="1665846411" sldId="270"/>
            <ac:inkMk id="78" creationId="{823BCD77-7CE1-D4A2-2E4F-9B4579B9325B}"/>
          </ac:inkMkLst>
        </pc:inkChg>
        <pc:inkChg chg="add mod">
          <ac:chgData name="PIPAN MICHELE" userId="da00a2aa-4c64-4bcb-a497-1055e4cd2351" providerId="ADAL" clId="{FD9D77DE-C24D-C647-8EA7-476C4A07FD27}" dt="2024-10-24T10:12:58.588" v="607"/>
          <ac:inkMkLst>
            <pc:docMk/>
            <pc:sldMk cId="1665846411" sldId="270"/>
            <ac:inkMk id="81" creationId="{F82B783A-4C88-E450-0763-F2AAFB063DDE}"/>
          </ac:inkMkLst>
        </pc:inkChg>
        <pc:inkChg chg="add mod">
          <ac:chgData name="PIPAN MICHELE" userId="da00a2aa-4c64-4bcb-a497-1055e4cd2351" providerId="ADAL" clId="{FD9D77DE-C24D-C647-8EA7-476C4A07FD27}" dt="2024-10-24T10:12:58.588" v="607"/>
          <ac:inkMkLst>
            <pc:docMk/>
            <pc:sldMk cId="1665846411" sldId="270"/>
            <ac:inkMk id="82" creationId="{DD4FB2BE-F740-7E69-3800-B5D4CDCB1568}"/>
          </ac:inkMkLst>
        </pc:inkChg>
        <pc:inkChg chg="add mod">
          <ac:chgData name="PIPAN MICHELE" userId="da00a2aa-4c64-4bcb-a497-1055e4cd2351" providerId="ADAL" clId="{FD9D77DE-C24D-C647-8EA7-476C4A07FD27}" dt="2024-10-24T10:12:58.588" v="607"/>
          <ac:inkMkLst>
            <pc:docMk/>
            <pc:sldMk cId="1665846411" sldId="270"/>
            <ac:inkMk id="83" creationId="{B7B94F21-2B66-60A3-3E86-74E4F64A544E}"/>
          </ac:inkMkLst>
        </pc:inkChg>
        <pc:inkChg chg="add mod">
          <ac:chgData name="PIPAN MICHELE" userId="da00a2aa-4c64-4bcb-a497-1055e4cd2351" providerId="ADAL" clId="{FD9D77DE-C24D-C647-8EA7-476C4A07FD27}" dt="2024-10-24T10:12:58.588" v="607"/>
          <ac:inkMkLst>
            <pc:docMk/>
            <pc:sldMk cId="1665846411" sldId="270"/>
            <ac:inkMk id="84" creationId="{29BC48A1-E35F-C20D-E780-4903FCCCBD17}"/>
          </ac:inkMkLst>
        </pc:inkChg>
        <pc:inkChg chg="add mod">
          <ac:chgData name="PIPAN MICHELE" userId="da00a2aa-4c64-4bcb-a497-1055e4cd2351" providerId="ADAL" clId="{FD9D77DE-C24D-C647-8EA7-476C4A07FD27}" dt="2024-10-24T10:12:58.588" v="607"/>
          <ac:inkMkLst>
            <pc:docMk/>
            <pc:sldMk cId="1665846411" sldId="270"/>
            <ac:inkMk id="85" creationId="{226126D1-F733-803F-ADEA-D62096ABF99A}"/>
          </ac:inkMkLst>
        </pc:inkChg>
        <pc:inkChg chg="add mod">
          <ac:chgData name="PIPAN MICHELE" userId="da00a2aa-4c64-4bcb-a497-1055e4cd2351" providerId="ADAL" clId="{FD9D77DE-C24D-C647-8EA7-476C4A07FD27}" dt="2024-10-24T10:12:58.588" v="607"/>
          <ac:inkMkLst>
            <pc:docMk/>
            <pc:sldMk cId="1665846411" sldId="270"/>
            <ac:inkMk id="86" creationId="{5BDAE07F-A354-FC12-FFE1-C0D548B9E1D9}"/>
          </ac:inkMkLst>
        </pc:inkChg>
        <pc:inkChg chg="add mod">
          <ac:chgData name="PIPAN MICHELE" userId="da00a2aa-4c64-4bcb-a497-1055e4cd2351" providerId="ADAL" clId="{FD9D77DE-C24D-C647-8EA7-476C4A07FD27}" dt="2024-10-24T10:12:58.588" v="607"/>
          <ac:inkMkLst>
            <pc:docMk/>
            <pc:sldMk cId="1665846411" sldId="270"/>
            <ac:inkMk id="87" creationId="{6B6319CF-0B79-39EE-9D3A-652CA034102B}"/>
          </ac:inkMkLst>
        </pc:inkChg>
        <pc:inkChg chg="add">
          <ac:chgData name="PIPAN MICHELE" userId="da00a2aa-4c64-4bcb-a497-1055e4cd2351" providerId="ADAL" clId="{FD9D77DE-C24D-C647-8EA7-476C4A07FD27}" dt="2024-10-24T10:12:57.529" v="605" actId="9405"/>
          <ac:inkMkLst>
            <pc:docMk/>
            <pc:sldMk cId="1665846411" sldId="270"/>
            <ac:inkMk id="90" creationId="{4FD7E254-9EA8-322F-1497-20A28C8D29CD}"/>
          </ac:inkMkLst>
        </pc:inkChg>
        <pc:inkChg chg="add mod">
          <ac:chgData name="PIPAN MICHELE" userId="da00a2aa-4c64-4bcb-a497-1055e4cd2351" providerId="ADAL" clId="{FD9D77DE-C24D-C647-8EA7-476C4A07FD27}" dt="2024-10-24T10:12:58.588" v="607"/>
          <ac:inkMkLst>
            <pc:docMk/>
            <pc:sldMk cId="1665846411" sldId="270"/>
            <ac:inkMk id="91" creationId="{BF8761C6-E498-BC28-1D40-ECA7713ADB78}"/>
          </ac:inkMkLst>
        </pc:inkChg>
        <pc:inkChg chg="add mod">
          <ac:chgData name="PIPAN MICHELE" userId="da00a2aa-4c64-4bcb-a497-1055e4cd2351" providerId="ADAL" clId="{FD9D77DE-C24D-C647-8EA7-476C4A07FD27}" dt="2024-10-24T10:14:03.265" v="636"/>
          <ac:inkMkLst>
            <pc:docMk/>
            <pc:sldMk cId="1665846411" sldId="270"/>
            <ac:inkMk id="94" creationId="{35E34487-326B-33B6-E90C-1AF7CA573DCC}"/>
          </ac:inkMkLst>
        </pc:inkChg>
        <pc:inkChg chg="add mod">
          <ac:chgData name="PIPAN MICHELE" userId="da00a2aa-4c64-4bcb-a497-1055e4cd2351" providerId="ADAL" clId="{FD9D77DE-C24D-C647-8EA7-476C4A07FD27}" dt="2024-10-24T10:14:03.265" v="636"/>
          <ac:inkMkLst>
            <pc:docMk/>
            <pc:sldMk cId="1665846411" sldId="270"/>
            <ac:inkMk id="95" creationId="{647B9425-69D1-EA42-1DFD-FCA6A09E0159}"/>
          </ac:inkMkLst>
        </pc:inkChg>
        <pc:inkChg chg="add mod">
          <ac:chgData name="PIPAN MICHELE" userId="da00a2aa-4c64-4bcb-a497-1055e4cd2351" providerId="ADAL" clId="{FD9D77DE-C24D-C647-8EA7-476C4A07FD27}" dt="2024-10-24T10:14:03.265" v="636"/>
          <ac:inkMkLst>
            <pc:docMk/>
            <pc:sldMk cId="1665846411" sldId="270"/>
            <ac:inkMk id="96" creationId="{1A274BBB-1C0A-A2D1-02E9-F4D84CDE976E}"/>
          </ac:inkMkLst>
        </pc:inkChg>
        <pc:inkChg chg="add mod">
          <ac:chgData name="PIPAN MICHELE" userId="da00a2aa-4c64-4bcb-a497-1055e4cd2351" providerId="ADAL" clId="{FD9D77DE-C24D-C647-8EA7-476C4A07FD27}" dt="2024-10-24T10:14:03.265" v="636"/>
          <ac:inkMkLst>
            <pc:docMk/>
            <pc:sldMk cId="1665846411" sldId="270"/>
            <ac:inkMk id="97" creationId="{7564EC49-6F3B-7E1A-38C7-2F9E46F623FD}"/>
          </ac:inkMkLst>
        </pc:inkChg>
        <pc:inkChg chg="add mod">
          <ac:chgData name="PIPAN MICHELE" userId="da00a2aa-4c64-4bcb-a497-1055e4cd2351" providerId="ADAL" clId="{FD9D77DE-C24D-C647-8EA7-476C4A07FD27}" dt="2024-10-24T10:14:03.265" v="636"/>
          <ac:inkMkLst>
            <pc:docMk/>
            <pc:sldMk cId="1665846411" sldId="270"/>
            <ac:inkMk id="98" creationId="{1321839E-B3DA-D8C9-AE90-65FFB7EFEAD0}"/>
          </ac:inkMkLst>
        </pc:inkChg>
        <pc:inkChg chg="add mod">
          <ac:chgData name="PIPAN MICHELE" userId="da00a2aa-4c64-4bcb-a497-1055e4cd2351" providerId="ADAL" clId="{FD9D77DE-C24D-C647-8EA7-476C4A07FD27}" dt="2024-10-24T10:14:03.265" v="636"/>
          <ac:inkMkLst>
            <pc:docMk/>
            <pc:sldMk cId="1665846411" sldId="270"/>
            <ac:inkMk id="99" creationId="{4377E32A-D29C-ED4E-9072-80BE8A606BF6}"/>
          </ac:inkMkLst>
        </pc:inkChg>
        <pc:inkChg chg="add mod">
          <ac:chgData name="PIPAN MICHELE" userId="da00a2aa-4c64-4bcb-a497-1055e4cd2351" providerId="ADAL" clId="{FD9D77DE-C24D-C647-8EA7-476C4A07FD27}" dt="2024-10-24T10:14:03.265" v="636"/>
          <ac:inkMkLst>
            <pc:docMk/>
            <pc:sldMk cId="1665846411" sldId="270"/>
            <ac:inkMk id="100" creationId="{66544BAF-C708-511F-5146-FCC20A8B0A5D}"/>
          </ac:inkMkLst>
        </pc:inkChg>
        <pc:inkChg chg="add mod">
          <ac:chgData name="PIPAN MICHELE" userId="da00a2aa-4c64-4bcb-a497-1055e4cd2351" providerId="ADAL" clId="{FD9D77DE-C24D-C647-8EA7-476C4A07FD27}" dt="2024-10-24T10:14:03.265" v="636"/>
          <ac:inkMkLst>
            <pc:docMk/>
            <pc:sldMk cId="1665846411" sldId="270"/>
            <ac:inkMk id="101" creationId="{DDBA82AF-9974-73D4-C451-8866C93676C6}"/>
          </ac:inkMkLst>
        </pc:inkChg>
        <pc:inkChg chg="add mod">
          <ac:chgData name="PIPAN MICHELE" userId="da00a2aa-4c64-4bcb-a497-1055e4cd2351" providerId="ADAL" clId="{FD9D77DE-C24D-C647-8EA7-476C4A07FD27}" dt="2024-10-24T10:14:03.265" v="636"/>
          <ac:inkMkLst>
            <pc:docMk/>
            <pc:sldMk cId="1665846411" sldId="270"/>
            <ac:inkMk id="102" creationId="{37BF93CF-3A8A-7B1B-6C15-B413C619838B}"/>
          </ac:inkMkLst>
        </pc:inkChg>
        <pc:inkChg chg="add mod">
          <ac:chgData name="PIPAN MICHELE" userId="da00a2aa-4c64-4bcb-a497-1055e4cd2351" providerId="ADAL" clId="{FD9D77DE-C24D-C647-8EA7-476C4A07FD27}" dt="2024-10-24T10:14:03.265" v="636"/>
          <ac:inkMkLst>
            <pc:docMk/>
            <pc:sldMk cId="1665846411" sldId="270"/>
            <ac:inkMk id="103" creationId="{38163A2C-8E3E-6467-8027-AE0610CB7CDF}"/>
          </ac:inkMkLst>
        </pc:inkChg>
        <pc:inkChg chg="add mod">
          <ac:chgData name="PIPAN MICHELE" userId="da00a2aa-4c64-4bcb-a497-1055e4cd2351" providerId="ADAL" clId="{FD9D77DE-C24D-C647-8EA7-476C4A07FD27}" dt="2024-10-24T10:14:03.265" v="636"/>
          <ac:inkMkLst>
            <pc:docMk/>
            <pc:sldMk cId="1665846411" sldId="270"/>
            <ac:inkMk id="104" creationId="{0442D6B4-C1B6-FB00-A5E0-A862243A15E6}"/>
          </ac:inkMkLst>
        </pc:inkChg>
        <pc:inkChg chg="add mod">
          <ac:chgData name="PIPAN MICHELE" userId="da00a2aa-4c64-4bcb-a497-1055e4cd2351" providerId="ADAL" clId="{FD9D77DE-C24D-C647-8EA7-476C4A07FD27}" dt="2024-10-24T10:14:03.265" v="636"/>
          <ac:inkMkLst>
            <pc:docMk/>
            <pc:sldMk cId="1665846411" sldId="270"/>
            <ac:inkMk id="105" creationId="{A97503D3-C492-2CED-BC6B-59435344E927}"/>
          </ac:inkMkLst>
        </pc:inkChg>
        <pc:inkChg chg="add mod">
          <ac:chgData name="PIPAN MICHELE" userId="da00a2aa-4c64-4bcb-a497-1055e4cd2351" providerId="ADAL" clId="{FD9D77DE-C24D-C647-8EA7-476C4A07FD27}" dt="2024-10-24T10:14:03.265" v="636"/>
          <ac:inkMkLst>
            <pc:docMk/>
            <pc:sldMk cId="1665846411" sldId="270"/>
            <ac:inkMk id="106" creationId="{B90B272E-AC98-D140-D85B-530C7F90422B}"/>
          </ac:inkMkLst>
        </pc:inkChg>
        <pc:inkChg chg="add mod">
          <ac:chgData name="PIPAN MICHELE" userId="da00a2aa-4c64-4bcb-a497-1055e4cd2351" providerId="ADAL" clId="{FD9D77DE-C24D-C647-8EA7-476C4A07FD27}" dt="2024-10-24T10:14:03.265" v="636"/>
          <ac:inkMkLst>
            <pc:docMk/>
            <pc:sldMk cId="1665846411" sldId="270"/>
            <ac:inkMk id="107" creationId="{6523430B-B33D-22DE-EA05-F656444B71C3}"/>
          </ac:inkMkLst>
        </pc:inkChg>
        <pc:inkChg chg="add mod">
          <ac:chgData name="PIPAN MICHELE" userId="da00a2aa-4c64-4bcb-a497-1055e4cd2351" providerId="ADAL" clId="{FD9D77DE-C24D-C647-8EA7-476C4A07FD27}" dt="2024-10-24T10:14:03.265" v="636"/>
          <ac:inkMkLst>
            <pc:docMk/>
            <pc:sldMk cId="1665846411" sldId="270"/>
            <ac:inkMk id="108" creationId="{5351BA2B-5CAA-8A64-0673-F48B875EF87F}"/>
          </ac:inkMkLst>
        </pc:inkChg>
        <pc:inkChg chg="add mod">
          <ac:chgData name="PIPAN MICHELE" userId="da00a2aa-4c64-4bcb-a497-1055e4cd2351" providerId="ADAL" clId="{FD9D77DE-C24D-C647-8EA7-476C4A07FD27}" dt="2024-10-24T10:14:03.265" v="636"/>
          <ac:inkMkLst>
            <pc:docMk/>
            <pc:sldMk cId="1665846411" sldId="270"/>
            <ac:inkMk id="109" creationId="{5F5503B0-2236-3E77-6184-B22F2AC9B451}"/>
          </ac:inkMkLst>
        </pc:inkChg>
        <pc:inkChg chg="add mod">
          <ac:chgData name="PIPAN MICHELE" userId="da00a2aa-4c64-4bcb-a497-1055e4cd2351" providerId="ADAL" clId="{FD9D77DE-C24D-C647-8EA7-476C4A07FD27}" dt="2024-10-24T10:14:03.265" v="636"/>
          <ac:inkMkLst>
            <pc:docMk/>
            <pc:sldMk cId="1665846411" sldId="270"/>
            <ac:inkMk id="112" creationId="{A42026AE-CD87-51AB-1076-53F8839113DE}"/>
          </ac:inkMkLst>
        </pc:inkChg>
        <pc:inkChg chg="add mod">
          <ac:chgData name="PIPAN MICHELE" userId="da00a2aa-4c64-4bcb-a497-1055e4cd2351" providerId="ADAL" clId="{FD9D77DE-C24D-C647-8EA7-476C4A07FD27}" dt="2024-10-24T10:14:03.265" v="636"/>
          <ac:inkMkLst>
            <pc:docMk/>
            <pc:sldMk cId="1665846411" sldId="270"/>
            <ac:inkMk id="115" creationId="{84B1F25B-2CFB-CA97-4C7A-D887836DAF08}"/>
          </ac:inkMkLst>
        </pc:inkChg>
        <pc:inkChg chg="add mod">
          <ac:chgData name="PIPAN MICHELE" userId="da00a2aa-4c64-4bcb-a497-1055e4cd2351" providerId="ADAL" clId="{FD9D77DE-C24D-C647-8EA7-476C4A07FD27}" dt="2024-10-24T10:14:03.265" v="636"/>
          <ac:inkMkLst>
            <pc:docMk/>
            <pc:sldMk cId="1665846411" sldId="270"/>
            <ac:inkMk id="118" creationId="{0AF16643-0906-1237-88E8-54CBA1C4CB74}"/>
          </ac:inkMkLst>
        </pc:inkChg>
        <pc:inkChg chg="add mod">
          <ac:chgData name="PIPAN MICHELE" userId="da00a2aa-4c64-4bcb-a497-1055e4cd2351" providerId="ADAL" clId="{FD9D77DE-C24D-C647-8EA7-476C4A07FD27}" dt="2024-10-24T10:14:03.265" v="636"/>
          <ac:inkMkLst>
            <pc:docMk/>
            <pc:sldMk cId="1665846411" sldId="270"/>
            <ac:inkMk id="119" creationId="{01447C51-AC25-9D9B-C0D8-053355760EA5}"/>
          </ac:inkMkLst>
        </pc:inkChg>
        <pc:inkChg chg="add mod">
          <ac:chgData name="PIPAN MICHELE" userId="da00a2aa-4c64-4bcb-a497-1055e4cd2351" providerId="ADAL" clId="{FD9D77DE-C24D-C647-8EA7-476C4A07FD27}" dt="2024-10-24T10:14:03.265" v="636"/>
          <ac:inkMkLst>
            <pc:docMk/>
            <pc:sldMk cId="1665846411" sldId="270"/>
            <ac:inkMk id="122" creationId="{2508540F-3EFF-E43F-6D6E-367B55A80A76}"/>
          </ac:inkMkLst>
        </pc:inkChg>
        <pc:inkChg chg="add mod">
          <ac:chgData name="PIPAN MICHELE" userId="da00a2aa-4c64-4bcb-a497-1055e4cd2351" providerId="ADAL" clId="{FD9D77DE-C24D-C647-8EA7-476C4A07FD27}" dt="2024-10-24T10:14:03.265" v="636"/>
          <ac:inkMkLst>
            <pc:docMk/>
            <pc:sldMk cId="1665846411" sldId="270"/>
            <ac:inkMk id="123" creationId="{E637CB5E-CF07-E785-2AB5-5AA7823E0497}"/>
          </ac:inkMkLst>
        </pc:inkChg>
        <pc:inkChg chg="add mod">
          <ac:chgData name="PIPAN MICHELE" userId="da00a2aa-4c64-4bcb-a497-1055e4cd2351" providerId="ADAL" clId="{FD9D77DE-C24D-C647-8EA7-476C4A07FD27}" dt="2024-10-24T10:14:03.265" v="636"/>
          <ac:inkMkLst>
            <pc:docMk/>
            <pc:sldMk cId="1665846411" sldId="270"/>
            <ac:inkMk id="124" creationId="{E7D220F9-7A5F-62AB-FC24-C3C16BD6D9C0}"/>
          </ac:inkMkLst>
        </pc:inkChg>
        <pc:inkChg chg="add mod">
          <ac:chgData name="PIPAN MICHELE" userId="da00a2aa-4c64-4bcb-a497-1055e4cd2351" providerId="ADAL" clId="{FD9D77DE-C24D-C647-8EA7-476C4A07FD27}" dt="2024-10-24T10:14:03.265" v="636"/>
          <ac:inkMkLst>
            <pc:docMk/>
            <pc:sldMk cId="1665846411" sldId="270"/>
            <ac:inkMk id="125" creationId="{E615F064-0AA9-2067-928C-2A09FD0049C2}"/>
          </ac:inkMkLst>
        </pc:inkChg>
      </pc:sldChg>
      <pc:sldChg chg="addSp delSp modSp add mod">
        <pc:chgData name="PIPAN MICHELE" userId="da00a2aa-4c64-4bcb-a497-1055e4cd2351" providerId="ADAL" clId="{FD9D77DE-C24D-C647-8EA7-476C4A07FD27}" dt="2024-10-24T10:18:38.382" v="667"/>
        <pc:sldMkLst>
          <pc:docMk/>
          <pc:sldMk cId="1688799132" sldId="271"/>
        </pc:sldMkLst>
        <pc:grpChg chg="del mod">
          <ac:chgData name="PIPAN MICHELE" userId="da00a2aa-4c64-4bcb-a497-1055e4cd2351" providerId="ADAL" clId="{FD9D77DE-C24D-C647-8EA7-476C4A07FD27}" dt="2024-10-24T10:18:15.216" v="641"/>
          <ac:grpSpMkLst>
            <pc:docMk/>
            <pc:sldMk cId="1688799132" sldId="271"/>
            <ac:grpSpMk id="6" creationId="{56B768E9-9339-0895-7A30-BBB0E4A9A1E7}"/>
          </ac:grpSpMkLst>
        </pc:grpChg>
        <pc:grpChg chg="mod">
          <ac:chgData name="PIPAN MICHELE" userId="da00a2aa-4c64-4bcb-a497-1055e4cd2351" providerId="ADAL" clId="{FD9D77DE-C24D-C647-8EA7-476C4A07FD27}" dt="2024-10-24T10:18:15.216" v="641"/>
          <ac:grpSpMkLst>
            <pc:docMk/>
            <pc:sldMk cId="1688799132" sldId="271"/>
            <ac:grpSpMk id="7" creationId="{0B0DB9D7-1493-7F4A-2BF3-BAAF4A082406}"/>
          </ac:grpSpMkLst>
        </pc:grpChg>
        <pc:grpChg chg="del mod">
          <ac:chgData name="PIPAN MICHELE" userId="da00a2aa-4c64-4bcb-a497-1055e4cd2351" providerId="ADAL" clId="{FD9D77DE-C24D-C647-8EA7-476C4A07FD27}" dt="2024-10-24T10:18:15.216" v="641"/>
          <ac:grpSpMkLst>
            <pc:docMk/>
            <pc:sldMk cId="1688799132" sldId="271"/>
            <ac:grpSpMk id="8" creationId="{25DF58EF-EA98-3271-6AF8-40BC39C255EF}"/>
          </ac:grpSpMkLst>
        </pc:grpChg>
        <pc:grpChg chg="del mod">
          <ac:chgData name="PIPAN MICHELE" userId="da00a2aa-4c64-4bcb-a497-1055e4cd2351" providerId="ADAL" clId="{FD9D77DE-C24D-C647-8EA7-476C4A07FD27}" dt="2024-10-24T10:18:16.202" v="643"/>
          <ac:grpSpMkLst>
            <pc:docMk/>
            <pc:sldMk cId="1688799132" sldId="271"/>
            <ac:grpSpMk id="9" creationId="{96B94328-B7BF-1EE9-6CFE-CDD4452388A0}"/>
          </ac:grpSpMkLst>
        </pc:grpChg>
        <pc:grpChg chg="del mod">
          <ac:chgData name="PIPAN MICHELE" userId="da00a2aa-4c64-4bcb-a497-1055e4cd2351" providerId="ADAL" clId="{FD9D77DE-C24D-C647-8EA7-476C4A07FD27}" dt="2024-10-24T10:18:16.202" v="643"/>
          <ac:grpSpMkLst>
            <pc:docMk/>
            <pc:sldMk cId="1688799132" sldId="271"/>
            <ac:grpSpMk id="11" creationId="{FA6E4C52-7AB3-2B10-D5C7-DFEAE29F5E9B}"/>
          </ac:grpSpMkLst>
        </pc:grpChg>
        <pc:grpChg chg="mod">
          <ac:chgData name="PIPAN MICHELE" userId="da00a2aa-4c64-4bcb-a497-1055e4cd2351" providerId="ADAL" clId="{FD9D77DE-C24D-C647-8EA7-476C4A07FD27}" dt="2024-10-24T10:18:16.202" v="643"/>
          <ac:grpSpMkLst>
            <pc:docMk/>
            <pc:sldMk cId="1688799132" sldId="271"/>
            <ac:grpSpMk id="12" creationId="{1E248989-5355-DD0B-6762-1FB81184C65D}"/>
          </ac:grpSpMkLst>
        </pc:grpChg>
        <pc:grpChg chg="del mod">
          <ac:chgData name="PIPAN MICHELE" userId="da00a2aa-4c64-4bcb-a497-1055e4cd2351" providerId="ADAL" clId="{FD9D77DE-C24D-C647-8EA7-476C4A07FD27}" dt="2024-10-24T10:18:35.459" v="662"/>
          <ac:grpSpMkLst>
            <pc:docMk/>
            <pc:sldMk cId="1688799132" sldId="271"/>
            <ac:grpSpMk id="31" creationId="{6B0260F9-EED3-0F46-F113-AF721774DEC4}"/>
          </ac:grpSpMkLst>
        </pc:grpChg>
        <pc:grpChg chg="mod">
          <ac:chgData name="PIPAN MICHELE" userId="da00a2aa-4c64-4bcb-a497-1055e4cd2351" providerId="ADAL" clId="{FD9D77DE-C24D-C647-8EA7-476C4A07FD27}" dt="2024-10-24T10:18:35.459" v="662"/>
          <ac:grpSpMkLst>
            <pc:docMk/>
            <pc:sldMk cId="1688799132" sldId="271"/>
            <ac:grpSpMk id="32" creationId="{37E448F6-2F8E-3273-C44D-63CC33057ECC}"/>
          </ac:grpSpMkLst>
        </pc:grpChg>
        <pc:grpChg chg="del mod">
          <ac:chgData name="PIPAN MICHELE" userId="da00a2aa-4c64-4bcb-a497-1055e4cd2351" providerId="ADAL" clId="{FD9D77DE-C24D-C647-8EA7-476C4A07FD27}" dt="2024-10-24T10:18:35.459" v="662"/>
          <ac:grpSpMkLst>
            <pc:docMk/>
            <pc:sldMk cId="1688799132" sldId="271"/>
            <ac:grpSpMk id="33" creationId="{4217F6BE-F3FB-17CB-704B-3937715C9001}"/>
          </ac:grpSpMkLst>
        </pc:grpChg>
        <pc:grpChg chg="mod">
          <ac:chgData name="PIPAN MICHELE" userId="da00a2aa-4c64-4bcb-a497-1055e4cd2351" providerId="ADAL" clId="{FD9D77DE-C24D-C647-8EA7-476C4A07FD27}" dt="2024-10-24T10:18:35.459" v="662"/>
          <ac:grpSpMkLst>
            <pc:docMk/>
            <pc:sldMk cId="1688799132" sldId="271"/>
            <ac:grpSpMk id="34" creationId="{0F699F76-AAD2-0470-A098-49211EC25585}"/>
          </ac:grpSpMkLst>
        </pc:grpChg>
        <pc:grpChg chg="del mod">
          <ac:chgData name="PIPAN MICHELE" userId="da00a2aa-4c64-4bcb-a497-1055e4cd2351" providerId="ADAL" clId="{FD9D77DE-C24D-C647-8EA7-476C4A07FD27}" dt="2024-10-24T10:18:38.382" v="667"/>
          <ac:grpSpMkLst>
            <pc:docMk/>
            <pc:sldMk cId="1688799132" sldId="271"/>
            <ac:grpSpMk id="39" creationId="{E36059D8-2794-610D-7DE7-4FB7989F3B59}"/>
          </ac:grpSpMkLst>
        </pc:grpChg>
        <pc:grpChg chg="mod">
          <ac:chgData name="PIPAN MICHELE" userId="da00a2aa-4c64-4bcb-a497-1055e4cd2351" providerId="ADAL" clId="{FD9D77DE-C24D-C647-8EA7-476C4A07FD27}" dt="2024-10-24T10:18:38.382" v="667"/>
          <ac:grpSpMkLst>
            <pc:docMk/>
            <pc:sldMk cId="1688799132" sldId="271"/>
            <ac:grpSpMk id="40" creationId="{21D51D09-89F4-EC29-A9CB-6D9726EEE9FD}"/>
          </ac:grpSpMkLst>
        </pc:grpChg>
        <pc:grpChg chg="del mod">
          <ac:chgData name="PIPAN MICHELE" userId="da00a2aa-4c64-4bcb-a497-1055e4cd2351" providerId="ADAL" clId="{FD9D77DE-C24D-C647-8EA7-476C4A07FD27}" dt="2024-10-24T10:18:38.382" v="667"/>
          <ac:grpSpMkLst>
            <pc:docMk/>
            <pc:sldMk cId="1688799132" sldId="271"/>
            <ac:grpSpMk id="41" creationId="{EFD3B8EC-4FF0-44CB-50C3-581216D1B967}"/>
          </ac:grpSpMkLst>
        </pc:grpChg>
        <pc:grpChg chg="mod">
          <ac:chgData name="PIPAN MICHELE" userId="da00a2aa-4c64-4bcb-a497-1055e4cd2351" providerId="ADAL" clId="{FD9D77DE-C24D-C647-8EA7-476C4A07FD27}" dt="2024-10-24T10:18:38.382" v="667"/>
          <ac:grpSpMkLst>
            <pc:docMk/>
            <pc:sldMk cId="1688799132" sldId="271"/>
            <ac:grpSpMk id="42" creationId="{90EBD036-EA26-4395-747E-618B79462406}"/>
          </ac:grpSpMkLst>
        </pc:grpChg>
        <pc:inkChg chg="add mod">
          <ac:chgData name="PIPAN MICHELE" userId="da00a2aa-4c64-4bcb-a497-1055e4cd2351" providerId="ADAL" clId="{FD9D77DE-C24D-C647-8EA7-476C4A07FD27}" dt="2024-10-24T10:18:16.202" v="643"/>
          <ac:inkMkLst>
            <pc:docMk/>
            <pc:sldMk cId="1688799132" sldId="271"/>
            <ac:inkMk id="2" creationId="{F1A4B5A3-51EF-C1E0-DE39-B913F90D74B1}"/>
          </ac:inkMkLst>
        </pc:inkChg>
        <pc:inkChg chg="add mod">
          <ac:chgData name="PIPAN MICHELE" userId="da00a2aa-4c64-4bcb-a497-1055e4cd2351" providerId="ADAL" clId="{FD9D77DE-C24D-C647-8EA7-476C4A07FD27}" dt="2024-10-24T10:18:16.202" v="643"/>
          <ac:inkMkLst>
            <pc:docMk/>
            <pc:sldMk cId="1688799132" sldId="271"/>
            <ac:inkMk id="3" creationId="{38028A74-90F9-735B-F4AD-1797E7CFD67C}"/>
          </ac:inkMkLst>
        </pc:inkChg>
        <pc:inkChg chg="add mod">
          <ac:chgData name="PIPAN MICHELE" userId="da00a2aa-4c64-4bcb-a497-1055e4cd2351" providerId="ADAL" clId="{FD9D77DE-C24D-C647-8EA7-476C4A07FD27}" dt="2024-10-24T10:18:15.216" v="641"/>
          <ac:inkMkLst>
            <pc:docMk/>
            <pc:sldMk cId="1688799132" sldId="271"/>
            <ac:inkMk id="4" creationId="{621886E7-11E5-FEFA-9EC0-6CCA8E83FB0C}"/>
          </ac:inkMkLst>
        </pc:inkChg>
        <pc:inkChg chg="add mod">
          <ac:chgData name="PIPAN MICHELE" userId="da00a2aa-4c64-4bcb-a497-1055e4cd2351" providerId="ADAL" clId="{FD9D77DE-C24D-C647-8EA7-476C4A07FD27}" dt="2024-10-24T10:18:15.216" v="641"/>
          <ac:inkMkLst>
            <pc:docMk/>
            <pc:sldMk cId="1688799132" sldId="271"/>
            <ac:inkMk id="5" creationId="{EE0586E1-327E-13BA-DB5E-F3D9B5378DE1}"/>
          </ac:inkMkLst>
        </pc:inkChg>
        <pc:inkChg chg="add mod">
          <ac:chgData name="PIPAN MICHELE" userId="da00a2aa-4c64-4bcb-a497-1055e4cd2351" providerId="ADAL" clId="{FD9D77DE-C24D-C647-8EA7-476C4A07FD27}" dt="2024-10-24T10:18:16.202" v="643"/>
          <ac:inkMkLst>
            <pc:docMk/>
            <pc:sldMk cId="1688799132" sldId="271"/>
            <ac:inkMk id="10" creationId="{61B58A48-0F7A-A285-F348-846CA8DECE85}"/>
          </ac:inkMkLst>
        </pc:inkChg>
        <pc:inkChg chg="add">
          <ac:chgData name="PIPAN MICHELE" userId="da00a2aa-4c64-4bcb-a497-1055e4cd2351" providerId="ADAL" clId="{FD9D77DE-C24D-C647-8EA7-476C4A07FD27}" dt="2024-10-24T10:18:21.879" v="644" actId="9405"/>
          <ac:inkMkLst>
            <pc:docMk/>
            <pc:sldMk cId="1688799132" sldId="271"/>
            <ac:inkMk id="13" creationId="{FCBEFDCB-D00E-9FA8-3AC9-3A5DA100B14D}"/>
          </ac:inkMkLst>
        </pc:inkChg>
        <pc:inkChg chg="add">
          <ac:chgData name="PIPAN MICHELE" userId="da00a2aa-4c64-4bcb-a497-1055e4cd2351" providerId="ADAL" clId="{FD9D77DE-C24D-C647-8EA7-476C4A07FD27}" dt="2024-10-24T10:18:22.165" v="645" actId="9405"/>
          <ac:inkMkLst>
            <pc:docMk/>
            <pc:sldMk cId="1688799132" sldId="271"/>
            <ac:inkMk id="14" creationId="{82D09CD1-3E78-D73E-54C0-B324BDE67CBA}"/>
          </ac:inkMkLst>
        </pc:inkChg>
        <pc:inkChg chg="add">
          <ac:chgData name="PIPAN MICHELE" userId="da00a2aa-4c64-4bcb-a497-1055e4cd2351" providerId="ADAL" clId="{FD9D77DE-C24D-C647-8EA7-476C4A07FD27}" dt="2024-10-24T10:18:24.729" v="646" actId="9405"/>
          <ac:inkMkLst>
            <pc:docMk/>
            <pc:sldMk cId="1688799132" sldId="271"/>
            <ac:inkMk id="15" creationId="{B4670EAA-D263-1827-B12B-B8BC14498797}"/>
          </ac:inkMkLst>
        </pc:inkChg>
        <pc:inkChg chg="add mod">
          <ac:chgData name="PIPAN MICHELE" userId="da00a2aa-4c64-4bcb-a497-1055e4cd2351" providerId="ADAL" clId="{FD9D77DE-C24D-C647-8EA7-476C4A07FD27}" dt="2024-10-24T10:18:35.459" v="662"/>
          <ac:inkMkLst>
            <pc:docMk/>
            <pc:sldMk cId="1688799132" sldId="271"/>
            <ac:inkMk id="16" creationId="{92DA6C58-6CBF-A1AB-C4D5-FB4F9A943DEB}"/>
          </ac:inkMkLst>
        </pc:inkChg>
        <pc:inkChg chg="add">
          <ac:chgData name="PIPAN MICHELE" userId="da00a2aa-4c64-4bcb-a497-1055e4cd2351" providerId="ADAL" clId="{FD9D77DE-C24D-C647-8EA7-476C4A07FD27}" dt="2024-10-24T10:18:27.914" v="648" actId="9405"/>
          <ac:inkMkLst>
            <pc:docMk/>
            <pc:sldMk cId="1688799132" sldId="271"/>
            <ac:inkMk id="17" creationId="{614C6FA3-668A-5E3E-D49D-2840471B19BC}"/>
          </ac:inkMkLst>
        </pc:inkChg>
        <pc:inkChg chg="add mod">
          <ac:chgData name="PIPAN MICHELE" userId="da00a2aa-4c64-4bcb-a497-1055e4cd2351" providerId="ADAL" clId="{FD9D77DE-C24D-C647-8EA7-476C4A07FD27}" dt="2024-10-24T10:18:35.459" v="662"/>
          <ac:inkMkLst>
            <pc:docMk/>
            <pc:sldMk cId="1688799132" sldId="271"/>
            <ac:inkMk id="18" creationId="{BA5645A0-BE20-EB69-BA44-27279E422CD1}"/>
          </ac:inkMkLst>
        </pc:inkChg>
        <pc:inkChg chg="add mod">
          <ac:chgData name="PIPAN MICHELE" userId="da00a2aa-4c64-4bcb-a497-1055e4cd2351" providerId="ADAL" clId="{FD9D77DE-C24D-C647-8EA7-476C4A07FD27}" dt="2024-10-24T10:18:35.459" v="662"/>
          <ac:inkMkLst>
            <pc:docMk/>
            <pc:sldMk cId="1688799132" sldId="271"/>
            <ac:inkMk id="19" creationId="{83F38743-674E-D356-1B60-3EFC07C5791D}"/>
          </ac:inkMkLst>
        </pc:inkChg>
        <pc:inkChg chg="add mod">
          <ac:chgData name="PIPAN MICHELE" userId="da00a2aa-4c64-4bcb-a497-1055e4cd2351" providerId="ADAL" clId="{FD9D77DE-C24D-C647-8EA7-476C4A07FD27}" dt="2024-10-24T10:18:35.459" v="662"/>
          <ac:inkMkLst>
            <pc:docMk/>
            <pc:sldMk cId="1688799132" sldId="271"/>
            <ac:inkMk id="20" creationId="{F6F90198-BD4E-7358-6F6D-08D9285B327D}"/>
          </ac:inkMkLst>
        </pc:inkChg>
        <pc:inkChg chg="add mod">
          <ac:chgData name="PIPAN MICHELE" userId="da00a2aa-4c64-4bcb-a497-1055e4cd2351" providerId="ADAL" clId="{FD9D77DE-C24D-C647-8EA7-476C4A07FD27}" dt="2024-10-24T10:18:35.459" v="662"/>
          <ac:inkMkLst>
            <pc:docMk/>
            <pc:sldMk cId="1688799132" sldId="271"/>
            <ac:inkMk id="21" creationId="{88DAC2F2-21AD-6A48-4186-7D02CB0A867A}"/>
          </ac:inkMkLst>
        </pc:inkChg>
        <pc:inkChg chg="add mod">
          <ac:chgData name="PIPAN MICHELE" userId="da00a2aa-4c64-4bcb-a497-1055e4cd2351" providerId="ADAL" clId="{FD9D77DE-C24D-C647-8EA7-476C4A07FD27}" dt="2024-10-24T10:18:35.459" v="662"/>
          <ac:inkMkLst>
            <pc:docMk/>
            <pc:sldMk cId="1688799132" sldId="271"/>
            <ac:inkMk id="22" creationId="{0F238FED-C4FC-2151-E0C5-D726B694C5C6}"/>
          </ac:inkMkLst>
        </pc:inkChg>
        <pc:inkChg chg="add mod">
          <ac:chgData name="PIPAN MICHELE" userId="da00a2aa-4c64-4bcb-a497-1055e4cd2351" providerId="ADAL" clId="{FD9D77DE-C24D-C647-8EA7-476C4A07FD27}" dt="2024-10-24T10:18:35.459" v="662"/>
          <ac:inkMkLst>
            <pc:docMk/>
            <pc:sldMk cId="1688799132" sldId="271"/>
            <ac:inkMk id="23" creationId="{CD9C9BDB-6C0E-419D-68A0-621059A8C9B7}"/>
          </ac:inkMkLst>
        </pc:inkChg>
        <pc:inkChg chg="add mod">
          <ac:chgData name="PIPAN MICHELE" userId="da00a2aa-4c64-4bcb-a497-1055e4cd2351" providerId="ADAL" clId="{FD9D77DE-C24D-C647-8EA7-476C4A07FD27}" dt="2024-10-24T10:18:35.459" v="662"/>
          <ac:inkMkLst>
            <pc:docMk/>
            <pc:sldMk cId="1688799132" sldId="271"/>
            <ac:inkMk id="24" creationId="{7FB9A2E9-2C6D-EF1D-21C1-D71932FC4743}"/>
          </ac:inkMkLst>
        </pc:inkChg>
        <pc:inkChg chg="add mod">
          <ac:chgData name="PIPAN MICHELE" userId="da00a2aa-4c64-4bcb-a497-1055e4cd2351" providerId="ADAL" clId="{FD9D77DE-C24D-C647-8EA7-476C4A07FD27}" dt="2024-10-24T10:18:35.459" v="662"/>
          <ac:inkMkLst>
            <pc:docMk/>
            <pc:sldMk cId="1688799132" sldId="271"/>
            <ac:inkMk id="25" creationId="{3900B925-5B50-DD46-3897-59143C8CEFD5}"/>
          </ac:inkMkLst>
        </pc:inkChg>
        <pc:inkChg chg="add mod">
          <ac:chgData name="PIPAN MICHELE" userId="da00a2aa-4c64-4bcb-a497-1055e4cd2351" providerId="ADAL" clId="{FD9D77DE-C24D-C647-8EA7-476C4A07FD27}" dt="2024-10-24T10:18:35.459" v="662"/>
          <ac:inkMkLst>
            <pc:docMk/>
            <pc:sldMk cId="1688799132" sldId="271"/>
            <ac:inkMk id="26" creationId="{5F538810-B533-54B8-1330-DF51415A4681}"/>
          </ac:inkMkLst>
        </pc:inkChg>
        <pc:inkChg chg="add mod">
          <ac:chgData name="PIPAN MICHELE" userId="da00a2aa-4c64-4bcb-a497-1055e4cd2351" providerId="ADAL" clId="{FD9D77DE-C24D-C647-8EA7-476C4A07FD27}" dt="2024-10-24T10:18:35.459" v="662"/>
          <ac:inkMkLst>
            <pc:docMk/>
            <pc:sldMk cId="1688799132" sldId="271"/>
            <ac:inkMk id="27" creationId="{231B6C7C-D1C8-8ED3-2045-71AF081EF614}"/>
          </ac:inkMkLst>
        </pc:inkChg>
        <pc:inkChg chg="add mod">
          <ac:chgData name="PIPAN MICHELE" userId="da00a2aa-4c64-4bcb-a497-1055e4cd2351" providerId="ADAL" clId="{FD9D77DE-C24D-C647-8EA7-476C4A07FD27}" dt="2024-10-24T10:18:35.459" v="662"/>
          <ac:inkMkLst>
            <pc:docMk/>
            <pc:sldMk cId="1688799132" sldId="271"/>
            <ac:inkMk id="28" creationId="{CFCF18E2-8F10-D0F6-0744-690D4E72B78E}"/>
          </ac:inkMkLst>
        </pc:inkChg>
        <pc:inkChg chg="add mod">
          <ac:chgData name="PIPAN MICHELE" userId="da00a2aa-4c64-4bcb-a497-1055e4cd2351" providerId="ADAL" clId="{FD9D77DE-C24D-C647-8EA7-476C4A07FD27}" dt="2024-10-24T10:18:35.459" v="662"/>
          <ac:inkMkLst>
            <pc:docMk/>
            <pc:sldMk cId="1688799132" sldId="271"/>
            <ac:inkMk id="29" creationId="{8D9571CB-25CA-DB6E-1F3C-96D51BC47864}"/>
          </ac:inkMkLst>
        </pc:inkChg>
        <pc:inkChg chg="add mod">
          <ac:chgData name="PIPAN MICHELE" userId="da00a2aa-4c64-4bcb-a497-1055e4cd2351" providerId="ADAL" clId="{FD9D77DE-C24D-C647-8EA7-476C4A07FD27}" dt="2024-10-24T10:18:35.459" v="662"/>
          <ac:inkMkLst>
            <pc:docMk/>
            <pc:sldMk cId="1688799132" sldId="271"/>
            <ac:inkMk id="30" creationId="{30631E85-2ECF-4486-9E11-B3D50F66D7B5}"/>
          </ac:inkMkLst>
        </pc:inkChg>
        <pc:inkChg chg="add mod">
          <ac:chgData name="PIPAN MICHELE" userId="da00a2aa-4c64-4bcb-a497-1055e4cd2351" providerId="ADAL" clId="{FD9D77DE-C24D-C647-8EA7-476C4A07FD27}" dt="2024-10-24T10:18:38.382" v="667"/>
          <ac:inkMkLst>
            <pc:docMk/>
            <pc:sldMk cId="1688799132" sldId="271"/>
            <ac:inkMk id="35" creationId="{0FC6E5DA-31AF-356C-87BB-67E6911B7790}"/>
          </ac:inkMkLst>
        </pc:inkChg>
        <pc:inkChg chg="add mod">
          <ac:chgData name="PIPAN MICHELE" userId="da00a2aa-4c64-4bcb-a497-1055e4cd2351" providerId="ADAL" clId="{FD9D77DE-C24D-C647-8EA7-476C4A07FD27}" dt="2024-10-24T10:18:38.382" v="667"/>
          <ac:inkMkLst>
            <pc:docMk/>
            <pc:sldMk cId="1688799132" sldId="271"/>
            <ac:inkMk id="36" creationId="{E4C5CDF3-271B-179F-24C2-1011AA6C325B}"/>
          </ac:inkMkLst>
        </pc:inkChg>
        <pc:inkChg chg="add mod">
          <ac:chgData name="PIPAN MICHELE" userId="da00a2aa-4c64-4bcb-a497-1055e4cd2351" providerId="ADAL" clId="{FD9D77DE-C24D-C647-8EA7-476C4A07FD27}" dt="2024-10-24T10:18:38.382" v="667"/>
          <ac:inkMkLst>
            <pc:docMk/>
            <pc:sldMk cId="1688799132" sldId="271"/>
            <ac:inkMk id="37" creationId="{6C770A75-771E-18BA-5523-74CA82AF1982}"/>
          </ac:inkMkLst>
        </pc:inkChg>
        <pc:inkChg chg="add mod">
          <ac:chgData name="PIPAN MICHELE" userId="da00a2aa-4c64-4bcb-a497-1055e4cd2351" providerId="ADAL" clId="{FD9D77DE-C24D-C647-8EA7-476C4A07FD27}" dt="2024-10-24T10:18:38.382" v="667"/>
          <ac:inkMkLst>
            <pc:docMk/>
            <pc:sldMk cId="1688799132" sldId="271"/>
            <ac:inkMk id="38" creationId="{59495872-8943-C969-DA6D-644C8A7310EC}"/>
          </ac:inkMkLst>
        </pc:inkChg>
      </pc:sldChg>
      <pc:sldChg chg="addSp delSp modSp add mod">
        <pc:chgData name="PIPAN MICHELE" userId="da00a2aa-4c64-4bcb-a497-1055e4cd2351" providerId="ADAL" clId="{FD9D77DE-C24D-C647-8EA7-476C4A07FD27}" dt="2024-10-24T10:23:02.109" v="811"/>
        <pc:sldMkLst>
          <pc:docMk/>
          <pc:sldMk cId="2030138323" sldId="272"/>
        </pc:sldMkLst>
        <pc:grpChg chg="del mod">
          <ac:chgData name="PIPAN MICHELE" userId="da00a2aa-4c64-4bcb-a497-1055e4cd2351" providerId="ADAL" clId="{FD9D77DE-C24D-C647-8EA7-476C4A07FD27}" dt="2024-10-24T10:21:03.015" v="690"/>
          <ac:grpSpMkLst>
            <pc:docMk/>
            <pc:sldMk cId="2030138323" sldId="272"/>
            <ac:grpSpMk id="24" creationId="{C23E8478-7B97-A35D-3829-983CC7BE7AB9}"/>
          </ac:grpSpMkLst>
        </pc:grpChg>
        <pc:grpChg chg="mod">
          <ac:chgData name="PIPAN MICHELE" userId="da00a2aa-4c64-4bcb-a497-1055e4cd2351" providerId="ADAL" clId="{FD9D77DE-C24D-C647-8EA7-476C4A07FD27}" dt="2024-10-24T10:21:03.015" v="690"/>
          <ac:grpSpMkLst>
            <pc:docMk/>
            <pc:sldMk cId="2030138323" sldId="272"/>
            <ac:grpSpMk id="25" creationId="{0D02C65F-514C-DFF8-94B0-DCB5E8D3460D}"/>
          </ac:grpSpMkLst>
        </pc:grpChg>
        <pc:grpChg chg="del mod">
          <ac:chgData name="PIPAN MICHELE" userId="da00a2aa-4c64-4bcb-a497-1055e4cd2351" providerId="ADAL" clId="{FD9D77DE-C24D-C647-8EA7-476C4A07FD27}" dt="2024-10-24T10:21:03.015" v="690"/>
          <ac:grpSpMkLst>
            <pc:docMk/>
            <pc:sldMk cId="2030138323" sldId="272"/>
            <ac:grpSpMk id="26" creationId="{C94A50D0-4310-B627-2435-1F17A9302EC0}"/>
          </ac:grpSpMkLst>
        </pc:grpChg>
        <pc:grpChg chg="mod">
          <ac:chgData name="PIPAN MICHELE" userId="da00a2aa-4c64-4bcb-a497-1055e4cd2351" providerId="ADAL" clId="{FD9D77DE-C24D-C647-8EA7-476C4A07FD27}" dt="2024-10-24T10:21:03.015" v="690"/>
          <ac:grpSpMkLst>
            <pc:docMk/>
            <pc:sldMk cId="2030138323" sldId="272"/>
            <ac:grpSpMk id="27" creationId="{22BFDE7A-96B8-7CDB-6D2F-DD6D5FCCD2F9}"/>
          </ac:grpSpMkLst>
        </pc:grpChg>
        <pc:grpChg chg="del mod">
          <ac:chgData name="PIPAN MICHELE" userId="da00a2aa-4c64-4bcb-a497-1055e4cd2351" providerId="ADAL" clId="{FD9D77DE-C24D-C647-8EA7-476C4A07FD27}" dt="2024-10-24T10:21:03.015" v="690"/>
          <ac:grpSpMkLst>
            <pc:docMk/>
            <pc:sldMk cId="2030138323" sldId="272"/>
            <ac:grpSpMk id="28" creationId="{CF1E6248-5FA1-93B1-8E8D-4ABC70BE2DA2}"/>
          </ac:grpSpMkLst>
        </pc:grpChg>
        <pc:grpChg chg="mod">
          <ac:chgData name="PIPAN MICHELE" userId="da00a2aa-4c64-4bcb-a497-1055e4cd2351" providerId="ADAL" clId="{FD9D77DE-C24D-C647-8EA7-476C4A07FD27}" dt="2024-10-24T10:21:03.015" v="690"/>
          <ac:grpSpMkLst>
            <pc:docMk/>
            <pc:sldMk cId="2030138323" sldId="272"/>
            <ac:grpSpMk id="29" creationId="{E08EDC32-A804-1960-A566-4C4960CAF350}"/>
          </ac:grpSpMkLst>
        </pc:grpChg>
        <pc:grpChg chg="del mod">
          <ac:chgData name="PIPAN MICHELE" userId="da00a2aa-4c64-4bcb-a497-1055e4cd2351" providerId="ADAL" clId="{FD9D77DE-C24D-C647-8EA7-476C4A07FD27}" dt="2024-10-24T10:21:08.833" v="695"/>
          <ac:grpSpMkLst>
            <pc:docMk/>
            <pc:sldMk cId="2030138323" sldId="272"/>
            <ac:grpSpMk id="34" creationId="{F937D343-7C77-3646-D96F-9463CF610944}"/>
          </ac:grpSpMkLst>
        </pc:grpChg>
        <pc:grpChg chg="del mod">
          <ac:chgData name="PIPAN MICHELE" userId="da00a2aa-4c64-4bcb-a497-1055e4cd2351" providerId="ADAL" clId="{FD9D77DE-C24D-C647-8EA7-476C4A07FD27}" dt="2024-10-24T10:21:22.637" v="711"/>
          <ac:grpSpMkLst>
            <pc:docMk/>
            <pc:sldMk cId="2030138323" sldId="272"/>
            <ac:grpSpMk id="35" creationId="{2E9DC50B-3017-3760-1F5C-B6604CEEF705}"/>
          </ac:grpSpMkLst>
        </pc:grpChg>
        <pc:grpChg chg="del mod">
          <ac:chgData name="PIPAN MICHELE" userId="da00a2aa-4c64-4bcb-a497-1055e4cd2351" providerId="ADAL" clId="{FD9D77DE-C24D-C647-8EA7-476C4A07FD27}" dt="2024-10-24T10:21:13.984" v="699"/>
          <ac:grpSpMkLst>
            <pc:docMk/>
            <pc:sldMk cId="2030138323" sldId="272"/>
            <ac:grpSpMk id="39" creationId="{312B2CB8-DF36-5235-E27E-A3284372EE88}"/>
          </ac:grpSpMkLst>
        </pc:grpChg>
        <pc:grpChg chg="del mod">
          <ac:chgData name="PIPAN MICHELE" userId="da00a2aa-4c64-4bcb-a497-1055e4cd2351" providerId="ADAL" clId="{FD9D77DE-C24D-C647-8EA7-476C4A07FD27}" dt="2024-10-24T10:21:39.577" v="731"/>
          <ac:grpSpMkLst>
            <pc:docMk/>
            <pc:sldMk cId="2030138323" sldId="272"/>
            <ac:grpSpMk id="40" creationId="{D6194EE4-8595-30B8-C3C2-077AB82B0419}"/>
          </ac:grpSpMkLst>
        </pc:grpChg>
        <pc:grpChg chg="del mod">
          <ac:chgData name="PIPAN MICHELE" userId="da00a2aa-4c64-4bcb-a497-1055e4cd2351" providerId="ADAL" clId="{FD9D77DE-C24D-C647-8EA7-476C4A07FD27}" dt="2024-10-24T10:21:21.068" v="709"/>
          <ac:grpSpMkLst>
            <pc:docMk/>
            <pc:sldMk cId="2030138323" sldId="272"/>
            <ac:grpSpMk id="50" creationId="{C9440829-5DB6-0F9A-0678-C65CB3D329F2}"/>
          </ac:grpSpMkLst>
        </pc:grpChg>
        <pc:grpChg chg="del mod">
          <ac:chgData name="PIPAN MICHELE" userId="da00a2aa-4c64-4bcb-a497-1055e4cd2351" providerId="ADAL" clId="{FD9D77DE-C24D-C647-8EA7-476C4A07FD27}" dt="2024-10-24T10:21:39.577" v="731"/>
          <ac:grpSpMkLst>
            <pc:docMk/>
            <pc:sldMk cId="2030138323" sldId="272"/>
            <ac:grpSpMk id="51" creationId="{20A9ABB3-3D40-E723-801B-11442166CE9A}"/>
          </ac:grpSpMkLst>
        </pc:grpChg>
        <pc:grpChg chg="del mod">
          <ac:chgData name="PIPAN MICHELE" userId="da00a2aa-4c64-4bcb-a497-1055e4cd2351" providerId="ADAL" clId="{FD9D77DE-C24D-C647-8EA7-476C4A07FD27}" dt="2024-10-24T10:21:21.068" v="709"/>
          <ac:grpSpMkLst>
            <pc:docMk/>
            <pc:sldMk cId="2030138323" sldId="272"/>
            <ac:grpSpMk id="52" creationId="{D4BCF687-6F68-F338-0637-16467EF001BF}"/>
          </ac:grpSpMkLst>
        </pc:grpChg>
        <pc:grpChg chg="del mod">
          <ac:chgData name="PIPAN MICHELE" userId="da00a2aa-4c64-4bcb-a497-1055e4cd2351" providerId="ADAL" clId="{FD9D77DE-C24D-C647-8EA7-476C4A07FD27}" dt="2024-10-24T10:21:39.577" v="731"/>
          <ac:grpSpMkLst>
            <pc:docMk/>
            <pc:sldMk cId="2030138323" sldId="272"/>
            <ac:grpSpMk id="53" creationId="{C70A8D00-47EE-242C-F772-DAD866DE7D28}"/>
          </ac:grpSpMkLst>
        </pc:grpChg>
        <pc:grpChg chg="del mod">
          <ac:chgData name="PIPAN MICHELE" userId="da00a2aa-4c64-4bcb-a497-1055e4cd2351" providerId="ADAL" clId="{FD9D77DE-C24D-C647-8EA7-476C4A07FD27}" dt="2024-10-24T10:21:21.068" v="709"/>
          <ac:grpSpMkLst>
            <pc:docMk/>
            <pc:sldMk cId="2030138323" sldId="272"/>
            <ac:grpSpMk id="54" creationId="{7834D958-8F8F-9130-5A0A-4E55AD126CA2}"/>
          </ac:grpSpMkLst>
        </pc:grpChg>
        <pc:grpChg chg="del mod">
          <ac:chgData name="PIPAN MICHELE" userId="da00a2aa-4c64-4bcb-a497-1055e4cd2351" providerId="ADAL" clId="{FD9D77DE-C24D-C647-8EA7-476C4A07FD27}" dt="2024-10-24T10:21:39.577" v="731"/>
          <ac:grpSpMkLst>
            <pc:docMk/>
            <pc:sldMk cId="2030138323" sldId="272"/>
            <ac:grpSpMk id="55" creationId="{FCF2B62B-C9E4-3833-6458-6226F44960CB}"/>
          </ac:grpSpMkLst>
        </pc:grpChg>
        <pc:grpChg chg="del mod">
          <ac:chgData name="PIPAN MICHELE" userId="da00a2aa-4c64-4bcb-a497-1055e4cd2351" providerId="ADAL" clId="{FD9D77DE-C24D-C647-8EA7-476C4A07FD27}" dt="2024-10-24T10:21:22.637" v="711"/>
          <ac:grpSpMkLst>
            <pc:docMk/>
            <pc:sldMk cId="2030138323" sldId="272"/>
            <ac:grpSpMk id="57" creationId="{E8F9BBDC-71B2-11C8-3D13-024BA74227BE}"/>
          </ac:grpSpMkLst>
        </pc:grpChg>
        <pc:grpChg chg="del mod">
          <ac:chgData name="PIPAN MICHELE" userId="da00a2aa-4c64-4bcb-a497-1055e4cd2351" providerId="ADAL" clId="{FD9D77DE-C24D-C647-8EA7-476C4A07FD27}" dt="2024-10-24T10:21:25.783" v="717"/>
          <ac:grpSpMkLst>
            <pc:docMk/>
            <pc:sldMk cId="2030138323" sldId="272"/>
            <ac:grpSpMk id="58" creationId="{52DBF0D6-1960-D38D-2F41-16A94125ED67}"/>
          </ac:grpSpMkLst>
        </pc:grpChg>
        <pc:grpChg chg="del mod">
          <ac:chgData name="PIPAN MICHELE" userId="da00a2aa-4c64-4bcb-a497-1055e4cd2351" providerId="ADAL" clId="{FD9D77DE-C24D-C647-8EA7-476C4A07FD27}" dt="2024-10-24T10:21:25.783" v="717"/>
          <ac:grpSpMkLst>
            <pc:docMk/>
            <pc:sldMk cId="2030138323" sldId="272"/>
            <ac:grpSpMk id="64" creationId="{D28956B1-484E-B44E-F734-3ABD3A8531AE}"/>
          </ac:grpSpMkLst>
        </pc:grpChg>
        <pc:grpChg chg="del mod">
          <ac:chgData name="PIPAN MICHELE" userId="da00a2aa-4c64-4bcb-a497-1055e4cd2351" providerId="ADAL" clId="{FD9D77DE-C24D-C647-8EA7-476C4A07FD27}" dt="2024-10-24T10:21:46.835" v="734"/>
          <ac:grpSpMkLst>
            <pc:docMk/>
            <pc:sldMk cId="2030138323" sldId="272"/>
            <ac:grpSpMk id="65" creationId="{BB05CB1C-B181-E45A-363E-833E093E241B}"/>
          </ac:grpSpMkLst>
        </pc:grpChg>
        <pc:grpChg chg="del mod">
          <ac:chgData name="PIPAN MICHELE" userId="da00a2aa-4c64-4bcb-a497-1055e4cd2351" providerId="ADAL" clId="{FD9D77DE-C24D-C647-8EA7-476C4A07FD27}" dt="2024-10-24T10:21:39.577" v="731"/>
          <ac:grpSpMkLst>
            <pc:docMk/>
            <pc:sldMk cId="2030138323" sldId="272"/>
            <ac:grpSpMk id="79" creationId="{8E9FF212-65A0-3B6C-8DF8-9226884292AC}"/>
          </ac:grpSpMkLst>
        </pc:grpChg>
        <pc:grpChg chg="del mod">
          <ac:chgData name="PIPAN MICHELE" userId="da00a2aa-4c64-4bcb-a497-1055e4cd2351" providerId="ADAL" clId="{FD9D77DE-C24D-C647-8EA7-476C4A07FD27}" dt="2024-10-24T10:22:00.833" v="748"/>
          <ac:grpSpMkLst>
            <pc:docMk/>
            <pc:sldMk cId="2030138323" sldId="272"/>
            <ac:grpSpMk id="80" creationId="{46EA6D4F-B5EC-F9F4-8225-1A01A54C5712}"/>
          </ac:grpSpMkLst>
        </pc:grpChg>
        <pc:grpChg chg="del mod">
          <ac:chgData name="PIPAN MICHELE" userId="da00a2aa-4c64-4bcb-a497-1055e4cd2351" providerId="ADAL" clId="{FD9D77DE-C24D-C647-8EA7-476C4A07FD27}" dt="2024-10-24T10:21:46.835" v="734"/>
          <ac:grpSpMkLst>
            <pc:docMk/>
            <pc:sldMk cId="2030138323" sldId="272"/>
            <ac:grpSpMk id="83" creationId="{69B9264C-50B5-E776-0F7F-C7EFFF71EFA9}"/>
          </ac:grpSpMkLst>
        </pc:grpChg>
        <pc:grpChg chg="del mod">
          <ac:chgData name="PIPAN MICHELE" userId="da00a2aa-4c64-4bcb-a497-1055e4cd2351" providerId="ADAL" clId="{FD9D77DE-C24D-C647-8EA7-476C4A07FD27}" dt="2024-10-24T10:21:51.326" v="742"/>
          <ac:grpSpMkLst>
            <pc:docMk/>
            <pc:sldMk cId="2030138323" sldId="272"/>
            <ac:grpSpMk id="84" creationId="{03E319D9-F401-1CA3-5E3E-DAC9CE644872}"/>
          </ac:grpSpMkLst>
        </pc:grpChg>
        <pc:grpChg chg="del mod">
          <ac:chgData name="PIPAN MICHELE" userId="da00a2aa-4c64-4bcb-a497-1055e4cd2351" providerId="ADAL" clId="{FD9D77DE-C24D-C647-8EA7-476C4A07FD27}" dt="2024-10-24T10:21:51.326" v="742"/>
          <ac:grpSpMkLst>
            <pc:docMk/>
            <pc:sldMk cId="2030138323" sldId="272"/>
            <ac:grpSpMk id="92" creationId="{336A004C-23D2-C822-191C-5C4CA12F3FA2}"/>
          </ac:grpSpMkLst>
        </pc:grpChg>
        <pc:grpChg chg="mod">
          <ac:chgData name="PIPAN MICHELE" userId="da00a2aa-4c64-4bcb-a497-1055e4cd2351" providerId="ADAL" clId="{FD9D77DE-C24D-C647-8EA7-476C4A07FD27}" dt="2024-10-24T10:21:51.326" v="742"/>
          <ac:grpSpMkLst>
            <pc:docMk/>
            <pc:sldMk cId="2030138323" sldId="272"/>
            <ac:grpSpMk id="93" creationId="{C62AAAE5-2FFD-9179-91E0-1BC15835F6A4}"/>
          </ac:grpSpMkLst>
        </pc:grpChg>
        <pc:grpChg chg="del mod">
          <ac:chgData name="PIPAN MICHELE" userId="da00a2aa-4c64-4bcb-a497-1055e4cd2351" providerId="ADAL" clId="{FD9D77DE-C24D-C647-8EA7-476C4A07FD27}" dt="2024-10-24T10:22:00.833" v="748"/>
          <ac:grpSpMkLst>
            <pc:docMk/>
            <pc:sldMk cId="2030138323" sldId="272"/>
            <ac:grpSpMk id="99" creationId="{A312CFAB-608F-34D3-7AED-4D4A24975CB3}"/>
          </ac:grpSpMkLst>
        </pc:grpChg>
        <pc:grpChg chg="del mod">
          <ac:chgData name="PIPAN MICHELE" userId="da00a2aa-4c64-4bcb-a497-1055e4cd2351" providerId="ADAL" clId="{FD9D77DE-C24D-C647-8EA7-476C4A07FD27}" dt="2024-10-24T10:22:06.773" v="758"/>
          <ac:grpSpMkLst>
            <pc:docMk/>
            <pc:sldMk cId="2030138323" sldId="272"/>
            <ac:grpSpMk id="100" creationId="{06BAC58A-1C13-7557-EC97-79F9137C9D5F}"/>
          </ac:grpSpMkLst>
        </pc:grpChg>
        <pc:grpChg chg="del mod">
          <ac:chgData name="PIPAN MICHELE" userId="da00a2aa-4c64-4bcb-a497-1055e4cd2351" providerId="ADAL" clId="{FD9D77DE-C24D-C647-8EA7-476C4A07FD27}" dt="2024-10-24T10:22:06.773" v="758"/>
          <ac:grpSpMkLst>
            <pc:docMk/>
            <pc:sldMk cId="2030138323" sldId="272"/>
            <ac:grpSpMk id="110" creationId="{71249028-B09E-C77D-754D-EC8E8DE4886F}"/>
          </ac:grpSpMkLst>
        </pc:grpChg>
        <pc:grpChg chg="del mod">
          <ac:chgData name="PIPAN MICHELE" userId="da00a2aa-4c64-4bcb-a497-1055e4cd2351" providerId="ADAL" clId="{FD9D77DE-C24D-C647-8EA7-476C4A07FD27}" dt="2024-10-24T10:23:02.109" v="811"/>
          <ac:grpSpMkLst>
            <pc:docMk/>
            <pc:sldMk cId="2030138323" sldId="272"/>
            <ac:grpSpMk id="111" creationId="{5DAB4623-4D23-A185-A5B9-F667D6985D92}"/>
          </ac:grpSpMkLst>
        </pc:grpChg>
        <pc:grpChg chg="del mod">
          <ac:chgData name="PIPAN MICHELE" userId="da00a2aa-4c64-4bcb-a497-1055e4cd2351" providerId="ADAL" clId="{FD9D77DE-C24D-C647-8EA7-476C4A07FD27}" dt="2024-10-24T10:22:21.388" v="763"/>
          <ac:grpSpMkLst>
            <pc:docMk/>
            <pc:sldMk cId="2030138323" sldId="272"/>
            <ac:grpSpMk id="116" creationId="{B25623EA-F15D-56CE-FB5A-856455A764EA}"/>
          </ac:grpSpMkLst>
        </pc:grpChg>
        <pc:grpChg chg="del mod">
          <ac:chgData name="PIPAN MICHELE" userId="da00a2aa-4c64-4bcb-a497-1055e4cd2351" providerId="ADAL" clId="{FD9D77DE-C24D-C647-8EA7-476C4A07FD27}" dt="2024-10-24T10:22:51.130" v="799"/>
          <ac:grpSpMkLst>
            <pc:docMk/>
            <pc:sldMk cId="2030138323" sldId="272"/>
            <ac:grpSpMk id="117" creationId="{ED640506-35FC-B5F4-5CD6-9B44127A5B25}"/>
          </ac:grpSpMkLst>
        </pc:grpChg>
        <pc:grpChg chg="del mod">
          <ac:chgData name="PIPAN MICHELE" userId="da00a2aa-4c64-4bcb-a497-1055e4cd2351" providerId="ADAL" clId="{FD9D77DE-C24D-C647-8EA7-476C4A07FD27}" dt="2024-10-24T10:22:21.388" v="763"/>
          <ac:grpSpMkLst>
            <pc:docMk/>
            <pc:sldMk cId="2030138323" sldId="272"/>
            <ac:grpSpMk id="118" creationId="{835DE9C6-F8C3-AD74-228F-D26B14A018DB}"/>
          </ac:grpSpMkLst>
        </pc:grpChg>
        <pc:grpChg chg="del mod">
          <ac:chgData name="PIPAN MICHELE" userId="da00a2aa-4c64-4bcb-a497-1055e4cd2351" providerId="ADAL" clId="{FD9D77DE-C24D-C647-8EA7-476C4A07FD27}" dt="2024-10-24T10:22:51.130" v="799"/>
          <ac:grpSpMkLst>
            <pc:docMk/>
            <pc:sldMk cId="2030138323" sldId="272"/>
            <ac:grpSpMk id="119" creationId="{04440AAA-97EE-F962-D6DD-B7BA4CA79D32}"/>
          </ac:grpSpMkLst>
        </pc:grpChg>
        <pc:grpChg chg="del mod">
          <ac:chgData name="PIPAN MICHELE" userId="da00a2aa-4c64-4bcb-a497-1055e4cd2351" providerId="ADAL" clId="{FD9D77DE-C24D-C647-8EA7-476C4A07FD27}" dt="2024-10-24T10:22:41.178" v="788"/>
          <ac:grpSpMkLst>
            <pc:docMk/>
            <pc:sldMk cId="2030138323" sldId="272"/>
            <ac:grpSpMk id="144" creationId="{AC20D30E-EFC8-8944-A04D-649C84645594}"/>
          </ac:grpSpMkLst>
        </pc:grpChg>
        <pc:grpChg chg="del mod">
          <ac:chgData name="PIPAN MICHELE" userId="da00a2aa-4c64-4bcb-a497-1055e4cd2351" providerId="ADAL" clId="{FD9D77DE-C24D-C647-8EA7-476C4A07FD27}" dt="2024-10-24T10:22:51.130" v="799"/>
          <ac:grpSpMkLst>
            <pc:docMk/>
            <pc:sldMk cId="2030138323" sldId="272"/>
            <ac:grpSpMk id="145" creationId="{D4E90B44-8266-A5F5-C0DF-4286D9B969A6}"/>
          </ac:grpSpMkLst>
        </pc:grpChg>
        <pc:grpChg chg="del mod">
          <ac:chgData name="PIPAN MICHELE" userId="da00a2aa-4c64-4bcb-a497-1055e4cd2351" providerId="ADAL" clId="{FD9D77DE-C24D-C647-8EA7-476C4A07FD27}" dt="2024-10-24T10:22:41.178" v="788"/>
          <ac:grpSpMkLst>
            <pc:docMk/>
            <pc:sldMk cId="2030138323" sldId="272"/>
            <ac:grpSpMk id="146" creationId="{1B26CF90-EA00-E664-94ED-2C5D0BA5E91F}"/>
          </ac:grpSpMkLst>
        </pc:grpChg>
        <pc:grpChg chg="del mod">
          <ac:chgData name="PIPAN MICHELE" userId="da00a2aa-4c64-4bcb-a497-1055e4cd2351" providerId="ADAL" clId="{FD9D77DE-C24D-C647-8EA7-476C4A07FD27}" dt="2024-10-24T10:22:51.130" v="799"/>
          <ac:grpSpMkLst>
            <pc:docMk/>
            <pc:sldMk cId="2030138323" sldId="272"/>
            <ac:grpSpMk id="147" creationId="{AFEC9F38-AE3B-0E62-7584-AE01E0ADD546}"/>
          </ac:grpSpMkLst>
        </pc:grpChg>
        <pc:grpChg chg="del mod">
          <ac:chgData name="PIPAN MICHELE" userId="da00a2aa-4c64-4bcb-a497-1055e4cd2351" providerId="ADAL" clId="{FD9D77DE-C24D-C647-8EA7-476C4A07FD27}" dt="2024-10-24T10:22:51.130" v="799"/>
          <ac:grpSpMkLst>
            <pc:docMk/>
            <pc:sldMk cId="2030138323" sldId="272"/>
            <ac:grpSpMk id="158" creationId="{6E3239A0-9965-14E7-F1B7-72B05290EB4C}"/>
          </ac:grpSpMkLst>
        </pc:grpChg>
        <pc:grpChg chg="del mod">
          <ac:chgData name="PIPAN MICHELE" userId="da00a2aa-4c64-4bcb-a497-1055e4cd2351" providerId="ADAL" clId="{FD9D77DE-C24D-C647-8EA7-476C4A07FD27}" dt="2024-10-24T10:23:02.109" v="811"/>
          <ac:grpSpMkLst>
            <pc:docMk/>
            <pc:sldMk cId="2030138323" sldId="272"/>
            <ac:grpSpMk id="159" creationId="{B598E61A-A116-E909-BB86-301CFEFE68EC}"/>
          </ac:grpSpMkLst>
        </pc:grpChg>
        <pc:grpChg chg="del mod">
          <ac:chgData name="PIPAN MICHELE" userId="da00a2aa-4c64-4bcb-a497-1055e4cd2351" providerId="ADAL" clId="{FD9D77DE-C24D-C647-8EA7-476C4A07FD27}" dt="2024-10-24T10:23:02.109" v="811"/>
          <ac:grpSpMkLst>
            <pc:docMk/>
            <pc:sldMk cId="2030138323" sldId="272"/>
            <ac:grpSpMk id="171" creationId="{52B3D40B-68EA-CA85-0845-3DA756B1BA05}"/>
          </ac:grpSpMkLst>
        </pc:grpChg>
        <pc:grpChg chg="mod">
          <ac:chgData name="PIPAN MICHELE" userId="da00a2aa-4c64-4bcb-a497-1055e4cd2351" providerId="ADAL" clId="{FD9D77DE-C24D-C647-8EA7-476C4A07FD27}" dt="2024-10-24T10:23:02.109" v="811"/>
          <ac:grpSpMkLst>
            <pc:docMk/>
            <pc:sldMk cId="2030138323" sldId="272"/>
            <ac:grpSpMk id="172" creationId="{9BEFC47C-E8D2-7037-B2AB-DC8C795AED9D}"/>
          </ac:grpSpMkLst>
        </pc:grpChg>
        <pc:inkChg chg="add mod">
          <ac:chgData name="PIPAN MICHELE" userId="da00a2aa-4c64-4bcb-a497-1055e4cd2351" providerId="ADAL" clId="{FD9D77DE-C24D-C647-8EA7-476C4A07FD27}" dt="2024-10-24T10:21:03.015" v="690"/>
          <ac:inkMkLst>
            <pc:docMk/>
            <pc:sldMk cId="2030138323" sldId="272"/>
            <ac:inkMk id="2" creationId="{A838F764-D2B3-764C-CBCC-5893BED029B3}"/>
          </ac:inkMkLst>
        </pc:inkChg>
        <pc:inkChg chg="add mod">
          <ac:chgData name="PIPAN MICHELE" userId="da00a2aa-4c64-4bcb-a497-1055e4cd2351" providerId="ADAL" clId="{FD9D77DE-C24D-C647-8EA7-476C4A07FD27}" dt="2024-10-24T10:21:03.015" v="690"/>
          <ac:inkMkLst>
            <pc:docMk/>
            <pc:sldMk cId="2030138323" sldId="272"/>
            <ac:inkMk id="3" creationId="{648973EF-EA66-62D9-3EBB-6B8684F42AEE}"/>
          </ac:inkMkLst>
        </pc:inkChg>
        <pc:inkChg chg="add mod">
          <ac:chgData name="PIPAN MICHELE" userId="da00a2aa-4c64-4bcb-a497-1055e4cd2351" providerId="ADAL" clId="{FD9D77DE-C24D-C647-8EA7-476C4A07FD27}" dt="2024-10-24T10:21:03.015" v="690"/>
          <ac:inkMkLst>
            <pc:docMk/>
            <pc:sldMk cId="2030138323" sldId="272"/>
            <ac:inkMk id="4" creationId="{A5284114-3262-C69D-721F-70783FDA5460}"/>
          </ac:inkMkLst>
        </pc:inkChg>
        <pc:inkChg chg="add mod">
          <ac:chgData name="PIPAN MICHELE" userId="da00a2aa-4c64-4bcb-a497-1055e4cd2351" providerId="ADAL" clId="{FD9D77DE-C24D-C647-8EA7-476C4A07FD27}" dt="2024-10-24T10:21:03.015" v="690"/>
          <ac:inkMkLst>
            <pc:docMk/>
            <pc:sldMk cId="2030138323" sldId="272"/>
            <ac:inkMk id="5" creationId="{6A50A74E-51C5-9029-F3F5-95090192176D}"/>
          </ac:inkMkLst>
        </pc:inkChg>
        <pc:inkChg chg="add mod">
          <ac:chgData name="PIPAN MICHELE" userId="da00a2aa-4c64-4bcb-a497-1055e4cd2351" providerId="ADAL" clId="{FD9D77DE-C24D-C647-8EA7-476C4A07FD27}" dt="2024-10-24T10:21:03.015" v="690"/>
          <ac:inkMkLst>
            <pc:docMk/>
            <pc:sldMk cId="2030138323" sldId="272"/>
            <ac:inkMk id="6" creationId="{ACAC081E-2603-8B98-517C-E1D5D3B74DD3}"/>
          </ac:inkMkLst>
        </pc:inkChg>
        <pc:inkChg chg="add mod">
          <ac:chgData name="PIPAN MICHELE" userId="da00a2aa-4c64-4bcb-a497-1055e4cd2351" providerId="ADAL" clId="{FD9D77DE-C24D-C647-8EA7-476C4A07FD27}" dt="2024-10-24T10:21:03.015" v="690"/>
          <ac:inkMkLst>
            <pc:docMk/>
            <pc:sldMk cId="2030138323" sldId="272"/>
            <ac:inkMk id="7" creationId="{CD772D72-0B7D-E39E-E614-C81036D1EE8A}"/>
          </ac:inkMkLst>
        </pc:inkChg>
        <pc:inkChg chg="add mod">
          <ac:chgData name="PIPAN MICHELE" userId="da00a2aa-4c64-4bcb-a497-1055e4cd2351" providerId="ADAL" clId="{FD9D77DE-C24D-C647-8EA7-476C4A07FD27}" dt="2024-10-24T10:21:03.015" v="690"/>
          <ac:inkMkLst>
            <pc:docMk/>
            <pc:sldMk cId="2030138323" sldId="272"/>
            <ac:inkMk id="8" creationId="{6C4E17FE-43AF-5C32-B378-BFF223B0F52A}"/>
          </ac:inkMkLst>
        </pc:inkChg>
        <pc:inkChg chg="add mod">
          <ac:chgData name="PIPAN MICHELE" userId="da00a2aa-4c64-4bcb-a497-1055e4cd2351" providerId="ADAL" clId="{FD9D77DE-C24D-C647-8EA7-476C4A07FD27}" dt="2024-10-24T10:21:03.015" v="690"/>
          <ac:inkMkLst>
            <pc:docMk/>
            <pc:sldMk cId="2030138323" sldId="272"/>
            <ac:inkMk id="9" creationId="{2B85F8F9-78B4-4A13-214D-DE0C7A4DA8CA}"/>
          </ac:inkMkLst>
        </pc:inkChg>
        <pc:inkChg chg="add mod">
          <ac:chgData name="PIPAN MICHELE" userId="da00a2aa-4c64-4bcb-a497-1055e4cd2351" providerId="ADAL" clId="{FD9D77DE-C24D-C647-8EA7-476C4A07FD27}" dt="2024-10-24T10:21:03.015" v="690"/>
          <ac:inkMkLst>
            <pc:docMk/>
            <pc:sldMk cId="2030138323" sldId="272"/>
            <ac:inkMk id="10" creationId="{C6656E2E-AE18-A507-1EE6-438C14A511B9}"/>
          </ac:inkMkLst>
        </pc:inkChg>
        <pc:inkChg chg="add mod">
          <ac:chgData name="PIPAN MICHELE" userId="da00a2aa-4c64-4bcb-a497-1055e4cd2351" providerId="ADAL" clId="{FD9D77DE-C24D-C647-8EA7-476C4A07FD27}" dt="2024-10-24T10:21:03.015" v="690"/>
          <ac:inkMkLst>
            <pc:docMk/>
            <pc:sldMk cId="2030138323" sldId="272"/>
            <ac:inkMk id="11" creationId="{FD38C135-4851-E748-9023-FE34DC412C54}"/>
          </ac:inkMkLst>
        </pc:inkChg>
        <pc:inkChg chg="add mod">
          <ac:chgData name="PIPAN MICHELE" userId="da00a2aa-4c64-4bcb-a497-1055e4cd2351" providerId="ADAL" clId="{FD9D77DE-C24D-C647-8EA7-476C4A07FD27}" dt="2024-10-24T10:21:03.015" v="690"/>
          <ac:inkMkLst>
            <pc:docMk/>
            <pc:sldMk cId="2030138323" sldId="272"/>
            <ac:inkMk id="12" creationId="{2409FC29-0846-93C9-61C7-BF76EAC67774}"/>
          </ac:inkMkLst>
        </pc:inkChg>
        <pc:inkChg chg="add mod">
          <ac:chgData name="PIPAN MICHELE" userId="da00a2aa-4c64-4bcb-a497-1055e4cd2351" providerId="ADAL" clId="{FD9D77DE-C24D-C647-8EA7-476C4A07FD27}" dt="2024-10-24T10:21:03.015" v="690"/>
          <ac:inkMkLst>
            <pc:docMk/>
            <pc:sldMk cId="2030138323" sldId="272"/>
            <ac:inkMk id="13" creationId="{CD19981C-AFA7-60BE-3909-E7B5BB3D9EF3}"/>
          </ac:inkMkLst>
        </pc:inkChg>
        <pc:inkChg chg="add mod">
          <ac:chgData name="PIPAN MICHELE" userId="da00a2aa-4c64-4bcb-a497-1055e4cd2351" providerId="ADAL" clId="{FD9D77DE-C24D-C647-8EA7-476C4A07FD27}" dt="2024-10-24T10:21:03.015" v="690"/>
          <ac:inkMkLst>
            <pc:docMk/>
            <pc:sldMk cId="2030138323" sldId="272"/>
            <ac:inkMk id="14" creationId="{3D2F32E3-05E8-5DF3-D46A-5F2BCA4D43D6}"/>
          </ac:inkMkLst>
        </pc:inkChg>
        <pc:inkChg chg="add mod">
          <ac:chgData name="PIPAN MICHELE" userId="da00a2aa-4c64-4bcb-a497-1055e4cd2351" providerId="ADAL" clId="{FD9D77DE-C24D-C647-8EA7-476C4A07FD27}" dt="2024-10-24T10:21:03.015" v="690"/>
          <ac:inkMkLst>
            <pc:docMk/>
            <pc:sldMk cId="2030138323" sldId="272"/>
            <ac:inkMk id="15" creationId="{036A9B58-D740-B048-E064-86D6B3851E57}"/>
          </ac:inkMkLst>
        </pc:inkChg>
        <pc:inkChg chg="add mod">
          <ac:chgData name="PIPAN MICHELE" userId="da00a2aa-4c64-4bcb-a497-1055e4cd2351" providerId="ADAL" clId="{FD9D77DE-C24D-C647-8EA7-476C4A07FD27}" dt="2024-10-24T10:21:03.015" v="690"/>
          <ac:inkMkLst>
            <pc:docMk/>
            <pc:sldMk cId="2030138323" sldId="272"/>
            <ac:inkMk id="16" creationId="{3A3BD963-4B4A-A0BE-855E-4BBA9D502F7F}"/>
          </ac:inkMkLst>
        </pc:inkChg>
        <pc:inkChg chg="add mod">
          <ac:chgData name="PIPAN MICHELE" userId="da00a2aa-4c64-4bcb-a497-1055e4cd2351" providerId="ADAL" clId="{FD9D77DE-C24D-C647-8EA7-476C4A07FD27}" dt="2024-10-24T10:21:03.015" v="690"/>
          <ac:inkMkLst>
            <pc:docMk/>
            <pc:sldMk cId="2030138323" sldId="272"/>
            <ac:inkMk id="17" creationId="{9DF44D48-E93F-701E-C55D-8CEED441665F}"/>
          </ac:inkMkLst>
        </pc:inkChg>
        <pc:inkChg chg="add mod">
          <ac:chgData name="PIPAN MICHELE" userId="da00a2aa-4c64-4bcb-a497-1055e4cd2351" providerId="ADAL" clId="{FD9D77DE-C24D-C647-8EA7-476C4A07FD27}" dt="2024-10-24T10:21:03.015" v="690"/>
          <ac:inkMkLst>
            <pc:docMk/>
            <pc:sldMk cId="2030138323" sldId="272"/>
            <ac:inkMk id="18" creationId="{E9AF679A-A716-CA9C-8375-E38E62EEFE09}"/>
          </ac:inkMkLst>
        </pc:inkChg>
        <pc:inkChg chg="add mod">
          <ac:chgData name="PIPAN MICHELE" userId="da00a2aa-4c64-4bcb-a497-1055e4cd2351" providerId="ADAL" clId="{FD9D77DE-C24D-C647-8EA7-476C4A07FD27}" dt="2024-10-24T10:21:03.015" v="690"/>
          <ac:inkMkLst>
            <pc:docMk/>
            <pc:sldMk cId="2030138323" sldId="272"/>
            <ac:inkMk id="19" creationId="{7C3DE6D6-042D-7918-5619-BA6DC930BABB}"/>
          </ac:inkMkLst>
        </pc:inkChg>
        <pc:inkChg chg="add mod">
          <ac:chgData name="PIPAN MICHELE" userId="da00a2aa-4c64-4bcb-a497-1055e4cd2351" providerId="ADAL" clId="{FD9D77DE-C24D-C647-8EA7-476C4A07FD27}" dt="2024-10-24T10:21:03.015" v="690"/>
          <ac:inkMkLst>
            <pc:docMk/>
            <pc:sldMk cId="2030138323" sldId="272"/>
            <ac:inkMk id="20" creationId="{10CD4EF8-61F8-97E3-2085-ED7E164EC6D0}"/>
          </ac:inkMkLst>
        </pc:inkChg>
        <pc:inkChg chg="add mod">
          <ac:chgData name="PIPAN MICHELE" userId="da00a2aa-4c64-4bcb-a497-1055e4cd2351" providerId="ADAL" clId="{FD9D77DE-C24D-C647-8EA7-476C4A07FD27}" dt="2024-10-24T10:21:03.015" v="690"/>
          <ac:inkMkLst>
            <pc:docMk/>
            <pc:sldMk cId="2030138323" sldId="272"/>
            <ac:inkMk id="21" creationId="{3DCC8BEA-49A1-3116-689A-3496ECCA150E}"/>
          </ac:inkMkLst>
        </pc:inkChg>
        <pc:inkChg chg="add mod">
          <ac:chgData name="PIPAN MICHELE" userId="da00a2aa-4c64-4bcb-a497-1055e4cd2351" providerId="ADAL" clId="{FD9D77DE-C24D-C647-8EA7-476C4A07FD27}" dt="2024-10-24T10:21:03.015" v="690"/>
          <ac:inkMkLst>
            <pc:docMk/>
            <pc:sldMk cId="2030138323" sldId="272"/>
            <ac:inkMk id="22" creationId="{E9D15256-4E3D-D9E6-A0E3-6522837B4DDB}"/>
          </ac:inkMkLst>
        </pc:inkChg>
        <pc:inkChg chg="add mod">
          <ac:chgData name="PIPAN MICHELE" userId="da00a2aa-4c64-4bcb-a497-1055e4cd2351" providerId="ADAL" clId="{FD9D77DE-C24D-C647-8EA7-476C4A07FD27}" dt="2024-10-24T10:21:03.015" v="690"/>
          <ac:inkMkLst>
            <pc:docMk/>
            <pc:sldMk cId="2030138323" sldId="272"/>
            <ac:inkMk id="23" creationId="{5E6F8EA3-A9B5-A9BB-FAD5-E405CA30026F}"/>
          </ac:inkMkLst>
        </pc:inkChg>
        <pc:inkChg chg="add mod">
          <ac:chgData name="PIPAN MICHELE" userId="da00a2aa-4c64-4bcb-a497-1055e4cd2351" providerId="ADAL" clId="{FD9D77DE-C24D-C647-8EA7-476C4A07FD27}" dt="2024-10-24T10:21:51.326" v="742"/>
          <ac:inkMkLst>
            <pc:docMk/>
            <pc:sldMk cId="2030138323" sldId="272"/>
            <ac:inkMk id="30" creationId="{3713BFCF-A3A6-ABC8-CC42-9223433B076C}"/>
          </ac:inkMkLst>
        </pc:inkChg>
        <pc:inkChg chg="add mod">
          <ac:chgData name="PIPAN MICHELE" userId="da00a2aa-4c64-4bcb-a497-1055e4cd2351" providerId="ADAL" clId="{FD9D77DE-C24D-C647-8EA7-476C4A07FD27}" dt="2024-10-24T10:21:51.326" v="742"/>
          <ac:inkMkLst>
            <pc:docMk/>
            <pc:sldMk cId="2030138323" sldId="272"/>
            <ac:inkMk id="31" creationId="{380E9077-6497-E742-9E45-2F4B4C2C1F16}"/>
          </ac:inkMkLst>
        </pc:inkChg>
        <pc:inkChg chg="add mod">
          <ac:chgData name="PIPAN MICHELE" userId="da00a2aa-4c64-4bcb-a497-1055e4cd2351" providerId="ADAL" clId="{FD9D77DE-C24D-C647-8EA7-476C4A07FD27}" dt="2024-10-24T10:21:51.326" v="742"/>
          <ac:inkMkLst>
            <pc:docMk/>
            <pc:sldMk cId="2030138323" sldId="272"/>
            <ac:inkMk id="32" creationId="{EE0CA860-D938-019C-6DD1-14150D19DAEA}"/>
          </ac:inkMkLst>
        </pc:inkChg>
        <pc:inkChg chg="add mod">
          <ac:chgData name="PIPAN MICHELE" userId="da00a2aa-4c64-4bcb-a497-1055e4cd2351" providerId="ADAL" clId="{FD9D77DE-C24D-C647-8EA7-476C4A07FD27}" dt="2024-10-24T10:21:51.326" v="742"/>
          <ac:inkMkLst>
            <pc:docMk/>
            <pc:sldMk cId="2030138323" sldId="272"/>
            <ac:inkMk id="33" creationId="{D52A6E70-CC55-EBB8-0CD9-77219D5A65D2}"/>
          </ac:inkMkLst>
        </pc:inkChg>
        <pc:inkChg chg="add mod">
          <ac:chgData name="PIPAN MICHELE" userId="da00a2aa-4c64-4bcb-a497-1055e4cd2351" providerId="ADAL" clId="{FD9D77DE-C24D-C647-8EA7-476C4A07FD27}" dt="2024-10-24T10:23:02.109" v="811"/>
          <ac:inkMkLst>
            <pc:docMk/>
            <pc:sldMk cId="2030138323" sldId="272"/>
            <ac:inkMk id="36" creationId="{F7DA5EF4-ABDF-D137-F441-1220D2A51200}"/>
          </ac:inkMkLst>
        </pc:inkChg>
        <pc:inkChg chg="add mod">
          <ac:chgData name="PIPAN MICHELE" userId="da00a2aa-4c64-4bcb-a497-1055e4cd2351" providerId="ADAL" clId="{FD9D77DE-C24D-C647-8EA7-476C4A07FD27}" dt="2024-10-24T10:23:02.109" v="811"/>
          <ac:inkMkLst>
            <pc:docMk/>
            <pc:sldMk cId="2030138323" sldId="272"/>
            <ac:inkMk id="37" creationId="{BC4A0E30-1EBE-6777-38A1-CF0AE64DBD92}"/>
          </ac:inkMkLst>
        </pc:inkChg>
        <pc:inkChg chg="add mod">
          <ac:chgData name="PIPAN MICHELE" userId="da00a2aa-4c64-4bcb-a497-1055e4cd2351" providerId="ADAL" clId="{FD9D77DE-C24D-C647-8EA7-476C4A07FD27}" dt="2024-10-24T10:23:02.109" v="811"/>
          <ac:inkMkLst>
            <pc:docMk/>
            <pc:sldMk cId="2030138323" sldId="272"/>
            <ac:inkMk id="38" creationId="{A9C71FB1-7A20-FC07-85F3-85417C8DD5A4}"/>
          </ac:inkMkLst>
        </pc:inkChg>
        <pc:inkChg chg="add mod">
          <ac:chgData name="PIPAN MICHELE" userId="da00a2aa-4c64-4bcb-a497-1055e4cd2351" providerId="ADAL" clId="{FD9D77DE-C24D-C647-8EA7-476C4A07FD27}" dt="2024-10-24T10:23:02.109" v="811"/>
          <ac:inkMkLst>
            <pc:docMk/>
            <pc:sldMk cId="2030138323" sldId="272"/>
            <ac:inkMk id="41" creationId="{9F4C7DA2-840A-F87A-9D32-733B21396968}"/>
          </ac:inkMkLst>
        </pc:inkChg>
        <pc:inkChg chg="add mod">
          <ac:chgData name="PIPAN MICHELE" userId="da00a2aa-4c64-4bcb-a497-1055e4cd2351" providerId="ADAL" clId="{FD9D77DE-C24D-C647-8EA7-476C4A07FD27}" dt="2024-10-24T10:23:02.109" v="811"/>
          <ac:inkMkLst>
            <pc:docMk/>
            <pc:sldMk cId="2030138323" sldId="272"/>
            <ac:inkMk id="42" creationId="{14EE6612-85C9-A456-E1DD-D11E96F4C762}"/>
          </ac:inkMkLst>
        </pc:inkChg>
        <pc:inkChg chg="add mod">
          <ac:chgData name="PIPAN MICHELE" userId="da00a2aa-4c64-4bcb-a497-1055e4cd2351" providerId="ADAL" clId="{FD9D77DE-C24D-C647-8EA7-476C4A07FD27}" dt="2024-10-24T10:23:02.109" v="811"/>
          <ac:inkMkLst>
            <pc:docMk/>
            <pc:sldMk cId="2030138323" sldId="272"/>
            <ac:inkMk id="43" creationId="{361A7A38-11D0-4A5B-6843-A9CFC7694D67}"/>
          </ac:inkMkLst>
        </pc:inkChg>
        <pc:inkChg chg="add mod">
          <ac:chgData name="PIPAN MICHELE" userId="da00a2aa-4c64-4bcb-a497-1055e4cd2351" providerId="ADAL" clId="{FD9D77DE-C24D-C647-8EA7-476C4A07FD27}" dt="2024-10-24T10:23:02.109" v="811"/>
          <ac:inkMkLst>
            <pc:docMk/>
            <pc:sldMk cId="2030138323" sldId="272"/>
            <ac:inkMk id="44" creationId="{656CE6BB-D962-AA8A-42F9-64442E74CDF9}"/>
          </ac:inkMkLst>
        </pc:inkChg>
        <pc:inkChg chg="add mod">
          <ac:chgData name="PIPAN MICHELE" userId="da00a2aa-4c64-4bcb-a497-1055e4cd2351" providerId="ADAL" clId="{FD9D77DE-C24D-C647-8EA7-476C4A07FD27}" dt="2024-10-24T10:23:02.109" v="811"/>
          <ac:inkMkLst>
            <pc:docMk/>
            <pc:sldMk cId="2030138323" sldId="272"/>
            <ac:inkMk id="45" creationId="{9DC18D5D-02E6-E3C1-F5EA-B5AE7126315B}"/>
          </ac:inkMkLst>
        </pc:inkChg>
        <pc:inkChg chg="add mod">
          <ac:chgData name="PIPAN MICHELE" userId="da00a2aa-4c64-4bcb-a497-1055e4cd2351" providerId="ADAL" clId="{FD9D77DE-C24D-C647-8EA7-476C4A07FD27}" dt="2024-10-24T10:23:02.109" v="811"/>
          <ac:inkMkLst>
            <pc:docMk/>
            <pc:sldMk cId="2030138323" sldId="272"/>
            <ac:inkMk id="46" creationId="{2AA8762E-903A-F0C0-9CC4-6E837705F5B3}"/>
          </ac:inkMkLst>
        </pc:inkChg>
        <pc:inkChg chg="add mod">
          <ac:chgData name="PIPAN MICHELE" userId="da00a2aa-4c64-4bcb-a497-1055e4cd2351" providerId="ADAL" clId="{FD9D77DE-C24D-C647-8EA7-476C4A07FD27}" dt="2024-10-24T10:23:02.109" v="811"/>
          <ac:inkMkLst>
            <pc:docMk/>
            <pc:sldMk cId="2030138323" sldId="272"/>
            <ac:inkMk id="47" creationId="{5CC5721B-5D8D-B557-6C70-1B880DF9808D}"/>
          </ac:inkMkLst>
        </pc:inkChg>
        <pc:inkChg chg="add mod">
          <ac:chgData name="PIPAN MICHELE" userId="da00a2aa-4c64-4bcb-a497-1055e4cd2351" providerId="ADAL" clId="{FD9D77DE-C24D-C647-8EA7-476C4A07FD27}" dt="2024-10-24T10:23:02.109" v="811"/>
          <ac:inkMkLst>
            <pc:docMk/>
            <pc:sldMk cId="2030138323" sldId="272"/>
            <ac:inkMk id="48" creationId="{698856FE-A249-F00D-FBB6-CE11D0879FF2}"/>
          </ac:inkMkLst>
        </pc:inkChg>
        <pc:inkChg chg="add mod">
          <ac:chgData name="PIPAN MICHELE" userId="da00a2aa-4c64-4bcb-a497-1055e4cd2351" providerId="ADAL" clId="{FD9D77DE-C24D-C647-8EA7-476C4A07FD27}" dt="2024-10-24T10:23:02.109" v="811"/>
          <ac:inkMkLst>
            <pc:docMk/>
            <pc:sldMk cId="2030138323" sldId="272"/>
            <ac:inkMk id="49" creationId="{96CA24E1-B959-B2E7-FD32-D2FBE959331B}"/>
          </ac:inkMkLst>
        </pc:inkChg>
        <pc:inkChg chg="add mod">
          <ac:chgData name="PIPAN MICHELE" userId="da00a2aa-4c64-4bcb-a497-1055e4cd2351" providerId="ADAL" clId="{FD9D77DE-C24D-C647-8EA7-476C4A07FD27}" dt="2024-10-24T10:21:51.326" v="742"/>
          <ac:inkMkLst>
            <pc:docMk/>
            <pc:sldMk cId="2030138323" sldId="272"/>
            <ac:inkMk id="56" creationId="{E1A27E29-04A7-666C-85CD-17B547F1796B}"/>
          </ac:inkMkLst>
        </pc:inkChg>
        <pc:inkChg chg="add mod">
          <ac:chgData name="PIPAN MICHELE" userId="da00a2aa-4c64-4bcb-a497-1055e4cd2351" providerId="ADAL" clId="{FD9D77DE-C24D-C647-8EA7-476C4A07FD27}" dt="2024-10-24T10:21:51.326" v="742"/>
          <ac:inkMkLst>
            <pc:docMk/>
            <pc:sldMk cId="2030138323" sldId="272"/>
            <ac:inkMk id="59" creationId="{6C5DB676-B49E-AD4C-2B23-FD4497EDCFAB}"/>
          </ac:inkMkLst>
        </pc:inkChg>
        <pc:inkChg chg="add mod">
          <ac:chgData name="PIPAN MICHELE" userId="da00a2aa-4c64-4bcb-a497-1055e4cd2351" providerId="ADAL" clId="{FD9D77DE-C24D-C647-8EA7-476C4A07FD27}" dt="2024-10-24T10:21:51.326" v="742"/>
          <ac:inkMkLst>
            <pc:docMk/>
            <pc:sldMk cId="2030138323" sldId="272"/>
            <ac:inkMk id="60" creationId="{BFF6BD7E-5524-30A3-014F-AB04C4222C48}"/>
          </ac:inkMkLst>
        </pc:inkChg>
        <pc:inkChg chg="add mod">
          <ac:chgData name="PIPAN MICHELE" userId="da00a2aa-4c64-4bcb-a497-1055e4cd2351" providerId="ADAL" clId="{FD9D77DE-C24D-C647-8EA7-476C4A07FD27}" dt="2024-10-24T10:21:51.326" v="742"/>
          <ac:inkMkLst>
            <pc:docMk/>
            <pc:sldMk cId="2030138323" sldId="272"/>
            <ac:inkMk id="61" creationId="{871AF368-981A-1CF6-B8C1-D5D31D8F0FFF}"/>
          </ac:inkMkLst>
        </pc:inkChg>
        <pc:inkChg chg="add mod">
          <ac:chgData name="PIPAN MICHELE" userId="da00a2aa-4c64-4bcb-a497-1055e4cd2351" providerId="ADAL" clId="{FD9D77DE-C24D-C647-8EA7-476C4A07FD27}" dt="2024-10-24T10:21:51.326" v="742"/>
          <ac:inkMkLst>
            <pc:docMk/>
            <pc:sldMk cId="2030138323" sldId="272"/>
            <ac:inkMk id="62" creationId="{187BC53D-3DDD-DDA1-EE5B-0D808EF9C1F7}"/>
          </ac:inkMkLst>
        </pc:inkChg>
        <pc:inkChg chg="add mod">
          <ac:chgData name="PIPAN MICHELE" userId="da00a2aa-4c64-4bcb-a497-1055e4cd2351" providerId="ADAL" clId="{FD9D77DE-C24D-C647-8EA7-476C4A07FD27}" dt="2024-10-24T10:21:51.326" v="742"/>
          <ac:inkMkLst>
            <pc:docMk/>
            <pc:sldMk cId="2030138323" sldId="272"/>
            <ac:inkMk id="63" creationId="{E01F9583-C812-F11E-39FE-0731874EBE6C}"/>
          </ac:inkMkLst>
        </pc:inkChg>
        <pc:inkChg chg="add mod">
          <ac:chgData name="PIPAN MICHELE" userId="da00a2aa-4c64-4bcb-a497-1055e4cd2351" providerId="ADAL" clId="{FD9D77DE-C24D-C647-8EA7-476C4A07FD27}" dt="2024-10-24T10:23:02.109" v="811"/>
          <ac:inkMkLst>
            <pc:docMk/>
            <pc:sldMk cId="2030138323" sldId="272"/>
            <ac:inkMk id="66" creationId="{19242C5F-0138-4AF1-A98B-FF78CFD86002}"/>
          </ac:inkMkLst>
        </pc:inkChg>
        <pc:inkChg chg="add mod">
          <ac:chgData name="PIPAN MICHELE" userId="da00a2aa-4c64-4bcb-a497-1055e4cd2351" providerId="ADAL" clId="{FD9D77DE-C24D-C647-8EA7-476C4A07FD27}" dt="2024-10-24T10:23:02.109" v="811"/>
          <ac:inkMkLst>
            <pc:docMk/>
            <pc:sldMk cId="2030138323" sldId="272"/>
            <ac:inkMk id="67" creationId="{33AD7EE8-3D08-306F-E5AA-DFBA56D7B1A4}"/>
          </ac:inkMkLst>
        </pc:inkChg>
        <pc:inkChg chg="add mod">
          <ac:chgData name="PIPAN MICHELE" userId="da00a2aa-4c64-4bcb-a497-1055e4cd2351" providerId="ADAL" clId="{FD9D77DE-C24D-C647-8EA7-476C4A07FD27}" dt="2024-10-24T10:23:02.109" v="811"/>
          <ac:inkMkLst>
            <pc:docMk/>
            <pc:sldMk cId="2030138323" sldId="272"/>
            <ac:inkMk id="68" creationId="{7BA8CBEA-0E79-C738-25E5-FD4D9F245368}"/>
          </ac:inkMkLst>
        </pc:inkChg>
        <pc:inkChg chg="add mod">
          <ac:chgData name="PIPAN MICHELE" userId="da00a2aa-4c64-4bcb-a497-1055e4cd2351" providerId="ADAL" clId="{FD9D77DE-C24D-C647-8EA7-476C4A07FD27}" dt="2024-10-24T10:23:02.109" v="811"/>
          <ac:inkMkLst>
            <pc:docMk/>
            <pc:sldMk cId="2030138323" sldId="272"/>
            <ac:inkMk id="69" creationId="{B41013B8-483D-295B-67DB-0734D2936842}"/>
          </ac:inkMkLst>
        </pc:inkChg>
        <pc:inkChg chg="add mod">
          <ac:chgData name="PIPAN MICHELE" userId="da00a2aa-4c64-4bcb-a497-1055e4cd2351" providerId="ADAL" clId="{FD9D77DE-C24D-C647-8EA7-476C4A07FD27}" dt="2024-10-24T10:23:02.109" v="811"/>
          <ac:inkMkLst>
            <pc:docMk/>
            <pc:sldMk cId="2030138323" sldId="272"/>
            <ac:inkMk id="70" creationId="{A175000E-48DC-BB19-F103-C9BF3F7F6FA1}"/>
          </ac:inkMkLst>
        </pc:inkChg>
        <pc:inkChg chg="add mod">
          <ac:chgData name="PIPAN MICHELE" userId="da00a2aa-4c64-4bcb-a497-1055e4cd2351" providerId="ADAL" clId="{FD9D77DE-C24D-C647-8EA7-476C4A07FD27}" dt="2024-10-24T10:23:02.109" v="811"/>
          <ac:inkMkLst>
            <pc:docMk/>
            <pc:sldMk cId="2030138323" sldId="272"/>
            <ac:inkMk id="71" creationId="{090A06D4-CEDC-11AF-E569-7224F5B6475F}"/>
          </ac:inkMkLst>
        </pc:inkChg>
        <pc:inkChg chg="add mod">
          <ac:chgData name="PIPAN MICHELE" userId="da00a2aa-4c64-4bcb-a497-1055e4cd2351" providerId="ADAL" clId="{FD9D77DE-C24D-C647-8EA7-476C4A07FD27}" dt="2024-10-24T10:23:02.109" v="811"/>
          <ac:inkMkLst>
            <pc:docMk/>
            <pc:sldMk cId="2030138323" sldId="272"/>
            <ac:inkMk id="72" creationId="{2195E08A-9888-BEF9-BCA3-8BEE1843E173}"/>
          </ac:inkMkLst>
        </pc:inkChg>
        <pc:inkChg chg="add mod">
          <ac:chgData name="PIPAN MICHELE" userId="da00a2aa-4c64-4bcb-a497-1055e4cd2351" providerId="ADAL" clId="{FD9D77DE-C24D-C647-8EA7-476C4A07FD27}" dt="2024-10-24T10:23:02.109" v="811"/>
          <ac:inkMkLst>
            <pc:docMk/>
            <pc:sldMk cId="2030138323" sldId="272"/>
            <ac:inkMk id="73" creationId="{DF0AB600-05DA-F611-1F6B-3BE8B4720134}"/>
          </ac:inkMkLst>
        </pc:inkChg>
        <pc:inkChg chg="add mod">
          <ac:chgData name="PIPAN MICHELE" userId="da00a2aa-4c64-4bcb-a497-1055e4cd2351" providerId="ADAL" clId="{FD9D77DE-C24D-C647-8EA7-476C4A07FD27}" dt="2024-10-24T10:23:02.109" v="811"/>
          <ac:inkMkLst>
            <pc:docMk/>
            <pc:sldMk cId="2030138323" sldId="272"/>
            <ac:inkMk id="74" creationId="{E73A9F94-C032-ACE1-FAB5-5E56256410DB}"/>
          </ac:inkMkLst>
        </pc:inkChg>
        <pc:inkChg chg="add mod">
          <ac:chgData name="PIPAN MICHELE" userId="da00a2aa-4c64-4bcb-a497-1055e4cd2351" providerId="ADAL" clId="{FD9D77DE-C24D-C647-8EA7-476C4A07FD27}" dt="2024-10-24T10:23:02.109" v="811"/>
          <ac:inkMkLst>
            <pc:docMk/>
            <pc:sldMk cId="2030138323" sldId="272"/>
            <ac:inkMk id="75" creationId="{16F86044-E932-5D51-2E2F-C6483595A4EE}"/>
          </ac:inkMkLst>
        </pc:inkChg>
        <pc:inkChg chg="add mod">
          <ac:chgData name="PIPAN MICHELE" userId="da00a2aa-4c64-4bcb-a497-1055e4cd2351" providerId="ADAL" clId="{FD9D77DE-C24D-C647-8EA7-476C4A07FD27}" dt="2024-10-24T10:23:02.109" v="811"/>
          <ac:inkMkLst>
            <pc:docMk/>
            <pc:sldMk cId="2030138323" sldId="272"/>
            <ac:inkMk id="76" creationId="{E3E98F0C-BA10-B750-B448-51E0773462CE}"/>
          </ac:inkMkLst>
        </pc:inkChg>
        <pc:inkChg chg="add mod">
          <ac:chgData name="PIPAN MICHELE" userId="da00a2aa-4c64-4bcb-a497-1055e4cd2351" providerId="ADAL" clId="{FD9D77DE-C24D-C647-8EA7-476C4A07FD27}" dt="2024-10-24T10:23:02.109" v="811"/>
          <ac:inkMkLst>
            <pc:docMk/>
            <pc:sldMk cId="2030138323" sldId="272"/>
            <ac:inkMk id="77" creationId="{25019C11-A5E2-E0FA-9BF6-A375B2C9BD60}"/>
          </ac:inkMkLst>
        </pc:inkChg>
        <pc:inkChg chg="add mod">
          <ac:chgData name="PIPAN MICHELE" userId="da00a2aa-4c64-4bcb-a497-1055e4cd2351" providerId="ADAL" clId="{FD9D77DE-C24D-C647-8EA7-476C4A07FD27}" dt="2024-10-24T10:23:02.109" v="811"/>
          <ac:inkMkLst>
            <pc:docMk/>
            <pc:sldMk cId="2030138323" sldId="272"/>
            <ac:inkMk id="78" creationId="{D6FA7248-329D-742B-DBD7-5CF6406469D0}"/>
          </ac:inkMkLst>
        </pc:inkChg>
        <pc:inkChg chg="add mod">
          <ac:chgData name="PIPAN MICHELE" userId="da00a2aa-4c64-4bcb-a497-1055e4cd2351" providerId="ADAL" clId="{FD9D77DE-C24D-C647-8EA7-476C4A07FD27}" dt="2024-10-24T10:21:51.326" v="742"/>
          <ac:inkMkLst>
            <pc:docMk/>
            <pc:sldMk cId="2030138323" sldId="272"/>
            <ac:inkMk id="81" creationId="{90B7A754-B413-11B1-FC17-6CCA1FD3D4A5}"/>
          </ac:inkMkLst>
        </pc:inkChg>
        <pc:inkChg chg="add mod">
          <ac:chgData name="PIPAN MICHELE" userId="da00a2aa-4c64-4bcb-a497-1055e4cd2351" providerId="ADAL" clId="{FD9D77DE-C24D-C647-8EA7-476C4A07FD27}" dt="2024-10-24T10:21:51.326" v="742"/>
          <ac:inkMkLst>
            <pc:docMk/>
            <pc:sldMk cId="2030138323" sldId="272"/>
            <ac:inkMk id="82" creationId="{2E335EFC-341F-6F63-93FD-CC4D24A18868}"/>
          </ac:inkMkLst>
        </pc:inkChg>
        <pc:inkChg chg="add mod">
          <ac:chgData name="PIPAN MICHELE" userId="da00a2aa-4c64-4bcb-a497-1055e4cd2351" providerId="ADAL" clId="{FD9D77DE-C24D-C647-8EA7-476C4A07FD27}" dt="2024-10-24T10:21:51.326" v="742"/>
          <ac:inkMkLst>
            <pc:docMk/>
            <pc:sldMk cId="2030138323" sldId="272"/>
            <ac:inkMk id="85" creationId="{9963F162-55D0-4463-25A9-AB247B4956C1}"/>
          </ac:inkMkLst>
        </pc:inkChg>
        <pc:inkChg chg="add mod">
          <ac:chgData name="PIPAN MICHELE" userId="da00a2aa-4c64-4bcb-a497-1055e4cd2351" providerId="ADAL" clId="{FD9D77DE-C24D-C647-8EA7-476C4A07FD27}" dt="2024-10-24T10:21:51.326" v="742"/>
          <ac:inkMkLst>
            <pc:docMk/>
            <pc:sldMk cId="2030138323" sldId="272"/>
            <ac:inkMk id="86" creationId="{38C66BE1-1FE1-1D99-D35B-42E7B2B26EFC}"/>
          </ac:inkMkLst>
        </pc:inkChg>
        <pc:inkChg chg="add mod">
          <ac:chgData name="PIPAN MICHELE" userId="da00a2aa-4c64-4bcb-a497-1055e4cd2351" providerId="ADAL" clId="{FD9D77DE-C24D-C647-8EA7-476C4A07FD27}" dt="2024-10-24T10:21:51.326" v="742"/>
          <ac:inkMkLst>
            <pc:docMk/>
            <pc:sldMk cId="2030138323" sldId="272"/>
            <ac:inkMk id="87" creationId="{FA268E9B-0E7F-E334-58FB-D5C0DFE3B12A}"/>
          </ac:inkMkLst>
        </pc:inkChg>
        <pc:inkChg chg="add mod">
          <ac:chgData name="PIPAN MICHELE" userId="da00a2aa-4c64-4bcb-a497-1055e4cd2351" providerId="ADAL" clId="{FD9D77DE-C24D-C647-8EA7-476C4A07FD27}" dt="2024-10-24T10:21:51.326" v="742"/>
          <ac:inkMkLst>
            <pc:docMk/>
            <pc:sldMk cId="2030138323" sldId="272"/>
            <ac:inkMk id="88" creationId="{66B7BBB5-E8D8-DF63-A86E-C83D2306605E}"/>
          </ac:inkMkLst>
        </pc:inkChg>
        <pc:inkChg chg="add mod">
          <ac:chgData name="PIPAN MICHELE" userId="da00a2aa-4c64-4bcb-a497-1055e4cd2351" providerId="ADAL" clId="{FD9D77DE-C24D-C647-8EA7-476C4A07FD27}" dt="2024-10-24T10:21:51.326" v="742"/>
          <ac:inkMkLst>
            <pc:docMk/>
            <pc:sldMk cId="2030138323" sldId="272"/>
            <ac:inkMk id="89" creationId="{566EE716-3257-47B9-DCA4-B840DF3AC4D6}"/>
          </ac:inkMkLst>
        </pc:inkChg>
        <pc:inkChg chg="add mod">
          <ac:chgData name="PIPAN MICHELE" userId="da00a2aa-4c64-4bcb-a497-1055e4cd2351" providerId="ADAL" clId="{FD9D77DE-C24D-C647-8EA7-476C4A07FD27}" dt="2024-10-24T10:21:51.326" v="742"/>
          <ac:inkMkLst>
            <pc:docMk/>
            <pc:sldMk cId="2030138323" sldId="272"/>
            <ac:inkMk id="90" creationId="{739DAB50-4D91-E1C8-F5D8-ACD376BFD921}"/>
          </ac:inkMkLst>
        </pc:inkChg>
        <pc:inkChg chg="add mod">
          <ac:chgData name="PIPAN MICHELE" userId="da00a2aa-4c64-4bcb-a497-1055e4cd2351" providerId="ADAL" clId="{FD9D77DE-C24D-C647-8EA7-476C4A07FD27}" dt="2024-10-24T10:21:51.326" v="742"/>
          <ac:inkMkLst>
            <pc:docMk/>
            <pc:sldMk cId="2030138323" sldId="272"/>
            <ac:inkMk id="91" creationId="{8E1278BB-39FE-E667-0AFE-67D1ABEA2643}"/>
          </ac:inkMkLst>
        </pc:inkChg>
        <pc:inkChg chg="add">
          <ac:chgData name="PIPAN MICHELE" userId="da00a2aa-4c64-4bcb-a497-1055e4cd2351" providerId="ADAL" clId="{FD9D77DE-C24D-C647-8EA7-476C4A07FD27}" dt="2024-10-24T10:21:56.082" v="743" actId="9405"/>
          <ac:inkMkLst>
            <pc:docMk/>
            <pc:sldMk cId="2030138323" sldId="272"/>
            <ac:inkMk id="94" creationId="{610DCA96-EB62-C2B7-B084-1A027DA9E708}"/>
          </ac:inkMkLst>
        </pc:inkChg>
        <pc:inkChg chg="add">
          <ac:chgData name="PIPAN MICHELE" userId="da00a2aa-4c64-4bcb-a497-1055e4cd2351" providerId="ADAL" clId="{FD9D77DE-C24D-C647-8EA7-476C4A07FD27}" dt="2024-10-24T10:21:57.052" v="744" actId="9405"/>
          <ac:inkMkLst>
            <pc:docMk/>
            <pc:sldMk cId="2030138323" sldId="272"/>
            <ac:inkMk id="95" creationId="{7D399FA5-2CC2-A92C-B46C-1908ABB1CD54}"/>
          </ac:inkMkLst>
        </pc:inkChg>
        <pc:inkChg chg="add">
          <ac:chgData name="PIPAN MICHELE" userId="da00a2aa-4c64-4bcb-a497-1055e4cd2351" providerId="ADAL" clId="{FD9D77DE-C24D-C647-8EA7-476C4A07FD27}" dt="2024-10-24T10:21:57.880" v="745" actId="9405"/>
          <ac:inkMkLst>
            <pc:docMk/>
            <pc:sldMk cId="2030138323" sldId="272"/>
            <ac:inkMk id="96" creationId="{F5EDCA52-B958-8E60-4B69-09FAA39C87D7}"/>
          </ac:inkMkLst>
        </pc:inkChg>
        <pc:inkChg chg="add mod">
          <ac:chgData name="PIPAN MICHELE" userId="da00a2aa-4c64-4bcb-a497-1055e4cd2351" providerId="ADAL" clId="{FD9D77DE-C24D-C647-8EA7-476C4A07FD27}" dt="2024-10-24T10:23:02.109" v="811"/>
          <ac:inkMkLst>
            <pc:docMk/>
            <pc:sldMk cId="2030138323" sldId="272"/>
            <ac:inkMk id="97" creationId="{2B1E1C0D-F27D-EF62-9500-1C457CA43983}"/>
          </ac:inkMkLst>
        </pc:inkChg>
        <pc:inkChg chg="add mod">
          <ac:chgData name="PIPAN MICHELE" userId="da00a2aa-4c64-4bcb-a497-1055e4cd2351" providerId="ADAL" clId="{FD9D77DE-C24D-C647-8EA7-476C4A07FD27}" dt="2024-10-24T10:23:02.109" v="811"/>
          <ac:inkMkLst>
            <pc:docMk/>
            <pc:sldMk cId="2030138323" sldId="272"/>
            <ac:inkMk id="98" creationId="{CFF0F771-AFFE-3190-D604-638785AAED38}"/>
          </ac:inkMkLst>
        </pc:inkChg>
        <pc:inkChg chg="add mod">
          <ac:chgData name="PIPAN MICHELE" userId="da00a2aa-4c64-4bcb-a497-1055e4cd2351" providerId="ADAL" clId="{FD9D77DE-C24D-C647-8EA7-476C4A07FD27}" dt="2024-10-24T10:23:02.109" v="811"/>
          <ac:inkMkLst>
            <pc:docMk/>
            <pc:sldMk cId="2030138323" sldId="272"/>
            <ac:inkMk id="101" creationId="{D7B259A7-42C8-9679-5678-7B3D0B040177}"/>
          </ac:inkMkLst>
        </pc:inkChg>
        <pc:inkChg chg="add mod">
          <ac:chgData name="PIPAN MICHELE" userId="da00a2aa-4c64-4bcb-a497-1055e4cd2351" providerId="ADAL" clId="{FD9D77DE-C24D-C647-8EA7-476C4A07FD27}" dt="2024-10-24T10:23:02.109" v="811"/>
          <ac:inkMkLst>
            <pc:docMk/>
            <pc:sldMk cId="2030138323" sldId="272"/>
            <ac:inkMk id="102" creationId="{EEE86E13-5D33-861E-067F-AD08FABCA742}"/>
          </ac:inkMkLst>
        </pc:inkChg>
        <pc:inkChg chg="add mod">
          <ac:chgData name="PIPAN MICHELE" userId="da00a2aa-4c64-4bcb-a497-1055e4cd2351" providerId="ADAL" clId="{FD9D77DE-C24D-C647-8EA7-476C4A07FD27}" dt="2024-10-24T10:23:02.109" v="811"/>
          <ac:inkMkLst>
            <pc:docMk/>
            <pc:sldMk cId="2030138323" sldId="272"/>
            <ac:inkMk id="103" creationId="{B59B1660-DD20-DE73-09B3-A6175A00B61B}"/>
          </ac:inkMkLst>
        </pc:inkChg>
        <pc:inkChg chg="add mod">
          <ac:chgData name="PIPAN MICHELE" userId="da00a2aa-4c64-4bcb-a497-1055e4cd2351" providerId="ADAL" clId="{FD9D77DE-C24D-C647-8EA7-476C4A07FD27}" dt="2024-10-24T10:23:02.109" v="811"/>
          <ac:inkMkLst>
            <pc:docMk/>
            <pc:sldMk cId="2030138323" sldId="272"/>
            <ac:inkMk id="104" creationId="{5F4ECF79-4286-55F4-8B1D-D91FCCBB045A}"/>
          </ac:inkMkLst>
        </pc:inkChg>
        <pc:inkChg chg="add mod">
          <ac:chgData name="PIPAN MICHELE" userId="da00a2aa-4c64-4bcb-a497-1055e4cd2351" providerId="ADAL" clId="{FD9D77DE-C24D-C647-8EA7-476C4A07FD27}" dt="2024-10-24T10:23:02.109" v="811"/>
          <ac:inkMkLst>
            <pc:docMk/>
            <pc:sldMk cId="2030138323" sldId="272"/>
            <ac:inkMk id="105" creationId="{E2D6AC91-0FAF-8072-ABBC-22F0CA8A4CED}"/>
          </ac:inkMkLst>
        </pc:inkChg>
        <pc:inkChg chg="add mod">
          <ac:chgData name="PIPAN MICHELE" userId="da00a2aa-4c64-4bcb-a497-1055e4cd2351" providerId="ADAL" clId="{FD9D77DE-C24D-C647-8EA7-476C4A07FD27}" dt="2024-10-24T10:23:02.109" v="811"/>
          <ac:inkMkLst>
            <pc:docMk/>
            <pc:sldMk cId="2030138323" sldId="272"/>
            <ac:inkMk id="106" creationId="{3C9751B2-57A6-4689-058D-F591DDD5D453}"/>
          </ac:inkMkLst>
        </pc:inkChg>
        <pc:inkChg chg="add mod">
          <ac:chgData name="PIPAN MICHELE" userId="da00a2aa-4c64-4bcb-a497-1055e4cd2351" providerId="ADAL" clId="{FD9D77DE-C24D-C647-8EA7-476C4A07FD27}" dt="2024-10-24T10:23:02.109" v="811"/>
          <ac:inkMkLst>
            <pc:docMk/>
            <pc:sldMk cId="2030138323" sldId="272"/>
            <ac:inkMk id="107" creationId="{8593CF06-A244-9C58-F8CF-E20C79D0D701}"/>
          </ac:inkMkLst>
        </pc:inkChg>
        <pc:inkChg chg="add mod">
          <ac:chgData name="PIPAN MICHELE" userId="da00a2aa-4c64-4bcb-a497-1055e4cd2351" providerId="ADAL" clId="{FD9D77DE-C24D-C647-8EA7-476C4A07FD27}" dt="2024-10-24T10:23:02.109" v="811"/>
          <ac:inkMkLst>
            <pc:docMk/>
            <pc:sldMk cId="2030138323" sldId="272"/>
            <ac:inkMk id="108" creationId="{D5BD63B4-B1FC-C9DC-350A-DB8D4D5B32E0}"/>
          </ac:inkMkLst>
        </pc:inkChg>
        <pc:inkChg chg="add mod">
          <ac:chgData name="PIPAN MICHELE" userId="da00a2aa-4c64-4bcb-a497-1055e4cd2351" providerId="ADAL" clId="{FD9D77DE-C24D-C647-8EA7-476C4A07FD27}" dt="2024-10-24T10:23:02.109" v="811"/>
          <ac:inkMkLst>
            <pc:docMk/>
            <pc:sldMk cId="2030138323" sldId="272"/>
            <ac:inkMk id="109" creationId="{DA831BAF-AFBF-0E05-F807-73F3A5E4A768}"/>
          </ac:inkMkLst>
        </pc:inkChg>
        <pc:inkChg chg="add mod">
          <ac:chgData name="PIPAN MICHELE" userId="da00a2aa-4c64-4bcb-a497-1055e4cd2351" providerId="ADAL" clId="{FD9D77DE-C24D-C647-8EA7-476C4A07FD27}" dt="2024-10-24T10:23:02.109" v="811"/>
          <ac:inkMkLst>
            <pc:docMk/>
            <pc:sldMk cId="2030138323" sldId="272"/>
            <ac:inkMk id="112" creationId="{DA439B57-0513-DE85-A312-3AA4C872C113}"/>
          </ac:inkMkLst>
        </pc:inkChg>
        <pc:inkChg chg="add mod">
          <ac:chgData name="PIPAN MICHELE" userId="da00a2aa-4c64-4bcb-a497-1055e4cd2351" providerId="ADAL" clId="{FD9D77DE-C24D-C647-8EA7-476C4A07FD27}" dt="2024-10-24T10:23:02.109" v="811"/>
          <ac:inkMkLst>
            <pc:docMk/>
            <pc:sldMk cId="2030138323" sldId="272"/>
            <ac:inkMk id="113" creationId="{150F9F94-5C34-DF3F-1031-5BEC1976C474}"/>
          </ac:inkMkLst>
        </pc:inkChg>
        <pc:inkChg chg="add mod">
          <ac:chgData name="PIPAN MICHELE" userId="da00a2aa-4c64-4bcb-a497-1055e4cd2351" providerId="ADAL" clId="{FD9D77DE-C24D-C647-8EA7-476C4A07FD27}" dt="2024-10-24T10:23:02.109" v="811"/>
          <ac:inkMkLst>
            <pc:docMk/>
            <pc:sldMk cId="2030138323" sldId="272"/>
            <ac:inkMk id="114" creationId="{6601CE74-65A6-8676-360A-DB40DB3A35DD}"/>
          </ac:inkMkLst>
        </pc:inkChg>
        <pc:inkChg chg="add mod">
          <ac:chgData name="PIPAN MICHELE" userId="da00a2aa-4c64-4bcb-a497-1055e4cd2351" providerId="ADAL" clId="{FD9D77DE-C24D-C647-8EA7-476C4A07FD27}" dt="2024-10-24T10:23:02.109" v="811"/>
          <ac:inkMkLst>
            <pc:docMk/>
            <pc:sldMk cId="2030138323" sldId="272"/>
            <ac:inkMk id="115" creationId="{F6CAB5FD-7F5B-8D6F-C5E2-F1367C40DB09}"/>
          </ac:inkMkLst>
        </pc:inkChg>
        <pc:inkChg chg="add mod">
          <ac:chgData name="PIPAN MICHELE" userId="da00a2aa-4c64-4bcb-a497-1055e4cd2351" providerId="ADAL" clId="{FD9D77DE-C24D-C647-8EA7-476C4A07FD27}" dt="2024-10-24T10:23:02.109" v="811"/>
          <ac:inkMkLst>
            <pc:docMk/>
            <pc:sldMk cId="2030138323" sldId="272"/>
            <ac:inkMk id="120" creationId="{7B2635D3-5BDC-132F-C72B-1C1AD019B261}"/>
          </ac:inkMkLst>
        </pc:inkChg>
        <pc:inkChg chg="add mod">
          <ac:chgData name="PIPAN MICHELE" userId="da00a2aa-4c64-4bcb-a497-1055e4cd2351" providerId="ADAL" clId="{FD9D77DE-C24D-C647-8EA7-476C4A07FD27}" dt="2024-10-24T10:23:02.109" v="811"/>
          <ac:inkMkLst>
            <pc:docMk/>
            <pc:sldMk cId="2030138323" sldId="272"/>
            <ac:inkMk id="121" creationId="{A4D20AC3-3956-A362-C415-AC9FC6C9D193}"/>
          </ac:inkMkLst>
        </pc:inkChg>
        <pc:inkChg chg="add mod">
          <ac:chgData name="PIPAN MICHELE" userId="da00a2aa-4c64-4bcb-a497-1055e4cd2351" providerId="ADAL" clId="{FD9D77DE-C24D-C647-8EA7-476C4A07FD27}" dt="2024-10-24T10:23:02.109" v="811"/>
          <ac:inkMkLst>
            <pc:docMk/>
            <pc:sldMk cId="2030138323" sldId="272"/>
            <ac:inkMk id="122" creationId="{11FFBB5F-14D2-4D45-BEC6-FD0CEF9B91D0}"/>
          </ac:inkMkLst>
        </pc:inkChg>
        <pc:inkChg chg="add mod">
          <ac:chgData name="PIPAN MICHELE" userId="da00a2aa-4c64-4bcb-a497-1055e4cd2351" providerId="ADAL" clId="{FD9D77DE-C24D-C647-8EA7-476C4A07FD27}" dt="2024-10-24T10:23:02.109" v="811"/>
          <ac:inkMkLst>
            <pc:docMk/>
            <pc:sldMk cId="2030138323" sldId="272"/>
            <ac:inkMk id="123" creationId="{E79A1DB4-7EF8-17B8-84AB-B17E6B362565}"/>
          </ac:inkMkLst>
        </pc:inkChg>
        <pc:inkChg chg="add mod">
          <ac:chgData name="PIPAN MICHELE" userId="da00a2aa-4c64-4bcb-a497-1055e4cd2351" providerId="ADAL" clId="{FD9D77DE-C24D-C647-8EA7-476C4A07FD27}" dt="2024-10-24T10:23:02.109" v="811"/>
          <ac:inkMkLst>
            <pc:docMk/>
            <pc:sldMk cId="2030138323" sldId="272"/>
            <ac:inkMk id="124" creationId="{379BE48E-B8A2-782F-72A1-5C0A253A969F}"/>
          </ac:inkMkLst>
        </pc:inkChg>
        <pc:inkChg chg="add mod">
          <ac:chgData name="PIPAN MICHELE" userId="da00a2aa-4c64-4bcb-a497-1055e4cd2351" providerId="ADAL" clId="{FD9D77DE-C24D-C647-8EA7-476C4A07FD27}" dt="2024-10-24T10:23:02.109" v="811"/>
          <ac:inkMkLst>
            <pc:docMk/>
            <pc:sldMk cId="2030138323" sldId="272"/>
            <ac:inkMk id="125" creationId="{CC3257BB-F02F-D6AB-AEDF-CF9B76BBBAFC}"/>
          </ac:inkMkLst>
        </pc:inkChg>
        <pc:inkChg chg="add mod">
          <ac:chgData name="PIPAN MICHELE" userId="da00a2aa-4c64-4bcb-a497-1055e4cd2351" providerId="ADAL" clId="{FD9D77DE-C24D-C647-8EA7-476C4A07FD27}" dt="2024-10-24T10:23:02.109" v="811"/>
          <ac:inkMkLst>
            <pc:docMk/>
            <pc:sldMk cId="2030138323" sldId="272"/>
            <ac:inkMk id="126" creationId="{F877A8DA-2106-AE5B-99F2-37D81360C60F}"/>
          </ac:inkMkLst>
        </pc:inkChg>
        <pc:inkChg chg="add mod">
          <ac:chgData name="PIPAN MICHELE" userId="da00a2aa-4c64-4bcb-a497-1055e4cd2351" providerId="ADAL" clId="{FD9D77DE-C24D-C647-8EA7-476C4A07FD27}" dt="2024-10-24T10:23:02.109" v="811"/>
          <ac:inkMkLst>
            <pc:docMk/>
            <pc:sldMk cId="2030138323" sldId="272"/>
            <ac:inkMk id="127" creationId="{04DE8FF1-7248-E3EE-3F1C-A1F23E71A121}"/>
          </ac:inkMkLst>
        </pc:inkChg>
        <pc:inkChg chg="add mod">
          <ac:chgData name="PIPAN MICHELE" userId="da00a2aa-4c64-4bcb-a497-1055e4cd2351" providerId="ADAL" clId="{FD9D77DE-C24D-C647-8EA7-476C4A07FD27}" dt="2024-10-24T10:23:02.109" v="811"/>
          <ac:inkMkLst>
            <pc:docMk/>
            <pc:sldMk cId="2030138323" sldId="272"/>
            <ac:inkMk id="128" creationId="{5F3F4917-D2D0-2ACD-B6CA-5D4158DB40D1}"/>
          </ac:inkMkLst>
        </pc:inkChg>
        <pc:inkChg chg="add mod">
          <ac:chgData name="PIPAN MICHELE" userId="da00a2aa-4c64-4bcb-a497-1055e4cd2351" providerId="ADAL" clId="{FD9D77DE-C24D-C647-8EA7-476C4A07FD27}" dt="2024-10-24T10:23:02.109" v="811"/>
          <ac:inkMkLst>
            <pc:docMk/>
            <pc:sldMk cId="2030138323" sldId="272"/>
            <ac:inkMk id="129" creationId="{0A0F011D-E39A-D80C-BA34-232E97E093FF}"/>
          </ac:inkMkLst>
        </pc:inkChg>
        <pc:inkChg chg="add mod">
          <ac:chgData name="PIPAN MICHELE" userId="da00a2aa-4c64-4bcb-a497-1055e4cd2351" providerId="ADAL" clId="{FD9D77DE-C24D-C647-8EA7-476C4A07FD27}" dt="2024-10-24T10:23:02.109" v="811"/>
          <ac:inkMkLst>
            <pc:docMk/>
            <pc:sldMk cId="2030138323" sldId="272"/>
            <ac:inkMk id="130" creationId="{BFC24EF3-ADE4-394C-C7D1-B41B543CD319}"/>
          </ac:inkMkLst>
        </pc:inkChg>
        <pc:inkChg chg="add mod">
          <ac:chgData name="PIPAN MICHELE" userId="da00a2aa-4c64-4bcb-a497-1055e4cd2351" providerId="ADAL" clId="{FD9D77DE-C24D-C647-8EA7-476C4A07FD27}" dt="2024-10-24T10:23:02.109" v="811"/>
          <ac:inkMkLst>
            <pc:docMk/>
            <pc:sldMk cId="2030138323" sldId="272"/>
            <ac:inkMk id="131" creationId="{CDE9D331-BB42-6386-01E2-684EBE7F22EB}"/>
          </ac:inkMkLst>
        </pc:inkChg>
        <pc:inkChg chg="add mod">
          <ac:chgData name="PIPAN MICHELE" userId="da00a2aa-4c64-4bcb-a497-1055e4cd2351" providerId="ADAL" clId="{FD9D77DE-C24D-C647-8EA7-476C4A07FD27}" dt="2024-10-24T10:23:02.109" v="811"/>
          <ac:inkMkLst>
            <pc:docMk/>
            <pc:sldMk cId="2030138323" sldId="272"/>
            <ac:inkMk id="132" creationId="{AC179A80-D201-E8A7-D45D-27C6933A8B73}"/>
          </ac:inkMkLst>
        </pc:inkChg>
        <pc:inkChg chg="add mod">
          <ac:chgData name="PIPAN MICHELE" userId="da00a2aa-4c64-4bcb-a497-1055e4cd2351" providerId="ADAL" clId="{FD9D77DE-C24D-C647-8EA7-476C4A07FD27}" dt="2024-10-24T10:23:02.109" v="811"/>
          <ac:inkMkLst>
            <pc:docMk/>
            <pc:sldMk cId="2030138323" sldId="272"/>
            <ac:inkMk id="133" creationId="{CEF71737-84F3-1C22-6938-740A905A3E43}"/>
          </ac:inkMkLst>
        </pc:inkChg>
        <pc:inkChg chg="add mod">
          <ac:chgData name="PIPAN MICHELE" userId="da00a2aa-4c64-4bcb-a497-1055e4cd2351" providerId="ADAL" clId="{FD9D77DE-C24D-C647-8EA7-476C4A07FD27}" dt="2024-10-24T10:23:02.109" v="811"/>
          <ac:inkMkLst>
            <pc:docMk/>
            <pc:sldMk cId="2030138323" sldId="272"/>
            <ac:inkMk id="134" creationId="{37977DCA-0EC4-3531-8798-F2450230548D}"/>
          </ac:inkMkLst>
        </pc:inkChg>
        <pc:inkChg chg="add mod">
          <ac:chgData name="PIPAN MICHELE" userId="da00a2aa-4c64-4bcb-a497-1055e4cd2351" providerId="ADAL" clId="{FD9D77DE-C24D-C647-8EA7-476C4A07FD27}" dt="2024-10-24T10:23:02.109" v="811"/>
          <ac:inkMkLst>
            <pc:docMk/>
            <pc:sldMk cId="2030138323" sldId="272"/>
            <ac:inkMk id="135" creationId="{13BABFBB-56DB-F904-00F9-3B359EEB43C4}"/>
          </ac:inkMkLst>
        </pc:inkChg>
        <pc:inkChg chg="add mod">
          <ac:chgData name="PIPAN MICHELE" userId="da00a2aa-4c64-4bcb-a497-1055e4cd2351" providerId="ADAL" clId="{FD9D77DE-C24D-C647-8EA7-476C4A07FD27}" dt="2024-10-24T10:23:02.109" v="811"/>
          <ac:inkMkLst>
            <pc:docMk/>
            <pc:sldMk cId="2030138323" sldId="272"/>
            <ac:inkMk id="136" creationId="{B40D9CD8-5808-F6F8-B332-032DA5E36CC6}"/>
          </ac:inkMkLst>
        </pc:inkChg>
        <pc:inkChg chg="add mod">
          <ac:chgData name="PIPAN MICHELE" userId="da00a2aa-4c64-4bcb-a497-1055e4cd2351" providerId="ADAL" clId="{FD9D77DE-C24D-C647-8EA7-476C4A07FD27}" dt="2024-10-24T10:23:02.109" v="811"/>
          <ac:inkMkLst>
            <pc:docMk/>
            <pc:sldMk cId="2030138323" sldId="272"/>
            <ac:inkMk id="137" creationId="{44FD3A28-0A8F-D35B-DE85-3BD0C2969BF1}"/>
          </ac:inkMkLst>
        </pc:inkChg>
        <pc:inkChg chg="add mod">
          <ac:chgData name="PIPAN MICHELE" userId="da00a2aa-4c64-4bcb-a497-1055e4cd2351" providerId="ADAL" clId="{FD9D77DE-C24D-C647-8EA7-476C4A07FD27}" dt="2024-10-24T10:23:02.109" v="811"/>
          <ac:inkMkLst>
            <pc:docMk/>
            <pc:sldMk cId="2030138323" sldId="272"/>
            <ac:inkMk id="138" creationId="{3AD61A23-ED67-399A-6904-1D6CD33F75C0}"/>
          </ac:inkMkLst>
        </pc:inkChg>
        <pc:inkChg chg="add mod">
          <ac:chgData name="PIPAN MICHELE" userId="da00a2aa-4c64-4bcb-a497-1055e4cd2351" providerId="ADAL" clId="{FD9D77DE-C24D-C647-8EA7-476C4A07FD27}" dt="2024-10-24T10:23:02.109" v="811"/>
          <ac:inkMkLst>
            <pc:docMk/>
            <pc:sldMk cId="2030138323" sldId="272"/>
            <ac:inkMk id="139" creationId="{DCA4D4FD-B090-EA71-284B-51750A40246B}"/>
          </ac:inkMkLst>
        </pc:inkChg>
        <pc:inkChg chg="add mod">
          <ac:chgData name="PIPAN MICHELE" userId="da00a2aa-4c64-4bcb-a497-1055e4cd2351" providerId="ADAL" clId="{FD9D77DE-C24D-C647-8EA7-476C4A07FD27}" dt="2024-10-24T10:23:02.109" v="811"/>
          <ac:inkMkLst>
            <pc:docMk/>
            <pc:sldMk cId="2030138323" sldId="272"/>
            <ac:inkMk id="140" creationId="{6DAD697A-F6FE-4546-83BF-6FB607AA1583}"/>
          </ac:inkMkLst>
        </pc:inkChg>
        <pc:inkChg chg="add mod">
          <ac:chgData name="PIPAN MICHELE" userId="da00a2aa-4c64-4bcb-a497-1055e4cd2351" providerId="ADAL" clId="{FD9D77DE-C24D-C647-8EA7-476C4A07FD27}" dt="2024-10-24T10:23:02.109" v="811"/>
          <ac:inkMkLst>
            <pc:docMk/>
            <pc:sldMk cId="2030138323" sldId="272"/>
            <ac:inkMk id="141" creationId="{5BAE6904-E24D-ED97-F162-6B9D1679F4B1}"/>
          </ac:inkMkLst>
        </pc:inkChg>
        <pc:inkChg chg="add mod">
          <ac:chgData name="PIPAN MICHELE" userId="da00a2aa-4c64-4bcb-a497-1055e4cd2351" providerId="ADAL" clId="{FD9D77DE-C24D-C647-8EA7-476C4A07FD27}" dt="2024-10-24T10:23:02.109" v="811"/>
          <ac:inkMkLst>
            <pc:docMk/>
            <pc:sldMk cId="2030138323" sldId="272"/>
            <ac:inkMk id="142" creationId="{C9F95D38-1EAF-A208-C36F-1DC112D87759}"/>
          </ac:inkMkLst>
        </pc:inkChg>
        <pc:inkChg chg="add mod">
          <ac:chgData name="PIPAN MICHELE" userId="da00a2aa-4c64-4bcb-a497-1055e4cd2351" providerId="ADAL" clId="{FD9D77DE-C24D-C647-8EA7-476C4A07FD27}" dt="2024-10-24T10:23:02.109" v="811"/>
          <ac:inkMkLst>
            <pc:docMk/>
            <pc:sldMk cId="2030138323" sldId="272"/>
            <ac:inkMk id="143" creationId="{890BC318-4E41-A54F-8DA3-03319FC931DA}"/>
          </ac:inkMkLst>
        </pc:inkChg>
        <pc:inkChg chg="add mod">
          <ac:chgData name="PIPAN MICHELE" userId="da00a2aa-4c64-4bcb-a497-1055e4cd2351" providerId="ADAL" clId="{FD9D77DE-C24D-C647-8EA7-476C4A07FD27}" dt="2024-10-24T10:23:02.109" v="811"/>
          <ac:inkMkLst>
            <pc:docMk/>
            <pc:sldMk cId="2030138323" sldId="272"/>
            <ac:inkMk id="148" creationId="{8333A014-6DDB-FCF0-9456-CEB9B2AE58E6}"/>
          </ac:inkMkLst>
        </pc:inkChg>
        <pc:inkChg chg="add mod">
          <ac:chgData name="PIPAN MICHELE" userId="da00a2aa-4c64-4bcb-a497-1055e4cd2351" providerId="ADAL" clId="{FD9D77DE-C24D-C647-8EA7-476C4A07FD27}" dt="2024-10-24T10:23:02.109" v="811"/>
          <ac:inkMkLst>
            <pc:docMk/>
            <pc:sldMk cId="2030138323" sldId="272"/>
            <ac:inkMk id="149" creationId="{03DDFB24-3ADC-AFF0-430C-79056001DE9A}"/>
          </ac:inkMkLst>
        </pc:inkChg>
        <pc:inkChg chg="add mod">
          <ac:chgData name="PIPAN MICHELE" userId="da00a2aa-4c64-4bcb-a497-1055e4cd2351" providerId="ADAL" clId="{FD9D77DE-C24D-C647-8EA7-476C4A07FD27}" dt="2024-10-24T10:23:02.109" v="811"/>
          <ac:inkMkLst>
            <pc:docMk/>
            <pc:sldMk cId="2030138323" sldId="272"/>
            <ac:inkMk id="150" creationId="{E25CC0AB-F47D-EE25-CC0F-C575C3CDED88}"/>
          </ac:inkMkLst>
        </pc:inkChg>
        <pc:inkChg chg="add mod">
          <ac:chgData name="PIPAN MICHELE" userId="da00a2aa-4c64-4bcb-a497-1055e4cd2351" providerId="ADAL" clId="{FD9D77DE-C24D-C647-8EA7-476C4A07FD27}" dt="2024-10-24T10:23:02.109" v="811"/>
          <ac:inkMkLst>
            <pc:docMk/>
            <pc:sldMk cId="2030138323" sldId="272"/>
            <ac:inkMk id="151" creationId="{CD42ADE1-794D-E354-6F05-8F26B31B1B98}"/>
          </ac:inkMkLst>
        </pc:inkChg>
        <pc:inkChg chg="add mod">
          <ac:chgData name="PIPAN MICHELE" userId="da00a2aa-4c64-4bcb-a497-1055e4cd2351" providerId="ADAL" clId="{FD9D77DE-C24D-C647-8EA7-476C4A07FD27}" dt="2024-10-24T10:23:02.109" v="811"/>
          <ac:inkMkLst>
            <pc:docMk/>
            <pc:sldMk cId="2030138323" sldId="272"/>
            <ac:inkMk id="152" creationId="{783E5590-7F50-4204-D4AC-B5EC0C9BBED3}"/>
          </ac:inkMkLst>
        </pc:inkChg>
        <pc:inkChg chg="add mod">
          <ac:chgData name="PIPAN MICHELE" userId="da00a2aa-4c64-4bcb-a497-1055e4cd2351" providerId="ADAL" clId="{FD9D77DE-C24D-C647-8EA7-476C4A07FD27}" dt="2024-10-24T10:23:02.109" v="811"/>
          <ac:inkMkLst>
            <pc:docMk/>
            <pc:sldMk cId="2030138323" sldId="272"/>
            <ac:inkMk id="153" creationId="{BE071A08-BE5E-3904-18C4-DF838F685B64}"/>
          </ac:inkMkLst>
        </pc:inkChg>
        <pc:inkChg chg="add mod">
          <ac:chgData name="PIPAN MICHELE" userId="da00a2aa-4c64-4bcb-a497-1055e4cd2351" providerId="ADAL" clId="{FD9D77DE-C24D-C647-8EA7-476C4A07FD27}" dt="2024-10-24T10:23:02.109" v="811"/>
          <ac:inkMkLst>
            <pc:docMk/>
            <pc:sldMk cId="2030138323" sldId="272"/>
            <ac:inkMk id="154" creationId="{C249BA33-8E42-AA51-EDEB-67BB8F9E4716}"/>
          </ac:inkMkLst>
        </pc:inkChg>
        <pc:inkChg chg="add mod">
          <ac:chgData name="PIPAN MICHELE" userId="da00a2aa-4c64-4bcb-a497-1055e4cd2351" providerId="ADAL" clId="{FD9D77DE-C24D-C647-8EA7-476C4A07FD27}" dt="2024-10-24T10:23:02.109" v="811"/>
          <ac:inkMkLst>
            <pc:docMk/>
            <pc:sldMk cId="2030138323" sldId="272"/>
            <ac:inkMk id="155" creationId="{BEF4C613-01F2-1412-1E65-5C7884A4BA8D}"/>
          </ac:inkMkLst>
        </pc:inkChg>
        <pc:inkChg chg="add mod">
          <ac:chgData name="PIPAN MICHELE" userId="da00a2aa-4c64-4bcb-a497-1055e4cd2351" providerId="ADAL" clId="{FD9D77DE-C24D-C647-8EA7-476C4A07FD27}" dt="2024-10-24T10:23:02.109" v="811"/>
          <ac:inkMkLst>
            <pc:docMk/>
            <pc:sldMk cId="2030138323" sldId="272"/>
            <ac:inkMk id="156" creationId="{1BAC682A-5789-D077-1E50-D23868C256E7}"/>
          </ac:inkMkLst>
        </pc:inkChg>
        <pc:inkChg chg="add mod">
          <ac:chgData name="PIPAN MICHELE" userId="da00a2aa-4c64-4bcb-a497-1055e4cd2351" providerId="ADAL" clId="{FD9D77DE-C24D-C647-8EA7-476C4A07FD27}" dt="2024-10-24T10:23:02.109" v="811"/>
          <ac:inkMkLst>
            <pc:docMk/>
            <pc:sldMk cId="2030138323" sldId="272"/>
            <ac:inkMk id="157" creationId="{196A5C70-AB27-1482-1CEE-CAD8A6247E99}"/>
          </ac:inkMkLst>
        </pc:inkChg>
        <pc:inkChg chg="add mod">
          <ac:chgData name="PIPAN MICHELE" userId="da00a2aa-4c64-4bcb-a497-1055e4cd2351" providerId="ADAL" clId="{FD9D77DE-C24D-C647-8EA7-476C4A07FD27}" dt="2024-10-24T10:23:02.109" v="811"/>
          <ac:inkMkLst>
            <pc:docMk/>
            <pc:sldMk cId="2030138323" sldId="272"/>
            <ac:inkMk id="160" creationId="{ED6A1BB4-F67E-E1D5-9C4F-A78315FC104E}"/>
          </ac:inkMkLst>
        </pc:inkChg>
        <pc:inkChg chg="add mod">
          <ac:chgData name="PIPAN MICHELE" userId="da00a2aa-4c64-4bcb-a497-1055e4cd2351" providerId="ADAL" clId="{FD9D77DE-C24D-C647-8EA7-476C4A07FD27}" dt="2024-10-24T10:23:02.109" v="811"/>
          <ac:inkMkLst>
            <pc:docMk/>
            <pc:sldMk cId="2030138323" sldId="272"/>
            <ac:inkMk id="161" creationId="{46117682-0F97-F6C4-C5E1-C9DC342E5632}"/>
          </ac:inkMkLst>
        </pc:inkChg>
        <pc:inkChg chg="add mod">
          <ac:chgData name="PIPAN MICHELE" userId="da00a2aa-4c64-4bcb-a497-1055e4cd2351" providerId="ADAL" clId="{FD9D77DE-C24D-C647-8EA7-476C4A07FD27}" dt="2024-10-24T10:23:02.109" v="811"/>
          <ac:inkMkLst>
            <pc:docMk/>
            <pc:sldMk cId="2030138323" sldId="272"/>
            <ac:inkMk id="162" creationId="{98800F47-5C43-5DB1-08FB-430AFA8B834E}"/>
          </ac:inkMkLst>
        </pc:inkChg>
        <pc:inkChg chg="add mod">
          <ac:chgData name="PIPAN MICHELE" userId="da00a2aa-4c64-4bcb-a497-1055e4cd2351" providerId="ADAL" clId="{FD9D77DE-C24D-C647-8EA7-476C4A07FD27}" dt="2024-10-24T10:23:02.109" v="811"/>
          <ac:inkMkLst>
            <pc:docMk/>
            <pc:sldMk cId="2030138323" sldId="272"/>
            <ac:inkMk id="163" creationId="{081C8519-0304-A806-4831-A929A5F9612C}"/>
          </ac:inkMkLst>
        </pc:inkChg>
        <pc:inkChg chg="add mod">
          <ac:chgData name="PIPAN MICHELE" userId="da00a2aa-4c64-4bcb-a497-1055e4cd2351" providerId="ADAL" clId="{FD9D77DE-C24D-C647-8EA7-476C4A07FD27}" dt="2024-10-24T10:23:02.109" v="811"/>
          <ac:inkMkLst>
            <pc:docMk/>
            <pc:sldMk cId="2030138323" sldId="272"/>
            <ac:inkMk id="164" creationId="{66475AA7-2116-60A2-082B-95D83506DB11}"/>
          </ac:inkMkLst>
        </pc:inkChg>
        <pc:inkChg chg="add mod">
          <ac:chgData name="PIPAN MICHELE" userId="da00a2aa-4c64-4bcb-a497-1055e4cd2351" providerId="ADAL" clId="{FD9D77DE-C24D-C647-8EA7-476C4A07FD27}" dt="2024-10-24T10:23:02.109" v="811"/>
          <ac:inkMkLst>
            <pc:docMk/>
            <pc:sldMk cId="2030138323" sldId="272"/>
            <ac:inkMk id="165" creationId="{209BC686-E551-9B08-D18D-38366379C5AA}"/>
          </ac:inkMkLst>
        </pc:inkChg>
        <pc:inkChg chg="add mod">
          <ac:chgData name="PIPAN MICHELE" userId="da00a2aa-4c64-4bcb-a497-1055e4cd2351" providerId="ADAL" clId="{FD9D77DE-C24D-C647-8EA7-476C4A07FD27}" dt="2024-10-24T10:23:02.109" v="811"/>
          <ac:inkMkLst>
            <pc:docMk/>
            <pc:sldMk cId="2030138323" sldId="272"/>
            <ac:inkMk id="166" creationId="{7723A825-4F0C-6C1C-6B24-92C80035092B}"/>
          </ac:inkMkLst>
        </pc:inkChg>
        <pc:inkChg chg="add mod">
          <ac:chgData name="PIPAN MICHELE" userId="da00a2aa-4c64-4bcb-a497-1055e4cd2351" providerId="ADAL" clId="{FD9D77DE-C24D-C647-8EA7-476C4A07FD27}" dt="2024-10-24T10:23:02.109" v="811"/>
          <ac:inkMkLst>
            <pc:docMk/>
            <pc:sldMk cId="2030138323" sldId="272"/>
            <ac:inkMk id="167" creationId="{C4AD5D97-815A-88B6-3A21-E855C6235BD0}"/>
          </ac:inkMkLst>
        </pc:inkChg>
        <pc:inkChg chg="add mod">
          <ac:chgData name="PIPAN MICHELE" userId="da00a2aa-4c64-4bcb-a497-1055e4cd2351" providerId="ADAL" clId="{FD9D77DE-C24D-C647-8EA7-476C4A07FD27}" dt="2024-10-24T10:23:02.109" v="811"/>
          <ac:inkMkLst>
            <pc:docMk/>
            <pc:sldMk cId="2030138323" sldId="272"/>
            <ac:inkMk id="168" creationId="{30C5E730-EB86-86DD-A72C-DB501ED94980}"/>
          </ac:inkMkLst>
        </pc:inkChg>
        <pc:inkChg chg="add mod">
          <ac:chgData name="PIPAN MICHELE" userId="da00a2aa-4c64-4bcb-a497-1055e4cd2351" providerId="ADAL" clId="{FD9D77DE-C24D-C647-8EA7-476C4A07FD27}" dt="2024-10-24T10:23:02.109" v="811"/>
          <ac:inkMkLst>
            <pc:docMk/>
            <pc:sldMk cId="2030138323" sldId="272"/>
            <ac:inkMk id="169" creationId="{8C802F77-3ED8-35D9-256C-104C6D1655F3}"/>
          </ac:inkMkLst>
        </pc:inkChg>
        <pc:inkChg chg="add mod">
          <ac:chgData name="PIPAN MICHELE" userId="da00a2aa-4c64-4bcb-a497-1055e4cd2351" providerId="ADAL" clId="{FD9D77DE-C24D-C647-8EA7-476C4A07FD27}" dt="2024-10-24T10:23:02.109" v="811"/>
          <ac:inkMkLst>
            <pc:docMk/>
            <pc:sldMk cId="2030138323" sldId="272"/>
            <ac:inkMk id="170" creationId="{84A00D2D-C499-FABB-C63F-CC00B12CA7CC}"/>
          </ac:inkMkLst>
        </pc:inkChg>
      </pc:sldChg>
      <pc:sldChg chg="addSp delSp modSp add mod">
        <pc:chgData name="PIPAN MICHELE" userId="da00a2aa-4c64-4bcb-a497-1055e4cd2351" providerId="ADAL" clId="{FD9D77DE-C24D-C647-8EA7-476C4A07FD27}" dt="2024-10-24T10:30:22.932" v="939"/>
        <pc:sldMkLst>
          <pc:docMk/>
          <pc:sldMk cId="2503287107" sldId="273"/>
        </pc:sldMkLst>
        <pc:grpChg chg="del mod">
          <ac:chgData name="PIPAN MICHELE" userId="da00a2aa-4c64-4bcb-a497-1055e4cd2351" providerId="ADAL" clId="{FD9D77DE-C24D-C647-8EA7-476C4A07FD27}" dt="2024-10-24T10:27:37.099" v="814"/>
          <ac:grpSpMkLst>
            <pc:docMk/>
            <pc:sldMk cId="2503287107" sldId="273"/>
            <ac:grpSpMk id="4" creationId="{81BF9DCF-2EDE-CA54-FED5-3934518C0FEC}"/>
          </ac:grpSpMkLst>
        </pc:grpChg>
        <pc:grpChg chg="del mod">
          <ac:chgData name="PIPAN MICHELE" userId="da00a2aa-4c64-4bcb-a497-1055e4cd2351" providerId="ADAL" clId="{FD9D77DE-C24D-C647-8EA7-476C4A07FD27}" dt="2024-10-24T10:27:41.017" v="817"/>
          <ac:grpSpMkLst>
            <pc:docMk/>
            <pc:sldMk cId="2503287107" sldId="273"/>
            <ac:grpSpMk id="5" creationId="{98FD5583-CC7F-E16E-F969-810C403FFF17}"/>
          </ac:grpSpMkLst>
        </pc:grpChg>
        <pc:grpChg chg="del mod">
          <ac:chgData name="PIPAN MICHELE" userId="da00a2aa-4c64-4bcb-a497-1055e4cd2351" providerId="ADAL" clId="{FD9D77DE-C24D-C647-8EA7-476C4A07FD27}" dt="2024-10-24T10:27:41.017" v="817"/>
          <ac:grpSpMkLst>
            <pc:docMk/>
            <pc:sldMk cId="2503287107" sldId="273"/>
            <ac:grpSpMk id="8" creationId="{DBAFBC76-A4D1-64B1-C851-6EE173985936}"/>
          </ac:grpSpMkLst>
        </pc:grpChg>
        <pc:grpChg chg="del mod">
          <ac:chgData name="PIPAN MICHELE" userId="da00a2aa-4c64-4bcb-a497-1055e4cd2351" providerId="ADAL" clId="{FD9D77DE-C24D-C647-8EA7-476C4A07FD27}" dt="2024-10-24T10:27:44.201" v="819"/>
          <ac:grpSpMkLst>
            <pc:docMk/>
            <pc:sldMk cId="2503287107" sldId="273"/>
            <ac:grpSpMk id="9" creationId="{67DDA7E3-862E-2258-9BE5-98E06F34520D}"/>
          </ac:grpSpMkLst>
        </pc:grpChg>
        <pc:grpChg chg="del mod">
          <ac:chgData name="PIPAN MICHELE" userId="da00a2aa-4c64-4bcb-a497-1055e4cd2351" providerId="ADAL" clId="{FD9D77DE-C24D-C647-8EA7-476C4A07FD27}" dt="2024-10-24T10:27:44.201" v="819"/>
          <ac:grpSpMkLst>
            <pc:docMk/>
            <pc:sldMk cId="2503287107" sldId="273"/>
            <ac:grpSpMk id="11" creationId="{38000749-6D6B-799D-EDD9-81CD0B6E9D66}"/>
          </ac:grpSpMkLst>
        </pc:grpChg>
        <pc:grpChg chg="mod">
          <ac:chgData name="PIPAN MICHELE" userId="da00a2aa-4c64-4bcb-a497-1055e4cd2351" providerId="ADAL" clId="{FD9D77DE-C24D-C647-8EA7-476C4A07FD27}" dt="2024-10-24T10:27:44.201" v="819"/>
          <ac:grpSpMkLst>
            <pc:docMk/>
            <pc:sldMk cId="2503287107" sldId="273"/>
            <ac:grpSpMk id="12" creationId="{54F0F56C-07B2-CFBC-4785-32F28A62BAA0}"/>
          </ac:grpSpMkLst>
        </pc:grpChg>
        <pc:grpChg chg="del mod">
          <ac:chgData name="PIPAN MICHELE" userId="da00a2aa-4c64-4bcb-a497-1055e4cd2351" providerId="ADAL" clId="{FD9D77DE-C24D-C647-8EA7-476C4A07FD27}" dt="2024-10-24T10:28:12.251" v="839"/>
          <ac:grpSpMkLst>
            <pc:docMk/>
            <pc:sldMk cId="2503287107" sldId="273"/>
            <ac:grpSpMk id="32" creationId="{C5227B8D-2BB5-2C43-B1A3-2270AC34B40E}"/>
          </ac:grpSpMkLst>
        </pc:grpChg>
        <pc:grpChg chg="del mod">
          <ac:chgData name="PIPAN MICHELE" userId="da00a2aa-4c64-4bcb-a497-1055e4cd2351" providerId="ADAL" clId="{FD9D77DE-C24D-C647-8EA7-476C4A07FD27}" dt="2024-10-24T10:30:09.554" v="927"/>
          <ac:grpSpMkLst>
            <pc:docMk/>
            <pc:sldMk cId="2503287107" sldId="273"/>
            <ac:grpSpMk id="33" creationId="{8F816273-1C95-AA54-0C0A-82880A57B28B}"/>
          </ac:grpSpMkLst>
        </pc:grpChg>
        <pc:grpChg chg="del mod">
          <ac:chgData name="PIPAN MICHELE" userId="da00a2aa-4c64-4bcb-a497-1055e4cd2351" providerId="ADAL" clId="{FD9D77DE-C24D-C647-8EA7-476C4A07FD27}" dt="2024-10-24T10:28:17.066" v="843"/>
          <ac:grpSpMkLst>
            <pc:docMk/>
            <pc:sldMk cId="2503287107" sldId="273"/>
            <ac:grpSpMk id="37" creationId="{B47C15DA-E1E2-10E0-5424-F9EA1C4FA098}"/>
          </ac:grpSpMkLst>
        </pc:grpChg>
        <pc:grpChg chg="del mod">
          <ac:chgData name="PIPAN MICHELE" userId="da00a2aa-4c64-4bcb-a497-1055e4cd2351" providerId="ADAL" clId="{FD9D77DE-C24D-C647-8EA7-476C4A07FD27}" dt="2024-10-24T10:28:22.125" v="850"/>
          <ac:grpSpMkLst>
            <pc:docMk/>
            <pc:sldMk cId="2503287107" sldId="273"/>
            <ac:grpSpMk id="38" creationId="{BC06923A-AA1C-E36F-4944-2470C2984695}"/>
          </ac:grpSpMkLst>
        </pc:grpChg>
        <pc:grpChg chg="del mod">
          <ac:chgData name="PIPAN MICHELE" userId="da00a2aa-4c64-4bcb-a497-1055e4cd2351" providerId="ADAL" clId="{FD9D77DE-C24D-C647-8EA7-476C4A07FD27}" dt="2024-10-24T10:28:22.125" v="850"/>
          <ac:grpSpMkLst>
            <pc:docMk/>
            <pc:sldMk cId="2503287107" sldId="273"/>
            <ac:grpSpMk id="45" creationId="{AA8835FA-0A3E-8F39-C81D-01E8F1A28125}"/>
          </ac:grpSpMkLst>
        </pc:grpChg>
        <pc:grpChg chg="del mod">
          <ac:chgData name="PIPAN MICHELE" userId="da00a2aa-4c64-4bcb-a497-1055e4cd2351" providerId="ADAL" clId="{FD9D77DE-C24D-C647-8EA7-476C4A07FD27}" dt="2024-10-24T10:28:26.401" v="853"/>
          <ac:grpSpMkLst>
            <pc:docMk/>
            <pc:sldMk cId="2503287107" sldId="273"/>
            <ac:grpSpMk id="46" creationId="{9A810455-ABDA-C7AD-6532-EE1BC8D65F0C}"/>
          </ac:grpSpMkLst>
        </pc:grpChg>
        <pc:grpChg chg="del mod">
          <ac:chgData name="PIPAN MICHELE" userId="da00a2aa-4c64-4bcb-a497-1055e4cd2351" providerId="ADAL" clId="{FD9D77DE-C24D-C647-8EA7-476C4A07FD27}" dt="2024-10-24T10:28:26.401" v="853"/>
          <ac:grpSpMkLst>
            <pc:docMk/>
            <pc:sldMk cId="2503287107" sldId="273"/>
            <ac:grpSpMk id="49" creationId="{380A7BB3-8ED4-4CC9-2B26-078DE893B93A}"/>
          </ac:grpSpMkLst>
        </pc:grpChg>
        <pc:grpChg chg="del mod">
          <ac:chgData name="PIPAN MICHELE" userId="da00a2aa-4c64-4bcb-a497-1055e4cd2351" providerId="ADAL" clId="{FD9D77DE-C24D-C647-8EA7-476C4A07FD27}" dt="2024-10-24T10:28:27.341" v="855"/>
          <ac:grpSpMkLst>
            <pc:docMk/>
            <pc:sldMk cId="2503287107" sldId="273"/>
            <ac:grpSpMk id="50" creationId="{AC1CAE4F-79B2-E6AE-A1CA-6DD1F05170CB}"/>
          </ac:grpSpMkLst>
        </pc:grpChg>
        <pc:grpChg chg="del mod">
          <ac:chgData name="PIPAN MICHELE" userId="da00a2aa-4c64-4bcb-a497-1055e4cd2351" providerId="ADAL" clId="{FD9D77DE-C24D-C647-8EA7-476C4A07FD27}" dt="2024-10-24T10:28:27.341" v="855"/>
          <ac:grpSpMkLst>
            <pc:docMk/>
            <pc:sldMk cId="2503287107" sldId="273"/>
            <ac:grpSpMk id="52" creationId="{2CA458E3-4D5F-2A0E-FF66-47BDD827FB64}"/>
          </ac:grpSpMkLst>
        </pc:grpChg>
        <pc:grpChg chg="del mod">
          <ac:chgData name="PIPAN MICHELE" userId="da00a2aa-4c64-4bcb-a497-1055e4cd2351" providerId="ADAL" clId="{FD9D77DE-C24D-C647-8EA7-476C4A07FD27}" dt="2024-10-24T10:28:30.467" v="859"/>
          <ac:grpSpMkLst>
            <pc:docMk/>
            <pc:sldMk cId="2503287107" sldId="273"/>
            <ac:grpSpMk id="53" creationId="{5E999861-8E30-C2FF-49C5-13C5D60CF10B}"/>
          </ac:grpSpMkLst>
        </pc:grpChg>
        <pc:grpChg chg="del mod">
          <ac:chgData name="PIPAN MICHELE" userId="da00a2aa-4c64-4bcb-a497-1055e4cd2351" providerId="ADAL" clId="{FD9D77DE-C24D-C647-8EA7-476C4A07FD27}" dt="2024-10-24T10:28:30.467" v="859"/>
          <ac:grpSpMkLst>
            <pc:docMk/>
            <pc:sldMk cId="2503287107" sldId="273"/>
            <ac:grpSpMk id="57" creationId="{FE2C09BB-2FD2-5C91-4475-136F9A2AACA1}"/>
          </ac:grpSpMkLst>
        </pc:grpChg>
        <pc:grpChg chg="del mod">
          <ac:chgData name="PIPAN MICHELE" userId="da00a2aa-4c64-4bcb-a497-1055e4cd2351" providerId="ADAL" clId="{FD9D77DE-C24D-C647-8EA7-476C4A07FD27}" dt="2024-10-24T10:28:31.632" v="861"/>
          <ac:grpSpMkLst>
            <pc:docMk/>
            <pc:sldMk cId="2503287107" sldId="273"/>
            <ac:grpSpMk id="58" creationId="{0E0C8D22-78B2-582C-2F89-C755AB06F0AB}"/>
          </ac:grpSpMkLst>
        </pc:grpChg>
        <pc:grpChg chg="del mod">
          <ac:chgData name="PIPAN MICHELE" userId="da00a2aa-4c64-4bcb-a497-1055e4cd2351" providerId="ADAL" clId="{FD9D77DE-C24D-C647-8EA7-476C4A07FD27}" dt="2024-10-24T10:28:31.632" v="861"/>
          <ac:grpSpMkLst>
            <pc:docMk/>
            <pc:sldMk cId="2503287107" sldId="273"/>
            <ac:grpSpMk id="60" creationId="{36876719-A2D0-34FB-E2CF-EB302C2B563B}"/>
          </ac:grpSpMkLst>
        </pc:grpChg>
        <pc:grpChg chg="del mod">
          <ac:chgData name="PIPAN MICHELE" userId="da00a2aa-4c64-4bcb-a497-1055e4cd2351" providerId="ADAL" clId="{FD9D77DE-C24D-C647-8EA7-476C4A07FD27}" dt="2024-10-24T10:28:34.891" v="865"/>
          <ac:grpSpMkLst>
            <pc:docMk/>
            <pc:sldMk cId="2503287107" sldId="273"/>
            <ac:grpSpMk id="61" creationId="{5F201F77-94DF-8E8B-6E3A-329E77913138}"/>
          </ac:grpSpMkLst>
        </pc:grpChg>
        <pc:grpChg chg="del mod">
          <ac:chgData name="PIPAN MICHELE" userId="da00a2aa-4c64-4bcb-a497-1055e4cd2351" providerId="ADAL" clId="{FD9D77DE-C24D-C647-8EA7-476C4A07FD27}" dt="2024-10-24T10:28:34.891" v="865"/>
          <ac:grpSpMkLst>
            <pc:docMk/>
            <pc:sldMk cId="2503287107" sldId="273"/>
            <ac:grpSpMk id="65" creationId="{EC113E47-CCE7-7701-473C-83DB7302B43E}"/>
          </ac:grpSpMkLst>
        </pc:grpChg>
        <pc:grpChg chg="mod">
          <ac:chgData name="PIPAN MICHELE" userId="da00a2aa-4c64-4bcb-a497-1055e4cd2351" providerId="ADAL" clId="{FD9D77DE-C24D-C647-8EA7-476C4A07FD27}" dt="2024-10-24T10:28:34.891" v="865"/>
          <ac:grpSpMkLst>
            <pc:docMk/>
            <pc:sldMk cId="2503287107" sldId="273"/>
            <ac:grpSpMk id="66" creationId="{9FC0F025-30C3-8B3C-1639-0A0B37C71518}"/>
          </ac:grpSpMkLst>
        </pc:grpChg>
        <pc:grpChg chg="del mod">
          <ac:chgData name="PIPAN MICHELE" userId="da00a2aa-4c64-4bcb-a497-1055e4cd2351" providerId="ADAL" clId="{FD9D77DE-C24D-C647-8EA7-476C4A07FD27}" dt="2024-10-24T10:28:54.282" v="869"/>
          <ac:grpSpMkLst>
            <pc:docMk/>
            <pc:sldMk cId="2503287107" sldId="273"/>
            <ac:grpSpMk id="70" creationId="{BA264438-578D-5B31-EB77-2067D56BE2EA}"/>
          </ac:grpSpMkLst>
        </pc:grpChg>
        <pc:grpChg chg="del mod">
          <ac:chgData name="PIPAN MICHELE" userId="da00a2aa-4c64-4bcb-a497-1055e4cd2351" providerId="ADAL" clId="{FD9D77DE-C24D-C647-8EA7-476C4A07FD27}" dt="2024-10-24T10:28:54.282" v="869"/>
          <ac:grpSpMkLst>
            <pc:docMk/>
            <pc:sldMk cId="2503287107" sldId="273"/>
            <ac:grpSpMk id="71" creationId="{3B6D9428-458C-A0DF-7321-50932922F12A}"/>
          </ac:grpSpMkLst>
        </pc:grpChg>
        <pc:grpChg chg="del mod">
          <ac:chgData name="PIPAN MICHELE" userId="da00a2aa-4c64-4bcb-a497-1055e4cd2351" providerId="ADAL" clId="{FD9D77DE-C24D-C647-8EA7-476C4A07FD27}" dt="2024-10-24T10:28:54.282" v="869"/>
          <ac:grpSpMkLst>
            <pc:docMk/>
            <pc:sldMk cId="2503287107" sldId="273"/>
            <ac:grpSpMk id="72" creationId="{C4E22102-EA03-39D4-B94D-65DB69687D35}"/>
          </ac:grpSpMkLst>
        </pc:grpChg>
        <pc:grpChg chg="mod">
          <ac:chgData name="PIPAN MICHELE" userId="da00a2aa-4c64-4bcb-a497-1055e4cd2351" providerId="ADAL" clId="{FD9D77DE-C24D-C647-8EA7-476C4A07FD27}" dt="2024-10-24T10:28:54.282" v="869"/>
          <ac:grpSpMkLst>
            <pc:docMk/>
            <pc:sldMk cId="2503287107" sldId="273"/>
            <ac:grpSpMk id="73" creationId="{E469C6D9-0E81-D2DD-E60F-BACA4BC202F7}"/>
          </ac:grpSpMkLst>
        </pc:grpChg>
        <pc:grpChg chg="del mod">
          <ac:chgData name="PIPAN MICHELE" userId="da00a2aa-4c64-4bcb-a497-1055e4cd2351" providerId="ADAL" clId="{FD9D77DE-C24D-C647-8EA7-476C4A07FD27}" dt="2024-10-24T10:28:59.035" v="873"/>
          <ac:grpSpMkLst>
            <pc:docMk/>
            <pc:sldMk cId="2503287107" sldId="273"/>
            <ac:grpSpMk id="77" creationId="{63151746-71EC-72E0-BC3B-800ADF120B60}"/>
          </ac:grpSpMkLst>
        </pc:grpChg>
        <pc:grpChg chg="del mod">
          <ac:chgData name="PIPAN MICHELE" userId="da00a2aa-4c64-4bcb-a497-1055e4cd2351" providerId="ADAL" clId="{FD9D77DE-C24D-C647-8EA7-476C4A07FD27}" dt="2024-10-24T10:29:10.272" v="894"/>
          <ac:grpSpMkLst>
            <pc:docMk/>
            <pc:sldMk cId="2503287107" sldId="273"/>
            <ac:grpSpMk id="78" creationId="{5667687D-5466-3342-E580-978CC1A258B9}"/>
          </ac:grpSpMkLst>
        </pc:grpChg>
        <pc:grpChg chg="del mod">
          <ac:chgData name="PIPAN MICHELE" userId="da00a2aa-4c64-4bcb-a497-1055e4cd2351" providerId="ADAL" clId="{FD9D77DE-C24D-C647-8EA7-476C4A07FD27}" dt="2024-10-24T10:29:10.272" v="894"/>
          <ac:grpSpMkLst>
            <pc:docMk/>
            <pc:sldMk cId="2503287107" sldId="273"/>
            <ac:grpSpMk id="99" creationId="{0C2947B6-DA0A-2E2B-A296-72C69872ED30}"/>
          </ac:grpSpMkLst>
        </pc:grpChg>
        <pc:grpChg chg="del mod">
          <ac:chgData name="PIPAN MICHELE" userId="da00a2aa-4c64-4bcb-a497-1055e4cd2351" providerId="ADAL" clId="{FD9D77DE-C24D-C647-8EA7-476C4A07FD27}" dt="2024-10-24T10:29:10.272" v="894"/>
          <ac:grpSpMkLst>
            <pc:docMk/>
            <pc:sldMk cId="2503287107" sldId="273"/>
            <ac:grpSpMk id="100" creationId="{7F8D1A0F-6B8A-E43E-7A3C-1392FA0A129C}"/>
          </ac:grpSpMkLst>
        </pc:grpChg>
        <pc:grpChg chg="del mod">
          <ac:chgData name="PIPAN MICHELE" userId="da00a2aa-4c64-4bcb-a497-1055e4cd2351" providerId="ADAL" clId="{FD9D77DE-C24D-C647-8EA7-476C4A07FD27}" dt="2024-10-24T10:29:10.272" v="894"/>
          <ac:grpSpMkLst>
            <pc:docMk/>
            <pc:sldMk cId="2503287107" sldId="273"/>
            <ac:grpSpMk id="101" creationId="{44DB64A3-39E7-969C-08D8-D495CB4AAF6B}"/>
          </ac:grpSpMkLst>
        </pc:grpChg>
        <pc:grpChg chg="del mod">
          <ac:chgData name="PIPAN MICHELE" userId="da00a2aa-4c64-4bcb-a497-1055e4cd2351" providerId="ADAL" clId="{FD9D77DE-C24D-C647-8EA7-476C4A07FD27}" dt="2024-10-24T10:29:43.199" v="897"/>
          <ac:grpSpMkLst>
            <pc:docMk/>
            <pc:sldMk cId="2503287107" sldId="273"/>
            <ac:grpSpMk id="102" creationId="{99BE8A9E-D32E-789C-F441-D42AD7F5566C}"/>
          </ac:grpSpMkLst>
        </pc:grpChg>
        <pc:grpChg chg="del mod">
          <ac:chgData name="PIPAN MICHELE" userId="da00a2aa-4c64-4bcb-a497-1055e4cd2351" providerId="ADAL" clId="{FD9D77DE-C24D-C647-8EA7-476C4A07FD27}" dt="2024-10-24T10:29:10.272" v="894"/>
          <ac:grpSpMkLst>
            <pc:docMk/>
            <pc:sldMk cId="2503287107" sldId="273"/>
            <ac:grpSpMk id="103" creationId="{BDCB5673-6649-6831-7C34-4D2D997EADAF}"/>
          </ac:grpSpMkLst>
        </pc:grpChg>
        <pc:grpChg chg="del mod">
          <ac:chgData name="PIPAN MICHELE" userId="da00a2aa-4c64-4bcb-a497-1055e4cd2351" providerId="ADAL" clId="{FD9D77DE-C24D-C647-8EA7-476C4A07FD27}" dt="2024-10-24T10:30:09.554" v="927"/>
          <ac:grpSpMkLst>
            <pc:docMk/>
            <pc:sldMk cId="2503287107" sldId="273"/>
            <ac:grpSpMk id="104" creationId="{DCBD9A42-2E94-EAA4-32B0-9707BEE5A3B3}"/>
          </ac:grpSpMkLst>
        </pc:grpChg>
        <pc:grpChg chg="del mod">
          <ac:chgData name="PIPAN MICHELE" userId="da00a2aa-4c64-4bcb-a497-1055e4cd2351" providerId="ADAL" clId="{FD9D77DE-C24D-C647-8EA7-476C4A07FD27}" dt="2024-10-24T10:29:43.199" v="897"/>
          <ac:grpSpMkLst>
            <pc:docMk/>
            <pc:sldMk cId="2503287107" sldId="273"/>
            <ac:grpSpMk id="107" creationId="{1823B125-C860-862C-9982-E77B72913A8F}"/>
          </ac:grpSpMkLst>
        </pc:grpChg>
        <pc:grpChg chg="del mod">
          <ac:chgData name="PIPAN MICHELE" userId="da00a2aa-4c64-4bcb-a497-1055e4cd2351" providerId="ADAL" clId="{FD9D77DE-C24D-C647-8EA7-476C4A07FD27}" dt="2024-10-24T10:30:04.289" v="921"/>
          <ac:grpSpMkLst>
            <pc:docMk/>
            <pc:sldMk cId="2503287107" sldId="273"/>
            <ac:grpSpMk id="108" creationId="{34255506-FA4B-66B4-C02E-7701B199F580}"/>
          </ac:grpSpMkLst>
        </pc:grpChg>
        <pc:grpChg chg="del mod">
          <ac:chgData name="PIPAN MICHELE" userId="da00a2aa-4c64-4bcb-a497-1055e4cd2351" providerId="ADAL" clId="{FD9D77DE-C24D-C647-8EA7-476C4A07FD27}" dt="2024-10-24T10:29:50.383" v="904"/>
          <ac:grpSpMkLst>
            <pc:docMk/>
            <pc:sldMk cId="2503287107" sldId="273"/>
            <ac:grpSpMk id="115" creationId="{1C669DD6-8696-A97E-753E-75E6D2AD252B}"/>
          </ac:grpSpMkLst>
        </pc:grpChg>
        <pc:grpChg chg="del mod">
          <ac:chgData name="PIPAN MICHELE" userId="da00a2aa-4c64-4bcb-a497-1055e4cd2351" providerId="ADAL" clId="{FD9D77DE-C24D-C647-8EA7-476C4A07FD27}" dt="2024-10-24T10:30:04.289" v="921"/>
          <ac:grpSpMkLst>
            <pc:docMk/>
            <pc:sldMk cId="2503287107" sldId="273"/>
            <ac:grpSpMk id="116" creationId="{F76C7C34-9830-7184-8CA2-69A150055CB8}"/>
          </ac:grpSpMkLst>
        </pc:grpChg>
        <pc:grpChg chg="del mod">
          <ac:chgData name="PIPAN MICHELE" userId="da00a2aa-4c64-4bcb-a497-1055e4cd2351" providerId="ADAL" clId="{FD9D77DE-C24D-C647-8EA7-476C4A07FD27}" dt="2024-10-24T10:29:56.308" v="907"/>
          <ac:grpSpMkLst>
            <pc:docMk/>
            <pc:sldMk cId="2503287107" sldId="273"/>
            <ac:grpSpMk id="119" creationId="{B779530A-968D-A75C-6E9F-E2BCD494F4DB}"/>
          </ac:grpSpMkLst>
        </pc:grpChg>
        <pc:grpChg chg="del mod">
          <ac:chgData name="PIPAN MICHELE" userId="da00a2aa-4c64-4bcb-a497-1055e4cd2351" providerId="ADAL" clId="{FD9D77DE-C24D-C647-8EA7-476C4A07FD27}" dt="2024-10-24T10:30:04.289" v="921"/>
          <ac:grpSpMkLst>
            <pc:docMk/>
            <pc:sldMk cId="2503287107" sldId="273"/>
            <ac:grpSpMk id="120" creationId="{C8C55C31-0A8A-4070-5B60-922ECB9F0FE5}"/>
          </ac:grpSpMkLst>
        </pc:grpChg>
        <pc:grpChg chg="del mod">
          <ac:chgData name="PIPAN MICHELE" userId="da00a2aa-4c64-4bcb-a497-1055e4cd2351" providerId="ADAL" clId="{FD9D77DE-C24D-C647-8EA7-476C4A07FD27}" dt="2024-10-24T10:30:04.289" v="921"/>
          <ac:grpSpMkLst>
            <pc:docMk/>
            <pc:sldMk cId="2503287107" sldId="273"/>
            <ac:grpSpMk id="134" creationId="{C5C36EDB-CB16-95D6-CD42-23F92E445DC9}"/>
          </ac:grpSpMkLst>
        </pc:grpChg>
        <pc:grpChg chg="del mod">
          <ac:chgData name="PIPAN MICHELE" userId="da00a2aa-4c64-4bcb-a497-1055e4cd2351" providerId="ADAL" clId="{FD9D77DE-C24D-C647-8EA7-476C4A07FD27}" dt="2024-10-24T10:30:09.554" v="927"/>
          <ac:grpSpMkLst>
            <pc:docMk/>
            <pc:sldMk cId="2503287107" sldId="273"/>
            <ac:grpSpMk id="135" creationId="{CE8B66DA-AAEF-FEB7-6E09-4F1385E53D5B}"/>
          </ac:grpSpMkLst>
        </pc:grpChg>
        <pc:grpChg chg="del mod">
          <ac:chgData name="PIPAN MICHELE" userId="da00a2aa-4c64-4bcb-a497-1055e4cd2351" providerId="ADAL" clId="{FD9D77DE-C24D-C647-8EA7-476C4A07FD27}" dt="2024-10-24T10:30:09.554" v="927"/>
          <ac:grpSpMkLst>
            <pc:docMk/>
            <pc:sldMk cId="2503287107" sldId="273"/>
            <ac:grpSpMk id="141" creationId="{FC01E8A7-ABD6-C079-7AE1-79FCEFDD2C85}"/>
          </ac:grpSpMkLst>
        </pc:grpChg>
        <pc:grpChg chg="del mod">
          <ac:chgData name="PIPAN MICHELE" userId="da00a2aa-4c64-4bcb-a497-1055e4cd2351" providerId="ADAL" clId="{FD9D77DE-C24D-C647-8EA7-476C4A07FD27}" dt="2024-10-24T10:30:22.932" v="939"/>
          <ac:grpSpMkLst>
            <pc:docMk/>
            <pc:sldMk cId="2503287107" sldId="273"/>
            <ac:grpSpMk id="142" creationId="{7353877C-B8FD-A07C-F41C-7413108BCA84}"/>
          </ac:grpSpMkLst>
        </pc:grpChg>
        <pc:grpChg chg="del mod">
          <ac:chgData name="PIPAN MICHELE" userId="da00a2aa-4c64-4bcb-a497-1055e4cd2351" providerId="ADAL" clId="{FD9D77DE-C24D-C647-8EA7-476C4A07FD27}" dt="2024-10-24T10:30:22.932" v="939"/>
          <ac:grpSpMkLst>
            <pc:docMk/>
            <pc:sldMk cId="2503287107" sldId="273"/>
            <ac:grpSpMk id="154" creationId="{8432F03D-26F2-87F3-0DAF-0DA08EE8B60D}"/>
          </ac:grpSpMkLst>
        </pc:grpChg>
        <pc:grpChg chg="mod">
          <ac:chgData name="PIPAN MICHELE" userId="da00a2aa-4c64-4bcb-a497-1055e4cd2351" providerId="ADAL" clId="{FD9D77DE-C24D-C647-8EA7-476C4A07FD27}" dt="2024-10-24T10:30:22.932" v="939"/>
          <ac:grpSpMkLst>
            <pc:docMk/>
            <pc:sldMk cId="2503287107" sldId="273"/>
            <ac:grpSpMk id="155" creationId="{B8F4BFF2-66C5-D6E1-D7C0-4CB5C6A60ADE}"/>
          </ac:grpSpMkLst>
        </pc:grpChg>
        <pc:inkChg chg="add mod">
          <ac:chgData name="PIPAN MICHELE" userId="da00a2aa-4c64-4bcb-a497-1055e4cd2351" providerId="ADAL" clId="{FD9D77DE-C24D-C647-8EA7-476C4A07FD27}" dt="2024-10-24T10:27:44.201" v="819"/>
          <ac:inkMkLst>
            <pc:docMk/>
            <pc:sldMk cId="2503287107" sldId="273"/>
            <ac:inkMk id="2" creationId="{3F56DA07-25D4-03B4-5CA0-FDCC356E8A27}"/>
          </ac:inkMkLst>
        </pc:inkChg>
        <pc:inkChg chg="add mod">
          <ac:chgData name="PIPAN MICHELE" userId="da00a2aa-4c64-4bcb-a497-1055e4cd2351" providerId="ADAL" clId="{FD9D77DE-C24D-C647-8EA7-476C4A07FD27}" dt="2024-10-24T10:27:44.201" v="819"/>
          <ac:inkMkLst>
            <pc:docMk/>
            <pc:sldMk cId="2503287107" sldId="273"/>
            <ac:inkMk id="3" creationId="{C5A173FF-33A2-26D7-16F9-3992D24A973E}"/>
          </ac:inkMkLst>
        </pc:inkChg>
        <pc:inkChg chg="add mod">
          <ac:chgData name="PIPAN MICHELE" userId="da00a2aa-4c64-4bcb-a497-1055e4cd2351" providerId="ADAL" clId="{FD9D77DE-C24D-C647-8EA7-476C4A07FD27}" dt="2024-10-24T10:27:44.201" v="819"/>
          <ac:inkMkLst>
            <pc:docMk/>
            <pc:sldMk cId="2503287107" sldId="273"/>
            <ac:inkMk id="6" creationId="{898DCB32-C3ED-496E-A242-968E9049232F}"/>
          </ac:inkMkLst>
        </pc:inkChg>
        <pc:inkChg chg="add mod">
          <ac:chgData name="PIPAN MICHELE" userId="da00a2aa-4c64-4bcb-a497-1055e4cd2351" providerId="ADAL" clId="{FD9D77DE-C24D-C647-8EA7-476C4A07FD27}" dt="2024-10-24T10:27:44.201" v="819"/>
          <ac:inkMkLst>
            <pc:docMk/>
            <pc:sldMk cId="2503287107" sldId="273"/>
            <ac:inkMk id="7" creationId="{A2DBB2BB-CE42-DC6A-BF2E-32E161053E0B}"/>
          </ac:inkMkLst>
        </pc:inkChg>
        <pc:inkChg chg="add mod">
          <ac:chgData name="PIPAN MICHELE" userId="da00a2aa-4c64-4bcb-a497-1055e4cd2351" providerId="ADAL" clId="{FD9D77DE-C24D-C647-8EA7-476C4A07FD27}" dt="2024-10-24T10:27:44.201" v="819"/>
          <ac:inkMkLst>
            <pc:docMk/>
            <pc:sldMk cId="2503287107" sldId="273"/>
            <ac:inkMk id="10" creationId="{CFB881DE-9B1F-BEF1-873C-C685470AAF7F}"/>
          </ac:inkMkLst>
        </pc:inkChg>
        <pc:inkChg chg="add mod">
          <ac:chgData name="PIPAN MICHELE" userId="da00a2aa-4c64-4bcb-a497-1055e4cd2351" providerId="ADAL" clId="{FD9D77DE-C24D-C647-8EA7-476C4A07FD27}" dt="2024-10-24T10:30:22.932" v="939"/>
          <ac:inkMkLst>
            <pc:docMk/>
            <pc:sldMk cId="2503287107" sldId="273"/>
            <ac:inkMk id="13" creationId="{A0426200-D5B7-4028-6232-8D7E5FFEAF15}"/>
          </ac:inkMkLst>
        </pc:inkChg>
        <pc:inkChg chg="add mod">
          <ac:chgData name="PIPAN MICHELE" userId="da00a2aa-4c64-4bcb-a497-1055e4cd2351" providerId="ADAL" clId="{FD9D77DE-C24D-C647-8EA7-476C4A07FD27}" dt="2024-10-24T10:30:22.932" v="939"/>
          <ac:inkMkLst>
            <pc:docMk/>
            <pc:sldMk cId="2503287107" sldId="273"/>
            <ac:inkMk id="14" creationId="{B01AAA2C-3D67-7E0E-D210-D922C5663B9D}"/>
          </ac:inkMkLst>
        </pc:inkChg>
        <pc:inkChg chg="add mod">
          <ac:chgData name="PIPAN MICHELE" userId="da00a2aa-4c64-4bcb-a497-1055e4cd2351" providerId="ADAL" clId="{FD9D77DE-C24D-C647-8EA7-476C4A07FD27}" dt="2024-10-24T10:30:22.932" v="939"/>
          <ac:inkMkLst>
            <pc:docMk/>
            <pc:sldMk cId="2503287107" sldId="273"/>
            <ac:inkMk id="15" creationId="{9017EFB7-D049-E6CF-F02B-B2BED8564860}"/>
          </ac:inkMkLst>
        </pc:inkChg>
        <pc:inkChg chg="add mod">
          <ac:chgData name="PIPAN MICHELE" userId="da00a2aa-4c64-4bcb-a497-1055e4cd2351" providerId="ADAL" clId="{FD9D77DE-C24D-C647-8EA7-476C4A07FD27}" dt="2024-10-24T10:30:22.932" v="939"/>
          <ac:inkMkLst>
            <pc:docMk/>
            <pc:sldMk cId="2503287107" sldId="273"/>
            <ac:inkMk id="16" creationId="{AE4B21F6-1534-F098-225F-A7CCB9F3217A}"/>
          </ac:inkMkLst>
        </pc:inkChg>
        <pc:inkChg chg="add mod">
          <ac:chgData name="PIPAN MICHELE" userId="da00a2aa-4c64-4bcb-a497-1055e4cd2351" providerId="ADAL" clId="{FD9D77DE-C24D-C647-8EA7-476C4A07FD27}" dt="2024-10-24T10:30:22.932" v="939"/>
          <ac:inkMkLst>
            <pc:docMk/>
            <pc:sldMk cId="2503287107" sldId="273"/>
            <ac:inkMk id="17" creationId="{DE6330F6-E23E-F02D-4182-623858ECFF99}"/>
          </ac:inkMkLst>
        </pc:inkChg>
        <pc:inkChg chg="add mod">
          <ac:chgData name="PIPAN MICHELE" userId="da00a2aa-4c64-4bcb-a497-1055e4cd2351" providerId="ADAL" clId="{FD9D77DE-C24D-C647-8EA7-476C4A07FD27}" dt="2024-10-24T10:30:22.932" v="939"/>
          <ac:inkMkLst>
            <pc:docMk/>
            <pc:sldMk cId="2503287107" sldId="273"/>
            <ac:inkMk id="18" creationId="{72D7ABB0-6081-B175-6204-6D6E48FBBC7F}"/>
          </ac:inkMkLst>
        </pc:inkChg>
        <pc:inkChg chg="add mod">
          <ac:chgData name="PIPAN MICHELE" userId="da00a2aa-4c64-4bcb-a497-1055e4cd2351" providerId="ADAL" clId="{FD9D77DE-C24D-C647-8EA7-476C4A07FD27}" dt="2024-10-24T10:30:22.932" v="939"/>
          <ac:inkMkLst>
            <pc:docMk/>
            <pc:sldMk cId="2503287107" sldId="273"/>
            <ac:inkMk id="19" creationId="{82CEE70F-A623-17A1-2336-B45C643D791F}"/>
          </ac:inkMkLst>
        </pc:inkChg>
        <pc:inkChg chg="add mod">
          <ac:chgData name="PIPAN MICHELE" userId="da00a2aa-4c64-4bcb-a497-1055e4cd2351" providerId="ADAL" clId="{FD9D77DE-C24D-C647-8EA7-476C4A07FD27}" dt="2024-10-24T10:30:22.932" v="939"/>
          <ac:inkMkLst>
            <pc:docMk/>
            <pc:sldMk cId="2503287107" sldId="273"/>
            <ac:inkMk id="20" creationId="{96CF0DD4-60A5-6F64-A537-6E7376C999E4}"/>
          </ac:inkMkLst>
        </pc:inkChg>
        <pc:inkChg chg="add mod">
          <ac:chgData name="PIPAN MICHELE" userId="da00a2aa-4c64-4bcb-a497-1055e4cd2351" providerId="ADAL" clId="{FD9D77DE-C24D-C647-8EA7-476C4A07FD27}" dt="2024-10-24T10:30:22.932" v="939"/>
          <ac:inkMkLst>
            <pc:docMk/>
            <pc:sldMk cId="2503287107" sldId="273"/>
            <ac:inkMk id="21" creationId="{9063E8D5-BF8A-BBF1-9DA1-273C8F717A09}"/>
          </ac:inkMkLst>
        </pc:inkChg>
        <pc:inkChg chg="add mod">
          <ac:chgData name="PIPAN MICHELE" userId="da00a2aa-4c64-4bcb-a497-1055e4cd2351" providerId="ADAL" clId="{FD9D77DE-C24D-C647-8EA7-476C4A07FD27}" dt="2024-10-24T10:30:22.932" v="939"/>
          <ac:inkMkLst>
            <pc:docMk/>
            <pc:sldMk cId="2503287107" sldId="273"/>
            <ac:inkMk id="22" creationId="{93C52988-A925-0D3A-346A-C5B8171C0BFE}"/>
          </ac:inkMkLst>
        </pc:inkChg>
        <pc:inkChg chg="add mod">
          <ac:chgData name="PIPAN MICHELE" userId="da00a2aa-4c64-4bcb-a497-1055e4cd2351" providerId="ADAL" clId="{FD9D77DE-C24D-C647-8EA7-476C4A07FD27}" dt="2024-10-24T10:30:22.932" v="939"/>
          <ac:inkMkLst>
            <pc:docMk/>
            <pc:sldMk cId="2503287107" sldId="273"/>
            <ac:inkMk id="23" creationId="{9E92815D-B6A2-73FD-AC87-8E0344B611AA}"/>
          </ac:inkMkLst>
        </pc:inkChg>
        <pc:inkChg chg="add mod">
          <ac:chgData name="PIPAN MICHELE" userId="da00a2aa-4c64-4bcb-a497-1055e4cd2351" providerId="ADAL" clId="{FD9D77DE-C24D-C647-8EA7-476C4A07FD27}" dt="2024-10-24T10:30:22.932" v="939"/>
          <ac:inkMkLst>
            <pc:docMk/>
            <pc:sldMk cId="2503287107" sldId="273"/>
            <ac:inkMk id="24" creationId="{A910E299-69C9-FEF4-DEF7-27328FE864D9}"/>
          </ac:inkMkLst>
        </pc:inkChg>
        <pc:inkChg chg="add mod">
          <ac:chgData name="PIPAN MICHELE" userId="da00a2aa-4c64-4bcb-a497-1055e4cd2351" providerId="ADAL" clId="{FD9D77DE-C24D-C647-8EA7-476C4A07FD27}" dt="2024-10-24T10:30:22.932" v="939"/>
          <ac:inkMkLst>
            <pc:docMk/>
            <pc:sldMk cId="2503287107" sldId="273"/>
            <ac:inkMk id="25" creationId="{8FF30577-A1FE-8061-276A-ABC5C3B0D840}"/>
          </ac:inkMkLst>
        </pc:inkChg>
        <pc:inkChg chg="add mod">
          <ac:chgData name="PIPAN MICHELE" userId="da00a2aa-4c64-4bcb-a497-1055e4cd2351" providerId="ADAL" clId="{FD9D77DE-C24D-C647-8EA7-476C4A07FD27}" dt="2024-10-24T10:30:22.932" v="939"/>
          <ac:inkMkLst>
            <pc:docMk/>
            <pc:sldMk cId="2503287107" sldId="273"/>
            <ac:inkMk id="26" creationId="{1737627A-C7A6-1315-8FFC-21464DB5D960}"/>
          </ac:inkMkLst>
        </pc:inkChg>
        <pc:inkChg chg="add mod">
          <ac:chgData name="PIPAN MICHELE" userId="da00a2aa-4c64-4bcb-a497-1055e4cd2351" providerId="ADAL" clId="{FD9D77DE-C24D-C647-8EA7-476C4A07FD27}" dt="2024-10-24T10:30:22.932" v="939"/>
          <ac:inkMkLst>
            <pc:docMk/>
            <pc:sldMk cId="2503287107" sldId="273"/>
            <ac:inkMk id="27" creationId="{FC5B8C1E-5D86-2F9A-71FE-C31741203466}"/>
          </ac:inkMkLst>
        </pc:inkChg>
        <pc:inkChg chg="add mod">
          <ac:chgData name="PIPAN MICHELE" userId="da00a2aa-4c64-4bcb-a497-1055e4cd2351" providerId="ADAL" clId="{FD9D77DE-C24D-C647-8EA7-476C4A07FD27}" dt="2024-10-24T10:30:22.932" v="939"/>
          <ac:inkMkLst>
            <pc:docMk/>
            <pc:sldMk cId="2503287107" sldId="273"/>
            <ac:inkMk id="28" creationId="{151F7659-3BC3-F9DC-8624-71416E6A84DA}"/>
          </ac:inkMkLst>
        </pc:inkChg>
        <pc:inkChg chg="add mod">
          <ac:chgData name="PIPAN MICHELE" userId="da00a2aa-4c64-4bcb-a497-1055e4cd2351" providerId="ADAL" clId="{FD9D77DE-C24D-C647-8EA7-476C4A07FD27}" dt="2024-10-24T10:30:22.932" v="939"/>
          <ac:inkMkLst>
            <pc:docMk/>
            <pc:sldMk cId="2503287107" sldId="273"/>
            <ac:inkMk id="29" creationId="{4691977C-EDC2-50F9-339E-7995936C66EC}"/>
          </ac:inkMkLst>
        </pc:inkChg>
        <pc:inkChg chg="add mod">
          <ac:chgData name="PIPAN MICHELE" userId="da00a2aa-4c64-4bcb-a497-1055e4cd2351" providerId="ADAL" clId="{FD9D77DE-C24D-C647-8EA7-476C4A07FD27}" dt="2024-10-24T10:30:22.932" v="939"/>
          <ac:inkMkLst>
            <pc:docMk/>
            <pc:sldMk cId="2503287107" sldId="273"/>
            <ac:inkMk id="30" creationId="{CA706838-D45F-D42D-746A-EF25E0F3ABA3}"/>
          </ac:inkMkLst>
        </pc:inkChg>
        <pc:inkChg chg="add mod">
          <ac:chgData name="PIPAN MICHELE" userId="da00a2aa-4c64-4bcb-a497-1055e4cd2351" providerId="ADAL" clId="{FD9D77DE-C24D-C647-8EA7-476C4A07FD27}" dt="2024-10-24T10:30:22.932" v="939"/>
          <ac:inkMkLst>
            <pc:docMk/>
            <pc:sldMk cId="2503287107" sldId="273"/>
            <ac:inkMk id="31" creationId="{D6F44D1B-CF0F-6CB3-7139-9BE1794AF386}"/>
          </ac:inkMkLst>
        </pc:inkChg>
        <pc:inkChg chg="add mod">
          <ac:chgData name="PIPAN MICHELE" userId="da00a2aa-4c64-4bcb-a497-1055e4cd2351" providerId="ADAL" clId="{FD9D77DE-C24D-C647-8EA7-476C4A07FD27}" dt="2024-10-24T10:28:34.891" v="865"/>
          <ac:inkMkLst>
            <pc:docMk/>
            <pc:sldMk cId="2503287107" sldId="273"/>
            <ac:inkMk id="34" creationId="{BA15B9F0-FEDF-5D5F-1DD4-1403E80D0B82}"/>
          </ac:inkMkLst>
        </pc:inkChg>
        <pc:inkChg chg="add mod">
          <ac:chgData name="PIPAN MICHELE" userId="da00a2aa-4c64-4bcb-a497-1055e4cd2351" providerId="ADAL" clId="{FD9D77DE-C24D-C647-8EA7-476C4A07FD27}" dt="2024-10-24T10:28:34.891" v="865"/>
          <ac:inkMkLst>
            <pc:docMk/>
            <pc:sldMk cId="2503287107" sldId="273"/>
            <ac:inkMk id="35" creationId="{AC7CEA50-95B7-2230-1413-80A145F2F432}"/>
          </ac:inkMkLst>
        </pc:inkChg>
        <pc:inkChg chg="add mod">
          <ac:chgData name="PIPAN MICHELE" userId="da00a2aa-4c64-4bcb-a497-1055e4cd2351" providerId="ADAL" clId="{FD9D77DE-C24D-C647-8EA7-476C4A07FD27}" dt="2024-10-24T10:28:34.891" v="865"/>
          <ac:inkMkLst>
            <pc:docMk/>
            <pc:sldMk cId="2503287107" sldId="273"/>
            <ac:inkMk id="36" creationId="{CD6B319A-7D1C-41E0-9D8D-8E697BDC0812}"/>
          </ac:inkMkLst>
        </pc:inkChg>
        <pc:inkChg chg="add mod">
          <ac:chgData name="PIPAN MICHELE" userId="da00a2aa-4c64-4bcb-a497-1055e4cd2351" providerId="ADAL" clId="{FD9D77DE-C24D-C647-8EA7-476C4A07FD27}" dt="2024-10-24T10:28:34.891" v="865"/>
          <ac:inkMkLst>
            <pc:docMk/>
            <pc:sldMk cId="2503287107" sldId="273"/>
            <ac:inkMk id="39" creationId="{D0AF5DB0-1C27-E84B-B16E-C3BBD0EB2212}"/>
          </ac:inkMkLst>
        </pc:inkChg>
        <pc:inkChg chg="add mod">
          <ac:chgData name="PIPAN MICHELE" userId="da00a2aa-4c64-4bcb-a497-1055e4cd2351" providerId="ADAL" clId="{FD9D77DE-C24D-C647-8EA7-476C4A07FD27}" dt="2024-10-24T10:28:34.891" v="865"/>
          <ac:inkMkLst>
            <pc:docMk/>
            <pc:sldMk cId="2503287107" sldId="273"/>
            <ac:inkMk id="40" creationId="{80C93C96-66CB-4AFD-DA1D-F32A692F0119}"/>
          </ac:inkMkLst>
        </pc:inkChg>
        <pc:inkChg chg="add mod">
          <ac:chgData name="PIPAN MICHELE" userId="da00a2aa-4c64-4bcb-a497-1055e4cd2351" providerId="ADAL" clId="{FD9D77DE-C24D-C647-8EA7-476C4A07FD27}" dt="2024-10-24T10:28:34.891" v="865"/>
          <ac:inkMkLst>
            <pc:docMk/>
            <pc:sldMk cId="2503287107" sldId="273"/>
            <ac:inkMk id="41" creationId="{5EDBDD2E-11C4-B8B7-9F4B-FB3E2D221414}"/>
          </ac:inkMkLst>
        </pc:inkChg>
        <pc:inkChg chg="add mod">
          <ac:chgData name="PIPAN MICHELE" userId="da00a2aa-4c64-4bcb-a497-1055e4cd2351" providerId="ADAL" clId="{FD9D77DE-C24D-C647-8EA7-476C4A07FD27}" dt="2024-10-24T10:28:34.891" v="865"/>
          <ac:inkMkLst>
            <pc:docMk/>
            <pc:sldMk cId="2503287107" sldId="273"/>
            <ac:inkMk id="42" creationId="{6A3D556D-ACF4-5DB3-FC6C-79C60D3E6F0B}"/>
          </ac:inkMkLst>
        </pc:inkChg>
        <pc:inkChg chg="add mod">
          <ac:chgData name="PIPAN MICHELE" userId="da00a2aa-4c64-4bcb-a497-1055e4cd2351" providerId="ADAL" clId="{FD9D77DE-C24D-C647-8EA7-476C4A07FD27}" dt="2024-10-24T10:28:34.891" v="865"/>
          <ac:inkMkLst>
            <pc:docMk/>
            <pc:sldMk cId="2503287107" sldId="273"/>
            <ac:inkMk id="43" creationId="{A3DE9A20-A319-1FAA-A238-F5CF0852FA7F}"/>
          </ac:inkMkLst>
        </pc:inkChg>
        <pc:inkChg chg="add mod">
          <ac:chgData name="PIPAN MICHELE" userId="da00a2aa-4c64-4bcb-a497-1055e4cd2351" providerId="ADAL" clId="{FD9D77DE-C24D-C647-8EA7-476C4A07FD27}" dt="2024-10-24T10:28:34.891" v="865"/>
          <ac:inkMkLst>
            <pc:docMk/>
            <pc:sldMk cId="2503287107" sldId="273"/>
            <ac:inkMk id="44" creationId="{CE688827-1FF9-E8D2-93FF-D9C4277647CF}"/>
          </ac:inkMkLst>
        </pc:inkChg>
        <pc:inkChg chg="add mod">
          <ac:chgData name="PIPAN MICHELE" userId="da00a2aa-4c64-4bcb-a497-1055e4cd2351" providerId="ADAL" clId="{FD9D77DE-C24D-C647-8EA7-476C4A07FD27}" dt="2024-10-24T10:28:34.891" v="865"/>
          <ac:inkMkLst>
            <pc:docMk/>
            <pc:sldMk cId="2503287107" sldId="273"/>
            <ac:inkMk id="47" creationId="{B50B0668-C459-EF82-A376-B7B9E5C63327}"/>
          </ac:inkMkLst>
        </pc:inkChg>
        <pc:inkChg chg="add mod">
          <ac:chgData name="PIPAN MICHELE" userId="da00a2aa-4c64-4bcb-a497-1055e4cd2351" providerId="ADAL" clId="{FD9D77DE-C24D-C647-8EA7-476C4A07FD27}" dt="2024-10-24T10:28:34.891" v="865"/>
          <ac:inkMkLst>
            <pc:docMk/>
            <pc:sldMk cId="2503287107" sldId="273"/>
            <ac:inkMk id="48" creationId="{CDCA604B-12FB-2A19-CFAB-106632277D45}"/>
          </ac:inkMkLst>
        </pc:inkChg>
        <pc:inkChg chg="add mod">
          <ac:chgData name="PIPAN MICHELE" userId="da00a2aa-4c64-4bcb-a497-1055e4cd2351" providerId="ADAL" clId="{FD9D77DE-C24D-C647-8EA7-476C4A07FD27}" dt="2024-10-24T10:28:34.891" v="865"/>
          <ac:inkMkLst>
            <pc:docMk/>
            <pc:sldMk cId="2503287107" sldId="273"/>
            <ac:inkMk id="51" creationId="{07D1860B-DB31-47FA-AFE8-C2A66FCCECF2}"/>
          </ac:inkMkLst>
        </pc:inkChg>
        <pc:inkChg chg="add mod">
          <ac:chgData name="PIPAN MICHELE" userId="da00a2aa-4c64-4bcb-a497-1055e4cd2351" providerId="ADAL" clId="{FD9D77DE-C24D-C647-8EA7-476C4A07FD27}" dt="2024-10-24T10:28:34.891" v="865"/>
          <ac:inkMkLst>
            <pc:docMk/>
            <pc:sldMk cId="2503287107" sldId="273"/>
            <ac:inkMk id="54" creationId="{ED8EA2C4-004D-0043-F226-2B48A27C140A}"/>
          </ac:inkMkLst>
        </pc:inkChg>
        <pc:inkChg chg="add mod">
          <ac:chgData name="PIPAN MICHELE" userId="da00a2aa-4c64-4bcb-a497-1055e4cd2351" providerId="ADAL" clId="{FD9D77DE-C24D-C647-8EA7-476C4A07FD27}" dt="2024-10-24T10:28:34.891" v="865"/>
          <ac:inkMkLst>
            <pc:docMk/>
            <pc:sldMk cId="2503287107" sldId="273"/>
            <ac:inkMk id="55" creationId="{B728BFDD-3DEC-073F-23A8-1EA3326D69E7}"/>
          </ac:inkMkLst>
        </pc:inkChg>
        <pc:inkChg chg="add mod">
          <ac:chgData name="PIPAN MICHELE" userId="da00a2aa-4c64-4bcb-a497-1055e4cd2351" providerId="ADAL" clId="{FD9D77DE-C24D-C647-8EA7-476C4A07FD27}" dt="2024-10-24T10:28:34.891" v="865"/>
          <ac:inkMkLst>
            <pc:docMk/>
            <pc:sldMk cId="2503287107" sldId="273"/>
            <ac:inkMk id="56" creationId="{4675E9AE-9652-491A-B136-1A53EE025FFB}"/>
          </ac:inkMkLst>
        </pc:inkChg>
        <pc:inkChg chg="add mod">
          <ac:chgData name="PIPAN MICHELE" userId="da00a2aa-4c64-4bcb-a497-1055e4cd2351" providerId="ADAL" clId="{FD9D77DE-C24D-C647-8EA7-476C4A07FD27}" dt="2024-10-24T10:28:34.891" v="865"/>
          <ac:inkMkLst>
            <pc:docMk/>
            <pc:sldMk cId="2503287107" sldId="273"/>
            <ac:inkMk id="59" creationId="{53B6B8BC-5FE8-1A75-F79A-D91E6E3EA68A}"/>
          </ac:inkMkLst>
        </pc:inkChg>
        <pc:inkChg chg="add mod">
          <ac:chgData name="PIPAN MICHELE" userId="da00a2aa-4c64-4bcb-a497-1055e4cd2351" providerId="ADAL" clId="{FD9D77DE-C24D-C647-8EA7-476C4A07FD27}" dt="2024-10-24T10:28:34.891" v="865"/>
          <ac:inkMkLst>
            <pc:docMk/>
            <pc:sldMk cId="2503287107" sldId="273"/>
            <ac:inkMk id="62" creationId="{12FD8D1C-3656-3649-2057-84F881ADCC6A}"/>
          </ac:inkMkLst>
        </pc:inkChg>
        <pc:inkChg chg="add mod">
          <ac:chgData name="PIPAN MICHELE" userId="da00a2aa-4c64-4bcb-a497-1055e4cd2351" providerId="ADAL" clId="{FD9D77DE-C24D-C647-8EA7-476C4A07FD27}" dt="2024-10-24T10:28:34.891" v="865"/>
          <ac:inkMkLst>
            <pc:docMk/>
            <pc:sldMk cId="2503287107" sldId="273"/>
            <ac:inkMk id="63" creationId="{2CB39858-A5F6-C262-FBE3-8F27CDEE6F2E}"/>
          </ac:inkMkLst>
        </pc:inkChg>
        <pc:inkChg chg="add mod">
          <ac:chgData name="PIPAN MICHELE" userId="da00a2aa-4c64-4bcb-a497-1055e4cd2351" providerId="ADAL" clId="{FD9D77DE-C24D-C647-8EA7-476C4A07FD27}" dt="2024-10-24T10:28:34.891" v="865"/>
          <ac:inkMkLst>
            <pc:docMk/>
            <pc:sldMk cId="2503287107" sldId="273"/>
            <ac:inkMk id="64" creationId="{3F5BF98F-0A50-EE06-7FB1-A16B1F3A5790}"/>
          </ac:inkMkLst>
        </pc:inkChg>
        <pc:inkChg chg="add mod">
          <ac:chgData name="PIPAN MICHELE" userId="da00a2aa-4c64-4bcb-a497-1055e4cd2351" providerId="ADAL" clId="{FD9D77DE-C24D-C647-8EA7-476C4A07FD27}" dt="2024-10-24T10:28:54.282" v="869"/>
          <ac:inkMkLst>
            <pc:docMk/>
            <pc:sldMk cId="2503287107" sldId="273"/>
            <ac:inkMk id="67" creationId="{9D9DB45E-2F75-0165-488D-8AD404747941}"/>
          </ac:inkMkLst>
        </pc:inkChg>
        <pc:inkChg chg="add mod">
          <ac:chgData name="PIPAN MICHELE" userId="da00a2aa-4c64-4bcb-a497-1055e4cd2351" providerId="ADAL" clId="{FD9D77DE-C24D-C647-8EA7-476C4A07FD27}" dt="2024-10-24T10:28:54.282" v="869"/>
          <ac:inkMkLst>
            <pc:docMk/>
            <pc:sldMk cId="2503287107" sldId="273"/>
            <ac:inkMk id="68" creationId="{325415C8-2A60-E11D-26B0-F3EF0527866F}"/>
          </ac:inkMkLst>
        </pc:inkChg>
        <pc:inkChg chg="add mod">
          <ac:chgData name="PIPAN MICHELE" userId="da00a2aa-4c64-4bcb-a497-1055e4cd2351" providerId="ADAL" clId="{FD9D77DE-C24D-C647-8EA7-476C4A07FD27}" dt="2024-10-24T10:28:54.282" v="869"/>
          <ac:inkMkLst>
            <pc:docMk/>
            <pc:sldMk cId="2503287107" sldId="273"/>
            <ac:inkMk id="69" creationId="{84D97CE3-B371-33AE-6E27-C062BC2653A9}"/>
          </ac:inkMkLst>
        </pc:inkChg>
        <pc:inkChg chg="add mod">
          <ac:chgData name="PIPAN MICHELE" userId="da00a2aa-4c64-4bcb-a497-1055e4cd2351" providerId="ADAL" clId="{FD9D77DE-C24D-C647-8EA7-476C4A07FD27}" dt="2024-10-24T10:30:22.932" v="939"/>
          <ac:inkMkLst>
            <pc:docMk/>
            <pc:sldMk cId="2503287107" sldId="273"/>
            <ac:inkMk id="74" creationId="{237D7198-6A77-FE69-468E-A4240B28F677}"/>
          </ac:inkMkLst>
        </pc:inkChg>
        <pc:inkChg chg="add mod">
          <ac:chgData name="PIPAN MICHELE" userId="da00a2aa-4c64-4bcb-a497-1055e4cd2351" providerId="ADAL" clId="{FD9D77DE-C24D-C647-8EA7-476C4A07FD27}" dt="2024-10-24T10:30:22.932" v="939"/>
          <ac:inkMkLst>
            <pc:docMk/>
            <pc:sldMk cId="2503287107" sldId="273"/>
            <ac:inkMk id="75" creationId="{18E1165D-F49D-AD99-013F-2D8A34C7C7BB}"/>
          </ac:inkMkLst>
        </pc:inkChg>
        <pc:inkChg chg="add mod">
          <ac:chgData name="PIPAN MICHELE" userId="da00a2aa-4c64-4bcb-a497-1055e4cd2351" providerId="ADAL" clId="{FD9D77DE-C24D-C647-8EA7-476C4A07FD27}" dt="2024-10-24T10:30:22.932" v="939"/>
          <ac:inkMkLst>
            <pc:docMk/>
            <pc:sldMk cId="2503287107" sldId="273"/>
            <ac:inkMk id="76" creationId="{B40C29EF-3676-576F-61F0-2FA4CCEE5F9E}"/>
          </ac:inkMkLst>
        </pc:inkChg>
        <pc:inkChg chg="add mod">
          <ac:chgData name="PIPAN MICHELE" userId="da00a2aa-4c64-4bcb-a497-1055e4cd2351" providerId="ADAL" clId="{FD9D77DE-C24D-C647-8EA7-476C4A07FD27}" dt="2024-10-24T10:30:22.932" v="939"/>
          <ac:inkMkLst>
            <pc:docMk/>
            <pc:sldMk cId="2503287107" sldId="273"/>
            <ac:inkMk id="79" creationId="{EB92551C-31E8-70B5-7D29-BB0C888B7C28}"/>
          </ac:inkMkLst>
        </pc:inkChg>
        <pc:inkChg chg="add mod">
          <ac:chgData name="PIPAN MICHELE" userId="da00a2aa-4c64-4bcb-a497-1055e4cd2351" providerId="ADAL" clId="{FD9D77DE-C24D-C647-8EA7-476C4A07FD27}" dt="2024-10-24T10:30:22.932" v="939"/>
          <ac:inkMkLst>
            <pc:docMk/>
            <pc:sldMk cId="2503287107" sldId="273"/>
            <ac:inkMk id="80" creationId="{9739643D-BD4A-546E-C6C0-49D9DD1A8793}"/>
          </ac:inkMkLst>
        </pc:inkChg>
        <pc:inkChg chg="add mod">
          <ac:chgData name="PIPAN MICHELE" userId="da00a2aa-4c64-4bcb-a497-1055e4cd2351" providerId="ADAL" clId="{FD9D77DE-C24D-C647-8EA7-476C4A07FD27}" dt="2024-10-24T10:30:22.932" v="939"/>
          <ac:inkMkLst>
            <pc:docMk/>
            <pc:sldMk cId="2503287107" sldId="273"/>
            <ac:inkMk id="81" creationId="{6E596400-2F08-6455-F8FA-EA2130673B23}"/>
          </ac:inkMkLst>
        </pc:inkChg>
        <pc:inkChg chg="add mod">
          <ac:chgData name="PIPAN MICHELE" userId="da00a2aa-4c64-4bcb-a497-1055e4cd2351" providerId="ADAL" clId="{FD9D77DE-C24D-C647-8EA7-476C4A07FD27}" dt="2024-10-24T10:30:22.932" v="939"/>
          <ac:inkMkLst>
            <pc:docMk/>
            <pc:sldMk cId="2503287107" sldId="273"/>
            <ac:inkMk id="82" creationId="{87708169-E5A3-0340-A176-1C99B7C0F3C1}"/>
          </ac:inkMkLst>
        </pc:inkChg>
        <pc:inkChg chg="add mod">
          <ac:chgData name="PIPAN MICHELE" userId="da00a2aa-4c64-4bcb-a497-1055e4cd2351" providerId="ADAL" clId="{FD9D77DE-C24D-C647-8EA7-476C4A07FD27}" dt="2024-10-24T10:30:22.932" v="939"/>
          <ac:inkMkLst>
            <pc:docMk/>
            <pc:sldMk cId="2503287107" sldId="273"/>
            <ac:inkMk id="83" creationId="{600B935C-3619-F483-B2C9-FFD0A8DB0A43}"/>
          </ac:inkMkLst>
        </pc:inkChg>
        <pc:inkChg chg="add mod">
          <ac:chgData name="PIPAN MICHELE" userId="da00a2aa-4c64-4bcb-a497-1055e4cd2351" providerId="ADAL" clId="{FD9D77DE-C24D-C647-8EA7-476C4A07FD27}" dt="2024-10-24T10:30:22.932" v="939"/>
          <ac:inkMkLst>
            <pc:docMk/>
            <pc:sldMk cId="2503287107" sldId="273"/>
            <ac:inkMk id="84" creationId="{CC76DA98-EE36-1867-4ECC-92F9801841E2}"/>
          </ac:inkMkLst>
        </pc:inkChg>
        <pc:inkChg chg="add mod">
          <ac:chgData name="PIPAN MICHELE" userId="da00a2aa-4c64-4bcb-a497-1055e4cd2351" providerId="ADAL" clId="{FD9D77DE-C24D-C647-8EA7-476C4A07FD27}" dt="2024-10-24T10:30:22.932" v="939"/>
          <ac:inkMkLst>
            <pc:docMk/>
            <pc:sldMk cId="2503287107" sldId="273"/>
            <ac:inkMk id="85" creationId="{1D57F644-4841-192B-FBA1-9063CF95087E}"/>
          </ac:inkMkLst>
        </pc:inkChg>
        <pc:inkChg chg="add mod">
          <ac:chgData name="PIPAN MICHELE" userId="da00a2aa-4c64-4bcb-a497-1055e4cd2351" providerId="ADAL" clId="{FD9D77DE-C24D-C647-8EA7-476C4A07FD27}" dt="2024-10-24T10:30:22.932" v="939"/>
          <ac:inkMkLst>
            <pc:docMk/>
            <pc:sldMk cId="2503287107" sldId="273"/>
            <ac:inkMk id="86" creationId="{5E37ACCB-23C8-1E30-0BFA-9B3E8907D079}"/>
          </ac:inkMkLst>
        </pc:inkChg>
        <pc:inkChg chg="add mod">
          <ac:chgData name="PIPAN MICHELE" userId="da00a2aa-4c64-4bcb-a497-1055e4cd2351" providerId="ADAL" clId="{FD9D77DE-C24D-C647-8EA7-476C4A07FD27}" dt="2024-10-24T10:30:22.932" v="939"/>
          <ac:inkMkLst>
            <pc:docMk/>
            <pc:sldMk cId="2503287107" sldId="273"/>
            <ac:inkMk id="87" creationId="{C4E51E2C-2C1A-FA9C-EB15-7E5A33261C99}"/>
          </ac:inkMkLst>
        </pc:inkChg>
        <pc:inkChg chg="add mod">
          <ac:chgData name="PIPAN MICHELE" userId="da00a2aa-4c64-4bcb-a497-1055e4cd2351" providerId="ADAL" clId="{FD9D77DE-C24D-C647-8EA7-476C4A07FD27}" dt="2024-10-24T10:30:22.932" v="939"/>
          <ac:inkMkLst>
            <pc:docMk/>
            <pc:sldMk cId="2503287107" sldId="273"/>
            <ac:inkMk id="88" creationId="{9F0C6A0E-3B25-7CD4-5B2D-474F14195008}"/>
          </ac:inkMkLst>
        </pc:inkChg>
        <pc:inkChg chg="add mod">
          <ac:chgData name="PIPAN MICHELE" userId="da00a2aa-4c64-4bcb-a497-1055e4cd2351" providerId="ADAL" clId="{FD9D77DE-C24D-C647-8EA7-476C4A07FD27}" dt="2024-10-24T10:30:22.932" v="939"/>
          <ac:inkMkLst>
            <pc:docMk/>
            <pc:sldMk cId="2503287107" sldId="273"/>
            <ac:inkMk id="89" creationId="{02CDB4DF-DCFE-657F-58CE-B935AAC11637}"/>
          </ac:inkMkLst>
        </pc:inkChg>
        <pc:inkChg chg="add mod">
          <ac:chgData name="PIPAN MICHELE" userId="da00a2aa-4c64-4bcb-a497-1055e4cd2351" providerId="ADAL" clId="{FD9D77DE-C24D-C647-8EA7-476C4A07FD27}" dt="2024-10-24T10:30:22.932" v="939"/>
          <ac:inkMkLst>
            <pc:docMk/>
            <pc:sldMk cId="2503287107" sldId="273"/>
            <ac:inkMk id="90" creationId="{B26345C3-E6F6-BF62-75C0-B075561FC935}"/>
          </ac:inkMkLst>
        </pc:inkChg>
        <pc:inkChg chg="add mod">
          <ac:chgData name="PIPAN MICHELE" userId="da00a2aa-4c64-4bcb-a497-1055e4cd2351" providerId="ADAL" clId="{FD9D77DE-C24D-C647-8EA7-476C4A07FD27}" dt="2024-10-24T10:30:22.932" v="939"/>
          <ac:inkMkLst>
            <pc:docMk/>
            <pc:sldMk cId="2503287107" sldId="273"/>
            <ac:inkMk id="91" creationId="{FBCF1597-1E5B-59C2-0D0B-2C8A8FCDB070}"/>
          </ac:inkMkLst>
        </pc:inkChg>
        <pc:inkChg chg="add mod">
          <ac:chgData name="PIPAN MICHELE" userId="da00a2aa-4c64-4bcb-a497-1055e4cd2351" providerId="ADAL" clId="{FD9D77DE-C24D-C647-8EA7-476C4A07FD27}" dt="2024-10-24T10:30:22.932" v="939"/>
          <ac:inkMkLst>
            <pc:docMk/>
            <pc:sldMk cId="2503287107" sldId="273"/>
            <ac:inkMk id="92" creationId="{4D32BD87-8AD3-002A-E55E-192488EDC340}"/>
          </ac:inkMkLst>
        </pc:inkChg>
        <pc:inkChg chg="add mod">
          <ac:chgData name="PIPAN MICHELE" userId="da00a2aa-4c64-4bcb-a497-1055e4cd2351" providerId="ADAL" clId="{FD9D77DE-C24D-C647-8EA7-476C4A07FD27}" dt="2024-10-24T10:30:22.932" v="939"/>
          <ac:inkMkLst>
            <pc:docMk/>
            <pc:sldMk cId="2503287107" sldId="273"/>
            <ac:inkMk id="93" creationId="{8726C865-9856-00AD-D862-4060AC99F973}"/>
          </ac:inkMkLst>
        </pc:inkChg>
        <pc:inkChg chg="add mod">
          <ac:chgData name="PIPAN MICHELE" userId="da00a2aa-4c64-4bcb-a497-1055e4cd2351" providerId="ADAL" clId="{FD9D77DE-C24D-C647-8EA7-476C4A07FD27}" dt="2024-10-24T10:30:22.932" v="939"/>
          <ac:inkMkLst>
            <pc:docMk/>
            <pc:sldMk cId="2503287107" sldId="273"/>
            <ac:inkMk id="94" creationId="{BCD3ABE1-9519-3322-CCDA-D0552B8EDD77}"/>
          </ac:inkMkLst>
        </pc:inkChg>
        <pc:inkChg chg="add mod">
          <ac:chgData name="PIPAN MICHELE" userId="da00a2aa-4c64-4bcb-a497-1055e4cd2351" providerId="ADAL" clId="{FD9D77DE-C24D-C647-8EA7-476C4A07FD27}" dt="2024-10-24T10:30:22.932" v="939"/>
          <ac:inkMkLst>
            <pc:docMk/>
            <pc:sldMk cId="2503287107" sldId="273"/>
            <ac:inkMk id="95" creationId="{BAED8BFF-14E7-1C52-48B8-CAFBEA44A293}"/>
          </ac:inkMkLst>
        </pc:inkChg>
        <pc:inkChg chg="add mod">
          <ac:chgData name="PIPAN MICHELE" userId="da00a2aa-4c64-4bcb-a497-1055e4cd2351" providerId="ADAL" clId="{FD9D77DE-C24D-C647-8EA7-476C4A07FD27}" dt="2024-10-24T10:30:22.932" v="939"/>
          <ac:inkMkLst>
            <pc:docMk/>
            <pc:sldMk cId="2503287107" sldId="273"/>
            <ac:inkMk id="96" creationId="{14CE1D67-8E99-B92B-9E87-7812DBC86D9F}"/>
          </ac:inkMkLst>
        </pc:inkChg>
        <pc:inkChg chg="add mod">
          <ac:chgData name="PIPAN MICHELE" userId="da00a2aa-4c64-4bcb-a497-1055e4cd2351" providerId="ADAL" clId="{FD9D77DE-C24D-C647-8EA7-476C4A07FD27}" dt="2024-10-24T10:30:22.932" v="939"/>
          <ac:inkMkLst>
            <pc:docMk/>
            <pc:sldMk cId="2503287107" sldId="273"/>
            <ac:inkMk id="97" creationId="{4146AF02-EC49-7E84-AA7B-D758EB8EEB21}"/>
          </ac:inkMkLst>
        </pc:inkChg>
        <pc:inkChg chg="add mod">
          <ac:chgData name="PIPAN MICHELE" userId="da00a2aa-4c64-4bcb-a497-1055e4cd2351" providerId="ADAL" clId="{FD9D77DE-C24D-C647-8EA7-476C4A07FD27}" dt="2024-10-24T10:30:22.932" v="939"/>
          <ac:inkMkLst>
            <pc:docMk/>
            <pc:sldMk cId="2503287107" sldId="273"/>
            <ac:inkMk id="98" creationId="{5BB7DC3A-5107-91F1-2A1F-D8D17C388330}"/>
          </ac:inkMkLst>
        </pc:inkChg>
        <pc:inkChg chg="add mod">
          <ac:chgData name="PIPAN MICHELE" userId="da00a2aa-4c64-4bcb-a497-1055e4cd2351" providerId="ADAL" clId="{FD9D77DE-C24D-C647-8EA7-476C4A07FD27}" dt="2024-10-24T10:30:22.932" v="939"/>
          <ac:inkMkLst>
            <pc:docMk/>
            <pc:sldMk cId="2503287107" sldId="273"/>
            <ac:inkMk id="105" creationId="{DE4FA5DF-FB82-9762-C548-6ED71F76D8D4}"/>
          </ac:inkMkLst>
        </pc:inkChg>
        <pc:inkChg chg="add mod">
          <ac:chgData name="PIPAN MICHELE" userId="da00a2aa-4c64-4bcb-a497-1055e4cd2351" providerId="ADAL" clId="{FD9D77DE-C24D-C647-8EA7-476C4A07FD27}" dt="2024-10-24T10:30:22.932" v="939"/>
          <ac:inkMkLst>
            <pc:docMk/>
            <pc:sldMk cId="2503287107" sldId="273"/>
            <ac:inkMk id="106" creationId="{14017C5C-3EC1-334F-67FA-B8F5F9996F1B}"/>
          </ac:inkMkLst>
        </pc:inkChg>
        <pc:inkChg chg="add mod">
          <ac:chgData name="PIPAN MICHELE" userId="da00a2aa-4c64-4bcb-a497-1055e4cd2351" providerId="ADAL" clId="{FD9D77DE-C24D-C647-8EA7-476C4A07FD27}" dt="2024-10-24T10:30:22.932" v="939"/>
          <ac:inkMkLst>
            <pc:docMk/>
            <pc:sldMk cId="2503287107" sldId="273"/>
            <ac:inkMk id="109" creationId="{DF1824AB-07EA-34E8-F72D-556F198C46DE}"/>
          </ac:inkMkLst>
        </pc:inkChg>
        <pc:inkChg chg="add mod">
          <ac:chgData name="PIPAN MICHELE" userId="da00a2aa-4c64-4bcb-a497-1055e4cd2351" providerId="ADAL" clId="{FD9D77DE-C24D-C647-8EA7-476C4A07FD27}" dt="2024-10-24T10:30:22.932" v="939"/>
          <ac:inkMkLst>
            <pc:docMk/>
            <pc:sldMk cId="2503287107" sldId="273"/>
            <ac:inkMk id="110" creationId="{57FCFC2D-16C4-2C03-4F4D-1D9B25806146}"/>
          </ac:inkMkLst>
        </pc:inkChg>
        <pc:inkChg chg="add mod">
          <ac:chgData name="PIPAN MICHELE" userId="da00a2aa-4c64-4bcb-a497-1055e4cd2351" providerId="ADAL" clId="{FD9D77DE-C24D-C647-8EA7-476C4A07FD27}" dt="2024-10-24T10:30:22.932" v="939"/>
          <ac:inkMkLst>
            <pc:docMk/>
            <pc:sldMk cId="2503287107" sldId="273"/>
            <ac:inkMk id="111" creationId="{4A712D35-A344-36E3-48F0-576B944A2D20}"/>
          </ac:inkMkLst>
        </pc:inkChg>
        <pc:inkChg chg="add mod">
          <ac:chgData name="PIPAN MICHELE" userId="da00a2aa-4c64-4bcb-a497-1055e4cd2351" providerId="ADAL" clId="{FD9D77DE-C24D-C647-8EA7-476C4A07FD27}" dt="2024-10-24T10:30:22.932" v="939"/>
          <ac:inkMkLst>
            <pc:docMk/>
            <pc:sldMk cId="2503287107" sldId="273"/>
            <ac:inkMk id="112" creationId="{D28A8B6F-94B4-D867-6935-8D96F45B9BF4}"/>
          </ac:inkMkLst>
        </pc:inkChg>
        <pc:inkChg chg="add mod">
          <ac:chgData name="PIPAN MICHELE" userId="da00a2aa-4c64-4bcb-a497-1055e4cd2351" providerId="ADAL" clId="{FD9D77DE-C24D-C647-8EA7-476C4A07FD27}" dt="2024-10-24T10:30:22.932" v="939"/>
          <ac:inkMkLst>
            <pc:docMk/>
            <pc:sldMk cId="2503287107" sldId="273"/>
            <ac:inkMk id="113" creationId="{8B801AD8-AB53-539D-A51C-1173AB4B881E}"/>
          </ac:inkMkLst>
        </pc:inkChg>
        <pc:inkChg chg="add mod">
          <ac:chgData name="PIPAN MICHELE" userId="da00a2aa-4c64-4bcb-a497-1055e4cd2351" providerId="ADAL" clId="{FD9D77DE-C24D-C647-8EA7-476C4A07FD27}" dt="2024-10-24T10:30:22.932" v="939"/>
          <ac:inkMkLst>
            <pc:docMk/>
            <pc:sldMk cId="2503287107" sldId="273"/>
            <ac:inkMk id="114" creationId="{9B964B55-94CD-1B05-C4EA-9C9CEA764E4B}"/>
          </ac:inkMkLst>
        </pc:inkChg>
        <pc:inkChg chg="add mod">
          <ac:chgData name="PIPAN MICHELE" userId="da00a2aa-4c64-4bcb-a497-1055e4cd2351" providerId="ADAL" clId="{FD9D77DE-C24D-C647-8EA7-476C4A07FD27}" dt="2024-10-24T10:30:22.932" v="939"/>
          <ac:inkMkLst>
            <pc:docMk/>
            <pc:sldMk cId="2503287107" sldId="273"/>
            <ac:inkMk id="117" creationId="{8153E11D-1C17-D667-E567-13C263329F5A}"/>
          </ac:inkMkLst>
        </pc:inkChg>
        <pc:inkChg chg="add mod">
          <ac:chgData name="PIPAN MICHELE" userId="da00a2aa-4c64-4bcb-a497-1055e4cd2351" providerId="ADAL" clId="{FD9D77DE-C24D-C647-8EA7-476C4A07FD27}" dt="2024-10-24T10:30:22.932" v="939"/>
          <ac:inkMkLst>
            <pc:docMk/>
            <pc:sldMk cId="2503287107" sldId="273"/>
            <ac:inkMk id="118" creationId="{8B0DC129-E088-107B-E6A0-8048B3F94C53}"/>
          </ac:inkMkLst>
        </pc:inkChg>
        <pc:inkChg chg="add mod">
          <ac:chgData name="PIPAN MICHELE" userId="da00a2aa-4c64-4bcb-a497-1055e4cd2351" providerId="ADAL" clId="{FD9D77DE-C24D-C647-8EA7-476C4A07FD27}" dt="2024-10-24T10:30:22.932" v="939"/>
          <ac:inkMkLst>
            <pc:docMk/>
            <pc:sldMk cId="2503287107" sldId="273"/>
            <ac:inkMk id="121" creationId="{7E390C69-63F7-E3FE-56D7-329E3B4E1D80}"/>
          </ac:inkMkLst>
        </pc:inkChg>
        <pc:inkChg chg="add mod">
          <ac:chgData name="PIPAN MICHELE" userId="da00a2aa-4c64-4bcb-a497-1055e4cd2351" providerId="ADAL" clId="{FD9D77DE-C24D-C647-8EA7-476C4A07FD27}" dt="2024-10-24T10:30:22.932" v="939"/>
          <ac:inkMkLst>
            <pc:docMk/>
            <pc:sldMk cId="2503287107" sldId="273"/>
            <ac:inkMk id="122" creationId="{0E66C9EB-0191-3D77-4A08-3208E42323F3}"/>
          </ac:inkMkLst>
        </pc:inkChg>
        <pc:inkChg chg="add mod">
          <ac:chgData name="PIPAN MICHELE" userId="da00a2aa-4c64-4bcb-a497-1055e4cd2351" providerId="ADAL" clId="{FD9D77DE-C24D-C647-8EA7-476C4A07FD27}" dt="2024-10-24T10:30:22.932" v="939"/>
          <ac:inkMkLst>
            <pc:docMk/>
            <pc:sldMk cId="2503287107" sldId="273"/>
            <ac:inkMk id="123" creationId="{5739663B-4F50-7A08-815F-619D93EA011E}"/>
          </ac:inkMkLst>
        </pc:inkChg>
        <pc:inkChg chg="add mod">
          <ac:chgData name="PIPAN MICHELE" userId="da00a2aa-4c64-4bcb-a497-1055e4cd2351" providerId="ADAL" clId="{FD9D77DE-C24D-C647-8EA7-476C4A07FD27}" dt="2024-10-24T10:30:22.932" v="939"/>
          <ac:inkMkLst>
            <pc:docMk/>
            <pc:sldMk cId="2503287107" sldId="273"/>
            <ac:inkMk id="124" creationId="{B61A3CA2-34E6-766F-0758-F58AEF204138}"/>
          </ac:inkMkLst>
        </pc:inkChg>
        <pc:inkChg chg="add mod">
          <ac:chgData name="PIPAN MICHELE" userId="da00a2aa-4c64-4bcb-a497-1055e4cd2351" providerId="ADAL" clId="{FD9D77DE-C24D-C647-8EA7-476C4A07FD27}" dt="2024-10-24T10:30:22.932" v="939"/>
          <ac:inkMkLst>
            <pc:docMk/>
            <pc:sldMk cId="2503287107" sldId="273"/>
            <ac:inkMk id="125" creationId="{840C6B45-5886-553E-F8FD-40E6F9361F64}"/>
          </ac:inkMkLst>
        </pc:inkChg>
        <pc:inkChg chg="add mod">
          <ac:chgData name="PIPAN MICHELE" userId="da00a2aa-4c64-4bcb-a497-1055e4cd2351" providerId="ADAL" clId="{FD9D77DE-C24D-C647-8EA7-476C4A07FD27}" dt="2024-10-24T10:30:22.932" v="939"/>
          <ac:inkMkLst>
            <pc:docMk/>
            <pc:sldMk cId="2503287107" sldId="273"/>
            <ac:inkMk id="126" creationId="{D5BF066B-DD4B-1F0D-CD20-4131F863A210}"/>
          </ac:inkMkLst>
        </pc:inkChg>
        <pc:inkChg chg="add mod">
          <ac:chgData name="PIPAN MICHELE" userId="da00a2aa-4c64-4bcb-a497-1055e4cd2351" providerId="ADAL" clId="{FD9D77DE-C24D-C647-8EA7-476C4A07FD27}" dt="2024-10-24T10:30:22.932" v="939"/>
          <ac:inkMkLst>
            <pc:docMk/>
            <pc:sldMk cId="2503287107" sldId="273"/>
            <ac:inkMk id="127" creationId="{AD96FE76-A10B-8A8F-F108-43FCBA628CE3}"/>
          </ac:inkMkLst>
        </pc:inkChg>
        <pc:inkChg chg="add mod">
          <ac:chgData name="PIPAN MICHELE" userId="da00a2aa-4c64-4bcb-a497-1055e4cd2351" providerId="ADAL" clId="{FD9D77DE-C24D-C647-8EA7-476C4A07FD27}" dt="2024-10-24T10:30:22.932" v="939"/>
          <ac:inkMkLst>
            <pc:docMk/>
            <pc:sldMk cId="2503287107" sldId="273"/>
            <ac:inkMk id="128" creationId="{240284D4-1565-54EA-697E-6D9467DE6C46}"/>
          </ac:inkMkLst>
        </pc:inkChg>
        <pc:inkChg chg="add mod">
          <ac:chgData name="PIPAN MICHELE" userId="da00a2aa-4c64-4bcb-a497-1055e4cd2351" providerId="ADAL" clId="{FD9D77DE-C24D-C647-8EA7-476C4A07FD27}" dt="2024-10-24T10:30:22.932" v="939"/>
          <ac:inkMkLst>
            <pc:docMk/>
            <pc:sldMk cId="2503287107" sldId="273"/>
            <ac:inkMk id="129" creationId="{B062FC0B-E2E5-3338-A80D-948A6B8E27C2}"/>
          </ac:inkMkLst>
        </pc:inkChg>
        <pc:inkChg chg="add mod">
          <ac:chgData name="PIPAN MICHELE" userId="da00a2aa-4c64-4bcb-a497-1055e4cd2351" providerId="ADAL" clId="{FD9D77DE-C24D-C647-8EA7-476C4A07FD27}" dt="2024-10-24T10:30:22.932" v="939"/>
          <ac:inkMkLst>
            <pc:docMk/>
            <pc:sldMk cId="2503287107" sldId="273"/>
            <ac:inkMk id="130" creationId="{AA71EE05-0B54-9793-68A6-71830DA58DA0}"/>
          </ac:inkMkLst>
        </pc:inkChg>
        <pc:inkChg chg="add mod">
          <ac:chgData name="PIPAN MICHELE" userId="da00a2aa-4c64-4bcb-a497-1055e4cd2351" providerId="ADAL" clId="{FD9D77DE-C24D-C647-8EA7-476C4A07FD27}" dt="2024-10-24T10:30:22.932" v="939"/>
          <ac:inkMkLst>
            <pc:docMk/>
            <pc:sldMk cId="2503287107" sldId="273"/>
            <ac:inkMk id="131" creationId="{B0F2E39F-1CBD-7D6E-1DF2-D47D74D8479C}"/>
          </ac:inkMkLst>
        </pc:inkChg>
        <pc:inkChg chg="add mod">
          <ac:chgData name="PIPAN MICHELE" userId="da00a2aa-4c64-4bcb-a497-1055e4cd2351" providerId="ADAL" clId="{FD9D77DE-C24D-C647-8EA7-476C4A07FD27}" dt="2024-10-24T10:30:22.932" v="939"/>
          <ac:inkMkLst>
            <pc:docMk/>
            <pc:sldMk cId="2503287107" sldId="273"/>
            <ac:inkMk id="132" creationId="{B916DC49-39C2-7192-18E1-AC4FB4D6B54C}"/>
          </ac:inkMkLst>
        </pc:inkChg>
        <pc:inkChg chg="add mod">
          <ac:chgData name="PIPAN MICHELE" userId="da00a2aa-4c64-4bcb-a497-1055e4cd2351" providerId="ADAL" clId="{FD9D77DE-C24D-C647-8EA7-476C4A07FD27}" dt="2024-10-24T10:30:22.932" v="939"/>
          <ac:inkMkLst>
            <pc:docMk/>
            <pc:sldMk cId="2503287107" sldId="273"/>
            <ac:inkMk id="133" creationId="{94C9100A-51E3-FE33-F9CD-D865F457D788}"/>
          </ac:inkMkLst>
        </pc:inkChg>
        <pc:inkChg chg="add mod">
          <ac:chgData name="PIPAN MICHELE" userId="da00a2aa-4c64-4bcb-a497-1055e4cd2351" providerId="ADAL" clId="{FD9D77DE-C24D-C647-8EA7-476C4A07FD27}" dt="2024-10-24T10:30:22.932" v="939"/>
          <ac:inkMkLst>
            <pc:docMk/>
            <pc:sldMk cId="2503287107" sldId="273"/>
            <ac:inkMk id="136" creationId="{05479C63-4ABC-C1BD-54C3-17EC24BC3C79}"/>
          </ac:inkMkLst>
        </pc:inkChg>
        <pc:inkChg chg="add mod">
          <ac:chgData name="PIPAN MICHELE" userId="da00a2aa-4c64-4bcb-a497-1055e4cd2351" providerId="ADAL" clId="{FD9D77DE-C24D-C647-8EA7-476C4A07FD27}" dt="2024-10-24T10:30:22.932" v="939"/>
          <ac:inkMkLst>
            <pc:docMk/>
            <pc:sldMk cId="2503287107" sldId="273"/>
            <ac:inkMk id="137" creationId="{BF3AD4FC-4E3B-6B1D-F242-9F3A62FADF4F}"/>
          </ac:inkMkLst>
        </pc:inkChg>
        <pc:inkChg chg="add mod">
          <ac:chgData name="PIPAN MICHELE" userId="da00a2aa-4c64-4bcb-a497-1055e4cd2351" providerId="ADAL" clId="{FD9D77DE-C24D-C647-8EA7-476C4A07FD27}" dt="2024-10-24T10:30:22.932" v="939"/>
          <ac:inkMkLst>
            <pc:docMk/>
            <pc:sldMk cId="2503287107" sldId="273"/>
            <ac:inkMk id="138" creationId="{E54689FC-0819-8F05-E3D4-42C7340F9515}"/>
          </ac:inkMkLst>
        </pc:inkChg>
        <pc:inkChg chg="add mod">
          <ac:chgData name="PIPAN MICHELE" userId="da00a2aa-4c64-4bcb-a497-1055e4cd2351" providerId="ADAL" clId="{FD9D77DE-C24D-C647-8EA7-476C4A07FD27}" dt="2024-10-24T10:30:22.932" v="939"/>
          <ac:inkMkLst>
            <pc:docMk/>
            <pc:sldMk cId="2503287107" sldId="273"/>
            <ac:inkMk id="139" creationId="{ABD22A39-4BAF-9C7D-4254-64A17E069697}"/>
          </ac:inkMkLst>
        </pc:inkChg>
        <pc:inkChg chg="add mod">
          <ac:chgData name="PIPAN MICHELE" userId="da00a2aa-4c64-4bcb-a497-1055e4cd2351" providerId="ADAL" clId="{FD9D77DE-C24D-C647-8EA7-476C4A07FD27}" dt="2024-10-24T10:30:22.932" v="939"/>
          <ac:inkMkLst>
            <pc:docMk/>
            <pc:sldMk cId="2503287107" sldId="273"/>
            <ac:inkMk id="140" creationId="{DAC9FDA9-2DDF-6356-4F33-5377FE5C6B25}"/>
          </ac:inkMkLst>
        </pc:inkChg>
        <pc:inkChg chg="add mod">
          <ac:chgData name="PIPAN MICHELE" userId="da00a2aa-4c64-4bcb-a497-1055e4cd2351" providerId="ADAL" clId="{FD9D77DE-C24D-C647-8EA7-476C4A07FD27}" dt="2024-10-24T10:30:22.932" v="939"/>
          <ac:inkMkLst>
            <pc:docMk/>
            <pc:sldMk cId="2503287107" sldId="273"/>
            <ac:inkMk id="143" creationId="{DEF9FFFA-1BE9-6FC3-FA5C-91391D733CEC}"/>
          </ac:inkMkLst>
        </pc:inkChg>
        <pc:inkChg chg="add mod">
          <ac:chgData name="PIPAN MICHELE" userId="da00a2aa-4c64-4bcb-a497-1055e4cd2351" providerId="ADAL" clId="{FD9D77DE-C24D-C647-8EA7-476C4A07FD27}" dt="2024-10-24T10:30:22.932" v="939"/>
          <ac:inkMkLst>
            <pc:docMk/>
            <pc:sldMk cId="2503287107" sldId="273"/>
            <ac:inkMk id="144" creationId="{F7FCAB30-52F2-DC6F-60C3-BFD4CD477687}"/>
          </ac:inkMkLst>
        </pc:inkChg>
        <pc:inkChg chg="add mod">
          <ac:chgData name="PIPAN MICHELE" userId="da00a2aa-4c64-4bcb-a497-1055e4cd2351" providerId="ADAL" clId="{FD9D77DE-C24D-C647-8EA7-476C4A07FD27}" dt="2024-10-24T10:30:22.932" v="939"/>
          <ac:inkMkLst>
            <pc:docMk/>
            <pc:sldMk cId="2503287107" sldId="273"/>
            <ac:inkMk id="145" creationId="{76DF3A9F-6E9B-9286-09C5-6D949FA6D524}"/>
          </ac:inkMkLst>
        </pc:inkChg>
        <pc:inkChg chg="add mod">
          <ac:chgData name="PIPAN MICHELE" userId="da00a2aa-4c64-4bcb-a497-1055e4cd2351" providerId="ADAL" clId="{FD9D77DE-C24D-C647-8EA7-476C4A07FD27}" dt="2024-10-24T10:30:22.932" v="939"/>
          <ac:inkMkLst>
            <pc:docMk/>
            <pc:sldMk cId="2503287107" sldId="273"/>
            <ac:inkMk id="146" creationId="{ABAF94F9-731E-A542-5C8E-C5118E972D5C}"/>
          </ac:inkMkLst>
        </pc:inkChg>
        <pc:inkChg chg="add mod">
          <ac:chgData name="PIPAN MICHELE" userId="da00a2aa-4c64-4bcb-a497-1055e4cd2351" providerId="ADAL" clId="{FD9D77DE-C24D-C647-8EA7-476C4A07FD27}" dt="2024-10-24T10:30:22.932" v="939"/>
          <ac:inkMkLst>
            <pc:docMk/>
            <pc:sldMk cId="2503287107" sldId="273"/>
            <ac:inkMk id="147" creationId="{67276F21-49FA-EFD6-B9E4-53D5C7E16BCC}"/>
          </ac:inkMkLst>
        </pc:inkChg>
        <pc:inkChg chg="add mod">
          <ac:chgData name="PIPAN MICHELE" userId="da00a2aa-4c64-4bcb-a497-1055e4cd2351" providerId="ADAL" clId="{FD9D77DE-C24D-C647-8EA7-476C4A07FD27}" dt="2024-10-24T10:30:22.932" v="939"/>
          <ac:inkMkLst>
            <pc:docMk/>
            <pc:sldMk cId="2503287107" sldId="273"/>
            <ac:inkMk id="148" creationId="{4CF2A442-A1DA-BB02-EE6A-9E78811411B1}"/>
          </ac:inkMkLst>
        </pc:inkChg>
        <pc:inkChg chg="add mod">
          <ac:chgData name="PIPAN MICHELE" userId="da00a2aa-4c64-4bcb-a497-1055e4cd2351" providerId="ADAL" clId="{FD9D77DE-C24D-C647-8EA7-476C4A07FD27}" dt="2024-10-24T10:30:22.932" v="939"/>
          <ac:inkMkLst>
            <pc:docMk/>
            <pc:sldMk cId="2503287107" sldId="273"/>
            <ac:inkMk id="149" creationId="{ECF61D5F-DC65-4743-4DCD-65ABBDB2DCC1}"/>
          </ac:inkMkLst>
        </pc:inkChg>
        <pc:inkChg chg="add mod">
          <ac:chgData name="PIPAN MICHELE" userId="da00a2aa-4c64-4bcb-a497-1055e4cd2351" providerId="ADAL" clId="{FD9D77DE-C24D-C647-8EA7-476C4A07FD27}" dt="2024-10-24T10:30:22.932" v="939"/>
          <ac:inkMkLst>
            <pc:docMk/>
            <pc:sldMk cId="2503287107" sldId="273"/>
            <ac:inkMk id="150" creationId="{E11B5254-EC50-A453-50E6-A286521A86FC}"/>
          </ac:inkMkLst>
        </pc:inkChg>
        <pc:inkChg chg="add mod">
          <ac:chgData name="PIPAN MICHELE" userId="da00a2aa-4c64-4bcb-a497-1055e4cd2351" providerId="ADAL" clId="{FD9D77DE-C24D-C647-8EA7-476C4A07FD27}" dt="2024-10-24T10:30:22.932" v="939"/>
          <ac:inkMkLst>
            <pc:docMk/>
            <pc:sldMk cId="2503287107" sldId="273"/>
            <ac:inkMk id="151" creationId="{9C6FA258-347B-24F7-C36A-1AB2AC677941}"/>
          </ac:inkMkLst>
        </pc:inkChg>
        <pc:inkChg chg="add mod">
          <ac:chgData name="PIPAN MICHELE" userId="da00a2aa-4c64-4bcb-a497-1055e4cd2351" providerId="ADAL" clId="{FD9D77DE-C24D-C647-8EA7-476C4A07FD27}" dt="2024-10-24T10:30:22.932" v="939"/>
          <ac:inkMkLst>
            <pc:docMk/>
            <pc:sldMk cId="2503287107" sldId="273"/>
            <ac:inkMk id="152" creationId="{047FCD51-FB02-214A-8899-31BDC66BAC13}"/>
          </ac:inkMkLst>
        </pc:inkChg>
        <pc:inkChg chg="add mod">
          <ac:chgData name="PIPAN MICHELE" userId="da00a2aa-4c64-4bcb-a497-1055e4cd2351" providerId="ADAL" clId="{FD9D77DE-C24D-C647-8EA7-476C4A07FD27}" dt="2024-10-24T10:30:22.932" v="939"/>
          <ac:inkMkLst>
            <pc:docMk/>
            <pc:sldMk cId="2503287107" sldId="273"/>
            <ac:inkMk id="153" creationId="{9925F5DE-8447-F9F4-45DE-FDD6B69F9298}"/>
          </ac:inkMkLst>
        </pc:inkChg>
      </pc:sldChg>
      <pc:sldChg chg="addSp delSp modSp add mod">
        <pc:chgData name="PIPAN MICHELE" userId="da00a2aa-4c64-4bcb-a497-1055e4cd2351" providerId="ADAL" clId="{FD9D77DE-C24D-C647-8EA7-476C4A07FD27}" dt="2024-10-24T10:32:47.281" v="1004"/>
        <pc:sldMkLst>
          <pc:docMk/>
          <pc:sldMk cId="1630340176" sldId="274"/>
        </pc:sldMkLst>
        <pc:grpChg chg="del mod">
          <ac:chgData name="PIPAN MICHELE" userId="da00a2aa-4c64-4bcb-a497-1055e4cd2351" providerId="ADAL" clId="{FD9D77DE-C24D-C647-8EA7-476C4A07FD27}" dt="2024-10-24T10:31:58.047" v="954"/>
          <ac:grpSpMkLst>
            <pc:docMk/>
            <pc:sldMk cId="1630340176" sldId="274"/>
            <ac:grpSpMk id="15" creationId="{4FE0AF4E-7254-7D96-5A01-3A9AC52C6D1C}"/>
          </ac:grpSpMkLst>
        </pc:grpChg>
        <pc:grpChg chg="del mod">
          <ac:chgData name="PIPAN MICHELE" userId="da00a2aa-4c64-4bcb-a497-1055e4cd2351" providerId="ADAL" clId="{FD9D77DE-C24D-C647-8EA7-476C4A07FD27}" dt="2024-10-24T10:32:07.685" v="970"/>
          <ac:grpSpMkLst>
            <pc:docMk/>
            <pc:sldMk cId="1630340176" sldId="274"/>
            <ac:grpSpMk id="16" creationId="{E24E9891-319D-C8BA-BC02-AFB9A845FDAE}"/>
          </ac:grpSpMkLst>
        </pc:grpChg>
        <pc:grpChg chg="del mod">
          <ac:chgData name="PIPAN MICHELE" userId="da00a2aa-4c64-4bcb-a497-1055e4cd2351" providerId="ADAL" clId="{FD9D77DE-C24D-C647-8EA7-476C4A07FD27}" dt="2024-10-24T10:32:07.685" v="970"/>
          <ac:grpSpMkLst>
            <pc:docMk/>
            <pc:sldMk cId="1630340176" sldId="274"/>
            <ac:grpSpMk id="32" creationId="{34FFF7B6-B2BA-1101-0C92-0348E6B8AF6E}"/>
          </ac:grpSpMkLst>
        </pc:grpChg>
        <pc:grpChg chg="del mod">
          <ac:chgData name="PIPAN MICHELE" userId="da00a2aa-4c64-4bcb-a497-1055e4cd2351" providerId="ADAL" clId="{FD9D77DE-C24D-C647-8EA7-476C4A07FD27}" dt="2024-10-24T10:32:07.685" v="970"/>
          <ac:grpSpMkLst>
            <pc:docMk/>
            <pc:sldMk cId="1630340176" sldId="274"/>
            <ac:grpSpMk id="33" creationId="{286BC22D-14F5-5960-7A10-5C8BEF89CECE}"/>
          </ac:grpSpMkLst>
        </pc:grpChg>
        <pc:grpChg chg="del mod">
          <ac:chgData name="PIPAN MICHELE" userId="da00a2aa-4c64-4bcb-a497-1055e4cd2351" providerId="ADAL" clId="{FD9D77DE-C24D-C647-8EA7-476C4A07FD27}" dt="2024-10-24T10:32:07.685" v="970"/>
          <ac:grpSpMkLst>
            <pc:docMk/>
            <pc:sldMk cId="1630340176" sldId="274"/>
            <ac:grpSpMk id="34" creationId="{EFBB9EB3-F8D1-59B0-EF8F-DB246A5CA4DF}"/>
          </ac:grpSpMkLst>
        </pc:grpChg>
        <pc:grpChg chg="mod">
          <ac:chgData name="PIPAN MICHELE" userId="da00a2aa-4c64-4bcb-a497-1055e4cd2351" providerId="ADAL" clId="{FD9D77DE-C24D-C647-8EA7-476C4A07FD27}" dt="2024-10-24T10:32:07.685" v="970"/>
          <ac:grpSpMkLst>
            <pc:docMk/>
            <pc:sldMk cId="1630340176" sldId="274"/>
            <ac:grpSpMk id="35" creationId="{CD0E7EF9-1F00-26B2-B8D9-517C10A6521B}"/>
          </ac:grpSpMkLst>
        </pc:grpChg>
        <pc:grpChg chg="del mod">
          <ac:chgData name="PIPAN MICHELE" userId="da00a2aa-4c64-4bcb-a497-1055e4cd2351" providerId="ADAL" clId="{FD9D77DE-C24D-C647-8EA7-476C4A07FD27}" dt="2024-10-24T10:32:23.050" v="984"/>
          <ac:grpSpMkLst>
            <pc:docMk/>
            <pc:sldMk cId="1630340176" sldId="274"/>
            <ac:grpSpMk id="49" creationId="{6D11A58B-BF47-802D-4A8E-39307716E390}"/>
          </ac:grpSpMkLst>
        </pc:grpChg>
        <pc:grpChg chg="mod">
          <ac:chgData name="PIPAN MICHELE" userId="da00a2aa-4c64-4bcb-a497-1055e4cd2351" providerId="ADAL" clId="{FD9D77DE-C24D-C647-8EA7-476C4A07FD27}" dt="2024-10-24T10:32:23.050" v="984"/>
          <ac:grpSpMkLst>
            <pc:docMk/>
            <pc:sldMk cId="1630340176" sldId="274"/>
            <ac:grpSpMk id="50" creationId="{9E011C61-57D7-E673-48C5-F0A660DF63F1}"/>
          </ac:grpSpMkLst>
        </pc:grpChg>
        <pc:grpChg chg="del mod">
          <ac:chgData name="PIPAN MICHELE" userId="da00a2aa-4c64-4bcb-a497-1055e4cd2351" providerId="ADAL" clId="{FD9D77DE-C24D-C647-8EA7-476C4A07FD27}" dt="2024-10-24T10:32:28.982" v="988"/>
          <ac:grpSpMkLst>
            <pc:docMk/>
            <pc:sldMk cId="1630340176" sldId="274"/>
            <ac:grpSpMk id="54" creationId="{FEB53096-964D-6E01-36B0-AE9B03073131}"/>
          </ac:grpSpMkLst>
        </pc:grpChg>
        <pc:grpChg chg="del mod">
          <ac:chgData name="PIPAN MICHELE" userId="da00a2aa-4c64-4bcb-a497-1055e4cd2351" providerId="ADAL" clId="{FD9D77DE-C24D-C647-8EA7-476C4A07FD27}" dt="2024-10-24T10:32:30.415" v="990"/>
          <ac:grpSpMkLst>
            <pc:docMk/>
            <pc:sldMk cId="1630340176" sldId="274"/>
            <ac:grpSpMk id="55" creationId="{964F08BD-69E9-B040-F7A5-EAAB7BB9A773}"/>
          </ac:grpSpMkLst>
        </pc:grpChg>
        <pc:grpChg chg="del mod">
          <ac:chgData name="PIPAN MICHELE" userId="da00a2aa-4c64-4bcb-a497-1055e4cd2351" providerId="ADAL" clId="{FD9D77DE-C24D-C647-8EA7-476C4A07FD27}" dt="2024-10-24T10:32:30.415" v="990"/>
          <ac:grpSpMkLst>
            <pc:docMk/>
            <pc:sldMk cId="1630340176" sldId="274"/>
            <ac:grpSpMk id="57" creationId="{CB7C4535-8E65-9832-140B-ACE26E2A26E3}"/>
          </ac:grpSpMkLst>
        </pc:grpChg>
        <pc:grpChg chg="mod">
          <ac:chgData name="PIPAN MICHELE" userId="da00a2aa-4c64-4bcb-a497-1055e4cd2351" providerId="ADAL" clId="{FD9D77DE-C24D-C647-8EA7-476C4A07FD27}" dt="2024-10-24T10:32:30.415" v="990"/>
          <ac:grpSpMkLst>
            <pc:docMk/>
            <pc:sldMk cId="1630340176" sldId="274"/>
            <ac:grpSpMk id="58" creationId="{B5A436CF-C1F2-7866-8247-7B73C142CEFB}"/>
          </ac:grpSpMkLst>
        </pc:grpChg>
        <pc:grpChg chg="del mod">
          <ac:chgData name="PIPAN MICHELE" userId="da00a2aa-4c64-4bcb-a497-1055e4cd2351" providerId="ADAL" clId="{FD9D77DE-C24D-C647-8EA7-476C4A07FD27}" dt="2024-10-24T10:32:40.245" v="993"/>
          <ac:grpSpMkLst>
            <pc:docMk/>
            <pc:sldMk cId="1630340176" sldId="274"/>
            <ac:grpSpMk id="61" creationId="{233F47FA-FFA2-75A2-758F-951192BA47AD}"/>
          </ac:grpSpMkLst>
        </pc:grpChg>
        <pc:grpChg chg="del mod">
          <ac:chgData name="PIPAN MICHELE" userId="da00a2aa-4c64-4bcb-a497-1055e4cd2351" providerId="ADAL" clId="{FD9D77DE-C24D-C647-8EA7-476C4A07FD27}" dt="2024-10-24T10:32:41.791" v="995"/>
          <ac:grpSpMkLst>
            <pc:docMk/>
            <pc:sldMk cId="1630340176" sldId="274"/>
            <ac:grpSpMk id="62" creationId="{05008CAE-4206-E01E-32E4-E1F230320E3F}"/>
          </ac:grpSpMkLst>
        </pc:grpChg>
        <pc:grpChg chg="del mod">
          <ac:chgData name="PIPAN MICHELE" userId="da00a2aa-4c64-4bcb-a497-1055e4cd2351" providerId="ADAL" clId="{FD9D77DE-C24D-C647-8EA7-476C4A07FD27}" dt="2024-10-24T10:32:41.791" v="995"/>
          <ac:grpSpMkLst>
            <pc:docMk/>
            <pc:sldMk cId="1630340176" sldId="274"/>
            <ac:grpSpMk id="64" creationId="{E133CC15-3118-BAAA-4B93-67C2AD1537CB}"/>
          </ac:grpSpMkLst>
        </pc:grpChg>
        <pc:grpChg chg="del mod">
          <ac:chgData name="PIPAN MICHELE" userId="da00a2aa-4c64-4bcb-a497-1055e4cd2351" providerId="ADAL" clId="{FD9D77DE-C24D-C647-8EA7-476C4A07FD27}" dt="2024-10-24T10:32:47.281" v="1004"/>
          <ac:grpSpMkLst>
            <pc:docMk/>
            <pc:sldMk cId="1630340176" sldId="274"/>
            <ac:grpSpMk id="65" creationId="{CA2CF170-5E31-3E32-7FC9-E5BF0F245905}"/>
          </ac:grpSpMkLst>
        </pc:grpChg>
        <pc:grpChg chg="del mod">
          <ac:chgData name="PIPAN MICHELE" userId="da00a2aa-4c64-4bcb-a497-1055e4cd2351" providerId="ADAL" clId="{FD9D77DE-C24D-C647-8EA7-476C4A07FD27}" dt="2024-10-24T10:32:47.281" v="1004"/>
          <ac:grpSpMkLst>
            <pc:docMk/>
            <pc:sldMk cId="1630340176" sldId="274"/>
            <ac:grpSpMk id="74" creationId="{D2786931-441D-D74A-E368-A42A1C6FF75E}"/>
          </ac:grpSpMkLst>
        </pc:grpChg>
        <pc:grpChg chg="mod">
          <ac:chgData name="PIPAN MICHELE" userId="da00a2aa-4c64-4bcb-a497-1055e4cd2351" providerId="ADAL" clId="{FD9D77DE-C24D-C647-8EA7-476C4A07FD27}" dt="2024-10-24T10:32:47.281" v="1004"/>
          <ac:grpSpMkLst>
            <pc:docMk/>
            <pc:sldMk cId="1630340176" sldId="274"/>
            <ac:grpSpMk id="75" creationId="{D3E6CDEA-3134-649D-37C0-9F55135161EE}"/>
          </ac:grpSpMkLst>
        </pc:grpChg>
        <pc:picChg chg="add mod">
          <ac:chgData name="PIPAN MICHELE" userId="da00a2aa-4c64-4bcb-a497-1055e4cd2351" providerId="ADAL" clId="{FD9D77DE-C24D-C647-8EA7-476C4A07FD27}" dt="2024-10-24T10:31:35.721" v="941" actId="14100"/>
          <ac:picMkLst>
            <pc:docMk/>
            <pc:sldMk cId="1630340176" sldId="274"/>
            <ac:picMk id="2" creationId="{61F7C547-26A2-2864-CDC1-4FF9FAAA1E4D}"/>
          </ac:picMkLst>
        </pc:picChg>
        <pc:inkChg chg="add mod">
          <ac:chgData name="PIPAN MICHELE" userId="da00a2aa-4c64-4bcb-a497-1055e4cd2351" providerId="ADAL" clId="{FD9D77DE-C24D-C647-8EA7-476C4A07FD27}" dt="2024-10-24T10:32:07.685" v="970"/>
          <ac:inkMkLst>
            <pc:docMk/>
            <pc:sldMk cId="1630340176" sldId="274"/>
            <ac:inkMk id="3" creationId="{0DC04197-6CB4-F6E0-9E2E-2659A6D73048}"/>
          </ac:inkMkLst>
        </pc:inkChg>
        <pc:inkChg chg="add mod">
          <ac:chgData name="PIPAN MICHELE" userId="da00a2aa-4c64-4bcb-a497-1055e4cd2351" providerId="ADAL" clId="{FD9D77DE-C24D-C647-8EA7-476C4A07FD27}" dt="2024-10-24T10:32:07.685" v="970"/>
          <ac:inkMkLst>
            <pc:docMk/>
            <pc:sldMk cId="1630340176" sldId="274"/>
            <ac:inkMk id="4" creationId="{92CBC68A-FD93-1940-FC33-6A6882820D3E}"/>
          </ac:inkMkLst>
        </pc:inkChg>
        <pc:inkChg chg="add mod">
          <ac:chgData name="PIPAN MICHELE" userId="da00a2aa-4c64-4bcb-a497-1055e4cd2351" providerId="ADAL" clId="{FD9D77DE-C24D-C647-8EA7-476C4A07FD27}" dt="2024-10-24T10:32:07.685" v="970"/>
          <ac:inkMkLst>
            <pc:docMk/>
            <pc:sldMk cId="1630340176" sldId="274"/>
            <ac:inkMk id="5" creationId="{553B9AAB-23DA-6105-A4E1-B22237E396D6}"/>
          </ac:inkMkLst>
        </pc:inkChg>
        <pc:inkChg chg="add mod">
          <ac:chgData name="PIPAN MICHELE" userId="da00a2aa-4c64-4bcb-a497-1055e4cd2351" providerId="ADAL" clId="{FD9D77DE-C24D-C647-8EA7-476C4A07FD27}" dt="2024-10-24T10:32:07.685" v="970"/>
          <ac:inkMkLst>
            <pc:docMk/>
            <pc:sldMk cId="1630340176" sldId="274"/>
            <ac:inkMk id="6" creationId="{D40AC625-D85C-82A7-2643-06A7BCDDF6E8}"/>
          </ac:inkMkLst>
        </pc:inkChg>
        <pc:inkChg chg="add mod">
          <ac:chgData name="PIPAN MICHELE" userId="da00a2aa-4c64-4bcb-a497-1055e4cd2351" providerId="ADAL" clId="{FD9D77DE-C24D-C647-8EA7-476C4A07FD27}" dt="2024-10-24T10:32:07.685" v="970"/>
          <ac:inkMkLst>
            <pc:docMk/>
            <pc:sldMk cId="1630340176" sldId="274"/>
            <ac:inkMk id="7" creationId="{7BAF3B13-D777-F5D1-6220-083B2D395D17}"/>
          </ac:inkMkLst>
        </pc:inkChg>
        <pc:inkChg chg="add mod">
          <ac:chgData name="PIPAN MICHELE" userId="da00a2aa-4c64-4bcb-a497-1055e4cd2351" providerId="ADAL" clId="{FD9D77DE-C24D-C647-8EA7-476C4A07FD27}" dt="2024-10-24T10:32:07.685" v="970"/>
          <ac:inkMkLst>
            <pc:docMk/>
            <pc:sldMk cId="1630340176" sldId="274"/>
            <ac:inkMk id="8" creationId="{8167D3CC-C3F2-596B-EAAA-0E99D1F686E9}"/>
          </ac:inkMkLst>
        </pc:inkChg>
        <pc:inkChg chg="add mod">
          <ac:chgData name="PIPAN MICHELE" userId="da00a2aa-4c64-4bcb-a497-1055e4cd2351" providerId="ADAL" clId="{FD9D77DE-C24D-C647-8EA7-476C4A07FD27}" dt="2024-10-24T10:32:07.685" v="970"/>
          <ac:inkMkLst>
            <pc:docMk/>
            <pc:sldMk cId="1630340176" sldId="274"/>
            <ac:inkMk id="9" creationId="{348579A5-D736-BB27-2EA7-7D94A8293750}"/>
          </ac:inkMkLst>
        </pc:inkChg>
        <pc:inkChg chg="add mod">
          <ac:chgData name="PIPAN MICHELE" userId="da00a2aa-4c64-4bcb-a497-1055e4cd2351" providerId="ADAL" clId="{FD9D77DE-C24D-C647-8EA7-476C4A07FD27}" dt="2024-10-24T10:32:07.685" v="970"/>
          <ac:inkMkLst>
            <pc:docMk/>
            <pc:sldMk cId="1630340176" sldId="274"/>
            <ac:inkMk id="10" creationId="{E52C36A9-6A9D-A08D-B04F-3A8117E910D3}"/>
          </ac:inkMkLst>
        </pc:inkChg>
        <pc:inkChg chg="add mod">
          <ac:chgData name="PIPAN MICHELE" userId="da00a2aa-4c64-4bcb-a497-1055e4cd2351" providerId="ADAL" clId="{FD9D77DE-C24D-C647-8EA7-476C4A07FD27}" dt="2024-10-24T10:32:07.685" v="970"/>
          <ac:inkMkLst>
            <pc:docMk/>
            <pc:sldMk cId="1630340176" sldId="274"/>
            <ac:inkMk id="11" creationId="{65EAA1CD-E553-9F99-5DF3-9733267567F7}"/>
          </ac:inkMkLst>
        </pc:inkChg>
        <pc:inkChg chg="add mod">
          <ac:chgData name="PIPAN MICHELE" userId="da00a2aa-4c64-4bcb-a497-1055e4cd2351" providerId="ADAL" clId="{FD9D77DE-C24D-C647-8EA7-476C4A07FD27}" dt="2024-10-24T10:32:07.685" v="970"/>
          <ac:inkMkLst>
            <pc:docMk/>
            <pc:sldMk cId="1630340176" sldId="274"/>
            <ac:inkMk id="12" creationId="{09469294-9277-B8BC-8059-96055684980D}"/>
          </ac:inkMkLst>
        </pc:inkChg>
        <pc:inkChg chg="add mod">
          <ac:chgData name="PIPAN MICHELE" userId="da00a2aa-4c64-4bcb-a497-1055e4cd2351" providerId="ADAL" clId="{FD9D77DE-C24D-C647-8EA7-476C4A07FD27}" dt="2024-10-24T10:32:07.685" v="970"/>
          <ac:inkMkLst>
            <pc:docMk/>
            <pc:sldMk cId="1630340176" sldId="274"/>
            <ac:inkMk id="13" creationId="{552DC8FC-3FC3-249F-BA0A-FC4FFE273B87}"/>
          </ac:inkMkLst>
        </pc:inkChg>
        <pc:inkChg chg="add mod">
          <ac:chgData name="PIPAN MICHELE" userId="da00a2aa-4c64-4bcb-a497-1055e4cd2351" providerId="ADAL" clId="{FD9D77DE-C24D-C647-8EA7-476C4A07FD27}" dt="2024-10-24T10:32:07.685" v="970"/>
          <ac:inkMkLst>
            <pc:docMk/>
            <pc:sldMk cId="1630340176" sldId="274"/>
            <ac:inkMk id="14" creationId="{FDBA4D8C-F046-4BDD-51A3-7CCE5D3BCCD2}"/>
          </ac:inkMkLst>
        </pc:inkChg>
        <pc:inkChg chg="add mod">
          <ac:chgData name="PIPAN MICHELE" userId="da00a2aa-4c64-4bcb-a497-1055e4cd2351" providerId="ADAL" clId="{FD9D77DE-C24D-C647-8EA7-476C4A07FD27}" dt="2024-10-24T10:32:07.685" v="970"/>
          <ac:inkMkLst>
            <pc:docMk/>
            <pc:sldMk cId="1630340176" sldId="274"/>
            <ac:inkMk id="17" creationId="{0E0D4C4E-134A-29E4-2A9F-1CD422603D23}"/>
          </ac:inkMkLst>
        </pc:inkChg>
        <pc:inkChg chg="add mod">
          <ac:chgData name="PIPAN MICHELE" userId="da00a2aa-4c64-4bcb-a497-1055e4cd2351" providerId="ADAL" clId="{FD9D77DE-C24D-C647-8EA7-476C4A07FD27}" dt="2024-10-24T10:32:07.685" v="970"/>
          <ac:inkMkLst>
            <pc:docMk/>
            <pc:sldMk cId="1630340176" sldId="274"/>
            <ac:inkMk id="18" creationId="{8F04A2DF-EB12-8ABF-BA5D-46B0CE7ABCB1}"/>
          </ac:inkMkLst>
        </pc:inkChg>
        <pc:inkChg chg="add mod">
          <ac:chgData name="PIPAN MICHELE" userId="da00a2aa-4c64-4bcb-a497-1055e4cd2351" providerId="ADAL" clId="{FD9D77DE-C24D-C647-8EA7-476C4A07FD27}" dt="2024-10-24T10:32:07.685" v="970"/>
          <ac:inkMkLst>
            <pc:docMk/>
            <pc:sldMk cId="1630340176" sldId="274"/>
            <ac:inkMk id="19" creationId="{AF1DA211-A032-6026-2D62-D3F854BD7632}"/>
          </ac:inkMkLst>
        </pc:inkChg>
        <pc:inkChg chg="add mod">
          <ac:chgData name="PIPAN MICHELE" userId="da00a2aa-4c64-4bcb-a497-1055e4cd2351" providerId="ADAL" clId="{FD9D77DE-C24D-C647-8EA7-476C4A07FD27}" dt="2024-10-24T10:32:07.685" v="970"/>
          <ac:inkMkLst>
            <pc:docMk/>
            <pc:sldMk cId="1630340176" sldId="274"/>
            <ac:inkMk id="20" creationId="{E086F85B-1136-3396-409F-06E7A3A915EC}"/>
          </ac:inkMkLst>
        </pc:inkChg>
        <pc:inkChg chg="add mod">
          <ac:chgData name="PIPAN MICHELE" userId="da00a2aa-4c64-4bcb-a497-1055e4cd2351" providerId="ADAL" clId="{FD9D77DE-C24D-C647-8EA7-476C4A07FD27}" dt="2024-10-24T10:32:07.685" v="970"/>
          <ac:inkMkLst>
            <pc:docMk/>
            <pc:sldMk cId="1630340176" sldId="274"/>
            <ac:inkMk id="21" creationId="{E4BD3C0B-52CE-F17A-A194-59FE746FE867}"/>
          </ac:inkMkLst>
        </pc:inkChg>
        <pc:inkChg chg="add mod">
          <ac:chgData name="PIPAN MICHELE" userId="da00a2aa-4c64-4bcb-a497-1055e4cd2351" providerId="ADAL" clId="{FD9D77DE-C24D-C647-8EA7-476C4A07FD27}" dt="2024-10-24T10:32:07.685" v="970"/>
          <ac:inkMkLst>
            <pc:docMk/>
            <pc:sldMk cId="1630340176" sldId="274"/>
            <ac:inkMk id="22" creationId="{B7ED8544-4C3F-A58A-BCBD-F77F05972E0A}"/>
          </ac:inkMkLst>
        </pc:inkChg>
        <pc:inkChg chg="add mod">
          <ac:chgData name="PIPAN MICHELE" userId="da00a2aa-4c64-4bcb-a497-1055e4cd2351" providerId="ADAL" clId="{FD9D77DE-C24D-C647-8EA7-476C4A07FD27}" dt="2024-10-24T10:32:07.685" v="970"/>
          <ac:inkMkLst>
            <pc:docMk/>
            <pc:sldMk cId="1630340176" sldId="274"/>
            <ac:inkMk id="23" creationId="{52D2D0D1-F10D-AFEA-4AE1-A77D09DF8677}"/>
          </ac:inkMkLst>
        </pc:inkChg>
        <pc:inkChg chg="add mod">
          <ac:chgData name="PIPAN MICHELE" userId="da00a2aa-4c64-4bcb-a497-1055e4cd2351" providerId="ADAL" clId="{FD9D77DE-C24D-C647-8EA7-476C4A07FD27}" dt="2024-10-24T10:32:07.685" v="970"/>
          <ac:inkMkLst>
            <pc:docMk/>
            <pc:sldMk cId="1630340176" sldId="274"/>
            <ac:inkMk id="24" creationId="{1C91F3B1-C40E-39F6-5161-CA8462F31B82}"/>
          </ac:inkMkLst>
        </pc:inkChg>
        <pc:inkChg chg="add mod">
          <ac:chgData name="PIPAN MICHELE" userId="da00a2aa-4c64-4bcb-a497-1055e4cd2351" providerId="ADAL" clId="{FD9D77DE-C24D-C647-8EA7-476C4A07FD27}" dt="2024-10-24T10:32:07.685" v="970"/>
          <ac:inkMkLst>
            <pc:docMk/>
            <pc:sldMk cId="1630340176" sldId="274"/>
            <ac:inkMk id="25" creationId="{4F30D93A-A5B8-5CC7-BF4B-AD5E1306971E}"/>
          </ac:inkMkLst>
        </pc:inkChg>
        <pc:inkChg chg="add mod">
          <ac:chgData name="PIPAN MICHELE" userId="da00a2aa-4c64-4bcb-a497-1055e4cd2351" providerId="ADAL" clId="{FD9D77DE-C24D-C647-8EA7-476C4A07FD27}" dt="2024-10-24T10:32:07.685" v="970"/>
          <ac:inkMkLst>
            <pc:docMk/>
            <pc:sldMk cId="1630340176" sldId="274"/>
            <ac:inkMk id="26" creationId="{53FFA219-A917-D576-4906-84907F1F1EB2}"/>
          </ac:inkMkLst>
        </pc:inkChg>
        <pc:inkChg chg="add mod">
          <ac:chgData name="PIPAN MICHELE" userId="da00a2aa-4c64-4bcb-a497-1055e4cd2351" providerId="ADAL" clId="{FD9D77DE-C24D-C647-8EA7-476C4A07FD27}" dt="2024-10-24T10:32:07.685" v="970"/>
          <ac:inkMkLst>
            <pc:docMk/>
            <pc:sldMk cId="1630340176" sldId="274"/>
            <ac:inkMk id="27" creationId="{8BEC2FCA-CD24-ACFC-3656-04EE513A04CF}"/>
          </ac:inkMkLst>
        </pc:inkChg>
        <pc:inkChg chg="add mod">
          <ac:chgData name="PIPAN MICHELE" userId="da00a2aa-4c64-4bcb-a497-1055e4cd2351" providerId="ADAL" clId="{FD9D77DE-C24D-C647-8EA7-476C4A07FD27}" dt="2024-10-24T10:32:07.685" v="970"/>
          <ac:inkMkLst>
            <pc:docMk/>
            <pc:sldMk cId="1630340176" sldId="274"/>
            <ac:inkMk id="28" creationId="{55F2EBA0-CF28-77BF-2AB5-F92759B55130}"/>
          </ac:inkMkLst>
        </pc:inkChg>
        <pc:inkChg chg="add mod">
          <ac:chgData name="PIPAN MICHELE" userId="da00a2aa-4c64-4bcb-a497-1055e4cd2351" providerId="ADAL" clId="{FD9D77DE-C24D-C647-8EA7-476C4A07FD27}" dt="2024-10-24T10:32:07.685" v="970"/>
          <ac:inkMkLst>
            <pc:docMk/>
            <pc:sldMk cId="1630340176" sldId="274"/>
            <ac:inkMk id="29" creationId="{93D215AF-57F9-EA17-153D-7CDF1CBCC465}"/>
          </ac:inkMkLst>
        </pc:inkChg>
        <pc:inkChg chg="add mod">
          <ac:chgData name="PIPAN MICHELE" userId="da00a2aa-4c64-4bcb-a497-1055e4cd2351" providerId="ADAL" clId="{FD9D77DE-C24D-C647-8EA7-476C4A07FD27}" dt="2024-10-24T10:32:07.685" v="970"/>
          <ac:inkMkLst>
            <pc:docMk/>
            <pc:sldMk cId="1630340176" sldId="274"/>
            <ac:inkMk id="30" creationId="{2BFDB4A8-A5FA-93E3-F02E-B683340198E2}"/>
          </ac:inkMkLst>
        </pc:inkChg>
        <pc:inkChg chg="add mod">
          <ac:chgData name="PIPAN MICHELE" userId="da00a2aa-4c64-4bcb-a497-1055e4cd2351" providerId="ADAL" clId="{FD9D77DE-C24D-C647-8EA7-476C4A07FD27}" dt="2024-10-24T10:32:07.685" v="970"/>
          <ac:inkMkLst>
            <pc:docMk/>
            <pc:sldMk cId="1630340176" sldId="274"/>
            <ac:inkMk id="31" creationId="{C96C053C-426D-46F4-1BE8-0884E6C58939}"/>
          </ac:inkMkLst>
        </pc:inkChg>
        <pc:inkChg chg="add mod">
          <ac:chgData name="PIPAN MICHELE" userId="da00a2aa-4c64-4bcb-a497-1055e4cd2351" providerId="ADAL" clId="{FD9D77DE-C24D-C647-8EA7-476C4A07FD27}" dt="2024-10-24T10:32:23.050" v="984"/>
          <ac:inkMkLst>
            <pc:docMk/>
            <pc:sldMk cId="1630340176" sldId="274"/>
            <ac:inkMk id="36" creationId="{4F1484A4-9140-07FD-55B9-CDF393B17E93}"/>
          </ac:inkMkLst>
        </pc:inkChg>
        <pc:inkChg chg="add mod">
          <ac:chgData name="PIPAN MICHELE" userId="da00a2aa-4c64-4bcb-a497-1055e4cd2351" providerId="ADAL" clId="{FD9D77DE-C24D-C647-8EA7-476C4A07FD27}" dt="2024-10-24T10:32:23.050" v="984"/>
          <ac:inkMkLst>
            <pc:docMk/>
            <pc:sldMk cId="1630340176" sldId="274"/>
            <ac:inkMk id="37" creationId="{AF47785A-ABBC-0C70-9460-F1024D797074}"/>
          </ac:inkMkLst>
        </pc:inkChg>
        <pc:inkChg chg="add mod">
          <ac:chgData name="PIPAN MICHELE" userId="da00a2aa-4c64-4bcb-a497-1055e4cd2351" providerId="ADAL" clId="{FD9D77DE-C24D-C647-8EA7-476C4A07FD27}" dt="2024-10-24T10:32:23.050" v="984"/>
          <ac:inkMkLst>
            <pc:docMk/>
            <pc:sldMk cId="1630340176" sldId="274"/>
            <ac:inkMk id="38" creationId="{653CC2AD-C8D5-491D-D341-C630E6E16BFC}"/>
          </ac:inkMkLst>
        </pc:inkChg>
        <pc:inkChg chg="add mod">
          <ac:chgData name="PIPAN MICHELE" userId="da00a2aa-4c64-4bcb-a497-1055e4cd2351" providerId="ADAL" clId="{FD9D77DE-C24D-C647-8EA7-476C4A07FD27}" dt="2024-10-24T10:32:23.050" v="984"/>
          <ac:inkMkLst>
            <pc:docMk/>
            <pc:sldMk cId="1630340176" sldId="274"/>
            <ac:inkMk id="39" creationId="{00B918D8-BC3F-05B5-E658-D48A498E1628}"/>
          </ac:inkMkLst>
        </pc:inkChg>
        <pc:inkChg chg="add mod">
          <ac:chgData name="PIPAN MICHELE" userId="da00a2aa-4c64-4bcb-a497-1055e4cd2351" providerId="ADAL" clId="{FD9D77DE-C24D-C647-8EA7-476C4A07FD27}" dt="2024-10-24T10:32:23.050" v="984"/>
          <ac:inkMkLst>
            <pc:docMk/>
            <pc:sldMk cId="1630340176" sldId="274"/>
            <ac:inkMk id="40" creationId="{BC2E69B6-D5E2-FF40-B7A8-8101599FEE55}"/>
          </ac:inkMkLst>
        </pc:inkChg>
        <pc:inkChg chg="add mod">
          <ac:chgData name="PIPAN MICHELE" userId="da00a2aa-4c64-4bcb-a497-1055e4cd2351" providerId="ADAL" clId="{FD9D77DE-C24D-C647-8EA7-476C4A07FD27}" dt="2024-10-24T10:32:23.050" v="984"/>
          <ac:inkMkLst>
            <pc:docMk/>
            <pc:sldMk cId="1630340176" sldId="274"/>
            <ac:inkMk id="41" creationId="{23071738-7B27-E830-B7DC-6F3150B71E00}"/>
          </ac:inkMkLst>
        </pc:inkChg>
        <pc:inkChg chg="add mod">
          <ac:chgData name="PIPAN MICHELE" userId="da00a2aa-4c64-4bcb-a497-1055e4cd2351" providerId="ADAL" clId="{FD9D77DE-C24D-C647-8EA7-476C4A07FD27}" dt="2024-10-24T10:32:23.050" v="984"/>
          <ac:inkMkLst>
            <pc:docMk/>
            <pc:sldMk cId="1630340176" sldId="274"/>
            <ac:inkMk id="42" creationId="{EF618B32-1FC2-F36D-FE92-CE819EB1C412}"/>
          </ac:inkMkLst>
        </pc:inkChg>
        <pc:inkChg chg="add mod">
          <ac:chgData name="PIPAN MICHELE" userId="da00a2aa-4c64-4bcb-a497-1055e4cd2351" providerId="ADAL" clId="{FD9D77DE-C24D-C647-8EA7-476C4A07FD27}" dt="2024-10-24T10:32:23.050" v="984"/>
          <ac:inkMkLst>
            <pc:docMk/>
            <pc:sldMk cId="1630340176" sldId="274"/>
            <ac:inkMk id="43" creationId="{B4867BAF-788B-DF5A-3FEC-7F441DA6DA78}"/>
          </ac:inkMkLst>
        </pc:inkChg>
        <pc:inkChg chg="add mod">
          <ac:chgData name="PIPAN MICHELE" userId="da00a2aa-4c64-4bcb-a497-1055e4cd2351" providerId="ADAL" clId="{FD9D77DE-C24D-C647-8EA7-476C4A07FD27}" dt="2024-10-24T10:32:23.050" v="984"/>
          <ac:inkMkLst>
            <pc:docMk/>
            <pc:sldMk cId="1630340176" sldId="274"/>
            <ac:inkMk id="44" creationId="{C642DB13-B6C1-A91B-34C9-72D695C91E19}"/>
          </ac:inkMkLst>
        </pc:inkChg>
        <pc:inkChg chg="add mod">
          <ac:chgData name="PIPAN MICHELE" userId="da00a2aa-4c64-4bcb-a497-1055e4cd2351" providerId="ADAL" clId="{FD9D77DE-C24D-C647-8EA7-476C4A07FD27}" dt="2024-10-24T10:32:23.050" v="984"/>
          <ac:inkMkLst>
            <pc:docMk/>
            <pc:sldMk cId="1630340176" sldId="274"/>
            <ac:inkMk id="45" creationId="{8A392F24-A5DA-F1D2-9DB1-FEC39B26DA65}"/>
          </ac:inkMkLst>
        </pc:inkChg>
        <pc:inkChg chg="add mod">
          <ac:chgData name="PIPAN MICHELE" userId="da00a2aa-4c64-4bcb-a497-1055e4cd2351" providerId="ADAL" clId="{FD9D77DE-C24D-C647-8EA7-476C4A07FD27}" dt="2024-10-24T10:32:23.050" v="984"/>
          <ac:inkMkLst>
            <pc:docMk/>
            <pc:sldMk cId="1630340176" sldId="274"/>
            <ac:inkMk id="46" creationId="{9D5CE21C-695F-2A0F-D87B-E09EBDCE9EB5}"/>
          </ac:inkMkLst>
        </pc:inkChg>
        <pc:inkChg chg="add mod">
          <ac:chgData name="PIPAN MICHELE" userId="da00a2aa-4c64-4bcb-a497-1055e4cd2351" providerId="ADAL" clId="{FD9D77DE-C24D-C647-8EA7-476C4A07FD27}" dt="2024-10-24T10:32:23.050" v="984"/>
          <ac:inkMkLst>
            <pc:docMk/>
            <pc:sldMk cId="1630340176" sldId="274"/>
            <ac:inkMk id="47" creationId="{F30A3CCC-029C-0864-D85E-A9879C22C134}"/>
          </ac:inkMkLst>
        </pc:inkChg>
        <pc:inkChg chg="add mod">
          <ac:chgData name="PIPAN MICHELE" userId="da00a2aa-4c64-4bcb-a497-1055e4cd2351" providerId="ADAL" clId="{FD9D77DE-C24D-C647-8EA7-476C4A07FD27}" dt="2024-10-24T10:32:23.050" v="984"/>
          <ac:inkMkLst>
            <pc:docMk/>
            <pc:sldMk cId="1630340176" sldId="274"/>
            <ac:inkMk id="48" creationId="{E3F15034-5D7F-31BE-C1D7-8700E5523719}"/>
          </ac:inkMkLst>
        </pc:inkChg>
        <pc:inkChg chg="add mod">
          <ac:chgData name="PIPAN MICHELE" userId="da00a2aa-4c64-4bcb-a497-1055e4cd2351" providerId="ADAL" clId="{FD9D77DE-C24D-C647-8EA7-476C4A07FD27}" dt="2024-10-24T10:32:30.415" v="990"/>
          <ac:inkMkLst>
            <pc:docMk/>
            <pc:sldMk cId="1630340176" sldId="274"/>
            <ac:inkMk id="51" creationId="{2F10F022-8E4D-94DF-9EA9-54E2C72C0054}"/>
          </ac:inkMkLst>
        </pc:inkChg>
        <pc:inkChg chg="add mod">
          <ac:chgData name="PIPAN MICHELE" userId="da00a2aa-4c64-4bcb-a497-1055e4cd2351" providerId="ADAL" clId="{FD9D77DE-C24D-C647-8EA7-476C4A07FD27}" dt="2024-10-24T10:32:30.415" v="990"/>
          <ac:inkMkLst>
            <pc:docMk/>
            <pc:sldMk cId="1630340176" sldId="274"/>
            <ac:inkMk id="52" creationId="{308B026B-9BD3-B5E8-FC04-8FDB630257E7}"/>
          </ac:inkMkLst>
        </pc:inkChg>
        <pc:inkChg chg="add mod">
          <ac:chgData name="PIPAN MICHELE" userId="da00a2aa-4c64-4bcb-a497-1055e4cd2351" providerId="ADAL" clId="{FD9D77DE-C24D-C647-8EA7-476C4A07FD27}" dt="2024-10-24T10:32:30.415" v="990"/>
          <ac:inkMkLst>
            <pc:docMk/>
            <pc:sldMk cId="1630340176" sldId="274"/>
            <ac:inkMk id="53" creationId="{3B752153-C9BC-A4A6-F06F-456C7F3C9BFC}"/>
          </ac:inkMkLst>
        </pc:inkChg>
        <pc:inkChg chg="add mod">
          <ac:chgData name="PIPAN MICHELE" userId="da00a2aa-4c64-4bcb-a497-1055e4cd2351" providerId="ADAL" clId="{FD9D77DE-C24D-C647-8EA7-476C4A07FD27}" dt="2024-10-24T10:32:30.415" v="990"/>
          <ac:inkMkLst>
            <pc:docMk/>
            <pc:sldMk cId="1630340176" sldId="274"/>
            <ac:inkMk id="56" creationId="{C5481EB9-15E6-86E5-FC87-B41DE9EC2529}"/>
          </ac:inkMkLst>
        </pc:inkChg>
        <pc:inkChg chg="add mod">
          <ac:chgData name="PIPAN MICHELE" userId="da00a2aa-4c64-4bcb-a497-1055e4cd2351" providerId="ADAL" clId="{FD9D77DE-C24D-C647-8EA7-476C4A07FD27}" dt="2024-10-24T10:32:47.281" v="1004"/>
          <ac:inkMkLst>
            <pc:docMk/>
            <pc:sldMk cId="1630340176" sldId="274"/>
            <ac:inkMk id="59" creationId="{23FD14D9-5BFE-B4AC-F1A0-E7FB4C844017}"/>
          </ac:inkMkLst>
        </pc:inkChg>
        <pc:inkChg chg="add mod">
          <ac:chgData name="PIPAN MICHELE" userId="da00a2aa-4c64-4bcb-a497-1055e4cd2351" providerId="ADAL" clId="{FD9D77DE-C24D-C647-8EA7-476C4A07FD27}" dt="2024-10-24T10:32:47.281" v="1004"/>
          <ac:inkMkLst>
            <pc:docMk/>
            <pc:sldMk cId="1630340176" sldId="274"/>
            <ac:inkMk id="60" creationId="{3E5E317C-DB26-F054-D4BA-3FB1B7C3705D}"/>
          </ac:inkMkLst>
        </pc:inkChg>
        <pc:inkChg chg="add mod">
          <ac:chgData name="PIPAN MICHELE" userId="da00a2aa-4c64-4bcb-a497-1055e4cd2351" providerId="ADAL" clId="{FD9D77DE-C24D-C647-8EA7-476C4A07FD27}" dt="2024-10-24T10:32:47.281" v="1004"/>
          <ac:inkMkLst>
            <pc:docMk/>
            <pc:sldMk cId="1630340176" sldId="274"/>
            <ac:inkMk id="63" creationId="{6AC69278-F967-AA25-D5A6-91C92EA46CA0}"/>
          </ac:inkMkLst>
        </pc:inkChg>
        <pc:inkChg chg="add mod">
          <ac:chgData name="PIPAN MICHELE" userId="da00a2aa-4c64-4bcb-a497-1055e4cd2351" providerId="ADAL" clId="{FD9D77DE-C24D-C647-8EA7-476C4A07FD27}" dt="2024-10-24T10:32:47.281" v="1004"/>
          <ac:inkMkLst>
            <pc:docMk/>
            <pc:sldMk cId="1630340176" sldId="274"/>
            <ac:inkMk id="66" creationId="{6747D333-8E4F-0D74-417D-9E55133AB877}"/>
          </ac:inkMkLst>
        </pc:inkChg>
        <pc:inkChg chg="add mod">
          <ac:chgData name="PIPAN MICHELE" userId="da00a2aa-4c64-4bcb-a497-1055e4cd2351" providerId="ADAL" clId="{FD9D77DE-C24D-C647-8EA7-476C4A07FD27}" dt="2024-10-24T10:32:47.281" v="1004"/>
          <ac:inkMkLst>
            <pc:docMk/>
            <pc:sldMk cId="1630340176" sldId="274"/>
            <ac:inkMk id="67" creationId="{9E5DC00C-CB1F-30AA-D3FA-70AE87B8502E}"/>
          </ac:inkMkLst>
        </pc:inkChg>
        <pc:inkChg chg="add mod">
          <ac:chgData name="PIPAN MICHELE" userId="da00a2aa-4c64-4bcb-a497-1055e4cd2351" providerId="ADAL" clId="{FD9D77DE-C24D-C647-8EA7-476C4A07FD27}" dt="2024-10-24T10:32:47.281" v="1004"/>
          <ac:inkMkLst>
            <pc:docMk/>
            <pc:sldMk cId="1630340176" sldId="274"/>
            <ac:inkMk id="68" creationId="{42B400FD-9F35-608B-482E-1CEA8B3306F8}"/>
          </ac:inkMkLst>
        </pc:inkChg>
        <pc:inkChg chg="add mod">
          <ac:chgData name="PIPAN MICHELE" userId="da00a2aa-4c64-4bcb-a497-1055e4cd2351" providerId="ADAL" clId="{FD9D77DE-C24D-C647-8EA7-476C4A07FD27}" dt="2024-10-24T10:32:47.281" v="1004"/>
          <ac:inkMkLst>
            <pc:docMk/>
            <pc:sldMk cId="1630340176" sldId="274"/>
            <ac:inkMk id="69" creationId="{69BC9798-786B-560A-6FCF-CE7DB15548CF}"/>
          </ac:inkMkLst>
        </pc:inkChg>
        <pc:inkChg chg="add mod">
          <ac:chgData name="PIPAN MICHELE" userId="da00a2aa-4c64-4bcb-a497-1055e4cd2351" providerId="ADAL" clId="{FD9D77DE-C24D-C647-8EA7-476C4A07FD27}" dt="2024-10-24T10:32:47.281" v="1004"/>
          <ac:inkMkLst>
            <pc:docMk/>
            <pc:sldMk cId="1630340176" sldId="274"/>
            <ac:inkMk id="70" creationId="{A591B39F-5243-48E1-B038-B97BFDAFD27E}"/>
          </ac:inkMkLst>
        </pc:inkChg>
        <pc:inkChg chg="add mod">
          <ac:chgData name="PIPAN MICHELE" userId="da00a2aa-4c64-4bcb-a497-1055e4cd2351" providerId="ADAL" clId="{FD9D77DE-C24D-C647-8EA7-476C4A07FD27}" dt="2024-10-24T10:32:47.281" v="1004"/>
          <ac:inkMkLst>
            <pc:docMk/>
            <pc:sldMk cId="1630340176" sldId="274"/>
            <ac:inkMk id="71" creationId="{FACCD058-0174-1962-97DE-515E707275C0}"/>
          </ac:inkMkLst>
        </pc:inkChg>
        <pc:inkChg chg="add mod">
          <ac:chgData name="PIPAN MICHELE" userId="da00a2aa-4c64-4bcb-a497-1055e4cd2351" providerId="ADAL" clId="{FD9D77DE-C24D-C647-8EA7-476C4A07FD27}" dt="2024-10-24T10:32:47.281" v="1004"/>
          <ac:inkMkLst>
            <pc:docMk/>
            <pc:sldMk cId="1630340176" sldId="274"/>
            <ac:inkMk id="72" creationId="{4E4E5029-C5BA-C000-43C8-50D72B2E00B2}"/>
          </ac:inkMkLst>
        </pc:inkChg>
        <pc:inkChg chg="add mod">
          <ac:chgData name="PIPAN MICHELE" userId="da00a2aa-4c64-4bcb-a497-1055e4cd2351" providerId="ADAL" clId="{FD9D77DE-C24D-C647-8EA7-476C4A07FD27}" dt="2024-10-24T10:32:47.281" v="1004"/>
          <ac:inkMkLst>
            <pc:docMk/>
            <pc:sldMk cId="1630340176" sldId="274"/>
            <ac:inkMk id="73" creationId="{3DEEBD21-225C-A29C-F035-00DCD2894DD3}"/>
          </ac:inkMkLst>
        </pc:inkChg>
      </pc:sldChg>
      <pc:sldChg chg="addSp modSp add mod">
        <pc:chgData name="PIPAN MICHELE" userId="da00a2aa-4c64-4bcb-a497-1055e4cd2351" providerId="ADAL" clId="{FD9D77DE-C24D-C647-8EA7-476C4A07FD27}" dt="2024-10-24T10:46:11.562" v="1009" actId="14100"/>
        <pc:sldMkLst>
          <pc:docMk/>
          <pc:sldMk cId="2069171815" sldId="275"/>
        </pc:sldMkLst>
        <pc:picChg chg="add mod">
          <ac:chgData name="PIPAN MICHELE" userId="da00a2aa-4c64-4bcb-a497-1055e4cd2351" providerId="ADAL" clId="{FD9D77DE-C24D-C647-8EA7-476C4A07FD27}" dt="2024-10-24T10:46:11.562" v="1009" actId="14100"/>
          <ac:picMkLst>
            <pc:docMk/>
            <pc:sldMk cId="2069171815" sldId="275"/>
            <ac:picMk id="3" creationId="{BC11DAED-DD02-0084-4801-120E0CE14679}"/>
          </ac:picMkLst>
        </pc:picChg>
        <pc:inkChg chg="add">
          <ac:chgData name="PIPAN MICHELE" userId="da00a2aa-4c64-4bcb-a497-1055e4cd2351" providerId="ADAL" clId="{FD9D77DE-C24D-C647-8EA7-476C4A07FD27}" dt="2024-10-24T10:45:43.827" v="1005" actId="9405"/>
          <ac:inkMkLst>
            <pc:docMk/>
            <pc:sldMk cId="2069171815" sldId="275"/>
            <ac:inkMk id="2" creationId="{B4FA0195-2DCE-A578-2137-8F7F2C4890F3}"/>
          </ac:inkMkLst>
        </pc:inkChg>
      </pc:sldChg>
      <pc:sldChg chg="addSp modSp add mod">
        <pc:chgData name="PIPAN MICHELE" userId="da00a2aa-4c64-4bcb-a497-1055e4cd2351" providerId="ADAL" clId="{FD9D77DE-C24D-C647-8EA7-476C4A07FD27}" dt="2024-10-24T10:49:35.542" v="1012" actId="14100"/>
        <pc:sldMkLst>
          <pc:docMk/>
          <pc:sldMk cId="901489049" sldId="276"/>
        </pc:sldMkLst>
        <pc:picChg chg="add mod">
          <ac:chgData name="PIPAN MICHELE" userId="da00a2aa-4c64-4bcb-a497-1055e4cd2351" providerId="ADAL" clId="{FD9D77DE-C24D-C647-8EA7-476C4A07FD27}" dt="2024-10-24T10:49:35.542" v="1012" actId="14100"/>
          <ac:picMkLst>
            <pc:docMk/>
            <pc:sldMk cId="901489049" sldId="276"/>
            <ac:picMk id="2" creationId="{04BE2F81-E92A-1CA0-0CC5-87228D3049B1}"/>
          </ac:picMkLst>
        </pc:picChg>
      </pc:sldChg>
      <pc:sldChg chg="addSp delSp modSp add mod">
        <pc:chgData name="PIPAN MICHELE" userId="da00a2aa-4c64-4bcb-a497-1055e4cd2351" providerId="ADAL" clId="{FD9D77DE-C24D-C647-8EA7-476C4A07FD27}" dt="2024-10-24T10:52:20.685" v="1035" actId="14100"/>
        <pc:sldMkLst>
          <pc:docMk/>
          <pc:sldMk cId="1604030874" sldId="277"/>
        </pc:sldMkLst>
        <pc:grpChg chg="del mod">
          <ac:chgData name="PIPAN MICHELE" userId="da00a2aa-4c64-4bcb-a497-1055e4cd2351" providerId="ADAL" clId="{FD9D77DE-C24D-C647-8EA7-476C4A07FD27}" dt="2024-10-24T10:51:12.008" v="1015"/>
          <ac:grpSpMkLst>
            <pc:docMk/>
            <pc:sldMk cId="1604030874" sldId="277"/>
            <ac:grpSpMk id="4" creationId="{C67C771D-271B-17B0-7AC9-B3A88902F3D3}"/>
          </ac:grpSpMkLst>
        </pc:grpChg>
        <pc:grpChg chg="mod">
          <ac:chgData name="PIPAN MICHELE" userId="da00a2aa-4c64-4bcb-a497-1055e4cd2351" providerId="ADAL" clId="{FD9D77DE-C24D-C647-8EA7-476C4A07FD27}" dt="2024-10-24T10:51:12.008" v="1015"/>
          <ac:grpSpMkLst>
            <pc:docMk/>
            <pc:sldMk cId="1604030874" sldId="277"/>
            <ac:grpSpMk id="5" creationId="{8E4BFA52-E7DD-51E1-9756-21A4578DABC7}"/>
          </ac:grpSpMkLst>
        </pc:grpChg>
        <pc:grpChg chg="del mod">
          <ac:chgData name="PIPAN MICHELE" userId="da00a2aa-4c64-4bcb-a497-1055e4cd2351" providerId="ADAL" clId="{FD9D77DE-C24D-C647-8EA7-476C4A07FD27}" dt="2024-10-24T10:51:14.409" v="1018"/>
          <ac:grpSpMkLst>
            <pc:docMk/>
            <pc:sldMk cId="1604030874" sldId="277"/>
            <ac:grpSpMk id="8" creationId="{1E5179CD-5A52-1764-01B1-28F30B5FDB56}"/>
          </ac:grpSpMkLst>
        </pc:grpChg>
        <pc:grpChg chg="mod">
          <ac:chgData name="PIPAN MICHELE" userId="da00a2aa-4c64-4bcb-a497-1055e4cd2351" providerId="ADAL" clId="{FD9D77DE-C24D-C647-8EA7-476C4A07FD27}" dt="2024-10-24T10:51:14.409" v="1018"/>
          <ac:grpSpMkLst>
            <pc:docMk/>
            <pc:sldMk cId="1604030874" sldId="277"/>
            <ac:grpSpMk id="9" creationId="{10739E96-CE6F-1DC5-C818-CB6237286048}"/>
          </ac:grpSpMkLst>
        </pc:grpChg>
        <pc:grpChg chg="del mod">
          <ac:chgData name="PIPAN MICHELE" userId="da00a2aa-4c64-4bcb-a497-1055e4cd2351" providerId="ADAL" clId="{FD9D77DE-C24D-C647-8EA7-476C4A07FD27}" dt="2024-10-24T10:51:29.669" v="1022"/>
          <ac:grpSpMkLst>
            <pc:docMk/>
            <pc:sldMk cId="1604030874" sldId="277"/>
            <ac:grpSpMk id="13" creationId="{9B1C52DF-8F7E-F1F2-84E9-955F9F3BA9B6}"/>
          </ac:grpSpMkLst>
        </pc:grpChg>
        <pc:grpChg chg="del mod">
          <ac:chgData name="PIPAN MICHELE" userId="da00a2aa-4c64-4bcb-a497-1055e4cd2351" providerId="ADAL" clId="{FD9D77DE-C24D-C647-8EA7-476C4A07FD27}" dt="2024-10-24T10:51:37.129" v="1028"/>
          <ac:grpSpMkLst>
            <pc:docMk/>
            <pc:sldMk cId="1604030874" sldId="277"/>
            <ac:grpSpMk id="14" creationId="{2C232FA9-9CA1-B08F-0E2F-56A490D6791D}"/>
          </ac:grpSpMkLst>
        </pc:grpChg>
        <pc:grpChg chg="del mod">
          <ac:chgData name="PIPAN MICHELE" userId="da00a2aa-4c64-4bcb-a497-1055e4cd2351" providerId="ADAL" clId="{FD9D77DE-C24D-C647-8EA7-476C4A07FD27}" dt="2024-10-24T10:51:37.129" v="1028"/>
          <ac:grpSpMkLst>
            <pc:docMk/>
            <pc:sldMk cId="1604030874" sldId="277"/>
            <ac:grpSpMk id="20" creationId="{A58CC793-D4D0-693E-FC72-EFA52C7A426E}"/>
          </ac:grpSpMkLst>
        </pc:grpChg>
        <pc:grpChg chg="del mod">
          <ac:chgData name="PIPAN MICHELE" userId="da00a2aa-4c64-4bcb-a497-1055e4cd2351" providerId="ADAL" clId="{FD9D77DE-C24D-C647-8EA7-476C4A07FD27}" dt="2024-10-24T10:51:39.822" v="1032"/>
          <ac:grpSpMkLst>
            <pc:docMk/>
            <pc:sldMk cId="1604030874" sldId="277"/>
            <ac:grpSpMk id="21" creationId="{C9B6E610-0F9A-6736-39E3-55E36CB78B4E}"/>
          </ac:grpSpMkLst>
        </pc:grpChg>
        <pc:grpChg chg="del mod">
          <ac:chgData name="PIPAN MICHELE" userId="da00a2aa-4c64-4bcb-a497-1055e4cd2351" providerId="ADAL" clId="{FD9D77DE-C24D-C647-8EA7-476C4A07FD27}" dt="2024-10-24T10:51:39.822" v="1032"/>
          <ac:grpSpMkLst>
            <pc:docMk/>
            <pc:sldMk cId="1604030874" sldId="277"/>
            <ac:grpSpMk id="25" creationId="{49BF51F1-F748-9035-C182-96171A0AB388}"/>
          </ac:grpSpMkLst>
        </pc:grpChg>
        <pc:grpChg chg="mod">
          <ac:chgData name="PIPAN MICHELE" userId="da00a2aa-4c64-4bcb-a497-1055e4cd2351" providerId="ADAL" clId="{FD9D77DE-C24D-C647-8EA7-476C4A07FD27}" dt="2024-10-24T10:51:39.822" v="1032"/>
          <ac:grpSpMkLst>
            <pc:docMk/>
            <pc:sldMk cId="1604030874" sldId="277"/>
            <ac:grpSpMk id="26" creationId="{A3AF0048-2D14-8F0C-6855-7CC40DFEAE12}"/>
          </ac:grpSpMkLst>
        </pc:grpChg>
        <pc:graphicFrameChg chg="add mod">
          <ac:chgData name="PIPAN MICHELE" userId="da00a2aa-4c64-4bcb-a497-1055e4cd2351" providerId="ADAL" clId="{FD9D77DE-C24D-C647-8EA7-476C4A07FD27}" dt="2024-10-24T10:52:20.685" v="1035" actId="14100"/>
          <ac:graphicFrameMkLst>
            <pc:docMk/>
            <pc:sldMk cId="1604030874" sldId="277"/>
            <ac:graphicFrameMk id="27" creationId="{2FE4B3E8-A9AF-E28F-2044-E84E7AC72FA1}"/>
          </ac:graphicFrameMkLst>
        </pc:graphicFrameChg>
        <pc:inkChg chg="add mod">
          <ac:chgData name="PIPAN MICHELE" userId="da00a2aa-4c64-4bcb-a497-1055e4cd2351" providerId="ADAL" clId="{FD9D77DE-C24D-C647-8EA7-476C4A07FD27}" dt="2024-10-24T10:51:12.008" v="1015"/>
          <ac:inkMkLst>
            <pc:docMk/>
            <pc:sldMk cId="1604030874" sldId="277"/>
            <ac:inkMk id="2" creationId="{E82A0F11-23FF-52CF-0D17-1C0F5C56E55E}"/>
          </ac:inkMkLst>
        </pc:inkChg>
        <pc:inkChg chg="add mod">
          <ac:chgData name="PIPAN MICHELE" userId="da00a2aa-4c64-4bcb-a497-1055e4cd2351" providerId="ADAL" clId="{FD9D77DE-C24D-C647-8EA7-476C4A07FD27}" dt="2024-10-24T10:51:12.008" v="1015"/>
          <ac:inkMkLst>
            <pc:docMk/>
            <pc:sldMk cId="1604030874" sldId="277"/>
            <ac:inkMk id="3" creationId="{25A70E40-F5BD-DEBC-0E41-3B8C56792369}"/>
          </ac:inkMkLst>
        </pc:inkChg>
        <pc:inkChg chg="add mod">
          <ac:chgData name="PIPAN MICHELE" userId="da00a2aa-4c64-4bcb-a497-1055e4cd2351" providerId="ADAL" clId="{FD9D77DE-C24D-C647-8EA7-476C4A07FD27}" dt="2024-10-24T10:51:14.409" v="1018"/>
          <ac:inkMkLst>
            <pc:docMk/>
            <pc:sldMk cId="1604030874" sldId="277"/>
            <ac:inkMk id="6" creationId="{0901F33E-5B68-EDFD-871C-6CA7B242C755}"/>
          </ac:inkMkLst>
        </pc:inkChg>
        <pc:inkChg chg="add mod">
          <ac:chgData name="PIPAN MICHELE" userId="da00a2aa-4c64-4bcb-a497-1055e4cd2351" providerId="ADAL" clId="{FD9D77DE-C24D-C647-8EA7-476C4A07FD27}" dt="2024-10-24T10:51:14.409" v="1018"/>
          <ac:inkMkLst>
            <pc:docMk/>
            <pc:sldMk cId="1604030874" sldId="277"/>
            <ac:inkMk id="7" creationId="{8FB60A4A-3463-58F6-BDE8-082E199B8231}"/>
          </ac:inkMkLst>
        </pc:inkChg>
        <pc:inkChg chg="add mod">
          <ac:chgData name="PIPAN MICHELE" userId="da00a2aa-4c64-4bcb-a497-1055e4cd2351" providerId="ADAL" clId="{FD9D77DE-C24D-C647-8EA7-476C4A07FD27}" dt="2024-10-24T10:51:39.822" v="1032"/>
          <ac:inkMkLst>
            <pc:docMk/>
            <pc:sldMk cId="1604030874" sldId="277"/>
            <ac:inkMk id="10" creationId="{ACE5E589-2199-D974-D02C-33E36833B817}"/>
          </ac:inkMkLst>
        </pc:inkChg>
        <pc:inkChg chg="add mod">
          <ac:chgData name="PIPAN MICHELE" userId="da00a2aa-4c64-4bcb-a497-1055e4cd2351" providerId="ADAL" clId="{FD9D77DE-C24D-C647-8EA7-476C4A07FD27}" dt="2024-10-24T10:51:39.822" v="1032"/>
          <ac:inkMkLst>
            <pc:docMk/>
            <pc:sldMk cId="1604030874" sldId="277"/>
            <ac:inkMk id="11" creationId="{4771A285-E9C2-0661-433B-9CB892EC7400}"/>
          </ac:inkMkLst>
        </pc:inkChg>
        <pc:inkChg chg="add mod">
          <ac:chgData name="PIPAN MICHELE" userId="da00a2aa-4c64-4bcb-a497-1055e4cd2351" providerId="ADAL" clId="{FD9D77DE-C24D-C647-8EA7-476C4A07FD27}" dt="2024-10-24T10:51:39.822" v="1032"/>
          <ac:inkMkLst>
            <pc:docMk/>
            <pc:sldMk cId="1604030874" sldId="277"/>
            <ac:inkMk id="12" creationId="{10D58645-D2C9-5F79-2CEE-1E274E66D565}"/>
          </ac:inkMkLst>
        </pc:inkChg>
        <pc:inkChg chg="add mod">
          <ac:chgData name="PIPAN MICHELE" userId="da00a2aa-4c64-4bcb-a497-1055e4cd2351" providerId="ADAL" clId="{FD9D77DE-C24D-C647-8EA7-476C4A07FD27}" dt="2024-10-24T10:51:39.822" v="1032"/>
          <ac:inkMkLst>
            <pc:docMk/>
            <pc:sldMk cId="1604030874" sldId="277"/>
            <ac:inkMk id="15" creationId="{1F864E19-EBA4-7337-714E-E063F3A5CB35}"/>
          </ac:inkMkLst>
        </pc:inkChg>
        <pc:inkChg chg="add mod">
          <ac:chgData name="PIPAN MICHELE" userId="da00a2aa-4c64-4bcb-a497-1055e4cd2351" providerId="ADAL" clId="{FD9D77DE-C24D-C647-8EA7-476C4A07FD27}" dt="2024-10-24T10:51:39.822" v="1032"/>
          <ac:inkMkLst>
            <pc:docMk/>
            <pc:sldMk cId="1604030874" sldId="277"/>
            <ac:inkMk id="16" creationId="{844CB4E7-9B48-DC88-44C0-677E513746BD}"/>
          </ac:inkMkLst>
        </pc:inkChg>
        <pc:inkChg chg="add mod">
          <ac:chgData name="PIPAN MICHELE" userId="da00a2aa-4c64-4bcb-a497-1055e4cd2351" providerId="ADAL" clId="{FD9D77DE-C24D-C647-8EA7-476C4A07FD27}" dt="2024-10-24T10:51:39.822" v="1032"/>
          <ac:inkMkLst>
            <pc:docMk/>
            <pc:sldMk cId="1604030874" sldId="277"/>
            <ac:inkMk id="17" creationId="{C97AA3D5-1CD3-ED8A-65B7-AD9321A6C8BA}"/>
          </ac:inkMkLst>
        </pc:inkChg>
        <pc:inkChg chg="add mod">
          <ac:chgData name="PIPAN MICHELE" userId="da00a2aa-4c64-4bcb-a497-1055e4cd2351" providerId="ADAL" clId="{FD9D77DE-C24D-C647-8EA7-476C4A07FD27}" dt="2024-10-24T10:51:39.822" v="1032"/>
          <ac:inkMkLst>
            <pc:docMk/>
            <pc:sldMk cId="1604030874" sldId="277"/>
            <ac:inkMk id="18" creationId="{718B63F0-2C64-0085-69E1-F3F8C2368DC1}"/>
          </ac:inkMkLst>
        </pc:inkChg>
        <pc:inkChg chg="add mod">
          <ac:chgData name="PIPAN MICHELE" userId="da00a2aa-4c64-4bcb-a497-1055e4cd2351" providerId="ADAL" clId="{FD9D77DE-C24D-C647-8EA7-476C4A07FD27}" dt="2024-10-24T10:51:39.822" v="1032"/>
          <ac:inkMkLst>
            <pc:docMk/>
            <pc:sldMk cId="1604030874" sldId="277"/>
            <ac:inkMk id="19" creationId="{21E98357-E1FE-B519-622F-0130BA4C7D2D}"/>
          </ac:inkMkLst>
        </pc:inkChg>
        <pc:inkChg chg="add mod">
          <ac:chgData name="PIPAN MICHELE" userId="da00a2aa-4c64-4bcb-a497-1055e4cd2351" providerId="ADAL" clId="{FD9D77DE-C24D-C647-8EA7-476C4A07FD27}" dt="2024-10-24T10:51:39.822" v="1032"/>
          <ac:inkMkLst>
            <pc:docMk/>
            <pc:sldMk cId="1604030874" sldId="277"/>
            <ac:inkMk id="22" creationId="{8643EE66-1383-69D1-0E5A-52E8A154F4BD}"/>
          </ac:inkMkLst>
        </pc:inkChg>
        <pc:inkChg chg="add mod">
          <ac:chgData name="PIPAN MICHELE" userId="da00a2aa-4c64-4bcb-a497-1055e4cd2351" providerId="ADAL" clId="{FD9D77DE-C24D-C647-8EA7-476C4A07FD27}" dt="2024-10-24T10:51:39.822" v="1032"/>
          <ac:inkMkLst>
            <pc:docMk/>
            <pc:sldMk cId="1604030874" sldId="277"/>
            <ac:inkMk id="23" creationId="{2D9CB88A-5FC6-41F7-63CF-C62DFB9DEC78}"/>
          </ac:inkMkLst>
        </pc:inkChg>
        <pc:inkChg chg="add mod">
          <ac:chgData name="PIPAN MICHELE" userId="da00a2aa-4c64-4bcb-a497-1055e4cd2351" providerId="ADAL" clId="{FD9D77DE-C24D-C647-8EA7-476C4A07FD27}" dt="2024-10-24T10:51:39.822" v="1032"/>
          <ac:inkMkLst>
            <pc:docMk/>
            <pc:sldMk cId="1604030874" sldId="277"/>
            <ac:inkMk id="24" creationId="{56DF4638-3201-9DFD-47EF-BC62276203CA}"/>
          </ac:inkMkLst>
        </pc:inkChg>
      </pc:sldChg>
      <pc:sldChg chg="addSp delSp modSp add mod">
        <pc:chgData name="PIPAN MICHELE" userId="da00a2aa-4c64-4bcb-a497-1055e4cd2351" providerId="ADAL" clId="{FD9D77DE-C24D-C647-8EA7-476C4A07FD27}" dt="2024-10-24T10:56:06.103" v="1092"/>
        <pc:sldMkLst>
          <pc:docMk/>
          <pc:sldMk cId="3535265462" sldId="278"/>
        </pc:sldMkLst>
        <pc:grpChg chg="del mod">
          <ac:chgData name="PIPAN MICHELE" userId="da00a2aa-4c64-4bcb-a497-1055e4cd2351" providerId="ADAL" clId="{FD9D77DE-C24D-C647-8EA7-476C4A07FD27}" dt="2024-10-24T10:55:34.969" v="1057"/>
          <ac:grpSpMkLst>
            <pc:docMk/>
            <pc:sldMk cId="3535265462" sldId="278"/>
            <ac:grpSpMk id="23" creationId="{CEA7C6FA-AB4B-5FCB-76E0-16D039DD308A}"/>
          </ac:grpSpMkLst>
        </pc:grpChg>
        <pc:grpChg chg="del mod">
          <ac:chgData name="PIPAN MICHELE" userId="da00a2aa-4c64-4bcb-a497-1055e4cd2351" providerId="ADAL" clId="{FD9D77DE-C24D-C647-8EA7-476C4A07FD27}" dt="2024-10-24T10:55:41.533" v="1059"/>
          <ac:grpSpMkLst>
            <pc:docMk/>
            <pc:sldMk cId="3535265462" sldId="278"/>
            <ac:grpSpMk id="24" creationId="{0A8A3BB2-7297-6FB3-DE74-E3A0DAD88CB6}"/>
          </ac:grpSpMkLst>
        </pc:grpChg>
        <pc:grpChg chg="del mod">
          <ac:chgData name="PIPAN MICHELE" userId="da00a2aa-4c64-4bcb-a497-1055e4cd2351" providerId="ADAL" clId="{FD9D77DE-C24D-C647-8EA7-476C4A07FD27}" dt="2024-10-24T10:55:34.969" v="1057"/>
          <ac:grpSpMkLst>
            <pc:docMk/>
            <pc:sldMk cId="3535265462" sldId="278"/>
            <ac:grpSpMk id="25" creationId="{B79885E1-712A-43D0-F366-CAF2AA3C7CE2}"/>
          </ac:grpSpMkLst>
        </pc:grpChg>
        <pc:grpChg chg="mod">
          <ac:chgData name="PIPAN MICHELE" userId="da00a2aa-4c64-4bcb-a497-1055e4cd2351" providerId="ADAL" clId="{FD9D77DE-C24D-C647-8EA7-476C4A07FD27}" dt="2024-10-24T10:55:34.969" v="1057"/>
          <ac:grpSpMkLst>
            <pc:docMk/>
            <pc:sldMk cId="3535265462" sldId="278"/>
            <ac:grpSpMk id="26" creationId="{22E93098-FA2A-B512-AA35-9C65A37B1864}"/>
          </ac:grpSpMkLst>
        </pc:grpChg>
        <pc:grpChg chg="del mod">
          <ac:chgData name="PIPAN MICHELE" userId="da00a2aa-4c64-4bcb-a497-1055e4cd2351" providerId="ADAL" clId="{FD9D77DE-C24D-C647-8EA7-476C4A07FD27}" dt="2024-10-24T10:55:41.533" v="1059"/>
          <ac:grpSpMkLst>
            <pc:docMk/>
            <pc:sldMk cId="3535265462" sldId="278"/>
            <ac:grpSpMk id="28" creationId="{FA72399D-B41A-C442-87D0-6D1943E5EC21}"/>
          </ac:grpSpMkLst>
        </pc:grpChg>
        <pc:grpChg chg="del mod">
          <ac:chgData name="PIPAN MICHELE" userId="da00a2aa-4c64-4bcb-a497-1055e4cd2351" providerId="ADAL" clId="{FD9D77DE-C24D-C647-8EA7-476C4A07FD27}" dt="2024-10-24T10:55:44.419" v="1062"/>
          <ac:grpSpMkLst>
            <pc:docMk/>
            <pc:sldMk cId="3535265462" sldId="278"/>
            <ac:grpSpMk id="29" creationId="{893D26CF-E22B-CE31-A122-533E688D3878}"/>
          </ac:grpSpMkLst>
        </pc:grpChg>
        <pc:grpChg chg="del mod">
          <ac:chgData name="PIPAN MICHELE" userId="da00a2aa-4c64-4bcb-a497-1055e4cd2351" providerId="ADAL" clId="{FD9D77DE-C24D-C647-8EA7-476C4A07FD27}" dt="2024-10-24T10:55:44.419" v="1062"/>
          <ac:grpSpMkLst>
            <pc:docMk/>
            <pc:sldMk cId="3535265462" sldId="278"/>
            <ac:grpSpMk id="32" creationId="{CFC9D18B-83AC-F02A-5790-34FFBA482B31}"/>
          </ac:grpSpMkLst>
        </pc:grpChg>
        <pc:grpChg chg="del mod">
          <ac:chgData name="PIPAN MICHELE" userId="da00a2aa-4c64-4bcb-a497-1055e4cd2351" providerId="ADAL" clId="{FD9D77DE-C24D-C647-8EA7-476C4A07FD27}" dt="2024-10-24T10:55:46.785" v="1064"/>
          <ac:grpSpMkLst>
            <pc:docMk/>
            <pc:sldMk cId="3535265462" sldId="278"/>
            <ac:grpSpMk id="33" creationId="{B4FB0D14-275C-D411-32D9-69C29EC75AB3}"/>
          </ac:grpSpMkLst>
        </pc:grpChg>
        <pc:grpChg chg="del mod">
          <ac:chgData name="PIPAN MICHELE" userId="da00a2aa-4c64-4bcb-a497-1055e4cd2351" providerId="ADAL" clId="{FD9D77DE-C24D-C647-8EA7-476C4A07FD27}" dt="2024-10-24T10:55:46.785" v="1064"/>
          <ac:grpSpMkLst>
            <pc:docMk/>
            <pc:sldMk cId="3535265462" sldId="278"/>
            <ac:grpSpMk id="35" creationId="{471FD907-E19A-6E27-7360-0F8200EF8C6D}"/>
          </ac:grpSpMkLst>
        </pc:grpChg>
        <pc:grpChg chg="del mod">
          <ac:chgData name="PIPAN MICHELE" userId="da00a2aa-4c64-4bcb-a497-1055e4cd2351" providerId="ADAL" clId="{FD9D77DE-C24D-C647-8EA7-476C4A07FD27}" dt="2024-10-24T10:55:48.668" v="1066"/>
          <ac:grpSpMkLst>
            <pc:docMk/>
            <pc:sldMk cId="3535265462" sldId="278"/>
            <ac:grpSpMk id="36" creationId="{863D94F2-6424-61F7-BED4-89B8B04B45D7}"/>
          </ac:grpSpMkLst>
        </pc:grpChg>
        <pc:grpChg chg="del mod">
          <ac:chgData name="PIPAN MICHELE" userId="da00a2aa-4c64-4bcb-a497-1055e4cd2351" providerId="ADAL" clId="{FD9D77DE-C24D-C647-8EA7-476C4A07FD27}" dt="2024-10-24T10:55:48.668" v="1066"/>
          <ac:grpSpMkLst>
            <pc:docMk/>
            <pc:sldMk cId="3535265462" sldId="278"/>
            <ac:grpSpMk id="38" creationId="{8E2DE76C-2609-C864-B10A-01488301BB86}"/>
          </ac:grpSpMkLst>
        </pc:grpChg>
        <pc:grpChg chg="del mod">
          <ac:chgData name="PIPAN MICHELE" userId="da00a2aa-4c64-4bcb-a497-1055e4cd2351" providerId="ADAL" clId="{FD9D77DE-C24D-C647-8EA7-476C4A07FD27}" dt="2024-10-24T10:55:50.466" v="1068"/>
          <ac:grpSpMkLst>
            <pc:docMk/>
            <pc:sldMk cId="3535265462" sldId="278"/>
            <ac:grpSpMk id="39" creationId="{8C0B0082-2D88-3776-D5CA-B42533C69D82}"/>
          </ac:grpSpMkLst>
        </pc:grpChg>
        <pc:grpChg chg="del mod">
          <ac:chgData name="PIPAN MICHELE" userId="da00a2aa-4c64-4bcb-a497-1055e4cd2351" providerId="ADAL" clId="{FD9D77DE-C24D-C647-8EA7-476C4A07FD27}" dt="2024-10-24T10:55:50.466" v="1068"/>
          <ac:grpSpMkLst>
            <pc:docMk/>
            <pc:sldMk cId="3535265462" sldId="278"/>
            <ac:grpSpMk id="41" creationId="{2EE30335-B929-CA31-7165-7968AD239D74}"/>
          </ac:grpSpMkLst>
        </pc:grpChg>
        <pc:grpChg chg="del mod">
          <ac:chgData name="PIPAN MICHELE" userId="da00a2aa-4c64-4bcb-a497-1055e4cd2351" providerId="ADAL" clId="{FD9D77DE-C24D-C647-8EA7-476C4A07FD27}" dt="2024-10-24T10:55:58.415" v="1081"/>
          <ac:grpSpMkLst>
            <pc:docMk/>
            <pc:sldMk cId="3535265462" sldId="278"/>
            <ac:grpSpMk id="42" creationId="{4237FBAD-CC35-A80C-7C75-729F07654425}"/>
          </ac:grpSpMkLst>
        </pc:grpChg>
        <pc:grpChg chg="del mod">
          <ac:chgData name="PIPAN MICHELE" userId="da00a2aa-4c64-4bcb-a497-1055e4cd2351" providerId="ADAL" clId="{FD9D77DE-C24D-C647-8EA7-476C4A07FD27}" dt="2024-10-24T10:55:58.415" v="1081"/>
          <ac:grpSpMkLst>
            <pc:docMk/>
            <pc:sldMk cId="3535265462" sldId="278"/>
            <ac:grpSpMk id="55" creationId="{086E4242-23F9-687D-1763-F11A2F0742B4}"/>
          </ac:grpSpMkLst>
        </pc:grpChg>
        <pc:grpChg chg="del mod">
          <ac:chgData name="PIPAN MICHELE" userId="da00a2aa-4c64-4bcb-a497-1055e4cd2351" providerId="ADAL" clId="{FD9D77DE-C24D-C647-8EA7-476C4A07FD27}" dt="2024-10-24T10:56:01.359" v="1086"/>
          <ac:grpSpMkLst>
            <pc:docMk/>
            <pc:sldMk cId="3535265462" sldId="278"/>
            <ac:grpSpMk id="56" creationId="{9FBF0D3C-89AB-6D4C-1A04-4813FE00DD49}"/>
          </ac:grpSpMkLst>
        </pc:grpChg>
        <pc:grpChg chg="del mod">
          <ac:chgData name="PIPAN MICHELE" userId="da00a2aa-4c64-4bcb-a497-1055e4cd2351" providerId="ADAL" clId="{FD9D77DE-C24D-C647-8EA7-476C4A07FD27}" dt="2024-10-24T10:56:01.359" v="1086"/>
          <ac:grpSpMkLst>
            <pc:docMk/>
            <pc:sldMk cId="3535265462" sldId="278"/>
            <ac:grpSpMk id="61" creationId="{E74484E3-3495-36DF-B449-BBC8706D9713}"/>
          </ac:grpSpMkLst>
        </pc:grpChg>
        <pc:grpChg chg="del mod">
          <ac:chgData name="PIPAN MICHELE" userId="da00a2aa-4c64-4bcb-a497-1055e4cd2351" providerId="ADAL" clId="{FD9D77DE-C24D-C647-8EA7-476C4A07FD27}" dt="2024-10-24T10:56:04.748" v="1089"/>
          <ac:grpSpMkLst>
            <pc:docMk/>
            <pc:sldMk cId="3535265462" sldId="278"/>
            <ac:grpSpMk id="62" creationId="{66B5CCA7-9978-6E6C-D386-D300CDF6DDB4}"/>
          </ac:grpSpMkLst>
        </pc:grpChg>
        <pc:grpChg chg="del mod">
          <ac:chgData name="PIPAN MICHELE" userId="da00a2aa-4c64-4bcb-a497-1055e4cd2351" providerId="ADAL" clId="{FD9D77DE-C24D-C647-8EA7-476C4A07FD27}" dt="2024-10-24T10:56:04.748" v="1089"/>
          <ac:grpSpMkLst>
            <pc:docMk/>
            <pc:sldMk cId="3535265462" sldId="278"/>
            <ac:grpSpMk id="65" creationId="{08529C1A-14C9-1F0B-1052-A8FC4F7D1067}"/>
          </ac:grpSpMkLst>
        </pc:grpChg>
        <pc:grpChg chg="del mod">
          <ac:chgData name="PIPAN MICHELE" userId="da00a2aa-4c64-4bcb-a497-1055e4cd2351" providerId="ADAL" clId="{FD9D77DE-C24D-C647-8EA7-476C4A07FD27}" dt="2024-10-24T10:56:06.103" v="1092"/>
          <ac:grpSpMkLst>
            <pc:docMk/>
            <pc:sldMk cId="3535265462" sldId="278"/>
            <ac:grpSpMk id="66" creationId="{7CB83A4F-EE4D-2B66-E7A8-35981E250C3E}"/>
          </ac:grpSpMkLst>
        </pc:grpChg>
        <pc:grpChg chg="del mod">
          <ac:chgData name="PIPAN MICHELE" userId="da00a2aa-4c64-4bcb-a497-1055e4cd2351" providerId="ADAL" clId="{FD9D77DE-C24D-C647-8EA7-476C4A07FD27}" dt="2024-10-24T10:56:06.103" v="1092"/>
          <ac:grpSpMkLst>
            <pc:docMk/>
            <pc:sldMk cId="3535265462" sldId="278"/>
            <ac:grpSpMk id="69" creationId="{7EF5B6E8-E231-55E0-F84E-868B273BAA2B}"/>
          </ac:grpSpMkLst>
        </pc:grpChg>
        <pc:grpChg chg="mod">
          <ac:chgData name="PIPAN MICHELE" userId="da00a2aa-4c64-4bcb-a497-1055e4cd2351" providerId="ADAL" clId="{FD9D77DE-C24D-C647-8EA7-476C4A07FD27}" dt="2024-10-24T10:56:06.103" v="1092"/>
          <ac:grpSpMkLst>
            <pc:docMk/>
            <pc:sldMk cId="3535265462" sldId="278"/>
            <ac:grpSpMk id="70" creationId="{4653DEC1-347B-934B-4497-570A18030D0C}"/>
          </ac:grpSpMkLst>
        </pc:grpChg>
        <pc:inkChg chg="add mod">
          <ac:chgData name="PIPAN MICHELE" userId="da00a2aa-4c64-4bcb-a497-1055e4cd2351" providerId="ADAL" clId="{FD9D77DE-C24D-C647-8EA7-476C4A07FD27}" dt="2024-10-24T10:55:34.969" v="1057"/>
          <ac:inkMkLst>
            <pc:docMk/>
            <pc:sldMk cId="3535265462" sldId="278"/>
            <ac:inkMk id="2" creationId="{E751F603-8829-B4BB-BB56-FC51D674FC32}"/>
          </ac:inkMkLst>
        </pc:inkChg>
        <pc:inkChg chg="add mod">
          <ac:chgData name="PIPAN MICHELE" userId="da00a2aa-4c64-4bcb-a497-1055e4cd2351" providerId="ADAL" clId="{FD9D77DE-C24D-C647-8EA7-476C4A07FD27}" dt="2024-10-24T10:55:34.969" v="1057"/>
          <ac:inkMkLst>
            <pc:docMk/>
            <pc:sldMk cId="3535265462" sldId="278"/>
            <ac:inkMk id="3" creationId="{E1CA81DD-D73E-567F-907D-8B12311EB302}"/>
          </ac:inkMkLst>
        </pc:inkChg>
        <pc:inkChg chg="add mod">
          <ac:chgData name="PIPAN MICHELE" userId="da00a2aa-4c64-4bcb-a497-1055e4cd2351" providerId="ADAL" clId="{FD9D77DE-C24D-C647-8EA7-476C4A07FD27}" dt="2024-10-24T10:55:34.969" v="1057"/>
          <ac:inkMkLst>
            <pc:docMk/>
            <pc:sldMk cId="3535265462" sldId="278"/>
            <ac:inkMk id="4" creationId="{B00CBF01-6AEF-576D-918C-F4AC5E2742F0}"/>
          </ac:inkMkLst>
        </pc:inkChg>
        <pc:inkChg chg="add mod">
          <ac:chgData name="PIPAN MICHELE" userId="da00a2aa-4c64-4bcb-a497-1055e4cd2351" providerId="ADAL" clId="{FD9D77DE-C24D-C647-8EA7-476C4A07FD27}" dt="2024-10-24T10:55:34.969" v="1057"/>
          <ac:inkMkLst>
            <pc:docMk/>
            <pc:sldMk cId="3535265462" sldId="278"/>
            <ac:inkMk id="5" creationId="{490DC6CD-8F21-4BA6-2A7E-E2AC0C6B6557}"/>
          </ac:inkMkLst>
        </pc:inkChg>
        <pc:inkChg chg="add mod">
          <ac:chgData name="PIPAN MICHELE" userId="da00a2aa-4c64-4bcb-a497-1055e4cd2351" providerId="ADAL" clId="{FD9D77DE-C24D-C647-8EA7-476C4A07FD27}" dt="2024-10-24T10:55:34.969" v="1057"/>
          <ac:inkMkLst>
            <pc:docMk/>
            <pc:sldMk cId="3535265462" sldId="278"/>
            <ac:inkMk id="6" creationId="{4240DDC7-8B57-90A3-9FF8-9C6085A8AC6D}"/>
          </ac:inkMkLst>
        </pc:inkChg>
        <pc:inkChg chg="add mod">
          <ac:chgData name="PIPAN MICHELE" userId="da00a2aa-4c64-4bcb-a497-1055e4cd2351" providerId="ADAL" clId="{FD9D77DE-C24D-C647-8EA7-476C4A07FD27}" dt="2024-10-24T10:55:34.969" v="1057"/>
          <ac:inkMkLst>
            <pc:docMk/>
            <pc:sldMk cId="3535265462" sldId="278"/>
            <ac:inkMk id="7" creationId="{B5AA61D6-77B1-167C-F29E-26554AF65B0F}"/>
          </ac:inkMkLst>
        </pc:inkChg>
        <pc:inkChg chg="add mod">
          <ac:chgData name="PIPAN MICHELE" userId="da00a2aa-4c64-4bcb-a497-1055e4cd2351" providerId="ADAL" clId="{FD9D77DE-C24D-C647-8EA7-476C4A07FD27}" dt="2024-10-24T10:55:34.969" v="1057"/>
          <ac:inkMkLst>
            <pc:docMk/>
            <pc:sldMk cId="3535265462" sldId="278"/>
            <ac:inkMk id="8" creationId="{5F5E7CFD-8524-FF7C-2C2B-70E8B92FE685}"/>
          </ac:inkMkLst>
        </pc:inkChg>
        <pc:inkChg chg="add mod">
          <ac:chgData name="PIPAN MICHELE" userId="da00a2aa-4c64-4bcb-a497-1055e4cd2351" providerId="ADAL" clId="{FD9D77DE-C24D-C647-8EA7-476C4A07FD27}" dt="2024-10-24T10:55:34.969" v="1057"/>
          <ac:inkMkLst>
            <pc:docMk/>
            <pc:sldMk cId="3535265462" sldId="278"/>
            <ac:inkMk id="9" creationId="{5D136C73-B725-A9A9-D1AF-248825B6591D}"/>
          </ac:inkMkLst>
        </pc:inkChg>
        <pc:inkChg chg="add mod">
          <ac:chgData name="PIPAN MICHELE" userId="da00a2aa-4c64-4bcb-a497-1055e4cd2351" providerId="ADAL" clId="{FD9D77DE-C24D-C647-8EA7-476C4A07FD27}" dt="2024-10-24T10:55:34.969" v="1057"/>
          <ac:inkMkLst>
            <pc:docMk/>
            <pc:sldMk cId="3535265462" sldId="278"/>
            <ac:inkMk id="10" creationId="{2B1D2B8D-94A8-DE79-FFEC-596D84988924}"/>
          </ac:inkMkLst>
        </pc:inkChg>
        <pc:inkChg chg="add mod">
          <ac:chgData name="PIPAN MICHELE" userId="da00a2aa-4c64-4bcb-a497-1055e4cd2351" providerId="ADAL" clId="{FD9D77DE-C24D-C647-8EA7-476C4A07FD27}" dt="2024-10-24T10:55:34.969" v="1057"/>
          <ac:inkMkLst>
            <pc:docMk/>
            <pc:sldMk cId="3535265462" sldId="278"/>
            <ac:inkMk id="11" creationId="{52549DBD-C887-3043-C49D-56DF4E570803}"/>
          </ac:inkMkLst>
        </pc:inkChg>
        <pc:inkChg chg="add mod">
          <ac:chgData name="PIPAN MICHELE" userId="da00a2aa-4c64-4bcb-a497-1055e4cd2351" providerId="ADAL" clId="{FD9D77DE-C24D-C647-8EA7-476C4A07FD27}" dt="2024-10-24T10:55:34.969" v="1057"/>
          <ac:inkMkLst>
            <pc:docMk/>
            <pc:sldMk cId="3535265462" sldId="278"/>
            <ac:inkMk id="12" creationId="{BA7C0D8C-5112-C35D-0A43-5CFAE95407CB}"/>
          </ac:inkMkLst>
        </pc:inkChg>
        <pc:inkChg chg="add mod">
          <ac:chgData name="PIPAN MICHELE" userId="da00a2aa-4c64-4bcb-a497-1055e4cd2351" providerId="ADAL" clId="{FD9D77DE-C24D-C647-8EA7-476C4A07FD27}" dt="2024-10-24T10:55:34.969" v="1057"/>
          <ac:inkMkLst>
            <pc:docMk/>
            <pc:sldMk cId="3535265462" sldId="278"/>
            <ac:inkMk id="13" creationId="{CD9C13F9-F5A4-9CBC-1EAE-D967C6100A70}"/>
          </ac:inkMkLst>
        </pc:inkChg>
        <pc:inkChg chg="add mod">
          <ac:chgData name="PIPAN MICHELE" userId="da00a2aa-4c64-4bcb-a497-1055e4cd2351" providerId="ADAL" clId="{FD9D77DE-C24D-C647-8EA7-476C4A07FD27}" dt="2024-10-24T10:55:34.969" v="1057"/>
          <ac:inkMkLst>
            <pc:docMk/>
            <pc:sldMk cId="3535265462" sldId="278"/>
            <ac:inkMk id="14" creationId="{660D3671-EE9A-7DAA-CC1D-9A21A236FC42}"/>
          </ac:inkMkLst>
        </pc:inkChg>
        <pc:inkChg chg="add mod">
          <ac:chgData name="PIPAN MICHELE" userId="da00a2aa-4c64-4bcb-a497-1055e4cd2351" providerId="ADAL" clId="{FD9D77DE-C24D-C647-8EA7-476C4A07FD27}" dt="2024-10-24T10:55:34.969" v="1057"/>
          <ac:inkMkLst>
            <pc:docMk/>
            <pc:sldMk cId="3535265462" sldId="278"/>
            <ac:inkMk id="15" creationId="{A147541B-94DD-4682-BCBF-AA9ADC569CCA}"/>
          </ac:inkMkLst>
        </pc:inkChg>
        <pc:inkChg chg="add mod">
          <ac:chgData name="PIPAN MICHELE" userId="da00a2aa-4c64-4bcb-a497-1055e4cd2351" providerId="ADAL" clId="{FD9D77DE-C24D-C647-8EA7-476C4A07FD27}" dt="2024-10-24T10:55:34.969" v="1057"/>
          <ac:inkMkLst>
            <pc:docMk/>
            <pc:sldMk cId="3535265462" sldId="278"/>
            <ac:inkMk id="16" creationId="{87CEEDD3-8A5F-7AF9-2B11-04EBB00F820A}"/>
          </ac:inkMkLst>
        </pc:inkChg>
        <pc:inkChg chg="add mod">
          <ac:chgData name="PIPAN MICHELE" userId="da00a2aa-4c64-4bcb-a497-1055e4cd2351" providerId="ADAL" clId="{FD9D77DE-C24D-C647-8EA7-476C4A07FD27}" dt="2024-10-24T10:55:34.969" v="1057"/>
          <ac:inkMkLst>
            <pc:docMk/>
            <pc:sldMk cId="3535265462" sldId="278"/>
            <ac:inkMk id="17" creationId="{CC4E51B4-A1C6-BB31-8C44-1DF038288E53}"/>
          </ac:inkMkLst>
        </pc:inkChg>
        <pc:inkChg chg="add mod">
          <ac:chgData name="PIPAN MICHELE" userId="da00a2aa-4c64-4bcb-a497-1055e4cd2351" providerId="ADAL" clId="{FD9D77DE-C24D-C647-8EA7-476C4A07FD27}" dt="2024-10-24T10:55:34.969" v="1057"/>
          <ac:inkMkLst>
            <pc:docMk/>
            <pc:sldMk cId="3535265462" sldId="278"/>
            <ac:inkMk id="18" creationId="{F4F6494F-730F-7096-50D2-F5D9EDB2368C}"/>
          </ac:inkMkLst>
        </pc:inkChg>
        <pc:inkChg chg="add mod">
          <ac:chgData name="PIPAN MICHELE" userId="da00a2aa-4c64-4bcb-a497-1055e4cd2351" providerId="ADAL" clId="{FD9D77DE-C24D-C647-8EA7-476C4A07FD27}" dt="2024-10-24T10:56:06.103" v="1092"/>
          <ac:inkMkLst>
            <pc:docMk/>
            <pc:sldMk cId="3535265462" sldId="278"/>
            <ac:inkMk id="19" creationId="{5ACF8A5A-AAA0-2DE5-DB93-DEA979B6099C}"/>
          </ac:inkMkLst>
        </pc:inkChg>
        <pc:inkChg chg="add mod">
          <ac:chgData name="PIPAN MICHELE" userId="da00a2aa-4c64-4bcb-a497-1055e4cd2351" providerId="ADAL" clId="{FD9D77DE-C24D-C647-8EA7-476C4A07FD27}" dt="2024-10-24T10:56:06.103" v="1092"/>
          <ac:inkMkLst>
            <pc:docMk/>
            <pc:sldMk cId="3535265462" sldId="278"/>
            <ac:inkMk id="20" creationId="{57F127E6-830F-9977-051B-0F49D08C3D0A}"/>
          </ac:inkMkLst>
        </pc:inkChg>
        <pc:inkChg chg="add mod">
          <ac:chgData name="PIPAN MICHELE" userId="da00a2aa-4c64-4bcb-a497-1055e4cd2351" providerId="ADAL" clId="{FD9D77DE-C24D-C647-8EA7-476C4A07FD27}" dt="2024-10-24T10:56:06.103" v="1092"/>
          <ac:inkMkLst>
            <pc:docMk/>
            <pc:sldMk cId="3535265462" sldId="278"/>
            <ac:inkMk id="21" creationId="{348F9C34-BE79-CFFC-12DB-A26CBFD7B0BD}"/>
          </ac:inkMkLst>
        </pc:inkChg>
        <pc:inkChg chg="add mod">
          <ac:chgData name="PIPAN MICHELE" userId="da00a2aa-4c64-4bcb-a497-1055e4cd2351" providerId="ADAL" clId="{FD9D77DE-C24D-C647-8EA7-476C4A07FD27}" dt="2024-10-24T10:56:06.103" v="1092"/>
          <ac:inkMkLst>
            <pc:docMk/>
            <pc:sldMk cId="3535265462" sldId="278"/>
            <ac:inkMk id="22" creationId="{77B9FACA-D839-6672-798B-7F5C02103765}"/>
          </ac:inkMkLst>
        </pc:inkChg>
        <pc:inkChg chg="add mod">
          <ac:chgData name="PIPAN MICHELE" userId="da00a2aa-4c64-4bcb-a497-1055e4cd2351" providerId="ADAL" clId="{FD9D77DE-C24D-C647-8EA7-476C4A07FD27}" dt="2024-10-24T10:56:06.103" v="1092"/>
          <ac:inkMkLst>
            <pc:docMk/>
            <pc:sldMk cId="3535265462" sldId="278"/>
            <ac:inkMk id="27" creationId="{B856BC30-CA59-9D60-BB89-CBDB603E9B60}"/>
          </ac:inkMkLst>
        </pc:inkChg>
        <pc:inkChg chg="add mod">
          <ac:chgData name="PIPAN MICHELE" userId="da00a2aa-4c64-4bcb-a497-1055e4cd2351" providerId="ADAL" clId="{FD9D77DE-C24D-C647-8EA7-476C4A07FD27}" dt="2024-10-24T10:56:06.103" v="1092"/>
          <ac:inkMkLst>
            <pc:docMk/>
            <pc:sldMk cId="3535265462" sldId="278"/>
            <ac:inkMk id="30" creationId="{D35186D5-4FF1-1339-AD8E-4DA562A283B2}"/>
          </ac:inkMkLst>
        </pc:inkChg>
        <pc:inkChg chg="add mod">
          <ac:chgData name="PIPAN MICHELE" userId="da00a2aa-4c64-4bcb-a497-1055e4cd2351" providerId="ADAL" clId="{FD9D77DE-C24D-C647-8EA7-476C4A07FD27}" dt="2024-10-24T10:56:06.103" v="1092"/>
          <ac:inkMkLst>
            <pc:docMk/>
            <pc:sldMk cId="3535265462" sldId="278"/>
            <ac:inkMk id="31" creationId="{2E8B58B6-1466-23A8-46C2-0682AFC0CD69}"/>
          </ac:inkMkLst>
        </pc:inkChg>
        <pc:inkChg chg="add mod">
          <ac:chgData name="PIPAN MICHELE" userId="da00a2aa-4c64-4bcb-a497-1055e4cd2351" providerId="ADAL" clId="{FD9D77DE-C24D-C647-8EA7-476C4A07FD27}" dt="2024-10-24T10:56:06.103" v="1092"/>
          <ac:inkMkLst>
            <pc:docMk/>
            <pc:sldMk cId="3535265462" sldId="278"/>
            <ac:inkMk id="34" creationId="{7316E22D-E614-7B29-EF68-46DBD8F6D2DE}"/>
          </ac:inkMkLst>
        </pc:inkChg>
        <pc:inkChg chg="add mod">
          <ac:chgData name="PIPAN MICHELE" userId="da00a2aa-4c64-4bcb-a497-1055e4cd2351" providerId="ADAL" clId="{FD9D77DE-C24D-C647-8EA7-476C4A07FD27}" dt="2024-10-24T10:56:06.103" v="1092"/>
          <ac:inkMkLst>
            <pc:docMk/>
            <pc:sldMk cId="3535265462" sldId="278"/>
            <ac:inkMk id="37" creationId="{2276E61B-453A-09C1-2301-B3611142901D}"/>
          </ac:inkMkLst>
        </pc:inkChg>
        <pc:inkChg chg="add mod">
          <ac:chgData name="PIPAN MICHELE" userId="da00a2aa-4c64-4bcb-a497-1055e4cd2351" providerId="ADAL" clId="{FD9D77DE-C24D-C647-8EA7-476C4A07FD27}" dt="2024-10-24T10:56:06.103" v="1092"/>
          <ac:inkMkLst>
            <pc:docMk/>
            <pc:sldMk cId="3535265462" sldId="278"/>
            <ac:inkMk id="40" creationId="{886F09BB-0065-BB46-AAE7-EF52DF70D2F1}"/>
          </ac:inkMkLst>
        </pc:inkChg>
        <pc:inkChg chg="add mod">
          <ac:chgData name="PIPAN MICHELE" userId="da00a2aa-4c64-4bcb-a497-1055e4cd2351" providerId="ADAL" clId="{FD9D77DE-C24D-C647-8EA7-476C4A07FD27}" dt="2024-10-24T10:56:06.103" v="1092"/>
          <ac:inkMkLst>
            <pc:docMk/>
            <pc:sldMk cId="3535265462" sldId="278"/>
            <ac:inkMk id="43" creationId="{81A8D1FD-CC0D-0BFB-B85B-393AE5A64553}"/>
          </ac:inkMkLst>
        </pc:inkChg>
        <pc:inkChg chg="add mod">
          <ac:chgData name="PIPAN MICHELE" userId="da00a2aa-4c64-4bcb-a497-1055e4cd2351" providerId="ADAL" clId="{FD9D77DE-C24D-C647-8EA7-476C4A07FD27}" dt="2024-10-24T10:56:06.103" v="1092"/>
          <ac:inkMkLst>
            <pc:docMk/>
            <pc:sldMk cId="3535265462" sldId="278"/>
            <ac:inkMk id="44" creationId="{509F94CD-663B-6102-3A27-28A9594FE44C}"/>
          </ac:inkMkLst>
        </pc:inkChg>
        <pc:inkChg chg="add mod">
          <ac:chgData name="PIPAN MICHELE" userId="da00a2aa-4c64-4bcb-a497-1055e4cd2351" providerId="ADAL" clId="{FD9D77DE-C24D-C647-8EA7-476C4A07FD27}" dt="2024-10-24T10:56:06.103" v="1092"/>
          <ac:inkMkLst>
            <pc:docMk/>
            <pc:sldMk cId="3535265462" sldId="278"/>
            <ac:inkMk id="45" creationId="{DEA5121A-2DB0-4045-414A-ED59D622A94F}"/>
          </ac:inkMkLst>
        </pc:inkChg>
        <pc:inkChg chg="add mod">
          <ac:chgData name="PIPAN MICHELE" userId="da00a2aa-4c64-4bcb-a497-1055e4cd2351" providerId="ADAL" clId="{FD9D77DE-C24D-C647-8EA7-476C4A07FD27}" dt="2024-10-24T10:56:06.103" v="1092"/>
          <ac:inkMkLst>
            <pc:docMk/>
            <pc:sldMk cId="3535265462" sldId="278"/>
            <ac:inkMk id="46" creationId="{7B115D18-4FF4-D941-9BC5-D5C051DA82A3}"/>
          </ac:inkMkLst>
        </pc:inkChg>
        <pc:inkChg chg="add mod">
          <ac:chgData name="PIPAN MICHELE" userId="da00a2aa-4c64-4bcb-a497-1055e4cd2351" providerId="ADAL" clId="{FD9D77DE-C24D-C647-8EA7-476C4A07FD27}" dt="2024-10-24T10:56:06.103" v="1092"/>
          <ac:inkMkLst>
            <pc:docMk/>
            <pc:sldMk cId="3535265462" sldId="278"/>
            <ac:inkMk id="47" creationId="{9A797B0F-AD27-D886-6523-F82C298FF580}"/>
          </ac:inkMkLst>
        </pc:inkChg>
        <pc:inkChg chg="add mod">
          <ac:chgData name="PIPAN MICHELE" userId="da00a2aa-4c64-4bcb-a497-1055e4cd2351" providerId="ADAL" clId="{FD9D77DE-C24D-C647-8EA7-476C4A07FD27}" dt="2024-10-24T10:56:06.103" v="1092"/>
          <ac:inkMkLst>
            <pc:docMk/>
            <pc:sldMk cId="3535265462" sldId="278"/>
            <ac:inkMk id="48" creationId="{2847820D-E4CB-16E5-460D-291FE67FAEC4}"/>
          </ac:inkMkLst>
        </pc:inkChg>
        <pc:inkChg chg="add mod">
          <ac:chgData name="PIPAN MICHELE" userId="da00a2aa-4c64-4bcb-a497-1055e4cd2351" providerId="ADAL" clId="{FD9D77DE-C24D-C647-8EA7-476C4A07FD27}" dt="2024-10-24T10:56:06.103" v="1092"/>
          <ac:inkMkLst>
            <pc:docMk/>
            <pc:sldMk cId="3535265462" sldId="278"/>
            <ac:inkMk id="49" creationId="{33BDB98B-02AA-6272-45AC-7231141993A2}"/>
          </ac:inkMkLst>
        </pc:inkChg>
        <pc:inkChg chg="add mod">
          <ac:chgData name="PIPAN MICHELE" userId="da00a2aa-4c64-4bcb-a497-1055e4cd2351" providerId="ADAL" clId="{FD9D77DE-C24D-C647-8EA7-476C4A07FD27}" dt="2024-10-24T10:56:06.103" v="1092"/>
          <ac:inkMkLst>
            <pc:docMk/>
            <pc:sldMk cId="3535265462" sldId="278"/>
            <ac:inkMk id="50" creationId="{ED345C4A-94A7-3B72-56C9-614DE5E4AC7B}"/>
          </ac:inkMkLst>
        </pc:inkChg>
        <pc:inkChg chg="add mod">
          <ac:chgData name="PIPAN MICHELE" userId="da00a2aa-4c64-4bcb-a497-1055e4cd2351" providerId="ADAL" clId="{FD9D77DE-C24D-C647-8EA7-476C4A07FD27}" dt="2024-10-24T10:56:06.103" v="1092"/>
          <ac:inkMkLst>
            <pc:docMk/>
            <pc:sldMk cId="3535265462" sldId="278"/>
            <ac:inkMk id="51" creationId="{6DF0579D-895E-5115-EB2A-E44F5965D056}"/>
          </ac:inkMkLst>
        </pc:inkChg>
        <pc:inkChg chg="add mod">
          <ac:chgData name="PIPAN MICHELE" userId="da00a2aa-4c64-4bcb-a497-1055e4cd2351" providerId="ADAL" clId="{FD9D77DE-C24D-C647-8EA7-476C4A07FD27}" dt="2024-10-24T10:56:06.103" v="1092"/>
          <ac:inkMkLst>
            <pc:docMk/>
            <pc:sldMk cId="3535265462" sldId="278"/>
            <ac:inkMk id="52" creationId="{FDBFA6B4-D58B-189C-FCC4-EEC4C29C3756}"/>
          </ac:inkMkLst>
        </pc:inkChg>
        <pc:inkChg chg="add mod">
          <ac:chgData name="PIPAN MICHELE" userId="da00a2aa-4c64-4bcb-a497-1055e4cd2351" providerId="ADAL" clId="{FD9D77DE-C24D-C647-8EA7-476C4A07FD27}" dt="2024-10-24T10:56:06.103" v="1092"/>
          <ac:inkMkLst>
            <pc:docMk/>
            <pc:sldMk cId="3535265462" sldId="278"/>
            <ac:inkMk id="53" creationId="{AD23023B-8FF1-27A4-D062-95168892E4C9}"/>
          </ac:inkMkLst>
        </pc:inkChg>
        <pc:inkChg chg="add mod">
          <ac:chgData name="PIPAN MICHELE" userId="da00a2aa-4c64-4bcb-a497-1055e4cd2351" providerId="ADAL" clId="{FD9D77DE-C24D-C647-8EA7-476C4A07FD27}" dt="2024-10-24T10:56:06.103" v="1092"/>
          <ac:inkMkLst>
            <pc:docMk/>
            <pc:sldMk cId="3535265462" sldId="278"/>
            <ac:inkMk id="54" creationId="{CD5BDDAC-70BB-775C-27BC-95E23B96EC16}"/>
          </ac:inkMkLst>
        </pc:inkChg>
        <pc:inkChg chg="add mod">
          <ac:chgData name="PIPAN MICHELE" userId="da00a2aa-4c64-4bcb-a497-1055e4cd2351" providerId="ADAL" clId="{FD9D77DE-C24D-C647-8EA7-476C4A07FD27}" dt="2024-10-24T10:56:06.103" v="1092"/>
          <ac:inkMkLst>
            <pc:docMk/>
            <pc:sldMk cId="3535265462" sldId="278"/>
            <ac:inkMk id="57" creationId="{027DEAA0-8C03-5E8F-E423-68ED57D6A4C1}"/>
          </ac:inkMkLst>
        </pc:inkChg>
        <pc:inkChg chg="add mod">
          <ac:chgData name="PIPAN MICHELE" userId="da00a2aa-4c64-4bcb-a497-1055e4cd2351" providerId="ADAL" clId="{FD9D77DE-C24D-C647-8EA7-476C4A07FD27}" dt="2024-10-24T10:56:06.103" v="1092"/>
          <ac:inkMkLst>
            <pc:docMk/>
            <pc:sldMk cId="3535265462" sldId="278"/>
            <ac:inkMk id="58" creationId="{9588D041-8A04-3983-22AB-0A0C5CE05915}"/>
          </ac:inkMkLst>
        </pc:inkChg>
        <pc:inkChg chg="add mod">
          <ac:chgData name="PIPAN MICHELE" userId="da00a2aa-4c64-4bcb-a497-1055e4cd2351" providerId="ADAL" clId="{FD9D77DE-C24D-C647-8EA7-476C4A07FD27}" dt="2024-10-24T10:56:06.103" v="1092"/>
          <ac:inkMkLst>
            <pc:docMk/>
            <pc:sldMk cId="3535265462" sldId="278"/>
            <ac:inkMk id="59" creationId="{87C966E8-391C-4605-65D6-D40ABFCEDE04}"/>
          </ac:inkMkLst>
        </pc:inkChg>
        <pc:inkChg chg="add mod">
          <ac:chgData name="PIPAN MICHELE" userId="da00a2aa-4c64-4bcb-a497-1055e4cd2351" providerId="ADAL" clId="{FD9D77DE-C24D-C647-8EA7-476C4A07FD27}" dt="2024-10-24T10:56:06.103" v="1092"/>
          <ac:inkMkLst>
            <pc:docMk/>
            <pc:sldMk cId="3535265462" sldId="278"/>
            <ac:inkMk id="60" creationId="{902E0F3E-6AE7-1575-8FB8-C8502A92556D}"/>
          </ac:inkMkLst>
        </pc:inkChg>
        <pc:inkChg chg="add mod">
          <ac:chgData name="PIPAN MICHELE" userId="da00a2aa-4c64-4bcb-a497-1055e4cd2351" providerId="ADAL" clId="{FD9D77DE-C24D-C647-8EA7-476C4A07FD27}" dt="2024-10-24T10:56:06.103" v="1092"/>
          <ac:inkMkLst>
            <pc:docMk/>
            <pc:sldMk cId="3535265462" sldId="278"/>
            <ac:inkMk id="63" creationId="{CA3B0027-4EA8-554B-0DE0-9013FD4CDF53}"/>
          </ac:inkMkLst>
        </pc:inkChg>
        <pc:inkChg chg="add mod">
          <ac:chgData name="PIPAN MICHELE" userId="da00a2aa-4c64-4bcb-a497-1055e4cd2351" providerId="ADAL" clId="{FD9D77DE-C24D-C647-8EA7-476C4A07FD27}" dt="2024-10-24T10:56:06.103" v="1092"/>
          <ac:inkMkLst>
            <pc:docMk/>
            <pc:sldMk cId="3535265462" sldId="278"/>
            <ac:inkMk id="64" creationId="{276D75F2-41BA-FB99-F7AC-E51C5DABB431}"/>
          </ac:inkMkLst>
        </pc:inkChg>
        <pc:inkChg chg="add mod">
          <ac:chgData name="PIPAN MICHELE" userId="da00a2aa-4c64-4bcb-a497-1055e4cd2351" providerId="ADAL" clId="{FD9D77DE-C24D-C647-8EA7-476C4A07FD27}" dt="2024-10-24T10:56:06.103" v="1092"/>
          <ac:inkMkLst>
            <pc:docMk/>
            <pc:sldMk cId="3535265462" sldId="278"/>
            <ac:inkMk id="67" creationId="{7D8B23C6-6933-A554-6589-6C834B718158}"/>
          </ac:inkMkLst>
        </pc:inkChg>
        <pc:inkChg chg="add mod">
          <ac:chgData name="PIPAN MICHELE" userId="da00a2aa-4c64-4bcb-a497-1055e4cd2351" providerId="ADAL" clId="{FD9D77DE-C24D-C647-8EA7-476C4A07FD27}" dt="2024-10-24T10:56:06.103" v="1092"/>
          <ac:inkMkLst>
            <pc:docMk/>
            <pc:sldMk cId="3535265462" sldId="278"/>
            <ac:inkMk id="68" creationId="{5A85D8C7-A17D-87C3-1BAB-429589196780}"/>
          </ac:inkMkLst>
        </pc:inkChg>
      </pc:sldChg>
      <pc:sldChg chg="add del">
        <pc:chgData name="PIPAN MICHELE" userId="da00a2aa-4c64-4bcb-a497-1055e4cd2351" providerId="ADAL" clId="{FD9D77DE-C24D-C647-8EA7-476C4A07FD27}" dt="2024-10-24T10:56:54.953" v="1093" actId="2696"/>
        <pc:sldMkLst>
          <pc:docMk/>
          <pc:sldMk cId="1391491228" sldId="279"/>
        </pc:sldMkLst>
      </pc:sldChg>
      <pc:sldChg chg="add del">
        <pc:chgData name="PIPAN MICHELE" userId="da00a2aa-4c64-4bcb-a497-1055e4cd2351" providerId="ADAL" clId="{FD9D77DE-C24D-C647-8EA7-476C4A07FD27}" dt="2024-10-24T10:56:54.957" v="1094" actId="2696"/>
        <pc:sldMkLst>
          <pc:docMk/>
          <pc:sldMk cId="3043252102" sldId="280"/>
        </pc:sldMkLst>
      </pc:sldChg>
      <pc:sldChg chg="add del">
        <pc:chgData name="PIPAN MICHELE" userId="da00a2aa-4c64-4bcb-a497-1055e4cd2351" providerId="ADAL" clId="{FD9D77DE-C24D-C647-8EA7-476C4A07FD27}" dt="2024-10-24T10:56:54.960" v="1095" actId="2696"/>
        <pc:sldMkLst>
          <pc:docMk/>
          <pc:sldMk cId="869266769" sldId="281"/>
        </pc:sldMkLst>
      </pc:sldChg>
    </pc:docChg>
  </pc:docChgLst>
  <pc:docChgLst>
    <pc:chgData name="PIPAN MICHELE" userId="S::4390@ds.units.it::da00a2aa-4c64-4bcb-a497-1055e4cd2351" providerId="AD" clId="Web-{4957CEF7-4BFA-1561-163D-27BC0BD85A07}"/>
    <pc:docChg chg="addSld">
      <pc:chgData name="PIPAN MICHELE" userId="S::4390@ds.units.it::da00a2aa-4c64-4bcb-a497-1055e4cd2351" providerId="AD" clId="Web-{4957CEF7-4BFA-1561-163D-27BC0BD85A07}" dt="2024-10-23T21:29:59.823" v="2"/>
      <pc:docMkLst>
        <pc:docMk/>
      </pc:docMkLst>
      <pc:sldChg chg="add">
        <pc:chgData name="PIPAN MICHELE" userId="S::4390@ds.units.it::da00a2aa-4c64-4bcb-a497-1055e4cd2351" providerId="AD" clId="Web-{4957CEF7-4BFA-1561-163D-27BC0BD85A07}" dt="2024-10-23T21:29:59.808" v="0"/>
        <pc:sldMkLst>
          <pc:docMk/>
          <pc:sldMk cId="331958852" sldId="261"/>
        </pc:sldMkLst>
      </pc:sldChg>
      <pc:sldChg chg="add">
        <pc:chgData name="PIPAN MICHELE" userId="S::4390@ds.units.it::da00a2aa-4c64-4bcb-a497-1055e4cd2351" providerId="AD" clId="Web-{4957CEF7-4BFA-1561-163D-27BC0BD85A07}" dt="2024-10-23T21:29:59.808" v="1"/>
        <pc:sldMkLst>
          <pc:docMk/>
          <pc:sldMk cId="960853581" sldId="262"/>
        </pc:sldMkLst>
      </pc:sldChg>
      <pc:sldChg chg="add">
        <pc:chgData name="PIPAN MICHELE" userId="S::4390@ds.units.it::da00a2aa-4c64-4bcb-a497-1055e4cd2351" providerId="AD" clId="Web-{4957CEF7-4BFA-1561-163D-27BC0BD85A07}" dt="2024-10-23T21:29:59.823" v="2"/>
        <pc:sldMkLst>
          <pc:docMk/>
          <pc:sldMk cId="201791884" sldId="263"/>
        </pc:sldMkLst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9:45:51.524"/>
    </inkml:context>
    <inkml:brush xml:id="br0">
      <inkml:brushProperty name="width" value="0.06" units="cm"/>
      <inkml:brushProperty name="height" value="0.06" units="cm"/>
      <inkml:brushProperty name="color" value="#004F8B"/>
    </inkml:brush>
  </inkml:definitions>
  <inkml:trace contextRef="#ctx0" brushRef="#br0">23 228 14857,'0'-10'415,"0"3"-342,0 7 3248,0 0-7421,-10-53 4285,7 40 56,-7-36 882,10 56-748,3 17-241,4 37-94,1-7 2,1 17 0,0 4 2,0 6-419,-1-15 0,0 11 0,-1-9 383,-2-17 1,0-1-37,5 44 0,1-2-28,0-14 140,7-13 0,2-5 129,0-17 554,35 5-616,-34-56-33,20-29-146,-21 4-473,1-13 1,0-4 315,2-8-350,4-29 1,-1-4 332,-8 12 163,-2-13 0,-3-1 1453,-10 17-1106,-2-11-78,-5 49 139,-2 35 2740,2 10-2650,-1 59-403,6-15-999,8 38 1,5 7 982,3-9-1,1-18 0,5 10 1,-1-12 215,12 9-183,10-1 1,5-6-6,-2-23 81,12-12 1,2-9-31,-5-22-1149,-1-9 1,-2-6 1086,-5-15-823,1-22 0,-3-5 756,-9-1 211,-4-23 1,-9-1-217,-18 10-328,-14-13 1,-6-2 349,-10 6-48,-16-7 0,-4 1 59,-4 16 75,-6 1 1,-2 6-71,9 19 420,3 6 1,2 5-415,14 14 1041,-9-4-1075,32 18 1089,17-1-1083,8 2 14,31-2 0,9-3-2,8-1 1010,15-2 0,3 0-1006,1-2-761,-16 2 1,13-1-1,-9 1 541,-21 3 0,1 1-743,25-3 0,10-1 1,-15 3-1446,2 2-2524,-14 3 1,-6 3 4379,-23 3 1,-4 1 0,-24-3-1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9:45:57.559"/>
    </inkml:context>
    <inkml:brush xml:id="br0">
      <inkml:brushProperty name="width" value="0.08" units="cm"/>
      <inkml:brushProperty name="height" value="0.08" units="cm"/>
      <inkml:brushProperty name="color" value="#004F8B"/>
    </inkml:brush>
  </inkml:definitions>
  <inkml:trace contextRef="#ctx0" brushRef="#br0">0 1 23563,'16'15'-965,"-3"2"-5287,-9 4 5713,2 17 1596,-1-4-1275,3 32 117,-4-21 221,-1 5 1,0 1-632,0 1 364,6 45 67,-5-66 1132,6 11-1164,-6-34-1854,2-3-51,-5-8 2851,2-4 0,-2 3 0,-1 0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9:47:05.292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1 67 20355,'53'-39'-2605,"-8"11"802,-31 49-754,-1-1-5368,0 2 6903,-2-5 1,-6-6 0,-1-6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9:47:05.944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0 1 19064,'3'0'594,"0"0"1439,-3 0-1916,21 67-5,-16-39-33,17 55 39,-22-30-96,0-20 107,0 35-45,1-45 241,7 10-241,0-26-78,23-3-79,-11-8-50,16-5-3454,-11-1 3347,1-2-986,38-24 875,0-7 419,2 1 997,-8-4-784,-45 35-94,4-5-79,-15 13-73,-2 2-45,0 1 0,0 4 3403,0 1-3347,-1 20-34,1-7 96,1 32-62,4-27 157,17 28-124,-5-32-3268,33 16 3235,-22-24-861,52 6 794,-37-13-380,12-1 0,2-2 352,-5-3-34,7-4 0,-2-3-5,-10-4-2012,43-27 1955,-58 17 1032,13-32-953,-35 30 740,-12-27-611,-9 32 280,-31-16-252,17 26 89,-33-2-173,34 13 766,-17 28-710,32-9 106,5 32-78,13-26 201,38 36-206,-12-30 2,16 6 0,5-2-59,4-6-53,19 3 0,2-2-143,-3-6-1354,14 3 0,-1-1 110,-12-4 1097,-4 1 1,-6-2 0,-30-9-1,11 6 1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9:47:06.876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42 11 19820,'-24'-9'706,"7"8"-499,21 24-17,1 3-22,1 3-28,1 3-5,0 3 22,5 22-17,-2-5 0,1 2-51,4 20 17,-1-10 1,-2-6-5,-3-24 346,4 16-280,-10-39 296,2 0-363,-4-10-56,1-3-62,0-2-67,3-3-1199,20-21 745,-7 12-1365,42-29 1320,-29 27-314,46-16 942,-42 23 588,26-5-100,-37 13 917,9 2-1092,-20 5 527,7 13-688,-14-2-3292,11 28 3162,-7-18 202,23 38-196,-17-38 78,24 20-78,-20-33 111,30 3-139,-19-11 106,46-11-106,-41-1-45,21-10 17,-29 3-34,6-11-33,-10 5-236,5-21 45,-19 15-531,-7-37 569,-11 29-32,-19-7 0,-6 3 212,-5 12 104,-7 2 1,-2 4 30,2 15-845,-10 9 1,0 4 794,6 2-234,-2 11 1,6 3 194,25 2 229,5 42-241,26-33-594,35 30-257,-5-34 822,22-2 0,0-3 0,-19-8 0,43 10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9:47:07.474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629 160 21478,'4'2'1020,"0"0"-914,-4-2 499,0 0-560,63 9 16,-40-6-10,49 7 5,-57-10 73,15-5-96,-12 1-106,21-14-33,-25 7-286,9-18 252,-19 15-207,-9-21 280,-5 18-1,-10-8-16,1 14-3414,-62-2 3537,38 9-481,-15 5 0,0 3 454,21 6 4,-18 8-27,32-3 50,3 0 6,4 1 101,4 19-118,9-13 2952,25 30-2941,-2-28-5,49 29-45,-31-29 8,12 4 0,2-1-8,-3-1-34,5 4 0,-2 2 6,-12-2-1873,23 28 1884,-43-31-1078,-10 32 1151,-16-33 95,-30 22-56,4-34-1699,-65 9 1683,38-16-4,-19-2 0,-3-1-30,3-3 10,11-1 1,-10 0 0,9-1 962,-16-2-993,10 2 0,5-2-914,24 0 928,10-1 890,4-7-8962,60-12-855,-16 5 8899,45-5 0,-42 18 0,-5 2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9:47:08.041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272 210 20800,'-1'3'151,"0"-1"1793,1-2-1820,69-9-5712,-44 2 5622,57-7-18,-60 3 1014,31-10-1058,-20 7 779,40-16-791,-46 17-172,13-11 72,-31 13 2937,-18-15-2842,-5 14 101,-51-7-11,25 16 22,-15 5 0,-1 3 23,2 3-459,-29 9 436,43-3-256,5 1 189,4 2-6,7 1 12,0 10 16,12-6 6,2 8-2954,11-9 2965,6 0-11,5-2 201,35 16-218,-13-15-20,15 3 1,2-1-3,1-4 2,-1 0 1,1 0 210,-1 0-267,6 11 1,-1 3 31,-13-4-7,-1 5 1,-6 0 11,-27-8 6,-3 19 33,-13-17 3241,-30 29-3196,6-28 117,-24 3 1,-6-4-73,2-9-1316,-18-3 1,-1-5 1270,15-9-843,-4-6 0,1-2 849,15-3-133,-40-20 93,63 15-274,-6-22 12,33 21-1525,34-22 516,0 22-3667,19-1 1,3 2 3609,-5 4 1,21-4 0,-56 13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9:47:08.241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0 0 22711,'9'93'84,"0"-16"-62,-2-56-5649,1-2 5666,0-2 1146,17 14-1526,-11-16-1088,18 10 141,-19-20 1288,7-1 0,-13-3 0,2-1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9:47:08.441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0 1 21590,'94'15'-3725,"-17"1"58,-58 1-5467,-4-1 9189,-2-3 0,-6-5 0,-3-5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9:47:08.790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1 1 21057,'8'93'124,"-1"-14"-85,-2-55 6,1-3 719,-1-3-702,0-3 22,0-3 241,-1-3-140,9 0-202,12-5-72,-1-2-555,32-13 324,-26 1-501,52-30 1056,-33 5 90,9-6 466,-26 11-410,-22 19-84,-3 2-118,-3 3-22,-1 3-146,-2 1 123,-6 13-89,2-1 39,-10 36-62,9-25 6,-4 19-11,9-21-73,3-4-78,3 1-549,9 1-3799,19 3-5349,-7-2 9795,8-2 0,-27-12 0,-3-2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9:47:09.241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493 217 21719,'7'1'398,"-2"1"-370,-5-2 134,0 0-134,72-21-2401,-45 13 2401,55-18-115,-52 15 59,-8 1-315,21-13-329,-22-7 532,-1 6 51,-20-4 89,-23 14 112,0 5 1743,-12-1-1703,4 6 833,-2 2-632,-32 7-302,24 1 22,-45 30-45,59-14-11,-12 21 11,35-19 123,34 36-106,-8-28-1607,27 9 1,7-4 1650,-6-15 7,43 13-2258,-52-25 2246,0 1 0,-3-3-17,-2 2 28,11 5-84,20 26-16,-21-12-7,11 28 24,-45-32 178,-30 44-151,-6-36-3,-14 3 1,-5-4-15,-18-7 10,0-11 0,-13-1 0,6-2-44,15-3 1,-1-2 56,-32 3 0,-13-1 0,14-1-723,33-4 0,3 0 314,-33 3 1,7 0-1,34-2 1,5 0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9:47:21.709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401 162 18711,'-7'-41'409,"-4"16"-308,-5 35 6,-2 6-4169,-14 16 4135,11-10 785,-22 25-768,22-21-12,-7 9-22,9-10-22,-1 1-1,2 0-22,0 0-2169,-4 12 2181,7-12 5,-3 8 5,9-13 1905,3-4-1866,2-1 223,3-3-194,0-3 3278,4-2-3233,0-3-34,6-2 0,1-1 427,4-6-527,4-3-24,2-5-44,2-5-16,2-2-1,2-5 22,0-2-27,13-19 72,-10 8 6,6-12-11,-16 14 0,-4 0 11,-3 1-17,-4 0 12,-3 1-46,-3 3 1,-1 0 16,-1 4 34,-1 4 39,-2 2-11,0 5-22,-2 4-6,0 3-17,-1 4 0,1 2 1,0 1 21,1 4-5,0 3 17,2 4 22,0 4-3391,1 5 3396,0 2-64,2 5 25,3 2-10,2 3 5,4 1 17,2 0 11,2 1 0,4 0-6,1-1 17,3-1 3371,0 0-3365,14 10 13,-10-12-46,8 8 16,-13-15-6,-1-3 0,-3-2 6,-3-3-11,-4-2 17,-3-4 22,-3-2 17,-2-2-1,-3-2-10,-3-1-23,-4-2-22,-7-2 0,-3-1 0,-5-3 5,-5-2-5,-3-2 16,-22-9-27,8 3-12,-16-6 12,15 6 22,0 0-34,1 0-10,1 1-102,-9-3 51,15 6-337,-5-1 225,21 8-118,5 2-146,5 2-122,4 2-130,5 3-246,2 2-442,6 4 1383,15 10 0,-10-10 0,8 5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9:45:57.959"/>
    </inkml:context>
    <inkml:brush xml:id="br0">
      <inkml:brushProperty name="width" value="0.08" units="cm"/>
      <inkml:brushProperty name="height" value="0.08" units="cm"/>
      <inkml:brushProperty name="color" value="#004F8B"/>
    </inkml:brush>
  </inkml:definitions>
  <inkml:trace contextRef="#ctx0" brushRef="#br0">0 97 22096,'57'-26'79,"-1"0"1,-3 2-1,-3 6 264,5 17-228,5-1 173,31 2-255,-19 4-57,25 4-30,-46 3 1,-1 3-112,29 12-30,2 11 1,1 4-205,-2 9 281,-25-10 0,5 8 0,-10-4-274,9 21 181,-8 11 1,-9 1 969,-21-11-884,-17 2 0,-10-2-58,-18-17 548,-24-1 0,-9-5 61,-11-12-111,-1-10 0,-14 0 0,9-5-14,22-7 1,0-3-54,-20 3 1,-8-1 0,10-3-1084,-17-8 1206,34 1 0,-2-4-227,-3-9 0,4-3-168,-12-7-1066,18 5 1,5-3 587,9-7-134,8-2-472,3-32 50,16 24-738,23-29 1709,11 45-3563,53 5 1,12 7 1410,-3 4 1880,14 3 0,-7 2 0,-49 3 0,-1 1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9:47:22.307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764 138 18319,'27'-70'179,"-10"14"-5789,-34 51 5638,-3 2 6,-5 0 1419,-4 2-1402,-4 1 201,-23 9 0,-3 2-128,-1 0 364,-2 2 1,3 2-372,15 2-1241,1 2 1202,1 2 1664,-14 14-1697,15-6-2358,-32 36 2369,41-29 83,5 14 1,6 2 11,12-7-712,11 53 713,12-55-188,10 3 0,3-1 142,7 1 51,12 2 0,4-4-51,3-11-527,16-4 1,4-4 476,2-11 188,-8-10 1,14-3 0,-11-2-273,25-9-176,4-7 1,-4-4 170,-25-8-21,-9-9 1,-5-4 14,-6-5 89,-13-12 0,-6-2-84,-20 5 56,-25-20 0,-11 1-106,-10 13-3,-13-1 1,-5 5 7,-3 18-92,-9 13 1,-2 5 35,-6 6-212,-19 30 0,1 13-594,21 10-3975,2 15 1,9 4 4440,28-5 1,4 0-1,21-35 1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9:46:57.909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0 656 21394,'23'-16'431,"-2"3"-319,-5 9 74,11-2-119,-4 0 0,10-3-22,-6 2 106,56-20-129,-33 9-2072,36-13 0,4-3 2128,-13 3 6,-11 6 0,12-5 0,-10 4 579,24-7-639,-22 8 0,11-2 1,-10 3-20,-21 7 1,-1 1-9,46-14 0,-2 2 3,-10 1-3,4 0 1,-2 0 24,-13 3-8,-7 2 0,-8 3-3,-30 8-106,-1 1 28,-20 7 11,-6 1 17,-5 2 3260,-6 2-3260,-1 1-3232,-20 9 3109,12-3-1475,-26 14 808,31-14-1837,-9 6 179,20-11 2487,1-1 0,3-3 0,0 0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9:46:58.239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0 0 22128,'76'22'146,"-7"-3"-2022,-28-13 1893,3-1-11,1-1-3131,1 1 3125,0-1-6,27 3 42,-30-2-83,31 7 111,-57-7 674,3 10-600,-27-5 2905,-17 14-2950,1-4-891,-15 10 0,-2 3 833,0 0-610,-11 11 0,2 1 577,19-15-3,-16 20-68,35-28-92,7-5-150,0 2 2433,7-5-3402,3-3 1280,14 8 0,-11-10 0,6 3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9:47:23.143"/>
    </inkml:context>
    <inkml:brush xml:id="br0">
      <inkml:brushProperty name="width" value="0.08" units="cm"/>
      <inkml:brushProperty name="height" value="0.08" units="cm"/>
      <inkml:brushProperty name="color" value="#E71224"/>
    </inkml:brush>
  </inkml:definitions>
  <inkml:trace contextRef="#ctx0" brushRef="#br0">60 7 15534,'-2'-4'1856,"0"1"-1682,2 3 1130,0 0-995,-22 55-246,16-23-4269,-17 47 4279,21-36-163,1 0 526,0 32-394,3-31-156,1 21-2039,2-41 2201,1-2 59,0-4 295,5 3-223,-4-10 1903,6 2-2374,-8-12-2381,2-12 81,-5 2 3445,0-11 1,-2 13-1,0-1 1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9:47:23.691"/>
    </inkml:context>
    <inkml:brush xml:id="br0">
      <inkml:brushProperty name="width" value="0.08" units="cm"/>
      <inkml:brushProperty name="height" value="0.08" units="cm"/>
      <inkml:brushProperty name="color" value="#E71224"/>
    </inkml:brush>
  </inkml:definitions>
  <inkml:trace contextRef="#ctx0" brushRef="#br0">1 95 19009,'50'-21'218,"1"0"1,40-13 1083,-51 29-1182,4 0-575,2 0 481,2 3-21,1 0 403,42 8-455,-7 9-15,1-1-56,-23 15-12,-48-15 732,-14 19-846,-14-18 178,-13 9 32,-20-7 96,0-2 1,-3 1 20,-22 5-38,3-2 1,3-1 73,18-6 890,-22 6-700,33-9-178,15-4-50,-1 0-91,16-3-22,5 1-136,8-2 69,6 1-177,77 1 205,-38-1-224,17 1 1,1 0 184,-8 0-180,15 7 1,0 2-78,-8 1-1386,2 6 1,-5 3 1503,-32-1-220,8 28 308,-39-28 364,-26 25-330,0-28 643,-60 17-337,35-24 11,-16-1 1,-1-1-107,1-3 0,-9-2 0,0-1-45,10-2 14,-2-1 0,2-1-14,16-1-27,-28-6-74,53 3-1652,1-5 824,23 5-8941,35-4 9045,-12 7 1,14-2 0,-30 4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9:47:24.190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713 23 15028,'-90'-14'711,"13"6"-14,51 17-473,-1 5-23,-4 3-27,-2 3-45,-1 2 263,-33 33-252,24-18-1825,-5 11 0,2 2 2012,7-4-289,0 7 1,2 2 7,10-6-844,5 7 1,4 0 875,10-6 101,11 46 6,9-52-26,14 3 0,6-2-223,9 2-44,33 10 0,8-3 456,-4-15 16,2-13 1,16 0 0,-12-7-146,-29-11 0,-2-3-531,46 1 0,-3-4 802,-9-11 44,-1-9 57,-13-5 0,1-3-356,16-10-284,-3-11 1,-6-4-223,-25 1-52,-13-10 1,-8-4-96,-19 5 672,-31-23 0,-13-2-743,-11 14-82,-17-4 0,-6 5 254,-8 19 322,-14 12 0,-3 6 123,-9 10 150,1 14 0,0 9-974,3 20 754,8 13 1,6 3 0,22-8 0,-23 20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03:45.328"/>
    </inkml:context>
    <inkml:brush xml:id="br0">
      <inkml:brushProperty name="width" value="0.06" units="cm"/>
      <inkml:brushProperty name="height" value="0.06" units="cm"/>
      <inkml:brushProperty name="color" value="#004F8B"/>
    </inkml:brush>
  </inkml:definitions>
  <inkml:trace contextRef="#ctx0" brushRef="#br0">1 110 15205,'0'-7'1210,"1"1"-1076,-1 6 684,0 0-790,12-43 28,-9 32 17,9-32 16,-12 46 1,0 0 72,0 11-106,0-2 90,1 52-129,-1-27 11,0 37-17,0-32 39,4 17 1,1 3-35,0-2 29,3 13 0,2-5 0,-3-32 252,8 27-163,-10-44 164,2 8-170,-6-20 220,0 4-253,-2-7 90,-7 2-146,3-3 112,-16 1-95,13-2 118,-13-1-113,15-3 23,-2-1-61,5-1-23,2 0-23,1 0-5,0 0-5,2 0-7,2 0 12,14-2 34,-2 1-3387,20-3 3381,-12 4-336,48-6 359,-34 5-23,32-2-2148,-38 5 2165,0 1-6,38 1 6,-1 0-17,9 1 28,20 2-23,-60 0 102,36 0-29,-50-1 180,16-2-186,-23 0 136,12-1-124,-21 0 2276,2-3-2388,-9 2 11,-6-2-263,1 3 2754,-10 0-3135,6 1-1395,-10 1 2056,0 2 0,7-1 0,-1 1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03:46.527"/>
    </inkml:context>
    <inkml:brush xml:id="br0">
      <inkml:brushProperty name="width" value="0.06" units="cm"/>
      <inkml:brushProperty name="height" value="0.06" units="cm"/>
      <inkml:brushProperty name="color" value="#004F8B"/>
    </inkml:brush>
  </inkml:definitions>
  <inkml:trace contextRef="#ctx0" brushRef="#br0">0 108 16607,'11'57'172,"0"-1"0,-1-3 0,-2-6-72,-9-8-38,0 2-23,-2 1 23,0 14-29,1-15 57,2 22-45,2-32 112,12 24-129,-7-33 1147,8 13-1041,-11-28 375,-1 1-369,-3-7-101,0-1 8,-2 0-607,-7-5 1090,3 2-552,-5-4 22,6 4 17,0-1 190,-3-1-151,4 3-11,-1-2-34,4 4 73,1 3-28,2 0-11,1 2 44,5 3-50,-1-2 6,4 3 45,4-1-57,-2-1 51,16 4-61,-12-6 38,25 4-27,-22-7 33,28 0-45,-27-2 51,30-6-45,-28 2 107,31-12-96,-30 5 101,29-19-84,-30 12 56,23-30-79,-28 24 35,12-41-63,-22 33 1,3-20-12,-10 20 1,0-1 5,-3-2-45,-7-31 28,1 23-22,-9-43 11,10 54-112,-6-21 33,10 38-212,-1-1 291,3 16 51,4 14-18,-1-2 51,5 33-28,-2-18-17,9 50-11,-5-39 84,17 57-72,-14-58 27,14 32-28,-14-47 51,12 18-46,-10-21 46,15 19-34,-15-23 34,18 14-51,-17-18 101,27 12-73,-25-17 0,14 5-5,-17-11-6,0 0-3370,8-4 3376,-5 0-223,23-20 205,-22 9-66,20-33 5,-28 23-28,4-47 73,-11 33-14,-5-12 0,-1-2-8,-4 2 13,-4-6 1,-2 0 8,-1 11 11,-19-40-11,19 59-67,-13-14 17,18 32-113,-3 0 141,9 10 33,1 11 6,6-3 50,13 17-39,-1-15 3274,23 10-3280,-13-13 14,24 0 1,4-2-20,-5-1-9,10-1 1,-1-1 2,-16-5-28,41-2 34,-42 1 5,41-6-16,-52 6 643,24-5-565,-40 5 45,5-3-112,-18 2-1,-10-6-10,3 4-34,-11-5 22,7 6-268,-14-2 72,13 6-973,-6-2 480,14 3-1456,2 3-11,5 0 2162,10 6 0,-8-5 0,5 2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03:47.148"/>
    </inkml:context>
    <inkml:brush xml:id="br0">
      <inkml:brushProperty name="width" value="0.06" units="cm"/>
      <inkml:brushProperty name="height" value="0.06" units="cm"/>
      <inkml:brushProperty name="color" value="#004F8B"/>
    </inkml:brush>
  </inkml:definitions>
  <inkml:trace contextRef="#ctx0" brushRef="#br0">324 228 18599,'-2'0'-247,"0"0"147,2 0 273,4 116-72,-1-66-59,0 22 0,0-2 42,0-24 39,-1-3 438,5 26-371,-1-28 275,17 42-414,-11-56 55,14 25-61,-17-38 106,1 5-28,-8-14 224,-3-1-285,-2-4-29,-12-10-72,6 2-246,-17-22 134,14 11-796,-17-48 600,18 33-51,-7-32-62,13 29 57,2-3 34,2-5-74,1-27 331,4 13 269,2-4 0,3 0 145,3-1 261,5 1 0,1 3-305,1 17 5,41-24-207,-31 53 112,41-1-56,-34 21 96,58 24-186,-41-9-1685,13 13 1,0 2 1685,-7 2-504,13 22 0,-1 2 475,-18-8-978,-2 5 0,-5-2 984,-21-13-673,6 43 701,-21-44 519,-18 10 0,-7-1-502,-8-10 8,-12 0 0,-6-3 43,-10-9-395,-16-4 0,-4-3 383,-10-1 92,-16-5 1,-1-4 13,11-6-206,-7-10 0,3-5 122,18-3-62,17-2 0,4 0-10,3-2-46,5 1-33,6 3-134,6 2-1496,-4 1-1715,19 5 3390,-3 2 0,19 1 0,1 2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03:49.949"/>
    </inkml:context>
    <inkml:brush xml:id="br0">
      <inkml:brushProperty name="width" value="0.06" units="cm"/>
      <inkml:brushProperty name="height" value="0.06" units="cm"/>
      <inkml:brushProperty name="color" value="#004F8B"/>
    </inkml:brush>
  </inkml:definitions>
  <inkml:trace contextRef="#ctx0" brushRef="#br0">423 37 12006,'0'-4'2235,"0"1"460,0 3-2679,-34-18 7,22 18 16,-28-12 118,15 46-96,6-8 197,-32 54-163,26-35 45,-7 13 0,1 2-17,3-4 76,-3 10 0,1 0-70,8-10-1674,3-3 0,3-1 1692,8-5 306,10 45-302,7-47-498,17 8 0,6-1 476,4-14-315,18 3 0,3-5 275,-2-16-822,3-6 1,0-3 799,6-7 277,7-10 1,1-4-300,5-5 94,-16-6 0,9-7 0,-11 2-49,12-13-470,-3-5 0,-6-1 487,-27 4 433,-9-13 1,-6-3-524,-6 2 416,-13-15 1,-8 0-451,-11 15-553,-9 1 0,-4 0 548,-9 1-65,-24-6 0,-5 1 43,2 9-436,-7 3 0,-1 8 407,17 25-162,-9 17 1,-1 9 212,7 9 5,-7 20 0,5 7-5,22 4-166,7 4 1,5 2-446,13 6 729,13 14 0,4-2 1,0-24-1,12 44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9:45:58.331"/>
    </inkml:context>
    <inkml:brush xml:id="br0">
      <inkml:brushProperty name="width" value="0.06" units="cm"/>
      <inkml:brushProperty name="height" value="0.06" units="cm"/>
      <inkml:brushProperty name="color" value="#004F8B"/>
    </inkml:brush>
  </inkml:definitions>
  <inkml:trace contextRef="#ctx0" brushRef="#br0">36 69 20274,'-20'14'470,"5"3"-307,15 6-29,1 2-16,2 2-18,4-1-4,2 0-1,3 0 426,47 26-404,-26-29 102,49 19-107,-47-38 180,36-13-208,-34 0-3252,39-26 3235,-48 15-412,16-30 306,-34 26-213,-27-42 196,-1 38-96,-52-35 102,35 44-40,-34-11 51,37 22 11,-6 0-246,11 5-40,12 1 1194,10 7-1961,13 0-2823,29 8-4738,-10-7 8642,10 3 0,-23-7 0,-6 0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03:53.114"/>
    </inkml:context>
    <inkml:brush xml:id="br0">
      <inkml:brushProperty name="width" value="0.06" units="cm"/>
      <inkml:brushProperty name="height" value="0.06" units="cm"/>
      <inkml:brushProperty name="color" value="#004F8B"/>
    </inkml:brush>
  </inkml:definitions>
  <inkml:trace contextRef="#ctx0" brushRef="#br0">70 323 11217,'-2'-4'946,"1"0"-940,1 4 2229,0 0-1737,5 8-61,-4 1-78,1 9 481,-8 20-566,0-11 298,-11 46-477,9-36 230,-10 55-225,11-49-55,-3 39-39,8-47 235,11 30-101,-1-39 336,22 15-319,-14-34 342,33-1-359,-24-10 162,44-15-246,-36 2 62,44-30-96,-46 21-106,29-36 62,-41 34-6,11-41 22,-24 39-28,-6-38 12,-6 40-3420,-9-19 3402,4 29-590,-11-7 501,14 17-112,-6 6 230,13 9 39,5 30-6,2-13 6,12 33-17,-4-24-706,10 11 0,2 2 678,0-4-839,4 0 0,-1-2 879,-4-14 151,31 15-68,-32-26 1784,24 6-1756,-34-19 1884,16-9-1945,-15 0 173,22-28-207,-24 16-50,17-38-22,-22 30-163,4-44 106,-10 36-134,-9-48 179,0 46-84,-25-45 113,14 48-1085,-32-39 1213,29 45 91,-22-25-119,29 36-11,-6-7-57,15 15-32,3 2 2630,0 0-2670,16-3 2069,-3 2-1918,45-13-62,-19 9 20,18-4 1,3 1-26,3 0 5,13-1 1,2-1-23,-8 5 6,4 0 0,-1 1 0,-17 3-3138,34-2 3121,-58 7 65,6 1-10,-28 2-155,-21 5-119,-5 0-1718,-42 16 491,27-9 1446,-34 19 0,47-22 0,-8 6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03:54.582"/>
    </inkml:context>
    <inkml:brush xml:id="br0">
      <inkml:brushProperty name="width" value="0.06" units="cm"/>
      <inkml:brushProperty name="height" value="0.06" units="cm"/>
      <inkml:brushProperty name="color" value="#004F8B"/>
    </inkml:brush>
  </inkml:definitions>
  <inkml:trace contextRef="#ctx0" brushRef="#br0">159 24 13093,'0'-5'2515,"0"1"-2044,0 4 425,0 0-762,-2-11 17,1 13 12,-1-8 27,-2 17-22,2 1 297,-5 22-331,4-13 208,-4 26-179,5-23 408,-11 54-425,6-36-23,-6 15 0,0 1-39,1-8-17,-1 0 1,0 1-1,1-1-3392,-8 43 3342,11-51 537,5 23-341,8-51 252,22 2-342,-7-16 101,31-5-90,-16 0 40,29-2 0,5 0-157,3 1-3,12 1 0,-1 1-14,-10 3 36,9 2 1,-1 0-76,-10 2-6,3 2 0,-5 0 56,-31 1 1,18 6 4,-39-9 3617,1 3-3526,-12-5 83,-3 1-184,-10-2-404,-15 0 56,3 0-745,-22 1 29,19 1 1058,-34 8 0,38-7 0,-16 5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03:58.530"/>
    </inkml:context>
    <inkml:brush xml:id="br0">
      <inkml:brushProperty name="width" value="0.06" units="cm"/>
      <inkml:brushProperty name="height" value="0.06" units="cm"/>
      <inkml:brushProperty name="color" value="#004F8B"/>
    </inkml:brush>
  </inkml:definitions>
  <inkml:trace contextRef="#ctx0" brushRef="#br0">802 161 17322,'7'-31'-17,"-1"6"-22,-4 25 11,1-1 45,0 1 22,1-1 129,3-1-84,-2 1 6,3-3 178,-1-1-206,-2 2 56,3-5-57,-4 3 6,0-2 381,-2-8-330,-5-1-118,0 0-17,-7 2-5,2 11-1,-4 0 12,0 2 0,-2 1 11,-1 0-17,-11 1-16,3 1-12,-8 2-67,-39 20 112,25-4 0,-2 1 56,-44 18-1656,35-10 0,5-1 1720,5-2-479,-1 3 1,0 1 791,1 2-1016,1 3 1,2 1 942,14-6-1071,-17 36 1079,36-38 1538,17 54-1747,7-46-885,36 48 682,-15-44 562,12 5 1,4 0-347,7 3-5,15 2 1,2-3 128,-3-11-97,-7-16 0,12 0 0,-10-5 341,24-2-162,6-8 1,-2-4 2071,-21-8-2117,-6-7 1,-1-3 176,-7-3-742,-4-3 0,-6-2 543,-19 4 1302,14-23-1640,-37 27-107,-1-14-386,-10 21-310,-16-6 305,7 13 2740,-20 3-2674,21 4-1168,-11 7 147,15-3 1471,-2 8 0,7-10 0,0 3 1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04:00.645"/>
    </inkml:context>
    <inkml:brush xml:id="br0">
      <inkml:brushProperty name="width" value="0.06" units="cm"/>
      <inkml:brushProperty name="height" value="0.06" units="cm"/>
      <inkml:brushProperty name="color" value="#004F8B"/>
    </inkml:brush>
  </inkml:definitions>
  <inkml:trace contextRef="#ctx0" brushRef="#br0">188 72 9651,'-8'-40'560,"1"10"2263,5 40-2756,-1-1 1375,1 5-1335,-2 6-34,1-2 101,-7 30-124,4-19 185,-15 48-151,10-39 124,-17 47-124,15-51 184,-7 19-49,13-39 892,1-2-864,5-10 3537,0-2-3751,1-3 1,0 0-23,0-4-17,0 0-10,3-8 16,0 4-17,5-9-6,-3 10-33,5-9 51,-6 11-62,3-6 39,-6 12-96,1-2 85,-2 4-157,0-1 196,0 4 11,0-3-16,0 3-6,0-3 5,0 1 17,0 1-11,0-2 0,0 2 56,0-1-56,0 0 11,-1 0-5,1 0 128,-1 0-134,0-3 12,1 1-12,0-2-6,0 2 0,0-1 23,0 0-22,-1 0 10,1 0-78,-1 1 62,0 1 34,0 0-7,-2 0 12,2 0 12,-1 0-35,2-1 18,-3-2-23,2 1 11,-3-3-17,3 3 17,-2-4 1,2 4-1,-1-4-11,1 3 5,-3-5 7,3 4-1,-2-6-34,2 5 1,-1-6 28,1 6-29,1-5 12,0 6 11,0-4-6,-1 6-89,0-2 56,1 4-51,-2 3 79,2 1-11,-3 8 11,2-1-29,-6 31 46,4-18 0,-5 21 5,5-21 122,-3 57-38,4-39-15,3 16 0,1-1-25,3-18 88,19 43-5,-9-52 238,30 19-275,-20-38-49,39-2-103,-31-13 165,59-33-135,-51 14 8,1-6 1,-1-2-31,-10 1 189,21-36 24,-30 31-176,10-45 6,-26 44-5,0-20-23,-11 14 11,0 9-6,-5-8-247,-4 0 73,5 18 141,-5-8-6,10 23-66,-1 4 283,4 8-161,7 24 1,-1-5 47,8 23 0,3 5-25,1 0-1675,2 7 0,0 2 1708,-1-6-756,0 3 1,-1 2 601,0-1-41,0-1 1,0-3 200,-3-18 168,17 16-145,-16-41 141,30-8-208,-24-9 33,28-15-67,-26 4-79,31-27 95,-26 17-44,31-41 50,-37 33 2434,12-35-2445,-24 33 8,-10-19 0,-4-3-8,-5 7-6,-7-7 0,-4 3-5,-9 21 0,-43-26 22,31 35-1130,-47-19 1147,54 31 612,-24-6-635,44 16-10,-2-2-7,22 6 6,27-4 34,-5 0-2291,70-12 2263,-41 6-739,17-4 0,2-1 744,-6 1 594,15-4 1,-2-1-595,-22 7-17,-3-1 1,-6 3-17,-24 6-230,4 1 140,-23 4 1873,-7 5-2091,-10 2-3966,-40 20 1574,21-12 3525,-29 16 0,42-23 0,1-1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04:01.060"/>
    </inkml:context>
    <inkml:brush xml:id="br0">
      <inkml:brushProperty name="width" value="0.06" units="cm"/>
      <inkml:brushProperty name="height" value="0.06" units="cm"/>
      <inkml:brushProperty name="color" value="#004F8B"/>
    </inkml:brush>
  </inkml:definitions>
  <inkml:trace contextRef="#ctx0" brushRef="#br0">96 0 19669,'3'97'275,"0"-12"-3649,-2-45 3554,-4 4 1011,-1 3-1023,-4 3-39,-3 1 25,-3 8 0,0 1-120,-1 8 13,0 1 1,2-2 8,8-17 375,8 40-224,4-55 236,16 19-280,-5-44 318,57 9-369,-31-12 543,42 6-588,-40-7 37,13 1 0,2 0-48,6 2-1381,19 3 1,-2 1 1330,-30-4 22,34 8-976,-61-11 965,-5-1 5,-1 1-16,-9-1-12,0 2 1,-10-3 1203,-14 6-2234,1-6-6531,-26 10-706,15-6 8273,-8 2 0,19-6 0,4-2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9:49:32.610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6 2514 13513,'-3'7'454,"1"-2"-504,2-5 3186,0 0-2912,12 11-11,-6-6-11,12 9 122,-2-9-200,-2 1 156,25 5-208,-15-5 113,43 8-134,-33-9 95,60 6-107,-44-7-14,2 0 1,2 0 2,5-2-1654,25 0 0,5 0 1687,-2-1 23,-17-1 0,11-1 0,-11-1-72,18-1 77,-24-1 1,8-2 0,-8 0-11,25-3 2,10-4 0,-1-1-53,-12 2-3,9-3 0,-1 0-13,-12 1 16,11-2 0,-1 0-12,-11 3 9,13-3 1,1 0-9,-10 1 5,12-4 0,1-1-27,-12 1 16,11-5 0,-1 0 17,-14 1 89,11-5 1,-1-1 3362,-14 2-3298,9-5 0,-1-1-98,-13 5-20,5-6 1,-2 0 87,-14 5-96,2-4 0,-1 0-17,-14 3-1671,0-4 1,-2 0 1670,-11 3-680,-1-7 0,-4-1 680,-9 3-289,12-52 289,-24 47-96,0-54 51,-8 52 20,-4-7 0,-1-1 3,-1 5 11,-3-11 0,-1 0-17,-2 5 25,-2-12 1,-1 0-37,-1 5-198,-7-11 0,0 0 198,-2 7-15,-5-9 1,-1 1 14,2 10 31,-4-6 0,1 1-8,5 13-7,-13-27-1490,22 42 1480,2 3 1580,-8-29-1558,11 18 1081,-4-8-1267,19 25 108,1 22 939,26 5-923,-15 6 1,15 5-23,-19-1 5,1 0-318,4 9 162,-6-6-706,4 13 471,-12-16-763,-2 6 219,-5-9 986,-14 2 0,11-5 0,-8 1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9:49:33.192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389 214 16720,'-86'22'303,"14"2"-225,57-4 524,0 5-552,-4 0 163,0 4-146,-19 30-39,14-20 101,-24 48-62,32-53-2922,-10 26 3096,20-43 705,1 3-806,8-20 73,14-19-191,-4 3-5,19-28-6,-10 18 20,9-17 0,3-2-3,-2-1 0,13-23 0,-1-2-12,-14 17 1688,-5 7 0,-1 1-1693,-9 11 12,-2 5 5,0-6-45,-7 16-221,2-4 126,-7 20-89,7 17 201,-1-1-6,15 28 17,-5-13 6,36 47-6,-19-31-1657,13 8 1,2-1 1690,-1-7-1121,10 2 1,0-3 1097,-7-10-2,7-1 1,-1-4 80,-19-12 202,23 6-163,-52-20 11,-10-4-112,-9-1-33,-64-19-12,27 10-179,-40-2 0,-5 1-291,16 7-1126,-6 1 1,4 2-7865,26 4 9466,-7 2 0,43-1 0,6 0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9:49:35.425"/>
    </inkml:context>
    <inkml:brush xml:id="br0">
      <inkml:brushProperty name="width" value="0.08" units="cm"/>
      <inkml:brushProperty name="height" value="0.08" units="cm"/>
      <inkml:brushProperty name="color" value="#E71224"/>
    </inkml:brush>
  </inkml:definitions>
  <inkml:trace contextRef="#ctx0" brushRef="#br0">105 29 17340,'-42'-17'246,"8"5"-109,32 18-88,-1 1 65,-1 6-63,2-1 287,-3 21-30,1 7-252,1 0-3217,-1 27 3142,3-35-2129,2 54 2212,3-44-431,3 12 0,2 2 451,2-2 1,8 24 1,3 3-2,1-9 13,4 6 1,1-1-43,4-10 303,9 3 1,3 0-223,9 1-182,-7-24 0,10 4 0,-5-9 159,31 7-50,-16-21 0,12 0 0,-8-7 104,-18-10 1,2-5-93,26-1 1,12-3 0,-11-4-12,-24-2 1,0-4-7,23-6 1,10-5-1,-12 1-8,-27 4 0,-2-2-51,14-7 0,6-4 0,-12 4-85,7-8-504,-13 3 0,-8 1-442,-23 9-8799,-16-9 9060,-13 21 1,-9-1 0,13 6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9:49:35.977"/>
    </inkml:context>
    <inkml:brush xml:id="br0">
      <inkml:brushProperty name="width" value="0.08" units="cm"/>
      <inkml:brushProperty name="height" value="0.08" units="cm"/>
      <inkml:brushProperty name="color" value="#E71224"/>
    </inkml:brush>
  </inkml:definitions>
  <inkml:trace contextRef="#ctx0" brushRef="#br0">566 68 16019,'-50'40'576,"1"0"0,2-3 0,8-4-73,12-3-278,-4 2-23,-1 0-9,0 1-33,-2-1-4,2 0 1231,-15 7-797,-15 5-529,22-15 540,-2-5-910,41-28-3344,12-11 3182,4-1-2179,42-33 2542,-18 17-228,23-19 0,4-3 305,-7 6-493,4-5 1,-3 1 849,-16 12 1845,26-29-1806,-47 44-72,7-9-71,-28 31 1981,-11 14-1924,3 0-218,-12 43-222,14-26 147,12 37-215,11-38-584,38 8 0,11-2-1891,13 1 2431,6-1 1,-4-4 0,-30-13-1,0-1 1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9:49:37.691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1111 221 15507,'9'-47'880,"-3"8"-695,-8 33 33,-4-4-168,0 2 18,-2-2 21,-4-2-72,2 5-45,-23-6 34,12 8-51,-50 2 28,31 6 0,-29 4 28,25 2-846,-2 0 913,-1 2 180,-48 13-124,32-8 171,-12 5 1,0 1-144,6-1-1604,5 1 0,2 0 1543,9 1-685,9 3 1,3 2 605,8 3-468,-4 61 565,39-53 172,16 9 1,8-3-107,13-13 61,20-1 1,6-3-113,5-8-28,5-5 1,2-2 1290,5-7-1333,-8-2 1,1-2 2,16-3-34,-33 0 1,6-2 106,30-7 0,5-5-90,-34 2 1,0-2-1,0 1-34,3 1 1,0 0 0,-2-2 33,26-14 1,-15 0 16,-23 2 1415,22-24-1449,-40 19-22,-3-15 1,-5-3-46,-9 7-5,10-40-6,-32 55-5,-3 2-29,-6 0 1176,-5 2-1243,-21-6 102,2 10-2412,-43-10 2422,22 18-702,-16 2 0,-3 2 702,-12 2-259,10 3 1,-15 1-1,12 1 254,27 0 0,1 2-261,-27 2 1,-11 1 0,14 1 232,-7 4-20,10 3 1,4 2-15,16 1 1214,-23 32-1180,53-24 67,24 38 61,26-38 23,26 3 0,8-3-61,10-5-85,-8-7 0,12 0 1,-7-2 335,-15-5 1,1-1-765,16 1 0,9-1 0,-9-1-442,-14-2 1,-2 0 936,24 0 1,-5 0-1,-18 0 1,-3 0-1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9:45:58.741"/>
    </inkml:context>
    <inkml:brush xml:id="br0">
      <inkml:brushProperty name="width" value="0.06" units="cm"/>
      <inkml:brushProperty name="height" value="0.06" units="cm"/>
      <inkml:brushProperty name="color" value="#004F8B"/>
    </inkml:brush>
  </inkml:definitions>
  <inkml:trace contextRef="#ctx0" brushRef="#br0">14 1 18381,'-8'95'498,"3"-13"-4912,14-54 4588,2 1-18,-1-2 1442,1-1-1475,-1-4 213,21 16-258,-15-18 1274,23 16-1139,-29-27 403,3 1-509,-12-10 3296,-5-13-3414,-1 4 16,-13-29-5,6 17-11,-18-31 6,17 29-3427,-10-29 3399,17 31-854,10-27 798,6 29-2045,11-11 2067,0 18 0,2 1-51,36-7 96,-19 7-59,17 1 0,2 2-155,-11 4-828,48-1 208,-64 7-4655,17 8-2410,-29-3 8470,6 5 1,-21-9 0,-3-1-1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9:48:20.373"/>
    </inkml:context>
    <inkml:brush xml:id="br0">
      <inkml:brushProperty name="width" value="0.08" units="cm"/>
      <inkml:brushProperty name="height" value="0.08" units="cm"/>
      <inkml:brushProperty name="color" value="#E71224"/>
    </inkml:brush>
  </inkml:definitions>
  <inkml:trace contextRef="#ctx0" brushRef="#br0">157 222 30176,'-70'-27'-1269,"10"5"874,54 22 1026,-2 1-79,6-1-245,-1 1 2,0-1 6,1 0-169,0 1 742,2-1-391,3 0-340,6-1-98,2 1 81,25-6-33,-10 3-53,71-11 39,-46 9-1689,8-2 1,1 0 1748,-3 2-858,5-3 0,0-1 821,2 0-771,3-4 1,-1 0 813,-16 2 375,44-16-535,-68 17 14,11-6-126,-33 13 1370,-9-2-2271,-1 3 285,-22 0 241,11 3 1236,-19 4-1229,18 1-4722,-18 12-3350,23-10 9405,-8 7 1,19-13 0,1-1-1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9:48:22.525"/>
    </inkml:context>
    <inkml:brush xml:id="br0">
      <inkml:brushProperty name="width" value="0.08" units="cm"/>
      <inkml:brushProperty name="height" value="0.08" units="cm"/>
      <inkml:brushProperty name="color" value="#E71224"/>
    </inkml:brush>
  </inkml:definitions>
  <inkml:trace contextRef="#ctx0" brushRef="#br0">19 37 15099,'-6'-1'2720,"2"0"-2233,4 1 2379,0 0-2769,-4-15-651,3 11 156,-3-12 215,6 16 335,0 1 55,13 4-114,-5-2-2,17 3-62,-10-4 581,39 3-236,-25-3-3359,39 2 2901,-36-2-314,53 3 395,-45-3-34,37 5-4,-56-5 9,7 9 73,-22-5 3394,-13 12-3591,-6-9 190,-24 9-12,12-8 50,-31 11-27,26-9 1,-29 14-47,35-14 30,-19 15-568,28-16-2777,-7 14-5427,17-15 8672,1 5 1,2-10-1,0-2 1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9:48:23.339"/>
    </inkml:context>
    <inkml:brush xml:id="br0">
      <inkml:brushProperty name="width" value="0.08" units="cm"/>
      <inkml:brushProperty name="height" value="0.08" units="cm"/>
      <inkml:brushProperty name="color" value="#E71224"/>
    </inkml:brush>
  </inkml:definitions>
  <inkml:trace contextRef="#ctx0" brushRef="#br0">119 15 12708,'-4'2'445,"0"0"-295,4-2 4586,0 0-3638,-49 27-352,37-21-195,-37 21-132,49-27 184,0 0 376,6-1-267,0 0-144,14-2-201,-4 1 404,47-3-506,-27 3-3364,47-2 3238,-44 3-2290,45 0 2068,-39 1-18,9 0 0,0-1-16,-15 1-1367,33-2 1442,-54 1 1799,5-3-1655,-17 3 2312,1-5-2590,-7 2-623,-3-6-288,1 5-297,-7-6-1305,5 7-4724,-1-3 7262,4 6 0,1 0 1,0 0-1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9:48:23.675"/>
    </inkml:context>
    <inkml:brush xml:id="br0">
      <inkml:brushProperty name="width" value="0.08" units="cm"/>
      <inkml:brushProperty name="height" value="0.08" units="cm"/>
      <inkml:brushProperty name="color" value="#E71224"/>
    </inkml:brush>
  </inkml:definitions>
  <inkml:trace contextRef="#ctx0" brushRef="#br0">18 9 21113,'-10'-5'-1483,"3"1"751,7 4 2267,0 0-1464,64 33-4420,-37-20 4367,19 9 1,0-1-72,-16-11-1402,21 6 1498,-26-8-285,15 7 48,-26-8 299,2 9 129,-17-10 2864,-20 10-2831,2-9 321,-43 12-420,29-9 3155,-22 7-2775,27-6-9,2 0 49,2 1-317,-9 13-385,16-9-2087,-5 18-5012,18-19 7121,2 4 0,2-13 0,0-2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9:48:24.675"/>
    </inkml:context>
    <inkml:brush xml:id="br0">
      <inkml:brushProperty name="width" value="0.08" units="cm"/>
      <inkml:brushProperty name="height" value="0.08" units="cm"/>
      <inkml:brushProperty name="color" value="#E71224"/>
    </inkml:brush>
  </inkml:definitions>
  <inkml:trace contextRef="#ctx0" brushRef="#br0">57 192 18649,'4'0'2761,"-1"-1"-2189,-3 1-634,-19-8-255,13 6 248,-15-4 61,18 7 1200,-2 2-866,2-2 112,-2-1-308,5-1-174,-1-6-322,1 2 87,0-8-121,0 7-70,2-5-3,1 7 129,7-1 248,-1 4 691,19 0 43,-10 1 49,38-2-64,-25 1 66,53-9-140,-42 4-313,10-2 1,0-1-95,-6 1-3471,39-7 3411,-49 8-131,29-10 110,-39 10 157,15-8-221,-34 11-290,-3-3-222,-8 5-667,-13-3 420,4 4-439,-21 0-7534,18 1 8828,-7 0 0,18 0 1,2 0-1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9:48:25.005"/>
    </inkml:context>
    <inkml:brush xml:id="br0">
      <inkml:brushProperty name="width" value="0.08" units="cm"/>
      <inkml:brushProperty name="height" value="0.08" units="cm"/>
      <inkml:brushProperty name="color" value="#E71224"/>
    </inkml:brush>
  </inkml:definitions>
  <inkml:trace contextRef="#ctx0" brushRef="#br0">7 0 17387,'-4'0'634,"1"0"856,3 0-1363,0 14-249,5-8 137,3 11-1240,5-10 1303,4 0-130,2 0-1,2 0 57,2 0 45,12 1 165,-7-2-58,35 10 1186,-36-9-1387,24 10 20,-38-10 435,0 12 143,-34 4-438,7 1-41,-48 16-56,32-22 170,-49 31-198,50-30-1611,-22 19-412,42-24-6600,1 1 8642,8-6 0,0-5 0,0-1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9:48:26.026"/>
    </inkml:context>
    <inkml:brush xml:id="br0">
      <inkml:brushProperty name="width" value="0.08" units="cm"/>
      <inkml:brushProperty name="height" value="0.08" units="cm"/>
      <inkml:brushProperty name="color" value="#E71224"/>
    </inkml:brush>
  </inkml:definitions>
  <inkml:trace contextRef="#ctx0" brushRef="#br0">0 82 19670,'7'20'-333,"0"-3"103,0-15 203,1 0 27,3-1 10,1 0-9,4-2 148,36-7-487,-19 1 344,15-3 1,2-1-8,-3 0-2,12-2 0,2 0 3,-4 1-9,-4 2 1,0 1 2,-7 2-62,28-1 12,-43 6-145,13 0 178,-35 2-72,-7 7-174,-9-3-2133,-20 9 592,9-9 1810,-23 5 0,29-7 0,-7 0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9:48:26.542"/>
    </inkml:context>
    <inkml:brush xml:id="br0">
      <inkml:brushProperty name="width" value="0.08" units="cm"/>
      <inkml:brushProperty name="height" value="0.08" units="cm"/>
      <inkml:brushProperty name="color" value="#E71224"/>
    </inkml:brush>
  </inkml:definitions>
  <inkml:trace contextRef="#ctx0" brushRef="#br0">309 25 16354,'2'-2'1828,"0"0"-216,-2 2-1359,46-12 28,-34 12-49,34-9 30,-47 15-123,-6 5-85,-1-2 408,-37 15-313,18-13 27,-52 17-137,43-18 102,-40 13-169,45-12 323,-12 7-227,25-6-93,4 0-121,1 3-28,1 10-78,5-4 83,8 32-141,5-28 113,20 28 30,-8-38 256,32 8-58,-24-18 119,28 1 37,-27-7 152,19-5 54,-21-1 47,3-3 240,-4-3-313,-11 3-350,1 0 8,-10 5-88,-4 5-2276,0 0 1114,-1 2-860,0-1-5428,-1 1 7508,0 0 0,2-1 1,-1-1-1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9:48:26.776"/>
    </inkml:context>
    <inkml:brush xml:id="br0">
      <inkml:brushProperty name="width" value="0.08" units="cm"/>
      <inkml:brushProperty name="height" value="0.08" units="cm"/>
      <inkml:brushProperty name="color" value="#E71224"/>
    </inkml:brush>
  </inkml:definitions>
  <inkml:trace contextRef="#ctx0" brushRef="#br0">6 8 17513,'-3'-4'1026,"1"1"-1191,2 3 2514,0 0-1602,10 27-1040,-3-10 74,8 23 65,-2-2-61,-3-8 335,11 32-252,-10-30-3441,14 30-5959,-14-41 9524,3 7 0,-9-22 0,-4-3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9:48:27.826"/>
    </inkml:context>
    <inkml:brush xml:id="br0">
      <inkml:brushProperty name="width" value="0.08" units="cm"/>
      <inkml:brushProperty name="height" value="0.08" units="cm"/>
      <inkml:brushProperty name="color" value="#E71224"/>
    </inkml:brush>
  </inkml:definitions>
  <inkml:trace contextRef="#ctx0" brushRef="#br0">1 51 22915,'23'8'30,"0"-3"-5684,-9-8 6001,3 0-117,2-3-873,14-2 715,-5 2 533,38-8-561,-29 8-1330,52-5 1436,-48 8 492,55 0-704,-54 3 2297,54 0-1425,-62 0-9,25 1-470,-44 0-291,3 2-642,-13 0-153,1 1-1533,-9-1 2507,-2 0 1,1-1 0,-1-1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9:45:58.976"/>
    </inkml:context>
    <inkml:brush xml:id="br0">
      <inkml:brushProperty name="width" value="0.06" units="cm"/>
      <inkml:brushProperty name="height" value="0.06" units="cm"/>
      <inkml:brushProperty name="color" value="#004F8B"/>
    </inkml:brush>
  </inkml:definitions>
  <inkml:trace contextRef="#ctx0" brushRef="#br0">1 0 18306,'6'53'-14,"1"0"0,5 37 59,-9-63 1010,-1 1-971,0-2 358,0-1-335,1-1 486,8 9-963,11-12-78,0 0-5164,27-28-2823,-30-2 8435,15-9 0,-29 12 0,-1 3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9:48:28.359"/>
    </inkml:context>
    <inkml:brush xml:id="br0">
      <inkml:brushProperty name="width" value="0.08" units="cm"/>
      <inkml:brushProperty name="height" value="0.08" units="cm"/>
      <inkml:brushProperty name="color" value="#E71224"/>
    </inkml:brush>
  </inkml:definitions>
  <inkml:trace contextRef="#ctx0" brushRef="#br0">342 2 23831,'5'0'2724,"0"-1"-2147,-5 1 778,0 0-521,50 14-686,-39-8-351,36 11 287,-53-12-57,-3 0-3347,-2-1 3531,-4 1 153,-1 0-195,-11 1 241,6-1 304,-8 2-275,8-3 155,-9 3-226,6-1-134,-8 2-55,10 1 2849,-1-1-3028,-24 23-187,21-14-240,-27 32-197,38-29-101,-7 20-269,17-25-325,0 6 111,5-14 544,19 0 388,-7-3 163,24 0 294,-16-3 325,33-1 161,-24 1-3031,45 3 3384,-41 0 29,43 4-727,-44-4 46,32 2-350,-42-4 59,11 0-210,-27-2-830,-7-1-367,-6 0 2516,-17-1-2910,6 2 1876,-20 1 0,23 0 0,-6 1 1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9:48:28.575"/>
    </inkml:context>
    <inkml:brush xml:id="br0">
      <inkml:brushProperty name="width" value="0.08" units="cm"/>
      <inkml:brushProperty name="height" value="0.08" units="cm"/>
      <inkml:brushProperty name="color" value="#E71224"/>
    </inkml:brush>
  </inkml:definitions>
  <inkml:trace contextRef="#ctx0" brushRef="#br0">0 0 28857,'2'88'-5142,"-1"-11"-2109,1-49 5326,2 3-778,0 0-7128,2-1 9711,-1-6 0,-1-11 0,-2-5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9:49:21.275"/>
    </inkml:context>
    <inkml:brush xml:id="br0">
      <inkml:brushProperty name="width" value="0.08" units="cm"/>
      <inkml:brushProperty name="height" value="0.08" units="cm"/>
      <inkml:brushProperty name="color" value="#E71224"/>
    </inkml:brush>
  </inkml:definitions>
  <inkml:trace contextRef="#ctx0" brushRef="#br0">995 206 29671,'-2'-6'-9311,"1"2"6139,1 4 6736,-5 0-1342,2 0-431,-7 0-675,3 0-167,-8 1-811,5 1 3236,-31 9-1158,20-5-2590,-39 15-37,35-11-24,-29 12-98,25-8 28,-47 30-351,38-21 46,-43 30 202,46-28 242,-38 28-136,36-24 283,-3 5 1,1 2-325,6-3 370,-8 13 0,1 2-470,9-8 343,-1 3 1,2 0-397,10-7 421,2 10 1,2 2-841,3-1 527,3 3 1,3-1-631,5-9 315,13 41-297,-2-39 481,29 49 217,-14-50 531,12 17 1,2 1 237,-3-8-50,3 7 1,0-1 429,-5-9-117,3 3 0,1 0 491,3 1-458,4 3 1,2-3 122,-6-12-236,7-3 0,2-4 427,-2-13-134,10-4 1,2-3 817,-1-8-580,17-2 0,2-1 861,0-2-3241,20-1 1,2 1 1960,-5-1-407,-2 2 1,0 1 938,-3 3-1285,-19 1 0,12 3 0,-10 0 605,-19-3 0,1 1-788,28 4 0,12 2 1,-14-2 468,16 2 36,-27-5 1,9 0 0,-8-1 3011,26-2-3015,-13-6 1,14-2 0,-13-2-129,-29 0 0,1-2 0,29-6 0,12-4 0,-14 0-134,13-10 149,-21 5 1,-4-1-20,-2-5-187,-2-9 0,1-3-560,6-6 477,-17 4 1,9-10 0,-12 8-726,2-10 513,-7 5 1,-4 2-449,-13 5 188,-4 2 61,-3 0-2168,6-13 2863,-10 14 42,20-48 143,-23 47 104,13-43 25,-21 48-142,-2-16 1,-1-3 250,-3 0-842,-1-7 0,-2 0-463,-3 7-486,-5-6 1,-2 0 501,-4-1 331,-9-6 0,-5 3-180,-4 13 377,-25-7 0,-8 4-139,3 14 915,-9 0 1,-2 3 2433,6 9-2429,-23-5 1,-5 1 509,2 2-919,18 7 0,-13-2 1,12 4 760,-20-3-520,1 2 0,1 2 163,3 4-295,18 7 1,-12-1 0,10 3 288,19 3 1,-1 0-181,-20 0 1,-10 0 0,12 1 435,-26 5-541,18 3 1,-14 1 0,9 2 72,22-2 0,-2 2-107,-24 4 1,-13 3 0,15-1 29,27-2 1,2 2-103,-23 7 0,-12 4 0,10-1-221,18-4 0,-3 2-208,-6 6 0,-14 5 1,1 2-1,15-5-323,10-2 1,4 2-2577,-25 15 0,-9 8 0,19-7 2609,8 3 0,22-14 1,8-4-1,24-19 1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9:49:22.241"/>
    </inkml:context>
    <inkml:brush xml:id="br0">
      <inkml:brushProperty name="width" value="0.08" units="cm"/>
      <inkml:brushProperty name="height" value="0.08" units="cm"/>
      <inkml:brushProperty name="color" value="#E71224"/>
    </inkml:brush>
  </inkml:definitions>
  <inkml:trace contextRef="#ctx0" brushRef="#br0">639 117 30849,'8'-6'-2522,"-1"1"1646,-7 5 2654,73-38-1871,-42 23 89,56-28-192,-63 35-270,-2 7 498,-12 4 610,-22 23-1568,-5-5-35,-56 41 732,29-27-86,-31 20 143,28-22-214,-2 1-460,0 1 997,2 0 1,-2 2 980,-12 10-816,-7 8 1,2-1-189,12-9-56,6-4 0,3-3-153,13-9 275,-15 18-280,33-32 335,11 3-1580,15-21 2131,51-22-225,-19 5-352,21-10 1,5-2 301,4-2-357,-15 7 1,10-4-1,-8 4 509,27-13-421,-26 13 0,7-3 1,-9 3 1554,15-7-1973,-7 4 0,-5 1 57,-25 11 31,3-5-96,-43 20-753,-48 17 1248,10-2-180,-22 11 1,-3 2-43,-4 3-19,-15 8 0,0 1-7,9-2 26,-3 4 1,3-1 59,20-8 163,-31 21-1028,68-37-9129,13 2 9215,15-14 0,7-1 0,-11-1 1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9:49:22.481"/>
    </inkml:context>
    <inkml:brush xml:id="br0">
      <inkml:brushProperty name="width" value="0.08" units="cm"/>
      <inkml:brushProperty name="height" value="0.08" units="cm"/>
      <inkml:brushProperty name="color" value="#E71224"/>
    </inkml:brush>
  </inkml:definitions>
  <inkml:trace contextRef="#ctx0" brushRef="#br0">0 7 32263,'0'-3'-9831,"0"-1"6554,0 4 0,0 0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9:49:23.324"/>
    </inkml:context>
    <inkml:brush xml:id="br0">
      <inkml:brushProperty name="width" value="0.08" units="cm"/>
      <inkml:brushProperty name="height" value="0.08" units="cm"/>
      <inkml:brushProperty name="color" value="#E71224"/>
    </inkml:brush>
  </inkml:definitions>
  <inkml:trace contextRef="#ctx0" brushRef="#br0">645 1 8914,'-62'47'1682,"0"1"0,5-4 0,9-7-56,13-15-1140,1 0-172,-3 0-178,-1 0 9,-18 7-112,14-8 1161,-36 13-1485,43-19 1327,-15 3-1055,40-14-199,25-7-288,4-3 458,64-13-327,-30 6 307,36-6 1,5-2-237,-9 3 187,9-1 0,-2 0-97,-20 5 275,-6 1 1,-2 0 85,-6 1-79,40-8-190,-75 15 105,5-1 91,-31 9 1177,-46 19-745,14-7-65,-37 17 22,23-12-75,-3 2 40,-1 1 3,-20 9 8,19-9-932,-34 18 518,53-22 255,-13 17 214,43-24 1019,31 10-1045,2-15-873,20-2 0,6-2-391,7-5 384,20-4 0,3-2-314,-3-4 385,9-3 1,-1-2-488,-16 3 79,4-2 0,-4 0-178,-29 7 931,26-4 234,-61 13-216,-15 14 2176,-7-2-966,-48 34-330,21-18-504,-12 5 0,0 0 341,6-4-310,1 3 0,4-1 468,19-11 544,-2 13-1911,34-26 107,43 1-659,-12-6 481,33-5 1,6-3-464,-6-1-467,6-3 0,-1 0 473,-18 1-195,-7 3 0,-3 2-636,-5 2 3675,23 31-766,-54-6-367,-14 44-722,-16-26-326,-13 6 0,-5 1 887,-5 5-37,-8 5 1,0-2 226,8-9-762,1-2 0,4-2-811,13-12 127,-1 24 787,25-35-990,29 14 1145,-7-22 634,63 2 248,-48-13 350,38-3-373,-54-1 2300,-12 13-2476,-22 2-526,-36 29-604,2-9-49,-13 12 1,-4 2-825,-8 8-375,18-14 1,-7 6 0,8-7-7475,-12 12 8740,15-12 1,5-5 0,22-17 0,8-8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9:49:24.460"/>
    </inkml:context>
    <inkml:brush xml:id="br0">
      <inkml:brushProperty name="width" value="0.08" units="cm"/>
      <inkml:brushProperty name="height" value="0.08" units="cm"/>
      <inkml:brushProperty name="color" value="#E71224"/>
    </inkml:brush>
  </inkml:definitions>
  <inkml:trace contextRef="#ctx0" brushRef="#br0">293 24 19771,'36'-15'-356,"-11"6"406,-40 22-305,-3 2-4092,-7 5 4296,-3 1 752,-48 33-593,35-26-14,-5 3 0,3-3-62,19-13 222,-8 8-40,27-18 134,25 0-161,3-6 164,74-9-144,-36 2-121,25-6 0,4-1-476,0 0 471,-16 3 1,-2 0 78,8 2 1681,-4 2-1781,-7 3-463,20 7 203,-43 3 732,10 21-472,-53-10 245,-29 27-355,0-25 514,-54 21-442,39-24 118,-47 14-127,55-18 517,-18 8 381,40-13 960,14 1-1875,14-8 2150,42-8-1431,-10-1-609,19-6 1,5-2 558,12-3-799,-10 2 1,14-5 0,-12 3-466,-26 8 1,-2 1 260,40-11 1,-5 1 438,-24 9-1052,-8 1 63,-7 3 197,6 1-13,-26 5 1003,0 6-507,-28 3 202,-18 14-113,0-5 74,-44 36-87,33-25 48,-34 37-47,50-43 289,-2 13-361,22-26-38,37-4 211,-6-11-213,24-8 1,3-3 180,8-7-15,20-8 1,3-2 129,-6 2-231,-26 9 1,9-3-1,-9 5 398,17-7-1509,-11 6 1,-3 3 1261,-17 9-1018,19 12 1165,-46 10-141,-13 36-290,-22-15 294,-12 9 0,-3 2-113,-2-3 142,-4 1 1,2-1-109,9-11 208,-12 11-131,29-30 1119,17-7-739,6-6-98,59-21-105,-23 8 2689,40-14-2741,-28 10 1639,4-2-1706,8-3 1,6 0-1894,-19 11 1,0 0 1435,14-10 1,-3 8-149,19 37 1,-72-13-1,5 22 1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9:49:27.275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1107 133 11575,'3'-9'3350,"1"2"-768,-4 7-1395,0 0-1187,7-49-22,-6 35-12,6-36-123,-15 47 124,2 2 5,-12 1 11,6 2 6,-24 5 33,12-2 68,-26 4-46,21-4 80,-52 5-63,38-4 71,-15 4 0,-2 0-59,6 1-31,-11 5 0,0 2 8,7 0-1676,2 0 0,2 2 1677,6-1-233,-4 6 0,1 2 182,6-2-42,0 5 0,4 1-14,19-8-39,-11 22 50,24-22 34,3 37 11,10-32 29,17 44-7,-4-45-125,30 35 170,-21-34 142,49 36-90,-34-34-1024,16 3 0,4-2 1107,3-4-8,21 0 0,3-3-50,1-8-396,-19-7 0,10-2 0,-8-1 328,-20-5 1,0-1-307,26-3 0,12-2 0,-12-2 309,-23 1 1,-1-2 13,13-2 0,7-3 0,-9 1 1099,29-9-1092,-24 2 0,10-3 0,-10 2-76,-21 6 1,1-2 28,22-6 0,10-4 0,-14 4-58,5-3 14,1 0 0,-4 0-52,-16 6 44,36-15-14,-56 20 205,28-17-136,-39 16 16,12-28-129,-33 22-70,-22-39 19,-1 29 48,-18-7 0,-5 1-9,-9 4 11,-22-4 0,-4 3 11,-2 5 21,6 9 0,-15-2 0,11 4 692,25 7 0,-1 3-676,-19-3 0,-11 1 0,12 2-33,-24 4 11,-1 5 1,0 3-15,0 2-280,-1 7 1,4 3 1430,23 3-6021,11 7 1,5 2 4134,26-5 0,-4 9 0,30-25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9:49:40.177"/>
    </inkml:context>
    <inkml:brush xml:id="br0">
      <inkml:brushProperty name="width" value="0.08" units="cm"/>
      <inkml:brushProperty name="height" value="0.08" units="cm"/>
      <inkml:brushProperty name="color" value="#E71224"/>
    </inkml:brush>
  </inkml:definitions>
  <inkml:trace contextRef="#ctx0" brushRef="#br0">653 2701 12166,'2'5'348,"0"-1"-425,-2-4 3531,0 0-3162,-17 0-54,11-1-76,-14 0-21,15-2-127,0 0 124,-3-1-37,1 1-30,-15-7-97,9 4 34,-17-7-10,16 7 88,-20-10-7,16 8 117,-23-13-65,22 12 16,-29-14-48,29 14 35,-15-6 5,21 9 235,-10-8-288,12 5 232,-12-18-380,19 16-108,-1-12 36,9 13-22,16-14 204,-6 11 184,22-12 82,-17 14 58,27-14 58,-20 11 88,52-23-47,-45 21-40,45-25-154,-51 25 9,22-18-162,-32 20 73,6-11-199,-17 14 159,-7-16-417,-3 15-207,-13-14 104,2 17 340,-34-14 51,22 12 63,-37-16-22,34 14-166,-40-19 307,33 16 29,-13-7 0,-1 0 110,10 5-188,-39-23-139,52 23 2,-19-34-266,28 26-3421,-7-32 3253,23 34-912,9-33 1218,2 27-689,33-56 887,-17 50-98,8-8 0,2 1 440,-6 11 2497,33-38-2229,-36 40-80,16-27-247,-26 30 650,5-36-660,-13 32-182,-5-33-310,-8 38-233,-21-31-193,8 28-1285,-37-35 1634,28 36 269,-13-6 0,-1 1-300,10 5 478,-38-37-236,51 40 38,-8-23 10,20 26-271,2-36 111,7 30-2158,6-30 2157,-1 36 2355,8-27-2114,-9 28 182,5-18 108,-9 28 30,1-9-187,-2 10-129,0-16-104,0 14 130,3-18-288,-1 17 195,9-22 76,-5 18 150,7-15-110,-7 17-700,3-9 332,-7 15 1865,2-3-3235,-4 10 1662,0 1 1,-1 1 0,1 0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9:49:40.710"/>
    </inkml:context>
    <inkml:brush xml:id="br0">
      <inkml:brushProperty name="width" value="0.08" units="cm"/>
      <inkml:brushProperty name="height" value="0.08" units="cm"/>
      <inkml:brushProperty name="color" value="#E71224"/>
    </inkml:brush>
  </inkml:definitions>
  <inkml:trace contextRef="#ctx0" brushRef="#br0">289 86 23842,'0'-3'-795,"0"1"-325,0 2 2912,49-30-614,-33 21-258,37-23-291,-46 30-105,-2 1-83,-4 1 911,-4 1-7,-18 9-1130,4 0-157,-13 7-236,7-2 19,-2 1-349,-44 30 121,-2 5-96,-2 1-3455,13-5 3483,47-35 1,0 2-735,12-11 577,2-2 243,2 0 531,19-13 32,-4 3-14,28-19 2864,-18 9-2882,47-37 8,-40 29 562,41-34-209,-53 42-71,12-16-594,-27 25 1395,1-7-1761,-10 13-684,-2-1 299,-1 4 739,0 14-362,4-2-146,37 41-70,-7-25-457,29 9 1,7-2-1052,10-7 1724,-5-3 0,-3-3 1,-21-8-1,1-1 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9:45:59.127"/>
    </inkml:context>
    <inkml:brush xml:id="br0">
      <inkml:brushProperty name="width" value="0.08" units="cm"/>
      <inkml:brushProperty name="height" value="0.08" units="cm"/>
      <inkml:brushProperty name="color" value="#004F8B"/>
    </inkml:brush>
  </inkml:definitions>
  <inkml:trace contextRef="#ctx0" brushRef="#br0">0 1 12869,'93'16'-2236,"-21"-4"0,-66-11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9:49:42.177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726 2812 17249,'-7'-54'202,"6"10"-5779,21 44 5661,0 0 1404,3 0-1376,7-3 803,-7 0-624,14-9 180,-15-12-460,-4 7-39,-18-13-6,-8 20 3309,-47-16-3309,22 15-3386,-48-12 3415,41 15-781,-45-10 831,41 7 89,-8-6 1,3-2-57,13 1 57,-24-26-79,46 25 39,0-36-161,24 5 123,-2-5-14,18 8 61,6 9-116,-4 9 41,21-20-7,-19 23-55,15-16 3027,-22 21-3040,3-6 1331,-11 1-1417,-8 10 138,-12-18 16,-5 19 34,-33-24-28,18 21 146,-45-27-113,35 24 141,-33-20-112,36 20 305,-38-45-203,40 31-64,-1-16 0,6-9-80,22-40-3,-3 4-16,22 24 0,4 6 75,-3 19-3371,15-32 3281,-21 51-1269,-1-25 1245,-9 26-35,-15-34-10,-1 42-1710,-23-15 1849,16 18 58,-25-14-44,24 15-571,-18-18 584,30 20-262,1-17 117,13 17 48,33-29 373,-12 23 75,31-23 15,-30 24 1670,21-28-1686,-29 24-21,7-21-57,-24 27-565,-17-16-231,1 15 35,-36-21 162,23 21 2305,-44-28-2195,44 27-2017,-22-21 2139,38 25 150,-4-14-176,12 15-708,15-22 444,0 21-188,19-14 248,-14 17-1172,19-9 130,-19 12 853,11-5 0,-21 11 1,0 0-1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9:49:42.843"/>
    </inkml:context>
    <inkml:brush xml:id="br0">
      <inkml:brushProperty name="width" value="0.08" units="cm"/>
      <inkml:brushProperty name="height" value="0.08" units="cm"/>
      <inkml:brushProperty name="color" value="#E71224"/>
    </inkml:brush>
  </inkml:definitions>
  <inkml:trace contextRef="#ctx0" brushRef="#br0">442 116 28363,'1'-4'-2996,"-1"1"1737,0 3 2982,-23 34-1702,7-15 238,-33 43-142,20-31 178,-44 37-536,33-33 839,-3-1 1,0-2 473,10-9-1090,-14 6 690,32-20-87,3-1 14,3-3 466,2-1-506,3-2-34,8-7-796,4-1 163,31-23-38,-11 8 65,11-9 1,2-2-62,-2-1-3453,34-34 3292,-44 33-241,18-47 340,-33 45-463,1-36-221,-20 54-576,-14-9 477,8 21 680,-12-1 257,14 9 723,-5 11-271,9-3-147,18 34-690,1-21 995,31 27-208,-13-30-188,14 0 1,3-2 128,-2-4-360,9-2 0,-3-2 536,-18-6 658,15-1 904,-38-3-217,-12 0-559,-10 0-552,-46 3-331,16 1-372,-19 5 0,-5 3 0,-2 5-314,-3 2 1,1 1-8663,5 3 8996,-13 5 1,51-18-1,11-4 1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9:50:24.409"/>
    </inkml:context>
    <inkml:brush xml:id="br0">
      <inkml:brushProperty name="width" value="0.08" units="cm"/>
      <inkml:brushProperty name="height" value="0.08" units="cm"/>
      <inkml:brushProperty name="color" value="#004F8B"/>
    </inkml:brush>
  </inkml:definitions>
  <inkml:trace contextRef="#ctx0" brushRef="#br0">7 403 17254,'-4'-4'1932,"1"1"-1895,3 3 2966,0 0-2128,3-65-695,10 30-148,0-44-4364,11 48 4106,-2 11 1539,15-10-829,23-4-532,-9 6 15,13 1 715,-26 17-220,43-4 141,-26 6-494,21 2 0,2 1 59,-10 4-160,17 4 0,1 1-77,-16 3 1475,-2 1 1,1 0-1608,-2 1 121,17 1 1,1 1-131,-6-1 135,16 1 0,0-1-70,-24-3 101,12 0 0,1-1-77,-6 0 86,14-2 1,0 0 35,-7-2-446,-4-1 1,-1 0 464,-1-1 79,-10 0 1,14-1 0,-10 0-86,-22 0 0,-1 0 4,23 0 1,11-1-1,-14 0 2,9-1-4,5 1 0,1 0 1,6-1-894,-24 1 1,11 0 0,-9 0 829,30-2 76,-25 2 0,11-1 0,-10 1-104,-22 1 0,0-1 91,34-1 1,15-1 0,-14 0-46,-30 2 0,-2 0-511,20-1 0,9-1 0,-12 1 500,19-2 71,-23 2 1,10 0 0,-8 1-124,-20-1 0,0 1 74,16 0 1,8-1 0,-12 0 2107,14 1-2076,1 0 0,0-1-22,3 2 3,-15 0 1,10-1 0,-11 1 98,19 0-103,2 0 1,-4 1 3282,-20-1-3269,3-1 0,0 0-31,-8 0 37,-4 0 1,-3-1-29,-17 0 38,19-1-36,-29 2-378,11-2-61,-25 3-154,-1-1-317,-8 5-8906,-15 12 8977,5-5 1,-5 6-1,10-12 1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9:50:29.206"/>
    </inkml:context>
    <inkml:brush xml:id="br0">
      <inkml:brushProperty name="width" value="0.08" units="cm"/>
      <inkml:brushProperty name="height" value="0.08" units="cm"/>
      <inkml:brushProperty name="color" value="#004F8B"/>
    </inkml:brush>
  </inkml:definitions>
  <inkml:trace contextRef="#ctx0" brushRef="#br0">1 3 11283,'2'-1'-231,"0"0"1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9:47:49.590"/>
    </inkml:context>
    <inkml:brush xml:id="br0">
      <inkml:brushProperty name="width" value="0.06" units="cm"/>
      <inkml:brushProperty name="height" value="0.06" units="cm"/>
      <inkml:brushProperty name="color" value="#004F8B"/>
    </inkml:brush>
  </inkml:definitions>
  <inkml:trace contextRef="#ctx0" brushRef="#br0">1 64 17367,'72'-12'75,"-1"1"1,1-1 0,-20-2-1,-2 3-89,53 7 0,-9 7 14,-42 0 112,28 2-2704,-18 0 2710,21 1 421,-24-1-363,-4 1 1,1 0-60,15 2-3,-7-1 0,12 1 1,-11-1-93,14 0-11,-2 1 0,-4-1 23,-21-4 30,9-2 1,3-1-37,5 0 0,13-3 0,-2-1-6,-24-1 14,6-4 1,-3 0-26,-19 2-2613,28-6 2596,-54 9-22,-1 0 51,-9 4 1382,-1-1-1438,-4 2-65,-7 10-19,5-4 3015,-7 15-3133,8-14-947,0 9 426,2-11-2302,0 7-4442,1-8 7500,0 2 0,0-5 0,-1-1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9:47:50.341"/>
    </inkml:context>
    <inkml:brush xml:id="br0">
      <inkml:brushProperty name="width" value="0.06" units="cm"/>
      <inkml:brushProperty name="height" value="0.06" units="cm"/>
      <inkml:brushProperty name="color" value="#004F8B"/>
    </inkml:brush>
  </inkml:definitions>
  <inkml:trace contextRef="#ctx0" brushRef="#br0">82 1 16258,'-46'70'381,"10"-9"-331,39-37-11,2 4-1179,1 3 1168,3 4-11,-1 3-2830,3 2 2819,-1 1 39,2 1-1106,4 23 1123,-4-13-210,0 17 0,0 3 209,-3-2-600,-1 6 1,-1-3 588,-4-11 51,-3 18 1,-1 2-236,-1-1-328,-2 8 1,0 1 422,-1-10 114,2 13 1,1 4 85,0-45 0,2 2-90,1 29 0,1 13 0,1-11-49,0-24 1,2 1 25,4 30 1,3 14-1,-1-14 653,0-27 1,1 0-583,3 11 0,4 14 0,0 0 0,-3-13-69,0-10 1,-1 0 24,2 6 1,2 13 0,1-2 0,-5-13-23,-2-12 0,-2-2 44,4 24 0,2 11 1,-3-11-67,-6-24 0,0-4-12,4 33 1,0-3 2,0 8 9,-2-11 1,3 15 0,-2-9-24,-2-20 1,1 2-9,0 3 0,1 12 0,1-1 0,-3-14-3,-1-17 1,0 0 95,2 27 0,2 13 1,-2-12-36,-3-21 1,0 0 433,2 18 0,0 9 0,-2-12-307,3 14-101,-5-31 0,1-1 45,1 19-6,1 0-28,0-1-5,1-1-3,1-3 0,2 1-37,3 18 23,3 9 0,1-1-1,-2-15-19,1 9 1,1-1-65,-5-11 55,1-3 1,-1-1 2810,-2-2-2788,2 11 1,0 1-18,-3-7 23,0 9 0,0-4 182,-6-29-157,-2-1 0,0-3-9,-2-14 46,-1 24-118,-2-41 42,-7 9-412,2-21-2412,-22-8-97,9-10 2014,-20-13 0,24 12 0,-1-1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9:47:51.424"/>
    </inkml:context>
    <inkml:brush xml:id="br0">
      <inkml:brushProperty name="width" value="0.08" units="cm"/>
      <inkml:brushProperty name="height" value="0.08" units="cm"/>
      <inkml:brushProperty name="color" value="#004F8B"/>
    </inkml:brush>
  </inkml:definitions>
  <inkml:trace contextRef="#ctx0" brushRef="#br0">0 0 20600,'51'29'-963,"-9"-6"793,-38-20 86,0-1 167,-1-1-16,1 0 94,-1 0-154,0 0-167,0 1 80,0 0 56,-1 0-25,4 3 153,0 1-193,-1-1 37,4 5-69,-6-5 3,9 14 117,-6-5-59,14 31 43,-9-17-11,14 60-137,-13-36-1556,2 23 0,0 5 1635,-2 6 166,-1-2 1,1 18 0,-1-12-362,-4-26 1,0 1 366,4 27 0,0 13 1,0-13-374,-3-26 0,0-4 344,2 22 1,1 4-862,1 1 1,0-1 860,-3-22 1,0 4 22,4 21 1,2 12-1,-1-10 609,-2-18 1,0 1-668,0 3 0,3 13 0,0 0 0,-1-13-32,-1-5 0,0 1 50,1 3 1,2 13-1,1 0 1,-3-14-18,0-3 0,0-1 8,0 4 1,2 12 0,0 1-1,-2-14-38,-1-3 0,0 0 21,1 3 0,3 14 1,-1 0-1,-1-13-9,-1-4 0,1 0 24,0 4 0,4 12 0,0 0 1,-2-13-20,-1-5 0,1-1 36,0 2 1,2 11-1,1 0 1,-3-12-20,-1-4 0,0-3-98,2 15 0,2 7 1,-2-10 112,-6-21 0,0 0 60,1 15 0,2 15 0,0 0 1,-3-11-53,0-4 0,-1 0 6,0 3 0,2 12 0,-1-1 0,-2-14 5,-4-16 1,0-1 39,2 17 0,1 8 1,-1-8-69,-2-14 1,-1 0 16,4 20 0,0 10 1,-1-12 543,1 20-480,1 0 1,-1-4-25,-3-22 2,0-2 1,0-2-65,-2-16-93,3 37 105,-4-56 836,2 14-1010,-4-33-572,0 1 168,-1-12-9293,3-33 9206,-1 15 1,2-17-1,-3 28 1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9:47:52.775"/>
    </inkml:context>
    <inkml:brush xml:id="br0">
      <inkml:brushProperty name="width" value="0.08" units="cm"/>
      <inkml:brushProperty name="height" value="0.08" units="cm"/>
      <inkml:brushProperty name="color" value="#004F8B"/>
    </inkml:brush>
  </inkml:definitions>
  <inkml:trace contextRef="#ctx0" brushRef="#br0">26 310 16391,'-5'10'833,"1"-3"-698,4-7 664,0 0-693,-7-4-291,5 3 103,-5-4 103,8 5 160,0 0 305,9 3-249,-2-2 13,17 2-204,-9-3 300,28-8-45,-20 1-3376,42-19 3192,-33 11-367,46-20 734,-44 18 138,35-15-519,-45 20-121,17-7-109,-31 15-15,5 1-49,-12 6-205,8 15-94,-7-6 3116,9 16-2979,-6-15 57,2 4 1041,0-6-949,7 4 276,0-4 144,31 7 16,-17-10 28,19-1 0,4-3 85,-4-2-254,5 0 1,0-2 55,-6-2-170,2-1 0,1-1-21,2-3 2,-4 1 0,-1 0-80,-3-2 41,5 0 1,0-1-91,-5 0 109,8-1 0,-2 0-43,-16 3 134,31-7-18,-39 9 50,29-2-6,-31 6 56,32 8-68,-37 0 57,31 13-146,-25-10 205,40 13-179,-31-14 143,63 7-168,-48-12 80,18-4 0,2-2-71,-2-4-689,-12 0 1,-1-2 765,8-5-28,1-3-6,0-2-2902,29-13 2902,-24 6-890,12-5 1,0 1 910,-8 3-210,17-3 0,-3 4 176,-31 13-387,-1 2 1,-2 3 359,-15 6-88,36 12-781,-39-1 902,34 36 0,-52-32 0,9 18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9:47:54.525"/>
    </inkml:context>
    <inkml:brush xml:id="br0">
      <inkml:brushProperty name="width" value="0.08" units="cm"/>
      <inkml:brushProperty name="height" value="0.08" units="cm"/>
      <inkml:brushProperty name="color" value="#004F8B"/>
    </inkml:brush>
  </inkml:definitions>
  <inkml:trace contextRef="#ctx0" brushRef="#br0">8 36 29794,'-4'-20'-6569,"1"4"4385,3 21 1640,0 2 286,0-1 90,1 1-152,1-1 89,1-1-961,1 5 1709,3 10-347,-3-6-146,4 19-201,-7-20 198,1 23 255,-3 7 44,0-6-252,-2 8 99,0-9 146,0-8 74,-2 26 18,3-19-129,-1 30-3477,2-22 3201,1 13-143,0 31 14,0-30 36,1 1 0,-1 1-107,2 0 135,-2 7 0,1 0-73,0 4 121,0 6 0,0 3 3,1 9 57,1-6 1,1 3-1101,0-19 1,1-3 1061,-1-2 1,1 1 130,3 18 0,0-6-192,0-10-549,1 13 0,1 0 471,-3-19-79,2 7 1,-1 1 83,0-6 674,-1 11 0,0-1-583,-1-6 34,0-2 0,-1-1 26,-1-3 127,1 10 1,0 1 11,-1-6 25,1 12 1,-1-2-22,-1-19-78,0 10 0,1 1-16,0-3-10,3 12 1,2 1-86,1-3 18,1 0 0,1 1-81,1 2-10,-1-13 0,3 10 0,-1-8-32,7 33-234,-4-23 1,4 12 0,-2-13 269,4 15 16,4 6 1,-1-1 109,-5-18 104,-1 1 1,-1-3 3,-6-19 80,-3 0 0,-1-1-86,-4-11 457,0 56-603,-5-52 505,0 10 0,0 1-492,0-3 9,-1 10 0,1 1-17,0-5-394,-1-4 0,1-2 394,0-5 1561,1 23-1543,1-37 285,4 21-174,-4-37 1667,4 8-1785,-6-29 69,6-24-511,-3 0-2454,4-36 1,-2-7-6665,0 4 10233,-1 1 0,-2 5 1,-2 32-1,0 10 1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9:47:55.239"/>
    </inkml:context>
    <inkml:brush xml:id="br0">
      <inkml:brushProperty name="width" value="0.08" units="cm"/>
      <inkml:brushProperty name="height" value="0.08" units="cm"/>
      <inkml:brushProperty name="color" value="#004F8B"/>
    </inkml:brush>
  </inkml:definitions>
  <inkml:trace contextRef="#ctx0" brushRef="#br0">54 1 22036,'-17'52'-938,"2"-3"-5098,8-16 5748,1 2 98,1 2 1437,3 40-1372,1-28 162,7 47-366,2-50 405,4 6 1,2 1-246,4 7-452,5 18 0,1 2 524,1 0 127,-5-15 1,1 10 0,-2-8-142,-5-17 1,-1 1 157,6 38 1,1 16-1,-3-13-70,-6-29 1,-2 0 88,3 24 0,0 13 0,-2-13 35,-5-28 1,0 1 43,0 22 0,2 11 0,-2-9-166,0-16 0,0 1 124,0 3 1,2 11 0,0 1-1,0-12 3,-1-5 1,1 2 37,3 8 1,3 16 0,0-1 0,-1-14-107,-1-9 1,0-1-11,5 22 1,2 10 0,-3-13-40,-4-32 0,0 0 53,4 19 1,1 11 0,-2-9-62,-2-16 1,0 4 24,2 10 1,3 15 0,1 1-1,-3-14-23,-2-8 1,1-1 30,4 25 0,3 10 1,-4-14-15,-5-31 0,-1-4 76,4 18 0,-1-1-66,5 24 16,-2 0 7,0-3-515,-4-7 1,1 2 527,-6-34 1,0 3 16,3 18 0,2 9 1,-3-11-20,4 21-287,-4-27 1,2 9 0,-2-11 236,3 9 196,0-3 0,-2-5-172,-3-23 1097,0 8-1081,-4-23 5,-1-5 17,0-5 1401,-1-4-1401,-2-4 1440,2-3-2504,-1-9 724,1-3-4365,2-29-4755,-3 13 9404,2-14 0,-2 27 0,-1 4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9:45:59.508"/>
    </inkml:context>
    <inkml:brush xml:id="br0">
      <inkml:brushProperty name="width" value="0.08" units="cm"/>
      <inkml:brushProperty name="height" value="0.08" units="cm"/>
      <inkml:brushProperty name="color" value="#004F8B"/>
    </inkml:brush>
  </inkml:definitions>
  <inkml:trace contextRef="#ctx0" brushRef="#br0">20 1 16961,'-5'60'96,"0"1"0,1-5 0,0-7-35,3-9 0,0-5 1489,3-6-1470,2-5 78,2-7 642,3-6-291,4-3 117,25-16-608,-13 2-287,29-19 71,-29 8-436,30-32 396,-19-1 323,3-1 1019,-20 11-861,-15 28-32,-1 3-106,-2 4-75,0 2-13,-1 2 47,0 6 14,0 2 91,-3 14-85,2-3 136,-1 24-141,5-18 101,7 21-102,1-24 142,29 19-169,-18-23-3604,28 12 3203,-28-20-6050,35 5-2961,-32-9 9362,17 3 0,-34-7 0,-4 0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9:47:55.777"/>
    </inkml:context>
    <inkml:brush xml:id="br0">
      <inkml:brushProperty name="width" value="0.06" units="cm"/>
      <inkml:brushProperty name="height" value="0.06" units="cm"/>
      <inkml:brushProperty name="color" value="#004F8B"/>
    </inkml:brush>
  </inkml:definitions>
  <inkml:trace contextRef="#ctx0" brushRef="#br0">44 94 11855,'-2'-4'1020,"0"0"-891,2 4-852,0 0 560,-20-25-4256,17 18 4184,-13-20 786,21 26-1385,4-2 459,-1 0 375,9-7 0,-12 7 0,5-4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9:47:58.759"/>
    </inkml:context>
    <inkml:brush xml:id="br0">
      <inkml:brushProperty name="width" value="0.06" units="cm"/>
      <inkml:brushProperty name="height" value="0.06" units="cm"/>
      <inkml:brushProperty name="color" value="#004F8B"/>
    </inkml:brush>
  </inkml:definitions>
  <inkml:trace contextRef="#ctx0" brushRef="#br0">985 172 9442,'0'-5'1388,"0"1"-951,0 4 1983,0 0-2157,16-37-61,-11 26-51,12-26 67,-16 34-128,0 2 2431,0-1-2292,-1 2-167,-1-1-12,0 0-22,0 0 17,-2 1-56,2-1-23,-4 1-11,2 0-5,-12 6 56,6-1 16,-23 12-16,18-8 10,-25 11-4,20-12 21,-18 7 1,18-9 134,-26 4-112,25-5-23,-23 3-38,29-5-57,-17 8 40,17-6 5,-12 10 0,16-9 17,-11 11 11,9-9-50,-21 16 28,20-14-6,-13 16 17,18-16-22,-1 10 16,7-11-33,4 12 50,1-12 146,10 8-101,-6-14 90,11 1-113,-10-4 90,4 0-95,-9-1-33,0 1-62,-3 0 55,-5 3 1,0 1 6,-5 5 10,-1 2 23,-20 19-33,8-10-23,-38 33 22,31-28 62,-42 31-6,40-33 51,-27 21-67,34-25 114,-26 23-46,28-23 8,-23 24-14,31-27 189,-12 15-10,17-17-53,-6 9 0,10-12-166,-2 19-183,5-15-26,4 25 64,5-24-157,17 23 0,-6-23 15,12 8 58,-10-13 58,1 0 191,1-1 38,13 2-23,-7-4-3218,25 4 3337,-26-8 447,23 3-452,-34-6-2294,8 1 2150,-19-1-46,3 2-14,-4-1 2183,3 2-2305,-3-1-11,8 8 23,-5-4 3343,18 7-3384,-10-9-88,33 6 122,-22-7 77,29 5 56,-27-6-3426,27 2 3387,-28-3-438,29 4 477,-38-4 84,13 4-62,-25-5 45,5 0-73,-5 0 17,6-1-6,-2 0 96,36-4-107,-18 0 17,61-13 11,-44 6 2999,30-7-2999,-27 7-1468,7-1 0,2-2 1412,4-1-443,13-3 1,-4 0 537,-30 8-564,28-8 481,-54 16 110,2 1-105,-12 3 2596,2 7-2579,-3-3 1388,3 7-1388,-2-7 33,8 3-55,-4-5-146,22 0 117,-8-1-22,44-2 45,-28 0 0,57-9-6,-49 3 17,5-3 0,-1-2 28,-8 2 1206,40-10-1189,-52 11 89,26-6-95,-36 8 45,17-4-67,-20 4 73,23-9-79,-21 7 39,25-10-33,-27 11-23,18-8-5,-20 8 50,18-7-11,-19 8 101,21-8-78,-18 7-3259,25-12 3259,-20 8-816,29-17 826,-27 12 4,26-25-26,-30 19 67,9-23-66,-19 19 2964,0-30-2993,-6 27-11,-6-32-11,1 40 1281,-5-15-1270,5 26 204,-1-8-209,2 11-12,-1-11 23,2 9-68,0-24 40,0 16 10,0-25 7,0 20-1,0-27-11,0 22-16,-8-29 5,1 34-84,-28-21 84,11 27-3443,-52-10 3477,33 18-715,-12 2 0,-2 2 715,1 1-386,-8 1 0,0 1 391,7 0-756,-3 0 1,2 0 766,10 0 754,-48-5-753,59 0 971,-50-18-994,53 10 12,-37-13-29,42 16-28,-31-8 28,27 10-50,-43-3 50,41 8-11,-58 8 28,55-1 11,-39 8-5,47-7 0,-35 6-1,28-5-22,-36 4 807,34-4-821,-13 4 0,-1 0 9,1 1-1,-8 3 1,3 1-6,20-3-252,-21 12 118,46-15 2432,12 13-2359,10-15-85,21 5 141,-12-11 49,22-2 18,-22-1 1920,8-5-1920,-24 3 173,-14 1-157,-5 2 23,-58 16-90,32-5-1690,-15 8 0,0 1 1690,12 0-467,-39 23 333,58-24-337,-6 18 348,31-22-1182,38 14 801,-8-19-1221,67 4 1154,-46-13 100,1-2 1,-1-3 146,2-4 349,2-6 0,1-2 379,-10-1 671,34-20-582,-60 23 4289,14-24-4424,-19 20 214,16-20-393,-18 26 258,12-8-499,-13 14-41,7 0 81,-13 9 179,-9 25-61,-3-8 75,-20 21 0,-7 2-143,-3-5-25,0 0 0,-1-2-3,-3-3 126,-6 1 0,-2 1 9,-2 0 8,-3 2 1,5-4-116,23-15-17,-7 8 29,28-18 128,23 4-117,1-8-88,29-5 1,6-3 8,2-4 64,24-6 0,2-2 94,-11 0-1799,-3-1 1,-1 0 1785,-6 3-115,-4 1 1,-2 1 168,-13 5 283,20-3-159,-58 15-108,-18 9-147,-5 2 50,-22 12 1,-5 3-104,-2 2 21,-14 8 1,0-1-12,16-11-19,-34 24 132,58-34 178,-4 8-65,25-17-76,25 2 6,-1-7-42,34-8 1,8-4 115,4-4-123,15-4 0,2-3 26,-2-3-114,11-5 1,3-1 1579,-48 13 0,1 0-1507,25-10 1,10-4 0,-13 4 498,9-4-470,-8 2 1,-9 3 18,-34 13 209,-9 1-239,-24 12-162,-42 19 61,8-3 38,-47 26-31,35-17-5,-7 5 0,0 0-39,9-4-155,-35 26 90,67-41 35,9 3-175,16-12-64,64-15 315,-27 1-1574,12-5 1,2-1 1566,1-3-937,16-7 1,1 0 1022,-7 3-119,1-1 1,-5 3 309,-33 12-149,8-1-151,-36 11-100,-17 18 10,-5-2 164,-54 47-112,32-35 25,-43 30-15,49-40 2264,-4 2-2247,16-10 2394,4-2-2308,6-4 620,10-1-1004,8-5 114,35-12 230,-12 3-32,41-18 492,-33 11 192,36-20-504,-51 23-158,-15-3 63,-37 23-66,-24 8 0,-6 3-177,-6 6-2551,-13 8 1,0 1-121,13-1 2399,11-5 1,7-3 0,21-9-1,3 0 1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9:48:00.459"/>
    </inkml:context>
    <inkml:brush xml:id="br0">
      <inkml:brushProperty name="width" value="0.08" units="cm"/>
      <inkml:brushProperty name="height" value="0.08" units="cm"/>
      <inkml:brushProperty name="color" value="#004F8B"/>
    </inkml:brush>
  </inkml:definitions>
  <inkml:trace contextRef="#ctx0" brushRef="#br0">0 624 17201,'51'-17'540,"0"0"0,40-14-248,-47 20-50,6-3 644,4-1-4513,6-2 4604,4-1-550,2-1 1,9-2-628,15-5 1,4 0 589,-6 1 1,7 0-189,-16 5 1,11-2-1,-2 1 1,-12 3 149,-5 2 1,0 1-659,0 0 0,10-2 1,-1 0-1,-13 3 408,-9 3 1,-3-1-497,14-2 1,8-2 0,-10 2 361,-18 3 1,0 0 55,40-10 1,-6 1-84,-31 6 748,15-5-843,-56 15 161,-41 8-1140,3 2-3027,-60 14-4373,40-8 8977,-13 4 0,38-10 1,10-3-1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9:48:01.075"/>
    </inkml:context>
    <inkml:brush xml:id="br0">
      <inkml:brushProperty name="width" value="0.08" units="cm"/>
      <inkml:brushProperty name="height" value="0.08" units="cm"/>
      <inkml:brushProperty name="color" value="#004F8B"/>
    </inkml:brush>
  </inkml:definitions>
  <inkml:trace contextRef="#ctx0" brushRef="#br0">508 5 17744,'3'-3'4037,"-1"2"-2462,-2 1-1125,-19 26-635,3-11 231,-20 22-12,-6-12 107,7-4 330,-46 21-344,39-20-173,-11 3 1,1-1-259,14-6 319,-32 16-150,56-25 305,-1 6-330,17-10-490,5 3 139,4-3 526,5 0 31,4 0-8,5-1 8,3 1-255,3 0 332,3 1 492,19-1-255,-13-1-3,52 0-145,-54-3 39,30 0-102,-54-1 261,-2-3-703,-9-1-405,-18-15 30,5 7-573,-33-26 441,21 19-174,-31-30 385,29 25 56,-17-23 519,26 24 285,-10-26 43,17 28 369,-3-14-585,9 29-9,6 4 402,1 9-333,9 13-73,-1-2 145,17 28-138,-12-19 257,23 49-331,-26-43-796,16 33-924,-21-39 1682,10 21 0,-13-31 0,3 8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9:48:07.944"/>
    </inkml:context>
    <inkml:brush xml:id="br0">
      <inkml:brushProperty name="width" value="0.08" units="cm"/>
      <inkml:brushProperty name="height" value="0.08" units="cm"/>
      <inkml:brushProperty name="color" value="#004F8B"/>
    </inkml:brush>
  </inkml:definitions>
  <inkml:trace contextRef="#ctx0" brushRef="#br0">12 5 17378,'-6'-3'-1795,"1"1"1,5 2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9:48:05.575"/>
    </inkml:context>
    <inkml:brush xml:id="br0">
      <inkml:brushProperty name="width" value="0.08" units="cm"/>
      <inkml:brushProperty name="height" value="0.08" units="cm"/>
      <inkml:brushProperty name="color" value="#004F8B"/>
    </inkml:brush>
  </inkml:definitions>
  <inkml:trace contextRef="#ctx0" brushRef="#br0">64 127 21413,'-1'-5'-3049,"-1"1"1709,2 4 4892,0 0-2394,0 39-1431,0-20-987,-1 34 1170,2-29-3418,3 33 3728,-2-18-669,1 12 1,0 1-399,0 0 170,-1 8 1,1 0 632,0-8 152,-1 0 1,1-2 144,0-17 1377,0 10-1237,-2-35 442,-3-18-885,0-1 46,-7-34-77,5 21 27,-10-39-125,8 34 2389,-7-31-2395,8 30-434,-12-60 495,11 50-45,-8-51 147,12 61 1749,0-23-1630,3 29 803,7-13-613,-1 27 436,24 3 487,-15 10-340,20 11-165,-19-3-179,19 13-72,-16-12 160,27 10-207,-25-16-110,22 1-517,-21-8 486,32-19 146,-30 7 92,24-24-124,-33 17-313,11-38-301,-18 31-264,5-38-145,-13 45-511,-4-13-133,1 25-97,-1 4 754,3 9 340,0 30-10,1-9 165,8 63-67,-1-38-1543,4 18 1,1 3 1695,0-1-209,-1-8 0,2 11 1,-2-9-7,4 16-791,1 1 0,0-6 981,-4-30 343,14 12 9,-15-40 2509,9-2-2262,-15-20 1248,6-23-1462,-8 8-557,2-36 85,-4 28 3103,0-14-3642,-2 21-143,-1 3-853,-2 1-874,-1 3-50,-1 2-7211,1 3 9618,1 3 1,1 3 0,1 1-1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9:48:06.426"/>
    </inkml:context>
    <inkml:brush xml:id="br0">
      <inkml:brushProperty name="width" value="0.08" units="cm"/>
      <inkml:brushProperty name="height" value="0.08" units="cm"/>
      <inkml:brushProperty name="color" value="#004F8B"/>
    </inkml:brush>
  </inkml:definitions>
  <inkml:trace contextRef="#ctx0" brushRef="#br0">0 146 19430,'0'-5'-913,"0"1"314,0 4 2469,0 0-1358,12 37-689,-9-16 51,9 31-15,-13-23-163,0 2 353,-2 3 73,0 37-365,3 28-74,1-15 711,8-26 1,3-7-264,2-21 333,35 20-262,-25-38-3329,17 6 3351,-15-10 63,1 0-446,38 9 486,-27-9 152,40 5-145,-48-12 235,29-14-360,-34 3-75,16-22-178,-32 11 28,0-29-181,-10 21-81,-14-34-55,2 38-190,-26-17 128,24 32 3108,-12 2-2816,22 12 881,-2 16-805,6-6-132,1 26 112,0-20-35,0 11-39,0-17-2,0-2 104,2-2-77,-1-4 234,5-8-97,-4-3 85,3-21-134,-3 12 29,2-16-22,-2 17 45,2-19-32,-1 17 4,2-20 7,-4 20 66,0-21-66,-2 15 61,-8-35-51,2 26 45,-8-17 1,-2-2-36,0 4-1698,-1-4 1,-1 2 1682,2 9-19,-19-25-10,19 36-245,-18-8 232,24 28-20,-6 10 113,13 5-653,-1 28 290,6-17 1662,13 33-2851,1-30 1480,25 20 1,-25-30 0,8 6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9:48:06.942"/>
    </inkml:context>
    <inkml:brush xml:id="br0">
      <inkml:brushProperty name="width" value="0.08" units="cm"/>
      <inkml:brushProperty name="height" value="0.08" units="cm"/>
      <inkml:brushProperty name="color" value="#004F8B"/>
    </inkml:brush>
  </inkml:definitions>
  <inkml:trace contextRef="#ctx0" brushRef="#br0">26 13 18824,'-2'-7'287,"0"1"-587,2 6 997,0 0-455,-13 68-262,13-32-3,-8 57-4217,15-47 4123,0 3 129,1 3 791,-1 3-962,5 26 17,-4-21 305,8 31-18,-8-49 681,9 7-481,-9-35 275,5-13-354,-8-11 2618,0-42-3347,-6 25-3100,-15-45 1212,2 44 1518,-15-18 1,18 32 0,0 1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9:48:07.244"/>
    </inkml:context>
    <inkml:brush xml:id="br0">
      <inkml:brushProperty name="width" value="0.08" units="cm"/>
      <inkml:brushProperty name="height" value="0.08" units="cm"/>
      <inkml:brushProperty name="color" value="#004F8B"/>
    </inkml:brush>
  </inkml:definitions>
  <inkml:trace contextRef="#ctx0" brushRef="#br0">149 69 17068,'0'-4'2237,"0"0"-2012,0 4 867,0 0-680,73-28-224,-38 21-106,12-7 0,3 3 81,16 21-217,-11 2 101,11 8 1,2 3 62,6 5-521,-2 2 0,-1 2 573,-6 2-259,4 9 0,-2 1-69,-11-3 63,-4 1 1,-6-1 16,-24-8 657,-15 40-447,-20-41 18,-23 5 0,-9-4-296,-13-12 217,7-4 0,-1-2 59,-18-1-1558,-6-2 1561,-3-1-24,21-5 1,0 0 84,-31 2-222,-8 1 1,-1-1-284,15 1-1239,0 3 0,8 2-774,39-1 1785,-6 12 0,35-16 0,4-1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9:48:09.325"/>
    </inkml:context>
    <inkml:brush xml:id="br0">
      <inkml:brushProperty name="width" value="0.06" units="cm"/>
      <inkml:brushProperty name="height" value="0.06" units="cm"/>
      <inkml:brushProperty name="color" value="#004F8B"/>
    </inkml:brush>
  </inkml:definitions>
  <inkml:trace contextRef="#ctx0" brushRef="#br0">3 4 15698,'-1'-2'-146,"0"0"421,1 2-219,2 76-28,1-39-23,2 61 40,1-41-22,-2-14-7,3 24 35,-3-33 1018,2 14-766,-4-33-348,3 3-481,-3-20-9305,2-10 9510,-2 4 1,0-4 0,-1 10-1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9:46:00.054"/>
    </inkml:context>
    <inkml:brush xml:id="br0">
      <inkml:brushProperty name="width" value="0.06" units="cm"/>
      <inkml:brushProperty name="height" value="0.06" units="cm"/>
      <inkml:brushProperty name="color" value="#004F8B"/>
    </inkml:brush>
  </inkml:definitions>
  <inkml:trace contextRef="#ctx0" brushRef="#br0">525 219 20227,'87'43'173,"-15"-8"18,-28-46-303,-20 4-4530,25-10 3948,-16 1 307,-7 2 1061,16-12-887,-20 7 767,7-27-599,-19 20 448,-10-28-173,-9 33 225,-11-6-326,2 20-17,-3 3 3277,-4 2-3070,-32 14-195,19-3 133,-43 26-206,52-16 16,-11 13 0,31-16 278,3 0-244,4 0 95,12 7-124,1-7 97,56 27-158,-27-23-1707,8 3 0,1-1 1685,-3-1-288,8 6 1,1 3 242,-6-1-1093,0 3 0,-3 1 1065,-15-3-658,-1 17 1,-3 5 713,-6 1 423,-3 21 1,-5 2-390,-12-12-62,-7 6 0,-5-2 218,-5-16 236,-11-5 0,-4-7-140,-4-16-37,-15-7 0,-5-5-154,-5-8-11,-20-7 0,-4-3-45,1-1-11,-15-5 0,-1-2-89,13 3-355,-5 2 0,4 1-676,20 4-1243,10 5 1,4 1-7182,15 4 9544,-3 3 0,30-4 0,5-2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9:48:10.042"/>
    </inkml:context>
    <inkml:brush xml:id="br0">
      <inkml:brushProperty name="width" value="0.06" units="cm"/>
      <inkml:brushProperty name="height" value="0.06" units="cm"/>
      <inkml:brushProperty name="color" value="#004F8B"/>
    </inkml:brush>
  </inkml:definitions>
  <inkml:trace contextRef="#ctx0" brushRef="#br0">381 157 18733,'-4'-42'460,"4"8"-5980,18 32 5643,3-3 0,4-2 913,38-10-980,-18 6-587,11-1 0,1 1 531,-3 3-492,5 3 1,0 3 474,-10 4 1329,47 16-1323,-61-4 345,23 30-340,-40-20 23,5 28 22,-18-22 73,-9 41-67,-4-31 86,-10 10 1,-3-1-48,-2-12 146,-35 30-118,29-49 98,-21-2 0,-5-2-126,-1-4-28,-10-1 0,-1-1-6,6-5-332,-6-2 0,-2-2 321,-2-2-435,-13-5 0,1-2 407,23 0-54,1-2 1,6 1 48,28 5 1289,-4-4-1519,27 8-269,14 0 174,5 2-3143,65 0 1205,-32 0 2257,2 0 0,-2 0 0,-20 0 0,0 0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9:48:10.758"/>
    </inkml:context>
    <inkml:brush xml:id="br0">
      <inkml:brushProperty name="width" value="0.06" units="cm"/>
      <inkml:brushProperty name="height" value="0.06" units="cm"/>
      <inkml:brushProperty name="color" value="#004F8B"/>
    </inkml:brush>
  </inkml:definitions>
  <inkml:trace contextRef="#ctx0" brushRef="#br0">140 188 11054,'0'-3'1922,"0"0"2536,0 3-4156,-4 17-10,4-2-74,-3 17-3425,6-6 3358,1 4-608,4 49 513,-4-32-175,1 9 1,-1-1 219,-3-17 662,2 21-321,-3-45 2982,1-5-3351,-1-14 1064,-2-7-1126,0-3-2540,-4-14 2406,-12-54-2028,-1 14 2106,-5-23-471,6 43 471,5 15-5,1 2-269,-4-33 218,9 30 1890,9-30-1941,8 47-307,48-11 403,-24 18 11,15 3 1,2 2 21,-6 5-33,6 4 0,0 2 0,-7 2-117,39 21 128,-55-12 73,9 25 39,-30-22 135,-23 22-152,-3-24 90,-55 18-67,30-21 72,-11 1 1,-2-2-84,5-2-20,-3 0 0,1 0-42,12-1 3037,-16 3-3059,37-5-17,5-1 1047,6 0-1025,5 0 12,6 4 33,5-2-11,6 3 61,19 4-50,-3-2 73,51 16-68,-33-14-19,12 2 0,2-1-14,-6-2-6,4 0 1,-1 0 16,-13-2 84,30 6-50,-53-12 146,4-1-203,-22-5-654,-8-5 78,0 1-3680,-15-10-4632,10 6 8900,-4-4 0,10 9 0,2 1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9:48:11.008"/>
    </inkml:context>
    <inkml:brush xml:id="br0">
      <inkml:brushProperty name="width" value="0.06" units="cm"/>
      <inkml:brushProperty name="height" value="0.06" units="cm"/>
      <inkml:brushProperty name="color" value="#004F8B"/>
    </inkml:brush>
  </inkml:definitions>
  <inkml:trace contextRef="#ctx0" brushRef="#br0">33 7 18936,'6'-4'0,"-1"1"-68,-5 3 393,0 0-224,-6 64-5543,3-18 5532,-5 41-1,3-37 381,-2 5-420,2-11 595,-2 52-611,5-48-152,8 43 23,0-62-927,21 7 137,-11-30-8946,24-14 9234,-23 2 1,5-6 0,-17 9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9:48:11.409"/>
    </inkml:context>
    <inkml:brush xml:id="br0">
      <inkml:brushProperty name="width" value="0.06" units="cm"/>
      <inkml:brushProperty name="height" value="0.06" units="cm"/>
      <inkml:brushProperty name="color" value="#004F8B"/>
    </inkml:brush>
  </inkml:definitions>
  <inkml:trace contextRef="#ctx0" brushRef="#br0">155 1 19955,'-36'75'112,"-4"7"-112,23-47-5649,-8 28 5654,11-25 1404,0 11-1387,9-3-5,1-12 202,12 25-74,-1-33 309,31 11-376,-14-29 40,55-5-107,-35-7-20,21-2 1,2 0-3,-10 0 19,2 1 1,-1 1-15,-17 1 57,26-1-29,-40 1 51,10 1-40,-30 1 866,-14 0-966,-3 2-292,-20 2 1,10 1-4823,-32 6-3859,30-5 9040,-15 3 0,32-7 0,2 0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9:48:12.009"/>
    </inkml:context>
    <inkml:brush xml:id="br0">
      <inkml:brushProperty name="width" value="0.06" units="cm"/>
      <inkml:brushProperty name="height" value="0.06" units="cm"/>
      <inkml:brushProperty name="color" value="#004F8B"/>
    </inkml:brush>
  </inkml:definitions>
  <inkml:trace contextRef="#ctx0" brushRef="#br0">203 0 16645,'-32'47'132,"0"0"0,-22 33-48,43-51 1064,1 0-1104,0 2 381,0 2-291,-9 38-89,10-32 95,-5 33-11,13-52 465,7 9-404,0-18 174,26 8-280,-9-14 62,66 7-135,-42-8-1482,5 1 1,1-1 1481,-7 0-822,44 2 844,-47-4-152,35-1 181,-53-2 207,13-6-185,-30 2 2551,-3-12-2792,-9 8-481,-8-8 84,1 10 1623,-3 0-2207,2 4-206,0 1-1423,0 0 2767,-1 1 0,7 0 0,0 1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9:48:12.259"/>
    </inkml:context>
    <inkml:brush xml:id="br0">
      <inkml:brushProperty name="width" value="0.06" units="cm"/>
      <inkml:brushProperty name="height" value="0.06" units="cm"/>
      <inkml:brushProperty name="color" value="#004F8B"/>
    </inkml:brush>
  </inkml:definitions>
  <inkml:trace contextRef="#ctx0" brushRef="#br0">16 13 19619,'-2'-7'-140,"0"2"106,2 5 331,0 0-191,-6 66 1,6-37-12,-6 51-5,7-52-12,0 0 45,1 30-28,1 14-134,-1-2-599,7 20 100,-3-56-4117,12 22-4172,-9-41 8827,6 3 0,-12-15 0,-1-2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9:48:12.859"/>
    </inkml:context>
    <inkml:brush xml:id="br0">
      <inkml:brushProperty name="width" value="0.06" units="cm"/>
      <inkml:brushProperty name="height" value="0.06" units="cm"/>
      <inkml:brushProperty name="color" value="#004F8B"/>
    </inkml:brush>
  </inkml:definitions>
  <inkml:trace contextRef="#ctx0" brushRef="#br0">73 251 19484,'0'-5'62,"0"2"-168,0 3 660,0 0-509,1 65-17,-5-38-6,0 52 51,-14-31-45,6-18 146,-10 28-29,16-40 157,-1 2-274,7-22-335,12-33 167,-5 13-353,16-46 353,-14 39-3403,7-29 3515,-11 32-1676,2-19 1692,-4 27-445,0-6 491,-1 23 460,9 29-433,-4-6 152,21 56-146,-12-39 1,13 27 521,4-16-489,-6-13 301,13 6-199,6-14-124,-8-12 129,46 0-117,-39-17-1765,38-12 1736,-46-4 1778,38-39-1805,-44 24-1,18-50-33,-41 47 0,-22-45-5,-2 43 19,-13-6 0,-3 1 14,-3 5-932,-35-31 932,34 39-1047,-49-24 1025,47 30-23,-35-13 0,51 28 1014,-7-2-1316,20 7-1101,5 3 305,12 2-3293,20 6-3590,-8-3 8651,8 1 0,-18-4 1,-4-2-1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9:48:13.455"/>
    </inkml:context>
    <inkml:brush xml:id="br0">
      <inkml:brushProperty name="width" value="0.06" units="cm"/>
      <inkml:brushProperty name="height" value="0.06" units="cm"/>
      <inkml:brushProperty name="color" value="#004F8B"/>
    </inkml:brush>
  </inkml:definitions>
  <inkml:trace contextRef="#ctx0" brushRef="#br0">361 33 17820,'27'-19'-62,"-7"6"0,-30 18 18,-3 3 1153,-3 1-1148,-3 2 390,-15 8-418,-29 24 78,18-10 28,3 9 1,4 3-24,10 2-1452,1 16 1,2 4 1463,7-1-14,6-12 0,1 0 423,7 5-414,1 0 5,6-5 101,22 29-73,-4-34-9,12-5 1,4-4-48,2-14 8,10-5 1,1-3 30,-4-10 14,6-6 0,-1-2-8,-9-7 134,38-29-117,-52 13-2212,8-31 2217,-29 24-593,-30-50 677,5 41 568,-15-5 1,-2 3-658,1 14-118,-38-18 68,45 32 2309,-18-3-2293,35 14 1964,7 1-1919,12 1 207,41 0-190,-13 1-2088,54-5 2066,-35 0-140,10-4 0,3-1 156,4-1 47,20-4 1,-1 0-104,-21 4 8,-2-1 0,-5 2-2,-24 3-56,20 0-6,-40 4-96,5 3-43,-27 2-136,-4 4-223,-5 2 2847,-3 2-3520,-4 1-81,-3 2 1280,-5 3 0,12-8 0,1 0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9:50:34.310"/>
    </inkml:context>
    <inkml:brush xml:id="br0">
      <inkml:brushProperty name="width" value="0.06" units="cm"/>
      <inkml:brushProperty name="height" value="0.06" units="cm"/>
      <inkml:brushProperty name="color" value="#004F8B"/>
    </inkml:brush>
  </inkml:definitions>
  <inkml:trace contextRef="#ctx0" brushRef="#br0">2933 0 7462,'-50'40'408,"1"0"1,-23 23 0,7 1 1495,4 4-1798,11-11 1,-5 5-260,-3 5 0,1-1 225,11-12 1,-4 3 206,-5 7 1,-6 7-1,-5 5-205,13-15 0,-5 5 0,-1 2 0,1-2 0,3-3 175,3-4 1,4-4-1,-2 1 1,-8 9-206,2-5 0,-9 9 0,-6 6 0,-3 3 1,0-1-1,4-4 0,5-7 0,10-9-171,-12 11 0,10-12 0,-8 8 179,4-5 0,-11 10 0,-4 4 0,1-1 1,6-8-1,13-13-11,-5 4 1,4-7 10,-6 6 0,-4 4 0,9-8-106,18-15 1,4-2-858,-21 26 1,10-4-243,26-20 911,10 19 0,13-42 1,5 2-1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9:50:34.674"/>
    </inkml:context>
    <inkml:brush xml:id="br0">
      <inkml:brushProperty name="width" value="0.06" units="cm"/>
      <inkml:brushProperty name="height" value="0.06" units="cm"/>
      <inkml:brushProperty name="color" value="#004F8B"/>
    </inkml:brush>
  </inkml:definitions>
  <inkml:trace contextRef="#ctx0" brushRef="#br0">3604 1 18902,'-61'33'145,"0"1"1,4-2-1,5 1-2855,-3 16 2805,-2 5-2513,-3 6 2536,-4 4 22,-4 6-17,11-13 1,-3 2-375,15-13 0,-5 5 333,-2 3 1,-10 9 0,-1 2-1,7-7-34,-8 8 0,-6 5-19,16-16 1,-12 10-1,-7 7 1,-4 3 0,2-1-1,5-6 1,9-9-80,-10 10 1,9-10 0,-9 8 51,11-11 0,-8 9 1,-7 4-1,0 1 1,1-1-1,6-7 1,11-9-9,-6 3 0,10-9 1,-9 6-1,2 0 0,-10 8 1,-4 4-1,0 1 1,5-5-1,8-8 11,-3 3 1,9-7 0,-7 5-28,-1 4 1,-10 7 0,0 2 0,5-4 0,13-11-119,6-4 0,7-1-880,-16 32 1,9-1-404,19-9 1423,25-12 0,7-5 0,5-26 0,18 5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9:46:02.456"/>
    </inkml:context>
    <inkml:brush xml:id="br0">
      <inkml:brushProperty name="width" value="0.08" units="cm"/>
      <inkml:brushProperty name="height" value="0.08" units="cm"/>
      <inkml:brushProperty name="color" value="#004F8B"/>
    </inkml:brush>
  </inkml:definitions>
  <inkml:trace contextRef="#ctx0" brushRef="#br0">483 100 22952,'-12'52'-812,"-1"0"0,-9 41 218,12-54 1377,1 4-926,-3 3-3444,0 1 3565,-2 3 964,-1 2-1310,-10 22 897,8-16-406,0-7 0,-1 2 517,-5 15-218,2-6 430,9-27-503,11-32-464,1-16-336,2 1-137,6-27 206,0 11-412,8-21 1,2-4 488,0-3 110,7-21 0,0-3 76,-5 10-771,1-1 0,-1-1 1426,-1 2-298,-1-1 0,0 2-36,-4 15 341,10-29-630,-19 73-583,6 11 1429,-3 8 967,15 35-1927,-10-13-303,10 30 0,1 6 68,-1-2-229,8 25 1,1 2 240,-6-14 151,-1-1 1,-2 0-590,-1-2 491,3 3 1,-1-2 383,-2-15 708,-2-9 1,0-8-343,-10-33 1974,-4-24-1991,-11-1-370,-32-35 164,9 24 98,-44-19 113,26 25-232,-24 1 0,-6 2 338,1 3-1000,-8 2 1,3 2 741,16 6-500,0 6 0,2 2 607,12 2-486,-34 22-359,70-12-822,5 11 188,19-12 1097,27 7 0,-20-12 0,14 3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9:50:35.042"/>
    </inkml:context>
    <inkml:brush xml:id="br0">
      <inkml:brushProperty name="width" value="0.06" units="cm"/>
      <inkml:brushProperty name="height" value="0.06" units="cm"/>
      <inkml:brushProperty name="color" value="#004F8B"/>
    </inkml:brush>
  </inkml:definitions>
  <inkml:trace contextRef="#ctx0" brushRef="#br0">3752 1 17365,'-54'32'82,"-1"0"0,5-2 0,6 0-3659,8 8 3644,-1 3 17,0 4 1477,-2 4-1427,-3 3-532,-16 21 1,-6 4 444,28-34 1,-4 3 10,-18 18 1,-14 15 0,-3 0 0,11-12-625,3-4 1,0-3 579,8-8 0,-6 5 0,-2 2 0,3-5 19,-7 4 1,1-4 0,2-2-33,10-8 1,1-3 0,-3 3-216,-17 12 0,-3 3 1,2-4 207,16-13 0,3-2 1,-1-1 1,1 0 0,-1-1 1,-7 5 11,-13 9 0,-10 6 1,-1 1-1,7-6-6,7-4 0,6-4 0,-6 3-2,-6 4 0,-7 6 0,2-2 0,9-6 5,-7 2 1,2 3-319,19-10 0,-7 8 0,-2 3 0,4-3 1,9-7-187,-11 8 1,4 1-2779,-16 21 0,-3 9 0,40-24 2918,53-38 0,17 2 0,-19-23 1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9:50:35.360"/>
    </inkml:context>
    <inkml:brush xml:id="br0">
      <inkml:brushProperty name="width" value="0.06" units="cm"/>
      <inkml:brushProperty name="height" value="0.06" units="cm"/>
      <inkml:brushProperty name="color" value="#004F8B"/>
    </inkml:brush>
  </inkml:definitions>
  <inkml:trace contextRef="#ctx0" brushRef="#br0">2874 1 16661,'-53'49'91,"1"1"0,2-3 1,7-3-2430,0 10 2422,-3 4 1411,-8 3-1330,-9 5 0,-6 3-123,25-24 0,-6 2-176,-10 7 0,-12 10 0,-2 1 0,8-10 167,-5 4 1,-3-2-12,2-1 1,-11 6-1,-1 1 1,9-9-14,18-13 1,4-5-1,-8 5 0,-3 2 0,-10 7 1,-7 4-1,0 0 1,5-3-1,9-7-11,-6 4 0,9-5 0,-6 4-2,2-2 1,-7 4 0,-3 3 0,5-3 0,9-5 47,4-3 0,7-4 0,5 4-3338,-15 28 1,8 0-1445,8-20 0,8-1 5314,8 42 0,41-79 0,-2-5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9:50:36.176"/>
    </inkml:context>
    <inkml:brush xml:id="br0">
      <inkml:brushProperty name="width" value="0.08" units="cm"/>
      <inkml:brushProperty name="height" value="0.08" units="cm"/>
      <inkml:brushProperty name="color" value="#004F8B"/>
    </inkml:brush>
  </inkml:definitions>
  <inkml:trace contextRef="#ctx0" brushRef="#br0">0 29 31405,'0'-6'-5198,"0"1"3155,0 5 4187,0 0-5067,78-14 4188,-41 17-916,12-8 1,3 4 262,15 22-1023,-12-4 1038,13 6 0,4 2 423,11 1-1172,-14-4 0,12 4 0,-8-3-121,-18-6 1,2 0-7,32 12 0,14 4 0,-11-3-50,-25-8 0,2 1 161,6 4 0,14 6 1,0 0-1,-12-4 70,-1 0 0,1 2 40,6 4 0,13 6 0,1 1 0,-13-6-60,-3 1 1,0 0 69,-13-5 1,11 6-1,3 1 1,-3-1-1,-10-5-1085,17 9 1,-3-2 1038,3 2 1,6 4 0,-8-6-25,-16-6 1,5-2-144,-7-5 0,13 3 0,6 0 0,-3 0 0,-11-4 208,-3-2 0,-8-2 0,8 1 104,11 4 1,12 3-1,4 1 1,-6-4 0,-16-5-33,-5-4 0,-5-4-262,16 4 1,8 1-1,-11-2 280,-19-6 1,-3 0 599,26 4 0,-2 0-414,0-2 1573,-28-4-2916,4 5-3945,-111-4-1919,27 0 7020,-63-3 0,67-6 0,10 1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9:50:36.559"/>
    </inkml:context>
    <inkml:brush xml:id="br0">
      <inkml:brushProperty name="width" value="0.08" units="cm"/>
      <inkml:brushProperty name="height" value="0.08" units="cm"/>
      <inkml:brushProperty name="color" value="#004F8B"/>
    </inkml:brush>
  </inkml:definitions>
  <inkml:trace contextRef="#ctx0" brushRef="#br0">0 0 21252,'57'3'490,"0"0"1,-2 0 0,-2 1-165,19 5-4089,11 4 3957,8 3-115,-42-6 1,2 1-3,0 0 0,6 4-525,31 12 1,13 9-1,-7-4 428,-13-4 1,4 3 44,-10-2 0,14 5 1,5 3-1,-5-1 1,-13-6 151,10 6 1,0 1-169,-13-7 1,13 5 0,4 1-1,-3-1 1,-12-5-484,-9-5 0,-7-3 1,7 3 467,3 0 1,10 3-1,3 1 1,-4-2 0,-8-3-47,26 7 1,-4-3-132,-10-2 0,3 0 1,-4-1 152,7 1 0,0 0 14,-6-2 0,6 2 0,-5-1 15,-17-6 0,-3-1 0,3 1 9,16 5 0,4 1 0,-5-1 49,0-1 0,4 2-30,-14-1 0,11 5 1,4 2-1,-2 0 0,-12-4 191,-5-3 0,-7-2 1,7 4-455,11 7 1,14 6 0,3 2 0,-9-2 0,-20-6 710,-16-5 0,-8 2-2740,29 30 0,-12 2 117,-37-14 2036,-15 27 0,-15-55 1,-7-2-1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9:50:36.975"/>
    </inkml:context>
    <inkml:brush xml:id="br0">
      <inkml:brushProperty name="width" value="0.08" units="cm"/>
      <inkml:brushProperty name="height" value="0.08" units="cm"/>
      <inkml:brushProperty name="color" value="#004F8B"/>
    </inkml:brush>
  </inkml:definitions>
  <inkml:trace contextRef="#ctx0" brushRef="#br0">1 0 19670,'69'23'129,"1"0"0,-3 0 0,-4-2-116,20 6-3715,5 5 3747,-21-5 0,2 2 535,-17-7 1,4 3-510,19 12 0,9 7 0,-7-3-66,-13-6 1,0 1-371,16 11 0,9 6 0,-10-4 354,-17-11 0,0 1 61,2-1 1,10 6-1,1-1 1,-8-4-142,7 4 1,6 0 174,-16-11 0,13 5 0,6 2 0,1 1 0,-4-4 1,-12-5 91,3 0 1,-8-5 0,6 2-157,19 7 1,9 5 0,0-2 0,-13-6 24,5-2 0,-8-5-617,5 3 1,0-1 621,-1-2 0,4 1 18,-7-3 1,4 1-1,-2-1 215,12 2 0,0-1-253,-16-4 1,4 1-1,-1-1-153,-2-3 1,-1 0 0,-4-2 529,11 3 0,4-1-214,-11-2 0,11 2 0,-1-1 0,-11-2 553,2 0 0,-1 1-507,17 3 1,9 2-1,-18-2 2129,2 3-2476,-30 2 1,-18 4 1397,-44-8-6173,-63 26-4626,3-27 10096,-26 7 1,54-16 0,13-3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9:50:47.460"/>
    </inkml:context>
    <inkml:brush xml:id="br0">
      <inkml:brushProperty name="width" value="0.06" units="cm"/>
      <inkml:brushProperty name="height" value="0.06" units="cm"/>
      <inkml:brushProperty name="color" value="#004F8B"/>
    </inkml:brush>
  </inkml:definitions>
  <inkml:trace contextRef="#ctx0" brushRef="#br0">588 347 17021,'49'68'520,"-7"-13"-5058,-20-43 4689,-4-4 101,20 4 1281,-13-7-1281,65-2 703,-48-6-851,15-3 0,-1-3-37,-19-1 101,30-16-95,-41 11-2009,9-13 1975,-20 9 1398,-4-36-1549,-15 25-73,-34-46 151,6 43-1145,-15-5 0,-5 2 1061,-4 4-560,-15 2 1,-3 3 643,3 9 14,-11 7 1,-2 4 19,10 10-371,-8 10 1,0 6 364,13 9 173,-5 12 1,3 4-196,18 0-26,8 7 1,7 2 65,20-11 573,24 9 0,12-2-535,12-12-98,15 0 1,6-5-199,12-9-1225,18-6 1,4-2-1118,13-4 2755,-10-4 0,-7-2 1,-28-3-1,-3-2 1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9:50:47.827"/>
    </inkml:context>
    <inkml:brush xml:id="br0">
      <inkml:brushProperty name="width" value="0.06" units="cm"/>
      <inkml:brushProperty name="height" value="0.06" units="cm"/>
      <inkml:brushProperty name="color" value="#004F8B"/>
    </inkml:brush>
  </inkml:definitions>
  <inkml:trace contextRef="#ctx0" brushRef="#br0">213 4 17837,'3'-2'-325,"-2"0"376,-1 2-12,36 79 11,-24-42-19,9 14 0,-2-1 36,-10-10-5,1 0 123,19 31-124,-8-28 110,10 4 0,3-2-98,-5-15 123,26 20-73,-40-39-162,0-1-174,-12-10-2559,-55-31 1998,20 13-862,-26-14 1,-5-1 331,6 4 766,10 6 0,1 0-263,-5-4-582,3-2-68,6 2 1451,9 3 0,16 12 0,7 5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9:50:48.093"/>
    </inkml:context>
    <inkml:brush xml:id="br0">
      <inkml:brushProperty name="width" value="0.06" units="cm"/>
      <inkml:brushProperty name="height" value="0.06" units="cm"/>
      <inkml:brushProperty name="color" value="#004F8B"/>
    </inkml:brush>
  </inkml:definitions>
  <inkml:trace contextRef="#ctx0" brushRef="#br0">1 153 16577,'48'-33'321,"0"0"0,-2 3 0,-5 6-1878,0 15 1669,4 0 332,3 3-360,4 1-11,5 3 304,2 0-313,-2 3 0,8 3-42,16 6 1,1 2-124,-12-5 0,0 3 81,23 13 1,-11 2 870,-30-1-879,27 22 190,-55-23 471,-17 27-420,-20-28 89,-51 20-184,8-28 120,-39-2 0,-7-3-341,50-5 1,0-1 152,-20 0 0,-9 0 1,11-2-6,-14-5 8,14-2 0,3-1-120,12-3-2739,-17-11 330,66 15 2476,11-3 0,5 8 0,2 1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9:50:48.460"/>
    </inkml:context>
    <inkml:brush xml:id="br0">
      <inkml:brushProperty name="width" value="0.06" units="cm"/>
      <inkml:brushProperty name="height" value="0.06" units="cm"/>
      <inkml:brushProperty name="color" value="#004F8B"/>
    </inkml:brush>
  </inkml:definitions>
  <inkml:trace contextRef="#ctx0" brushRef="#br0">167 1 16947,'-30'48'109,"0"1"0,-22 35-1494,39-55 1486,-1 1 22,3-2-3315,1-2 3371,5-4 242,4 14-259,4-14 410,34 23-471,-13-30-1391,39 11 1363,-28-22 655,51 0-711,-35-4-438,10-2 1,1-2 431,-5 0-198,8-2 0,-2-1 198,-18 3 1390,29-3-1535,-60 5 452,-1 1-901,-36 1 2726,4 0-3386,-21 1 212,7 1 1031,-24 1 0,32-2 0,-14 0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9:50:48.662"/>
    </inkml:context>
    <inkml:brush xml:id="br0">
      <inkml:brushProperty name="width" value="0.06" units="cm"/>
      <inkml:brushProperty name="height" value="0.06" units="cm"/>
      <inkml:brushProperty name="color" value="#004F8B"/>
    </inkml:brush>
  </inkml:definitions>
  <inkml:trace contextRef="#ctx0" brushRef="#br0">1 49 17493,'50'-9'25,"0"0"0,38-4-4360,-47 14 4374,1 1 6,0 0 456,27-1-545,-27-1-943,34-5-77,-52 2 852,7-6 0,-26 7 0,-1-2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9:46:02.941"/>
    </inkml:context>
    <inkml:brush xml:id="br0">
      <inkml:brushProperty name="width" value="0.08" units="cm"/>
      <inkml:brushProperty name="height" value="0.08" units="cm"/>
      <inkml:brushProperty name="color" value="#004F8B"/>
    </inkml:brush>
  </inkml:definitions>
  <inkml:trace contextRef="#ctx0" brushRef="#br0">301 0 23346,'82'7'86,"-14"8"-4746,-58 23 3572,0 9 1924,1 5-937,-1 8 1,1 4-122,2 20 194,-5-16 0,1 12 0,-2-10 78,-3-17 0,0 0-187,0 28 0,1 12 0,-2-11-62,-1-25 0,0 0 280,0 31 1,0 12-1,-1-14-1216,1 12 1138,-1-14 0,-1-8-2,-1-31 2579,-1-12-1644,-8-5-702,0-15 57,-30-15-316,12-9 47,-56-31-84,38 17-1170,-10-8 1,0-1 1203,6 3 12,1-4 0,1 1 11,15 6-180,-15-24 118,38 33-252,13-13 246,10 20-163,53-8-5,-22 11-568,23-3 0,4 0-76,3-2-991,2-2 0,1-1-437,1-4 2245,-21 4 0,-4 1 0,-11 2 0,-3 0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9:50:48.843"/>
    </inkml:context>
    <inkml:brush xml:id="br0">
      <inkml:brushProperty name="width" value="0.06" units="cm"/>
      <inkml:brushProperty name="height" value="0.06" units="cm"/>
      <inkml:brushProperty name="color" value="#004F8B"/>
    </inkml:brush>
  </inkml:definitions>
  <inkml:trace contextRef="#ctx0" brushRef="#br0">1 147 18781,'66'-35'93,"1"-1"1,-4 4-1,-3 7-4122,11 15 4057,6 4 1436,2 4-1817,-8 4 0,1 3-291,17 1-2120,0 5 0,-4 1-5833,-25-1 8826,20 7 1,-64-14-1,-8-2 1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9:50:49.444"/>
    </inkml:context>
    <inkml:brush xml:id="br0">
      <inkml:brushProperty name="width" value="0.06" units="cm"/>
      <inkml:brushProperty name="height" value="0.06" units="cm"/>
      <inkml:brushProperty name="color" value="#004F8B"/>
    </inkml:brush>
  </inkml:definitions>
  <inkml:trace contextRef="#ctx0" brushRef="#br0">78 223 18016,'-4'-1'-67,"1"0"342,3 1-96,-22 33 292,11 14-426,-15 7-757,19-2 790,5-28 34,0 0 11,2-3 176,1-3-53,5 2-106,0-8 0,4 1-17,-2-10-50,-2-2-51,6-18-55,-6 5 497,3-36-481,-8 22-100,-6-40 61,1 34-3555,-10-44 3522,6 43-896,-5-29 839,8 42-275,-2-3 410,6 24 118,4 31-56,3-6-1943,15 38 1993,-2-24 923,23 10 0,5 1-984,5-4-697,9 1 1,2-4 701,-5-14-586,8-4 1,0-3 619,-5-8 169,3-6 0,-3-5-96,-24-12 289,18-26-413,-43 12-17,-24-41 6,-7 29 25,-18-12 0,-4 0-31,-3-1 25,-10-7 1,-1-1-9,7 8 292,-1 1 1,2 2-309,13 14 1216,-16-15-1552,38 35-966,6 3 169,12 11 1121,18 12 0,-14-9 0,8 5 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9:50:50.427"/>
    </inkml:context>
    <inkml:brush xml:id="br0">
      <inkml:brushProperty name="width" value="0.08" units="cm"/>
      <inkml:brushProperty name="height" value="0.08" units="cm"/>
      <inkml:brushProperty name="color" value="#004F8B"/>
    </inkml:brush>
  </inkml:definitions>
  <inkml:trace contextRef="#ctx0" brushRef="#br0">146 45 10966,'-2'0'3265,"0"0"907,2 0-3705,-9-2-237,7 1 57,-5-1 135,8 3-405,4 1 405,-4-1-247,1 0 15,-2-1-106,-4 0 4,0-1-33,-3-1 13,-1-1-25,1 1-128,-10-6 47,7 4-41,-10-4-85,9 6-134,-9-2 118,11 3-51,-4 0 30,11 1 171,1 0 593,5 1-229,24 4-422,-8-4 187,47 4-157,-32-5 16,24 0-8,-23-2-292,1-1-245,-1 0 547,20-2-10,-26 2 1259,11-1-2,-33 3 69,-10 1 52,-7 0-273,-26 3-26,12-1-1180,-30 7 328,33-4-129,-9 6 1,22-9 0,2 3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9:50:51.109"/>
    </inkml:context>
    <inkml:brush xml:id="br0">
      <inkml:brushProperty name="width" value="0.08" units="cm"/>
      <inkml:brushProperty name="height" value="0.08" units="cm"/>
      <inkml:brushProperty name="color" value="#004F8B"/>
    </inkml:brush>
  </inkml:definitions>
  <inkml:trace contextRef="#ctx0" brushRef="#br0">90 0 18229,'5'97'5503,"1"-15"-3720,-4-57-6602,3 0 5279,1-1 1177,1 1-1459,8 9-177,-4-8 1950,14 23-2120,-9-4 8,-1-9 191,-8-4 58,-10-29-396,-3 0-372,-2-3-391,-9-3 3308,-16-18-3126,-5-13 24,0-1-3456,1-28 3401,26 37 447,-6-17 291,16 28 938,0 7 407,9 0-659,0 8-551,15 4 23,-4 0 159,50 16-144,-28-10 8,7 1 0,2-1-609,0-4-309,14-1 0,2-2 275,-5-1-507,-1-2 0,-4-1 982,-21-4-503,14-15 689,-32 6 101,-1-27 667,-20 19 2266,-29-44-2063,13 37 11,-22-28-170,28 40 213,-7-3-778,13 14-378,-7 18-290,10 0 3701,-3 51-2861,8-30 447,15 55-375,-2-52-2471,21 31 2303,-14-37-1621,32 36 1561,-28-37-1685,23 25 891,-31-38-1148,10 10 666,-16-16-803,10 4-942,-13-14 2580,4-2 0,-7 0 0,1 0 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9:50:51.460"/>
    </inkml:context>
    <inkml:brush xml:id="br0">
      <inkml:brushProperty name="width" value="0.08" units="cm"/>
      <inkml:brushProperty name="height" value="0.08" units="cm"/>
      <inkml:brushProperty name="color" value="#004F8B"/>
    </inkml:brush>
  </inkml:definitions>
  <inkml:trace contextRef="#ctx0" brushRef="#br0">42 316 21141,'8'-4'661,"-2"1"-734,-6 3 1516,0 0-1210,64 52-257,-38-35 80,51 39-5565,-38-46 5560,-6-4-78,17-2 0,2-1 175,0-3-515,5-1 1,-1-3 283,-12-3-522,46-26 514,-54 12-353,20-43 83,-51 32-420,-19-35 187,-9 31 152,-30-6 1,-8 2 356,-6 5 392,-23 1 0,-3 6-226,19 18-430,7 8 0,2 4 583,11 9 254,8 16 1,4 4-288,11 1 355,19 18 1,12 1-1148,24-13-263,15 4 0,5-3-1148,15-8-397,27 9 2386,-8-10 1,-37-15 0,0-1-1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9:50:51.859"/>
    </inkml:context>
    <inkml:brush xml:id="br0">
      <inkml:brushProperty name="width" value="0.08" units="cm"/>
      <inkml:brushProperty name="height" value="0.08" units="cm"/>
      <inkml:brushProperty name="color" value="#004F8B"/>
    </inkml:brush>
  </inkml:definitions>
  <inkml:trace contextRef="#ctx0" brushRef="#br0">49 7 20276,'0'-4'-1108,"0"2"1671,0 2 236,15 61-907,-15-33 36,5 63-28,-15-58 59,-6 13-220,-1 3 394,6-12-3197,-2 32 2722,12-37 296,17 25 336,-1-39 356,38 8-163,-21-21 123,38-2-66,-30-5-250,11-5 0,1-1 186,-5-1-228,10-3 1,-2 0 52,-23 4-503,23-6-153,-43 11-127,0-1-111,-8 3 3231,-3 0-4197,0 0 1262,-4 3-1946,0 2 677,-1 1 1541,2 3 1,2-4 0,1 0-1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9:50:52.261"/>
    </inkml:context>
    <inkml:brush xml:id="br0">
      <inkml:brushProperty name="width" value="0.08" units="cm"/>
      <inkml:brushProperty name="height" value="0.08" units="cm"/>
      <inkml:brushProperty name="color" value="#004F8B"/>
    </inkml:brush>
  </inkml:definitions>
  <inkml:trace contextRef="#ctx0" brushRef="#br0">7 0 21222,'1'52'-393,"0"0"0,0 37 123,-2-62-5441,-1 14 5651,-1-9 1476,0 8-1259,2-3-61,4-12 134,12 21 19,-2-25 273,30 20-179,-16-27 261,64 8-166,-46-16 819,36 0-887,-43-6-2301,44-2 2149,-37 0 306,41-2-443,-59 1 32,21-3-101,-29 4 2,9-4-315,-23 5 15,-1-1 2406,-3 0-2476,0 1 2763,-1-1-2853,0 0-502,-6-1 125,2 1-1437,-16-4 572,8 2 840,-15-5 0,19 5 0,-4-1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9:50:52.475"/>
    </inkml:context>
    <inkml:brush xml:id="br0">
      <inkml:brushProperty name="width" value="0.06" units="cm"/>
      <inkml:brushProperty name="height" value="0.06" units="cm"/>
      <inkml:brushProperty name="color" value="#004F8B"/>
    </inkml:brush>
  </inkml:definitions>
  <inkml:trace contextRef="#ctx0" brushRef="#br0">1 31 19305,'0'-3'929,"0"-1"-6504,0 4 6379,69-8 1029,-32 8-1655,19-2 0,1 0 84,-8 6 829,13 2-599,-5-5-176,-14 0-240,20-1-435,-30 0-9472,20-9 8882,-36 5 0,8-5 1,-25 7-1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9:50:52.640"/>
    </inkml:context>
    <inkml:brush xml:id="br0">
      <inkml:brushProperty name="width" value="0.08" units="cm"/>
      <inkml:brushProperty name="height" value="0.08" units="cm"/>
      <inkml:brushProperty name="color" value="#004F8B"/>
    </inkml:brush>
  </inkml:definitions>
  <inkml:trace contextRef="#ctx0" brushRef="#br0">0 35 20540,'0'-3'268,"0"0"-6040,0 3 6428,64-13-347,-26 10 1357,54-9-1509,-41 15-3,3 4 745,2 3-817,-7 2 1,3 2-2136,-5 2 1,1 1-71,46 16 2697,-28-1 0,-53-23 0,-2 0 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9:50:53.626"/>
    </inkml:context>
    <inkml:brush xml:id="br0">
      <inkml:brushProperty name="width" value="0.08" units="cm"/>
      <inkml:brushProperty name="height" value="0.08" units="cm"/>
      <inkml:brushProperty name="color" value="#004F8B"/>
    </inkml:brush>
  </inkml:definitions>
  <inkml:trace contextRef="#ctx0" brushRef="#br0">0 324 18778,'54'-23'547,"1"0"1,-4 1-1,-6 5-108,-4 9-6118,3 0 5640,2 0-1,2 3 2709,50-2-2164,-26 6 0,2 1 169,-11 0 0,1 0-885,25 2 1,-4 1 1208,-10 1-647,-12 0 1,11-1-1,-8 0 193,-16-1 0,1 0-157,18 1 0,10-1 0,-11 0 143,25-1-339,-13-1 1,14 1-1,-8-1 948,-21 0 1,3 0-990,10 0 0,16-1 0,0 1 1,-13 0-209,-9 0 0,1-1-226,8 1 1,14-1 0,0 0 0,-12 0 430,-1 0 0,0-1-418,8 1 0,15 0 0,1-1 0,-15 1-558,-2-1 0,0 0 518,-15 1 0,13-1 1,4-1-1,-5 1 1,-11 0-540,19 0 1,-3-1 454,-7 1 0,10-1 1,0 0-1,-12 0-437,2 0 1,0 0 884,-4 1 0,12 0 0,0 0 0,-10 0-36,7 0 0,1 0 2,-17 0 0,12 1 0,4-1 0,-4 0 0,-12 1-7,15-1 1,2 0 18,-6 1 1,16-1 0,5 0 0,-3 0-1,-16 0-21,-17 1 1,-8 0 0,9-1 5,17 0 1,17 0 0,4-1 0,-6 1 0,-15 0-5,7-1 0,-2 0 257,-16 1 1,11-1 0,5 0 0,-5 0 0,-12 1 371,14-1 0,-1-1-288,2 1 0,15-1 1,-1 0-1,-15 1 308,-7-1 1,-3 1-221,17-1 0,11 0 0,-14 1 208,-27 0 1,-1 0-189,31 0 0,12 0 1,-12 0 189,-28 1 0,1 0-644,2 0 0,13 0 0,-2 0 1,-14 0-10,-15 1 1,-2 0 9,18 0 1,9 0 0,-11 0 32,17 0-7,-8 1 1,-3-1-352,-11 0-55,-1 1 0,-3-1-406,-12-1 153,25 0-65,-61 1 485,-5-4-952,-7 0-145,-11-4 617,1 3-495,-31-3 454,15 6-9105,-55 5 8905,51 2 0,-20 3 1,45-4-1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9:45:52.391"/>
    </inkml:context>
    <inkml:brush xml:id="br0">
      <inkml:brushProperty name="width" value="0.06" units="cm"/>
      <inkml:brushProperty name="height" value="0.06" units="cm"/>
      <inkml:brushProperty name="color" value="#004F8B"/>
    </inkml:brush>
  </inkml:definitions>
  <inkml:trace contextRef="#ctx0" brushRef="#br0">1 1268 21959,'54'16'6,"-1"-1"0,41 10 5,-56-24 0,-1-1 17,0-2-6,-2-1 6,-1-2-11,1-2-28,-1-1-398,44-23 280,-35 12-50,4-7 0,-3-2 45,-19 4-320,7-35 342,-33 33-39,-35-32 207,4 34 156,-15 3 1,-4 5-45,0 7-1654,-7 12 0,1 6 1582,10 8-35,-21 18-438,35 9 405,13-8 5,3 16-5,13-12 12,9 1 162,18 3 0,7 0-96,9 3-1038,25 2 0,6-7 988,-1-22 22,20-7 1,3-6-23,-7-13-28,14-10 0,-2-6-45,-15-9-610,6-13 1,-4-4 626,-18-3-127,-7 0 0,-5-3 110,-13-3-84,-11-8 1,-5-3-23,-8-7 1,-13 10 0,-4-13 1,-3 10 93,-11-20 338,1 9 0,-4 4-277,-5 19 35,0 5 44,-1 8-16,1 9 1547,-4 4-1710,6 15-146,-7 11 202,15 15 128,-4 50-61,13-15 3,4 28 0,3 6-42,4 8 5,1-15 0,2 12 1,1-10-4,-4-20 1,3 1 6,6 19 0,4 10 0,-1-13 441,11 15-375,8-8 1,4-8 1255,-3-28-1183,8-11 1,2-8-66,-6-16 63,41-16 3226,-45-9-3381,6-22 1,0-8-65,-4-4-112,5-24 0,-5-6 28,-16 5 26,-11 13 0,1-11 1,-4 7 71,-5 17 0,-3-2-5,1-25 0,0-11 1,-2 11 35,-3 24 1,-1 1 10,-3-17 0,-1-9 0,-1 13 67,-5-11-31,-3 12 1,0 8-133,4 27-72,-8 5 180,12 36 144,-9 83-122,9-31-498,0 17 0,1 5 504,3 8-3,4-12 0,1 17 1,1-12-24,-1-22 0,3 0 21,4 8 0,4 14 0,2-2 0,-1-17-2,16 24-2,6-7 0,3-10 200,-3-31-299,3-7 1,0-3-213,2-4-2851,41 25-364,-50-35 3495,16 7 0,-36-20 0,-1-2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9:46:03.258"/>
    </inkml:context>
    <inkml:brush xml:id="br0">
      <inkml:brushProperty name="width" value="0.08" units="cm"/>
      <inkml:brushProperty name="height" value="0.08" units="cm"/>
      <inkml:brushProperty name="color" value="#004F8B"/>
    </inkml:brush>
  </inkml:definitions>
  <inkml:trace contextRef="#ctx0" brushRef="#br0">0 0 23283,'88'23'61,"-16"3"-146,-63 7-435,-2 4-4034,-1 4 4380,0 4 928,-2 5-791,0 31-1192,-4-6 0,-2 3 1120,2-24 1,-1 3-420,-1 9 0,0 7 0,1-11 633,-2 6 106,5-7 1,3-6-16,0-24 219,18 4-500,-13-34 1174,10-7-1418,-13-2-3031,4-19-5458,-8 15 9672,1-9 0,-4 16 0,0 4 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9:50:54.858"/>
    </inkml:context>
    <inkml:brush xml:id="br0">
      <inkml:brushProperty name="width" value="0.08" units="cm"/>
      <inkml:brushProperty name="height" value="0.08" units="cm"/>
      <inkml:brushProperty name="color" value="#004F8B"/>
    </inkml:brush>
  </inkml:definitions>
  <inkml:trace contextRef="#ctx0" brushRef="#br0">1 111 30347,'0'-52'-5227,"0"12"3600,3 48 1307,1 2 24,0 5 60,0 3-34,0 4 94,3 51-1108,-3-30 1328,3 17 1,0-1-11,0-18-115,10 34 89,-8-54 549,14 9 20,-10-20 558,21-1 56,-17-13 214,34-23-408,-24 6-267,39-43-404,-38 31-733,22-52 3,-35 45-289,4-50-217,-16 52-343,-9-28 198,2 47-83,-8-5 818,7 23 1057,-6 20-424,9 0-334,0 52-101,8-30-893,7 28 1144,3-29-593,5-1 584,4-1-3373,25 11 3486,-8-14 55,11-5 1,4-3 648,4-2-258,19-6 0,1-5 508,-20-10-505,5-11 1,-6-7 289,-32-4-193,9-28-801,-37 22-2538,-29-34 1676,4 25 780,-18-7 0,-4 0-861,-5 5 576,-8-3 1,-2 2-340,8 10 726,2 1 0,2 3 288,16 9 371,-12-6 193,38 16-47,16-1 3,7 4 47,63-1-82,-22-1-556,28-1 0,6-1 187,4-1-311,-22 2 0,10-2 1,-9 2 2398,23-1-2300,-13 1 0,-4 1 1841,-24 3-2431,12 4 253,-48-2 1532,-6 8-1981,-20-5 90,-16 9 33,6-5 418,-22 10-314,21-11 48,-9 4 8,23-10-90,1 5 682,3-3 265,3 10-251,0-4-40,17 41-155,-10-27 6,16 39-25,-15-42 149,14 23-361,-11-23-1162,17 20 297,-17-28-2126,13 9 251,-15-17 2703,4 1 1,-10-5 0,-1 0-1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9:50:55.045"/>
    </inkml:context>
    <inkml:brush xml:id="br0">
      <inkml:brushProperty name="width" value="0.08" units="cm"/>
      <inkml:brushProperty name="height" value="0.08" units="cm"/>
      <inkml:brushProperty name="color" value="#004F8B"/>
    </inkml:brush>
  </inkml:definitions>
  <inkml:trace contextRef="#ctx0" brushRef="#br0">0 69 25134,'88'-40'-6531,"-16"12"200,-65 44 5987,1-2 0,-5-6 0,0-3 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9:50:55.928"/>
    </inkml:context>
    <inkml:brush xml:id="br0">
      <inkml:brushProperty name="width" value="0.08" units="cm"/>
      <inkml:brushProperty name="height" value="0.08" units="cm"/>
      <inkml:brushProperty name="color" value="#004F8B"/>
    </inkml:brush>
  </inkml:definitions>
  <inkml:trace contextRef="#ctx0" brushRef="#br0">1 7 29184,'0'-4'-4697,"0"1"3401,0 3 4075,12 77-3630,-7-38 551,3 12 1,0 2-1193,-4-5 1111,2 7-759,-2 5-1563,1 6 2854,-1 4-919,0-20 0,0 1 771,3 22 98,4-10 1,2-2 25,2-9 230,19 40 595,-21-65-418,3 8 744,-21-39-543,1-4-301,-13-19-105,7 12-79,-5-8-75,4 7 3416,4 5-3457,-3-4-40,6 9-615,0-2 226,4 5-630,14-3 1224,-3 3-40,39-6 219,-20 4-487,63-15 451,-53 9-3518,39-17 3636,-54 13-43,16-26-596,-24 17-386,11-52-360,-22 40-316,4-63 127,-9 56 617,1-9 0,0 0-525,0 4-118,4-41 249,-1 50-1756,13-30 2460,-8 38 1688,13-19-1199,-14 36 355,6 1 172,-11 16 281,4 16-696,-6 1-368,2 50-229,-2-25-893,-1 21 1,0 3 623,0 5 562,0-8 1,-1 13-1,2-10-1043,1 20-260,2 1 1,3-7 843,3-31 303,29 32 583,-20-54 235,21 16-15,-26-41 2132,9-2-1662,-9-9-765,22-28-306,-19 13-1417,24-53 644,-29 45 1076,6-25-1166,-13 30-463,-2 3 2841,0 1-2555,-2-2 1478,1 8-1153,-2 0 157,0 12 259,-2 15-114,0 2 147,-1 23-23,1-14 216,6 39-8,1-33 95,5 20 223,3-26 9,-1-8 371,12 6-91,-8-12-980,23 8 256,-18-10 192,35 13 1,-41-15 0,14 6 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9:50:56.272"/>
    </inkml:context>
    <inkml:brush xml:id="br0">
      <inkml:brushProperty name="width" value="0.08" units="cm"/>
      <inkml:brushProperty name="height" value="0.08" units="cm"/>
      <inkml:brushProperty name="color" value="#004F8B"/>
    </inkml:brush>
  </inkml:definitions>
  <inkml:trace contextRef="#ctx0" brushRef="#br0">19 318 29929,'9'5'-24,"-2"-1"-169,-7-4-483,0 0-28,26-1 246,-13 2 189,23-1 78,-16 3-566,2-1 421,32 0-200,-18-1 487,54-4-24,-48-1-123,54-14 49,-56 6-3482,27-17 3402,-43 12-1384,-1-38 1018,-22 26-96,-38-44 441,2 46 249,-20 3 1,-5 4 73,-5 9 237,11 4 1,2 2 345,-7 5 437,4 3 104,-21 13-405,36 30-825,3-12-4204,91 38-4356,-10-47 9218,31 13 0,-53-29 1,-9-4-1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9:50:56.658"/>
    </inkml:context>
    <inkml:brush xml:id="br0">
      <inkml:brushProperty name="width" value="0.08" units="cm"/>
      <inkml:brushProperty name="height" value="0.08" units="cm"/>
      <inkml:brushProperty name="color" value="#004F8B"/>
    </inkml:brush>
  </inkml:definitions>
  <inkml:trace contextRef="#ctx0" brushRef="#br0">0 138 29180,'5'80'-4339,"5"-12"3041,12-51 2287,5 0-211,3-1-33,19 6-177,-10-7 47,45 9-552,-41-15-2964,39 2 4216,-44-8-866,30-12-231,-36 2 916,21-44-1829,-40 25-399,-7-42-277,-14 39 676,-18-22-196,9 20 165,-25-26 273,20 31 28,-20-16 637,29 32 2503,-2-1-2038,13 10 1996,4 0-2860,3 3-3469,7 1 2774,5 1-569,5 1 1628,8-1 1,-14-1 0,2-1 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9:50:56.944"/>
    </inkml:context>
    <inkml:brush xml:id="br0">
      <inkml:brushProperty name="width" value="0.08" units="cm"/>
      <inkml:brushProperty name="height" value="0.08" units="cm"/>
      <inkml:brushProperty name="color" value="#004F8B"/>
    </inkml:brush>
  </inkml:definitions>
  <inkml:trace contextRef="#ctx0" brushRef="#br0">1 0 32426,'25'60'-3444,"-2"-2"2202,-13-13 265,2 4 402,-2 4-4082,2 3 4401,1 1 85,1 0 85,8 21 142,-3-23 1,1 1 18,7 23 138,-5-22 1,-2-7 144,-10-23 188,4 13-301,-11-32-258,-2 2-921,-6-10 2084,-24-11 0,17 8 1,-16-8-1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9:50:57.109"/>
    </inkml:context>
    <inkml:brush xml:id="br0">
      <inkml:brushProperty name="width" value="0.08" units="cm"/>
      <inkml:brushProperty name="height" value="0.08" units="cm"/>
      <inkml:brushProperty name="color" value="#004F8B"/>
    </inkml:brush>
  </inkml:definitions>
  <inkml:trace contextRef="#ctx0" brushRef="#br0">0 50 32493,'59'-12'-141,"0"-1"0,-2 2 0,-5 2-4148,12 7 4548,2 0-60,1 2 1334,-3 2-1533,-3 2-300,-7 6 492,-8 0-10023,0 9 9662,-20-7 0,-4 0 0,-18-8 1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9:50:58.244"/>
    </inkml:context>
    <inkml:brush xml:id="br0">
      <inkml:brushProperty name="width" value="0.08" units="cm"/>
      <inkml:brushProperty name="height" value="0.08" units="cm"/>
      <inkml:brushProperty name="color" value="#004F8B"/>
    </inkml:brush>
  </inkml:definitions>
  <inkml:trace contextRef="#ctx0" brushRef="#br0">466 279 32231,'44'-28'-1042,"1"0"1,30-17-5244,-64 44 6861,1 0-266,-1 0 1346,0 0-1506,1-2 720,-5 1-1155,0-2-307,-29-5 784,5 3-425,-40-5 234,20 8 53,-19 2 0,-4 1 67,1 2-51,-4 3 0,1 2 1,14 6 123,-41 27-366,48-14-209,-27 44-276,51-35-277,12 56-242,19-56-1657,34 33 2321,-10-46 149,17-3 0,4-4 724,12-2 107,-4-9 0,14-1 1,-11-4 205,24-6-905,4-3 0,-3-4 1371,-27-6-425,-7-4 1,-2-2-399,-4-5-501,-2-9 1,-4-2-377,-15 2 444,-2-13 0,-5-2-862,-12 13 7,5-37-65,-18 58 730,-3-4-631,-2 18 234,-15 22 713,6 1-28,-18 36 66,13-17-7,-8 20 0,-1 3 105,2 0 0,-1 5 0,1-2 11,8-16-310,0 9 529,11-25-734,2-6 428,2-4 96,3 4-116,-1-13 331,9 3 3471,-2-18-3094,30-18-109,-13 3-55,31-28 40,-25 17-459,2-7 1,0-2 141,1-5-305,2-9 0,-2-2-327,-7 5-103,0-12 1,-2 2-145,-10 17 148,8-34-84,-19 61-351,1 0 320,-3 14 383,7 17 292,-2 1-60,17 44 48,-8-22-1670,9 11 1,3 2 1941,3-1-1141,10 8 0,2-1 1257,-4-7-1029,1 1 1,-1-1 601,-11-11-1177,11 26 1268,-31-45 1178,-38 3-1111,3-19 200,-24-6 0,-6-2 371,-4-3-492,-5-2 1,0-1 402,-4-1-86,-13-4 1,0 1 147,10 1 390,-2 1 0,6 2-777,33 7-1958,-6 0 423,38 4 1766,25 6 1,-11-5-1,13 5 1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9:50:58.793"/>
    </inkml:context>
    <inkml:brush xml:id="br0">
      <inkml:brushProperty name="width" value="0.08" units="cm"/>
      <inkml:brushProperty name="height" value="0.08" units="cm"/>
      <inkml:brushProperty name="color" value="#004F8B"/>
    </inkml:brush>
  </inkml:definitions>
  <inkml:trace contextRef="#ctx0" brushRef="#br0">265 246 28191,'44'-38'-1287,"0"1"1,30-25-3884,-54 55 4883,-1 0 1136,1 0-1132,14-4 971,-15 3-793,12-6-383,-23 8 351,-7-11 3046,-9 10-2665,-42-10 719,13 14 155,-31-2-5,0 7-3437,-24 7 3268,19-1-2622,-16 14 2803,64-10-1067,-4 6-533,24-5-756,3 1-162,5 0 339,4 1 141,32 16 2480,-6-12-2038,19 4 1,4-2-71,3-1 362,4-2 0,0 1 3861,-1-1-3566,8 4 1,0 1 92,-9-2-150,-8-2 0,-4-1-250,-18-3 244,0 19-47,-22-17 136,-19 18-534,-19-23-1248,-21-1 0,-4 0 1644,-12-1-411,-33-1 0,-1-3 1304,17-7-745,-8-1 0,4-3 1024,36-3-203,-30-5 157,61 9 168,-3-3-2530,25 5 1793,7 0 1,-3 1-1,2 0 1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9:50:59.078"/>
    </inkml:context>
    <inkml:brush xml:id="br0">
      <inkml:brushProperty name="width" value="0.08" units="cm"/>
      <inkml:brushProperty name="height" value="0.08" units="cm"/>
      <inkml:brushProperty name="color" value="#004F8B"/>
    </inkml:brush>
  </inkml:definitions>
  <inkml:trace contextRef="#ctx0" brushRef="#br0">88 8 23084,'0'-4'-1599,"0"0"715,0 4 1647,0 0-274,1 64-5127,-9-12 4266,2 41 186,-9-33-297,-1 1 532,4-17-58,-2 30-547,9-42 196,-1 21 287,4-37-1087,-1 6 16,2-16 1904,1 0-718,2-3 1,-2-3 0,2 2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9:46:03.441"/>
    </inkml:context>
    <inkml:brush xml:id="br0">
      <inkml:brushProperty name="width" value="0.06" units="cm"/>
      <inkml:brushProperty name="height" value="0.06" units="cm"/>
      <inkml:brushProperty name="color" value="#004F8B"/>
    </inkml:brush>
  </inkml:definitions>
  <inkml:trace contextRef="#ctx0" brushRef="#br0">0 61 18291,'0'-3'1828,"0"0"-1114,0 3 127,67-21-4497,-31 15 4111,57-16-163,-47 19-1423,49 1 1397,-35 1-728,6 3 1,-1 1 492,-12 0-1565,0 3 1,-2-1-25,-13 1 1525,24 4 0,-48-7 1,3 1-1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9:50:59.709"/>
    </inkml:context>
    <inkml:brush xml:id="br0">
      <inkml:brushProperty name="width" value="0.08" units="cm"/>
      <inkml:brushProperty name="height" value="0.08" units="cm"/>
      <inkml:brushProperty name="color" value="#004F8B"/>
    </inkml:brush>
  </inkml:definitions>
  <inkml:trace contextRef="#ctx0" brushRef="#br0">77 384 23442,'35'79'-1487,"-13"-9"930,-51-29 305,5-11 212,-11 15-5,17-25 1016,2 1-656,9-12-98,5-5 106,0-2-34,2-3-490,14-21 644,-5 7-699,23-38 87,-17 25-121,14-46 94,-19 37-59,4-46 34,-12 48 270,1-23-151,-3 38-438,-1 2 350,1 17 198,-2 28-37,2-1 233,17 53 75,-1-37-50,10 1 0,3-2 187,12-1-1793,10-2 1,4-2 1925,5-2-1021,16-4 1,2-4 1292,-19-12-545,5-9 0,-5-5 361,-25-9-546,14-35-321,-38 16-294,-13-39 31,-10 28-527,-17-16 0,-5-2 492,0 1 288,-10-12 0,0 1-172,13 18 1081,0 2 1,0 2-298,9 13 174,-16-18-61,28 37 1191,-1-1-1321,13 13-611,17 14 329,0-2-3636,50 24-4517,-32-17 8336,24 9 0,-45-20 1,-5-3-1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9:51:00.276"/>
    </inkml:context>
    <inkml:brush xml:id="br0">
      <inkml:brushProperty name="width" value="0.08" units="cm"/>
      <inkml:brushProperty name="height" value="0.08" units="cm"/>
      <inkml:brushProperty name="color" value="#004F8B"/>
    </inkml:brush>
  </inkml:definitions>
  <inkml:trace contextRef="#ctx0" brushRef="#br0">471 111 27802,'73'-61'-3281,"-18"12"-781,-67 49 5174,-4 0 864,-7 3-1810,-21 6 894,6 2-1030,-18 5-273,-11 9 710,13-2-307,-9 14 0,0 4-875,10 1 368,3 5 1,9 1-408,25-8-166,13 60 154,11-52 587,6 2 0,4-1-46,6-8 1088,12 10-662,11-3 5,8-13 1,3-2 533,14 11-99,-14-16 0,-4-7 266,-18-17-214,-4-3-76,13-20-798,-20 3-27,3-40-686,-28 24 119,-32-53 149,6 46 419,-11-6 1,-1 1 15,0 10 310,-38-23 70,48 40-216,-13-2 604,32 16 322,24 18-850,4-5-46,43 18-195,-16-15 10,15 1 0,4-1-92,8 0 297,12-2 1,-1 0-78,-14-5-931,-3-2 0,-5-1 1188,-20-4-959,14-7 438,-45 1-1701,-31-8 756,-6 9 1252,-71-2 1,62 7-1,-27 1 1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9:51:04.392"/>
    </inkml:context>
    <inkml:brush xml:id="br0">
      <inkml:brushProperty name="width" value="0.08" units="cm"/>
      <inkml:brushProperty name="height" value="0.08" units="cm"/>
      <inkml:brushProperty name="color" value="#E71224"/>
    </inkml:brush>
  </inkml:definitions>
  <inkml:trace contextRef="#ctx0" brushRef="#br0">2 8 18427,'-1'4'-202,"0"0"-304,1-4 2092,0 0-639,43-3-132,-26 2-176,35-2-107,-38 2 125,9 0 161,-5 0 160,38-1-977,-26 2-1,39-1-97,-36 1 41,48 0-46,-36 0 111,19-1 0,2 0-30,-9 1 15,4 0 0,0 0-11,-10 0-1484,3 2 1,1 1 2255,2 0-1403,12 2 0,0 0 1371,-5 0-344,12 1 0,1 0 356,-6 0-1186,11 1 0,1 0 1112,-8 0-744,-12-1 0,12 2 0,-10-2-22,23 3 336,-19-1 0,12 0 1,-12-1-304,19 3-23,-3-2 1,0 0 15,-2 0 108,6-1 0,1-1 1625,6 1-1616,-26-3 1,11-1 0,-9 0 348,-22-1 0,0 0-356,46 0 1,-1 0-1199,-5-2 1192,-34 1 1,4-1 24,11 0 0,-1 0 17,19 0-200,-7 0 0,-2 0 169,-8 1 149,10 0 0,3 2-88,7 1-82,-29-1 0,-3-1 49,3 2-124,-44-3 2122,10 1-2133,-22-2 3261,2 2-3349,-7-2 909,-2 1-2126,-3-1 582,-9 0 156,4 0-2030,-11 0 784,8 0 1892,-5 1 1,10-1 0,0 0 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9:51:05.447"/>
    </inkml:context>
    <inkml:brush xml:id="br0">
      <inkml:brushProperty name="width" value="0.08" units="cm"/>
      <inkml:brushProperty name="height" value="0.08" units="cm"/>
      <inkml:brushProperty name="color" value="#E71224"/>
    </inkml:brush>
  </inkml:definitions>
  <inkml:trace contextRef="#ctx0" brushRef="#br0">43 6 26653,'-1'-3'-4327,"1"0"2287,0 3 2460,1 37-1096,-1-17 295,2 32 237,-5-11 103,1-6-968,-9 50 1303,5-36-3305,-5 49 2700,7-49 83,1 18 0,1 2 322,1 0-1032,1 9 0,0-1 846,2-5-329,1-10 0,0 11 0,1-7 328,-1-16 1,0 1 97,2 30 1,0 13 0,0-13-74,-2-30 1,1 1 39,2 24 0,1 13 0,-1-12 68,-2-21 0,1 0 55,3 25 1,0 13 0,0-12-66,-3-25 1,0-1 22,2 12 1,0 9-1,-1-10 1128,2 30-1060,-3-21 0,0 12 1,-1-11-73,-1-20 0,-2 0 43,2 30 0,0 13 0,-2-15-46,0-35 0,-2 0-9,0 23 0,0 10 1,-1-10 733,1-22 1,-1 0-738,-1 24 1,-1 11 0,0-10-16,1-24 0,0 0 17,-1 22 1,1 11 0,-1-12-7,0 27-5,1-5 0,0-2-2,0-4 11,1-21 1,0 12 0,0-10-46,0-19 0,0 1 28,-1 25 0,-2 12 1,2-14-77,-3 12 50,-1 10 1,0-1-14,0-12 87,-1 9 0,1-1 1028,0-13-1065,2-18 0,0-2 11,0 2-11,1 1 17,0 0-6,0 28-28,0-20-3,1 2 1,1 2 122,0 2-89,2 20 0,0 1-9,1-20 48,1 13 1,0-3 236,0-24-251,0 6 1,-1 0-45,0-9 24,-1 8 1,0-1-14,0-9-929,0-4 0,0 0 912,-2-6 307,0 14 1,1 1-303,-1-4-481,0 14 0,1 0 504,1-19-319,2 7 1,0-1 334,0-8 14,1 3 1,1 0-36,-1-10 1169,6 45-1192,-4-55 61,5 29-55,-6-42 1550,6 14-1550,-8-27 1418,2 4-1553,-4-12 773,1-1-1367,-1-5-5180,-1-21 5886,0 2 0,0-1 0,1 11 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9:51:06.460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307 8 14656,'0'-4'924,"0"1"987,0 3-1267,-14 60-470,10-37-1,-10 47 3,15-53-52,2-1 42,1-1 145,4 7-171,-1-6-222,2 7 229,0-2-111,-2-4 125,6 26-121,-8-20 85,4 27-96,-6-25 18,-1 41-16,-2-26-1674,-1 17 0,0 4 1715,-2 3-1151,-1 8 0,0 2 1173,-2 10-556,1-8 0,0 15 1,1-9 505,2-20 0,0 3-265,0 10 1,-1 14-1,1 1 1,1-14 241,2-9 0,0 0 29,-1 4 0,2 13 0,-1 0 0,0-12-29,1-2 1,0-1 20,0 4 0,0 12 0,1 0 0,-2-12-39,1-2 1,-2-3 19,2 3 1,-1 5-1,0-8-16,-1-10 1,0-4 165,0 1 1,0 0-138,1-3 0,-2 4 62,-1 10 0,-1 8 0,0-5-59,1-2 0,-1 2-2,-1 5 0,-1 12 0,0 1 0,0-13-17,1-1 0,-1-1 13,1 7 1,-1 12 0,0 1 0,2-13-12,-1-3 0,1 2 1,1-6 0,0 14 1,0 6-1,1-5 1,0-13-19,-1 12 0,2-1 16,0-1 1,1 11 0,0 0 0,0-15 4,0-9 0,1-3 41,0 21 0,2 10 1,-2-10-32,0-20 0,0 1 70,-1 25 1,0 11 0,-1-14-60,-1-32 1,-2 0 39,-3 32 1,-4 14 0,1-15 425,1-34 1,-1-1-477,-3 17 0,-2 10 1,1-13 1660,-8 18-1609,1-1 1,-1 0-40,-1 2-25,0 6 1,0-3 2286,5-18-2287,2-4 0,1-3-20,7-21 2070,-3 30-2339,9-58 92,-1 7-316,3-22-2760,10-12 728,0-1 1672,23-28 0,-21 23 0,7-11 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9:51:07.526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4 329 15249,'-2'-4'303,"1"1"610,1 3-773,68 0 11,-33 0 6,56 1-2892,-46-4 2936,2-1 645,4-4-448,32-11-247,2-2 0,3-2-117,-27 7 0,2 0-881,17-4 1,10-3-1,-14 5 847,19-2-6,-5 3 1,-1 3 16,-5 5-15,-20 6 1,10 0-1,-8 1-13,31 2 2,-26 2 0,10 0 1,-12 1 1532,10 3-1524,-4 0 1,-2 0 5,-3-1 5,5-1 1,1 0 5,6 0 4,-12-1 0,12 1 0,-10-1-15,21 1 5,-23 0 1,11-1 0,-13 0 3380,10 0-3392,-8-1 1,-2-1 5,-8 0 44,34-1 23,-42 0-1255,13 0 1255,-21-1 6,0 0-2992,-1 0 2993,-1-1 0,-1 0-33,15 0-28,-13-1 1,27-2-1471,-31 2 1435,11-2 2284,4-1-2012,8-8-211,-11 5 184,8-11-181,-42 11 112,13-7-77,-18 9-2082,16-9 2055,-15 8-246,15-7 184,-19 10 2023,5-1-2027,-10 8 67,0 16-33,-5-6 3174,-2 14-3164,-4-7 637,0-3-654,-4 4 1,4-5-18,-2-2 96,-7 15-62,6-13 44,-6 18-60,12-22-23,-1 13-61,5-14-282,-1 8 162,2-11-614,6 5 754,-2-8-59,7 1 411,-9-8-131,-1-6-116,-4 1 130,-7-10 12,2 8 113,-13-17-246,10 16 3,-15-17-155,17 20 194,-7-9 113,10 12-31,-1-3-139,5 5-210,0 1-266,1 2 684,0 4-385,0 0-53,0 1-48,0 0-353,1 2-72,-1-1-3448,-1 10-3755,-1-7 7764,-1 3 1,1-8 0,1-2-1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9:51:16.147"/>
    </inkml:context>
    <inkml:brush xml:id="br0">
      <inkml:brushProperty name="width" value="0.3" units="cm"/>
      <inkml:brushProperty name="height" value="0.6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1 90 15341,'34'-17'983,"0"3"0,-26 13 0,4 0 0,11-3 0,-5 1 0,21-5-754,-16 4-145,8-3 17,1 0 11,-7 1-56,7 0-5,-9 2-35,-2 2-72,-1-2 6,0 3 5,-2 0 0,1 1 6,-2 0-95,15 5 117,-11-1 23,10 5 5,-14-3 6,-1 1 5,0 0 6,-1 0 17,0 0 11,0-1-6,0 0 96,17 1-73,-12-3 11,12 0-6,-14-4-11,-1 0 12,0 0-18,1-1 18,9-2-51,-7 0-12,6-1 7,-9 1 5,0 1-11,-1 0-17,0 0-6,-1 2-5,3-1 11,-5 1-28,6 0 11,-4 2 23,12 3-6,-9 0 11,5 1 45,-13-4 22,6 1-33,0-1 0,2-1 0,-3 0-6,0-1-11,0 0-174,1-1-459,0-2 667,-2 3-390,2 2 0,-1 4 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9:51:17.692"/>
    </inkml:context>
    <inkml:brush xml:id="br0">
      <inkml:brushProperty name="width" value="0.3" units="cm"/>
      <inkml:brushProperty name="height" value="0.6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1 0 14601,'8'40'983,"-1"-4"0,-5-23 0,1 2 0,3 7 0,-1-5 0,3 6-243,1 0-662,-1-4 157,12 25-195,-11-23-7,7 16-22,-11-21 6,0 1 56,1 16-62,-2-10 62,0 34-45,-4-27 45,-1 47-51,-1-39 62,-4 54-61,4-51 128,1 55-101,3-60 85,4 33-51,0-45 173,8 23-184,-8-23 107,10 42-152,-10-37 33,4 34-49,-8-34 88,0 58-77,-3-41 5,0 5 0,-1-1 17,-1-7 128,-1 38-128,2-44 78,4 37-84,0-50 62,7 28-73,-6-32 79,8 30-91,-6-26-16,3 15 12,-4-14-18,0 1-5,4 59 16,-4-33 3,0 9 1,-1 0 2,-2-4 56,1 12 1,0 1-23,0-9-15,1-2 1,1-4-8,0-25 33,6 20-28,-5-25 50,7 30-67,-7-28 34,6 45-34,-6-36-22,3 24 0,0 4 22,-2-3-11,2 9 0,-1 2-11,-1-4 11,2 20 0,1 1 11,0-5-11,0 2 0,1-4-11,-2-24 8,1-5 0,0-1 20,0-3 44,0 4 1,1 0-28,-4-15 72,6 50-95,-9-56 6,1 19-17,-2-22 17,-1 1 28,0 27-40,-1-20-2,1 14 0,-1 1 8,0-9 23,0 51-12,1-56-11,1 27-22,2-15 17,1 28-6,-1-27-17,1 31 17,-3-48 0,1 46 11,-3-44 34,1 50-39,-1-49 50,-3 58-51,3-57 1,-4 43-1,4-47-16,-2 40 11,1-36-9,1 13 1,0-1 8,0-10 23,0 59-18,0-61 23,0 51-39,-1-50-17,0 38 28,-1-41 0,0 53 11,-1-48-33,1 43 22,0-52 62,0 49-40,1-43 17,-1 42-22,1-51 17,-1 33-34,0-30 28,-1 41-28,1-42 28,-3 48-23,2-45 6,-6 50-11,5-50 28,-4 31-28,5-36 6,-6 40 5,5-36 40,-4 51-40,5-51-56,-2 44 11,3-43 29,-6 44 10,3-44-16,-8 31 6,6-34 5,-4 8 0,4-12 16,-4 10-4,4-8 16,-3 7-17,2 1 11,2-9 169,-5 33-124,6-28 84,-4 43-106,4-42 28,-2 34-51,3-34 101,-3 44-50,3-41 112,-1 46-162,3-53 27,1 32-22,1-38 23,0 29-40,0-31 28,5 25-56,-2-28-162,10 21 55,-6-23-581,10 14 341,-8-20-620,6 5 0,-3-12 656,5-17 0,2-6 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9:51:19.578"/>
    </inkml:context>
    <inkml:brush xml:id="br0">
      <inkml:brushProperty name="width" value="0.3" units="cm"/>
      <inkml:brushProperty name="height" value="0.6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458 175 15615,'14'-87'983,"-2"16"0,-6 62 0,-1 2 0,-10 47 0,-1-17 0,-11 40-753,-1-30-185,-3 3 151,-31 40-107,16-26 45,-9 5 1,-1-1-45,4-9 5,-3-2 0,1-1-61,11-12 55,-25 27-38,43-37 140,3 18-231,18-26-335,21 4-6,-3-14-603,53-15 338,-31 4 430,12-7 1,0-2 142,-6 1-16,41-15 133,-57 20 645,15-4-510,-35 11 804,1 1-381,-47 32-551,10-9-1,-25 23 23,18-18 0,-3 3 55,-38 41-111,31-27-3,-1 3 0,2 0 3,12-5 51,-18 46-18,26-42 124,-7 38-62,21-54 302,17 12-341,0-29-90,38-1-78,-21-9-387,58-11 309,-43 4-10,10-4 1,2 0 65,-7 1-144,3 3 1,-3 1 81,-13 3-107,21 9 398,-45 1 605,-8 27-521,-15-11 140,-39 47-274,14-31-1,-12 11 1,-2 1-28,3 1 10,-10 12 1,2 2-45,5-2 11,15-7 0,-4 10 1,7-8 27,-3 18 6,5 5 0,5-4 11,15-20 173,9 35-128,6-55 162,27 22-190,-13-43 22,45 8-111,-32-18-85,50 7 50,-49-7-184,33 11 140,-46-6-51,7 24 163,-24-15 39,-9 43-56,-4-28 31,-10 26 0,-2 4-26,0-4 17,-3 9 1,1 0 0,5-8-7,2 0 1,2 1-17,3-1 42,2-1 0,4-2 9,5-16 83,19 44-128,-8-60-29,14 19-33,-13-31-241,28 22 236,-16-17-320,45 34 247,-40-32-231,29 37 225,-39-30 414,6 59-49,-26-49 206,-11 49-224,-4-50 309,-35 47-388,19-38-22,-7 10 1,-1 1-62,5-6 2,-6 14 1,2 0-20,12-16 14,2 6 0,5-1-59,16-20-117,14 30 16,6-36-142,18 7 0,6-2 192,6-2-52,6 0 0,2-1 36,-3-11-115,5 10 0,-1 3 76,-9-1 100,-3 5 1,-7 2 123,-21-3 436,-11 47-329,-15-39 136,-12 9 0,-5 0-153,-7-5 69,-17 16 1,-3 0-155,6-11-59,-1 1 1,0-1-31,12-13 5,-22 40-10,34-41 16,-6 46-45,26-49-163,11 12 1,5 1-22,2-7-180,9 14 0,2-1 146,-4-8 58,1-1 1,0 0 64,-3-1 50,-4 9 1,-2 1 223,-4-6 443,-9 50-269,-11-66 109,-15 9 1,-4 1-351,-2-1-42,-6 10 0,1-1-70,12-12-27,-10 32 10,27-41-341,14 48 179,4-41-230,24 44 230,-8-47-70,15 13 0,3 1 193,-1-2-3,3 6 1,-2-1 86,-14-10 555,13 48-241,-30-43 166,-12 14 1,-7 1-92,-9-10-229,-14 12 0,-4-1-109,-4-13-76,-6 8 0,0 0-200,6-7-278,7-3 0,3-1-492,11-8 763,5 22 1,9-41-1,4 5 1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9:51:22.445"/>
    </inkml:context>
    <inkml:brush xml:id="br0">
      <inkml:brushProperty name="width" value="0.3" units="cm"/>
      <inkml:brushProperty name="height" value="0.6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1102 69 14758,'25'-33'983,"-5"6"0,-18 23 0,-40 0 0,15 4 0,-33 0 0,23 4-255,-63 6-672,39-5 0,-7 1 0,0-1-11,8-2 123,-12 0 0,-1 1-56,6-2 8,-9 1 1,4-1-20,24-2 274,-39-2-274,53 2 51,-18-4-29,31 2 28,-15-2-207,18 2-56,-14 1 84,18 3 246,-6 5-240,55 2 5,-23-4-5,39-1 5,-33-8 17,12-4 0,-15 4 67,9-5-773,-23 4 717,10 24 6,-7-16 5,10 21-61,6-22 0,-10 0-79,13-1-212,-19 0 431,6 7-96,-27 14-5,8-7 12,-19 9 4,10-16 7,-2 1 5,0 0-11,-1 2-6,0 0 0,-17 12-5,12-8-6,-19 22-28,27-21 28,-4 16 56,16-18 95,8 9-45,4-14 354,48 8-398,-22-11-18,18-2 1,2 0-50,-6-4-51,7-1 0,0 0-17,-12 1-163,34 1 186,-57 2 89,5 9 39,-25-3 236,-20 18-235,2-10 33,-50 30-79,29-23-11,-9 3 1,0 0-23,5-5 23,-42 21-12,52-27 11,-23 19-5,40-24 101,-3 11-113,36-11-5,-3-1-11,19 0-28,30-3 16,-19-3-25,12-1 1,2 0-20,-4-2-56,2 0 0,-1-1 11,-15 3-119,23 6 265,-49 0 230,-8 16-180,-17-10 78,-36 25-106,14-18 5,-13 3 1,-1 1-45,1-3 11,-4 2 0,1 0-11,10-4-6,-25 20-11,44-25 73,-5 16-23,19-19 46,14 13-113,1-15-34,36 11 51,-18-14-61,50 7 33,-40-11-45,49 7 23,-51-6-230,34 9 201,-46-6 68,10 14 84,-27-9 184,-20 23-184,-4-15 95,-50 33-145,26-27 10,-10 4 1,0-1-17,4-3-1,-37 23-16,48-26 12,-25 35-7,38-32 12,-6 37-39,31-42-79,25 26 90,-6-30 11,49 17-6,-33-24-123,49 7 56,-53-12-50,20 5 162,-41-5 297,-4 11-268,-19 0 16,-10 12-68,-2-6 1,-21 24 6,20-20-12,-27 41-6,32-37 46,-10 38-34,21-39-62,12 38 22,4-42-33,20 22 23,-11-33-46,23 14 51,-21-15-100,16 15 105,-26-17 90,1 17-5,-15-15 72,-16 27-134,4-20 28,-25 30-22,22-27-12,-16 29 12,24-31-45,-1 28 0,12-29-113,17 30 136,-4-31 10,19 17 23,-16-26-40,6 2-5,-5-5-28,-1-1-5,-1 0-62,8 8 61,-10-5-179,5 7 124,-13-9 212,-18 21-11,1-13 67,-30 24-84,15-20 28,-44 32-78,31-23-3,-3 6 0,1-1-14,8-4 17,-21 34-11,42-38-1,9 41-22,13-41 6,21 28-11,-9-35-1,33 21-5,-23-21-39,28 16 0,-32-20-62,24 31 135,-33-24 27,8 29-10,-24-28 27,-8 36-44,1-24-12,-11 57 6,7-47-6,1 6 1,0 1-12,3-5 3,1 15 0,1 0 31,2-10-3,2 2 0,1-2-3,3-13-67,15 28 28,-7-37-510,35 29 174,-23-40-620,43 20 0,-37-29 45,33 11 788,-40-15 352,10 1 782,-27-4 0,-55 11-8,23-5-936,-45 12 45,16 9-84,19-8-5,-28 23 10,36-20-33,-20 31 6,26-25-12,-15 43 40,27-39 22,1 52-45,13-44-42,6 10 0,2-1-36,4-3-325,5 8 0,1 0-196,-2-8 124,-2 6 0,-2 0-492,-6-9 738,1 26 0,-11-52 0,-1-3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9:46:04.187"/>
    </inkml:context>
    <inkml:brush xml:id="br0">
      <inkml:brushProperty name="width" value="0.06" units="cm"/>
      <inkml:brushProperty name="height" value="0.06" units="cm"/>
      <inkml:brushProperty name="color" value="#004F8B"/>
    </inkml:brush>
  </inkml:definitions>
  <inkml:trace contextRef="#ctx0" brushRef="#br0">0 342 20627,'94'0'1030,"-16"-2"-845,-65-3-56,0-1-40,0-1-44,0-1-22,2-1 61,9-6-140,14-6-85,-7 2-603,15-12 368,-31 16-1533,6-22 1527,-21 22-301,-19-15 650,-2 24-3063,-31 0 3365,19 10 39,-12 3 35,12 4-7,3 1-17,3 2 560,-7 21-739,19-14 101,0 24-96,23-26 320,49 26-381,-19-26-17,10 1 0,2-4-50,3-8-835,6-3 0,1-1 639,4-4-1056,7-4 1,-1-2 1027,-12-2-542,2-6 1,-2-2 569,-15 0 1257,26-32-1201,-55 27-135,-10-24 230,-20 26 566,-41-16-286,21 19-429,-46-11 266,48 19 1758,-27-3-1836,45 10 1673,6 0-1656,20 1 22,28-1-22,-5 0-8,24-5 0,6 0-26,0-1-1126,9-2 1,-2-1 1120,-13 1 1198,4-2 1,-3 0-1020,-10 1 39,32-5-162,-67 12 229,-7 5-167,-14 3 100,-30 19-151,10-6 124,-49 39-152,49-33 95,-20 36-39,44-40 95,16 17-129,6-20 74,68 21-242,-38-19-1370,9 0 1,0 0 624,-5-2-4053,-1 3 1,-1 0 3870,-7-1 1,12 7 0,-47-21 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9:51:23.730"/>
    </inkml:context>
    <inkml:brush xml:id="br0">
      <inkml:brushProperty name="width" value="0.3" units="cm"/>
      <inkml:brushProperty name="height" value="0.6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284 155 19945,'11'-82'196,"1"16"-414,-5 62 363,1 2 85,5 26 39,-10-9-40,0 22-55,-13-13 33,-22 38-196,10-17 14,-12 29 1,-2 5-21,6-7 12,-2 9 0,3-1 0,9-12 67,6 10 0,3 0 0,4-8 44,11 6 1,6-5-84,8-28-28,19 17-39,-8-36-40,3-2-145,51 13 162,-37-17-84,47 14 40,-63-24 111,9 20 163,-29-12 179,-11 27-258,-12-18-5,-19 20 0,-4 4-79,0 2 3,-14 20 1,2 2-10,10-11 4,4-2 0,2 0 19,6-5 39,6 2 1,4 0-40,5-8 67,5 41-55,15-61-107,42 30-28,-19-32-168,43 24 123,-41-32-224,33 22 196,-36-19-212,17 43 441,-40-35 343,-21 57-309,-5-46 0,-11 10 1,-3 1-51,1-3-23,0 0 1,0 1-6,2-2 31,-1 9 0,0 0-31,6-5 19,1 5 1,4-2-26,12-19 40,5 39-73,8-44-40,20 38 46,-9-39-29,21 27-27,-16-31-175,23 42 158,-25-34 16,13 50 158,-27-50 301,-8 42-268,-4-43 140,-14 31-157,5-34 90,-27 45-180,23-39 23,-19 45-39,31-55-85,4 32 29,10-35-56,22 27 66,-10-30-49,22 16 27,-20-21 0,9 3-39,-11-7-78,5 4 67,-8-5 34,2 4 145,-13-5 118,-8 11 280,-13-2-235,-5 6 229,-37 12-358,23-15-1,-39 24-83,37-21 22,-35 41-50,44-33-62,-15 44-11,38-48-140,23 33 185,0-37-84,34 17 28,-18-25-180,14 1 0,0 1 141,-2-1-45,3 4 0,-3 1 89,-21-3 359,4 27 5,-31-24 567,-33 31-656,6-28 67,-40 25-185,30-25 36,-6 6 1,1 1-87,6-2-180,-27 33 57,54-42-180,9 19 174,11-24-291,31 10 280,-13-16-270,42 8 293,-37-11-242,30 11 196,-40-10 29,8 10 929,-23-12-801,-38 14 23,14-12 0,-28 8-365,13-9-67,15-6-586,-9-11 0,23-8 738,3-55 0,1 47 0,2-30 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9:51:24.110"/>
    </inkml:context>
    <inkml:brush xml:id="br0">
      <inkml:brushProperty name="width" value="0.3" units="cm"/>
      <inkml:brushProperty name="height" value="0.6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438 227 19071,'-35'-47'491,"1"1"1,-24-32 491,41 57-171,2 5-907,3 6-297,-9 4 246,7 4-50,-18 15 236,16 0 268,-26 39-180,21-20 40,-2 13 0,0 3-78,4 1 5,1 12 0,3 0-39,6-5 59,5 5 0,3 0 8,8-13 84,17 33-151,-4-50-72,39 14-1,-28-28 0,41 3 6,-48-17 128,15 6 46,-31-2 302,-5 17-213,-13-6-45,-8 12 1,-16 13-164,5-6 4,-4 7 0,-2 1-127,0 3-413,2 5 0,3 0-492,13-10 738,-4 21 0,21-47 0,0-3 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9:51:26.693"/>
    </inkml:context>
    <inkml:brush xml:id="br0">
      <inkml:brushProperty name="width" value="0.08" units="cm"/>
      <inkml:brushProperty name="height" value="0.08" units="cm"/>
      <inkml:brushProperty name="color" value="#E71224"/>
    </inkml:brush>
  </inkml:definitions>
  <inkml:trace contextRef="#ctx0" brushRef="#br0">0 242 23432,'0'-5'-2826,"0"1"1572,0 4 6546,0 0-3919,15-44-1770,-9 32 162,11-34-4368,-12 43 4303,0 1 2284,6 1-578,1 1-3358,62 0 2014,-34 0-488,13-1 1,1 1 510,-5-3 781,1 1 0,1-1-1418,18-2 353,10 0 0,18 0 1,-11 0-588,-23 2 0,0 0 489,18-1 1,11-1-1,-14 2-536,19 0 832,-15 0 1,14 0-1,-11 0 43,-25 1 0,0-1-15,20 1 0,9-2 0,-20 1 1919,-17 0-1761,31-5-179,-41 5 95,33-4-110,-58 6 2634,7-3-3000,-19 3-3340,-2-6 990,-8 4 2672,-7-5 1,5 5-1,-1 0 1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9:51:27.143"/>
    </inkml:context>
    <inkml:brush xml:id="br0">
      <inkml:brushProperty name="width" value="0.08" units="cm"/>
      <inkml:brushProperty name="height" value="0.08" units="cm"/>
      <inkml:brushProperty name="color" value="#E71224"/>
    </inkml:brush>
  </inkml:definitions>
  <inkml:trace contextRef="#ctx0" brushRef="#br0">492 9 16836,'-1'-2'1238,"1"0"-1572,0 2 1318,31-4-224,-23 5-292,19-1 99,-40 9-383,-5 0 541,-45 16-218,20-11-224,-12 5 1,-1-1-357,5-1-3444,-39 16 3450,54-17-1941,-29 26 1995,40-24-14,-12 26-104,32-31 106,19 15-165,-1-17 138,16 6 94,-6-8 63,4 0 37,4-1 151,40 5-37,-22-6 61,9-1 0,0-2 113,-6-4-243,1-2 1,-3-2 20,-13-1 2250,20-2-2432,-44 6 2151,1 9-2859,-14-1-7965,-16 26-80,6-15 8657,-10 11 1,14-20-1,2-4 1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9:51:28.160"/>
    </inkml:context>
    <inkml:brush xml:id="br0">
      <inkml:brushProperty name="width" value="0.08" units="cm"/>
      <inkml:brushProperty name="height" value="0.08" units="cm"/>
      <inkml:brushProperty name="color" value="#E71224"/>
    </inkml:brush>
  </inkml:definitions>
  <inkml:trace contextRef="#ctx0" brushRef="#br0">344 199 18579,'-2'-3'1443,"1"0"-4944,1 3 4008,33-51 362,-18 37-832,27-39 876,-25 51-598,2 0-196,3-1 555,35-5-172,-26 3-335,34-5 194,-42 4 277,10-5-453,-21 5-788,-3-6 128,-14 8-279,-37-1 557,7 5 40,-31 9 1,-5 3 54,1 3 92,-6 4 0,2 1 27,16 0 15,7 3 1,3 2 102,4 2 65,-20 36-324,49-36 48,20 27-297,13-34 225,28 1 0,9-4 99,1-6 33,12-1 1,0-2 6,-6-5-28,3-2 1,1 0 188,-3-4-160,3-1 0,-4-2 558,-24 0-2704,15-4 1904,-46 8 1903,-4 0-2120,-3 1 481,-2 1-526,-7 2 344,3 1-290,-5 9 3831,7-5-3262,6 10-88,5-12 93,16 4-14,-2-8 6,25-1-84,-13-3-1687,16-6 0,2-1 1658,0-2-652,10-7 1,0-1 628,-18 4-2081,33-29 1956,-53 24-19,4-13 1,-24 15-3,-5 0 21,-6 1 1881,-6 0-1847,-5 0 1237,-5 3-1160,-61-3 3442,33 10-3383,-16 8 1,0 5 23,14 5-32,2 7 0,2 2 366,17-1-174,-10 23-89,35-24 226,20 21-271,3-22 89,46 18-135,-23-21 106,23-1 1,5-2-459,-6-4-1367,7-2 1,-1-2 1688,-11-2-689,-4-1 0,-1-1 692,-3 0-339,36-5 381,-60 4-18,9-2-52,-29 3 2377,0 2-2456,-2 0 1487,4 1-1957,-1 1-3064,16 4-1076,-5-1 4722,13 3 1,-17-4 0,-1-2 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9:51:28.511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6 36 17692,'-3'-6'1294,"1"1"-1171,2 5 196,0 0-257,38-14 11,-12 14 502,33-10-390,23 22-101,-27-4-42,12 2 0,-1-1-31,-9 0-1722,-6-1 0,-2 0 1698,-12 0-596,19 10 280,-38-8 238,6 11 333,-29-10 331,-39 21-401,12-15 15,-51 19-48,39-23-489,-49 6 340,48-12-2238,-46 2 1767,65-9-254,-13 1-1403,34-2 1817,4-1-9304,11-2 9606,-1 1 0,3 0 0,-8 2 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9:51:28.710"/>
    </inkml:context>
    <inkml:brush xml:id="br0">
      <inkml:brushProperty name="width" value="0.08" units="cm"/>
      <inkml:brushProperty name="height" value="0.08" units="cm"/>
      <inkml:brushProperty name="color" value="#E71224"/>
    </inkml:brush>
  </inkml:definitions>
  <inkml:trace contextRef="#ctx0" brushRef="#br0">2 11 18431,'0'-6'2970,"0"2"-2423,0 4-1374,0 0 527,-2 24 648,4-10-80,0 22-14,5-16 306,8 9-895,32 11-338,-13-12-3607,45 10-4140,-50-29 8407,14 3 0,-34-10 0,-4 0 1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9:51:28.895"/>
    </inkml:context>
    <inkml:brush xml:id="br0">
      <inkml:brushProperty name="width" value="0.08" units="cm"/>
      <inkml:brushProperty name="height" value="0.08" units="cm"/>
      <inkml:brushProperty name="color" value="#E71224"/>
    </inkml:brush>
  </inkml:definitions>
  <inkml:trace contextRef="#ctx0" brushRef="#br0">1 1 17354,'97'18'-9831,"-17"-1"8622,-65-1 0,-7-8 1,-3-3-1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9:51:29.293"/>
    </inkml:context>
    <inkml:brush xml:id="br0">
      <inkml:brushProperty name="width" value="0.08" units="cm"/>
      <inkml:brushProperty name="height" value="0.08" units="cm"/>
      <inkml:brushProperty name="color" value="#E71224"/>
    </inkml:brush>
  </inkml:definitions>
  <inkml:trace contextRef="#ctx0" brushRef="#br0">9 1 22534,'-4'0'263,"1"0"269,3 0-470,-2 72-648,6-44 298,-1 56 184,11-55 99,-1-8 94,16 16-200,-11-20 255,27 10-189,-22-19 582,33 0-259,2-17 7,-9 2-629,4-9 445,-32 6-3284,-2-3 3141,-2 0-78,-2-1-76,-2 0-665,-2 0 609,-3 1 281,-2 0-251,-2-1-38,-2 4 3107,-2 1-3158,-1 5 188,0 3 223,-7 10 846,4-1-775,-5 20-143,7-13 127,2 14-78,5-15 262,25 19-261,-11-16-1912,43 22 256,-34-23 792,32 17 1,-42-24 0,7 5 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9:51:29.893"/>
    </inkml:context>
    <inkml:brush xml:id="br0">
      <inkml:brushProperty name="width" value="0.08" units="cm"/>
      <inkml:brushProperty name="height" value="0.08" units="cm"/>
      <inkml:brushProperty name="color" value="#E71224"/>
    </inkml:brush>
  </inkml:definitions>
  <inkml:trace contextRef="#ctx0" brushRef="#br0">708 173 20778,'-2'-1'818,"0"1"-627,2 0-158,68-5-9,-40 4-29,54-4 37,-16 2-64,-27 1-5790,47-4 5706,-49 2 166,37-12-134,-38 6 866,16-9-817,-31 8 16,-3 0-1,-5 0-43,-3-8-67,-10 7-139,-32-9 252,0 14 89,-22 2 0,-6 2 45,-5 3-3,-12 2 1,1 3-37,16-1 2100,-26 6-2090,58-5 1118,8 2-1197,7 0 466,9 11-511,7-6 115,31 16-124,-6-16-124,60 11 126,-40-14-19,12 2 0,1 0 140,-5 0-59,7 3 1,-2 1 198,-11 0-1627,2 4 0,-2 2 1521,-12 0-1202,33 32 1081,-46-26-510,15 39 386,-28-34-1534,4 43 1497,-13-39 1112,-11 45-1120,-1-45-154,-33 44 308,13-48-32,-17 2 0,-4-4 80,-5-10 113,-26-3 0,-6-5-88,-5-7 10,15-5 0,-13-3 0,10 0 90,20-1 1,0-2-143,-27-4 1,-12-2-1,13 0-136,30 2 0,3 1-2310,-48-7 0,7 3-5927,36 6 8366,-12 4 0,60 4 0,5 1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9:46:06.160"/>
    </inkml:context>
    <inkml:brush xml:id="br0">
      <inkml:brushProperty name="width" value="0.08" units="cm"/>
      <inkml:brushProperty name="height" value="0.08" units="cm"/>
      <inkml:brushProperty name="color" value="#004F8B"/>
    </inkml:brush>
  </inkml:definitions>
  <inkml:trace contextRef="#ctx0" brushRef="#br0">5 0 20559,'-2'0'-392,"0"0"941,2 0-275,9 69-548,-3-34 171,8 59 72,-4-48 339,3 53-260,-6-29 1,-1 3-136,-1-12 0,1 4-628,0 33 1,-1-7 430,-1-18 161,0-7 1,0-3-120,0-10-2489,8 24 1658,-6-52 1076,8-3 1,-11-25 0,3-5 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9:51:31.060"/>
    </inkml:context>
    <inkml:brush xml:id="br0">
      <inkml:brushProperty name="width" value="0.08" units="cm"/>
      <inkml:brushProperty name="height" value="0.08" units="cm"/>
      <inkml:brushProperty name="color" value="#E71224"/>
    </inkml:brush>
  </inkml:definitions>
  <inkml:trace contextRef="#ctx0" brushRef="#br0">1339 101 23453,'31'-57'-1335,"-6"13"1014,-25 49-273,-1 4 445,-2 4 198,-11 11-4086,-8 8 4181,-4 3-1523,-43 32 1583,25-27-775,-17 14 0,-4 2 1083,-1-1-607,12-12 1,-8 6 0,6-5 306,15-13 0,-1 0-35,-20 14 1,-9 7-1,9-8-59,19-14 1,0-1-4,-19 13 1,-10 5 0,12-8 1049,-9 5-1114,7-4 0,5-3 1594,26-16-1621,-11 13-62,27-19 2042,-1 5-2170,14-13 3172,3-2-3622,2-1 77,3-2-264,9 0 255,-2-2-5279,24-4-1297,-20 1 7192,11-3 0,-24 5 0,-2 0 1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9:51:31.390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301 1 16032,'-31'75'218,"3"-9"-3588,10-37 3454,-1 1 11,-5 2 1569,-22 28-1585,17-22-8,-23 28-51,33-41 993,-2 4-908,13-15 759,3-2-671,5-6 3294,6-2-3350,8-5-57,8-2 50,23-10 0,7-3-117,9-3-26,11-4 0,0 0 204,-7 5-215,-5 6 1,-2 3-57,-7 2-337,26 10 277,-61 5-650,-23 23 102,-12-11-2687,-25 12 0,-6 1-3184,6-6 6559,-37 21 0,64-39 0,8-4 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9:51:32.058"/>
    </inkml:context>
    <inkml:brush xml:id="br0">
      <inkml:brushProperty name="width" value="0.08" units="cm"/>
      <inkml:brushProperty name="height" value="0.08" units="cm"/>
      <inkml:brushProperty name="color" value="#E71224"/>
    </inkml:brush>
  </inkml:definitions>
  <inkml:trace contextRef="#ctx0" brushRef="#br0">370 164 14874,'-1'-3'1999,"-1"1"255,2 2-1943,40-27-73,-24 19-17,32-21 158,-14 19-297,-14 3-40,19-9 25,-26 7-549,3-11 285,-13 11-123,-11-7 62,-5 13 111,-11-1 19,0 4 160,-18 3 90,7 2 213,-46 15-56,38-6 131,-37 16-26,44-15-46,-29 19-144,40-18 104,-11 19-163,37-24 13,30 7-246,-3-13 63,60 4-57,-40-6 22,9 4 1,0 1-67,-8 2-32,0 5 0,-2 1-21,-14-1 24,16 23 49,-39-20 315,-11 20-214,-10-22 202,-26 13-230,8-17 283,-64 11-341,45-15 107,-13 0 0,1-1 39,15-5-3353,-40 0 3359,48-2-564,-24 0 530,35 0-879,-9-5 262,33 0-3345,18-6 2226,9 4 1719,42-7 0,-41 9 0,17-3 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9:51:32.380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0 1 19278,'9'53'123,"-1"0"1,7 40-12,-10-38-73,-1-11 177,2 14-143,-2 0-51,-2-14-4096,3 25 4113,-2-31-1183,3 25 1267,-3-37 702,2 12-814,-3-32-464,0-8-46,0-6-3203,4-26-5064,-2 18 9614,1-15 0,-4 25 0,-1 2 0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9:51:32.578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12 40 16874,'-6'-6'1708,"1"1"-1523,5 5 1020,0 0-1138,54-12 6,-30 8 5,46-8-106,-12 12-235,-19 0-2028,51 0 633,-51 1 810,33 2 0,-53-1 0,6 2 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9:51:33.078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1 234 19669,'88'-4'409,"-14"1"-235,-60 4 5,0 0-28,1-1 90,10-4-141,-2-1-3307,33-16 3207,-22 7-2414,45-22 2325,-44 20-565,28-19 553,-44 21-392,4-15 347,-23 17-280,-20-10 303,3 14 2078,-16-2-2006,-5 8 102,8 3 3095,-13 3-2939,-2 5-95,10 1 988,-29 12-999,34-10 207,-21 15-202,37-17 270,-1 9-253,18-12 151,24 10-207,-4-9 62,56 7-84,-34-9-1620,13 0 1,2 0 1518,-5 0-873,5 1 1,-1 0 575,-12-2-1882,47 6 863,-60-8 1338,30 2 1,-48-4 0,8 1 0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9:51:33.510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5 183 14281,'-2'0'2800,"0"0"-324,2 0-2330,32-5-73,-17 5-1,26-4 119,-17 7-68,-5-2 263,23 0-274,-20-3 56,21-6-112,-24 0 34,17-13-85,-20 9-117,13-20 68,-22 18-231,-3-20 152,-10 20-252,-20-9 280,8 17 11,-35 1 112,26 8 257,-45 16-201,44-7 129,-29 25-151,43-20-3404,-3 10 3421,15-10 5,3 0 257,21 18-218,-3-14 202,56 20-224,-30-27-1140,19-4 0,3-3 1033,1-6-120,14-7 0,1-3-64,-10-3-1120,3-5 0,-2-1 778,-20 1-1215,34-24-6,-65 22 1434,2-22 1,-21 28 0,-4-6 0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9:51:33.826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0 1 19260,'22'52'319,"-1"0"1,14 39-152,-29-55-5700,-2 4 5650,0 1 416,-2 16 1,-2 4-490,2 6 13,-2 16 1,-1-2-20,1-23 6,-1-6 0,2-3 22,2-11 1201,12 18-1111,-5-37 83,13 5-178,-12-22-6,4-2-73,-4 0-156,7-3-1323,9-5 315,-4 2 1929,16-2 0,-28 7 1,7-1-1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9:51:34.641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222 306 17294,'-43'-43'532,"1"-1"0,2 4 1,9 6-58,20 14-38,1 0-5683,1 2 5622,1 1 1340,1 2-1452,1 1 803,1 3-759,-2-5-348,4 10 28,4-2 3410,4 12-3378,27 20-7,-12-6 39,31 30-34,-23-21 23,42 37-23,-28-29-1693,13 7 0,3-1 1709,1-6-293,-3-5 0,12 3 1,-8-4 289,25 7-978,9 0 0,-1-2 945,-14-9-13,-14-5 0,-2 0-61,7 2-15,3 9 1,-3 1 65,-16-4 1,-2 7 0,-9 0 41,-30-14 2110,-2 18-2015,-13-28 84,-9 4-128,0-14-197,-19-1 6,13-3-998,-28-16 466,28 7-1582,-23-25 422,26 20-7757,-10-26 9572,16 27 0,-1-6 0,8 18 0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9:51:34.929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100 91 12477,'4'-3'4251,"-2"1"-3254,-2 2 2061,0 0-3058,38-40 51,-26 30-18,30-26 12,-35 40-22,0 5-18,2 1 90,21 33-139,19 28 55,-2-4 5,-14-17 1,-1-3-11,-3-3 27,7 9 1,0 1-11,-4-8 10,3 2 1,-3-5-1,-16-22 382,5 7-236,-22-22 67,-26 1-194,2-4 9,-65 5-111,38-4-251,-2 0 0,-2 0 77,2 0-630,1-1 0,0 1-502,5 1 533,-38 12 1,65-11 0,-8 7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9:46:06.557"/>
    </inkml:context>
    <inkml:brush xml:id="br0">
      <inkml:brushProperty name="width" value="0.08" units="cm"/>
      <inkml:brushProperty name="height" value="0.08" units="cm"/>
      <inkml:brushProperty name="color" value="#004F8B"/>
    </inkml:brush>
  </inkml:definitions>
  <inkml:trace contextRef="#ctx0" brushRef="#br0">188 70 23664,'52'-20'393,"0"0"0,-2 2 0,-4 7-254,13 21-545,3 4 814,5 4-649,3 6-311,1 5 377,1 6 18,-24-9 1,3 9-1295,-1 14 0,1 10 0,-3-4 1015,1-5 0,-4 3 207,-3 16 1,-2 10-1,-15-12 8,-26-1 491,-20-1 0,-11-6 9,-16-16 137,-8-7 0,-4-5-25,-10-8-66,10-10 1,-12-1 0,7-1 67,-32 1-206,8-2 0,4-3 260,12-5 1668,3-2-1972,3-4-2944,-13-7 2594,25-2-653,-26-25 508,53 15-268,1-32-16,35 31 745,34-23-558,0 23-2327,35-2 1,6 1-5834,-5 5 8636,-2 2 1,-8 4 0,-38 11 0,-14 2 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9:51:36.292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361 170 20571,'32'-45'84,"-3"9"-5705,-16 36 5727,10-3 1376,-3 2-1370,15-5-84,-12 1 781,24-9-849,-23 6-122,18-10 73,-29 10-354,1-6 264,-16 9-207,-26-2 296,3 7-67,-56 17 135,34-4 27,-11 10 1,-1 2 44,5 2 121,-7 7 0,1 3-53,12-3 30,-2 12 0,6 1-58,18-9 168,-6 33-107,39-48 140,40 12-258,-9-22 15,23-2 0,4-4-26,5-8-25,3-2 0,2-1 3,2-5-1185,7-1 1,-1 0 1156,-12 2-284,-5 1 0,-6 1 307,-35 4-12,3 0 22,-24 2 1983,-4 0-1988,-3 0 2954,0 2-2954,0-1 1332,0 5-1304,3-2 123,1 5-101,3-6 68,17 7-68,-4-6 1,35 1-51,-22-4-3364,46-9 3375,-40 2-970,42-15 942,-48 9-170,25-18 108,-40 15-296,-1-22 263,-20 20-173,-35-25 223,9 25-892,-15 1 1,-2 2 981,-2 5 645,-9 4 0,-1 3-639,8 4 316,-1 5 1,2 2-323,13 3 28,-21 21-28,45-16 185,5 23-134,17-23 139,33 16-156,-9-24 22,59 2-90,-41-13 9,10-3 0,1-2-9,-6-4-42,3-1 1,-2-1-4,-12 1-173,33-16 112,-51 16-168,15-20 241,-27 17 102,9-18-57,-16 20 2914,5-8-2915,-9 15 1056,7 0-1061,-3 5 28,12 4-11,-8 1 449,14 16-461,-13-6 34,14 22-27,-15-18 60,10 19-27,-13-24 123,9 11-95,-11-18 22,9 2-61,-5-8-141,22-3 7,-11 0-304,32-13 248,-29 6-152,24-19 285,-31 16 281,8-17-107,-19 19 112,0-5-201,-6 12-1,-2 2-61,1 1 51,0 6 10,2-1 147,12 16-169,-3-10 28,17 15-78,-11-14-616,28 11-107,-17-10-9097,37 16 7948,-38-17 1,9 4-1,-28-12 1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9:51:37.243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189 149 14930,'0'-6'2767,"0"2"-2229,0 4 1126,0 0-1681,62-41 17,-43 33 17,48-30 33,-53 45-5,-4-1 269,9 2-107,-8-6-213,0-1-89,-7-5 28,-4 0-6,-4-1-22,-1 1 5,-4 0-16,-3 0 5,-5 1 23,-2 2 5,-5 0-6,-34 9 91,19-1 66,-50 21-50,46-4-6,-8 8 1,27-4 257,13 31-168,11-25 140,28 12 0,11-4-191,5-18-28,4-2 1,0-4 34,3-14 32,26-3-72,-17-3-224,19-3 156,17-16 52,-38 6 2,-9 1 0,-3-5 2,0-28-55,-14 15-62,-28-31 62,-18 42-3357,-46-31 3407,31 34-965,-40-19 982,46 28-11,-13-8 5,28 11-123,18-8 62,5 7-51,50-5 85,-25 8-23,45-2 11,-40 6 6,13-1 1090,-21 1-1107,-4 1-28,-5 1-40,-5 3 184,-5 0-166,-5 0 39,-6 2 184,-4 7 3471,-31 27-3599,12-13-3370,-26 24 3359,28-33-702,-8 18 752,15-19-1850,2 15 1890,8-21 195,31 9-235,-10-16 17,41 4-40,-26-9-27,60-7-23,-45 3 48,14-5 1,0-2-77,-18 1-101,43-14 68,-69 11-12,2-6 12,-17 4-84,-3-7 2215,-7 4-2142,-11-13 557,-3 14-418,-44-16 1,27 21 3441,-48-4-3469,51 19 44,-23 16-39,35-5 73,-4 29-51,18-20 169,23 32-141,0-29 84,59 27-178,-31-33-82,6-1 0,2-2-171,6-2-776,4-2 1,1-1-390,-1 0 1434,-3-2 0,-6-1 0,-26-4 0,8 1 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9:51:37.793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0 6 17434,'0'-3'291,"0"0"1026,0 3-1087,15 72 22,-11-38-56,11 57 319,-12 4-437,-2-39-3,0 20 1,0 2-42,1-13 36,0 10 0,3 0-20,2-11 70,6 3 1,2-2-15,3-14 247,33 33-246,-26-60-12,16 2-11,-18-22-255,0-4 232,-2-3 34,15-13-106,-15 3-246,13-28 94,-26 19-173,2-24 196,-14 23-263,-19-26 353,6 28 83,-27-14 1,25 28 44,-18-1-44,24 11 151,-6 9-107,15 0 185,13 21-168,2-14 141,38 25-186,-18-23 34,58 22-62,-45-25 34,7-2 0,0-1-28,-10-5-28,36 4-39,-52-12-142,11 1-234,-29-5-3377,-2-1 936,-10 0 2856,-5 0 0,3 2 0,0 1 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9:51:38.010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1 127 14267,'65'-35'31,"0"-1"1,-2 3 0,-3 11 2428,21 27-2499,4 4-306,1 5-9,1 4-1172,-30-1 0,1 3 1585,34 15 1,-15-4 0,-40-12 0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9:54:28.427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553 208 15698,'67'-59'476,"-14"13"-319,-41 31 5,-5 5 23,0-1 33,-2 1 6,-1 1 269,-2-6-454,-2 7-72,-6-7-12,-1 11-33,-11-1 61,3 5 190,-39 17-89,22-7 112,-42 21-128,37-14 60,-14 9 1,0 2-22,2 0 41,-10 9 0,2 0-75,17-7 36,1 2 1,1 1-48,12-6 156,-15 41-167,33-40 38,1 28-16,12-34 286,34 29-275,-12-28 50,45 17-78,-31-29 0,10-4 0,2-2-34,7-1 9,12-6 0,0-3-48,-7-1-154,14-9 1,-1-2-10,-21 1-64,0 0 1,-3-1-87,-21 4-1502,21-15 555,-32 14-8554,14-18 9771,-27 21 0,2-5 0,-10 14 0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9:54:29.008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313 161 18140,'-8'98'403,"-3"-12"-5952,-4-47 5633,-2 2-16,-2 2 1350,-2 1-1329,-5 13-1405,2 0 1344,6-12-23,8-8 224,9-29 2732,5-5-2966,0-9-191,11-14 39,-1 0-756,43-56 723,-25 34 32,4-8 1,-1 0 51,-5 3 142,3-14 1,-1-1 238,-3 5-80,-4 5 1,-3 4 107,-8 14-46,-3 6 3194,-3-4-3557,-3 17 492,-2-3-414,-2 20 28,1 18-5,2-2 16,7 44-11,-2-25-1749,7 11 0,2 1 1676,4-3-273,14 13 1,3-1 295,-4-13-1050,1 0 0,0-3 1066,-11-15-226,19 18 265,-26-27 2514,7 8-2374,-23-21 399,-11-3-510,-7-5 296,-61-16-212,32 7-3,-11-2 0,0-1-20,0 0 19,-5 0 1,-2-1-59,-3 0-42,-7 2 0,1 2-19,13 6-859,1 1 0,4 3 495,16 4-2283,-17 5 1067,43-1-795,7 4-5865,11-5 8245,4-1 0,-5-2 0,-1 0 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9:54:29.661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282 85 18504,'35'-25'-56,"-3"3"-12,-10 21-5687,0-1 5660,0 0 1182,25-4-1082,-24 2 152,20-5-67,-34 6 666,-3-3-908,-8 3-83,-30 1 241,9 5 134,-49 11-67,37-4 145,-46 13-184,46-12-18,-26 9-16,36-10 6,-19 18 0,28-15 3425,-8 18-3347,25-20 510,18 18-510,-1-16-146,50 17 6,-29-17-12,46 9 35,-40-12-65,10 3 0,-1 1 42,-5-1-73,43 16 79,-65-16 50,12 15 112,-27-15 308,-2 13-168,-18-17 336,-35 8-481,9-7-628,-26 3 627,16-5-3183,-4 0 3166,-3-1-5,-1-1-310,-42 2 260,36-4-77,1-1 0,3-1 9,18-1-173,-17-1-39,40-2-5253,12-9-2930,8 4 9202,11-5 1,-10 9-1,-3 0 1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9:54:30.027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123 1 18655,'-29'51'53,"1"-1"0,-18 36-19,37-60-12,4-2 18,1 0 5,3-3 11,1 0 11,3-3 6,2 0 353,38 16-314,-18-17 235,56 18-274,-45-27 16,56 2-66,-48-8-12,7-1 0,-1 0-11,-7-3 28,41-2-28,-53 1 6,12-2 61,-21 1-6,-9 1 1,-1 0-107,-8 1-84,-3 0-907,-7-2 235,-2 2-2946,-17-1-5142,8 2 8889,-5 1 0,13 0 0,4 0 0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9:54:30.227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6 93 19479,'-3'-9'285,"1"2"-128,2 7 504,0 0-516,69-19-66,-38 13-34,56-16-29,-56 19 1,0-1-162,38-2-152,-32 2-1148,33-3-258,-51 5 855,3 0 0,-16 1 0,-2 1 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9:54:30.425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1 117 20918,'0'-5'739,"0"0"-644,0 5 56,0 0-139,93-44-7,-53 31-740,17-12 0,0 4 662,-20 19 244,-1 0-3319,46 8 387,-37-2 2005,37 8 1,-63-8-1,-2 1 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9:46:06.975"/>
    </inkml:context>
    <inkml:brush xml:id="br0">
      <inkml:brushProperty name="width" value="0.06" units="cm"/>
      <inkml:brushProperty name="height" value="0.06" units="cm"/>
      <inkml:brushProperty name="color" value="#004F8B"/>
    </inkml:brush>
  </inkml:definitions>
  <inkml:trace contextRef="#ctx0" brushRef="#br0">0 6 18464,'20'91'375,"-6"-11"-213,-11-54-10,-3 2-35,0 0-33,0 1-22,0-2 708,0-2-675,0 5 157,11 7-185,-4-12 411,25 3-399,-13-22 44,24-1-56,-17-4 135,37-15-174,-27 3-26,12-14 1,-1-5 21,-10 3 29,1-10 0,-5-1-25,-17 9-17,-3-40-39,-19 40 110,-9-17-132,-5 25 4,-3 1 18,-5 1-56,-33-4 34,23 10-68,-31-3 51,43 13-3265,-10 1 3153,24 5-751,6 9 365,14-2-2802,33 18 1110,-10-15 2257,26 8 0,-36-14 0,-1-2 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9:54:30.744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94 1 19619,'-4'0'-543,"1"0"621,3 0-50,-12 67 11,8-35-11,-8 54-2551,11-52 2534,2 2 615,14 25-396,35 10-230,-16-13-2755,21-7 2744,-38-41 6,-2-2 55,-3-3 34,-2-3-106,-2-1 1113,-5-2-2240,-4-7 119,-5-1-4532,-26-25 3921,8 12 554,-19-17 3885,13 12-4158,-2-4 105,-1-4 1255,-4-6 0,16 19 0,3 0 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9:54:30.999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292 254 12121,'-16'-48'1378,"0"0"0,-9-32-913,28 57-168,4 6 988,6 4-1089,7 2 5,5 4 386,5 2-401,4 3 197,28 9 1,7 4-278,1 2-1516,15 6 1,-1 3 1465,-19 2-543,2 5 0,1 1 487,1 3-899,4 7 1,-3 1 898,-15-5-317,-5 1 0,-5-1 333,-17-9 298,3 23-146,-35-33 1276,-52 20-1377,5-21 396,-30 5 1,-16 2-377,0-5 0,0-2-62,-1 2 0,1-1 55,-2-3 1,9-3-36,-3-2-968,8-4 811,9 2-161,10-2-584,11 0-2299,11 1 3156,6 1 0,20-4 0,3 1 0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9:54:31.942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6 72 16852,'-3'-3'739,"0"0"-812,3 3 437,0 0-274,12 50-1,-5-20-10,10 44 38,-5-8-66,-3-12 83,0 16 0,-1 1-83,0-5-1700,-3 0 1,-1-4 1687,-3-19-410,-1 22 444,-1-38 1069,-3 10-784,1-29-61,-3-3-269,2-9-341,-2-19 139,2 5-947,0-38 807,4 25-827,0-50 1029,0 42 308,4-45 34,-1 51 249,2-25-373,-3 40-184,2-8-28,0 21 2726,17 2-2586,-6 6 95,24 3-34,-14-1-1728,44 0 1723,-25-3-243,10-5 0,1-2 97,-4-2-120,7-9 1,-2-3 203,-17 2 118,28-33-129,-54 29-17,1-23 0,-13 21 2844,-15-37-2805,6 32 140,-14-27-61,13 37 1185,-8-5-1438,10 16 437,-4 1-353,8 13 113,-2 28-34,1-4-1668,2 17 0,0 5 1696,1 5-909,5 14 0,2 1 920,1-10 48,11 4 0,4-4 3,-2-21-23,19 20-33,-21-43 16,0-3 29,-1-1 156,7 1-174,-6-6-240,15 2-129,-16-9-1198,22-7-1126,-24-3 3272,13-8 1,-22 9 0,0 0-1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9:54:32.344"/>
    </inkml:context>
    <inkml:brush xml:id="br0">
      <inkml:brushProperty name="width" value="0.08" units="cm"/>
      <inkml:brushProperty name="height" value="0.08" units="cm"/>
      <inkml:brushProperty name="color" value="#E71224"/>
    </inkml:brush>
  </inkml:definitions>
  <inkml:trace contextRef="#ctx0" brushRef="#br0">0 359 18344,'1'3'-485,"-1"-1"2125,0-2-1414,48 65 7,-29-41-10,39 51-5644,-40-60 5823,11 5-347,18-2 35,-6-3 311,34-4-317,-40-10-1438,42-13 1354,-43 3 1059,39-35-1182,-47 21 669,21-48-860,-39 37-716,-10-59 767,-9 46 35,-11-6 1,-5 0 199,-4 9 59,-11 3 0,-3 5-20,0 14 1143,-27-2-1092,29 23 3237,1 6-2806,-44 36-387,41-12-22,1 6 0,6 3-17,17 1 264,8 58-231,17-52 6,15 6 1,7-3-191,10-17-804,18-1 0,4-2-926,4-6 1814,10-4 0,-2-2 0,-27-8 0,22 1 0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9:54:32.760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68 0 18520,'-2'0'-616,"0"0"1473,2 0-688,-7 77-2506,6-42 2454,-6 64-2800,5-58 2784,-2 5 15,-3 15 0,-1 5-77,-1 7-259,1 16 0,1-2 332,4-26 240,9 36-156,2-67 538,36-2-633,-17-25 16,53-19-111,-41 0 149,9-4 1,0-1-162,-3 4 23,46-13 5,-55 21 2329,14-1-2323,-30 8-6,-4 2 1429,-2 0-1412,3 1 1106,-7 2-1157,3 4 35,-10-1 593,4 14-761,-4-10-1216,6 15 471,-4-18-8941,11 4 9027,-10-10 1,5 2-1,-9-3 1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9:54:33.158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104 1 16397,'-20'73'140,"1"-6"-3049,6-30 2920,0 4 17,0 5 1485,1 4-1440,-1 19 335,15 20-240,1-24 974,16-1-884,13-43-1423,47-3 1210,-21-6-17,-3-6 0,-1-3-11,-4-5-6,16-1-11,-20-1 28,16-2-11,-18 1 230,30-5-141,-44 5 0,10-2-10,-29 3 2351,-4 0-2475,-7 2 3174,-9-2-3410,-1 2-1282,-23-1 622,13 1-3445,-24-3-4827,22 2 9196,-5-2 0,18 3 0,3 1 0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9:54:33.377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1 154 15663,'58'-17'39,"0"0"0,-6 1 1,-3 4 21,7 4-16,-13 1 17,24-5-62,-31 5 2409,8-3-2897,-9 1 40,-11 2-2240,4-5-118,-19 6 3101,-6-3 0,-4 7 0,-4-1 0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9:54:33.560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0 195 23114,'61'-28'220,"0"1"0,-3 1 1,-3 5-3007,10 3 2864,3 0-33,0 2 200,-3 1-229,-3 4-10,-4 2 287,16 3-10124,16 15 8383,-29-4 1,-4 7 0,-52-8 0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9:54:51.327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294 46 20179,'-5'-46'523,"14"92"1,4 24-479,-2-4-1100,4 28 0,-2-1 1094,-12-29 663,-1-1-674,0 0-1326,1-8 1,-1 1 1330,1 13-284,0 20 0,2-1 279,-1-30-692,0 4 1,2-5 674,-2-33-1477,1 10 1382,0-17 979,-2 6-1097,0-14-314,-11 1 258,2-8-268,-22-7 459,12-2 2290,-12-7-2234,9 2 56,-33-23 61,23 16 91,-48-28 27,54 33 144,-23-9-262,38 19 84,-1 0-94,13 6 3209,16 13-3260,-3-2 33,35 29-61,-22-20 22,49 32-28,-38-28 3,6 1 0,0-1 20,-5-4 111,44 17-72,-50-28 264,32 3-208,-44-14 167,13-8-184,-24-2 40,10-35-175,-12 19-587,11-44 83,-13 40-2752,10-32 14,-9 38 2488,5-14 1,-8 28-1,0 0 1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9:54:51.957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108 156 17701,'-28'-42'246,"0"0"1,-17-26-4282,41 66 3956,3 0 1437,0 2-1391,1 4 38,0 12 40,7 32-50,-3-6 10,6 11 1,1 1 11,1 2-601,5 16 0,0 1 601,1-3-591,2 8 1,0-1 489,-3-16 232,-1-6 0,1-5-53,-7-21 168,6 4-403,-14-30 493,-4-20-1210,-3 3 147,-7-27-1339,2 15 2653,-10-28 0,12 35 0,-4-11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9:46:07.341"/>
    </inkml:context>
    <inkml:brush xml:id="br0">
      <inkml:brushProperty name="width" value="0.06" units="cm"/>
      <inkml:brushProperty name="height" value="0.06" units="cm"/>
      <inkml:brushProperty name="color" value="#004F8B"/>
    </inkml:brush>
  </inkml:definitions>
  <inkml:trace contextRef="#ctx0" brushRef="#br0">25 12 18181,'0'100'280,"1"-14"-4005,7-60 3793,0 1 1460,0 1-1405,5 7-17,-4-11 1377,11 11-1298,-12-25 641,6-1-826,-11-14 3269,-1-18-3297,-2 7-39,-10-34 61,3 24-16,-14-28 16,8 27-44,-18-34 33,19 37-3386,-10-20 3346,20 34-318,10-5 325,1 7 10,31-7 18,-13 11-208,36-2-89,-26 4-3467,62 1 1512,-52 3 1706,48 6 1,-74-4 0,7 2 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9:54:52.327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233 478 17778,'-52'-44'571,"1"0"1,5 4 0,8 6-225,20 14 40,5 3-253,4 2-51,5 3-122,3 0-12,6 1-11,5 1 100,8-3 85,70-23 56,-4 2-126,-27 12 1,6-1 80,33-5 0,-3 4-106,2 4-1164,-15 11 0,14 2 0,-15 4 1119,6 13-860,-3 6 0,-7 4 804,-31 5-1746,7 34 1858,-37-28 95,-18 29-55,-12-32 1914,-33 17-1870,10-19 48,-17 2 0,-4-2-93,-1-1 8,-1-6 0,-12 2 0,10-5-19,-8 0 45,-17-1 1,3-2 769,34-10-815,-22-1 2456,42-6-2478,4-2-202,-8-14-84,20 8-437,3-14 246,24 16-3371,62-12 1272,-28 14 2014,48-7 0,-67 14 1,0 0-1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9:54:52.744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5 14 20134,'0'-2'151,"0"0"364,0 2-448,18 71-22,-9-37-6,14 59-22,-12-53 17,0 2-1,12 40-21,-9-32 100,5 1 0,0-4-6,-4-18 325,14 13-268,-21-38 56,2-2-180,-9-6 73,-5-25-62,-2 10 6,-12-30-44,5 24 21,-30-47 6,22 38 1,-19-28 27,24 38-6,2 0-10,1 2 38,0-6-55,5 8-28,2-19-34,9 20-3409,20-21 3420,-3 24-852,42-19 841,-27 22-481,54-5 10,-46 14-5279,54 12 2837,-56 0 2941,25 12 0,-48-12 0,-1-1 0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9:54:53.161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0 309 20951,'35'43'294,"-1"0"0,25 27-142,-39-64-7,3-3-16,2-1-28,3-1-16,2-4 43,17-9-60,-10-1 32,10-12 1,1-3-84,-4-1-11,31-27-3398,-50 31 3397,-4-2-9,-2-32-13,-13 25-34,-13-35 7,-10 44-119,-40-18 124,22 26 2,-22 8 1,-3 7 25,12 8-139,-8 6 0,3 4 166,17 5-71,-28 33 83,36-24 67,-12 40-61,32-41 94,20 30-83,5-37-291,62 12-91,-30-26-1116,20-9 0,2-6-1219,-1-4 2672,-8-3 0,-4 0 0,-22 3 0,-1 1 0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9:54:54.029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384 1 21226,'-16'17'218,"3"6"-5844,16 16 5659,1 5-10,1 4 419,2 6 0,0 3-425,1 20-590,2 2 0,-1 2 601,2 5 26,-1-19 0,2 9 0,-1-8-15,6 24 70,6 5 1,2-10 53,-10-49 2328,11 10-2339,-22-45 485,-5-7-631,-5-3 3408,-5-6-3425,-4 0 0,-3-3-12,-3 0-38,-3-1-180,-31-14 179,19 13-106,-54-14 101,49 23-45,-46 3 135,53 11 49,-30 22-55,43-7 67,-10 40-50,25-29 83,17 48-38,4-44 150,47 32-161,-24-46-3348,50 6 3352,-38-24-406,22-16 1,2-5 327,-3-4-288,15-12 1,-4-4 225,-26 5-36,-6-4 1,-5-1 42,-18 4-1908,6-50 1958,-30 44 1187,-15-52-1132,2 55 755,-21-27-805,18 47 380,-12-4-397,16 23 3006,-2 4-2989,6 9 29,1 4 1229,-1 7-1213,1 44-22,2-22 11,4 50-23,2-51 102,23 49-68,-11-55 50,36 36-55,-29-59-6,37 6-90,-31-23-195,40-20 184,-38 2-213,36-42 158,-41 27-68,16-38 144,-27 31-3283,2-44 3408,-12 40-85,-5-44 119,-3 61-101,-7-12 11,4 34-45,-4 14 33,7 2 3110,-1 14-3109,5-2-12,3 3 6,3 2 11,3 1 6,2-1 6,4-1 27,35 26-168,-17-27-818,12 2 1,1-2-319,-4-13 1254,44 10 0,-62-19 0,11 1 0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9:54:54.927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182 1152 22341,'10'-41'-207,"12"1"32,1 28-5720,9-4 5609,-8 3 1410,-1 1-1757,14-10 510,-16 8-73,9-16 151,-24 20 1162,-19-8-882,1 14 415,-41 6-488,24 6 185,-49 26-246,42-10 62,-3 10 0,2 3-91,8 2-2,1 9 0,4 2-42,8-4 124,1 48-63,19-60 1,9 13 106,17-29-129,-3-8 3387,14-2-3415,14-18-95,-9-2-1822,8-12 0,1-4 1704,4-6-1373,7-10 1,-1-3 1109,-13 1-684,-3-9 1,-4-3 790,-15 4-572,-7-13 0,-5-3 869,-10 5 616,-8-32 0,-3-3-247,-4 13 69,-4-7 0,-1 1 83,0 18 92,-1 10 1,-1 2-373,1 8 1150,-5-17-1347,11 53 608,4 8-725,-1 6 2509,4 3-2442,-1 7 1983,3 3-1877,12 57-33,-4-21 2,4 14 0,0 2 712,2 8-673,2 17 1,2 2-480,-10-38 0,1 1 411,5 25 1,2 12 0,-1-11-6,-7-23 1,2 0 55,7 25 0,5 10 0,-3-15-19,6 9 81,4-6 1,2-11-9,-11-40 151,24-7-252,-29-27-235,20-45 62,-22 15-144,0-12 1,-1-3 182,-3 3 126,-2-12 0,-2 1 114,-3 17 214,0-32-163,-4 61 39,-2 0-224,0 12 17,-5 17 6,4 1 5,-1 43 11,4-24 29,14 48-23,-2-47-118,31 32-117,-19-42-1552,39 13 516,-32-26 606,33 2 1,-45-11 0,10-2 0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9:54:55.128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54 163 21145,'-30'-81'-1227,"7"17"566,27 60-179,0 3-409,-3-2 1249,0-1 0,-1 2 0,0-1 0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9:54:55.310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0 275 22587,'62'-47'31,"1"-1"1,-5 4 0,-2 9-4,13 19-22,5 1-79,4 1-129,3 2-1316,11 1 0,2 2 404,-42 4 1,0 1 1113,46-4 0,-10 2 0,-47 6 0,-4 0 0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9:54:56.112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140 347 22694,'42'32'98,"1"1"0,28 18-53,-53-55-5667,0-3 5628,1-1 1392,2-3-1639,21-14-404,4-12 399,-1 1 400,1-33-227,-52 11 123,7 1 34,-34 11 34,4 34 27,-3 3 3060,-5 2-3054,-3 4-3287,-1 2 3248,-2 3 107,-16 8-123,1 8-1,-24 33-78,37-16-2184,4 28 2206,36-35 261,29 37-255,-6-34 33,37 26-66,-23-39-68,31 4 2262,-24-14-2408,11-7 1,1-2 78,-4-5-65,9-12 0,-4-4 98,-22-2-128,21-49 168,-42 39 66,-1-52 124,-11 48 556,-7-41-484,3 50 80,-7-15-208,10 32-157,-1-1 62,5 10 3419,11 13-3413,-3-1 10,9 11 7,-6-5-12,1 2 5,1 1 1,12 20 11,-11-13-6,16 32-17,-20-33-11,9 24 29,-13-30 16,3 13-12,-6-19 91,4 7-51,-1-10-79,21 2-66,-10-12-370,39-15 291,-27 0-326,39-31 337,-40 20-16,18-28 184,-31 27 779,1-28-611,-13 34-27,-5-10-113,-3 30 34,-14 26-62,11-5 11,-9 39-22,13-22-2850,7 17 0,2 2-897,3 0 3293,2 0 0,1-4 1,-3-24-1,1-1 1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9:54:56.694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146 126 13900,'-2'-8'1439,"0"1"-878,2 7 3438,0 0-3915,-63-55 50,47 46 62,-46-38 11,64 63 0,1 5 376,23 67-510,-11-32-1,9 24 1,1 4-50,-1-9 24,5 14 1,1 0-43,-2-12-86,4 0 0,0-4-53,-6-22-79,13 16-403,-20-42 263,-8-11-33,0-3-1189,-9-9-228,-2-6 1803,-10-13 0,6 9 0,-5-6 0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9:54:57.074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8 267 18212,'-4'-5'1435,"1"1"-1183,3 4 1237,0 0-1304,72-60-573,-34 38 452,10-12 0,5 0 82,25 13-90,-13 6-25,9 0 0,3 0 112,7 2-140,-1 1 0,0 2-3,-4 4-79,8 6 1,-1 2 0,-13 3-54,-3 5 0,-7 3 76,-36 0 508,0 23-390,-33-18 145,-41 32-117,11-26 56,-25 6 0,-5 0-113,6-7 12,-16 2 0,0 0 0,17-9-20,6-2 0,3-2-14,9-2-55,-7-2-164,16-4-50,12-3-784,0-3 141,15-3-8154,29-20 407,-8 10 8648,21-12 0,-25 20 0,-5 2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9:46:07.561"/>
    </inkml:context>
    <inkml:brush xml:id="br0">
      <inkml:brushProperty name="width" value="0.06" units="cm"/>
      <inkml:brushProperty name="height" value="0.06" units="cm"/>
      <inkml:brushProperty name="color" value="#004F8B"/>
    </inkml:brush>
  </inkml:definitions>
  <inkml:trace contextRef="#ctx0" brushRef="#br0">1 0 18863,'3'4'560,"1"-1"-375,-4-3 985,0 0-1120,48 65-22,-30-38 11,36 52 113,-37-32-152,-8-17-504,8 25 112,-13-35-1827,2 7 819,-5-22 1400,-1 0 0,0-5 0,0 0 0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9:54:57.544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0 0 22071,'24'69'75,"0"-1"0,-3-10 0,-3-5-47,6 20 6,4 7-23,-6-19 8,-2-11 1,0 0 8,4 4 90,22 33-73,-24-51 268,14 12-167,-25-38 100,3-14-235,-12-7-78,-1-32 17,-4 17-219,-6-44 185,3 36-62,-4-42 118,8 44-156,6-34 83,2 41 6,9-11 5,-1 21-40,17-3 119,-4 8 17,28 0-1,-20 8 23,44 19-4,-39-2 96,8 17 0,-2 6-64,-13-1-1704,-1 4 0,-5 1 1687,-12-5-591,2 33 597,-12-37 134,1 23-123,-5-43-39,1 4-112,1-16-892,11-11 231,-4 3-6071,23-25-1799,-17 17 8626,10-11 0,-20 19 0,-2 3 0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9:54:58.046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1 252 22487,'38'35'95,"0"0"0,27 22-33,-45-55-12,0-2-4262,0-2 4228,2-1-10,0-5-1527,22-16 1437,-16 5-106,22-21 33,-29 17-896,17-54 980,-27 42 11,8-42 45,-23 55-22,-17-11 84,2 23 504,-56 3-404,39 12-1393,-47 12 1378,51-3 1717,-31 28-1802,39-20 78,-15 37-73,33-35 2280,3 13-2262,8-17-1,3-2 0,4 0 45,12 3-56,-3-7 90,53 3-130,-33-13-64,15-7 1,1-4-42,-9-4-63,41-18 96,-50 14-16,25-12 38,-36 16-135,12-5 124,-30 12-16,2 3 61,-9 3-23,5 4 12,-3 0 2506,26 3-3066,-13-5-1255,30-2 325,-23-6 1501,32-11 0,-38 9 0,14-5 0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9:54:58.624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1 299 21864,'56'15'146,"-3"-3"-5784,-19-7 5677,21-1-144,-11-1 116,15 0-799,-17-2 794,1 0-40,29 2-94,0 6 100,-11-2 1907,-20 12-1823,-43-9 1451,-19 23-1468,3-14 39,-26 24-55,18-21 94,-31 18-78,28-23 29,-30 11-40,38-19-2286,-15 1 2214,26-7-467,1-8 366,11-1-174,22-16 218,-4 8-11,17-9-1534,-9 7 1528,3-1 6,2-1 840,34-21-795,-24 13-90,38-27 79,-44 26-673,33-35 746,-37 28 1693,22-45-1458,-39 45 1536,-3-39-1582,-15 49 41,-14-14-180,1 33 95,-30 13-107,23 3 91,-24 22-46,30-10 1151,-6 45-1162,14-35 101,15 49-112,4-52 45,30 24-62,-11-30-456,22 1 0,5-1-273,1-2 122,-4-4 0,2-1-5067,17 3-4196,-23-7 9809,8 5 0,-41-12 1,-7-2-1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9:54:59.044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290 901 21338,'-63'24'162,"0"0"1,8-2-1,8-2-100,13 1-5661,15-4 5705,11-3 1438,9-4-1342,10-1 1077,28-4-929,25-18 0,7-5-286,-23 8 1,5-3-760,27-12 1,14-8 0,-11 3 705,-22 8 0,-2-1-4,4-1 1,5-2-1,-5 3-4,-6 2 0,-1 1 8,29-10 0,3 0-337,-21 8 1,3-1 334,8-3 1,9-2-1,-8 2-6,-5 3 0,3 0-27,0 0 0,11-3 0,2-1 1,-10 4 3,10-2 1,3 0 10,-17 5 0,13-3 0,4 0 0,-4 1 0,-13 3 6,19-3 0,-2 1 3,-19 6 0,11-3 0,4 0 0,-5 2 0,-13 2 5,12-1 1,-3 1-5,-2 1 1,11 0-1,-2 0 1,-14 3-22,-10 2 1,-4 1-125,16-2 0,8 0 1,-14 1-216,6-1-912,-17 3 1,-7-1 228,-23 2 1366,-20-1 1,-7 5-1,-16-1 1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9:54:59.623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1 1519 20285,'54'-27'222,"0"0"0,-2 2 0,-1 2-2893,3 6 1,0 1 2822,39-10 413,-30 6 1,6-1-482,14-3 0,1 0-118,-16 4 0,2 0 54,-9 3 1,4-2-1,2 1 8,6-2 0,3-1 0,-3 2-14,14-4 0,6-1-31,-20 7 0,11-2 1,5-1-1,-3 1 0,-10 2 6,-1 1 0,-7 3 0,10-2 0,-3 1 1,13-2 0,5 0-1,0-1 1,-6 2 0,-11 3 12,3-1 0,-11 3 0,10-2 12,-2 0 0,10-2 0,6-1 0,0 1 0,-5 0 0,-13 2-1,3 0 0,-9 1 0,8-2 40,-2 0 0,11-3 1,5 0-1,0-1 0,-6 2 1,-11 1-2,3 0 0,-10 1 0,9-2 32,13-3 0,13-4 0,5 0 0,-5 0 0,-15 4-41,-14 2 0,-9 2 0,8-2 22,10-3 0,13-3 0,4-2 0,-5 2 0,-14 3-37,13-4 0,-2 0 1,-2 0 1,13-3-1,-2 1 1,-15 3-11,-11 3 1,-3 1 2,18-4 1,9-3-1,-16 5-22,8-1-37,-16 4 1,-8 4-3,-33 7 2546,-3 10-2680,-36 4 274,-12 11-836,-6 0-799,-7 6-2364,-5 3 3898,-8 11 0,20-19 0,1 1 0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9:52:31.843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659 196 11146,'-27'32'983,"-8"5"0,21-24 0,-11 9 0,4-3 0,-5 2 0,-5 5 0,-4 2-219,-5 3-523,-3 1 162,-8 5 1,-2 1-275,-3 4-99,-2 0 1,5-1-42,20-13-28,-2 4 117,20-14 905,8-9-521,47-16-384,-8-6-100,42-18-56,-17 0-18,10-6-55,-8 5 0,3 0 2,-12 5 1,2 1-87,20-10 0,1 0-87,-16 9 0,-1 2-65,2 0 0,2 0 28,0 1 1,1 0 72,-1 1 1,0 1 86,0 0 1,0 1 100,-3 1 0,1 0 72,-4 1 1,0 1 53,-5 1 0,0 0 81,9-2 1,-2 1-166,17-5-118,4 2 0,-48 16 1157,-12 6 0,-39 34-317,0-10-295,-34 27-7,-21 0-252,11-7-51,19-14 1,1 2 78,-25 18-11,-2 3-17,1 1-73,2-1-34,24-20 1,-1 0 45,-19 14 21,-17 8 7,34-24-29,3-4-16,5-2-17,4-3-45,-4 6-62,16-10 51,2 3 470,17-13-280,38-1-72,15-15-102,22-1-16,5-13-17,-9-2 0,8-3-11,10-5-3,-16 5 0,2-1 16,-14 5 1,1 0 8,21-7 1,-1 0 2,-19 8 0,-1 1 0,0 0 0,1 0 22,0 2 1,0-1-4,-4 1 1,2 0-12,18-4 1,-2 0 13,-20 6 0,0 1-5,11-3 0,-3 2-53,8-2-57,-10 5-55,-12 3-40,-10 4 253,-11 2 960,-12 3-734,-58 22-154,14-7-11,-48 20-11,30-10-6,-6 5 0,-3 2-45,-18 10 80,19-9 1,-9 6 0,10-6-19,-20 13-146,2-1 1,6-4-68,24-13 118,-8 8 722,54-29-554,57-16-67,-5-4-82,14-9 1,3-2-49,20-10-68,-5 3 0,15-6 0,-9 4 60,-22 9 0,2 0 11,-2 1 1,11-4 0,-1 1 0,-12 5 10,-10 4 1,-2 2-70,14-4 0,9-1 0,-12 3-135,17-4-64,-12 5 0,-11 4 1277,-42 11-823,-63 31-54,11-12-16,-50 24-23,39-20 123,-38 19-117,31-15-135,3-1 1,3-1-298,17-6-625,-4 8 656,35-16 0,7 1 0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9:52:33.361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965 126 14394,'42'-36'491,"1"1"1,26-19 491,-58 58 0,-3 3-599,-6 18-121,-7-6-50,-9 13 324,-36 12-296,12-15 250,-34 10 1,-6 0-147,1-7-45,12-7 1,-12 4 0,9-5-66,-20 5-60,26-9 1,-8 4-1,9-4-91,-16 5-104,5 2 1,6 0-70,24-7-23,-11 19 268,49-27 382,45-1-521,1-17-141,31-9 1,7-6-5,12-6 8,-16 3 1,14-4-1,-9 2 50,-20 7 0,1 1-107,5-2 1,11-2 0,0 0 0,-11 3 16,-3 3 0,-1 0-103,21-3 0,9-2 0,-13 4 100,14-2-185,-10 4 1,-7 3-56,-31 5 504,13 1 882,-53 9-509,-48 23-329,8-6-30,-13 5 0,-3 2-26,-7 4 59,-11 9 1,-4 1-48,-7 8-45,22-14 0,-8 7 0,9-6-11,-18 14-45,6-3 0,5-3-101,23-14 230,-8 9 123,43-32 731,54-15-880,-10-4-114,33-13 0,8-4-28,5-6-23,-13 6 0,12-6 1,-9 5 21,-18 7 1,2 0-55,6-1 0,12-4 1,0 0-1,-9 5 18,-1 1 1,-1 1-39,18-4 0,9-3 0,-10 5 44,-22 7 0,2 1 7,8-2 0,13-3 0,0 1 0,-13 2 21,-7 3 0,-3 1-102,22-6 1,8-1-1,-20 5-158,-22 7 559,-4 3 623,-41 11-763,-60 25-44,4-7 20,-8 2 0,-15 6 1,8-4-41,17-7 0,0 0 16,-21 8 0,-8 4 1,10-4 36,-18 8 3,9-4 0,3-2-41,9-3-21,15-6 1,6-3 479,25-10-415,116-30-118,-35 4-31,15-3 1,7-3-56,-21 3 0,-3 1 38,-11 4 1,2 0-40,39-11 1,0 0 50,-35 11 0,2 1-48,17-4 0,8-1 1,-7 2 47,-17 4 0,1 1-82,18-2 1,9-2 0,-13 3-140,13 0-229,-12 5 0,-6 4 384,-31 8 831,-16 33-567,-37-12 4,-21 13 0,-8 1-71,-7-4 17,-9 4 1,-1-2-57,12-8-16,4-4 0,3-3-51,19-8 644,5 4-363,60-16-247,0-2-12,32-7-33,15-9 23,-13 1-18,-2 2 1,1-1-57,21-3-30,-19 7 1,12 0 0,-9 2 60,-21 2 1,0 2-80,25-2 0,12 1 0,-16 2 37,4 5 59,-5 4 1,-5 2 24,-26 3 241,17 21-55,-52-17 318,-26 24-504,-2-21-978,-43 29 0,33-26 738,-16 11 0,34-23 0,2-4 0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9:52:36.411"/>
    </inkml:context>
    <inkml:brush xml:id="br0">
      <inkml:brushProperty name="width" value="0.08" units="cm"/>
      <inkml:brushProperty name="height" value="0.08" units="cm"/>
      <inkml:brushProperty name="color" value="#E71224"/>
    </inkml:brush>
  </inkml:definitions>
  <inkml:trace contextRef="#ctx0" brushRef="#br0">362 354 20665,'3'-70'-2745,"-3"17"-99,-3 58 3034,-4 6-1906,-2 3 1838,-3 5 971,-3 4-1027,-2 6 179,-13 22 140,3-3 0,-1 2 317,-11 19 150,11-21 1,3-5-616,8-12 3343,2-7-3373,-1 6 567,7-15-515,0 2 229,10-23-1002,3-2 86,26-42 382,-11 20 34,13-18 1,2-2 364,-3 0-1845,3-2 0,0-2 1906,0-3-555,4-11 1,1 0 716,-7 9-388,-1 3 0,-5 6-204,-13 26-1438,-2 1 947,-8 19 378,1 20-520,-2 0 73,7 46-93,-3-22-632,2 14 0,1 3 721,3 2 762,4 9 1,3-1-586,3-9 238,5 0 1,2-4 454,0-13 303,32 29 19,-38-48 457,13 8-119,-28-24 198,-9 0-1063,-8-9 788,-38-5-18,14 1-506,-15-2 1,-3 1 308,-2 0-327,-14 0 1,-2 1 258,5 2 132,-17 1 0,1 2 432,20 2-1824,3 0 0,4 1 602,27 1-1468,1 5 240,26-3 1261,28 5 0,-14-6 0,14 2 1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9:52:37.544"/>
    </inkml:context>
    <inkml:brush xml:id="br0">
      <inkml:brushProperty name="width" value="0.08" units="cm"/>
      <inkml:brushProperty name="height" value="0.08" units="cm"/>
      <inkml:brushProperty name="color" value="#E71224"/>
    </inkml:brush>
  </inkml:definitions>
  <inkml:trace contextRef="#ctx0" brushRef="#br0">228 446 20392,'-2'-3'1501,"0"1"-999,2 2 26,34-6-144,-14 8-189,29-4 19,-22 8 48,54 3-255,-32-5 189,5 0 1,0-1 130,-8-6-158,19-7 1,-1-3 201,-11-2-1664,-1 0 1,-6-1 1966,-25 0-219,-3-28-535,-14 18-403,-28-43 139,-4 41-159,-45-24 282,26 30-1205,-12 4 0,-2 2 1197,-7 3-144,-23 5 0,0 6 1219,17 7-239,-1 5 0,4 3 531,22 5-1912,-28 33 968,45-22 1018,-7 48-1745,37-46-416,20 31-146,6-39 871,20 4 0,6-2-147,3-2 374,21 1 0,2-4 156,-11-9 313,-14-4 0,1-1 336,25-4-43,-23-9 0,0-1 545,21-2-483,12-19-459,-69 13-645,-14-30-722,-12 24 2148,-13-20-2086,0 24 231,-2 1 63,-2 1-13,-10-2 285,9 5 231,-29-3 994,32 12-48,-20 6 166,30 5-694,-3 23-584,13-12-230,8 20-250,6-20 485,47 25 3,-24-23 240,17 2 1,2-2-264,-6-7 461,8-2 1,1-1 577,-10-4-1987,38-1 2483,-49-4 1817,26-9-2433,-35 2-155,18-19-432,-32 10-397,9-34-388,-17 25-224,3-32-108,-7 29-181,0-33-5,-1 30 71,1-18 264,0 27 291,-1 4 263,0 3 175,-1 2 121,1 4 3299,-1 2-3550,1 8 717,0 3 108,2 25-466,2-7 126,9 45 3,-2-32-5,8 12 1,3 0 141,0-11 9,37 43-132,-33-57 464,14 10-3191,-19-21 3479,0-3 385,22-4-49,-6-18-423,6 3 62,-3-45-810,-27 28-303,9-52-236,-19 45-287,-9-49-122,-1 46-120,-13-30 209,8 40 48,-20-25 657,18 31 142,-14-15 324,23 29-573,-2 2 254,9 8-385,7 12-194,2 0 614,19 18 0,-18-20 1,9 7-1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9:52:37.812"/>
    </inkml:context>
    <inkml:brush xml:id="br0">
      <inkml:brushProperty name="width" value="0.08" units="cm"/>
      <inkml:brushProperty name="height" value="0.08" units="cm"/>
      <inkml:brushProperty name="color" value="#E71224"/>
    </inkml:brush>
  </inkml:definitions>
  <inkml:trace contextRef="#ctx0" brushRef="#br0">48 0 17098,'-22'80'6367,"3"-7"-4202,18-35-6072,-2 3 4903,2 0-297,-1-1 548,9 19-1587,-1-24-604,16 26-1478,-11-43 1965,7 9 1,-14-20 0,-1-2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9:46:07.740"/>
    </inkml:context>
    <inkml:brush xml:id="br0">
      <inkml:brushProperty name="width" value="0.06" units="cm"/>
      <inkml:brushProperty name="height" value="0.06" units="cm"/>
      <inkml:brushProperty name="color" value="#004F8B"/>
    </inkml:brush>
  </inkml:definitions>
  <inkml:trace contextRef="#ctx0" brushRef="#br0">1 0 13777,'51'10'-2680,"-12"-5"1,-35-2 0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9:52:38.127"/>
    </inkml:context>
    <inkml:brush xml:id="br0">
      <inkml:brushProperty name="width" value="0.08" units="cm"/>
      <inkml:brushProperty name="height" value="0.08" units="cm"/>
      <inkml:brushProperty name="color" value="#E71224"/>
    </inkml:brush>
  </inkml:definitions>
  <inkml:trace contextRef="#ctx0" brushRef="#br0">26 1 15614,'-1'52'1862,"0"0"0,-1 2 0,-2-8-165,-3-17-1044,-1 5 1094,6-17-1274,1-4 479,2-4-240,4-1 485,-2-4-2498,9-4 1594,-7-4-1517,3-3-509,-5-2-1260,-1-1 2692,0-2 0,-2 6 1,0 0-1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9:52:38.295"/>
    </inkml:context>
    <inkml:brush xml:id="br0">
      <inkml:brushProperty name="width" value="0.08" units="cm"/>
      <inkml:brushProperty name="height" value="0.08" units="cm"/>
      <inkml:brushProperty name="color" value="#E71224"/>
    </inkml:brush>
  </inkml:definitions>
  <inkml:trace contextRef="#ctx0" brushRef="#br0">0 100 24876,'0'-5'-2451,"0"1"1023,0 4 4133,0 0-5766,80-36 3355,-42 25 280,12-9 1,3 2-260,11 14-259,-14 3-252,19 2 1,3 1-156,-11 2 346,7 1 0,-6 1 0,-38-2 0,7 2 0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9:52:38.510"/>
    </inkml:context>
    <inkml:brush xml:id="br0">
      <inkml:brushProperty name="width" value="0.08" units="cm"/>
      <inkml:brushProperty name="height" value="0.08" units="cm"/>
      <inkml:brushProperty name="color" value="#E71224"/>
    </inkml:brush>
  </inkml:definitions>
  <inkml:trace contextRef="#ctx0" brushRef="#br0">1 1 26465,'99'-1'237,"-11"2"-217,-52 3-4471,1 2 3971,0-1-3390,33 5-3617,-29-4 7731,17 4 1,-45-8-1,-6-1 1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9:52:38.875"/>
    </inkml:context>
    <inkml:brush xml:id="br0">
      <inkml:brushProperty name="width" value="0.08" units="cm"/>
      <inkml:brushProperty name="height" value="0.08" units="cm"/>
      <inkml:brushProperty name="color" value="#E71224"/>
    </inkml:brush>
  </inkml:definitions>
  <inkml:trace contextRef="#ctx0" brushRef="#br0">87 1 28279,'-15'90'-4717,"0"-11"3149,3-52 1209,-1 2 179,1-1 83,2-3 7,2-1 158,6 8-932,31 5 1544,-11-8-114,25-1-4019,-17-21 4534,4-2 84,4-1 949,3-1-815,2-1 112,2-2-1072,-1 0 444,-2 0-428,-1-1-303,-2-1-102,-2-1-154,18-5-14,-22 2-76,16-6-113,-33 6 1740,-6-6-3301,-11 5-7863,-25-6 9305,12 9 1,-8-3 0,20 7 0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9:52:39.043"/>
    </inkml:context>
    <inkml:brush xml:id="br0">
      <inkml:brushProperty name="width" value="0.08" units="cm"/>
      <inkml:brushProperty name="height" value="0.08" units="cm"/>
      <inkml:brushProperty name="color" value="#E71224"/>
    </inkml:brush>
  </inkml:definitions>
  <inkml:trace contextRef="#ctx0" brushRef="#br0">1 62 28876,'0'-2'-4788,"0"0"3312,0 2 3238,72-20-1078,-40 14-231,57-14-896,-44 17-175,-10 0-243,28 0 0,-42 1 0,11 1 0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9:52:39.227"/>
    </inkml:context>
    <inkml:brush xml:id="br0">
      <inkml:brushProperty name="width" value="0.08" units="cm"/>
      <inkml:brushProperty name="height" value="0.08" units="cm"/>
      <inkml:brushProperty name="color" value="#E71224"/>
    </inkml:brush>
  </inkml:definitions>
  <inkml:trace contextRef="#ctx0" brushRef="#br0">0 58 29795,'51'-16'-1442,"0"1"0,43-10-5732,-42 24 1955,31 1-3071,-24 1 8556,12 0 0,-47 1 1,-11-1-1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9:52:39.778"/>
    </inkml:context>
    <inkml:brush xml:id="br0">
      <inkml:brushProperty name="width" value="0.08" units="cm"/>
      <inkml:brushProperty name="height" value="0.08" units="cm"/>
      <inkml:brushProperty name="color" value="#E71224"/>
    </inkml:brush>
  </inkml:definitions>
  <inkml:trace contextRef="#ctx0" brushRef="#br0">104 34 21765,'-3'1'-576,"2"-1"1082,1 0-151,-5 65-1006,5-33 254,-4 53 113,4-50 104,0 2-49,-1 25-36,1-25 50,4 24-181,1-41 950,7 10-152,-6-18 527,3 1-599,-8-12 277,1-5-597,-2-4-154,-2-3 59,-1-2-82,-4-2-451,-12-25 304,5 12-97,-8-20-429,8 17 506,1-1-253,1 0 327,3-2 66,1 1-46,5 0 28,1 2-70,20-17 98,-3 22-3069,32-14 3460,-14 31-201,61 1 596,-39 9-1032,13 4 0,0 3 1059,-8 5-830,4 3 0,-2 1 694,-15 0 1315,34 27-1410,-62-27 595,-6 19-1241,-28-24 18,-55 13 0,21-12 150,-26 4 0,-2 1-29,12-2 90,-3 4 1,5 1 83,32-5 3596,7 22-3345,35-22 259,38 14-329,-7-16-8,13 1 0,3 0-56,9 0-518,12 3 0,1 1 522,-12-3-1210,8 6 1,-3 2 28,-26-5 1048,26 26 1,-64-34-1,-4 7 1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9:52:45.710"/>
    </inkml:context>
    <inkml:brush xml:id="br0">
      <inkml:brushProperty name="width" value="0.3" units="cm"/>
      <inkml:brushProperty name="height" value="0.6" units="cm"/>
      <inkml:brushProperty name="color" value="#EF0C4D"/>
      <inkml:brushProperty name="tip" value="rectangle"/>
      <inkml:brushProperty name="rasterOp" value="maskPen"/>
    </inkml:brush>
  </inkml:definitions>
  <inkml:trace contextRef="#ctx0" brushRef="#br0">274 127 16803,'-62'29'491,"1"0"1,-28 12 491,51-23 0,24-13-191,5-1-808,45-32 38,-10 10 39,16-9 1,5-1 0,6-1-29,23-9-44,-17 13-22,-1 4-29,-3 4-5,-5 5-12,-6 6 1,-7 2 5,-8 6 6,-6 3 61,-6 5 40,-6 2 50,-6 2 56,-3 2 39,-6 1 56,-4 2-33,-6 1-34,-5 1-34,-4 2-55,-4 2 22,-3 2-23,-4 2-11,-3 3-22,-4 1 11,-1 3 6,-2 0 27,1 0 12,0 0-23,4-3 6,-9 8-106,16-13-34,-4 4-28,19-15-28,7-3 594,6-3-253,33-4-32,-2-7-24,32-9-38,-6-8-57,12-6-33,10-6-84,13-9 0,6-4 13,-32 14 1,1-1 8,4-1 0,6-4 1,-7 4-7,-4 2 1,-4 2-6,3 1 0,-1 0-11,-2 1 0,-1 2-12,-4 3 0,2 0-95,8 0 1,-1 2-29,22-3-27,7 4-202,-41 16 279,-23 6 85,-4 5 67,-20 3 23,-11 5 16,-8 4 70,-28 18 0,-9 4-70,-8 7-25,0-2 0,0-1 37,-2-3-1,-2-2 1,2-3 49,1-5-21,5-4-12,4-4 17,7-4-16,-9 3-40,19-10-23,-3 2-100,18-11 213,10-3-107,60-21-28,-11 1-22,55-20 17,-27 8-6,10-4 5,9-4 0,-39 15 1,1 1-3,1-2 0,4-1-12,24-9 1,5-3-31,9-1 0,1 0 2,-3 1 1,7-1-89,-10 8 0,12-2 1,-1 2-1,-15 3 63,-6 4 1,-2 0 23,19-4 1,9-2 0,-21 7-58,-16 8-51,-14 3-61,-11 4 0,-6 0 862,-18 5-594,-50 23 7,3-5-35,-30 14 1,-5 3-40,-3 3 6,-2 4 0,-2 0 11,-2 4 4,15-9 0,-8 7 0,7-6-12,18-10 0,-1 0-3,-12 8 0,-6 4 0,11-7-17,-2 2-33,-17 16 89,48-33 387,13 2-381,67-37-23,-1 0-28,-12 0 1,6-4-29,25-11 1,0-1 13,-26 12 1,4-2-75,32-11 0,14-6 1,-13 7-16,-33 13 0,-2 3-101,13-4 1,7-1 0,-13 7-132,-8 10-202,8 25 431,-41-3-872,-23 48 0,-6-34 738,-17 19 0,21-37 0,3-7 0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9:52:46.958"/>
    </inkml:context>
    <inkml:brush xml:id="br0">
      <inkml:brushProperty name="width" value="0.3" units="cm"/>
      <inkml:brushProperty name="height" value="0.6" units="cm"/>
      <inkml:brushProperty name="color" value="#EF0C4D"/>
      <inkml:brushProperty name="tip" value="rectangle"/>
      <inkml:brushProperty name="rasterOp" value="maskPen"/>
    </inkml:brush>
  </inkml:definitions>
  <inkml:trace contextRef="#ctx0" brushRef="#br0">388 163 16400,'45'-38'491,"0"1"1,29-25 491,-60 47 0,-5 4 0,-45 34 0,10-6-600,-42 30-405,22-13-12,-5 1 0,-1 1 18,-22 15 21,20-14-100,7-2 0,2-1-773,11-6 1002,-7 8 849,64-35-751,4-6-131,47-13-118,-21 2-43,7-2 1,13-5-1,-7 2 43,29-7 6,2-2 0,-3 3 5,-22 9 1,-2 3-54,-14 4 0,3 1-286,-6 4 1,-2 1 20,44-5-85,-38 20 526,-58 1 516,-68 38-493,20-23 8,-13 6 1,-2 1-37,-2-3 19,-3 1 1,1 2-132,1-1-6,16-7 1,3-1 5,9-2-28,8-2-50,6-4-62,9-3 840,11-3-510,47-11-89,-1-4-90,42-12-87,-4-7 1,2-2 61,-26 9 0,3-1 1,18-6 0,11-2 0,-8 2 4,-17 5 1,4 1-68,7 0 0,15-3 1,0 0-1,-12 4 28,0 0 1,0 2-33,3 0 0,14-3 1,-2 2-1,-17 4-15,-19 4 0,-2 2-353,48-4 0,-6 3 56,-32 7-164,28 8 573,-70 3 966,-18 30-307,-16-19-273,-30 28-269,11-29 180,-45 29-275,41-28-101,-33 23-50,52-34 79,-2 6 475,57-11-268,-8-3-79,42-5-162,22-13-23,-11 0-48,-16 2 0,10-2 0,-6 1 70,-9 3 1,1-1-15,17-3 0,10-2 0,-10 3 29,-20 3 0,0 1-102,20 0 0,10-1 0,-12 3 37,-27 2 1,-2 2-375,44 1 0,-13 3 344,-52 5 1131,-2 10-134,-58 7-620,-10 4-134,-13 2-67,-17 10-89,38-20-219,-13 16 280,37-22 162,20 6-61,8-13-6,34-1 0,9-2-100,7-4-1,17-1 1,2-1-1,0-4 2,-18 2 0,11-1 1,-9 1-3,27-1-45,5 2 1,-10 4 11,-47 7-913,1 20-32,-51-7 0,-11 12 738,-5-15 0,9-7 0,3-4 0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9:52:49.727"/>
    </inkml:context>
    <inkml:brush xml:id="br0">
      <inkml:brushProperty name="width" value="0.08" units="cm"/>
      <inkml:brushProperty name="height" value="0.08" units="cm"/>
      <inkml:brushProperty name="color" value="#004F8B"/>
    </inkml:brush>
  </inkml:definitions>
  <inkml:trace contextRef="#ctx0" brushRef="#br0">14 463 25342,'73'52'-790,"0"0"0,-3-36 61,-15 36 0,4 22 1,-8-18 289,2-21 935,-13-18-261,22-4-590,-14-6 607,13-6-3076,-18-8 3255,-1-5 633,16-18-606,1-9-512,-18-4 1,-1-3-225,4-13-357,-18-3 1,-9 0-145,-15 9 162,-6 3 0,-4 0-275,-10 2 418,-21-5 0,-7 2 176,-5 6 529,-22-1 1,-4 6-135,6 19 244,-14 8 1,-2 6 101,8 11-71,5 5 1,2 3 306,9 10-388,12 5 1,4 3-2,7 4-258,13 14 0,9 2-142,18-9-6,19 7 0,9-4-219,15-14-32,26-1 1,5-3-476,8-7-1581,7-1 1,0-3-6524,-4-3 8966,-29-4 1,-6-2 0,-15-1-1,-14-3 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9:46:08.121"/>
    </inkml:context>
    <inkml:brush xml:id="br0">
      <inkml:brushProperty name="width" value="0.06" units="cm"/>
      <inkml:brushProperty name="height" value="0.06" units="cm"/>
      <inkml:brushProperty name="color" value="#004F8B"/>
    </inkml:brush>
  </inkml:definitions>
  <inkml:trace contextRef="#ctx0" brushRef="#br0">0 1 21590,'20'95'39,"0"-13"-5,-7-55-5655,0-3 5693,-1-4-4,-2-4 1413,0-3-1324,2-2-174,6-6-173,-4-5 47,15-16-2260,0-21 1871,-4 6 20,3-9 299,-16 21 107,4-6 223,-4 6 119,4-4 710,-2 6-408,-3 6 308,2-1-589,-6 8 376,0 7-323,-3 3-186,2 7 3352,-2 1-3392,1 1-28,1 4 89,7 19-78,-2-13-33,15 25-213,-12-32-1770,21 12 184,-16-21-8066,17 1 9303,-21-8 1,0 0 0,-11-2-1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9:52:50.111"/>
    </inkml:context>
    <inkml:brush xml:id="br0">
      <inkml:brushProperty name="width" value="0.08" units="cm"/>
      <inkml:brushProperty name="height" value="0.08" units="cm"/>
      <inkml:brushProperty name="color" value="#004F8B"/>
    </inkml:brush>
  </inkml:definitions>
  <inkml:trace contextRef="#ctx0" brushRef="#br0">17 5 20745,'0'-3'-2397,"0"1"3323,0 2-334,-7 76-611,6-42 80,-6 61 35,7-60 63,0 22-410,0-10-3860,0 30 4206,0-33-521,3 24 665,-1-43 575,2 5-787,-3-28-784,-2-4 66,-1 0-2105,-1-8-5800,1 5 9167,-1-4 1,2 7-1,1 0 1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9:52:50.510"/>
    </inkml:context>
    <inkml:brush xml:id="br0">
      <inkml:brushProperty name="width" value="0.08" units="cm"/>
      <inkml:brushProperty name="height" value="0.08" units="cm"/>
      <inkml:brushProperty name="color" value="#004F8B"/>
    </inkml:brush>
  </inkml:definitions>
  <inkml:trace contextRef="#ctx0" brushRef="#br0">234 1 17544,'-20'47'27,"1"0"0,-15 36-3886,18-46 3884,0 2 1478,-2 3-1471,0 2 934,0 1-876,1 4 1,0 2-178,1 2 329,2 0 0,4-5 65,9-26 460,23 3-633,-3-22 200,58-10-162,-29 2-976,6-1 0,2 0 930,8 0-33,23 2 0,5 2 27,-5 1-127,-8 2 0,-3 1 88,-16 3-94,-6 0-42,-5 2 6,15 3 7,-28-2-28,14 7-28,-40-6 771,-12 18-2451,-10-10 1765,-13 14 1,13-20 0,-1 0 0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9:52:14.874"/>
    </inkml:context>
    <inkml:brush xml:id="br0">
      <inkml:brushProperty name="width" value="0.08" units="cm"/>
      <inkml:brushProperty name="height" value="0.08" units="cm"/>
      <inkml:brushProperty name="color" value="#004F8B"/>
    </inkml:brush>
  </inkml:definitions>
  <inkml:trace contextRef="#ctx0" brushRef="#br0">4 230 20289,'-4'1'436,"60"-2"1,27-2-108,-31-2-171,31 1 0,-2-2 106,-41-5-4247,2-3 4415,48-19-461,-36 16 0,3 0 399,9-2 0,4 2-454,17 2 1,-4 3 19,-33 7 1,1 2 20,16 0 0,8 0 1,-1 1-839,26 0 1,-1 0 945,-2 0 1,2 0-36,-12 0 1,3 1-1,-13 0 94,20 0 12,-3 1 0,-1-1 153,-6 1-238,-20 1 0,10 0 1,-9-1 2510,32 1-2608,-33 0 0,7 1 0,-10-1-73,15 0 63,13 0 0,1-1-54,-8 1 44,9-3 1,-5 0 2700,-33 0-2623,35-2 315,-62 2-523,12 2 30,-28 0 194,2 0-112,-16 0-128,-9-1-14,2 1 15,-6-2-20,5 2 242,-11-3-7,9 1 34,-13-2-118,17 2-124,-6-4 78,9 5-93,-3-2 73,6 3-133,-1 0 143,2 1 55,0 7 49,0 0 71,0 10 23,0-6 23,0 29 52,0-18-4,-2 40-3,1-34 11,-4 42 48,1-35-80,-10 58 58,6-45-1806,-1 3 1,0 2 1738,-2 6-1207,-4 28 0,1 5 1173,0 0-580,5-16 1,-1 12 0,2-12 457,4-27 0,1 1-221,0 24 0,0 12 0,1-11 156,1-19 0,1-2-9,0 32 0,2-1-131,2 8 371,3-2-372,0-2 207,-1-9 0,1 2 24,-3-31 1,1 2 91,0 22 1,0 12-1,0-12-22,-2-22 1,0 0 40,-1 24 0,0 12 0,-1-11-47,0-24 1,0 0 3,-1 28 1,0 11 0,1-11 290,-1-23 1,0-1-314,0 16 0,0 8 0,0-9 733,-1-18 0,1 0-741,0 17 0,0 10 0,0-9 6,1-16 1,1 2 8,2 11 0,1 15 0,1 0 1,0-13 353,0-8 0,1 0-368,1 9 0,1 13 0,1-1 0,-3-13-17,0-11 0,-2-2 18,3 29 0,0 13 0,-1-13-1,-3-27 0,0 0-7,0 13 1,0 9 0,-1-10-5,-1-20 1,0 1 3,0 28 1,-1 12 0,-1-10 6,1-22 1,-1 0 11,0 21 1,0 11 0,0-13 7,0-30 0,0 0 54,0 27 0,0 12 0,0-9-43,0-23 1,1 2 38,0 32 0,1 15 1,0-15-49,0-36 1,0-1 25,2 27 0,0 11 0,-1-11 417,0-25 1,0-2-466,2 33 0,0-3 4,1 6 46,0-8 1,0 1-42,-2-32 0,0 1 11,2 25 0,0 5 56,1 8 0,-1 1-578,-1-6 1,0 1 521,-1-23 0,0 1 0,0 3 41,1 17 0,-1 4 0,-1-12 9,-1-26 1,1 0 5,0 29 0,1 13 0,0-14-51,0 17-31,0-28 0,1 10 0,0-10-2,2 25-13,-1-30 0,2 9 0,-2-11 347,3 18-340,0 1 1,0-4-6,-2-19 128,0-4 1,-1-3 0,-2-16-365,5 23-66,-6-43-2180,2 0-7338,-5-17 10560,1-4 1,-1 2-1,0 1 1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9:52:15.743"/>
    </inkml:context>
    <inkml:brush xml:id="br0">
      <inkml:brushProperty name="width" value="0.08" units="cm"/>
      <inkml:brushProperty name="height" value="0.08" units="cm"/>
      <inkml:brushProperty name="color" value="#004F8B"/>
    </inkml:brush>
  </inkml:definitions>
  <inkml:trace contextRef="#ctx0" brushRef="#br0">0 1 24041,'20'12'-293,"-4"4"-5901,-20 12 5869,1 3 127,-1 2-958,0 20 1072,1-9-337,0 51 132,2-43-274,2 14 1,2 1 483,0-1 87,4 22 0,1 4-42,2 1 15,-2-17 1,2 15 0,0-10-5,-3-20 0,0 2 38,1 9 0,2 14 0,0 0 0,-2-10-11,0-1 1,0 5 19,-1-2 0,1 16 1,1 5-1,-1-3 0,-2-14-8,2 17 1,-2-1 5,-1-21 1,0 12-1,0 3 1,0-4 0,-2-14-6,0 12 0,0 0-21,-1-10 0,0 13 1,0 4-1,1-2 0,-1-13-4,-1-8 0,1-7 0,0 7 0,0 7 1,1 11-1,0 4 1,0-6-1,-1-12-7,2 8 0,0-1 45,0-2 0,1 11 1,1 0-1,-1-10-27,1 8 0,0 1 21,0-16 1,1 13 0,1 3 0,0-4 0,-1-11-43,1 15 0,1 2 59,0-6 0,1 16 0,2 6 0,-2-4 0,-1-17-51,-2-15 0,-1-10 1,1 9 32,1 7 1,1 12 0,0 3-1,-1-5 1,-1-12-20,1 9 1,-2-1 48,0-2 0,-1 12 1,-1 0-1,0-11-40,0 8 1,-1 1 55,-2 2 0,-1 15 0,0-1 1,-1-15-53,-1-7 0,0-1 45,-1 3 1,0 12 0,-1 1 0,1-16-30,0-6 1,1-1 31,0 12 1,0 15 0,0 0 0,1-16-58,1-12 1,1-1 2,0-3 0,0 10 0,1-1 0,0-14-3,1-10 1,1-2 21,0 15 0,1 7 0,-1-8-22,0-16 1,0 1 39,2 26 1,2 11-1,-2-13-31,2 14-3,0-1 0,0-5 14,-4-28 383,-2-1 0,-2-1-467,-3-11-257,-7 35-51,1-61-1224,-19 1-1123,9-19 3237,-16-7 0,23-1 0,-2-1 0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9:52:16.426"/>
    </inkml:context>
    <inkml:brush xml:id="br0">
      <inkml:brushProperty name="width" value="0.06" units="cm"/>
      <inkml:brushProperty name="height" value="0.06" units="cm"/>
      <inkml:brushProperty name="color" value="#004F8B"/>
    </inkml:brush>
  </inkml:definitions>
  <inkml:trace contextRef="#ctx0" brushRef="#br0">1 272 18183,'55'-10'67,"1"0"1,42-5-1,-57 19 28,3-1-1262,3 1 1256,4-2-2986,4-1 2958,6 0 358,21-3 0,14-4-193,-18 0 1,4-1 0,0-1-2,-4 2 1,-1 1-1,4-2-587,16-3 0,4-1 1,-13 1 680,-28 3 1,1 0-125,9-1 0,13 0 0,0 0 0,-10 1 107,0 0 0,1 0-405,-2 1 1,12 0 0,-2-1-1,-12 2 398,-7 2 1,-2 0-186,23 0 1,11-1-1,-9 0 11,-17 2 0,3 0-256,12-1 0,17 0 0,1 0 1,-16 1 269,-8 0 0,-2 1-85,-2-1 0,12 1 0,-2-1 0,-13 1 55,-10 1 0,-2 0-9,17-1 1,9 1 0,-9 0 17,-17 0 0,0 0 83,21-1 0,10 0 0,-13 1 517,22-2-318,1 0 1,-5-1 355,-21 1-330,-20 0 0,-2 0 1544,-5-2-1098,13-1-28,-18 1 1292,6-1-2008,-11 1 1765,-14 1-1703,7 0 1771,-21 1-1957,1 0 0,-12 2 0,-19-1-475,6 0-4681,-33 6-3203,28-3 8436,-10 5 1,23-6-1,3 1 1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9:52:18.277"/>
    </inkml:context>
    <inkml:brush xml:id="br0">
      <inkml:brushProperty name="width" value="0.08" units="cm"/>
      <inkml:brushProperty name="height" value="0.08" units="cm"/>
      <inkml:brushProperty name="color" value="#004F8B"/>
    </inkml:brush>
  </inkml:definitions>
  <inkml:trace contextRef="#ctx0" brushRef="#br0">1 98 32753,'53'-14'7,"0"0"0,40-8-7,-59 21-3577,4 0 3385,3-1 1192,4 0-1045,3 0 106,28-4 0,4 0 63,3 1-224,-7 0 1,14-1-1,-15 2-159,5 1 246,14 0 0,-2 1-93,-26 3-60,4 4 0,-3 2-155,-17 2 519,43 24-930,-64-14-312,16 21-279,-31-19-411,19 28 39,-16-28 134,41 20 497,-25-31 671,25 2 210,6-10 972,-11-3 3241,45-9-2152,-38 0-491,0-5 0,0-1 889,-2-1-1429,0-2 1,-2 0-848,-22 6-968,23-6 1477,-44 17-50,26 3-728,-16 0-2773,40 3 2068,-24-3-792,27-1 1,5-1 807,3-3 93,22-2 0,1-2 284,-22-1 422,-4 0 0,-7 1 0,-28 3 0,8 0 0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9:52:18.925"/>
    </inkml:context>
    <inkml:brush xml:id="br0">
      <inkml:brushProperty name="width" value="0.08" units="cm"/>
      <inkml:brushProperty name="height" value="0.08" units="cm"/>
      <inkml:brushProperty name="color" value="#004F8B"/>
    </inkml:brush>
  </inkml:definitions>
  <inkml:trace contextRef="#ctx0" brushRef="#br0">4 470 25885,'-2'-2'-694,"0"1"321,2 1 1093,68-51-358,-37 37-157,12-15 0,2 4 77,-9 20-3407,6 0 3251,4 1-943,4-2 1,2 1 1457,18-1-615,13 1 0,10-1-29,-1 4 0,-2 2-41,-13-2 0,3 1 3,5 1 1,7 1-1,-16 0-120,9 0 59,-4-2 1,-5 1 11,-29-1-75,17-3 138,-41 4 2533,-1 3-2530,-23 0 2896,-13 10-2991,6-8 438,-1 4-479,13-8-99,36-15 414,-7 3-116,18-10 0,5-2 237,5-1 170,16-7 0,3 0-18,-5 2-174,7-1 0,-1 0-245,-14 6 213,-17 7 1,-2 2-3425,11 0 3209,-18 8-39,7-1-37,-12 7-91,-11 2-131,21 10-290,-22-3-2295,30 21-322,-30-12 2940,18 13 0,-30-19 0,1 0 0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9:52:19.626"/>
    </inkml:context>
    <inkml:brush xml:id="br0">
      <inkml:brushProperty name="width" value="0.08" units="cm"/>
      <inkml:brushProperty name="height" value="0.08" units="cm"/>
      <inkml:brushProperty name="color" value="#004F8B"/>
    </inkml:brush>
  </inkml:definitions>
  <inkml:trace contextRef="#ctx0" brushRef="#br0">0 201 23199,'39'-89'-653,"-3"16"484,-14 62-4606,3 2 5433,13 1 851,23 5-1380,-10 4-12,47 18-86,-50-4 147,1 2 1,1 0 40,2 2-431,19 5 1,2 0-206,-1-3 212,5 1 0,-1-3-26,-14-6 68,5-3 0,0-1 81,-10-1 19,-4-1 0,-4 0 100,-20-1 2,17 13-50,-23-10-1161,30 15 1166,-25-16-316,26-2 1,4-4-276,2-6 249,12-3 1,1-4-290,0-7-308,7-6 1,1-2 481,3-4 611,-19 4 1,9-4 0,-10 3-488,11-5-49,-1 0 1,-5 3 421,-23 13 1098,46-2-752,-53 14 330,37 9-504,-49 4-2751,38 22 253,-29-11 2745,26 17 0,-43-25 1,0 0-1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9:52:20.211"/>
    </inkml:context>
    <inkml:brush xml:id="br0">
      <inkml:brushProperty name="width" value="0.08" units="cm"/>
      <inkml:brushProperty name="height" value="0.08" units="cm"/>
      <inkml:brushProperty name="color" value="#004F8B"/>
    </inkml:brush>
  </inkml:definitions>
  <inkml:trace contextRef="#ctx0" brushRef="#br0">1 380 21577,'62'-33'120,"0"0"0,-3 2 1,-3 8-5626,13 18 5464,6 1 7,6-1-1054,5 2 1094,5-1-211,0 2 1,3 0 187,-36 1 0,5 0-358,8-1 0,15 1 0,0 0 0,-13-1 267,-10 2 1,-1-1 20,28-1 0,11-1 1,-16 1 37,2-1 23,-13-1 0,-5-1 71,-17 0 1010,37-12-900,-54 10 654,38-15-862,-48 14 1492,43-8-1648,-33 10 29,57-7-2,-46 8 86,9-2 1,1 0-142,-3-1 231,11-3 0,1-1-95,-5 0 97,-2-1 0,-2 1-110,-4 2-1127,1 2 1,-1 2-437,-8 5 1668,37 9 1,-65-2 0,5 5-1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9:52:20.841"/>
    </inkml:context>
    <inkml:brush xml:id="br0">
      <inkml:brushProperty name="width" value="0.08" units="cm"/>
      <inkml:brushProperty name="height" value="0.08" units="cm"/>
      <inkml:brushProperty name="color" value="#004F8B"/>
    </inkml:brush>
  </inkml:definitions>
  <inkml:trace contextRef="#ctx0" brushRef="#br0">0 220 19414,'51'-17'206,"0"0"1,38-12-105,-49 22-5724,-1 1 5661,2 0 7,-1-2 1424,3 2-1367,21-9-44,-3 1 0,3 0-64,26-7-758,2 2 1,-2 2 709,-16 7-781,11 3 0,0 1 768,-13 6 392,3 4 0,-3 4-436,-18 3-68,-3 3 1,-3 2 144,-15-1 3,23 18-44,-37-18 47,21 23-13,-22-21 1180,34 20-1136,-24-22 580,57 15-614,-38-19-907,13 1 1,3-1 797,-3-3 61,-1 0 1,0-1-18,-2 0-37,11 2 0,0 0 68,-6 0 194,7 3 0,-3 0-93,-22-5-67,20 4 175,-31-10 1786,0-6-1915,3-2-112,2-8-464,23-18-39,-11 4-4317,2-9 1,0-1 4391,-5 3 1,15-15 0,-51 42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9:45:52.859"/>
    </inkml:context>
    <inkml:brush xml:id="br0">
      <inkml:brushProperty name="width" value="0.06" units="cm"/>
      <inkml:brushProperty name="height" value="0.06" units="cm"/>
      <inkml:brushProperty name="color" value="#004F8B"/>
    </inkml:brush>
  </inkml:definitions>
  <inkml:trace contextRef="#ctx0" brushRef="#br0">0 13 19048,'59'-1'-17,"-1"0"1,-3 1-1,-6-1-179,-7 1-179,2-1-208,-2 0-3833,-2-1 2869,-4 0 1359,12 0 1,-27 1 0,7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9:46:08.623"/>
    </inkml:context>
    <inkml:brush xml:id="br0">
      <inkml:brushProperty name="width" value="0.06" units="cm"/>
      <inkml:brushProperty name="height" value="0.06" units="cm"/>
      <inkml:brushProperty name="color" value="#004F8B"/>
    </inkml:brush>
  </inkml:definitions>
  <inkml:trace contextRef="#ctx0" brushRef="#br0">632 264 21103,'6'6'336,"-2"-2"-320,-4-4 595,0 0-526,68 14-13,-41-15-16,53 10-16,-56-18-57,2-2-477,27-16-60,-8 1-3118,10-6 3398,-21 7-1,-15 7 29,-5 0 16,-5-1 29,-4 0 21,-4 1 57,-7 0 123,-15-3 151,0 7 68,-13 0 33,5 9 50,-4 4 667,-56 27-930,45-11-25,-3 8 0,6 2 3,23-1 95,4 34-73,17-26 56,33 50-61,-7-45-17,25 23 5,-17-28 6,4-1 3375,2 0-3414,40 20-6,-31-17-3,2 2 1,-1-1 8,-13-4-56,30 38 95,-49-38 336,-1 37-168,-27-40 320,-42 30-399,10-36-1696,-23 0 1,-5-3 1674,-7-6-1116,-23 0 1,-4-3 1075,2-5-491,26-2 1,-10-1-1,11 0 446,-26-2-613,0-1 0,5-1 383,25 1-875,10-3 1,6 1-1445,27 1-7293,0-4 9744,30 5 0,3-1 0,-4 2 0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9:52:21.810"/>
    </inkml:context>
    <inkml:brush xml:id="br0">
      <inkml:brushProperty name="width" value="0.08" units="cm"/>
      <inkml:brushProperty name="height" value="0.08" units="cm"/>
      <inkml:brushProperty name="color" value="#004F8B"/>
    </inkml:brush>
  </inkml:definitions>
  <inkml:trace contextRef="#ctx0" brushRef="#br0">1 484 25162,'8'0'1793,"-1"0"-6910,-7 0 5912,93-11 1902,-53 3-2109,26-3 1,0-1 984,-23-2-753,46-16-16,-43 14-1727,3-1 0,-1 0 1213,-8 2-260,36-18-478,-50 18-1957,13-19 1654,-31 17-324,-4-22-546,-8 22 1233,-13-17-1386,7 22 490,-10-5-56,15 13 1962,1 1-1277,7 3 1764,21 4 312,-5-1 467,15 2-254,-6-1-376,4-3-98,5 1-66,53-1 152,-29-1-999,17 0 1,1 1 75,-5-1-115,-9 0 1,11 0 0,-10 0 1023,23 0-1047,6-1 1,-1 1 146,-14-1-171,9-2 1,1 0-229,7-2 144,-24 2 0,11-1 1,-10 0-23,-22 2 0,0-1 69,23-1 1,10-2-1,-10 1 24,24-2-51,-31 1 1,7-1 0,-10 0 9,16-2-107,-1-1 0,-4-1 0,-19 2 0,-6 2 0,-3 0 0,-16 3-7319,9 3 3830,-34 4 3077,-5 3 1,-4-3 0,0-1-1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9:52:22.409"/>
    </inkml:context>
    <inkml:brush xml:id="br0">
      <inkml:brushProperty name="width" value="0.08" units="cm"/>
      <inkml:brushProperty name="height" value="0.08" units="cm"/>
      <inkml:brushProperty name="color" value="#004F8B"/>
    </inkml:brush>
  </inkml:definitions>
  <inkml:trace contextRef="#ctx0" brushRef="#br0">1 260 31689,'34'-60'-3292,"-4"13"-3089,-13 47 7517,2 0 899,5 1-1684,3 1 736,20 4-927,35 3-172,-13-2 375,4-2 1,1 0 173,0-1-743,-4-2 1,14 0 0,-9-1 133,-24-1 0,1-1 55,20-1 1,8 0 0,-10-1 93,21-4 128,-25-1 1,10-2 0,-9 0 3681,27-5-3521,1-2 1,-6 0-142,-26 1-225,-6 2 0,-1-1 0,-2 1-194,0 1 0,0 1 582,-7 4-420,17 2 1,1 1-118,-5 3-911,6 4 1,1 1 689,-4 1-54,30 6 0,5 0 250,-49-5 0,2-1 108,35 1 0,15 1 0,-12-2-123,-30-2 1,1-2 170,31-1 0,13-2 0,-12 1-48,-27-1 0,-1 1-37,13-3 1,9-1 0,-11 1 888,-23 2 0,-1 0-1421,36-3 1,-2 0-256,-13 3-1416,23 0 604,-70 7-752,-12 3-3659,-7 3 5833,-6 0 1,0-4 0,-1-3-1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9:52:23.077"/>
    </inkml:context>
    <inkml:brush xml:id="br0">
      <inkml:brushProperty name="width" value="0.08" units="cm"/>
      <inkml:brushProperty name="height" value="0.08" units="cm"/>
      <inkml:brushProperty name="color" value="#004F8B"/>
    </inkml:brush>
  </inkml:definitions>
  <inkml:trace contextRef="#ctx0" brushRef="#br0">86 253 31443,'-49'-76'-4233,"12"14"-2199,45 56 7264,5 1 1722,3 1-1678,6 2 593,6 1-1277,20 1 1,4 0-186,9 2 547,26 0 1,3 1 500,-12 0-1132,19 0 1,1 1-239,-8 0-38,-24 0 1,8 1-1,-8 0 128,22 3-148,7 2 1,-2 1 132,-18-1 101,0 1 0,-3 0-53,-17-2-82,33 7 110,-56-11-133,22 4 309,-31-6 232,29 2-153,-28-4 298,49-5-84,-32 0-1994,48-8 2058,-39 3-41,8-1 1,3-2 45,6-1-657,-5 0 1,11-2 0,-8 2 598,23-5-214,-7 1 0,-2 1-1055,-5 4 1013,2 0 1010,2 3-1076,-3 0 0,3 2-66,-28 2 0,2 1-20,12-1 1,8-1 0,-8 2 41,-15 1 1,2 1-33,29 0 1,14 0 0,-11 1 579,-22 0 0,0 1-1111,31 1 1,13 0 0,-17 1 1314,10 2-761,-7 2 0,-8 1 1,-38-3-1,13 3 1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9:52:23.675"/>
    </inkml:context>
    <inkml:brush xml:id="br0">
      <inkml:brushProperty name="width" value="0.08" units="cm"/>
      <inkml:brushProperty name="height" value="0.08" units="cm"/>
      <inkml:brushProperty name="color" value="#004F8B"/>
    </inkml:brush>
  </inkml:definitions>
  <inkml:trace contextRef="#ctx0" brushRef="#br0">0 316 19438,'49'-22'501,"-1"1"0,34-15-3440,-60 30 3319,-1 2-114,0 0 1406,5 1-1512,-4 1-1073,15 2 1114,-13 1 327,57 10-447,-37-6-41,9 2 0,1-1-96,-2-1-713,26-1 0,5 1 659,1-1 12,-15-1 1,13 1 0,-12-2 70,21 1-133,-26-2 1,10 1-1,-10-2 314,23-2 406,-5-1 0,-3-2-357,-5-5-110,-2-3 0,0-1 92,2-1-126,19-5 1,1 1 13,-16 3-52,5-1 1,-1 2 1696,-12 2-1717,22-1 1,2-1 1897,-4 2-1942,8 0 1,-2 1-83,-16 3 37,-13 4 1,11 0 0,-8 1 9,-17 1 0,2 0 33,34 0 0,15-1 0,-13 2-32,-32 0 1,-1 1-1,33-1 0,13 0 0,-12 1-26,-26 0 0,0 0 168,17 0 0,10 0 1,-11 0-151,-20 1 1,1 0-309,14 0 0,14 1 1,1 0-1,-13 0-291,-7 1 0,-1 1-63,18-1 0,10 1 0,-20 1-7819,-9 4 8532,-16 1 1,-27-5 0,-13-1 0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9:52:24.377"/>
    </inkml:context>
    <inkml:brush xml:id="br0">
      <inkml:brushProperty name="width" value="0.08" units="cm"/>
      <inkml:brushProperty name="height" value="0.08" units="cm"/>
      <inkml:brushProperty name="color" value="#004F8B"/>
    </inkml:brush>
  </inkml:definitions>
  <inkml:trace contextRef="#ctx0" brushRef="#br0">0 167 20774,'53'-30'-39,"-1"-1"1,-4 2 0,-7 9-3485,-15 22 3601,0 1-38,0 2 1410,0 1-1401,17 5-1079,47 8 1070,-23-6-573,10-1 1,0-1 495,-6-4 89,21 0 0,3-1-1,-2-2-356,-21-2 0,11-1 0,-9 0 345,-20 0 0,0-2-12,27 0 0,12-2 0,-12 0 11,-23 0 0,0 0 48,12-3 0,13 0 1,1-2-1,-14 2-53,-6-1 1,-2 0-20,21-2 1,11-2 0,-14 1 74,18-3-37,-35 3 1,0 1 66,22-4-3,0 2 729,-3 0-1094,9 5 0,3 1-37,-42 2 0,0 1 107,19 1 0,8 1 1,-11 2-375,20 4 396,-16 1 1,13 3 0,-9-1 265,-19-2 1,1 0-267,22 3 1,10 1 0,-11-1 96,-26-3 1,0-1 265,24 1 1,11 0-1,-8-1-15,-12-2 0,2 0-87,7-1 0,15-1 0,0 1 0,-13-2-33,1 0 0,0-1-686,4 0 1,15 0 0,-1-1 0,-14 1-1147,-4 0 0,-5-1 1800,9 1 0,6-1 0,-17 0 0,-7 1 0,-6 0 1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9:53:13.861"/>
    </inkml:context>
    <inkml:brush xml:id="br0">
      <inkml:brushProperty name="width" value="0.06" units="cm"/>
      <inkml:brushProperty name="height" value="0.06" units="cm"/>
      <inkml:brushProperty name="color" value="#004F8B"/>
    </inkml:brush>
  </inkml:definitions>
  <inkml:trace contextRef="#ctx0" brushRef="#br0">40 3042 21713,'-7'-52'507,"1"0"0,-8-24-456,33 45-18,-9 20-21,1 0-40,15-2-4218,0 3 4251,7-1 855,-7 4-843,5-1-12,-7 2 29,33-9-34,-24 5 22,50-17-5,-42 11-12,18-8 1,0-2 11,-8 3-1129,4-4 0,-2 0 1152,-10 3-771,2-6 1,1-2 752,2-3 218,13-18 0,-1-3-206,-11 7-562,1-4 1,-2 0 561,-13 8 531,4-11 1,0-2-538,-6 2-3,0-3 1,-4 1-4,-9 9 130,-3-4 1,0 0-141,-1-6 7,-1-11 1,-3-3 8,-5 5-270,-5-14 0,-2 0 248,-8 9-9,-14-19 0,-5 0-13,-4 20-1,-6-1 0,-3 3 11,0 18 441,-14-9 0,-3 1-451,1 5-353,-5-2 1,1 4 356,10 15 15,-2 1 0,-1 1-3,-2 1-86,-15-6 0,0 0 86,13 11 49,-9-3 1,1 1-67,18 11 1441,-25-10-1441,35 17-11,-38-6 28,34 9 2193,-49-6-2221,65 15-56,-15-1 11,32 3 1904,1 7-2044,7-3-476,8 8 151,1-5-3332,20 6 901,-10-6 3171,16 5 1,-23-9 0,0 1 0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9:53:14.560"/>
    </inkml:context>
    <inkml:brush xml:id="br0">
      <inkml:brushProperty name="width" value="0.06" units="cm"/>
      <inkml:brushProperty name="height" value="0.06" units="cm"/>
      <inkml:brushProperty name="color" value="#004F8B"/>
    </inkml:brush>
  </inkml:definitions>
  <inkml:trace contextRef="#ctx0" brushRef="#br0">992 77 19619,'-1'-6'420,"0"2"-487,1 4 1108,0 0-1013,2-30-6,-3 22-10,0-20-40,-20 41 22,3-1 40,-51 33-1,25-19-1676,-4 1 1,-2 0 1720,-5 0-923,-19 3 0,-2-1 912,3-3-244,-13 3 1,2-3 238,25-9-12,8-2 0,1-1-16,12-4 162,-20 6-151,40-11 2238,0 1-2249,27-7-1,20-5-22,-2-1-22,23-6 0,5-1-11,5-1-245,9-1 0,0 1 228,-4 4-120,12 2 0,1 0 97,-7 4-14,3 0 1,-5 1-4,-30 4-370,13 3 416,-42-1 223,-10 5-123,-7-4 2837,-7 2-2837,2-5 1166,-1 0-1261,0 0 143,-12-8-300,8 2-145,-14-15 206,16 7-228,-13-30 318,16 21 280,-10-29-212,18 38-73,-3-6 123,6 22 213,5 26-236,-1-4 18,7 38-51,-4-22-1878,4 23 0,1 4 741,2 3 655,6 16 0,0-5 1,-7-37-1,9 21 1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9:53:15.459"/>
    </inkml:context>
    <inkml:brush xml:id="br0">
      <inkml:brushProperty name="width" value="0.06" units="cm"/>
      <inkml:brushProperty name="height" value="0.06" units="cm"/>
      <inkml:brushProperty name="color" value="#004F8B"/>
    </inkml:brush>
  </inkml:definitions>
  <inkml:trace contextRef="#ctx0" brushRef="#br0">610 3300 16000,'-2'-4'1820,"0"1"-1584,2 3 105,0 0-246,-10-67 23,8 45 33,-7-52 371,10 55-181,0 5 645,0-15-740,0 13-39,0-8 113,2 7-192,-1 5-4,0-4 10,1 4-89,-1 3 50,1-3-33,-1 5 252,0-9-236,-2 7 34,-3-14-100,-1 12 44,-15-19-45,6 14 34,-20-19-29,11 14 57,-41-43-56,29 29 2,-10-14 1,0-1-20,8 4 28,-5-9 0,1 0-11,5 3-11,-16-28-6,27 34 28,2-1 5,5-19 1,1-4-45,-1-13 9,6 16 0,1-13 0,3 0-1058,4 6 0,4 0 1,0 3 1092,-2-22 1,2-1-6,3 14 0,3-3 0,1 14-17,10-12-20,19 1 1,6 2 8,4 10-13,-3 21 0,10-6 0,-5 11 2,21-5-1,-4 11 1,13-5 0,-9 7-183,-22 12 0,0 2 183,19-7 0,8-3 0,-9 5-1,22-3-13,5 3 0,1 2 14,-45 12 0,1 0-16,21-2 1,11-1 0,-10 2 12,-22 5 0,0 0 1,21-3 0,9-1 0,-9 1-9,23-3 24,5-3 1,-2 0 53,-21 3 11,-11 0 1,-3 1-29,-13 1-17,16-5-22,-34 9 6,1-1-6,-14 5 3280,-2-2-3224,-4 2 180,2-5-180,-9 4 583,0-8-650,-5 7-45,-4-6 34,0 6-292,-18-7 84,9 7-1159,-24-1 666,22 5-2604,-16 1 1479,20 0-7983,-5 1 9793,12-1 1,0 0 0,3 0-1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9:53:15.726"/>
    </inkml:context>
    <inkml:brush xml:id="br0">
      <inkml:brushProperty name="width" value="0.06" units="cm"/>
      <inkml:brushProperty name="height" value="0.06" units="cm"/>
      <inkml:brushProperty name="color" value="#004F8B"/>
    </inkml:brush>
  </inkml:definitions>
  <inkml:trace contextRef="#ctx0" brushRef="#br0">266 229 11063,'-52'-17'941,"-1"0"0,-34-13 1568,63 22-2184,5-1 1402,5 0-1537,5 1-95,4 1 850,3 1-1018,19-5 78,36-5 1,0 1 139,15 1 1,3 1 392,6 1-381,-7 4 0,15 0 0,-12 1 314,26 1-328,-24 3 0,11 0 0,-14 2 303,9 4-223,-3 2 0,-5 3 190,-22 3-501,21 24-20,-58-14 167,-30 37-261,-11-26 304,-42 18 0,-11 1-153,0-5-726,22-15 1,-8 5 0,8-5 68,-14 7 864,12-5 0,4-2 0,18-9 0,-11 8 0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9:53:39.363"/>
    </inkml:context>
    <inkml:brush xml:id="br0">
      <inkml:brushProperty name="width" value="0.3" units="cm"/>
      <inkml:brushProperty name="height" value="0.6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144 124 16209,'-43'-54'983,"8"11"0,25 40 0,1 0 0,-9-5 0,7 3 0,-7-3 0,61 18 0,-25-8-81,42 10-886,-40-11-16,10 1-22,-7 0 16,6 0 12,-10 0-6,0 1 11,-1-2-11,-1 1-5,6 0 5,-6 1 5,3-1-16,-6 2-174,-2-1 219,-9 18-17,-5-9 27,-6 9-16,-6-11-95,5-6-22,-8 5 61,4 0-96,1 0 35,-1 5 44,5-3 0,-2 2-5,1 1 5,4-2-101,-1 3 102,0 1-1,2-3 34,1 8-29,2-11 52,0 12-1,1-10 22,-1 5-61,1 1 12,-1-4-12,1 10 44,-1-10 7,-1 17-23,0-15-23,-5 28 23,4-25-22,-6 27 28,5-28-1,-2 18-5,3-19 51,0 19-35,3-17-10,0 25 11,0-24-23,-1 37 12,-1-34 5,-4 36-5,2-36-1,-5 21 1,4-23 16,-6 33-16,7-28 33,-7 34-22,9-39 16,-3 23-27,3-26-17,0 20 11,1-21-23,0 14 12,0-16 6,-1 18 21,1-14 24,-3 36-29,2-30 11,-1 36-27,2-38 16,0 13-11,1-19-11,0 0-12,0 0-16,1 7 28,-1-4-28,1 29 33,-1-25 12,0 26-6,0-29-6,0 35 12,0-28 27,-1 32-27,0-34 33,1 21-33,-1-24 5,1 27 6,0-31-6,0 22-11,0-26 28,0 15-23,0-17-10,0 16-6,0-15 55,-2 26-21,0-20-12,-6 32-17,4-27 1,-4 31-1,4-32 1,-1 20 21,4-25 24,0 15-18,1-18 62,4 20-84,-2-22 28,4 19-17,-3-22-11,1 15 0,-3-15 0,2 9-11,-2-6 11,1 4 11,-2 0 23,1 3-23,-1-8 73,1 5-73,-1-4 12,0 0-40,0 5 34,0-6-12,0 3-10,0-1 72,0 0 560,0 2-955,1-3 0,-1 1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9:46:09.373"/>
    </inkml:context>
    <inkml:brush xml:id="br0">
      <inkml:brushProperty name="width" value="0.06" units="cm"/>
      <inkml:brushProperty name="height" value="0.06" units="cm"/>
      <inkml:brushProperty name="color" value="#004F8B"/>
    </inkml:brush>
  </inkml:definitions>
  <inkml:trace contextRef="#ctx0" brushRef="#br0">115 12 17910,'-3'-6'1518,"0"1"-1406,3 5 1098,0 0-1087,3 69-39,3-30-1761,4 58 1733,3-46 212,1 1 1,1 7-219,4 16 1,-1 3-34,-2-12 0,0 0-1454,2 15 1,-3-10 1452,-6-23-151,2 18 275,-7-43 1338,-2 4-1310,-4-25-45,-17-23-213,6 5-89,-20-35 78,15 20-219,-26-48 242,19 34-32,-8-15 1,-1 0 59,9 9 8,1-2 0,4 2-20,12 9-2168,13-38 2095,8 39-736,43-35 743,-18 49-1,13 4 0,4 5 90,-1 8-706,10 4 0,1 3 689,-8 6 463,8 8 0,-2 2-469,-20 3 1990,30 26-1788,-61-24 341,-11 12-223,-13-17 364,-69 9-561,31-13-752,-9-2 0,-2-2 781,4-4-9,1-3 0,0-2-131,2-1-2271,-39-12 1363,66 7-6945,3-12 3488,28 12 4434,9-4 1,-5 9 0,-3 3 0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9:53:40.965"/>
    </inkml:context>
    <inkml:brush xml:id="br0">
      <inkml:brushProperty name="width" value="0.3" units="cm"/>
      <inkml:brushProperty name="height" value="0.6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59 0 14445,'-5'39'983,"2"-6"0,6-19 0,4 39 0,-4-24 0,3 67 0,-5-61 0,-1 38-185,0-45-642,0 24-105,0-27 173,2 25-84,-1-31 331,3 20-365,-3-23 118,2 24-179,-3-22 50,1 23-56,-1-22 34,-4 26-73,1-21 34,-11 45-1,8-40 68,-10 38-84,11-43 33,-3 15-5,5-24 230,-2 17-214,4-18 51,-3 16-89,2-16 27,-2 26-39,1-19-22,0 37 22,2-33 34,0 25-23,1-25 46,5 29-46,-3-30 17,6 27-22,-6-35 22,1 14-28,-2-17 40,0 13-18,0-13 29,-1 17-40,-1-17 51,-1 19-50,0-18 72,-2 28-90,3-23 46,-2 21-23,3-24 106,0 10 202,1-15-56,0 6-274,1-3 5,0-1 11,-1 7-22,-1-4 28,0-2-28,0 5-22,-1-1 33,1-1 130,0 0-377,0-3-598,27-32-150,-10 9 0,31-38 738,-29 25 0,0 0 0,-14 16 0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9:53:42.778"/>
    </inkml:context>
    <inkml:brush xml:id="br0">
      <inkml:brushProperty name="width" value="0.3" units="cm"/>
      <inkml:brushProperty name="height" value="0.6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774 75 11381,'-13'-39'983,"2"8"0,8 28 0,-15 1 0,-3 4 0,-10 2 0,2 3 0,-30 8 0,19-5-492,-12 1 1,-1 1 491,3-3-492,-8 2 1,0-1 491,8-3-492,-6 1 1,2-1-282,18-3 64,-24 3-117,48-7-325,2 0 151,51-10 17,-23 8-11,34-8 5,-35 10-27,9 0 27,-10 0 40,10 3 767,-18-2-824,5 12 1,-10 1 16,2 8 1,-9 21 16,1-16-22,-6 27-6,3-27-22,-6 37 33,7-33-16,-2 33 22,6-36 16,2 51-16,0-38 0,3 50-5,1-49 10,6 55-5,-4-41 11,1 13 1,-1 0-1,-1-5-14,1 15 0,0-1-8,-3-18 11,1-1 0,-1-3 6,-2-18 11,0 32-17,-1-36 11,-2 37-11,-1-42 0,-4 38 0,2-37 45,-7 60-34,6-48 17,-3 50-11,5-50 50,1 47-39,1-45 33,3 47-49,2-57 60,6 34-44,-4-42 12,7 25-18,-8-30 28,5 27-44,-8-26-23,4 39 0,-5-29 34,0 23 0,0 4-6,-1-3 14,0 8 1,0-2 7,0-9 118,6 41-83,-2-53 22,11 26-79,-7-46 118,10 19-107,-12-25 6,5 13-28,-7-16-22,5 25 33,-5-15-11,4 29 0,-6-24 0,2 35 0,-1-28 39,3 48-33,-3-48 44,4 34-5,-4-45 5,5 20-50,-5-26 45,5 11-34,-5-15 17,7 15-28,-6-13-11,9 26 11,-7-20 51,12 45-51,-10-38 56,13 35-28,-13-43 28,8 12-34,-8-20 135,10 14-107,-10-14 85,8 8-107,-9-11 330,3 2-285,4-1-695,-2-4-362,3 3 0,-18 10 656,1-6 0,-14 9 0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9:53:44.094"/>
    </inkml:context>
    <inkml:brush xml:id="br0">
      <inkml:brushProperty name="width" value="0.3" units="cm"/>
      <inkml:brushProperty name="height" value="0.6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1 0 13168,'38'15'983,"-7"-3"0,-27-8 0,4 3 0,-2 11 0,0-5 0,-4 10 0,-6-10-303,-1 0-422,-5 12-169,5-11 253,-7 20-241,7-19 123,-4 24-185,7-20 185,-3 28-95,4-24 229,6 37-251,-1-30 161,11 55-217,-8-42 50,7 50-39,-8-45 159,2 14 0,-1 1-75,-1-3-62,0-7 0,-1-1 89,-1-9 12,0-1 246,5 50 1,3 6-388,-7-48 1,1 2 70,2 21 0,-1-5-115,-2-12 0,0-5 0,-1-1-11,-1 0 69,0 11 1,0 4-42,1 8 16,-1 17 1,0-2-6,0-20-3,-1 3 1,2-1-15,0-12 22,0 2 1,1 0 5,0-11 8,0 4 1,0-1-14,0-6 50,3 41-39,-5-44 78,-1 52-73,-1-44 6,0 9 1,-1-1-29,-1-4 3,1 7 0,0 0-31,-1-7 100,1 15 1,0 0-95,0-14 38,0 11 1,-1-1 0,0-18 19,0 6 1,-1-1-26,1-9 0,0 7 1,0 0-18,1-7 9,0 6 0,0 1-20,0-8 17,1 9 0,1-1-11,-1-13 39,5 31-17,-3-50 123,5 6-1146,-3-17 0,19-29 0,-14 5 738,13-26 0,-19 30 0,1 1 0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9:53:45.327"/>
    </inkml:context>
    <inkml:brush xml:id="br0">
      <inkml:brushProperty name="width" value="0.3" units="cm"/>
      <inkml:brushProperty name="height" value="0.6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1 122 12596,'22'-68'983,"-2"15"0,-12 53 0,0 0 0,10 12 0,-7-6 0,4 8 0,-3 1 0,-7-3 0,3 13 0,-5 11 0,-1-4 0,4 53-356,-2-34-582,1 5 0,-1 0 0,1 5-12,3 22 91,3 3-80,-2-20 74,5 15 0,2 2-68,-1-5 0,2 4 1,-1-3 22,-2-15 55,2 18 1,1 2-73,-2-4 0,0 5 1,0-2 4,-5-16-19,-1 3 0,0 0-30,-1 3 60,1 20 1,-2 1-34,-1-17-3,-1 3 1,1-2 2,-1-15 56,0 11 1,1 2-46,0-5-14,0 3 1,0-1 30,-1-15 64,-2 1 1,-1 0-53,0-1 27,-3 6 1,-2-1-57,-1-10 25,-3 7 1,-1 0-20,1-8 19,-2 14 1,0 0-64,2-13-4,0 3 0,1-1 9,3-10 72,2 10 1,0 2-84,1-6 19,0 0 0,0-2-13,0-16 83,0 27-62,0-31 74,-3 44-96,1-42-5,-4 50 16,3-48-22,-3 48-11,3-45 11,-2 29 11,2-39 51,-4 23-40,4-30 34,-3 14-1040,4-25 0,39-49 0,-16 18 738,29-37 0,-37 44 0,-5 6 0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9:53:51.610"/>
    </inkml:context>
    <inkml:brush xml:id="br0">
      <inkml:brushProperty name="width" value="0.08" units="cm"/>
      <inkml:brushProperty name="height" value="0.08" units="cm"/>
      <inkml:brushProperty name="color" value="#66CC00"/>
    </inkml:brush>
  </inkml:definitions>
  <inkml:trace contextRef="#ctx0" brushRef="#br0">374 74 12869,'-81'-12'966,"11"4"2517,33 15-2866,13-1-189,-13 4 1145,18-4-1145,-12 6-318,13-6 794,-7 4-650,15-5 2806,2-3-3049,2 1-93,3-1 236,0-1-185,2 0 23,1-1 23,2 0-11,1 0 49,5 0 86,7-1 50,0 0-62,6 0 29,-1 0 84,2 1-170,3 0-20,6-1-3392,3 1 3401,4-1-32,4 0-824,49-1 805,-29 1 8,35-3-2,-42 3 17,0-2-7,0 2 16,-1-1-229,20 0 192,-19 0 1,15 0 38,-25 1-19,-4-1 10,-1 1 2825,-3-1-2785,9 1-20,-14 0 1357,4-1-1338,-16 1 54,-5-1 336,-1 0-275,-4 1 183,-1-3-258,-4 2-53,-2-2-241,-2 0-283,-1-1-91,0 0-26,0 1-21,-1-2-43,-2 1 166,0 0 103,-5-3 253,3 2 252,-3-1 83,2 2 34,0 2 77,-1 0 51,3 1-123,-3 0-90,5 1-99,-2 1-22,4 0-745,-2 0-1093,1 2 574,0-1-805,-1 3-440,1 0 2447,-1 1 1,0-2 0,1 0 0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9:53:52.495"/>
    </inkml:context>
    <inkml:brush xml:id="br0">
      <inkml:brushProperty name="width" value="0.06" units="cm"/>
      <inkml:brushProperty name="height" value="0.06" units="cm"/>
      <inkml:brushProperty name="color" value="#66CC00"/>
    </inkml:brush>
  </inkml:definitions>
  <inkml:trace contextRef="#ctx0" brushRef="#br0">202 173 13957,'-83'-21'2531,"16"4"-7414,59 13 5885,-1 0 828,3 0-1477,-2 0 844,3 2-895,2-1 358,-3 0-576,4 1 3280,-2 1-3341,4 1 89,3 2-23,0 0 303,23 4-302,-9-4 61,32 2-101,-17-4 40,57-4-73,-35 0 39,27-2 0,3 0-34,-11-1 20,18 1 0,-2-1 14,-24 3 17,-6 0 0,-1 1 16,-9 1 71,6-1 0,1 0-121,-6 1-3352,48-2 3335,-63 3 101,33 0-95,-40 1 90,21-2-23,-38 1 213,0-4-229,-8 3-1,-5-11-95,-1 8 3230,-13-10-3381,6 11-964,-22-4 443,16 7-1820,-19 0-274,19 3 2783,-8 2 0,15-1 0,0 0 0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9:53:53.094"/>
    </inkml:context>
    <inkml:brush xml:id="br0">
      <inkml:brushProperty name="width" value="0.06" units="cm"/>
      <inkml:brushProperty name="height" value="0.06" units="cm"/>
      <inkml:brushProperty name="color" value="#66CC00"/>
    </inkml:brush>
  </inkml:definitions>
  <inkml:trace contextRef="#ctx0" brushRef="#br0">8 66 14174,'-2'0'1299,"0"0"3272,2 0-4397,-4 3-45,5-1-12,-1 2 23,8 1-95,-1-2 95,7 6-78,-7-5 44,6 4-33,-9-5 112,7 2-129,-5-3 145,17 2-167,-11-3 100,22 1-67,-18-2-5,8 0 89,-4-2-89,-3 0 11,5-2 28,5-1-56,-6 1 0,18-3-23,-12 2 57,48-8-68,-35 7-14,10-1 0,0 0 14,-11 3 6,50-1-28,-50 4-3387,35 5 3410,-38-2-2275,48 7 2280,-46-5-342,44 1 341,-55-4 85,23 0-73,-30-2 2060,13-1-2133,-24-1 2879,3-3-3171,-11 2 634,-2-3-986,-4 0-1624,-13-4 45,1 3-746,-10-2 3014,3 2 0,10 4 0,1 0 0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9:53:53.896"/>
    </inkml:context>
    <inkml:brush xml:id="br0">
      <inkml:brushProperty name="width" value="0.06" units="cm"/>
      <inkml:brushProperty name="height" value="0.06" units="cm"/>
      <inkml:brushProperty name="color" value="#66CC00"/>
    </inkml:brush>
  </inkml:definitions>
  <inkml:trace contextRef="#ctx0" brushRef="#br0">856 21 19048,'-12'-12'420,"2"3"-314,9 13-16,0 1-6,-1 2-23,0 1 286,-6 9-179,2-4 280,-14 16-353,8-15 202,-26 18-190,16-17-3287,-42 22 3236,29-19-591,-11 4 1,0-1 562,0-1-880,-8 2 1,-1 0 923,5-2-572,-2 3 1,0-1 521,11-2 1097,-35 21-1119,50-25 17,-16 14-11,29-20-12,-4 9 12,13-14 872,2 11-844,4-10 2245,6 8-2268,1-8 29,11 5-35,-9-5 2828,18 8-2810,-17-9 5,11 6 5,-14-9 68,6 2-73,-8-3 778,5 2-767,-10-3-6,1 1-38,-3-1-23,0 1 22,0 1 12,0 1-12,0 1-16,0 2 27,0-1 40,1 6-50,0-7 16,1 5 0,-1-7 135,-1 1-74,0-3 208,0 1-263,-2-4-11,1 1 5,-3-4-78,-1 0 5,3 2-33,-3-1-45,4 2-45,-1 2-117,1 0-1564,0-1 746,1 1 1120,0 6 0,0-4 0,0 4 0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9:53:54.613"/>
    </inkml:context>
    <inkml:brush xml:id="br0">
      <inkml:brushProperty name="width" value="0.06" units="cm"/>
      <inkml:brushProperty name="height" value="0.06" units="cm"/>
      <inkml:brushProperty name="color" value="#66CC00"/>
    </inkml:brush>
  </inkml:definitions>
  <inkml:trace contextRef="#ctx0" brushRef="#br0">3 13 13390,'-1'3'3350,"-1"-1"665,2-2-3992,4-8-6,-3 6-12,3-5 1,-4 7 33,2 1-5,-1 0 10,2 2-10,-1-2 16,1 2 68,5 2-90,-3-1 106,15 5-78,-8-5 79,33 7-107,-21-7 28,31 6-51,-28-7 29,35 5-17,-26-3 0,48 8-17,-47-6 5,21 4-5,-30-6 0,-3 1 11,-3-1-5,-1 0 28,2 0-23,-8-2 162,6 3-122,-15-4 134,3 2-73,-8-4 308,-1 1-397,-4-3-12,2 0-45,-4-2-419,-2-4 99,2 2-127,-2-1-186,3 3 667,-2-3 0,5 3 0,-3-1 0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9:53:55.110"/>
    </inkml:context>
    <inkml:brush xml:id="br0">
      <inkml:brushProperty name="width" value="0.06" units="cm"/>
      <inkml:brushProperty name="height" value="0.06" units="cm"/>
      <inkml:brushProperty name="color" value="#66CC00"/>
    </inkml:brush>
  </inkml:definitions>
  <inkml:trace contextRef="#ctx0" brushRef="#br0">2 120 16090,'-1'-3'196,"1"1"3607,0 2-3607,19-49-5683,-15 36 5599,16-36 1353,-20 47-1526,1 1 870,-1 0-759,1 9-5,-1-1 50,-1 15-61,1-4 11,-6 31-17,3-17 100,-8 56-94,7-44-141,-2 11 0,1-1 174,2-15 247,0 29-141,5-56 68,0 1 6,0-11 3197,0-1-3013,5-10 146,-2 2-516,7-15-38,-6 7 89,3-28-123,-5 20-51,-2-39 34,-4 35-56,-4-29 73,1 29-3404,-5-21 3365,5 28-376,-2-9 214,5 23-254,0 14 298,2 3-907,3 25-224,1-10 731,15 30 1,-12-35 0,8 11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9:46:09.988"/>
    </inkml:context>
    <inkml:brush xml:id="br0">
      <inkml:brushProperty name="width" value="0.06" units="cm"/>
      <inkml:brushProperty name="height" value="0.06" units="cm"/>
      <inkml:brushProperty name="color" value="#004F8B"/>
    </inkml:brush>
  </inkml:definitions>
  <inkml:trace contextRef="#ctx0" brushRef="#br0">0 80 20918,'3'-15'-84,"5"2"-51,14 8-44,6-2-28,4 0-403,42-6 470,-26 6 8,6 1 1,-1 1 215,-18 4 554,18 11-347,-46-2 465,-9 28-616,-4-15 101,-17 38-202,11-28 28,-10 29-39,13-31 247,3 28-175,8-34 1,22 17-224,-4-33-79,16 1-386,10-8 303,-9-3 44,17-1 23,-15-3-258,50-14 532,-41 10-1419,4-3 0,-4 0 1710,-21 6 734,10-3-991,-30 8 11,-1 5-84,-6 0 22,2 8-16,0-2 111,12 16-67,-5-12 140,26 11-139,-15-18 49,42-2-134,-29-7-106,37-8 45,-36 0-85,20-12 63,-25 8-680,9-48 635,-31 34-46,-29-55 270,-9 57 3464,-24-15-3364,14 29-16,-2 2-23,-2 7 56,-19 3-162,20 5-129,-30 29 78,50-11 11,-9 23-50,38-18-79,6 0-117,9-1-2240,53 11-247,-16-17 2615,-2-6 0,-3-2 1,-13-8-1,0-1 1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9:53:55.760"/>
    </inkml:context>
    <inkml:brush xml:id="br0">
      <inkml:brushProperty name="width" value="0.06" units="cm"/>
      <inkml:brushProperty name="height" value="0.06" units="cm"/>
      <inkml:brushProperty name="color" value="#66CC00"/>
    </inkml:brush>
  </inkml:definitions>
  <inkml:trace contextRef="#ctx0" brushRef="#br0">126 116 11530,'-4'-2'2874,"1"0"-2202,3 2 3512,0 0-3976,-52-30-74,38 22-61,-38-23-51,52 31 264,0 0-163,3 2-5,1 0 122,8 2-116,-1 0 206,25 0-235,-12-3 107,45 0-163,-32-2 22,61-2-49,-50-1 2,10 1 0,0-1 14,-5-1 58,4-1 1,-1 0 14,-11 0 112,29-5-129,-45 7 22,18-2-117,-29 5-23,11 1 29,-23 1-1,0 5 6,-4-2 6,-1 1 16,-2 0 6,-1-1-22,0 1-12,-2-2-50,1 0-1159,-6 2 465,4-2-8425,-8 4 4050,9-4 5125,-3 1 0,6-2 0,-1-2 0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9:53:56.208"/>
    </inkml:context>
    <inkml:brush xml:id="br0">
      <inkml:brushProperty name="width" value="0.06" units="cm"/>
      <inkml:brushProperty name="height" value="0.06" units="cm"/>
      <inkml:brushProperty name="color" value="#66CC00"/>
    </inkml:brush>
  </inkml:definitions>
  <inkml:trace contextRef="#ctx0" brushRef="#br0">40 67 13689,'-22'-32'-39,"4"6"-202,18 26 263,0 0 1475,2 1-1340,7 7 1009,1-2-880,26 8 1828,-11-8-1956,54 1 3268,-33-5-3415,16-2 0,3 0-11,-2-1 11,11-1 0,0 1-11,-9-1-1693,-5 0 0,-3-1 1704,-8 1-875,11-2 887,-26 1 55,13-1-61,-20 2 5,15 0-5,-27 2-6,8 0 6,-13 0 2998,1 0-2993,-8 0 1320,-2 0-1387,-5 0-426,-5-1 62,0 0-1164,-7-3 21,7 1 1552,-5-5 0,9 6 0,-1-3 0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9:53:56.894"/>
    </inkml:context>
    <inkml:brush xml:id="br0">
      <inkml:brushProperty name="width" value="0.06" units="cm"/>
      <inkml:brushProperty name="height" value="0.06" units="cm"/>
      <inkml:brushProperty name="color" value="#66CC00"/>
    </inkml:brush>
  </inkml:definitions>
  <inkml:trace contextRef="#ctx0" brushRef="#br0">29 36 20397,'-11'-21'140,"1"6"-45,9 17 6,0 1 0,1 1 16,0-2 12,0 1 11,0-1 11,0 0 516,5 1-398,5-1-218,0 1 66,14-2-89,-10 0 6,19-1-28,-18 2 10,19 3-16,-20 0 12,10 3-12,-10-1 11,1 1 6,1 2 44,28 16-22,-17-10 12,30 18-12,-32-20-33,7 4 5,-10-6 11,-1 0 135,20 8-101,-20-9 0,17 9-34,-29-15 40,3 2 84,-9-3-96,-1 1 23,-9 1-62,2-4-5,-11 7-1,7-4-27,-27 14 16,17-9-5,-26 15 0,23-11 5,-8 5 17,6-3-5,-2 0-6,-2 1 22,-44 20-5,32-17-6,-43 19-11,54-27 40,-22 10-40,33-15-28,-7 7-12,22-12-508,8 2 128,1-2-2997,25-1 84,-10 0 3333,20-1 0,-26 0 0,-1 0 0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9:53:57.611"/>
    </inkml:context>
    <inkml:brush xml:id="br0">
      <inkml:brushProperty name="width" value="0.06" units="cm"/>
      <inkml:brushProperty name="height" value="0.06" units="cm"/>
      <inkml:brushProperty name="color" value="#66CC00"/>
    </inkml:brush>
  </inkml:definitions>
  <inkml:trace contextRef="#ctx0" brushRef="#br0">64 0 18211,'-4'53'42,"1"1"0,-3 39 19,5-35-21,0-13-7,0 15 23,1-22 28,0-3 1505,13 16-1477,-7-25-2964,16 13 3070,-14-33 115,4 0-176,-7-7-28,0-2 308,5-15-404,-4 6 51,4-30-61,-7 20 10,-7-51-22,-3 39 17,-14-41-5,6 43-57,-21-50 23,19 46-67,-12-32 38,21 50-206,0-1 123,6 14 2803,2 8-2680,2 4 1283,14 44-1278,-6-22-3133,16 42 3139,-13-38-1205,14 39 1200,-15-35-437,12 49 464,-18-57-329,3 22 352,-7-40 2828,-1 1-2750,0-9 1564,1-6-1659,0-4 850,1-7-861,1-2 722,0-2-739,1-5-17,7-42 6,-6 26 34,8-56-17,-9 60-3426,2-23 3403,-3 38-466,0-6 377,-2 18-224,-1 12 319,-1 8-258,-6 43-307,0-16-4958,-9 53-4308,6-41 9771,-1 14 0,7-42 0,1-9 0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9:56:21.512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208 155 8534,'6'-3'3058,"-1"0"-2285,-5 3 6,0 0-4314,69 2 4605,-41 5-723,48 0 1280,-53 19-1056,-11 4-106,3 22-224,-8 15-110,-5 4 1,-1 3-70,0 22-8,-1-30 0,0 9 0,0-11-26,3 17-17,3 4 1,2-3-1,3-19 257,5-7 1,1-6 84,-4-24 314,9 2-471,-18-35-56,-4-32-168,-5 9-190,-22-59 117,5 43-25,-6 0 0,-1 0 3361,-9 0-3647,-22-26 0,-2-4 401,5 7-753,18 18 0,-5-9 1,9 10 835,0-10-114,10 1 0,4 0 188,6 1-135,4-41-22,20 62 30,31-3 1,10 4 20,5 10-1,19 0 0,4 5-5,-1 16-18,-4 2 1,2 2 11,20 5-15,-18 5 0,14 3 0,-11 0 212,-21-1 0,-1 1-267,19 5 1,8 5 0,-13-2-71,5 12-121,-13 12 1,-7 4 210,-17-3 78,-18 11 0,-12 0 0,-29-15 14,-26 6 0,-9-2 9,-14-8 64,9-11 1,-13 2 0,8-4-41,13-8 1,0-3 23,-14 4 0,-8 0 0,8-3 202,16-4 1,-1-2-185,-44 5 1,0-2 110,6-3-94,1-2 1,6-3-85,34-4-280,-20-6 18,66 1-175,44-14 303,1 8 5,15 1 1,17-2 0,-7 3 27,-15 3 1,2 2-539,25-3 0,13 0 0,-12 2 521,-23 4 1,-1 2-99,20 4 0,8 3 0,-8-1-76,-18 0 0,0 3 75,19 7 1,9 4 0,-13 0 3,13 12 51,-13 1 0,-7 2 56,-17 1-1021,-12 4 1,-4 1 1093,-7 4-429,-9 16 0,-8 2 486,-13-11 46,-8 1 1,-4-3 47,-10-17-14,-36-5 1,-10-5-37,0-6-12,-21-4 1,-3-3-12,7-9-34,22-1 1,-10-1 0,7 0 299,11 0 1,-1 0-360,-28-1 0,-13-1 0,12 1-22,26 0 1,0-1 22,-24 0 1,-12-2 0,14 1-16,29 2 1,2-2 86,-15-3 0,-6-2 0,13 1-562,7-4-939,1-17-1218,73 18 2153,37-7 1,-30 13-1,3 0 1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9:56:21.928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181 360 18386,'-33'45'-14,"0"1"0,-20 30 104,56-60-5572,1-2 5735,5-3 50,1-2 1766,22 0-1867,19-5-163,2 0-48,11-8 1,2-2-65,-3-1-690,8-4 0,-1-3 729,-11-4-156,5-12 0,-2-4 269,-10-2 833,-5-13 0,-9-3-934,-26 7-62,-20-8 0,-9 1 16,-13 8-928,-12 3 0,-5 5 1002,-12 10 53,-13 9 0,-3 5 13,-5 5-1,-20 16 1,2 6-89,25 6-559,4 6 0,8 5 587,28 1 771,6 43-1018,29-35-1005,25 4 1,10-2-1337,20-8 2577,0-5 0,-1-4 0,-14-12 0,2 0 0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9:56:22.412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258 75 15356,'-8'51'1120,"3"-2"-6595,12-15 5592,0 5-21,1 5 1413,1 3-1285,2 24 135,16 25-298,-9-28 931,12 8-437,-23-64 1133,-5-11-1643,-9-10-2241,-16-23 2219,4 9-1,-10-12 2252,5 7-2274,-3-2-505,-1-3 511,0-1 44,-13-19-11,9 12-880,2-10 1,1 0 1031,6 5 1836,-7-50-1960,33 70 0,35-16-33,-6 29-1607,52-3 1589,-28 13 586,27 3 0,4 2-613,0 3-176,-21 0 0,10 2 1,-12 1-257,9 5-673,-1 1 0,-4 1-245,-19-1 920,30 12 0,-61-19 0,3 4 0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9:56:23.628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1 1118 19181,'91'-9'487,"-11"3"-397,-50 6-23,0 0-4851,0 0 4823,-1 0-5,-1 0 1263,28-2-1263,-19 1 67,53-6-79,-48 1 23,55-9-51,-55 7-89,43-12 50,-54 9 814,17-17-836,-38 13-7,-14-21 18,-10 19-51,-46-13 91,22 19 27,-28-2-1035,25 10 1058,-2 3 0,0 0-1,-24 11-16,27-3 39,-19 22-50,46-14 139,12 27-66,15-23 38,31 20-61,-7-21-25,30 0 0,6-1-93,3-3-75,-10-7 1,11 0 0,-10-2-20,21-5-26,-24-4 1,9-3 0,-9-1 558,22-7-514,-20 1 0,-3-2-154,-4-7 373,-5-2-418,-6-3-423,-8-13 0,-3-6 675,0-8 92,-4-10 1,-7-2 119,-17-2 63,-3-25 19,-6 43 0,-1-2 367,-4-15 0,-2 0-395,3 12 0,-1 1 72,-6-13 1,-2 7 1906,0 16-2323,-17-9 1203,19 42-1108,-7 28 886,17 12-797,4 20 1,3 5 5,2 7-11,-1-8 0,2-1 27,4 16-1203,1 2 1204,2 1-548,5-10 1,1 0 547,8 13-1236,7 0 0,3-4 1224,-5-19-815,-3-8 0,-1-2 855,-5-12 688,18 10-587,-28-27 618,12-10-786,-24-11 1654,6-27-1946,-8 14-845,7-34 722,-5 30 2441,18-34-2240,-8 36-21,28-19 301,-21 30 394,27-2-248,-29 16 1540,17 13-1624,-24-1 258,11 25-269,-16-19 146,12 28-202,-10-26 0,5 13 29,-6-16 10,2 0 12,0-3 94,14 9-245,-6-10-426,31 8 229,-23-17-3688,28 1 3615,-26-8-3013,41-16 3182,-38 6 43,36-23 338,-47 20 963,14-14-841,-24 19 2331,4-5-2706,-11 11 3273,3 6-3250,-4 4 39,11 19-39,-5-9 89,20 29-50,-13-24 134,29 26-89,-22-27 179,47 17-235,-33-23-6,21-3 0,2-2-39,-7-4-11,4-4 0,-1-2-12,-13-4-117,31-22 107,-40 7-3104,19-44 3103,-41 30-1084,-15-53 1123,-15 48-955,-20-3 1,-8 4 943,-10 9-534,-21 4 1,-2 5 533,4 10 380,-5 9 1,2 4-392,19 8 3,8 6 0,7 5 3,20 0-971,11 35 713,27-31-1335,61 36-21,-22-34 1573,14-1 1,-2-2-1,-23-11 1,25 6 0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9:56:24.260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1 0 17099,'33'53'59,"0"-1"1,-2-3 0,-9-5-21,-20-1-5,-1 6-4192,-2 2 4169,-2 7 6,-3 2 1364,0 4-1337,1 0 110,8 23 0,3 2-75,4-1 8,2-21 1,5 10 0,1-15 922,10-7-940,2-8 0,2-3-19,-1-10 323,10 4-396,-5-16 16,-9-10-39,21-4 29,-24-12-1212,22-19 1155,-28 5-280,14-32 342,-20 25-63,9-30 68,-14 33-22,11-20 17,-9 29-28,15-13 39,-11 16 1132,27-15-1098,-17 13 72,40-27-95,-32 18-45,12-16 1,0-3 5,-11 3 34,28-40-23,-48 48 142,-17-17-136,-10 31 28,-34-2 28,12 24 35,-16 16 1,-2 5-55,5 7-1079,-1 6 0,6 4 1143,21-1 33,2 16 11,16-19-5,9 1-24,6-2 190,42 35-211,-12-27-247,20 8 0,3-1-252,0-8-4501,21 9 1,0-1 4598,-26-18 1,-8-7 0,-8-5-1,-30-18 1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9:56:24.777"/>
    </inkml:context>
    <inkml:brush xml:id="br0">
      <inkml:brushProperty name="width" value="0.08" units="cm"/>
      <inkml:brushProperty name="height" value="0.08" units="cm"/>
      <inkml:brushProperty name="color" value="#E71224"/>
    </inkml:brush>
  </inkml:definitions>
  <inkml:trace contextRef="#ctx0" brushRef="#br0">1520 3 18180,'-4'-1'389,"2"-1"1957,2 2-2040,-73 40-318,43-21 22,-14 6 1,-2 3 160,-3 10-177,9-5-26,0 1 0,0 2 131,-13 12 116,-10 10 0,-2 3-448,-6 5 335,9-10 1,-11 10 0,9-9-99,21-20 0,1-1 18,-24 19 0,-10 8 0,12-11-59,-12 7 99,0-1 1,3-3 110,20-16-3894,-26 21 3522,55-42-2966,0 4 1967,19-16-5525,9-10 6808,2-3 1,3-3 0,-7 6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9:46:10.808"/>
    </inkml:context>
    <inkml:brush xml:id="br0">
      <inkml:brushProperty name="width" value="0.06" units="cm"/>
      <inkml:brushProperty name="height" value="0.06" units="cm"/>
      <inkml:brushProperty name="color" value="#004F8B"/>
    </inkml:brush>
  </inkml:definitions>
  <inkml:trace contextRef="#ctx0" brushRef="#br0">161 0 21657,'96'29'95,"-15"2"-44,-55-1-1,-2 5 0,-5 4-22,-2 5-20,-7 4 1,-2 4 8,2 17-134,-4-13 0,-2 3 147,-3-8 1,-2 3-84,-5 35 0,-2 3 5,5-27 1,-1 1-120,-4 9 1,-1 6 0,1-15 116,0-5 128,-3 36 29,9-80 21,-2-7-228,1-12-236,-6-12 140,1 0-437,-21-19 476,11 19-386,-34-9 375,25 22-3193,-29 9 3501,25 4-1242,-41 31 1270,41-19 347,-23 54-167,62-25-264,-1 9 95,60-8-224,-25-38-252,15-6 0,4-5 34,0-9-115,10-9 0,1-3 126,-10-6-803,2-7 0,-2-2 971,-16 1 580,-6-4 1,-4-1-357,-16 6 2963,2-25-2716,-24 37 150,-7-5-374,-1 18 3212,-23 23-3303,20-6-2313,-15 20 2319,22-12 7,1 1 7,4 24-36,4-16-2140,10 23 2179,0-30 165,37 13-210,-23-23 2017,45 2-2191,-43-19-139,30-11 151,-32 1-134,37-46 235,-40 31 190,18-43 11,-38 46 460,-2-21-516,-4 27-44,-5-10-113,3 24 64,-3 2-52,4 8 45,1 21-29,1-7 74,17 42-40,-5-33-437,36 33-106,-22-39 2637,18 7-3752,-17-15-1562,1-3-6565,-4-1 9746,-5-3 0,-8-2 0,-4-2 0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9:56:24.981"/>
    </inkml:context>
    <inkml:brush xml:id="br0">
      <inkml:brushProperty name="width" value="0.08" units="cm"/>
      <inkml:brushProperty name="height" value="0.08" units="cm"/>
      <inkml:brushProperty name="color" value="#E71224"/>
    </inkml:brush>
  </inkml:definitions>
  <inkml:trace contextRef="#ctx0" brushRef="#br0">537 23 23706,'0'-6'-1840,"0"1"728,0 5 1461,0 0-832,-67-11 238,42 17 106,-52-4-28,56 22-894,0 3-2883,-24 38 4219,15-22-824,-4 10 1,1 1 844,5-6-425,-6 10 0,1 0 280,9-14-77,0 3 1,3-1-398,12-15-1045,-2 26-102,13-30 1416,12 34 1,-9-41 0,9 18 0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9:56:26.077"/>
    </inkml:context>
    <inkml:brush xml:id="br0">
      <inkml:brushProperty name="width" value="0.08" units="cm"/>
      <inkml:brushProperty name="height" value="0.08" units="cm"/>
      <inkml:brushProperty name="color" value="#E71224"/>
    </inkml:brush>
  </inkml:definitions>
  <inkml:trace contextRef="#ctx0" brushRef="#br0">164 99 19858,'-2'-6'-193,"0"1"-282,2 5 2530,0 0-1533,-39-45-704,27 39 638,-30-31-29,31 63-440,3-1 682,-7 50-326,7-29-2627,1 16 0,1 2 1919,2-4 446,-2 38-341,5-27-164,0-20 136,3 8 99,3-18-16,1-15 404,6 5 2919,-6-21-2387,3-3 1225,-5-10-824,1-13-748,-3 5-289,2-19 45,-1 17 22,3-16-164,-1 18-235,9-9-244,-3 11-262,61-7 990,-33 11 86,12-1 1,1 2 349,-7 4-3551,33 0 3390,-35 1-1165,37 5 884,-48-3-342,19 5-119,-43-6-207,0 1-21,-11-2-1647,-17 0 717,5-3 1360,-22-2 1,26 1 0,-5-1 0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9:56:26.296"/>
    </inkml:context>
    <inkml:brush xml:id="br0">
      <inkml:brushProperty name="width" value="0.08" units="cm"/>
      <inkml:brushProperty name="height" value="0.08" units="cm"/>
      <inkml:brushProperty name="color" value="#E71224"/>
    </inkml:brush>
  </inkml:definitions>
  <inkml:trace contextRef="#ctx0" brushRef="#br0">0 99 32582,'96'-18'185,"-11"1"-185,-45 13 0,20-4 0,-14 1-638,24-4-405,-35 4-4866,8-4 1126,-29 6 4693,-1-2 1,-13 5 0,0 1 0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9:56:26.478"/>
    </inkml:context>
    <inkml:brush xml:id="br0">
      <inkml:brushProperty name="width" value="0.08" units="cm"/>
      <inkml:brushProperty name="height" value="0.08" units="cm"/>
      <inkml:brushProperty name="color" value="#E71224"/>
    </inkml:brush>
  </inkml:definitions>
  <inkml:trace contextRef="#ctx0" brushRef="#br0">9 138 28240,'-4'-4'-590,"0"0"-134,4 4 2731,0 0-1237,63-43-1259,-23 29 688,6-11 0,3 2 295,11 16-269,36-2 870,-20 5-767,-1 0 0,6 4-3478,-15 7 1,-2 1 2198,-4-4 0,-2 2 523,-1 9 0,-12 0 1,-27-7-1,3 5 1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9:56:26.746"/>
    </inkml:context>
    <inkml:brush xml:id="br0">
      <inkml:brushProperty name="width" value="0.08" units="cm"/>
      <inkml:brushProperty name="height" value="0.08" units="cm"/>
      <inkml:brushProperty name="color" value="#E71224"/>
    </inkml:brush>
  </inkml:definitions>
  <inkml:trace contextRef="#ctx0" brushRef="#br0">487 0 32767,'-24'56'-879,"0"0"0,2-4 1,-1-7-872,-7-6-971,-6 2 2601,-3 4 880,-22 23-666,19-22 1,0 0-162,-17 20-610,-3 3 615,50-52 131,6-9-332,2-1 189,3-7-902,5-6-759,2-2-91,5-8 195,1-1-4508,2 0 6144,-1 0 1,-6 8 0,-3 4 0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9:56:26.927"/>
    </inkml:context>
    <inkml:brush xml:id="br0">
      <inkml:brushProperty name="width" value="0.08" units="cm"/>
      <inkml:brushProperty name="height" value="0.08" units="cm"/>
      <inkml:brushProperty name="color" value="#E71224"/>
    </inkml:brush>
  </inkml:definitions>
  <inkml:trace contextRef="#ctx0" brushRef="#br0">0 1 31436,'7'51'-2774,"1"-1"0,9 35 832,9-63 2547,2-3 0,4 0-63,2-3-125,2-1-1375,47 15-384,-39-14-8489,49 18 9847,-70-24 0,5 4 0,-23-12 0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9:56:27.663"/>
    </inkml:context>
    <inkml:brush xml:id="br0">
      <inkml:brushProperty name="width" value="0.08" units="cm"/>
      <inkml:brushProperty name="height" value="0.08" units="cm"/>
      <inkml:brushProperty name="color" value="#E71224"/>
    </inkml:brush>
  </inkml:definitions>
  <inkml:trace contextRef="#ctx0" brushRef="#br0">0 76 29235,'25'73'-4764,"-3"-6"3127,-14-30-5076,-1 6 6034,-1 3 1425,-1 5-999,-1 3 96,0 2-1132,-1 2 1915,-1-1 0,1 3-149,5 22-138,-2 15 482,1-60-508,-5-35 702,-1-25-833,0 6-24,0-43-90,-2 28-120,-3-46 54,1 40-89,-2-36 101,3 37-2072,4-59 1915,2 49-832,2-4 1,2 1 1021,4 10-1029,26-40 1307,-13 41 46,16-1 1,5 3 531,-4 15-75,13 2 0,1 6 401,-10 13 1844,51 15-2110,-58-1-322,24 20-303,-42-14-338,3 37-680,-20-28-277,-14 30-48,-7-37 485,-13 5-287,1-11 1010,-3-3 1328,-6-2-335,-53-2 84,39-6-491,-1-3 0,2-2 348,15-5-854,-30-15-391,41 11-2275,-13-19-248,38 18 2521,21-13 0,-10 19 0,11-4 0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9:56:28.298"/>
    </inkml:context>
    <inkml:brush xml:id="br0">
      <inkml:brushProperty name="width" value="0.08" units="cm"/>
      <inkml:brushProperty name="height" value="0.08" units="cm"/>
      <inkml:brushProperty name="color" value="#E71224"/>
    </inkml:brush>
  </inkml:definitions>
  <inkml:trace contextRef="#ctx0" brushRef="#br0">51 1 30964,'-28'80'-4855,"6"-2"-1684,22-22 4937,2 7 2049,1 5-689,4-1 0,2 1-235,3 17 407,5 0 1,3-3-683,-2-23 736,4-7 0,1-6 77,-4-16 645,19 13-193,-22-31-397,22 0 435,-20-11 62,13-4 189,-12-3-572,-1-4 3222,1-3-3724,12-17 596,-13 10 1075,12-27-1180,-21 29 628,0-15-1639,-8 24-39,0-2-84,-1 11 69,-1 14 229,0-2 42,0 21 148,3-14 130,9 21 250,0-19 865,34 21 60,-20-29 226,48 6-144,-39-18-3225,39-8 3433,-36-1-2291,51-35 1886,-50 19-628,0-10 0,-5-2-148,-19 6-550,-5-45-374,-19 42-49,-11-17 2139,-4 27-1435,-4 5 439,-6 2 75,-43 6 493,28 5-102,-5 10 1,1 4 872,12 5-305,-16 13-260,37-7 2177,6 1-3458,4 0 349,15 18-1779,6-16-503,31 20 188,-5-24 2069,49 11 1,-53-20 0,19 3-1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9:56:29.144"/>
    </inkml:context>
    <inkml:brush xml:id="br0">
      <inkml:brushProperty name="width" value="0.08" units="cm"/>
      <inkml:brushProperty name="height" value="0.08" units="cm"/>
      <inkml:brushProperty name="color" value="#E71224"/>
    </inkml:brush>
  </inkml:definitions>
  <inkml:trace contextRef="#ctx0" brushRef="#br0">21 73 32767,'-15'-40'-4303,"9"8"-3802,32 32 10062,5 0-873,4 2 986,5-1-1661,22 3-54,-12-3 433,14 2 463,-8-1 208,-16 0-1961,20 6 449,-41-3 57,2 8-488,-29-3-230,-27 22-44,8-9 321,-10 10 0,0 3-437,0 2 535,-2 9 1,2 1-230,13-13 379,-7 29 449,35-47 604,6 2-431,14-4-657,0-5-576,44 3-120,-25-9-1079,12-4 0,3-2 689,-4-4 187,6-6 1,-2-1-193,-10-3 835,37-23 672,-56 22 2744,14-18-2075,-33 23 511,1-7-189,-9 14 33,-2 0 168,0 12 2636,0 4-2700,-1 3-113,8 12-458,0-11-194,23 17-739,-10-18-458,36 9-552,-26-16-405,46 1-174,-41-8 1766,44-13-1372,-47 3 317,15-11 450,-27 6 639,-2-2 115,-5-1 187,-5-22 594,-9 14-1307,-27-32 566,3 35 539,-54-16 271,36 29 95,-55 4 40,57 12-298,-30 19-560,50-9 849,-4 26-850,25-24-1042,16 20 14,4-21 734,28 3 0,8-3-628,-3-3-1262,12-1 0,0-3 1740,-16-7-413,44-3 1346,-50-2 739,34-4-611,-54 2-886,10-3 54,-26 6-129,7-1 60,-8 2-72,9 3-211,-5 0 1756,22 8-2597,-11-3-8691,32 8 9107,-31-9 1,9 1 0,-26-6-1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9:56:29.609"/>
    </inkml:context>
    <inkml:brush xml:id="br0">
      <inkml:brushProperty name="width" value="0.08" units="cm"/>
      <inkml:brushProperty name="height" value="0.08" units="cm"/>
      <inkml:brushProperty name="color" value="#E71224"/>
    </inkml:brush>
  </inkml:definitions>
  <inkml:trace contextRef="#ctx0" brushRef="#br0">0 5 22416,'72'-5'-214,"-13"9"2949,-52 28-4889,-1 6 1384,-1 5-186,-1 5 1207,-2 34-466,-4 6 1,-1 3-411,2-36 0,1 1 143,3 43 0,3-11-637,5-50 1416,19 15 198,-14-38 673,13 2-190,-15-12-62,25-19-53,-21 3-814,23-32 134,-26 21-329,8-14-173,-14 15-361,0-1-36,4-19-62,-5 18 565,4-18-327,-7 32 986,-1 5-106,-3 11-443,1 25 23,0-11 3614,9 31-3411,-3-28 176,13 19 70,-7-25 84,21 12-595,-16-16-695,26 7 453,-27-15 688,19-1 1,-27-4 0,5-1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9:46:11.575"/>
    </inkml:context>
    <inkml:brush xml:id="br0">
      <inkml:brushProperty name="width" value="0.06" units="cm"/>
      <inkml:brushProperty name="height" value="0.06" units="cm"/>
      <inkml:brushProperty name="color" value="#004F8B"/>
    </inkml:brush>
  </inkml:definitions>
  <inkml:trace contextRef="#ctx0" brushRef="#br0">1 1001 19204,'52'-5'151,"0"1"1,36-4-4067,-62 0 3955,-2 0 32,-2-1 1546,12-10-1629,-13 7 759,12-12-1140,-20 8-465,-4-7 628,-9 8-79,-18-5 190,-1 13 236,-51 0 33,32 9-34,-31 4 6,40 4 3057,2 2-3074,3 4-5,4 1-11,1 4 10,6 2 287,1 39-270,12-27 208,25 46-241,0-55-5,22 10 10,7-20-453,34-9 146,-13-6-200,10-28 1,-2-8 305,-20-2 0,6-12 0,-6-3 643,-28 5-587,-9-7 0,-3-2 84,-6-8-1570,-8-13 0,-5-2 1710,-9 3-893,-5-14 0,-3 1 1061,-2 11-10,-4-3 0,-1 5-270,4 30-62,-8-20-39,18 60-5,3 4 9,3 26 86,4-4 47,7 34 1,2 6-37,4 2-34,4 12 1,0 0-23,0-3 594,5 19 1,0 2-583,-1-6-727,-1 3 0,0-4 748,-7-26-16,3 12 63,-8-33-63,0-6-11,-3-6 16,0-7-50,2-4-11,-2-8 1069,19-16-1412,-12-1-368,19-19 492,-18 13 29,17-17 363,-17 17 695,18-8-555,-22 17 1259,11 4-1443,-16 6 16,5 12-66,-9-3 66,8 25-72,-5-18-275,14 22-106,-10-26 843,13 4-3672,-13-16 3176,3-4 0,-10-1 0,-1-2 0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9:56:29.778"/>
    </inkml:context>
    <inkml:brush xml:id="br0">
      <inkml:brushProperty name="width" value="0.08" units="cm"/>
      <inkml:brushProperty name="height" value="0.08" units="cm"/>
      <inkml:brushProperty name="color" value="#E71224"/>
    </inkml:brush>
  </inkml:definitions>
  <inkml:trace contextRef="#ctx0" brushRef="#br0">71 79 16025,'-39'-44'-1217,"7"10"0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9:56:29.950"/>
    </inkml:context>
    <inkml:brush xml:id="br0">
      <inkml:brushProperty name="width" value="0.08" units="cm"/>
      <inkml:brushProperty name="height" value="0.08" units="cm"/>
      <inkml:brushProperty name="color" value="#E71224"/>
    </inkml:brush>
  </inkml:definitions>
  <inkml:trace contextRef="#ctx0" brushRef="#br0">0 89 28034,'56'-22'-409,"0"-1"0,-4 2 0,-3 5 1346,5 12-632,1 2-3465,1 2 3339,0 0-152,-1 0-675,43 8-2749,-18 1-1026,-24-2 0,-3 1 4502,2 2 1,-23-3 0,-24-6 0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9:56:30.711"/>
    </inkml:context>
    <inkml:brush xml:id="br0">
      <inkml:brushProperty name="width" value="0.08" units="cm"/>
      <inkml:brushProperty name="height" value="0.08" units="cm"/>
      <inkml:brushProperty name="color" value="#E71224"/>
    </inkml:brush>
  </inkml:definitions>
  <inkml:trace contextRef="#ctx0" brushRef="#br0">1 184 27975,'46'35'-522,"0"0"0,30 24-3216,-59-47 3759,-1-2 1541,-2-1-1453,0-2 1061,0 0-590,21-1-433,-13-3 473,35-6-272,-33-2 243,30-18-1118,-19-21-106,-4 7 3314,-11-16-3904,-21 12-263,-6 10 164,-6-8 45,-18 8 786,2 10 337,-14-2 514,-9 13 434,10 5-3012,-27 8 3397,30 5-1938,-24 25 1288,36-12-979,-2 48-204,30-40-215,33 36 67,-5-45 327,57 13 344,-42-24 281,28 1 327,-33-9 206,-2-4 372,-2-1 117,17-18-698,-21 5-449,23-33-585,-36 24 1902,7-33-2563,-19 35 1979,0-15-2100,-6 27 743,0-1-266,1 13 1064,1 14-481,1-2 571,10 26 69,-3-19 479,20 26 6,-16-26 194,22 17-135,-21-22-288,20 6 414,-21-14-171,21 0 209,-19-5-667,21-10-96,-20 4-577,21-22 21,-23 11-328,13-19-131,-18 17 643,6-20-1097,-10 23 243,6-9 55,-6 21 965,14 8 793,-6 1 86,27 23-216,-17-12-12,39 33-303,-31-26-10276,41 32 8636,-45-37 1,10 8 0,-32-23 0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9:56:31.498"/>
    </inkml:context>
    <inkml:brush xml:id="br0">
      <inkml:brushProperty name="width" value="0.08" units="cm"/>
      <inkml:brushProperty name="height" value="0.08" units="cm"/>
      <inkml:brushProperty name="color" value="#E71224"/>
    </inkml:brush>
  </inkml:definitions>
  <inkml:trace contextRef="#ctx0" brushRef="#br0">0 80 32767,'23'-46'-3321,"-2"12"-3628,-9 48 6474,2 3 1534,3 2-1231,2 3-799,3 2 918,4 2-875,2 5-519,19 16 1618,-8-8 790,8 2 0,8 3-662,19 3 1,3-1-104,-15-5 1,4-1-579,7-2 0,7 0 0,-10-6 872,19 5-454,-28-14 1,9 2 0,-9-3 524,16 2-290,-3-2 1,-4-2 263,-22-6-332,22 5 73,-55-14 1249,-6 0-1699,-17-4 67,-32-7 97,10 2-786,-49-13 379,41 7-2260,-36-17 1107,48 12 1950,-15-32 1,33 33 0,-2-15 0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9:56:31.760"/>
    </inkml:context>
    <inkml:brush xml:id="br0">
      <inkml:brushProperty name="width" value="0.08" units="cm"/>
      <inkml:brushProperty name="height" value="0.08" units="cm"/>
      <inkml:brushProperty name="color" value="#E71224"/>
    </inkml:brush>
  </inkml:definitions>
  <inkml:trace contextRef="#ctx0" brushRef="#br0">232 5 27201,'4'-2'758,"0"0"-435,-4 2 1842,0 0-1667,63 65-1176,-44-34 291,16 10 1,-2 1-3317,-22-8 2328,0 1 755,3 0 39,10 15-286,18 14-164,-7-11 1083,29 18 68,-38-45 61,19 15 408,-33-30 3431,1 4-3623,-18-11 231,-53 10 315,16-6-554,-14 2 1,-3 1 119,-5 4-316,-24 6-5109,19 4 1,3 1 4121,0 0 1,10-3 0,10-3 0,34-13 0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9:56:32.328"/>
    </inkml:context>
    <inkml:brush xml:id="br0">
      <inkml:brushProperty name="width" value="0.08" units="cm"/>
      <inkml:brushProperty name="height" value="0.08" units="cm"/>
      <inkml:brushProperty name="color" value="#E71224"/>
    </inkml:brush>
  </inkml:definitions>
  <inkml:trace contextRef="#ctx0" brushRef="#br0">160 13 26451,'-2'-7'-3194,"1"2"1772,1 5 4217,0 0-1705,-62 74-1179,47-41-9,-19 14 0,7-1-15,30-13-4523,3 0 4720,2-1 232,9 9-1262,-4-13 367,23 16 248,-11-27 397,3 2-617,-14-17 968,-14-6-6003,-52-24 2708,25 13 3051,-37-16 1,48 25 0,7 3 0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9:56:32.662"/>
    </inkml:context>
    <inkml:brush xml:id="br0">
      <inkml:brushProperty name="width" value="0.08" units="cm"/>
      <inkml:brushProperty name="height" value="0.08" units="cm"/>
      <inkml:brushProperty name="color" value="#E71224"/>
    </inkml:brush>
  </inkml:definitions>
  <inkml:trace contextRef="#ctx0" brushRef="#br0">3 228 25976,'-1'-6'-2054,"0"1"1033,1 5 3963,0 0-1692,47-67-5569,-17 43 4446,4-16 0,4 3 82,7 23 733,6 1 467,5 2 42,5 3-1372,14 6 1,9 3-86,-10 6 1,2 2 326,10-4 1,4 4-172,-20 5 0,1 4 0,-10-1 132,18 4-383,-1 1 0,-4-1 3183,-24-6-3504,23 9-4,-47-14 184,-3 4-204,-31-9 522,-79 7 329,31-5 44,-31 2 1,-5-1 124,9-1-376,0 0 0,0-1 214,5-1-363,-17 1 1,1 0-50,20-1 0,4-1 0,9 0 0,38-3-4440,20 3 992,12-2 3401,25 3 0,-16-3 0,4 1 1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9:56:33.244"/>
    </inkml:context>
    <inkml:brush xml:id="br0">
      <inkml:brushProperty name="width" value="0.08" units="cm"/>
      <inkml:brushProperty name="height" value="0.08" units="cm"/>
      <inkml:brushProperty name="color" value="#E71224"/>
    </inkml:brush>
  </inkml:definitions>
  <inkml:trace contextRef="#ctx0" brushRef="#br0">78 70 30512,'-44'-33'-2147,"11"8"1405,42 28 1077,4 0 32,4-1-41,4 0-3822,5-1 3773,4-1 71,45-3-742,-18-1 0,2 0-75,38-1-1174,-34 1 0,-7 2 850,-20 2-838,13 0 746,-34 0 2014,-12 5-1765,-16-2 829,-43 14-179,22-6 27,-40 12-62,37-10-772,-37 17 738,39-14-733,-25 23 1028,46-24-110,2 18-330,22-21-89,40 13-19,-11-15-709,20 0 1,4-1-333,3-2-3567,10 2 1,-1-1 4755,-19-2 1,17 3-1,-62-8 1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9:56:33.578"/>
    </inkml:context>
    <inkml:brush xml:id="br0">
      <inkml:brushProperty name="width" value="0.08" units="cm"/>
      <inkml:brushProperty name="height" value="0.08" units="cm"/>
      <inkml:brushProperty name="color" value="#E71224"/>
    </inkml:brush>
  </inkml:definitions>
  <inkml:trace contextRef="#ctx0" brushRef="#br0">13 314 31223,'-8'-19'-3693,"4"3"2077,13 17 2947,13 3-639,-1 0-141,34 5-167,-20-5-3411,37 3 2982,-33-5-1250,60-1 2431,-51-2-1004,34-3 40,-48-3-113,-2 0-73,23-16 2085,-24 8-2475,24-32 3247,-41 24-3807,-10-44-511,-60 24 908,10-3 13,-14 29 0,-4 8-567,7 8 596,-8 5 1,0 3-400,14 2-3205,-33 15 3730,57-11 451,2 4-644,18-5 822,9 8 101,8-4-1346,50 20-266,-14-16 834,15 1 0,0-3 0,-20-7 0,23 4 0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9:56:34.478"/>
    </inkml:context>
    <inkml:brush xml:id="br0">
      <inkml:brushProperty name="width" value="0.08" units="cm"/>
      <inkml:brushProperty name="height" value="0.08" units="cm"/>
      <inkml:brushProperty name="color" value="#E71224"/>
    </inkml:brush>
  </inkml:definitions>
  <inkml:trace contextRef="#ctx0" brushRef="#br0">594 1 30587,'3'8'-3967,"-1"8"2206,-2 23 587,0 4-3765,0 6 4475,2 5-348,2 1 0,1 3 677,3 16-1126,5 7 0,2-3 1212,1-15 2,4-2 0,2-4 436,-3-16 89,17 29-16,-25-50 760,2 8-991,-12-24 1141,-22 0-1227,2-6-96,-57-4 56,29 2-664,-16 0 1,-3 0 525,1 3 131,-7 1 0,0 2 71,11 2 301,-2 6 1,4 2-480,22 2-84,-19 16-37,50-16 140,16 19-274,6-16 295,58 22-108,-24-23 70,22 0 1,5-3-6,0-5-566,15-2 0,0-3 701,-12-5-360,2-5 1,-3-2 558,-21-5 377,-5-5 0,-5-3-711,-18-1-183,15-34-107,-36 32 1440,0-33-1537,-11 39 45,-4-13-20,2 26 1861,-3 4-1357,3 7-243,-2 21-30,4-7 114,4 26 114,4-22-986,32 36 1108,-13-32-1107,54 31 746,-42-42-24,50 8 545,-49-19 55,39-9 24,-49-3-99,24-33-296,-38 16-316,6-30-73,-20 29 17,-11-26-72,3 27 2549,-18-21-2552,14 31 2249,-11-5-2052,15 16 772,-3 2-442,7 11-99,2-1-21,1 8 76,7 6-37,2-4-105,36 24-206,-12-19-2741,15 5 0,4 0 518,-1-3 2519,39 17 0,-63-30 0,0-2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9:46:11.730"/>
    </inkml:context>
    <inkml:brush xml:id="br0">
      <inkml:brushProperty name="width" value="0.06" units="cm"/>
      <inkml:brushProperty name="height" value="0.06" units="cm"/>
      <inkml:brushProperty name="color" value="#004F8B"/>
    </inkml:brush>
  </inkml:definitions>
  <inkml:trace contextRef="#ctx0" brushRef="#br0">0 1 6647,'0'0'0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9:56:34.863"/>
    </inkml:context>
    <inkml:brush xml:id="br0">
      <inkml:brushProperty name="width" value="0.08" units="cm"/>
      <inkml:brushProperty name="height" value="0.08" units="cm"/>
      <inkml:brushProperty name="color" value="#E71224"/>
    </inkml:brush>
  </inkml:definitions>
  <inkml:trace contextRef="#ctx0" brushRef="#br0">39 95 18683,'50'-19'541,"0"0"0,37-10 828,-59 28-895,1 1-180,-1-1-78,-1-1-55,-1 1 311,-3 0-4,4-2-292,-7-3-184,-5 2 4,-18-2-347,-8 3 457,-52 3-44,24 4-59,-15 4 0,-1 2 7,8 4-44,-43 23 1,60-18 191,-13 34-89,34-29-3419,4 17 2921,18-13 206,3-6 199,23 11 28,-8-14-357,19-1 1,4-1-105,0-2-1222,8-2 1,0-2 915,-10-4 624,5-3 1,-2 0 0,-18-2 0,26 1 0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9:56:35.363"/>
    </inkml:context>
    <inkml:brush xml:id="br0">
      <inkml:brushProperty name="width" value="0.08" units="cm"/>
      <inkml:brushProperty name="height" value="0.08" units="cm"/>
      <inkml:brushProperty name="color" value="#E71224"/>
    </inkml:brush>
  </inkml:definitions>
  <inkml:trace contextRef="#ctx0" brushRef="#br0">12 17 21374,'-1'-9'-351,"0"2"57,1 7 1411,0 0-477,-4 65-1064,3-28 155,-3 58-4186,4-41 4274,0 6 1044,0 3-738,0 9 1,2 5-1449,5-18 1,0 0 1085,-3 13 1,3-1-58,13-12 0,1-10 626,-2-15 1642,28 24-1867,-29-48-67,20 2 140,-20-14-121,10-2 32,-12-7-185,1-1 2364,0-4-2811,14-22 352,-13 11 124,18-36 13,-24 37 2763,7-20-2895,-16 32-16,2-1-12,-5 12 399,-4 13-241,1-1 202,-4 34-109,6-20 320,10 35-88,1-35 119,10 12 2,-4-18-80,2 0-887,21 8-4593,35-5 3473,-19-2-851,27-19-658,-56-9 3126,7-10 1,-21 12-1,-2-1 1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9:56:35.595"/>
    </inkml:context>
    <inkml:brush xml:id="br0">
      <inkml:brushProperty name="width" value="0.08" units="cm"/>
      <inkml:brushProperty name="height" value="0.08" units="cm"/>
      <inkml:brushProperty name="color" value="#E71224"/>
    </inkml:brush>
  </inkml:definitions>
  <inkml:trace contextRef="#ctx0" brushRef="#br0">9 149 24898,'0'-81'-2755,"-1"16"2085,5 63 222,-3 2-369,1 0-518,-2 2-1789,-2 2 3071,-3 2 0,2-3 0,-1 0 1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9:56:35.780"/>
    </inkml:context>
    <inkml:brush xml:id="br0">
      <inkml:brushProperty name="width" value="0.08" units="cm"/>
      <inkml:brushProperty name="height" value="0.08" units="cm"/>
      <inkml:brushProperty name="color" value="#E71224"/>
    </inkml:brush>
  </inkml:definitions>
  <inkml:trace contextRef="#ctx0" brushRef="#br0">1 100 27035,'57'-28'-21,"0"0"1,-1 2 0,-3 8 250,26 22 170,-17 0 1,2 2-844,-14-1 1,0 1 353,16 1 0,2 2-12,1 1 1,-3 1-55,-15-3 0,1 1-541,13 4 1,6 2 0,-7-2-1002,32 8 1021,-7 2 1,-8-2 0,-38-9 0,12 5 0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9:56:36.195"/>
    </inkml:context>
    <inkml:brush xml:id="br0">
      <inkml:brushProperty name="width" value="0.08" units="cm"/>
      <inkml:brushProperty name="height" value="0.08" units="cm"/>
      <inkml:brushProperty name="color" value="#E71224"/>
    </inkml:brush>
  </inkml:definitions>
  <inkml:trace contextRef="#ctx0" brushRef="#br0">1 1 23208,'31'54'-400,"0"0"0,-3-4 1,-4-6-494,-9-10 380,-2 3 170,2 19 103,-6-14 1232,3 13-960,2-11-523,-1-12-2646,17 17 3424,-13-29 1456,19 8-1079,-22-24 406,12-12-912,-17-2-252,4-13-115,-7 6 3265,-1-3-3422,-2-1 84,1-38-369,-1 24 210,-1-27 235,0 34 461,16-38-220,-8 33 8,23-32-18,-15 49 160,32-14 44,-21 17-3382,32-11 3353,-31 15-1744,43-10 1049,-41 11-4152,37-4 2997,-49 12 1723,10 5 0,-23-2 1,-1 2-1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9:56:36.529"/>
    </inkml:context>
    <inkml:brush xml:id="br0">
      <inkml:brushProperty name="width" value="0.08" units="cm"/>
      <inkml:brushProperty name="height" value="0.08" units="cm"/>
      <inkml:brushProperty name="color" value="#E71224"/>
    </inkml:brush>
  </inkml:definitions>
  <inkml:trace contextRef="#ctx0" brushRef="#br0">0 227 18723,'0'2'1944,"0"0"-5159,0-2 3772,65 35 572,-37-25-732,51 26 847,-54-34-1101,1-1-60,1-1 250,25-3-175,-17-1-269,40-13-221,-44 4-122,27-28-14,-39 18-281,-4-37 243,-22 32 214,-44-33 333,14 38 11,-15 4 0,-2 4 187,3 7-208,-5 11 1,2 4 99,13 7 72,-23 43-68,48-21-218,35 59-66,9-45-224,15-2 0,13 8 0,-5-6-260,-11-14 0,-1-1-538,37 31 0,-3-2-7932,-13-10 9135,-10-9 0,-25-21 0,-11-10 0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9:56:38.777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924 299 13009,'35'1'426,"-6"-1"-5986,-20-4 5667,0-3-12,2-1 31,-1-1-47,1-2 1023,1 0-850,10-16 0,0-13-219,-3 5-1920,-9-17 1848,-15 34 1209,-22-20-1293,5 24-1135,-53-7 1208,31 17-335,-30 9 0,-3 4 295,6 4-5,-7 6 0,0 3 22,13 3-466,-3 7 0,1 3 578,0 5 107,-3 7 0,3 2-51,17-4-45,6 7 0,5 1 23,18-6 64,11 6 0,6 0-31,15-8 339,15 4 0,8-4-249,9-9 541,33 2 1,7-5-626,-4-13-370,9-2 0,1-4 342,-10-11-3,0-7 0,0-2-70,1-4 47,-1-10 1,-4-5 19,-20 0-70,-6-10 0,-6-3 20,-16 1-6,-8-19 0,-7-2-33,-13 6-9,-10-15 1,-6-1 2,-7 13 562,-10-6 0,-3 1-623,-1 12 24,-2 8 1,-2 5 14,-3 12-58,-9 10 0,-2 5 64,-5 7-37,-17 17 0,1 6 30,20 5-49,-1 14 1,9 4-623,27-7-7730,10 47 8441,18-53 0,7 8 0,-8-33 0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9:56:39.327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1383 0 10450,'-22'96'1125,"1"-12"-828,5-56-23,-1 1 220,-13 12-214,5-9 420,-36 38-555,25-32-19,0 0 0,0 0 48,-3 2 264,-15 18 1,-4 3-338,-1 0 26,9-10 0,-8 8 0,6-8-288,-18 16 276,0-2 0,-1-2 28,0-3-37,0-4 1,1-2-40,2-4 2210,2 1 1,5-3-2278,25-18 1176,-14 23-44,45-42 236,1 0-4858,16 2 3574,13-9-78,-2 5 5,10-17-5,-21-1 16,11-18-44,-13 14-124,5-15 51,-12 19-1025,0-5 184,-3 10-2043,1 0 2217,-1 4 0,1 0 1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9:56:40.678"/>
    </inkml:context>
    <inkml:brush xml:id="br0">
      <inkml:brushProperty name="width" value="0.08" units="cm"/>
      <inkml:brushProperty name="height" value="0.08" units="cm"/>
      <inkml:brushProperty name="color" value="#E71224"/>
    </inkml:brush>
  </inkml:definitions>
  <inkml:trace contextRef="#ctx0" brushRef="#br0">1054 78 8666,'-50'-22'255,"-1"1"1,-36-14 86,42 39-92,6 0 1441,-13 5-1479,11 1-52,0 3 185,-41 14-232,28-6 129,-18 13 0,1 3-201,14-1-226,-2 5 0,4 2 226,16-3 337,4 6 0,2 3-251,3 8 44,5 17 0,5 4-133,10 1 2,6-17 0,3 12 1,2-6 1,6 0 0,3-2-32,-2 14 0,4 2 72,13 3 0,6-6-12,-5-30 1,2-3 483,1 10 0,8-4-320,28-5 1,3-11-99,2-6-47,10-6 0,1-6-52,-7-13-52,-11-7 1,11-4 0,-8 0 2099,33-7-2103,-32 2 1,8-2-1,-10-1-15,15-9-26,-3-7 1,0-2 3281,-2-4-3298,2-12 0,-2-3 53,-15 3-12,1-15 1,-3-2 16,-12 3-24,-16 5 0,2-11 0,-6 7 33,0-21-20,-4-6 0,-6 0-12,-14 17-22,-14 0 1,-5 0 5,-8 1 56,-9 16 0,-12-6 0,4 9 28,-26-9 17,8 19 0,-13-4 0,8 10-320,-26 1 321,23 17 1,-12 0 0,11 4 14,-28 3-22,5 8 1,4 4-1,10 9-62,-2 19 1,5 7 62,13 4-508,6 7 1,9 3-418,28-2-4031,15 12 1,5 2 3978,4-12 1,10 32 0,-11-72-1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9:56:41.158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2020 0 14631,'32'50'252,"0"-1"0,-8 6 0,-14-7-117,-37-11 783,-14 14-531,-20 9-197,8-11-53,0-1 1,-4 0-32,-19 17 36,26-23 1,-12 10 0,-1 2 0,8-8-65,-4 4 1,-1 2-538,7-5 0,-10 9 0,-4 4 0,4-3 1,10-8 511,-7 7 0,3 1 10,-3 3 0,-9 11 0,0 0 0,11-9 230,4-3 1,3-1-279,-11 12 0,-5 7 0,10-9-13,18-20 1,2-1 38,-5 10 0,-3 5 0,5-6 599,-14 25-570,2 3 0,5-5 245,20-27-321,4-3 1,4-5-90,13-24 2478,0 9-2792,6-24-367,5 0-1067,-1-7 1843,10-8 0,-8 5 0,2-4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9:46:11.907"/>
    </inkml:context>
    <inkml:brush xml:id="br0">
      <inkml:brushProperty name="width" value="0.06" units="cm"/>
      <inkml:brushProperty name="height" value="0.06" units="cm"/>
      <inkml:brushProperty name="color" value="#004F8B"/>
    </inkml:brush>
  </inkml:definitions>
  <inkml:trace contextRef="#ctx0" brushRef="#br0">0 66 23248,'62'-20'-49,"-1"0"1,-2 4 0,-3 6-5826,19 19 5421,5 7-406,4 4-665,-2 1-1500,-2 3-6807,-12-4 9649,-14-2 0,-26-9 0,-13-4 0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9:56:42.930"/>
    </inkml:context>
    <inkml:brush xml:id="br0">
      <inkml:brushProperty name="width" value="0.08" units="cm"/>
      <inkml:brushProperty name="height" value="0.08" units="cm"/>
      <inkml:brushProperty name="color" value="#E71224"/>
    </inkml:brush>
  </inkml:definitions>
  <inkml:trace contextRef="#ctx0" brushRef="#br0">1814 75 17504,'21'-43'3781,"-7"11"-5976,-28 36 1374,-4 2 1964,-2 3-1270,-19 8 166,5-3 937,-15 8-475,9-3-896,-4 3-43,-2 2 784,-27 18-44,15-8-206,-4 0 0,-13 8 0,9-5 5,18-11 0,-1 0 79,-24 14 1,-10 5-1,11-7 3478,-13 7-3386,-3 0 0,-1 0 197,0-2-178,-2-2 0,2-2 148,21-12-188,4-2 1,4-2 203,18-6-3553,-28 15 3158,50-21 391,-6 10-585,21-14-144,16 14-234,2-10 425,39 19-20,-19-14 103,58 23 25,-44-20-1074,13 6 1,3-1 1315,-3 1 94,17 5 0,2 0 309,0-1-486,-16-8 1,11 3 0,-8-3-39,-16-6 0,1-2-129,15 5 1,8 1 0,-7-2 104,-15-6 1,2 0 45,38 4 1,16 1-1,-13-3-40,-33-5 1,-2 0-35,17 1 0,7 0 0,-16-2 175,-14-3 17,11 2-96,-35-3 35,6 5-170,-38-5-643,-24 11 362,3-5-1109,-66 23-195,43-15-712,-7 2 0,0 1-7585,9-2 9380,-12 3 0,37-13 0,8-3 0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9:56:44.997"/>
    </inkml:context>
    <inkml:brush xml:id="br0">
      <inkml:brushProperty name="width" value="0.08" units="cm"/>
      <inkml:brushProperty name="height" value="0.08" units="cm"/>
      <inkml:brushProperty name="color" value="#E71224"/>
    </inkml:brush>
  </inkml:definitions>
  <inkml:trace contextRef="#ctx0" brushRef="#br0">1 1426 30887,'55'-57'-1801,"-10"11"1332,-42 49-846,-1 3-17,1 10-4011,-2 11 4733,1 3-1072,-4 45 500,0-24 255,1 40 1,1 8 164,4 0 714,1-11 1,2 15 0,0-12 40,0-28 1,2 0-103,0 8 0,3 11 0,1 2 0,-2-12 87,1-1 1,1 0 40,3 17 1,2 10-1,-2-12-105,-4-24 1,1 1 73,4 23 1,3 12-1,-3-13 449,-5-26 1,-1-3-428,2 14 0,2 7 1,-5-15 1689,-2-5-1118,-1 17 1206,-6-49-858,1 2 2619,-2-24-3146,-2-7-22,1 0-263,-6-17-74,4 9-54,-2-14-90,4 17 45,2-4-25,5 7 447,2 2 156,31-3 206,-10 4-73,48-1 44,-26 4-2110,16 0 0,4 1 2004,12 1-519,-4 1 0,16 1 1,-11 0-241,-26 0 1,1 0 115,10 1 1,13 1 0,0 1 0,-13-2-73,-6 1 1,-3 0 52,19 0 1,9 2 0,-10-2-16,-18-1 1,3-1 30,11-1 0,16-1 0,1 0 1,-11 0-273,3-1 1,2-1 327,-7-1 1,15-1-1,5-1 1,-5 0-1,-14 0-378,14-1 0,-1-2 373,-11 0 1,14 0 0,5-2 0,-4 1-1,-12 1 451,-10 1 0,-9 0 0,11 0-442,-1 0 1,13-1 0,6 0 0,1 0 0,-6 1 0,-12 0 2,7 1 0,-10 0 0,8 1-16,5-1 0,11-1 1,3 1-1,-3 0 0,-12 1-16,-7 1 1,-9 0 0,12 0 10,3 1 1,14-1-1,8 0 1,1 0-1,-6 1 1,-13 0-318,10-1 1,-12 1-1,14 0 295,-26 0 0,12 0 1,7 0-1,4 0 1,-1 1-1,-3-1 1,-8 0-1,-11 1-33,21-1 0,-13 1 0,12-1 26,-15 1 0,11 0 1,8-1-1,2 1 1,-2-1-1,-7 1 0,-11 0-505,21 0 1,-13 0 0,12 0 544,-15 0 0,12-1 0,5 1 0,-1-1 0,-5 1 0,-11-1-104,11 1 1,-11-1-1,15 0 68,-24 0 1,10-1 0,9 0 0,4 0 0,0 0 0,-2 0 0,-7 0 0,-10 0-235,13 0 0,-12 0 0,0-1 0,15 1 199,-15-1 0,11 0 0,8 0 0,5 0 0,1-1 0,-2 1 0,-4-1 0,-9 1 0,-12 0-69,11 0 0,-15 0 1,-1-1-1,14 1 58,-8 0 1,10-1-1,8 0 1,3 0-1,0 0 1,-4 1-1,-7-1 1,-10 1-46,6 0 0,-13 0 0,0 1 1,13-1 61,-10 0 1,10 1 0,7-1 0,4 1 0,-1-1-1,-4 1 1,-6 0 0,-11 0-65,6 1 0,-11 0 0,-2 0 0,10-1 127,7 1 0,10 0 1,5 0-1,-1 0 0,-6 0 1,-11 0-2,6 0 1,-12 1-1,13-1 38,-14 1 1,12-1 0,6 1 0,2-1 0,-1 1 0,-6-1 0,-11 1-41,22-1 0,-13 0 0,14 1-3,-17-1 0,13 0 1,7 0-1,3 0 1,-4 0-1,-9 0 1,-14 0-14,6 0 1,-14 0 0,9-1-7,0 1 0,10-1 0,3 0 1,-5 0-1,-11 0-19,17-1 1,-1-1 5,-9 1 0,10-1 0,0 0 0,-12 0 253,5 0 0,-2 0-245,-4-1 0,12 0 0,-2 0 0,-15 0 17,-11 0 0,-3 0 14,24-3 0,10-1 0,-16 0 1822,4-2-1791,-3-1 0,-8-1 8,-37 4 1475,16-9-1475,-40 11 2841,1-7-2863,-12 6 502,0-2-514,-2 2-3380,-2-6 3386,1 4-11,-2-4 24,-1 1-19,1 3 1,0-10 5,2 11-28,7-14 3398,-1 13-3399,18-18 18,-8 14 0,10-12-16,-1 2-24,21-29 24,-13 15-26,-2-3 0,-1 1 2,-7 6-52,5-9 0,1-2 19,-2 2-1665,1-4 0,0 0 1710,2-4-1185,7-21 1,1-5 1189,-2-1-52,-4 6 1,-1 1 57,-4-3 17,0-5 9,-8 18 0,2-11 1,-3-3 51,-1-6 1,-2-2 0,0-1-139,2 2 1,1 0 0,-3-3 115,-5 8 0,-3-6 0,-2 4 1,-1 12-15,-1 9 0,-3 2 18,-1-21 0,-1-10 0,0 11 2077,-4-19-2070,-4-4 1,-1 4 3061,1 20-3075,0 10 0,0 3 282,0 12-297,-12-35-22,13 53 515,-12-19-571,15 42-90,-11 1 107,9 11-3448,-15 14 3470,12-3-311,-19 24 316,17-19 29,-24 22-6,19-24 1,-37 17-7,23-22 1,-62 15-1,40-18 85,-21 0 1,-4 0 416,-4-4-546,-7 0 0,-3-1 329,43-3 1,-3-1-46,-28 1 0,-13 0 1,8 0 38,13-1 1,-4 0-133,-2 0 1,-18 0-1,-6 0 1,4 0-1,14 0-307,13 0 1,10-1 0,-14 0 199,0 0 1,-15-1 0,-8 0 0,-5 0 0,3 0 0,8 0 0,13-1 192,-11 1 1,13-1 0,-10 0-253,4-1 1,-12 1 0,-6-1 0,0-1 0,7 1-1,12 1 7,-1-1 1,11 1 0,-10-1-3,5 0 1,-9-1 0,-7 0 0,0 0 0,5 0 0,9 1 25,-15-1 0,9 1 1,-12-2 7,17 2 0,-11-1 1,-7 0-1,-3-1 0,2 1 1,7 0-1,12 1-5,-20-1 1,13 1 0,-17-1-19,32 2 0,-12 0 0,-8 0 1,-5-1-1,-1 0 0,0 1 1,5 0-1,7 0 0,10 0-425,-17 0 0,14 1 1,0 0-1,-9 0 406,8 0 1,-7 0-1,-6-1 1,0 1-1,2 0 1,6 0-1,10 1-27,-19 0 0,12 0 0,-13 1 85,14 1 0,-11 0 1,-8 0-1,-2 1 1,0 0-1,5 0 1,10 0 33,-12 0 0,13-1 1,-4 1-1,-17 2-51,35-2 0,-10 2 1,-7-1-1,-6 1 1,-4 1-1,-2-1 1,0 1-1,2 0 1,3 0-1,6-1 1,8 0-1,9 1-195,-18 0 0,13 0 1,5 0-1,-1 1 0,-11 0 201,5 0 1,-9 0 0,-5 1 0,-3 0 0,2 0 0,3 0 0,7 0 0,9-1-37,-6 1 1,13 0 0,-1 0 0,-15 1 13,8 0 1,-10 1 0,-10 1 0,-4 1 0,-3 0 0,1 1 0,4-2 0,5 0 0,10 0-41,-10 0 1,10-2-1,4 1 1,-4 0-1,-10 1 8,11-1 0,-9 1 0,-7 1 0,-3 0 0,-1 1 0,3-1 0,5-1 0,9 0 0,11-2 115,-28 3 1,16-1-1,-12 2-42,19-3 1,-10 2 0,-7 2 0,-2-1 0,1 1 0,5-1 0,9-1 105,-10 1 0,10-1 0,-1 1 0,-12 1-85,16-2 1,-10 1-1,-6 1 1,-3 1-1,0 0 1,5-1-1,8-1 1,12-1 225,-21 4 1,15-2-1,-13 2-208,18-3 1,-10 2 0,-8 1-1,-1 1 1,2-1 0,6-1-1,11-2 380,-19 4 1,12-2 0,-12 1-366,19-3 0,-11 2 1,-6 0-1,-2 1 1,4-1-1,8-1 1,14-3 226,-29 4 0,5-2-231,5-2 0,-13 2 0,3-1 0,16-3-77,15-2 0,4-2 84,-11-1 1,-7 1 0,15-4 813,1-4-853,-20-10 1948,70 3-2152,37-4 1,-12 9 0,24 0 0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01:41.393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752 136 12693,'-46'-35'-124,"1"1"1,-30-21-129,62 49-134,0 3-656,-5 1 459,2 1 1010,-4 4-1010,2 0 1523,0 6-2116,-24 15 3349,-9 15-2005,0 0 610,7 6 1,3 2-314,5-3-261,-12 27 1,3 3-115,16-15-14,-1 16 0,4 1-31,14-17-978,3 5 1,3 0 1021,8-11 35,2 27-1,7-42 342,22 23 1707,-8-25-1968,17-3 1,4-5 601,-3-13-560,22-11 1,1-8-180,-14-11-11,3-8 0,-1-3-6,-12-8 82,15-24 0,0-4-82,-9 5-19,-1 0 0,-5 1 3417,-18 16-3314,1-14-3459,-10 16 3409,0-7-50,-8 9-348,-5 20 73,-2-5-458,-8 32 497,2-1-274,-9 25 381,8-16 0,-3 11-538,5-2-4235,8-2-3808,0-1 8676,6-9 0,-5-14 0,-2-2 0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01:44.065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3100 320 9626,'0'-2'3915,"0"0"2392,0 2-6083,-16-63-5710,9 42 5614,-13-49-49,11 59 692,-8-7-760,4 7 922,-17-9-933,15 13 6,-23-6-6,19 8 22,-30-4 12,25 5 22,-15-1 44,5-1-44,8 3 637,-9-2-541,-17-3-96,18 2 44,-36-3-60,36 4 77,-37 0-89,35 2-39,-51-1 17,48 2 50,-53-1-28,53 5 50,-49 2-78,51 0 22,-49 6 12,47-5 84,-49 12-85,48-9 51,-46 13-73,50-11 12,-42 9-29,45-10-39,-43 13 45,40-11 17,-42 18-11,46-16 5,-39 20 0,42-19-2223,-37 18 2240,37-19 549,-38 19-583,38-18-475,-38 21 492,37-18-39,-39 25 28,38-22-11,-39 27 0,40-26-22,-46 37 16,46-33 6,-31 28-6,37-31 6,-28 30 11,24-24 11,-36 37 0,37-37 42,-8 9 0,0-1-8,6-5-11,-27 34-17,35-37 34,-19 32-46,22-29-38,-19 38 33,23-39 44,-15 37-27,18-37 45,-9 36-45,12-37 1336,-1 15-1342,6-22 664,1 1-653,1-1 29,-1 22-34,1-17-2130,1 33 2113,0-36 1701,4 27-1667,0-30 258,11 30-275,-7-30 22,10 21-27,-10-26 27,13 18-28,-10-16 6,16 22-17,-15-22 52,22 31-57,-19-28 21,17 22-16,-19-26 23,15 16-6,-14-17 3140,24 25-3145,-21-25 21,17 16-10,-17-21 881,23 17-893,-19-16 17,20 14-17,-23-18-17,16 11 12,-16-10-6,23 12 0,-22-11 45,21 11-40,-21-12 18,31 12-6,-29-14-6,25 7 6,-26-9 22,21 2-45,-19-5-27,30 2 27,-29-3 17,39 2-22,-35-2 28,36 0 5,-38 0-16,21 1-6,-23-2-6,37 1 17,-30-1-16,36 1 5,-37-1 11,32-1-5,-30 0-12,53-5 0,-49 3-33,50-5 45,-51 5-29,29-3 1,-33 3 16,51-3 12,-42 2-12,45-3 12,-49 2-23,55-6 23,-46 5-3381,47-6 3369,-55 8-767,39-6 767,-35 4 48,12-1 0,2-2-20,-8 3-2052,51-12 2030,-56 10-89,10-5 0,2-1 95,-4 0-1,4-1 1,-2 0 11,-9 2-403,47-17 391,-43 15 12,7-3 0,-1-1 11,-8 3 29,11-5 0,-1 0-52,-10 4 824,7-4 0,-1 0-829,-14 5-17,33-17 17,-38 19 34,44-26-12,-41 22 6,34-23-11,-44 25 1348,29-24-1348,-29 20 11,24-21-22,-30 23 16,17-21-11,-19 19 23,22-38-34,-25 33 17,17-39-17,-21 39 3200,8-37-3189,-12 33-33,1-43 50,-8 37 28,-4-33-17,0 34-50,-19-53 11,11 45-6,-7-8 1,-1 1-12,3 12-6,-21-32 466,20 37-438,-25-40 1,21 32-15,-9-14 1,-3-1 8,5 8-9,2 5 1,0 1-3235,-2 7 3248,-1 0-264,-15-1 1,-3 1 247,-8-3-1064,-8 0 0,0 3 1047,5 11-28,-19-5-102,21 12-94,1 3-236,-2 1 488,0 7 0,2 1 0,10 0 0,-36 1 0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01:45.982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3715 359 16146,'1'-5'778,"-1"1"-727,0 4 1988,0 0-1821,2-21-33,-3 14-34,1-17 118,-8 16-224,2 3 50,-11-7-67,7 8 6,-7-4-34,7 5-3381,-3-1 3392,0 0 6,-26-6-11,16 4 38,-32-7-27,28 8-73,-50-8 62,36 6 5,-48-6 6,49 8 27,-13-2 1,-2 1-17,1 0-6,-5 0 1,1 1 16,8 2-5,-5 0 0,-1 1-1,-5 0-1114,-7 1 0,-1-1 1109,7 2-11,-34 0-17,44 0 6,-1 0-1,-1 0 29,-25 1-6,18 1 120,-14 0 1,-2 1-60,5 0 914,-3-1 1,3 1-976,15 0 16,0 1 1,0 0-28,-2 2 5,-27 7 1,-1 1-34,19-1 11,-8 3 0,2 0 11,22-4 11,-2 2 1,-1 1-18,-1 1 26,-5 3 0,1 0 14,8-1-12,-25 10-21,38-12-7,1-1 23,1 1 67,-41 19-106,35-14-6,-42 21 29,54-25-12,-29 21-12,30-18 1,-34 27-6,38-24-44,-25 30 50,32-29-1,-20 45 12,26-40 34,-7 30-28,17-35 390,1 22-385,4-22 0,8 27-11,-2-29 3420,17 33-3414,-12-33 16,16 27-16,-14-29-18,20 25 18,-14-21 11,20 21 11,-19-25 510,36 25-504,-29-24-3365,44 24 3337,-44-29-228,40 16 250,-37-20-134,45 11 106,-42-14 22,48 8-22,-45-11-2115,51 7 2132,-48-9 948,14 1 1,2 0-960,-8-2 2,2 1 1,-1 0-9,-9-1 16,9 0 1,1 0-17,-3-2-14,3 0 0,-1 0 9,-10-1-1865,44 0 1876,-40 0-139,6-1 1,1 0 132,-5-2 14,6 0 0,0-2 9,-5-1-18,7-1 1,1-1 5,-6 0 114,43-9-108,-46 7 2,9-2 1,2 0-25,-2-1-524,11-2 1,0-1 545,-16 4 1093,27-7-1217,-35 7-16,-1 1 0,1 0 14,0-1 126,40-12-17,-29 9 14,7-3 0,0 1 3,-9 1-3,6-1 0,-1-1 3,-7 3 0,41-14-6,-49 14 28,9-4 0,-1 0-28,-3 0-3,2-1 1,-3 0 8,-10 2 39,34-19-34,-35 17 51,28-19 2024,-35 19-1935,30-47-139,-33 36 3073,15-32-3073,-28 38 33,7-34-45,-9 25-2427,6-48 2450,-13 49-293,-1-39 231,-2 41 39,-5-42-11,1 41 6,-19-55-1,10 51-44,-30-47 34,20 55-68,-41-30-23,31 36-458,-35-15-12,32 23-886,-11-1-609,11 8-7770,4 3 9817,5 1 0,13 1 1,7 2-1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01:47.279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0 81 14633,'2'4'1362,"-1"-1"967,-1-3-2099,15 0-6,-9 0-22,13 0 263,-7 3-370,-3-2 101,17 1-134,-12-1 128,25-1-139,-18 0 44,36 0-78,-28-1 67,49-4-45,-39 3 62,56-6-68,-51 5 35,35-2-29,-45 3 50,28 0-72,-34 1 162,25 0-95,-37 1 258,10-2-286,-22 1-387,1-4 40,-5 1-700,-6-5 218,0 4-9058,-22-12 8999,15 9 1,-10-3 0,19 9-1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01:47.578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1 1 15845,'95'9'554,"-14"0"-4295,-56-1 3853,0 1-6,1 1 1577,19 9-1627,-18-7-1229,20 12 1162,-30-12 376,8 12-264,-18-13 408,-5 13-329,-11-14 206,-32 11-302,13-11 67,-49 9-117,40-12-482,-38 8-342,48-9 1467,-9 2-3724,26-3-6239,5-1 9286,3-1 0,1 0 0,1-2 0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01:48.629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1 1 16240,'11'57'254,"0"0"0,-1-4 0,-1-5-13,0-3-51,-2 5-4206,1 5 4139,0 3-39,-1 1 1449,-1 2-1449,0-6 0,1 4-597,0-5 1,-1-1 576,1 2 1,1-3 446,9 24-209,-10-60 2308,12-16-2587,-9-12-253,21-39 62,-15 20-465,29-50 477,-24 43-158,33-44 219,-29 51-2347,29-20 2319,-34 37 2145,18 0-1916,-26 16 979,8 20-934,-14-5 219,2 44-270,-6-28 35,0 47-130,-2-45 146,4 27-50,-2-42 342,10 7-298,-6-22 3342,17-4-3610,-9-6-56,11-5-73,-6-2-11,2 0-40,1-4-738,21-16 722,-16 11-168,31-25 464,-35 28 398,17-13-179,-28 22 258,3-1-280,-13 10 190,0 6-225,-2 2-3088,4 23 3022,-2-15-89,8 21 89,-6-24 100,10 9-122,-7-15 128,13 4-201,-9-9-589,19 1 236,-16-4 1627,22-4-2877,-20 1 1702,17-2 0,-23 4 0,4 0 0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01:48.880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1 61 19820,'13'-36'-2033,"-1"12"28,-1 44-532,1 2-7294,0-2 9349,-2 0 1,-4-10-1,-3-4 1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01:49.413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126 105 19001,'83'40'297,"-14"-9"-224,-57-36-12,1-1 974,0-2-1007,1-1-17,-1-1 329,-1 0-446,4-8-6,-6 3-432,4-14 388,-10 13-22,-4-12-124,-21 17 335,3 1 208,-34 20-151,28 1 72,-31 27-134,35-18 73,-13 34-56,25-33 568,3 17-574,10-24-11,5-1-56,19 11 0,-8-8-73,52 26 73,-41-22-61,40 24 39,-45-21-107,27 38 123,-28-24-3,1 13 1,-2 2 42,-8 0 27,-4 7 1,-2 1-6,-6-10-3185,-12 42 3353,-1-63 367,-42 13-417,22-33-68,-57-9-11,46-8 36,-10-6 1,-1-2-48,4-3-2102,-40-20 1990,48 18 665,-29-33-1449,44 28-4441,-11-29 2256,38 32 3057,6-10 0,-2 20 1,2 1-1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9:46:12.255"/>
    </inkml:context>
    <inkml:brush xml:id="br0">
      <inkml:brushProperty name="width" value="0.06" units="cm"/>
      <inkml:brushProperty name="height" value="0.06" units="cm"/>
      <inkml:brushProperty name="color" value="#004F8B"/>
    </inkml:brush>
  </inkml:definitions>
  <inkml:trace contextRef="#ctx0" brushRef="#br0">0 74 19697,'0'4'661,"0"-1"-275,0-3-246,38 73-17,-15-42-751,4 14 1,1-3 801,3-16-2668,0-4 2757,-2-5-39,-3-3 118,7-3 17,21-11-2271,-4-14 1923,0-3-122,-20-39-74,-22 28-331,-18-50 399,-5 44 1867,-39-37-1750,23 44 11,-41-10 6,17 46 11,6-1 3074,8 21-3074,30-7 697,1 14-669,5-7-3136,8 19 2935,5-22-130,9 5-850,13-8 190,-4-8-2420,24 2 610,-19-13 2745,14 0 0,-28-4 0,-1 0 0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01:49.897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7 15 18016,'-4'-8'-16,"1"2"-220,3 6 936,0 0-487,5 57-22,1-23-39,5 49-52,1-32 1,1-3-50,3 19 108,4 11 1,1-1-54,-2-12-1662,5-5 0,1-5 1646,-1-18 16,14 8-349,-9-31 349,-9-7-38,5-1-46,-6-8-100,-5-2-370,8-11 3381,-12 4-3689,6-13 229,-9 10-1472,6-18 1456,-7 15-29,9-17 758,-8 22 2284,9-6-1977,-11 15 494,5 3-556,-7 5 666,9 24-912,-6-12 235,13 30-330,-11-28 117,17 19-123,-13-25 89,21 10-262,-17-16-1787,26 2-236,-20-7 1264,15 2 0,-26-3 0,0 1 0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01:50.697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0 45 20067,'14'8'151,"0"4"-5772,-4 12 5638,2 3-6,-1 1 17,-1 2 1403,1 2-1134,11 41-224,-12-38 419,9 30-245,-16-57 1032,0-5-1251,-2-9 0,-4-22-22,0 9 5,-7-37-5,5 28-12,-2-39 0,6 38-44,8-29 22,-2 37-62,20-18 51,-11 26 3381,11-4-3398,-10 12-3375,2 3 3403,-1 1-465,19 5 219,-12 1-2583,32 14 68,-29-6 2789,17 10 0,-30-16 0,0 1 0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01:51.628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0 209 18612,'93'-2'140,"-15"0"-112,-56-3 12,2-1-4615,1 0 4547,1-2 1424,0 0-1586,8-7 89,-9 2-246,21-19 280,-29 16-6,7-12-1282,-21 17 1282,-4 0 143,-3 1-165,-4 2 2251,-3 1-2240,-3 1 112,-16 4 50,9 3 270,-30 15-192,30-3 276,-20 24-309,28-17 202,-2 26-230,16-25 218,18 19-201,-2-26 3387,23 7-3455,-16-15 152,49-5-201,-37-4-85,42-9 29,-46 4-270,31-20 264,-36 15 17,19-18 50,-34 17 5,0-4 6,-8 7-5,-1-1 0,-1 2-1,-2 1 74,0-3-29,-2 6 73,-1-5-100,1 10-40,0-2 11,3 3 73,12 0-33,-1 1 22,40 0-45,-19 0-11,59 1-17,-45 0-11,27 2 0,-34-1-11,-3 2-6,-3 1-50,5 6 22,-14-3-195,7 23 290,-23-17 342,-15 30-269,-8-29 56,-29 17-83,14-21 111,-39 7-129,32-11 73,-37 1-100,47-7-51,-13-1-56,30-2-1221,6-11 902,11 3-947,32-21 913,-10 14-291,57-28 901,-28 15 1,0 1 229,25-12-54,-26 11 0,-9 5 49,-31 16 89,2-2-381,-12 7-61,-3 2-6,-4 1 40,1 3 217,0 12-200,0-3 72,6 30 120,-4-20-193,9 23-3403,-5-25 3381,5 3-190,8-3-147,-6-10-2172,24 7 263,-19-13 2173,22-4 0,-29-1 0,6-2 0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01:51.779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0 0 5739,'0'0'0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01:52.127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1 1 19736,'65'30'196,"-8"-3"-184,-37-19 4,2 1-10,3 1 5,2 2 6,1 0-6,0 1-5,1 1 5,-1 0-5,-3 0-1,-1 0-50,4 13 96,-15-13 268,-15 18-263,-12-24-22,-18 8-1,8-10-5,-3 0-5,-1-1-3359,-13 2 3364,9-1-1031,-28 1 958,32-4-873,-19 1 123,35-4-2757,0-2 567,16-2 2985,5-4 0,-2 4 0,0 0 0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01:52.629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2 13 18252,'-1'-7'302,"1"1"-425,0 6 1490,0 0-1199,33 50-34,-22-20-1309,26 42 1287,-30-30-2764,0 4 2719,-2 4 0,0 32-39,-3-15 59,-1 26 0,-1 5-20,1-44 0,1-1 299,-2 25 0,3-6 15,8-13-230,-3-47 3516,18-6-3701,-13-11-447,26-21 212,-20 8 0,13-11-11,-15 9-22,1 1 22,-1-1-157,4-9 331,-6 8 246,11-19 50,-18 24 202,6-9-269,-12 22 224,-1 2-257,-1 5 139,-3 16-173,1-6 40,-1 17-46,2-14 135,4 15-112,0-17 139,14 14-172,-6-19-903,29 9 96,-23-12-9064,27 6 8981,-31-9 0,4 1 1,-13-3-1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01:52.831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1 50 19574,'30'-28'-5226,"-5"6"-3383,-26 26 8609,0 0 0,0-3 0,1 0 0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01:53.014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0 13 21147,'58'-4'4,"-1"1"0,-2 0 0,-4 1-105,8 6-213,3-1-285,2 1-3214,0 0 1695,0 0-7713,16 3 9496,-29-3 1,-3 1 0,-36-4 0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01:53.412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1 0 20302,'27'63'80,"1"0"0,-6-13 1,0-1 173,5 6 1,-3-6-137,-5-14 22,27 36 28,-39-69 5,-2 0-38,0-2-23,-1-3 11,3-7-84,-1-2 18,4-22-46,-5 13 40,3-30-51,-7 27-6,0-12-251,-1 19 251,0 0 6,0-5 0,1 6-62,7-17 68,-2 18-85,11-15-44,-9 20-683,13-10 380,-11 12-1619,17-1 550,-14 8 1495,13 8 0,-19-4 0,3 5 0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01:53.664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12 1 20615,'-6'3'34,"1"-1"-118,5-2 627,0 0-504,20 41 1,-15-24-1,16 31-17,-19-35 1,0-1-785,3 10 129,-1-9-2291,4 5-128,-4-13 3052,3-2 0,-4-2 0,0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9:46:12.542"/>
    </inkml:context>
    <inkml:brush xml:id="br0">
      <inkml:brushProperty name="width" value="0.06" units="cm"/>
      <inkml:brushProperty name="height" value="0.06" units="cm"/>
      <inkml:brushProperty name="color" value="#004F8B"/>
    </inkml:brush>
  </inkml:definitions>
  <inkml:trace contextRef="#ctx0" brushRef="#br0">1 0 20979,'42'43'87,"-1"0"0,27 30-43,-56-53-4264,0-1 4282,-1-2 1463,0-3-1402,6 3-90,-3-5-268,30 4 73,-21-11-180,31-2 208,-28-8 72,44-17 174,-35 9 1280,49-14-1162,-1 29-202,-19-2-1937,16 17 1920,-47-1 2213,0 3-2392,2 1-1076,17 11-324,-14-8-1916,11 8 3484,-16-11 0,-16-9 0,-2-1 0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01:53.866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1 76 19731,'21'-44'-3204,"-1"13"414,-10 44-5208,1 0 7998,-1-2 0,-4-6 0,-3-1 0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01:54.646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209 0 20235,'-1'60'115,"1"0"1,-1-3 0,1-7-43,2 0-6,0 5 28,0 19 0,1 4-1570,1 8 1497,-1-6 0,1-3 29,0-13 10,3-6 91,7 9-80,-3-23 35,7 3-3353,-4-24 3538,5-5 781,-3-8-956,4-3-15,-6-7-41,1-5 509,1-2-553,0-5 3114,1-3-3176,0-2-3515,8-13 3347,-6 6-463,16-37 637,-19 31 5,11-28 29,-18 38 206,2-15-139,-8 22 102,2-5-192,-5 16 101,-3 12-17,-1 0 3421,-5 21-3449,2-8 145,-8 52-122,9-36 44,-3 47-39,10-59 134,8 17-122,-2-32 88,19 2-179,-13-16-72,20-7 39,-15-4-180,22-20 163,-19 12-22,19-27 84,-25 27 50,10-19-11,-17 27-140,6-4 84,-10 15 78,2 10-27,-5 4 10,4 33-21,-2-14 13,7 22 0,1 3-3,0-3-8,5 12 0,1-1-19,-3-18 5,14 34-6,-16-48 68,5 26 5,-13-35 203,-9 18-119,-8-30 190,-56 10-273,26-11-21,-11-1 1,-2-1-15,-2-1-22,-8-2 1,-2-1-12,-3 1-31,-6-1 0,2 0-30,16-1-561,-3 0 0,4-1-185,19-1-6461,-25-4-2438,50 0 9706,0-3 0,10 4 0,2 0 0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01:54.880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0 207 20436,'15'-50'101,"-1"-1"0,15-30-118,-8 67 0,6 7 1418,6 4-1418,7 4 519,6 4-541,15 11 0,2 3-129,7 5-1244,15 11 1,-2 3-2720,-24-3 4131,-11-3 0,-6-2 0,-18-9 0,-3 0 0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02:47.212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125 80 16997,'-11'-7'551,"9"89"1,8 34-524,-2-41-1902,0 1 1,2 15-1,-2-24 1919,-2-37 403,1 13 2457,-2-25-2580,-3-6-381,-2-14-140,-8-27 156,3 11 833,-22-38-804,17 31 50,-20-33-11,23 38-6,-6-12-33,11 21-95,5-6 89,4 10 3392,23-6-3330,-6 9 95,49-3-129,-27 4-3347,53-1 3375,-38 4-1098,21-3 1,4 1 1041,-3 0-795,2-2 1,-2 0 811,-21-1-2280,-8-3 0,-1-2 1126,-3-2 1834,35-37-675,-58 24-10,10-32 27,-29 30 1009,-7-34-1076,-2 34 1853,-13-25-1814,7 41 2811,-5-4-2828,4 13 1085,3 1-1039,-7 11-1,6 0-39,-10 50 40,13-24 5,0 19 0,3 3-16,5-2 27,2 15 0,2 1-11,2-5 39,2 4 0,1-3-22,-1-15-157,15 36-28,-12-63-947,19 4 51,-15-26-6066,19-15 7102,-21 3 0,3-6 0,-14 11 0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02:47.682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38 339 8763,'7'0'1065,"-1"0"-712,-6 0-40,0 0-21,72-9 100,-27 5-224,46-5-5543,-39 5 5532,-24 1-579,26-12 523,-31 6 1145,26-21-1145,-31 15 100,20-22-173,-23 20-129,11-23 40,-19 23-51,1-21 112,-9 24 4188,-9-17-3123,6 24 145,-22-15-1148,-9 15-337,-3-4 314,-11 12 3237,-32 34-3175,34-11-1418,-17 19 1,1 3 1412,21-7 20,1 3 1,4 0 34,18-8 644,0 54-583,20-45 116,13 8 1,8-1-115,12-14-68,6-3 1,5-3-24,11-6-907,27-3 1,5-3 835,-1-6-398,-19-5 0,11 0 0,-12-2-740,8-1 1090,-6 2 1,-7 0 0,-29-1-1,5 4 1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02:49.263"/>
    </inkml:context>
    <inkml:brush xml:id="br0">
      <inkml:brushProperty name="width" value="0.08" units="cm"/>
      <inkml:brushProperty name="height" value="0.08" units="cm"/>
      <inkml:brushProperty name="color" value="#FF0066"/>
    </inkml:brush>
  </inkml:definitions>
  <inkml:trace contextRef="#ctx0" brushRef="#br0">61 350 32502,'-10'-53'-4583,"-1"0"1,-7-38 1620,13 61 1620,0-1 712,1 4 115,2 1 103,-1 0-293,2 14-2246,0 11 4785,1 15-1495,2 65-201,1-31-12,0 11 1,1 2 17,2 1 54,3 28 1,2 3-163,0-1 8,2 6 0,1-4-1911,-1-23 1996,1-16 1,1-3 216,0-11 1117,19 8-296,-21-45 1435,14-19-354,-18-1-1265,11-33-232,-13 22-544,3-40-133,-7 36-344,-1-27-531,-4 32-1472,-4-19 96,1 25 1276,-2-13 195,5 25 328,0-2 56,3 9 2404,15 1 584,-3 0 293,41-4 63,-22 0-1612,22-6 0,3-2 354,-4-2-1764,42-12 0,-52 14 0,-1-2 0,26-12 0,-27 8 0,30-21 0,-50 23 0,11-25 0,-26 27-568,0-12-1555,-9 20 253,-7 3 1593,-1 7 413,-16 24-675,12-4 253,-4 25 1,3 4-385,5-1 494,2 18 0,3 0-45,7-15-65,7 1 0,3-3-1608,4-14 212,22 22 1043,-16-41 1511,40 4 553,-33-19 509,25-1 263,-33-10-3774,24-18 1190,-19 11 768,18-14 1,-35 20-1,0 1 1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02:49.664"/>
    </inkml:context>
    <inkml:brush xml:id="br0">
      <inkml:brushProperty name="width" value="0.08" units="cm"/>
      <inkml:brushProperty name="height" value="0.08" units="cm"/>
      <inkml:brushProperty name="color" value="#FF0066"/>
    </inkml:brush>
  </inkml:definitions>
  <inkml:trace contextRef="#ctx0" brushRef="#br0">11 240 32767,'4'-5'0,"0"2"-1134,-4 3 2268,0 0-1134,68-25 0,-38 18 0,55-19 0,-57 24 0,17 0 0,29-7 0,-19 2 0,43-13 0,-61 9 0,30-10 0,-37 11 0,18-17 0,-31 15 0,-2-16 0,-24 19 0,-47-4 0,16 11 0,-34 3 0,24 7 0,-3 5 0,-2 6 0,5 6 0,-1 3 0,-10 10 0,0 11 0,5 4 0,18-4 0,10-2 0,4 0 0,15-5-1331,45 43-364,-3-49 1625,35 1 0,10-7 247,8-13 283,10-5 0,3-3 170,-46-7 0,3-1-361,29 2 1,14-1 0,-12 2-270,-25-1 0,-1 2 0,20 4 0,8 3 0,-20-1 0,-19 1 0,9 11 0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04:24.997"/>
    </inkml:context>
    <inkml:brush xml:id="br0">
      <inkml:brushProperty name="width" value="0.06" units="cm"/>
      <inkml:brushProperty name="height" value="0.06" units="cm"/>
      <inkml:brushProperty name="color" value="#004F8B"/>
    </inkml:brush>
  </inkml:definitions>
  <inkml:trace contextRef="#ctx0" brushRef="#br0">4 88 14303,'-2'-2'1457,"1"1"-7011,1 1 5795,39-10 587,-5 3 353,21-7-1024,-19 6-1256,-15 2 1261,12-4-89,-6 2-6,21-3-67,-19 6-28,35 1 17,-31 2 243,32 7-243,-33-1 2251,39 12-2229,-33-7-17,24 3 1,2 0 5,-11-3-1143,9-1 1,-1-1 1142,-15-4 1229,17-1 1,1-1-609,-2 0-275,16-1 0,0 0 303,-18 0-296,-2 0 1,-2 0 212,-2 0-275,2 0 1,0 0 234,2 0-562,7 0 1,0 1-46,-8 0 45,18 0 1,1 2-55,-13-1 50,3 1 1,-1 0 23,-13-1 18,3 1 0,2-1-20,2 0-1036,8 0 1,-1 1 1054,-8-2-338,5-1 0,0 1 357,-10-2 744,12-2 1,-1 0-773,-16-1 169,47-5-96,-65 5 431,20-5-398,-30 5 2804,8-4-2719,-20 6 1870,-2-1-1944,-5 3 330,0-1-545,-4 1 15,-2 0 23,-2 0 7,-7-1-92,7 1-134,-8 0 115,8 0 7,-3 0-74,0 5 95,4-2 401,-1 10-372,7-8-273,-1 11 133,1-9-29,0 4-31,0-4-27,0 0 19,0 1-401,1 8 392,-1-3-3113,1 25 3389,-1-14-959,-5 56 1037,2-40-27,-4 16 1,0 2 53,-2-5-1008,-1 16 1,-1 2 1082,0-2-731,-2 17 1,1 1 703,1-5 51,-1 13 0,1 0-153,3-9-258,0 13 0,2-1 186,2-10 59,2-23 0,1 9 1,-1-9 945,2 26-948,-1-17 0,1 11 0,0-11-92,1 19 777,-1-12 1,0-3-648,0-14 1973,0-2-1939,-1-3 1,0 3-11,-2 15 8,0 13 1,0 0-12,-1-11-301,2-16 0,0 11 0,1-10 235,2 18-861,2 4 1,1-2 851,4-14-570,4 5 1,1 1 558,1 4 61,3 10 0,0-1-73,-2-13-230,-1 7 1,0-1 277,-3-14 351,-3 18 0,-1 0-329,-3-16-33,-3 1 0,-2-2 56,-2-15 16,-2 1 1,0 0-29,0 2 280,-1 4 0,1 0-285,1-11 120,-1 7 0,1-1-126,1-7 53,-1 7 1,2 0 2,0-5 20,1 6 0,-1 0-31,1-6 0,0 7 0,1-1-22,-1-5 661,1 12 1,0 1-668,0-13 495,-1 10 0,0-2-512,1-14-11,-2 40-5,2-45 13,-1 10 1,0 1 7,1-3 4,0 3 0,0-1-9,0-12 238,0 54-210,0-50 45,-4 41-28,1-55 89,-9 29-122,5-29 10,-11 32-16,9-35-22,-11 39 16,13-38 2948,-8 38-2954,10-40-5,-2 24 0,5-25 28,-1 28-11,2-24 62,1 35-46,0-37 1020,-2 41-1025,1-41 385,-3 40-391,3-41 28,-1 25-10,1-27 122,-1 34-128,2-31-3209,-1 30 3197,1-35 102,0 30-96,0-27 51,0 35-51,0-37 5,0 27-33,0-27-39,0 27 6,1-27 66,0 20 18,0-22 229,2 31-252,-2-26-6,3 29-33,-1-30 3487,5 34-3459,-5-31 22,3 26-22,-5-33 16,0 19-10,-1-19 27,-1 21-56,0-27-66,0 9-1,0-18-1440,0-1 332,1-6-4314,0-10-3411,0 1 8906,0-6 0,1 10 0,-1 2 0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04:25.964"/>
    </inkml:context>
    <inkml:brush xml:id="br0">
      <inkml:brushProperty name="width" value="0.08" units="cm"/>
      <inkml:brushProperty name="height" value="0.08" units="cm"/>
      <inkml:brushProperty name="color" value="#004F8B"/>
    </inkml:brush>
  </inkml:definitions>
  <inkml:trace contextRef="#ctx0" brushRef="#br0">0 88 13008,'3'0'783,"0"0"3156,-3 0-2654,19-3-284,-10-1-328,16-3-34,-15-1 51,14-6-97,17-1-159,-6 1-3410,30 1 2991,-36 11-1017,44-2 1043,-34 3-139,10 0 1,2 0 1077,0 1-495,11 0 0,3 0 346,-4 0 66,37 1-90,-40 1 1784,2 0-1803,3 2-1351,0 0 0,3 2 473,21 1 61,-22-1 0,11 1 0,-9-1-54,29 4-199,-26-3 0,11 1 0,-10-1 186,28 3-437,-27-4 1,10 1 0,-10-1 477,27 0 48,-26-2 0,10 0 0,-10-1 358,26-1-316,-28 0 1,10-2 0,-10 1 1813,26-2-1729,-30 0 0,9-1 1,-10 0 1634,21-2-1637,4-1 1,-4 0 3416,-18 0-3194,-3 0 0,-2 1 245,-18 0-73,32-1-513,-54 4 0,9 0 0,-27 1-2360,-15 3 379,-7 0 1942,-20 4 1,20-4 0,-2 1 0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04:26.730"/>
    </inkml:context>
    <inkml:brush xml:id="br0">
      <inkml:brushProperty name="width" value="0.08" units="cm"/>
      <inkml:brushProperty name="height" value="0.08" units="cm"/>
      <inkml:brushProperty name="color" value="#004F8B"/>
    </inkml:brush>
  </inkml:definitions>
  <inkml:trace contextRef="#ctx0" brushRef="#br0">1 6 27629,'0'-3'-4931,"0"1"3126,0 2 4403,24 71-3640,-15-37 223,19 57 236,-21-36-4,-3-12-3380,0 14 4000,-3-15 802,0 1-2503,-1 1 1640,1 3 156,2 23-137,0-15-1095,2 8 0,0 2 1164,2 7-974,2 16 0,-1 2 916,0-4 75,-2-19 0,1 11 0,-2-9-50,-1-18 1,0 1-263,1 29 1,0 14 0,0-11 252,-1-21 1,-1 0-136,1 17 1,0 10 0,0-9 157,0-19 0,0 2 40,1 11 1,1 15 0,0 1 0,0-12-31,0 2 1,0 2-22,-2-10 0,1 13 0,1 5 0,-1-5 1,-1-13 493,0 7 0,-1-1-462,1 6 1,0 13 0,-1 0 0,1-14-53,-1-4 0,0 0 14,0 3 1,1 13 0,-1 0 0,0-13-12,0-7 1,-1 1 76,1 13 0,0 18 1,0-1-1,0-16 570,-1-9 0,0-2-609,0-1 0,1 11 0,-1-1 0,0-13-11,0-10 1,-1-2 41,1 21 1,0 10 0,0-10-74,0-18 0,-1 1 16,1 2 0,0 11 1,-1-1-1,1-11-25,0-3 1,-1-2 33,1 30 1,0 12 0,0-14-41,0-29 0,-1 0 17,0 27 0,0 12 0,-1-13 14,1-28 0,-1-2 57,0 26 1,0 11-1,0-12-42,0-28 0,0 0 39,0 22 0,1 12 0,0-13-51,0-24 0,0-1 39,2 23 0,0 10 0,1-10-25,0-24 0,0-1 37,4 44 0,0-1-29,2-9-442,2 13 0,1 0 443,-3-9-1,3 11 1,-2-4-35,-4-30 615,-1-2 0,-1-3-609,-2-15 90,1 33-50,-4-53 196,-2 11-163,0-28 481,-6-2-632,2-10-1222,-10-19 169,7 5-627,-5-14-958,5 8-2088,1-3-2145,0 0 6927,1 2 0,3 12 0,2 5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9:46:17.075"/>
    </inkml:context>
    <inkml:brush xml:id="br0">
      <inkml:brushProperty name="width" value="0.08" units="cm"/>
      <inkml:brushProperty name="height" value="0.08" units="cm"/>
      <inkml:brushProperty name="color" value="#E71224"/>
    </inkml:brush>
  </inkml:definitions>
  <inkml:trace contextRef="#ctx0" brushRef="#br0">235 183 25808,'-11'-87'-2744,"4"16"1801,11 62 1975,3 1 294,-2 4-352,2 1 221,-5 2-404,1 1-335,0 0 911,-1 2-1073,0 2-811,-2 4-419,1 3-59,-1 6-393,-3 4 236,0 5 271,-5 7 99,-1 6-2332,-2 7 3631,-2 7-99,-1 9-64,-1 7-32,1 8-1530,0 6 1341,0 7-145,1 5 5,7-44 1,0 0-32,0 2 1,1 1-4,-1 2 1,1 1-7,1 2 0,-1 1 1,1 2 1,1 0-700,0 1 0,0 1 719,1 2 0,-1-1 7,1 0 0,-1 0-12,1 2 0,0-1 3,0 1 1,0 0 1,0-1 1,0 3-597,1 28 0,-1 2 625,1-25 0,0 1 7,-1 21 0,2-1 10,-1-29 0,1-3-171,0 1 1,0 0 165,0-1 1,0-1-8,0 1 1,0-2 365,0-2 1,0 2-326,0 20 0,0-1 516,0-21 1,0-1-535,0 15 0,0-2 37,0 17 978,0-6-1050,0-6-18,0-5-301,1-6 231,-1-5 2,1-4-131,0-5 117,0-6 583,2 13-515,-1-16 1,2 8-8,-2-18 12,0-1 27,1 0-1033,-1 12 979,1-10 24,-1 7 1901,0-9-1953,-1-11 515,0 3-301,-1-9-63,0-6 18,0-1 8,-1-6 3713,-1-1-3299,-2 0-116,-1 0-281,-2 0 11,0 0-59,-1 0-3409,3 0 3369,1 0-466,0 0-12,-1 5 578,2-1-59,-2 6-85,2-2-56,2 0 3326,-1 0-3384,2 0-3423,0 0 3237,0 0-151,0-1 64,0 0 19,2-1 80,1-1 71,2 0 9,1-1 81,2-2 18,2 0 101,1-1-27,10-3 59,7-3 0,1 0 8,31-9 1,5 0-9,-5 2-143,7-1 0,-1 1 154,-9 5-27,3 1 4,4 0 20,2 0 1,2 1 2,23-2-932,-17 1 0,-1 1 882,15-1 17,4 0 2193,3 1-2157,-23 2 0,1 0 11,-18 1 1,5 0 11,9 0 1,13 1 0,2 0 0,-11-1-262,4 1 1,2 1 225,-7-1 0,13 1 1,5-1-1,-5 1 0,-12 0-219,12 0 0,0 0 213,-12 0 1,12 0 0,5 0 0,-3 0 0,-12 0 549,20 0 1,1 0-544,-15 0 0,12 0 1,6 0-1,-5 0 1,-13 0-1,-11 1 1,-9-1 0,9 1-6,13-1 1,14 1 0,3-1 0,-3 1 0,-14-1-360,-13 1 0,-8-1 0,7 1 366,21-1 1,11 0 0,0 0-1,-14 0 12,1 0 1,-1-2 11,-5 1 0,11-2 1,0 1-1,-11 0-7,5-1 1,1-1 3,-11 2 1,13-1 0,4-1 0,-5 1 0,-14 1-16,6 0 1,-2 0-1,3 0 0,13 0 0,-1 1 1,-18 0-10,-21 1 1,-2 0 5,49-1 1,-4 1 414,-31 0-715,33 2 112,-78 0-228,-12 6-528,-24-3-4985,-39 4-3298,16-4 9219,-15-1 0,33-2 0,7-2 0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04:27.477"/>
    </inkml:context>
    <inkml:brush xml:id="br0">
      <inkml:brushProperty name="width" value="0.08" units="cm"/>
      <inkml:brushProperty name="height" value="0.08" units="cm"/>
      <inkml:brushProperty name="color" value="#004F8B"/>
    </inkml:brush>
  </inkml:definitions>
  <inkml:trace contextRef="#ctx0" brushRef="#br0">331 0 27995,'-15'54'-2155,"1"-1"0,-13 43-1923,13-50 3365,-3 2-720,-3 2 1186,-2 3 109,-1-1 1151,1 1-1869,-10 20 984,10-18 0,0 0 17,-9 24-19,10-19 1,5-6-83,9-23 174,1 18-289,10-35 745,12 5-502,-1-15 2435,11 0-1703,12-7 102,-5-1 3478,17-3-3329,11-4 104,-12 3-186,37-4-99,-34 6-846,6 3 1,1 1-5,-7 0-1825,5 3 1,-4 1 1499,-21 1-838,26 5 802,-38-6 214,13 1-167,-24-2 487,5-1-380,-10-1 2729,0-2-3243,-1 1-2220,5-13-275,-2 5-6317,3-8 9218,-4 8 1,-2 5-1,-2 2 1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04:28.164"/>
    </inkml:context>
    <inkml:brush xml:id="br0">
      <inkml:brushProperty name="width" value="0.08" units="cm"/>
      <inkml:brushProperty name="height" value="0.08" units="cm"/>
      <inkml:brushProperty name="color" value="#004F8B"/>
    </inkml:brush>
  </inkml:definitions>
  <inkml:trace contextRef="#ctx0" brushRef="#br0">126 277 28845,'0'-3'-4949,"0"0"2579,0 3 5065,-20 80-2229,10-38-69,-3 9 0,-1 6-1983,2-5 1,1-2 2105,-3 18-211,1 9 1,2 0 1481,4-11-1197,12-3 0,6-3-924,6-20-188,56 14-332,-30-46-57,13-14 1,3-6-486,-3-9 800,8-13 0,-1-5-563,-12-1 1157,5-15 0,-4-3-287,-18 10 18,-1-13 1,-5 0 157,-15 14-551,2-26 700,-12 39-336,-1 4 89,-4-2-436,-1 16 1333,-6 6-513,2 17 581,-12 58-703,10-23-62,1 11 0,2 2 61,3 2 84,8 7 1,3 1 63,5 3 115,14 4 1,5-3-480,7-16-296,16-3 0,3-6 1390,1-15-965,14-7 0,1-7 1677,-7-13-1270,8-10 1,-1-5 671,-13-8-324,1-8 1,-3-4-362,-14 0 122,18-22-921,-38 22-517,-4-2-305,-4-3-192,-6-3 1920,-10-44-1448,-8 26 606,-7 0 0,-5 1-99,-13-3 50,-11-3 1,-4 0 564,-7-2-450,-10-2 0,-1 4 811,8 14-175,-7 0 0,3 2 582,19 18-72,-27-20-192,57 38 1243,2-4-1956,11 8-809,33-4 1096,-8 9-125,47-2-24,-28 9-2460,18 7 0,2 4-6240,-7 1 9048,-4 1 1,-7-1 0,-29-8 0,-9-3 0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04:28.948"/>
    </inkml:context>
    <inkml:brush xml:id="br0">
      <inkml:brushProperty name="width" value="0.08" units="cm"/>
      <inkml:brushProperty name="height" value="0.08" units="cm"/>
      <inkml:brushProperty name="color" value="#004F8B"/>
    </inkml:brush>
  </inkml:definitions>
  <inkml:trace contextRef="#ctx0" brushRef="#br0">779 187 28810,'-1'-4'-3750,"0"1"1271,1 3 4132,-5 62-2830,4-31 524,-4 51-4022,6-44 4488,1 3 31,2 0 385,4 6 0,3 6-54,0-2 0,1 1-675,0 1 1,-1 1 801,3 3 0,-2-8 117,-5-16 278,6 26-225,-9-42 661,2 4-799,-5-18 3331,0-3-2709,-1-4-2692,-3-26 1091,1 9-294,-6-32 552,1 22 1,-6-18 1,-3-4 354,-1-3-1786,-3-9 1,0-2 829,1 4 361,-2-5 0,0-1 1310,-1-1-213,-3-8 1,2 2-21,8 24-323,-8-38-329,22 74 1302,27 4-566,0 18 650,29 10-206,-5 3 95,10 4 37,8 4-815,8 5 1,4 3 247,-29-12 1,2 2-591,12 8 0,8 4 1,-9-2 208,-17-8 0,0 4-582,19 15 1,8 9-1,-9-6 212,-19-14 1,-1 1 57,17 14 1,7 8 0,-12-9-302,-1 1 235,-12-6 0,-5-2-286,-17-8 1281,-29 36-1905,-17-41 992,-37 5 0,-13-5-196,-20-10 222,9-6 1,-17 0 0,9-2-113,20-4 1,0-3 111,-20 2 1,-12-1 0,13-2-32,23-2 0,0-2 190,-27-1 0,-13 0 0,14 0 252,28 0 0,2 1-526,-17-1 1,-8 0-1,16 3 354,-3 4-139,8 8 1,6 2 0,22-4 0,-22 13 0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04:30.830"/>
    </inkml:context>
    <inkml:brush xml:id="br0">
      <inkml:brushProperty name="width" value="0.08" units="cm"/>
      <inkml:brushProperty name="height" value="0.08" units="cm"/>
      <inkml:brushProperty name="color" value="#004F8B"/>
    </inkml:brush>
  </inkml:definitions>
  <inkml:trace contextRef="#ctx0" brushRef="#br0">0 351 24869,'3'-33'-2689,"0"5"1893,5 23 1973,1 1-289,6-2-265,-2 2-65,16-5-127,-13 6-136,15-5 729,-15 5-53,3-1-770,-4 1-106,-1 1-67,0 1-146,18 0-109,-12 2-3220,33 8 3131,-27-3-523,38 17 385,-32-11-214,46 15 266,-39-16 355,53 14-75,-50-16-775,8-2 0,0 0 999,-3-5 230,7 0 0,0-1-51,-5-3-422,7-2 1,1-1 356,-8-2-743,6-2 1,1-2 635,-8 0-70,7-4 0,-1-2-42,-7 0 327,10-11 0,-1-2-426,-12 3 26,0-3 0,-3 0 7,-11 5 1429,37-24-1566,-36 29-30,27-13 50,-38 27 163,21 3 86,-19 6-68,33 17-129,-27-5 54,47 30-135,-37-22 198,11 3 1,1-1-225,-2-4 167,11-1 0,1-2-138,-5-7 955,-2-2 0,0-3-531,-2-4-12,12-4 1,2-2 92,-3-2-221,21-6 0,-1-2 180,-23 0-213,0 0 1,-1-1 75,-14 3-2153,43-13 2044,-43 12-1003,43-11 907,-55 17 1519,29-3-1503,-39 8 131,31 11-173,-27-3 282,63 23-379,-45-16 236,16 3 1,2 0-135,-9-6-691,2-1 0,1-3 711,1-2 895,19-6 1,3-3-691,-4-3-458,4-2 0,-2-2 528,-18 0-751,-2-2 0,0 1 658,0 1 8,3-1 1,0 2-393,-9 6-4623,8 6 1,-3 3 3829,-19 3 0,19 7 1,-49-11-1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04:33.298"/>
    </inkml:context>
    <inkml:brush xml:id="br0">
      <inkml:brushProperty name="width" value="0.08" units="cm"/>
      <inkml:brushProperty name="height" value="0.08" units="cm"/>
      <inkml:brushProperty name="color" value="#FF0066"/>
    </inkml:brush>
  </inkml:definitions>
  <inkml:trace contextRef="#ctx0" brushRef="#br0">63 191 27535,'-1'-7'-4205,"0"1"2581,1 6 5539,0 0-2245,-18-63-2884,12 44 494,-15-49 154,18 61-829,-1 1 1905,0-2-471,2 6-1816,0-2 246,2 5 1824,0 12 88,0-3 90,4 28-417,-1-16-280,12 36-163,-7-28 111,18 55-178,-16-46 95,11 49-61,-14-45 324,-1 9 0,-2 3 103,-1 7-1576,0 18 1,-2 3 1960,-1-3-197,0 17 1,0 0 138,0-10-1267,2 7 0,1-2 1286,2-17-1035,2 2 0,1-3 657,2-14-221,0 6 0,-1-1 66,-1-9 143,0 9 1,-2 0-115,-2-9 613,1 17 1,-1 0-535,-3-14 839,1 16 0,0 0-629,-2-14-13,0-3 1,1-1 80,-1-3-44,-2 3 0,1-2 41,-1-7-28,-2 36 26,3-60 957,-1 10-960,0-12 2832,-2 13-2952,0-12 19,-4 23-36,4-23-2258,-8 42 2208,6-31-87,-2 21 0,0 4 93,1-4-1057,-1 8 0,1-1 1040,3-9-27,-1 2 1,2 0-74,1-1-238,0 2 1,1-3 195,1-13-58,1 34-38,-1-48 1780,1 27-1743,-1-31 101,0 34-64,0-28 80,-2 61-33,2-48-1316,-2 51 1470,1-52 729,1 11 0,0 1-793,1-2-597,0 1 0,1-1 547,2-13-549,6 36 537,-6-38 1267,6 51-1276,-7-53 92,3 33-5,-4-40 379,0 47-357,-1-36-71,-1 45 39,0-47 17,0 40 15,-1-35 10,-1 54-29,0-52 337,0 11 0,0 0-327,1-11-1342,-1 42 1398,1-52 55,0 44-72,1-40 56,0 38-49,0-45 49,1 49-72,0-41 4,3 40-4,-2-47-12,1 7 17,-1-13-17,-1-3 28,0-1 200,0-3-60,1 4 2152,-1-10-2090,1 4 20,-2-13-43,0-1 3208,1-4-4788,3-28 489,1 7-2617,7-42 286,-2 25 3204,7-23 0,-11 37 0,1 0 0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04:34.465"/>
    </inkml:context>
    <inkml:brush xml:id="br0">
      <inkml:brushProperty name="width" value="0.08" units="cm"/>
      <inkml:brushProperty name="height" value="0.08" units="cm"/>
      <inkml:brushProperty name="color" value="#FF0066"/>
    </inkml:brush>
  </inkml:definitions>
  <inkml:trace contextRef="#ctx0" brushRef="#br0">53 25 21566,'-27'-15'-141,"5"5"920,20 23-892,1 6-378,1-4 305,2 14-114,0-11 206,8 28-610,-5-18 350,11 49-394,-9-35 640,0 13 1,0 2-4,-3 1-1561,-1 19 0,-1 3 1797,-3-2 16,-2 21 0,-1 1-36,-2-7 10,3-23 0,-1 10 1,1-10 125,1 28-90,1-26 1,1 12 0,0-11-868,2-22 0,-1-1 768,1 28 0,1 1 22,2-22 1,0-4-104,2 29 0,-1-31 1,-1 0-1611,7 45 1545,-3-26 599,-2 3 1,0-1-521,0 2 96,-1 10 0,-2 0 6,-1-12 7,-1-2 0,-1-1 44,-1-5-735,0 17 1,-1 1 633,0-4 16,0 17 1,0-2 933,0-23-940,0 7 0,1-1-38,0-12 18,-1 5 1,1-1-57,-1-11 65,1 19 1,0-1-22,0-12 7,0 3 1,0-1-32,0-15-17,0 13 30,0-5-23,0-14 1929,1 11-1857,1 1-48,0-14 79,0 40-44,0-41-1187,1 45 1152,-2-50 1864,2 45-1860,-2-46-51,1 44 31,-2-43 63,1 49-74,-1-45-2072,2 53 2084,-2-51 27,1 20 22,0-15-11,-1-12 2112,0 11-2107,0-1-16,2-13 34,-1 32-18,-1-31 85,1 40-96,-1-39 51,0 43-67,-1-43-1,-1 42 18,1-42 21,-4 43-44,3-41 51,-3 46-34,3-44-1,0 41 7,1-47 66,1 31-66,0-41 583,0 24-578,0-31 11,0 11-22,0-19 3459,0 6-3442,0-6 106,0 2-79,0-5-44,0-2-146,0-1-1518,2-14 203,2 2 1444,12-42 0,-10 36 0,7-22 0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04:36.047"/>
    </inkml:context>
    <inkml:brush xml:id="br0">
      <inkml:brushProperty name="width" value="0.08" units="cm"/>
      <inkml:brushProperty name="height" value="0.08" units="cm"/>
      <inkml:brushProperty name="color" value="#FF0066"/>
    </inkml:brush>
  </inkml:definitions>
  <inkml:trace contextRef="#ctx0" brushRef="#br0">142 223 26081,'2'-3'-2331,"-1"0"4364,-1 3-267,32-66-2403,-24 46 92,24-51-5364,-32 62 5172,0 0 649,0 2-343,0-1 723,-1 1-1992,-1 2 1366,0-1 7,0 3 3238,-1-1-2550,3 3-704,-1 0 1307,0 1 714,-1 10-1254,-1 6-266,0 3 39,-1 23-219,2-22-302,-1 24 467,2-23-1242,-3 43-533,2-30-2518,-3 54 4125,3-54 102,-1 39-22,3-44 179,0 30-190,0-36 43,0 9 228,2-15-57,0-6 515,0 0-82,-1-7-706,-1-4 80,-1 0 5008,0-1-4538,-8-6 360,5 4 38,-7-5-72,8 7 375,-1 0-50,2 1 332,-1 2-2022,1 0 565,-1 6-722,3-3-239,-2 5 55,2-6-460,-4 6 375,2-6-212,-7 6 691,4-7 843,-8 6 392,4-5 364,-2 0 55,-10 4-18,2-1-128,-1 0-401,6-1-161,11-4-513,0 2-439,9-2 122,13-1 171,0 1-49,23-2-1,-14 0 37,46 0 71,-33 0-1520,10 0 1,1 0 2230,-5 0-1555,10 0 0,0 0 1047,-3 0-221,18 0 0,2 0 138,-12 0-705,2 1 1,-1-1 691,-14 1 797,49 1-793,-48-2 8,2 2 0,-1 1-46,-8 0 102,7 3 0,-1 0-173,-10-1 70,40 6-37,-48-8 443,32 0-314,-31-2 313,36-7-168,-45 2 2050,21-12-2243,-33 7 54,4-9-515,-11 11 2816,-1-5-3385,-4 8 868,-4-1-743,-1 3-561,-12 7 715,9 0-4787,-16 21-2755,16-10 8277,-5 10 1,10-19-1,2-2 1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04:40.965"/>
    </inkml:context>
    <inkml:brush xml:id="br0">
      <inkml:brushProperty name="width" value="0.08" units="cm"/>
      <inkml:brushProperty name="height" value="0.08" units="cm"/>
      <inkml:brushProperty name="color" value="#FF0066"/>
    </inkml:brush>
  </inkml:definitions>
  <inkml:trace contextRef="#ctx0" brushRef="#br0">733 84 21724,'-16'-2'289,"0"0"-187,8 2 164,-2 0 51,-8 0-188,2 0 27,-15 0-79,9 1-31,-29 3 46,22-1 140,-37 4-193,36-3-3343,-26 3 3326,30-3-2170,-34 5 2199,32-5 90,-27 4-82,39-6 33,-11 3-27,20-4 2354,-6 1-2307,8-1 3313,-3 0-3328,4-1 51,-4 1-28,3-1 124,-7 1-113,4-1 77,-9 1-281,9-1 31,-9 2-1,10 1 52,-4 0 52,8-1-196,0 2-93,3-3-257,0 2-88,0-2 0,0-1-200,0 2-47,0-1 0,0 0 252,0 1 107,0 0 390,0 4 39,-1-2 157,-1 7-54,1-5 31,-1 6-12,1-7-4,1 5-28,0-7 74,0 5-89,0-5-92,0 7-2,0-4-20,1 11-21,-1-8 71,3 18-11,-2-13 58,2 24-8,-2-19 42,0 34 18,-1-27 30,0 35 7,0-36 16,-1 22-1,1-31 49,-1 16-79,1-20-23,0 18-52,1-17-14,1 16-74,1-14-52,6 33-35,-4-21 2,6 52 28,-8-43 119,4 52-26,-5-51 123,2 28 37,-3-40 283,1 25-159,-2-30 130,-1 19-26,-1-28 207,-2 4 60,1-4 27,-1 1-107,1 0-62,-1 8-8,0-4-129,-2 27-68,3-19-4377,-3 45 3960,4-41-134,-2 35-5,4-42-58,0 21 24,0-26 119,0 12-48,0-18 165,0 5 28,-1-10 459,-4 5 480,3-8 603,-2 4 3,3-6 109,-1 2 401,2-2 444,-2 0-292,1 0-2162,0 0 0,0 0 0,3 1 0,0 1 0,2 1 0,-1 0 0,-1 0-434,-1-2-562,2 0-185,-2 0 1084,2-1 830,-1 0 766,1-2-1023,0 1-476,2-5 0,-3 4 0,1-4 0,-2 3 0,2-1 0,-2 3-803,2-3 6,-1 3 737,2-4 181,-1 3 59,3-4 450,-4 3-8,4-4-515,-3 4-107,1-3 0,-1 4 0,1-1 0,-1 3 0,5 1 0,-5 0 0,3 3 0,-3-1 0,1 0 0,-2-1 0,2 0-122,-3-1-868,3 0 868,-2-1 1100,3 0-722,-3 0-256,6 0 0,-4 0 0,6 0 0,-5 0 0,1 0 0,0 0 0,-2 0 0,0 0 0,0 0 0,-3 0 0,2 0 0,-3 0 0,-2 1 0,0 1 0,-1 1 0,0-1 0,1 2 0,-3 3 0,1 0 0,-2 10-1298,4-8-182,-1 12 101,0-11 15,-1 20 147,2-16 354,-1 24-193,2-23 351,-1 19 186,2-21 138,0 11 11,2-14-347,3 10 355,-1-10 153,9 20 189,-8-18 10,9 23 65,-9-21-71,8 22 68,-8-19 261,8 16-141,-5-17 103,18 19 201,-11-20 334,28 15 334,-22-23 599,12 3 194,-14-8 283,0 0-9,2-1-1653,17-1-558,-12 0 0,23-2 0,-26 1 0,27-5 0,-27 2 0,21-6 0,-30 5 0,11-13 0,-15 7 0,4-16 0,-10 12 0,1-25 0,-5 17-1333,-8-32-1578,3 30 318,-10-21 787,10 30 437,-3-3 478,6 14 501,2 1-44,-1 2 355,1 1 217,0 1 19,0 4-250,0 5 28,0 2-68,0 19-8,0-10 257,0 47-67,0-35-93,2 37-37,0-42-50,7 21-119,-3-28 221,15 21 361,-10-28 404,22 16 276,-17-18 286,11 6 178,-9-8 210,2 0 240,18 7-139,-12-7-150,36 2-1214,-15-29-423,-2 6 0,1-41 0,-33 26 0,2-28 0,-12 28 0,-5-17-1567,-2 22-1036,-8-13 265,7 24-41,-4 5 2252,9 13-768,7 26 201,-3-13 408,12 28 491,-5-22 332,26 40-122,-17-37 16,23 23-864,-26-40 2046,23 0 582,-21-12 537,26-11-251,-28-1-1768,20-27-713,-21 18 0,12-37 0,-19 29 0,2-46-366,-10 39-2178,-7-47-250,1 48 580,-9-27 617,9 43 290,-3-5 559,6 20 428,1 7 774,1 4-563,1 28 188,0-15-5,4 31-244,-2-32 89,5 13 14,-4-23 365,6 1 68,-6-10 2361,7-9-841,-5 3-316,8-10 4,-7 7-198,15-10 183,-12 9-1205,16-11-354,-17 13 0,10-9 0,-11 10 0,5-10 0,-8 10-142,2-7-1048,-6 9 549,1-2-236,-2 6-331,0 0 95,0 4 108,1 15 57,2-4 102,6 30 261,-1-20 218,18 37 274,-11-31 395,25 37 107,-20-38 23,27 24 166,-26-37 350,29 1 43,-27-20 196,12-6-208,-15-4-399,-2-2-170,0-2 11,4-12-298,-8 4-323,5-31-478,-13 25-3909,-5-40 3352,-6 41-1012,-12-26 1456,9 41 263,-6-4 401,12 21 264,1 18-410,3-3 41,11 37 258,-4-24 68,23 43 2,-15-40-60,23 35-114,-23-42-86,20 17 654,-22-30-62,18 7-34,-18-11 237,25 11-25,-20-9 2844,23 13-2999,-21-11 1347,24 12-1462,-23-13 394,42-9 25,-40-10-411,26-25-281,-35 8-329,11-39-184,-16 28-74,4-49-171,-12 48-127,-9-34-430,1 47 101,-7-11 411,8 27 498,1 3 397,4 8-429,4 13 304,0-5 169,8 14 133,-4-13 104,26 15 63,-16-17 16,24 6-68,-25-15 761,29-13-225,-25 3-174,31-22-226,-35 15-324,19-20-290,-22 21-659,13-19-130,-17 20-361,10-20 268,-13 17 160,3-22 63,-8 19 18,-5-31-49,-1 25 1669,-15-35-79,6 35-251,-25-24-217,16 33-373,-28-6 43,27 18-122,-20 0 121,28 4-1335,-7 5 395,16-3 459,-1 7 693,5-7 440,-1 2 251,2-4 674,3 2-1221,-1-2-337,8 1-189,-4 0-234,7-1-635,-6 1-4222,5-1 3859,-7 0-415,3 0 1223,-8 0 492,2-1 1403,-2-1 1516,0-1 72,0 0-37,-2-3-267,2 2-1425,-3-3-1230,3 5 0,-1-5 0,1 5 0,0-2 0,0 2 0,1 0 0,-1 1 0,0 0 0,0-1 0,0-2 0,-2-2 0,-2-5 0,0 4 0,0-1 0,4 5 0,1-7 0,1 5 0,0-11 0,-1 10 0,-1-1 0,0 5 0,0 1 0,1 1 0,0 0 0,1 0 0,-2 1-335,0 0 550,0 0-95,0 1-120,0-7 0,0 4 0,0-5 0,0 1 0,0 2 0,1-2 0,-1 2 0,1-3 0,-1 1 0,1-5 0,-1 4 0,0-3 0,-1-5 0,2-33 0,-2 19 0,5-38 0,-2 45 0,2-12 0,-4 5 0,1 6 0,-1-27 0,-1 23 0,-1-25 0,0 28 0,-3-36 0,3 31 0,-2-31 0,4 34 0,2-29 0,0 26 0,6-41 0,-3 43 0,6-36 0,-7 40 0,3-30 0,-5 28 0,1-21 0,-3 24 0,-5-27 0,3 25 0,-7-25 0,6 28 0,-8-28 0,6 26 0,-6-21 0,7 29 0,-3-13 0,4 14 0,-4-16 0,5 19 0,-3-10 0,2 12 0,-2-6 0,2 7 0,-1-5 0,3 8 0,-1-4 0,1 5 0,-2-3 0,2 4 0,-1-1 0,2 2 0,0 0 0,0 0 0,0 0 0,0-1-113,0-2 226,-1 0-113,-3-4 0,1 4-297,-8-6-436,3 6-183,-22-6-160,9 5-124,-65-3 89,39 6 470,-17 1 0,-2 2-580,10 2-130,-30 3-3881,46 1 2131,2 1 3090,0 3 1,19-6-1,0 2 1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04:47.764"/>
    </inkml:context>
    <inkml:brush xml:id="br0">
      <inkml:brushProperty name="width" value="0.3" units="cm"/>
      <inkml:brushProperty name="height" value="0.6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1028 70 13649,'10'-38'983,"-4"8"0,-11 29 0,-24 1 0,12 1 0,-17 2 0,16 0-86,-1 0-864,-26 3 12,15-3 45,-37 4-57,29-3-33,-48 5 0,37-4 0,-7 2 0,-1 0 0,7-1 87,-11 2 0,2-1-14,14-2-12,-28 2-38,49-5-51,3-2 22,-14 1 17,16 0 45,-15 0-28,23 0 947,-5 0-623,1-6-380,3 0-425,-7-1 430,36 40 18,-15-21-1,23 31 23,-16-25-11,-2-4-6,3 7-23,-3-6 6,-1 2 68,6 17-23,-5-12 45,11 30-57,-11-30-4,12 34-1,-12-34 34,9 31-1,-11-7-16,1-5 0,-4 6-16,-2-22 4,0 1-21,-1 3 16,-2 1 17,-5 16-17,1-9-5,-9 43-6,8-39 22,-9 55 12,10-54 67,-8 55-79,9-55-33,-3 39-6,7-44 95,-3 54-38,4-49 27,0 10 0,0-1-22,2-13 56,3 50-73,-1-51 39,7 46-45,-5-48 29,7 40-17,-6-45 72,5 21-50,-6-31 140,7 22-123,-6-24 78,6 21-106,-7-28 168,2 12-152,-3-15 219,0 10-235,-2-5 56,-1 1 56,-1 3-157,-1-5-6,1 2-5,-2 3-17,2-5 17,0 7 22,2 0-5,-1-3-1,1 3 1,2-6-1,-2 1-5,1 6 6,-2-5 61,1 6-543,-2-13-508,4 9 0,6-4 656,-2-2 0,4 2 0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04:48.848"/>
    </inkml:context>
    <inkml:brush xml:id="br0">
      <inkml:brushProperty name="width" value="0.3" units="cm"/>
      <inkml:brushProperty name="height" value="0.6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384 0 12294,'-31'51'327,"0"-1"1,1-4 0,7-7 655,15-16 0,-2 2 0,0 1-65,0 2-783,-2 1 66,-1 2 483,-16 34-584,9-21 40,-21 42 6,21-42-6,-5 11-11,9-17 145,0 8-117,5-14 258,1 15-297,7-29 279,7 4-514,23-36-18,-5 3-10,17-18-254,-1-6 164,-7 5-174,5-8 1,1-1 200,2-4 412,8-13 1,-2 0 226,-12 14 360,22-34-534,-42 59 726,-1-1-678,-29 67-142,6-22-51,-20 51 75,1-21 1,-2 0-110,-5 11-16,-6 9 0,0 0-6,4-10 47,1 6 1,0 1-15,2 0 48,4-1 1,2-3-65,13-22 325,-1 14-331,18-51-414,18-15 77,-3-3-714,32-23 619,-20 15-358,53-26 645,-46 24 22,27-11-11,-39 18 16,-1 1-184,7 0 409,-16 6 100,6 15-179,-18 12 6,-3 9-22,-3 2 240,-22 50-258,10-34 12,-6 15 0,-1 0-28,4-14 64,-2 6 0,0-1-25,3-10 90,-17 40-96,19-49 213,-24 47-251,23-49-74,-15 31-72,26-47-656,3 14 353,9-19-575,16 16 0,-4-20 0,49 10 0,-32-15 0,44 1 460,-44-7 1507,20 0 0,-32 0 0,6 0-1967,-67 21 0,29-12 0,-34 16 738,41-18 0,2-4 0,1-1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9:45:53.658"/>
    </inkml:context>
    <inkml:brush xml:id="br0">
      <inkml:brushProperty name="width" value="0.06" units="cm"/>
      <inkml:brushProperty name="height" value="0.06" units="cm"/>
      <inkml:brushProperty name="color" value="#004F8B"/>
    </inkml:brush>
  </inkml:definitions>
  <inkml:trace contextRef="#ctx0" brushRef="#br0">0 1 16919,'5'52'134,"0"0"0,5 42 46,-5-50 740,0 5-466,2 36-1345,-3-13 963,-2-22 1,1 1 34,-2 27 398,1 4-340,1 6 0,0 3-87,3 4 17,1-4 1,2-9 330,3-38 11,26 4-375,-15-35-3676,42-20 3256,-32-7-171,17-20 0,1-5 371,-8 2 45,6-9 0,-2 2 260,-19 15 396,11-16-235,-30 33 728,-6 6-790,-6 10 202,-6 15-297,3-1 146,-6 45-235,9-29 79,-1 40 3003,7-43-2869,16 21-163,-4-29 268,48 10-307,-31-28 50,64-18-117,-52-3-40,9-11 1,0-4 5,-6-1-90,2-9 1,-2-1 5,-13 4-219,14-46 219,-42 50-152,-35-34 231,-1 44 109,-19 4 0,-6 5 13,-5 10 0,-15 10 1,-2 6-62,6 7-31,15-2 1,2 3-4,4 6-233,3 2 211,7 1-544,0 25 85,21-19-1305,21 27-68,19-37 1166,53 11 0,-45-23 0,22 1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9:46:17.892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0 328 16704,'46'-43'199,"0"1"1,-2 3 0,-1 10-48,22 22-1954,-12 3 1,2 0 2310,34-1-330,-29 2 1,5 0-196,9 0 0,0 0 286,-15 1 1,5 0-163,4-1 1,13 0 0,1 1 0,-9-1 210,13 0 0,4 0-352,-11 0 1,14 0 0,5 0 0,-3-1 0,-13 1 241,-8 1 0,-9 0 1,11-1-167,-1 1 1,13-1 0,5 0 0,1 0 0,-6 0 0,-11 0 42,4 1 0,-10 0 0,13-1-52,-9 1 0,13-1 0,8 0 0,3 0 0,-3 0 0,-7 0 0,-12 0 89,13 0 1,-14 1-1,11-1-64,-9 0 0,11 0 1,5 0-1,-1 0 0,-7 0 1,-13 0 79,24 0 0,-4-1-54,-9 1 1,11 0 0,0 0 0,-12 1 40,3-1 0,-1 1 168,-6 1 1,12 0 0,-2-1 0,-15 1 246,-11 1 0,-3 0-293,15 0 1,7 0 0,-13 0 365,8 0-13,-11 0 1,-5 0 27,-25 0 812,15 0-813,-41 0 901,2 3-1569,-11-1 1381,1 8-2804,-2-3 104,0 19-5,0-8-23,7 36-125,-1-23 1555,7 21-1468,-2-19 1301,1 5 308,1 4-201,5 25 1,1 5 21,2 15-7,-7-24 1,2 11 0,-2-8 54,-4-17 1,-2 2-39,3 24 1,2 12 0,-3-8-52,-1-11 1,0 4 40,0 6 0,1 15 1,0 1-1,-1-12-75,-1-1 1,0 4 105,0-4 1,0 15 0,1 7-1,0-5 1,-2-14-799,1 15 1,0-1 765,-1-11 1,0 16-1,0 5 1,0-6 0,-1-16-13,0 9 1,-1-4 30,-1-8 1,1 9 0,0 0 0,-2-12 12,0-1 0,0-1 20,0 3 1,0 12 0,-1 1 0,1-14-7,-1-3 1,0-1-5,2 20 0,-1 9 0,1-17 21,0 2 17,1-14 1,2-2-66,-1-9 62,0-5 0,0-4-34,-2-20 89,4 21-197,-6-43 416,2 3-701,-3-17-3720,3-29-5283,-4 12 9353,4-20 1,-4 27 0,0 4 0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04:49.180"/>
    </inkml:context>
    <inkml:brush xml:id="br0">
      <inkml:brushProperty name="width" value="0.3" units="cm"/>
      <inkml:brushProperty name="height" value="0.6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0 98 15923,'55'-24'983,"-6"4"0,-25 18 0,3 0 0,4-2 0,37-5 0,-24 3 0,27-5-218,-24 5-776,-13 1 5,7 1 12,-9 1 16,-10 2 12,11 0-113,-20 1-249,5 4 0,-12 1 0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04:50.349"/>
    </inkml:context>
    <inkml:brush xml:id="br0">
      <inkml:brushProperty name="width" value="0.3" units="cm"/>
      <inkml:brushProperty name="height" value="0.6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13 211 12467,'-7'-93'983,"2"16"0,12 67 0,0 1 0,12-2 0,-1 6 0,6 0 0,-4 7 0,5 5 0,-4 0 0,32 14-451,-23-8-206,50 12-214,-41-15 106,59 3-179,-52-10 11,6-3 1,-1-2-29,-8-2 118,37-12-72,-54 7 88,10-9-128,-30 11-1012,1-4 786,-26 46 170,12-19-5,-14 35 5,17-29-34,2 29 28,2-17-83,5 48 106,-1-43-45,18 56 67,-12-56-11,12 39-6,-12-47-11,8 43 23,-8-32 2,0 13 1,-1 1 19,-3 0 42,-1 17 0,0 2-31,-4 0 7,-2-5 1,-3 15 0,1-11-33,1-22 0,-1 0-11,-2 20 1,-2 10 0,2-11 13,-5 25-4,4-31 0,-1 7 1,0-7-6,1-13 1,0 0 50,-3 18 1,0 9 0,0-12 24,-4 18 11,-2 0 0,0-4-16,2-18 35,-2 0 1,0-2-59,1-14 95,-14 40-83,15-55 156,-14 25-180,15-36 35,-21 25-79,20-28 5,-15 20-10,20-21 10,-5 18 1,8-17-40,-3 28 12,7-27-23,-1 22 23,3-24 22,2 5-34,4-1 29,0-6-7,2 4 63,1-3 738,-3-7-761,3-44-5,-16 3-12,2-29-33,-13 24-214,-4 1-167,3 11-581,-18-20 0,18 26 738,-11-9 0,22 22 0,0 1 0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04:51.078"/>
    </inkml:context>
    <inkml:brush xml:id="br0">
      <inkml:brushProperty name="width" value="0.3" units="cm"/>
      <inkml:brushProperty name="height" value="0.6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256 59 18388,'94'-34'983,"-15"9"-622,-59 34-411,-3 0-7,-1 2 35,-3 0 437,1 24-90,-9-14 336,-12 30-314,-7-26 179,-43 40-414,21-27 171,-24 19 0,-3 1-272,9-7-11,-9 11 0,4 0 39,23-17 28,8 1 1,4-1-52,14-11-122,7 20-45,13-34-833,50 15 25,-22-21 259,56 11 464,-46-19 20,13 0 0,0 0 211,-5-2 147,-1 0 1,-6 2 200,-22 0 640,-1 15 0,-24-6-104,-30 39-801,2-22-53,-22 24 0,-3 4-2,4-3 53,-10 17 0,1 2-48,17-15 19,5-4 1,2-1-9,8-6 84,-13 37-112,24-46-50,-2 39 17,16-47-40,17 39 40,-1-40-113,29 43 68,-23-41-62,24 47 129,-30-42 112,8 55-207,-20-48-397,-6 18 0,-3 1 246,-1-19 0,-7 31 0,10-67 0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04:53.115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175 219 9503,'-5'0'1098,"2"0"-51,3 0 3177,0 0-3564,-65-4-88,46 3-119,-50-4-94,64 4-124,-1 0-258,3 0-49,4 1 212,20 0-56,-2 0 95,53-2-123,-26-2 28,6-2 0,3-2-17,13-5 37,-1 0 1,14-3 0,-8 2-267,-15 3 0,2 0 197,24-4 1,12-1-1,-12 2-32,-26 6 0,0 1-9,35-1 1,16-1-1,-13 2-477,-25 2 0,0 1 502,6 0 1,13 1 0,0 0 0,-16 1 2,-15 1 0,-3 0 0,11 1 1,6 0 0,-10 0 5,21 2 53,-1 1 0,-3 0-59,-14 1-84,-5 0 1,-6 0-101,-31-2-1832,-2 0-6,-26-3 2000,-27-4 0,18 4 0,-13-4 0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04:53.549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464 1 17669,'-41'2'448,"2"1"-5979,13 7 5648,-4-1-16,-1 2-296,-19 7 273,13-4 554,-37 19-660,40-15-257,-27 25 217,43-23 2339,-4 25-2232,22-26 34,4 9 6,8-16-1,4 0 85,56 6-169,-25-9-443,9 0 0,2-3 438,-2-1-543,8 0 1,1 0 592,-9 0 39,-3-1 1,-5 0 50,-22-3 571,8 0-678,-24-2-1193,1-1-39,-11 0 1830,0-1 0,0 2 0,0 0 0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04:54.747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9 13 16538,'-3'-9'454,"0"5"-314,3 22-6,0 2-4206,-1 5 4245,1 4-61,-1 4 826,1 3-904,-1 25 44,2-6 1,0 2 5,2 21-1059,-1-17 0,3-6 1183,3-23-491,11 6 502,-10-28 1387,11-4-1505,-16-10 89,5-10-128,-7 5 2294,1-12-2356,-3 12 2205,-2-4-2222,-2 7-11,0 0 1282,-2 1-1382,-3-3 134,3 4-140,-8-1 151,7 3-138,-5 4 192,7 1-63,-2 5 68,6-3-15,0 1-78,1-2-22,0-1-12,0 0 38,3 2-69,-1-3 69,6 2 51,-4-3 118,1 1-26,-3-2 102,-1 1-176,-5 0 53,2-1-45,-3 2 15,0 2-61,2-2 12,0 1-19,2-3 116,1 1-211,2-1 77,1 0 27,1 0-15,4 0 26,-2 0-8,8 1 28,-7 0 21,9 0 71,-10 0-74,10-2-116,-9 1-6,8-1 16,-6 1-5,19 0 18,-9 1 73,38 3-49,-25-2 97,53 1-68,-43-5-1688,9-1 1,0-2 1664,-8-2-690,42-12 711,-58 12 46,13-9-101,-32 12-103,0-2 32,-11 6-74,-20 3 121,7 1-502,-31 13 58,27-7 1552,-14 11-2890,22-11 2097,0 8 1,9-11 0,0 2-1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04:55.130"/>
    </inkml:context>
    <inkml:brush xml:id="br0">
      <inkml:brushProperty name="width" value="0.08" units="cm"/>
      <inkml:brushProperty name="height" value="0.08" units="cm"/>
      <inkml:brushProperty name="color" value="#FF0066"/>
    </inkml:brush>
  </inkml:definitions>
  <inkml:trace contextRef="#ctx0" brushRef="#br0">88 264 19065,'1'-5'709,"-1"0"-855,0 5 640,0 0-260,1-3-123,1 3 99,3-2 58,8 4-189,0 0 174,25-1-158,-13-2 6,36-8-98,-33 2 143,35-16-148,-38 11 51,24-19-84,-32 16 13,6-25-56,-18 22-131,-20-24 79,2 26-3600,-46-12 3611,24 21-2306,-42 2 2404,36 11-314,-7 9 0,1 4 342,7 2-133,-29 47 97,60-40-60,6 21 1601,15-29-2014,7-1-9329,55 16 8821,-37-18 0,27 8 1,-54-22-1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04:55.664"/>
    </inkml:context>
    <inkml:brush xml:id="br0">
      <inkml:brushProperty name="width" value="0.08" units="cm"/>
      <inkml:brushProperty name="height" value="0.08" units="cm"/>
      <inkml:brushProperty name="color" value="#FF0066"/>
    </inkml:brush>
  </inkml:definitions>
  <inkml:trace contextRef="#ctx0" brushRef="#br0">478 106 19239,'56'38'275,"-7"-8"-632,-23-30 411,-1 0-24,2-1-4009,0 0 3969,-1-2-238,22-8 225,-18 4 64,34-21-7,-43 14-8,11-17-51,-28 17-43,-12-13 24,-2 15 29,-31-7 30,15 14 30,-48 12-49,43 2 0,-33 28 0,47-15 2865,-5 15-2862,18-13 15,2 0 1636,22 35-1656,-6-25-3403,27 33 3403,-17-42-153,40 33 126,-34-30-2284,32 28 2261,-41-34-284,7 25 340,-20-21 235,-25 44-112,-2-40 185,-42 28-145,22-40 117,-23-5 0,-4-3-152,-2-4-24,-7-4 0,-1-4-15,10-3-588,0-4 1,1-2 537,3-1-47,4-1 0,5 0-194,19 2-4347,-4-16-4307,38 18 9267,5-8 1,2 14 0,-3 1 0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04:56.200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363 206 19087,'-2'-5'-45,"1"2"-95,1 3 157,0 0-28,26-26-6,-11 15-3420,24-20 3386,-15 21-2107,25-9 2124,-18 6-423,31-17 496,-42 16 34,9-12-90,-25 17 123,-30 1-44,7 10 202,-52 17-163,36-6 55,-47 27-139,48-21 2191,-16 13-2158,31-8 2623,9-6-2662,2 6-11,8-8 11,5-2-67,26 16 45,-10-14-45,33 15 11,-26-21-223,47 20 240,-39-15-2383,39 21 2411,-47-18-625,20 26 625,-28-16-1971,9 42 2015,-24-37 416,-23 43-253,2-50 152,-36 16-231,19-35-919,-59 3 863,36-8 487,-22 0 0,-3-1-514,15-3-20,-8 1 0,4-2-120,29-1-101,-14 0-252,40 2-392,7 0-546,3 0 1386,12-1 0,-5 1 0,7 0 0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04:56.429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13 8 18834,'0'-4'-246,"0"1"145,0 3 140,-7 76 11,6-45 29,-3 60 146,12-57-91,1-10 6,12 7-190,-6-18-3182,30 0 672,-23-13 2560,18-3 0,-31-1 0,-1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9:46:18.773"/>
    </inkml:context>
    <inkml:brush xml:id="br0">
      <inkml:brushProperty name="width" value="0.08" units="cm"/>
      <inkml:brushProperty name="height" value="0.08" units="cm"/>
      <inkml:brushProperty name="color" value="#E71224"/>
    </inkml:brush>
  </inkml:definitions>
  <inkml:trace contextRef="#ctx0" brushRef="#br0">0 150 22740,'66'1'517,"-6"0"-6041,-23-3 5646,5-1-20,5-2-12,4-2-21,5-2 1376,4-1-1420,1 1 1,2 0 882,18-1-890,10 0 0,8 2-3,-15 5 1,-3 2-88,-9-2 0,0 2 93,23 3 1,-10 2 3291,-28 2-3219,40 3-93,-62-5 223,31-2-189,-41-2-46,18 0-132,-35 0-937,-2-7 301,-9 1-1513,-7-12 372,-1 7-7819,-8-10 9676,7 10 0,1 0 0,7 8 0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04:56.609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1 1 5739,'0'0'0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04:56.996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5 0 18896,'-3'72'157,"2"-15"-90,3-51 369,1-2-357,1 1-1,1-1 98,2 1-170,0-2-46,7 1-196,5-2-3167,0-1 3145,3 0-885,10-6 723,-10 1 84,11-5-56,-8-3 353,-8 2 296,8-7 51,-14 6 818,3-5-885,-9 9 3353,0-1-3577,-5 8 184,0 11-145,0-3 152,5 18-113,0-14-78,21 20-421,-11-18-4637,32 20-3523,-27-23 8564,12 5 0,-24-13 0,-3-1 0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04:57.499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843 161 18252,'3'-8'728,"0"2"-694,-3 6 974,0 0-935,36 13-12,-17-10 1,29 10 5,-25-12-22,1-1-28,1 0-17,1-2-23,1-1-10,-1-2-74,10-5-268,12-15 230,-14 7-74,1-16 124,-29 18-45,-20-15 140,2 18 34,-34-6-46,20 18-10,-35 17 33,34-4 62,-21 40-34,35-26 6,-2 21-11,18-25 10,2 1 102,21 18-112,-7-14-6,24 24-23,-19-27-3374,32 36 3357,-30-33-2295,26 35 2301,-39-42-283,5 31 317,-20-27 207,-23 39-140,1-32-663,-15 7 1,-5-2 679,-6-4 275,-18-3 0,-2-5-292,0-11-17,-17-6 1,-2-4-40,6-9-515,-15-4 0,0-3 369,13-2-726,-3-3 0,5-1-1985,23 2 3024,-27-7 1,68 18 0,4 1-1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04:57.672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1 0 5818,'0'0'0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04:58.132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0 1 18560,'4'13'359,"1"6"-270,8 24 1,2 3-12,0 4-715,2 3 710,-1 4-3025,6 35 2986,-6-19-1005,-2 4 1,0 0 1066,1-2 50,4-2 1,1-7 61,-5-29 66,13 10-341,-22-50-2947,-9-33 779,-6 12 2235,-24-39 0,20 46 0,-9-8 0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04:58.313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1 41 19955,'62'-11'166,"1"1"0,-3-1 0,-6 4-1642,2 6 1538,4 0 464,2 1-487,1 0-792,0 0 691,-2 0-523,-12 2 0,3 1-4535,33 6-3455,-1-1 8650,-35 0 0,-41-6 0,-4-1 0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04:58.683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1 195 11511,'48'17'353,"0"1"0,35 11-152,-54-22-83,-1-1 1442,-1-2-1325,18-1 899,-17-2-994,30-4 2195,-35-1-2234,20-9-51,-25 4 3404,16-25-3488,-22 15-16,5-15 0,-19 16 27,-4 0-16,-5-1 5,-6 0-72,-16-7 39,5 8-3504,-28-7 3492,20 14-216,-52 2 312,48 10-34,-41 15-5,60-2-2190,-9 17 2218,23-14-40,13 25-112,5-20-1641,41 29 298,-17-29 2034,51 19 1,-58-29 0,14 3 0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04:59.047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14 206 17781,'-4'-4'1950,"1"1"-1709,3 3 425,0 0-560,-7-9-27,11 9-12,-3-6-11,14 11 22,12 2 23,35 2-84,-17-2-62,47 0-28,-56-6-95,31-4 95,-37-1-134,23-13 123,-29 4-235,12-28 258,-29 21-68,-23-28 157,-4 30 207,-50-13-179,31 21 50,-44-3-66,41 11 32,-42 13-83,50-2 11,-18 10 0,41-5 6,6 2-17,3 0-3594,11 10 3336,0-7-2794,36 22 1008,-13-22 1543,48 14 0,-54-25 0,15 1 0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04:59.414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1 1 15034,'34'52'140,"0"1"0,-3-4 0,-7-4-17,-18-1-22,-3 4-3263,0 1 3230,-2 4-12,-1 1 1488,0 3-1455,-2 29-39,0-17 1,1 2 5,-2 29-20,1-35 1,2-7 47,2-20 961,2-8-922,2-8 1155,6-2-1138,-5-12-45,3 0-39,-8-8 3347,0-2-3766,3-4-29,-3 1-2700,5-7 515,-5 7 2577,2-2 0,-3 5 0,0 0 0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05:00.184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330 93 17445,'82'-32'224,"-15"6"-157,-57 20 1,-2 2 4,0 0 1,-2 0-6,-2 2-5,-1-1-320,-18-2 219,4 2 17,-27-1 50,14 5-3252,-36 5 3308,26-2-715,-42 11 659,45-7-29,-22 10 23,37-9 107,3 12-73,16-10 106,24 17-134,-5-14-1396,46 16 1379,-31-17-259,12 1 0,1-1 326,-4-1-47,7 2 0,-2 0 92,-8 0 247,39 18-286,-53-17 106,23 20-117,-36-21 1927,4 20-1815,-21-20 313,-27 13-392,1-17 96,-71 9-152,40-13-64,-5-2 0,-2-1-176,-6 0 190,-26 5 0,2 1 0,32-5 0,-1 4 0,-1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9:46:19.058"/>
    </inkml:context>
    <inkml:brush xml:id="br0">
      <inkml:brushProperty name="width" value="0.08" units="cm"/>
      <inkml:brushProperty name="height" value="0.08" units="cm"/>
      <inkml:brushProperty name="color" value="#E71224"/>
    </inkml:brush>
  </inkml:definitions>
  <inkml:trace contextRef="#ctx0" brushRef="#br0">1 17 18837,'54'-6'302,"-1"1"1,42-1-4467,-54 12 4198,3 2 16,2 2 1471,2 2-1400,22 5-43,-15-1 0,2 1-159,23 7-619,-22-5 0,-6 0 538,-19-4 125,11 24 154,-30-21 2272,-26 33-2356,-10-31-810,-22 6 0,-5-1 873,-6-2 196,-13 3 0,0-1-231,8-2-491,2-1 1,2-1-451,18-5-3114,-12 10-4880,40-18 9417,4 2 0,6-7 0,0-1 1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05:11.564"/>
    </inkml:context>
    <inkml:brush xml:id="br0">
      <inkml:brushProperty name="width" value="0.08" units="cm"/>
      <inkml:brushProperty name="height" value="0.08" units="cm"/>
      <inkml:brushProperty name="color" value="#FF0066"/>
    </inkml:brush>
  </inkml:definitions>
  <inkml:trace contextRef="#ctx0" brushRef="#br0">1 113 21090,'18'-25'-1859,"-9"12"3370,6-1-1475,-10 11 232,0 2 1608,0-2-1672,5 1 985,-2 0-1210,15-1 3859,-10 2-3063,28 0-296,-20 1-188,36 2-296,-29 0 162,38 5-287,-36-3 93,41 5-196,-38-5-3335,51 2 3445,-44-5-1313,55 1 1439,-51-2 11,8-1 1,0 2 79,-4-1-518,26 0 550,-33 2-56,1-1-26,2 1-49,1 0-37,20 2-24,-15-2 28,13 1 1,1-1 0,-3-1 7,15 1 1,-1-1-10,-17 1 24,-1-2 0,0 0 17,0 1-429,19-1 1,2-1 439,-1 0-329,19-1 1,1-1 337,-22-2-344,11 1 1,1-1 375,-11-1 537,-2 2 1,-2 0-532,-1 0-45,2 0 1,1 0 30,3 0 200,10-1 1,-1 1 202,-12 1-168,9 0 1,0 1 119,-12 1-218,18 0 0,0 2 190,-18 0-192,12 2 0,-2-1 149,-23 1-445,3-1 1,0 0 61,-11-2 122,1 1 0,-2-1-26,-11 0 200,26-3-52,-39 0 2421,14-9-2632,-26 5 1328,5-6-1904,-19 9 476,-7-3-1020,-2 5-2898,-27 1 1828,18 5 2408,-21 3 1,31-3 0,-1 1-1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05:12.531"/>
    </inkml:context>
    <inkml:brush xml:id="br0">
      <inkml:brushProperty name="width" value="0.08" units="cm"/>
      <inkml:brushProperty name="height" value="0.08" units="cm"/>
      <inkml:brushProperty name="color" value="#FF0066"/>
    </inkml:brush>
  </inkml:definitions>
  <inkml:trace contextRef="#ctx0" brushRef="#br0">545 0 26938,'-35'57'-2823,"7"-4"1783,25-20-192,0 3-717,0 4 1466,1 4 517,0 5-139,-1 23 0,0 7-1113,0 13 1081,1-15 1,0 14-1,0-12-77,2-26 0,0 1 217,-1 28 0,0 12 1,0-10-137,1-23 0,-1 0 141,0 30 1,-1 14-1,1-14-14,-1-26 1,0-1 8,-1 30 1,-2 14 0,1-14 42,0-28 1,0 0 86,-1 3 1,-1 12-1,0 0 1,0-11-30,0-3 0,0-1-13,0 4 0,-2 11 1,0-1-1,1-10-8,1-4 0,0 0 34,-2 29 0,1 14 1,0-14-1610,4-29 1,0-2 1489,0 37 1,0-3-1,2-45 1,1-4-568,0 2 0,0 0 550,0 0 1,0 0 26,1-1 1,0 2 46,1 20 1,0 2-19,1-21 1,0 4 48,2 28 1,1 13-1,0-11-76,-2-22 0,1-1-554,0 9 1,1 7 0,-2-10 588,2 25-212,-4-30 0,0 10 0,-1-8 150,0-8 1,0 0 289,-2 17 1,-1 10-1,-1-13-285,-6 16-109,-2-20 1,-3 11 0,1-10 131,3-19 1,-2 0 24,-6 26-1,-4 10 1,2-12 1559,-5 10-1545,6-24 0,-1 10 0,2-10 2,-5 23 48,0 10 1,0 0 152,7-14-217,4-18 0,0-1 32,2 5 4,1-1 12,1 0 47,2 10 1,2 2-127,-2 11 31,2 5 1,1-1-20,2-15-561,2 2 1,-1 0 559,2 2-306,1 6 0,2 0 340,0-13 73,5 19 1,1 0-68,-1-19 0,1 2 1,-1-2-7,-1-18 72,0 4 1,1 0-67,-2 3-20,2 5 1,1-1-26,-4-12 326,8 42-320,-10-57-34,1 41-17,-4-48-874,0 32 264,-2-47-1379,2 9-1237,1-21 3629,6-1 0,-5-6 0,2 0 0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05:13.460"/>
    </inkml:context>
    <inkml:brush xml:id="br0">
      <inkml:brushProperty name="width" value="0.08" units="cm"/>
      <inkml:brushProperty name="height" value="0.08" units="cm"/>
      <inkml:brushProperty name="color" value="#FF0066"/>
    </inkml:brush>
  </inkml:definitions>
  <inkml:trace contextRef="#ctx0" brushRef="#br0">1 157 21696,'-1'-82'-2250,"9"15"1705,4 63 1623,5 1-274,-6 4-489,-1 4 64,5 18-581,-6-3-25,8 49 253,-11-27 23,0 34 1,1 6-751,-2-2-1338,0 13 0,1 2 1477,-1-6 489,-2-21 0,2 10 1,-2-6-973,0-9 0,0 0 1063,1 4 1,-1 5-1,0-5 60,-1-3 0,0-4-13,1 5 0,-1 0-774,0 2 1,0 0 757,-1 1 0,1 3 19,-1-4 0,1 5 0,-1-3 0,1 9 0,0 6 39,-1-11 1,1 12 0,0 5 0,0-3 0,0-11-70,1 23 0,-1 0-209,0-24 0,0 12 0,0 4 0,1-6 0,-1-12 215,0 11 1,1-2 55,-1-1 0,2 12 0,-1 1 0,0-12 327,0 10 1,1 1-354,-2-16 1,1 11-1,0 6 1,0-5-1,0-13-42,-1 18 1,0-1 34,0-17 1,0 12-1,0 4 1,0-5-1,-1-12 259,1 17 0,0-5-306,0 3 0,1 6 1,-1-10 10,0-15 0,-1-5 0,1 1 1,0 0 128,-1 0 1,-1 0-127,1-2 0,0 2 41,-1 25 1,0 2 709,-1-26 1,-1 5-744,-1 3 0,0 12 0,-1 0 0,0-12-14,-1 1 0,1-3-10,-2 10 1,0 7 0,0-9-22,0-6 0,1-9 6,1-14 0,0 2 19,-2 35 0,0-1 6,2-39 0,1 1 41,0 16 0,-1 8 1,0-8-34,2-15 0,-1 1 38,-1 19 1,0 9 0,1-10 1004,-2 20-1051,0 7 0,0-1 2295,1-17-2281,0 16 0,-1-2-42,2-24-1228,1-1 0,0-5 1251,1-22-57,2 29 51,1-40-395,8 24 137,-4-41-1165,11 5 555,-11-24-2717,9-19-6206,-6 1 9774,0-11 0,-5 20 0,-3 6 0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05:14.183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3 186 11245,'-1'-3'2436,"0"2"2359,1 1-4577,38-65-72,-20 43-28,32-49 134,-13 58-246,-13 6-1,33 4-5,-30 8 11,53 16 6,-35-7 53,16 3 0,4-2-19,4-1-12,22-1 0,5-3-22,0-4-1107,-20-3 0,14 0 1,-11-1 1125,-21-2 1,1 1 35,30-1 1,12 0 0,-11 0-37,-27 0 1,1 0-660,29-1 0,14 0 0,-14-1 733,-27 2 0,-1-1-434,4 0 0,12-1 0,0 0 1,-12 1 383,-2 0 1,0 0-162,4 1 0,12-1 0,0 0 0,-12 0 167,-1 1 0,0-1-19,17 1 1,11-1 0,-12 1-9,-20 0 0,2 0-43,9 0 1,16 0 0,0 0 0,-12 0 236,3 0 0,-2 1-242,14-1 1,9 0-1,-13 0-21,-26 0 0,-7 0 0,2 0 0,1 0 6,-4 0 0,4 0 4,8 0 1,7 0 0,-6-1 16,-3 0 0,2 0-8,24-2 0,13 0 0,-16 0-8,-31-1 0,-2 1 30,11-2 1,7-1 0,-10 1 652,24-3-651,-26 1 1,8 0 0,-9 1 1739,27-2-1562,9-1 0,-5 2 199,-31 4-159,0 2 1,-2 2-237,-14 2-218,42 11 11,-58-4-1903,17 21 186,-38-13 2283,2 14 0,-12-21 0,-1 0 1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05:15.863"/>
    </inkml:context>
    <inkml:brush xml:id="br0">
      <inkml:brushProperty name="width" value="0.08" units="cm"/>
      <inkml:brushProperty name="height" value="0.08" units="cm"/>
      <inkml:brushProperty name="color" value="#FF0066"/>
    </inkml:brush>
  </inkml:definitions>
  <inkml:trace contextRef="#ctx0" brushRef="#br0">0 394 24877,'3'-2'89,"-1"1"5625,-2 1-5184,29-33-6722,-22 24 5635,23-25 1498,-30 34-2329,0 0 2158,0 2-2314,8 31-74,-4-13-10,9 41 422,-8-38 116,9 20-74,-6-24 943,14 12-774,-8-16 2199,31 10 58,-22-18 380,29 2 50,-25-10 674,50-15-142,-38 4-1715,44-20 1462,-51 15 934,31-25-2010,-32 19-1945,33-32 1234,-39 31-1031,25-23 313,-31 30-872,22-8 744,-24 19 315,24 6 451,-21 7 1116,31 21-1679,-25-10-9,39 28-66,-33-25 650,19 13-928,-21-18-148,19 5 361,-8-6 631,15 2 377,-12-7 1638,2-3-1562,5-4 1,2 0 527,17 0-484,18-4 0,3-1 354,-6-5-577,-9-2 0,13-4 1,-12 0-57,-25 4 1,-1-2-251,29-7 0,12-4 0,-13 3 0,15-7 0,-6-1 0,-1 0 0,-9-2 0,-1-2 0,-1-1 0,-2 0 0,15-6 0,-1 0 0,-21 11 0,11 1 0,-2 2-218,-21 13 110,7 3 0,0 3-61,-8 7 38,-3 2 1,0 2-175,-4 5 144,2 4 1,2 1-294,1 2 334,9 4 0,0 0 491,-5-2-388,22 6 0,3-1 2,-11-5 231,22 1 1,1-2 292,-17-8-60,0-4 1,0-1-429,-1-4-21,20-6 0,1-2 0,-4-3 0,6-4 0,-3-3 0,-18-2 0,15-8 0,1-2 0,-9 2 0,11-6 0,-3 2 0,-31 8 0,1 1 0,-3 1 0,-14 8 0,42-5 0,-54 15 0,24 8 0,-32 2 0,33 21 0,-26-12 0,52 26 0,-44-24 0,21 5 0,2-1 0,-6-5-20,16 0 1,1-2-110,-12-7 213,8-3 0,2-1-84,-8-3 0,-1-3 0,-1-1 0,-1-2 0,14-5 0,1-2 0,-5 0 0,13-3 0,-3 0 0,-24 3 0,0 0 0,-1 0 0,-14 4 0,36-4 0,-50 9 0,20 0 0,-27 4 0,35 12 0,-27-4 0,52 22 0,-46-16-8358,47 28 8096,-52-25 0,11 7 1,-34-21-1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05:23.231"/>
    </inkml:context>
    <inkml:brush xml:id="br0">
      <inkml:brushProperty name="width" value="0.06" units="cm"/>
      <inkml:brushProperty name="height" value="0.06" units="cm"/>
      <inkml:brushProperty name="color" value="#004F8B"/>
    </inkml:brush>
  </inkml:definitions>
  <inkml:trace contextRef="#ctx0" brushRef="#br0">96 7 8545,'-4'-4'459,"2"1"-240,-2 5 22,3-1 308,0-1 448,1 2-757,0-2-49,0 2-68,0-1-28,0 1 101,-1 3-134,0 0-1,0 1-5,-1-1 168,-1 9-128,1-6 167,-4 14-100,4-13 498,-3 10-505,2-12 225,-4 12-274,5-12 139,-5 12-128,5-10 302,-4 13-320,3-12 24,-3 12-74,4-9 107,-1 23-112,2-18 123,-1 36-129,2-33 34,-1 23-6,1-27 152,0 24-118,0-20 195,0 20-167,0-23 174,-1 32-169,0-26 84,-2 27-139,0-30 89,0 24-151,0-21 39,2 32-28,0-31 84,2 30-51,1-31 102,5 31-124,-2-31 67,7 29-83,-7-31 94,7 27-78,-7-28 57,5 28-46,-5-27 101,5 37-123,-6-35 17,3 38-17,-4-38 22,2 23-16,-4-25 117,2 34-106,-1-30 73,2 28-62,-4-34-3302,2 19 3291,-1-19-297,0 24 280,0-25 1,4 27 5,-2-25 190,1 32-157,-3-31-2049,0 22 2032,-1-27 2111,0 28-2150,0-23-6,1 25 12,-1-27 39,1 24-33,0-20 55,3 35-56,-3-33 68,5 34-62,-4-35 73,3 42-84,-3-41 437,2 40-438,-2-42-4,1 13 50,-2-17 6,0 21-63,-1-17 3461,1 40-3449,-1-41 22,1 26-22,1-32 73,0 15-40,-1-18 271,2 10-197,-2-18 497,1 3-442,-2-8 617,1 0-840,-1-4-80,0 2-111,0-4-163,0 2-3142,2-6 291,-1 3 3249,2-4 0,-2 7 0,-1 1 0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05:24.213"/>
    </inkml:context>
    <inkml:brush xml:id="br0">
      <inkml:brushProperty name="width" value="0.08" units="cm"/>
      <inkml:brushProperty name="height" value="0.08" units="cm"/>
      <inkml:brushProperty name="color" value="#004F8B"/>
    </inkml:brush>
  </inkml:definitions>
  <inkml:trace contextRef="#ctx0" brushRef="#br0">5 0 10636,'-3'0'3008,"1"0"1554,2 0-4297,21 13-114,-11-8 29,18 12-3196,-9-11 3217,-1-2 128,26 2-158,-16-4 135,52-1-254,-37-3 80,13-1 0,2-2-53,0 0-1129,-1-1 1,1 1 1063,1-1-21,20 0-7,-26 3 21,1 2 1142,-1 0-1163,2 1-332,-4 4 0,3 0 324,14 2 1,10 5 0,0 2-16,-9 1 18,9 5 0,0 1-35,-11-1 66,7 2 1,-2 1-5,-10-6 52,3-2 0,-1-2-14,-11-7 945,1-3 1,-2-2-925,-11-3 138,35-10-175,-50 6 48,21-10-85,-32 10 1300,10-8-1321,-18 9 1319,4-5-1298,-8 7 878,3-4-1027,-4 4-1109,2-3-5036,-3 5-1540,-5 7 7840,0-1 0,-2 4 0,4-6 0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05:25.484"/>
    </inkml:context>
    <inkml:brush xml:id="br0">
      <inkml:brushProperty name="width" value="0.08" units="cm"/>
      <inkml:brushProperty name="height" value="0.08" units="cm"/>
      <inkml:brushProperty name="color" value="#004F8B"/>
    </inkml:brush>
  </inkml:definitions>
  <inkml:trace contextRef="#ctx0" brushRef="#br0">1 14 15395,'6'-9'634,"1"5"-393,0 19-16,0 2-29,1 3-62,1 3-5,0 3 337,7 34-196,2 22-176,-1 0 66,-6-7 0,-1-3-86,-2-8 52,0 4 0,-1-1 10,-2-13-10,-1 2 1,-1-1-40,1 1 8,-2 3 0,0-1-70,0-11 35,0 4 1,-1-1-11,0-8-3144,1 53 3168,-1-54-1269,3 58 1213,-2-54-208,2 8 1,0 1 187,0-4-18,2 9 0,0 1 1,-1-6-867,-1 4 0,0 0 867,-1-12 870,-1 54-828,-2-60 791,0 41-632,0-51 296,-3 27-393,0-37 438,-1 16-430,2-24 69,1 6-57,1-13 2819,-1 1-2823,1-5 1557,0 0-1668,0 0 785,-1 2-748,0 0-33,-1 8 43,0-4-30,-1 13 22,1-12 100,-1 8-43,2-11-72,1 0 5,0-3 40,0-2 276,-1 1-237,0 1-71,0 2 125,-1 1 21,0 2 69,-3 5 84,1-2 5,-5 10-356,4-9 278,-3 8 38,6-12-174,-1 2-2,3-7-284,-1 0 160,2-2 1019,8-3-279,-2 0 38,16-7-98,-10 6 160,24-7 46,-21 9 291,23-2-146,-23 4-1033,10 2 129,-14 0-84,13 2 53,-12-2-15,22 0-13,-18-2-48,46-4-4,-31 2 37,28-3 75,-27 3 66,2 0 9,2 0-48,19 1-102,-13 0-84,34 6-93,-30-1-393,14 4 1,2 2-511,-2-2 528,26 4 0,1 0-480,-22-5 515,4 0 1,-1-1-448,-11-3 505,3-4 0,1 0-373,3-4-792,8-3 0,-1-3 1729,-13-1-1066,2-4 0,-2 0 1042,-16 1-1120,32-13 970,-52 18-33,12-5-49,-24 12 1334,3 0-1652,-9 3-72,4 4 32,-6-1 2043,4 9-2299,-5-5 684,4 6-1870,-2-9 365,3 1-2131,-4-5-2844,1-2 6516,-2 1 0,-1-2 0,0 2 0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05:25.983"/>
    </inkml:context>
    <inkml:brush xml:id="br0">
      <inkml:brushProperty name="width" value="0.06" units="cm"/>
      <inkml:brushProperty name="height" value="0.06" units="cm"/>
      <inkml:brushProperty name="color" value="#004F8B"/>
    </inkml:brush>
  </inkml:definitions>
  <inkml:trace contextRef="#ctx0" brushRef="#br0">3 13 15866,'-1'-7'1579,"0"1"-1629,1 6 257,0 0-112,2 70 6,3-30-6,4 59-1474,8-19 1497,-5-16 92,2 12 0,-1 2-121,0 9-24,-3 2 0,-1 0-3,-4 3 3,-4-18 0,0 13 1,-1-10-16,-1-19 0,0 0 88,-2 31 0,-1 14 1,1-15-64,0-35 1,0-1 43,-2 22 1,0 11-1,0-12-40,-1 24-27,2-32 0,0 7 1,0-9-37,0 17 32,0-9 0,1-3 58,2-10 45,0-1 0,0-1-106,1-11 190,4 36-156,-1-65-107,12-5-179,-5-18-813,15-22-116,-10 3 1136,8-51 0,-15 51 0,0-25 0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05:26.713"/>
    </inkml:context>
    <inkml:brush xml:id="br0">
      <inkml:brushProperty name="width" value="0.06" units="cm"/>
      <inkml:brushProperty name="height" value="0.06" units="cm"/>
      <inkml:brushProperty name="color" value="#004F8B"/>
    </inkml:brush>
  </inkml:definitions>
  <inkml:trace contextRef="#ctx0" brushRef="#br0">343 363 10416,'-2'-6'2498,"0"2"-1910,2 4 2431,0 0-2996,-31-42 206,23 33 1,-23-30 33,34 45 185,3 10-297,1-2 146,7 28-213,-7-17 62,7 26-79,-9-26 157,7 31-168,-7-31 62,1 22-56,-5-32 145,-4 16-168,1-18-78,-3 12-23,4-18-252,-1 1 0,2-7-1623,0-18 1024,0 2-2336,-3-41 2207,-3 22 236,-5-21 291,-4 19 324,-3 0 1174,-9-6 0,-2-2 132,-3-4 405,-7-5 1,0 1-782,12 20 885,-22-30-1226,33 42 241,-3-12-409,16 23-73,1-1-68,3 6 6,10 2-44,0-1 27,13 2 107,15 0-101,-3 1-14,13 0 0,3-1-31,9 0-6,16 0 1,2 0-45,-5 0-65,6 1 1,-1 0-3,-16 0-1711,-10 0 1,-2 2 1687,-13-1-1327,18 4 1126,-37-3-612,4 5 449,-25-3-2817,-19 12 1389,3-5 1893,-28 16 0,31-19 0,-9 6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9:46:22.721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522 179 15656,'-6'-87'1031,"0"14"-235,4 66-656,-1-1-157,1 6 153,-1 1-153,1 2 443,-3 26-325,3-7 190,-2 57-190,5-34 30,3 17 1,1 3-81,1 1 35,2 13 1,1 2-19,-2-6 18,-3 9 1,0 1-82,-2 8 29,-1-36 0,-1-3 27,-1 13 152,0-23-3093,-1-16 3054,1 0 347,-2-16-280,1-6 72,-10-4-324,2-4-350,-31-16 171,18 9-544,-44-17 426,36 19-306,-18 1 1,-2 2 395,1 7 89,-28 0-33,24 24 234,33-10 91,-14 21-74,30-18 3780,19 35-3729,2-26 275,49 34-281,-26-40 14,13-3 1,3-2-54,-3-6 70,10-6 0,1-4-53,-10-8-3291,42-17 3291,-57 4-1074,34-41 1062,-44 29-78,17-47-22,-38 50-118,-12-35 51,-4 41-62,-18-18 62,9 28-252,-21-4 157,22 12-281,-11 1 382,23 6 2802,13 7-2697,3-3 1784,43 6-2007,-17-8-197,48-1 208,-35-6 36,22-8 1,3-3 131,-12 0 47,3-2 1,-6-1 53,-33 6 661,1-6-622,-21 10 156,-21-1-178,-1 7 190,-38 11-241,24-1 51,-42 24-90,42-13-12,-22 24 12,34-20 180,-8 41-147,17-35 85,5 31-73,10-41 100,15 8-89,-6-14 17,10 2 207,28-5-476,4-6 34,10-1-233,-15-9 0,-4-3 216,-6-1 22,8-8 0,-3-1 113,-16 0 60,26-33 1,-41 27 414,4-29-268,-18 34 122,-14-11-274,4 24-89,-14 9 39,13 5 72,-3 25-38,10-11 111,13 33-55,-2-28 10,34 26-268,-18-34-1394,44 14 542,-36-25-3534,33 4-4352,-40-10 8917,7 1 0,-24-2 0,-4 0 0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05:27.046"/>
    </inkml:context>
    <inkml:brush xml:id="br0">
      <inkml:brushProperty name="width" value="0.06" units="cm"/>
      <inkml:brushProperty name="height" value="0.06" units="cm"/>
      <inkml:brushProperty name="color" value="#004F8B"/>
    </inkml:brush>
  </inkml:definitions>
  <inkml:trace contextRef="#ctx0" brushRef="#br0">54 0 10842,'-1'7'2811,"-1"-2"-2161,2-5-107,0 0-72,-1 75-56,3-40-138,0 19 0,3 6 345,27 34-460,-9-28-1676,0-17 0,0-7 1760,-3-18 740,21 0-644,-20-17 319,22-14-538,-26-3 197,26-41-253,-27 24 62,17-49-113,-25 44-72,-5-40 0,-9 41-162,-26-29 123,11 37-292,-37-14 242,28 29-197,-41 5 275,38 11-23,-35 24 74,42-11-233,-10 16 238,24-14-39,5 1-185,3 0-5181,27 29-1966,-8-26 7382,18 17 0,-24-37 0,-3-3 0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05:27.480"/>
    </inkml:context>
    <inkml:brush xml:id="br0">
      <inkml:brushProperty name="width" value="0.06" units="cm"/>
      <inkml:brushProperty name="height" value="0.06" units="cm"/>
      <inkml:brushProperty name="color" value="#004F8B"/>
    </inkml:brush>
  </inkml:definitions>
  <inkml:trace contextRef="#ctx0" brushRef="#br0">46 196 18543,'63'53'421,"-11"-10"-343,-41-42 23,5-1-40,-4 0 7,5 0 111,6-3-157,-9 0-27,13-8-12,-16 2-101,5-16 45,-10 9-3582,-2-31 3560,-8 24-103,-6-17 103,-3 19 6,-2 1-7,-4 1-206,-19-7 229,13 13-56,-30-3 107,34 17 5,-24 16 23,27-2-2213,-16 34 2229,23-23-763,1 43 13,14-36-9103,21 35 9578,-10-44 1,7 6-1,-17-25 1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05:27.929"/>
    </inkml:context>
    <inkml:brush xml:id="br0">
      <inkml:brushProperty name="width" value="0.06" units="cm"/>
      <inkml:brushProperty name="height" value="0.06" units="cm"/>
      <inkml:brushProperty name="color" value="#004F8B"/>
    </inkml:brush>
  </inkml:definitions>
  <inkml:trace contextRef="#ctx0" brushRef="#br0">66 1 15014,'-15'93'785,"2"-16"-6182,4-64 5671,2-1 1359,1-2-1426,1 0 837,1-3-876,1-1 0,1-1 0,1-1 3448,1 0-3117,2 0-3393,10 0 2995,-1-1-8,23 0 8,-15-3 132,28 1-171,-25-1 39,25 0-101,-26 0 22,30 5-11,-31-2 1,18 6-24,-25-5 3117,6 3-3250,-11-4-1037,4 2 291,-9-3-8940,1 3 9492,-4-2 1,0 1-1,0-3 1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05:28.487"/>
    </inkml:context>
    <inkml:brush xml:id="br0">
      <inkml:brushProperty name="width" value="0.06" units="cm"/>
      <inkml:brushProperty name="height" value="0.06" units="cm"/>
      <inkml:brushProperty name="color" value="#004F8B"/>
    </inkml:brush>
  </inkml:definitions>
  <inkml:trace contextRef="#ctx0" brushRef="#br0">360 72 17395,'85'-29'-107,"-16"4"74,-64 24-23,-2-1-17,-2 0-11,0 0-84,-3-1 118,-1 1-90,-8-1 67,0 2 11,-7 0 17,2 1 40,-2 1 78,-22 9-29,13-2 108,-32 16-91,34-11 90,-25 25-123,35-21 146,-4 25-101,21-26 84,18 21-124,-3-21 23,20 14-39,-16-15-45,34 21 6,-29-20-18,25 19 18,-34-20-12,3 3 1,-10-3-6,-1 9 61,-5-4 107,0 16 78,-8-14 459,-16 23-464,2-22 740,-50 23-791,32-32 112,-60 6-224,56-20-436,-46-11-383,53 2-5184,-22-14-1077,37 10 7041,-2-4 0,14 11 0,4 3 0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05:29.478"/>
    </inkml:context>
    <inkml:brush xml:id="br0">
      <inkml:brushProperty name="width" value="0.06" units="cm"/>
      <inkml:brushProperty name="height" value="0.06" units="cm"/>
      <inkml:brushProperty name="color" value="#004F8B"/>
    </inkml:brush>
  </inkml:definitions>
  <inkml:trace contextRef="#ctx0" brushRef="#br0">6 153 9447,'-2'-4'1753,"0"2"3070,2 2-4347,-1-8-45,1 6-61,-1-5-96,1 7 975,0 0-1198,0-3-17,0 2-12,1-5 6,0 2-17,2-2 6,1 0-6,0 0 0,0 0 1,3-2-7,2-1 6,-3 2 90,5-6-39,-7 7-29,3-5 1,-4 4 28,-1-5-90,-1 6-409,0-5-130,-1 9-5201,3 6-1021,-2 0 6789,3 4 0,-3-4 0,0-3 0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05:31.364"/>
    </inkml:context>
    <inkml:brush xml:id="br0">
      <inkml:brushProperty name="width" value="0.06" units="cm"/>
      <inkml:brushProperty name="height" value="0.06" units="cm"/>
      <inkml:brushProperty name="color" value="#004F8B"/>
    </inkml:brush>
  </inkml:definitions>
  <inkml:trace contextRef="#ctx0" brushRef="#br0">395 7065 12382,'-5'0'3147,"1"1"-2614,4-1 1561,0 0-1942,-12-29 16,8 20-6,-8-22 102,10 24-152,2 2 235,-1-7-224,1 4 320,1-13-376,1 11 118,2-13-101,-2 13-3297,3-11 3263,-3 11 51,1-16-84,-3 14 89,-1-16-78,0 15 73,-5-18-67,2 16 16,-7-21-39,6 19 40,-3-24-23,4 21 22,-1-28-28,2 24 46,1-29-52,1 29 35,0-30-51,2 30 11,-1-13 6,1 19-12,-2-7 3399,-1 7-3393,-2-14 6,0 13 39,-6-27-45,5 21-3398,-5-42 3393,5 35-572,-4-45 572,4 44-2042,-2-38 2058,5 41-379,-1-35 407,2 36 1718,-1-40-1712,2 36 635,-2-58-653,0 53-14,-2-29-2,0 41 304,-11-29-275,7 24 63,-12-45-104,12 46-1,-3-18 286,4 21-290,1-2-1,1-1-4,-1-41-20,3 31-7,2-56 23,3 61 68,5-35 15,-1 36-3,5-46 29,-6 41-13,4-39 10,-6 46-13,1-38-26,-3 34-103,0-49-18,-1 47-47,-2-50 22,1 51-11,-2-55 77,2 57 24,1-37 3,0 43 3213,2-48-3157,-2 39 40,2-43-22,-2 49-38,-1-36-21,1 33-31,-4-48-29,3 46 1,-2-14 0,1-1-24,1 9 52,-1-45 12,2 53 61,4-35 47,-1 34-6,3-14 0,1 0 161,0 9 27,7-45-22,-10 54-23,5-30-32,-6 30-42,5-40-113,-6 41-195,4-53 48,-4 49-61,4-39 42,-4 44 72,4-33 125,-4 30-3432,5-42 3466,-5 42-18,3-41-11,-4 41-12,0-58-78,-1 52-92,-1-40-110,0 49-25,-1-9-39,0 11-35,0 0 46,0-1 9,-3-22 46,1 18-3,-6-50 22,5 50 116,-7-45 30,8 50 109,-6-24-57,7 27 39,-6-25 22,4 24 62,-7-43-47,6 41-5,-7-41-41,7 43 66,-6-28-12,5 32 181,-3-18-76,4 20-37,-5-32-80,6 26-69,-5-28 15,7 33-137,-3-14-27,3 15-179,0-6-18,0-10-29,1 12 123,-2-26 20,-2 7 84,1 7 135,-4-10 92,6 33 133,-5-13 169,4 15 100,-5-14 14,4 12 56,-8-24-151,9 22-91,-7-22-196,8 24-238,-2-17-155,4 18-230,-1-16-62,2 16 22,0-9 71,0 12 62,-1-12 35,1 12 135,-1-8 49,1 10 211,0-9 28,0 8-34,0-10 20,0 10-85,2-12 272,-1 10 2,2-10 100,-2 12-176,0-3 48,-1 4-196,1 1 181,-1 1 38,0 0-357,1 2 240,-1-2-418,0 3 51,0-2-26,0 2 191,0-2-147,-1 2 459,-1-4 128,1 4 481,-3-4-70,3 5-302,0-1 67,0 2-1745,1 2-7505,0 1 8589,0 2 0,0-2 0,0-1 0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05:36.230"/>
    </inkml:context>
    <inkml:brush xml:id="br0">
      <inkml:brushProperty name="width" value="0.08" units="cm"/>
      <inkml:brushProperty name="height" value="0.08" units="cm"/>
      <inkml:brushProperty name="color" value="#004F8B"/>
    </inkml:brush>
  </inkml:definitions>
  <inkml:trace contextRef="#ctx0" brushRef="#br0">9951 610 25458,'-23'-6'2038,"6"2"-1615,16 1-2764,0-2 711,1 2 423,-1-2 677,0 0 71,0 3-445,-1-3-265,1 4 441,0-2 818,0 1 212,1-1-359,0 1 95,0-2-256,-1 1 215,1-2-385,0 3-348,0-4 417,0 3 121,0-5 309,0 5-160,0-8 136,0 8-222,0-5 245,0 4 175,0-3-105,0 4 192,0-8-432,0 6-67,0-7 67,-1 7 137,1-1-6,-1 3 369,0 0 10,1 1-245,-2-3 230,1 2 204,-4-7-39,2 5 14,-3-7 99,3 7-350,-1-2 122,0 0-161,-6-5 218,3 4-111,-7-5 82,7 9 126,-7-4 72,6 5 319,-14-9-335,12 7 397,-14-12-668,17 11-157,-11-10-180,8 9 140,-11-5 284,10 7-51,-12 0 461,13 2-296,-16-2-625,13 2 0,-15-2 0,14 2 0,-17-5 0,16 2 0,-28-9 0,25 8 0,-31-7 0,29 10 0,-23-4 0,23 5 0,-23-5 0,21 5-36,-27-5 72,24 4-36,-35-6 0,31 5 0,-36-11 0,37 8 0,-32-12 0,35 11 0,-31-10 0,32 10 0,-34-9 0,30 10 0,-41-6 0,35 9 0,-51-1 0,46 5 0,-48 0 0,52 1 0,-26 2 0,37-1 0,-32 6 0,31-3 0,-30 3 0,32-4 0,-49 3 0,38-4 0,-48 2 0,47-4 0,-47 4 0,38-3 0,-6 3 0,0-1 0,12 0 0,-22 2 0,35-2 0,-26 4 0,18-2 0,-64 6 0,55-7 0,-34 3 0,27-3 0,11-1 0,-11 1 0,3 0 0,11-1 0,-32 3 0,34-3 0,-36 2 0,42-3 0,-22 3 0,28-1 0,-34 4 0,28-3 0,-42 5 0,40-7 0,-26 2 0,27-2 0,-8-1 0,10-1 0,0 0 0,0 1 0,-3 0 0,-1-1 0,-17 3 0,11-1 0,-45 3 0,38-1 0,-8-1 0,-1-1 0,6 2 0,-9-1 0,1 0 0,7 0 0,-45 2 0,49-3 0,-13 1 0,-2-1 0,2 1 0,-12 1 0,-1 0 0,18 0 0,-6 0 0,-1 0 0,9-1 0,-7 0 0,0 1 0,6-1 0,-42 4 0,49-5 0,-9 2 0,-1-1 0,3 1 0,-12 0 0,0 0 0,14-1 0,-6 0 0,1 0 0,5-1 0,-4 0 0,0 1 0,7-1 0,-13 1 0,-1 0 0,10-1 0,-3 1 0,2 0 0,8-1 0,-49 5 0,44-3 0,-9 0 0,0 0 0,6-1 0,-7 1 0,0 0 0,6 0 0,-18 1 0,0 1 0,11-1 0,-3 1 0,0-1 0,11 0 0,-2-1 0,-1 1 0,-1 1 0,-8 0 0,0-1 0,8 0 0,-7 0 0,1 0 0,7-2 0,-6 2 0,1-1 0,8-2 0,-6 2 0,0-1 0,8 0 0,-6 0 0,1 0 0,7-2 0,-6 0 0,-1 0 0,7-2 0,-9 1 0,1 0 0,5-1 0,-5 1 0,1 1 0,6-1 0,-4 1 0,-1 1 0,7-1 0,-54 3 0,56-3 0,-49 3 0,52-3 0,-47 2 0,50-3 0,-47 0 0,47-1 0,-46 0 0,47 0 0,-44-3 0,45 1 0,-46-2 0,45 2 0,-47 0 0,47 2 0,-41 0 0,45 1 0,-37 2 0,40-1 0,-32 3 0,36-3-944,-27 2-1944,32-3-7,-15 1-25,23-2 20,-11 0-18,13 0 2811,-13-3 208,14 1 107,-8-3 212,10 3-71,-9 0-110,9 1-330,-7 1-150,10 2-1339,-1 9 1707,6-2 438,3 9 1,-2-11-1,2 0 1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05:38.646"/>
    </inkml:context>
    <inkml:brush xml:id="br0">
      <inkml:brushProperty name="width" value="0.08" units="cm"/>
      <inkml:brushProperty name="height" value="0.08" units="cm"/>
      <inkml:brushProperty name="color" value="#004F8B"/>
    </inkml:brush>
  </inkml:definitions>
  <inkml:trace contextRef="#ctx0" brushRef="#br0">1060 330 32767,'-57'-4'0,"9"1"0,37 6 0,-1-1 0,1 0 0,0-1 0,-1 0 0,-14 0 0,8-1 0,-30 1 0,22 0 0,-44 5 0,33-1 0,-53 13 0,48-8 0,-38 14 0,42-9-61,-6 11 0,0 2-1023,4 1 462,-4 10 0,2 2-733,16-6-112,-23 45-139,33-45-123,-11 33 21,17-35 328,-15 47 75,14-41 191,-14 54 91,18-56 283,-3 55-100,8-47 623,3 10 1,1 1-78,2-3 344,5 10 1,1 1 11,1-6 107,5 7 0,0-1 193,0-9-29,2 3 1,1-1 475,-2-11 106,15 35-109,-16-45 449,31 48-391,-23-46 159,32 39-91,-30-50 203,10 7 71,-7-13 380,19 6-87,-8-8 33,17 5 63,10-7-838,-12-4-757,7-3 0,1-1 0,3-2 0,-14-1 0,-1-2 0,0-2 0,0 0 0,-3-1 0,38 1 0,-33-1 0,27 2 0,-41 0 0,13 4 0,3 1 0,2-1 0,8 3 0,-1 1 0,-16-4 0,6 0 0,0-1 0,6 0 0,10-2 0,1-2 0,-6 0 0,23-6 0,1-1 0,-14-2 0,17-5 0,-2-2 0,-20 0 0,-4-2 0,0 0 0,-2-1 0,2-2 0,0-1 0,2-1 0,16-7 0,0 0 0,-18 4 0,1-2 0,-2 0 0,-17 3 0,6-6 0,0-2 0,-6 0 0,6-5 0,-2-1 0,-17 9 0,38-38-160,-44 36-749,33-46-114,-36 39 517,1-5 1,-1-2-504,-6 4-1,19-48-66,-26 49-85,6-52-85,-14 50 194,-4-56 272,-4 53 393,-6-53 128,3 54 257,-5-49 66,6 51 218,-6-54 164,5 52 40,-13-51-33,8 56-22,-25-42 237,16 48 165,-34-41 217,27 43 166,-42-40 116,35 41 91,-33-27-55,32 31-335,-49-29-1033,43 30 0,-44-22 0,50 30 0,-13-2 0,-2 1 0,-1 2 0,-17-4 0,-1 2 0,7 4 0,-16-1 0,0 0 0,3 2 0,-8-2 0,1 0 0,13 2 0,-3 1 0,2 1 0,13 5 0,-6 4 0,0 1 0,5 6 0,2 1 0,0 1 0,-1 3 0,-7 3 0,-2 1 0,-6 3 0,-17 4 0,-2 1 0,5-2 0,24-5 0,-10 1 0,10-1 0,-22 4 0,-11 7 0,3 0 0,26-5 0,2 2 0,5 0 0,19-3 0,-3 7 0,0 2 0,6 0-529,-6 10 1,3 1-629,14-5 451,-2 8 0,2 1-717,6-3-60,-11 37-24,21-42 29,-6 39 55,10-42 186,-7 34 143,8-48 484,-8 23 187,7-25 305,-10 24 91,9-21 163,-9 33 62,9-26-100,-11 52-41,12-44-249,-6 39-59,9-44-103,1 33 132,1-32 57,7 39 266,-2-42 193,11 37 226,-7-36 225,18 47 68,-14-44 24,10 22-50,-12-30-25,0 0-156,10 25-135,-6-16-85,14 28-96,-13-32 161,36 41 103,-24-39-30,18 11 1,2-1 462,-7-13-345,5 0 0,2-1 718,-5-8 167,50 17-207,-44-18-1320,4-2 0,0 0 0,-7-2 0,13 1 0,-1 1 0,-11-3 0,48 14 0,-59-15 0,38 15 0,-35-13 0,48 21 0,-47-21 0,55 16 0,-50-20 0,22-1 0,3-3 0,-7-3 0,6-5 0,0-3 0,-8-3 0,1-8 0,0-3 0,1-4 0,4-9 0,-2-4 0,-12 1 0,5-14 0,-3-2 0,-16 8 0,-3-1 0,-4 1-405,-13 10-1617,8-25 43,-17 32-1359,2-21 485,-13 31-6978,-17-15 8959,6 21 1,-8-4-1,16 11 1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05:39.380"/>
    </inkml:context>
    <inkml:brush xml:id="br0">
      <inkml:brushProperty name="width" value="0.08" units="cm"/>
      <inkml:brushProperty name="height" value="0.08" units="cm"/>
      <inkml:brushProperty name="color" value="#004F8B"/>
    </inkml:brush>
  </inkml:definitions>
  <inkml:trace contextRef="#ctx0" brushRef="#br0">153 78 32439,'0'-4'-7728,"-1"1"5558,1 3 5210,9 7-2429,-6 0-1312,8 6 612,-9 0-817,2 2-874,6 24 1939,-4-17 408,14 30-2194,-11-36 1633,19 13 817,-13-21 358,18 3 1050,-15-10 501,26-16-1257,-24 4-366,18-23-654,-27 14-947,3-33-1091,-15 26-591,-18-34 195,-1 39 571,-27-14 1227,18 23 522,-51 2 1227,41 11 212,-50 21 304,60-2-800,-24 36-904,37-27-1293,-5 31-698,17-31-712,15 28-31,-1-30 941,39 33 815,-22-39 1096,21 11 758,-12-22 972,-8-5 637,21-4-3,-20-6-2039,25-20-823,-30 7 0,15-51 0,-30 36-1438,-3-28-1385,-11 34 419,-7 1 642,-2 2 611,-4 2 806,-13-2 871,7 9 844,-17 0 941,18 11 335,-18 12-893,23 3-1002,-20 50-1355,29-24-2304,1 20 1,4 1-6924,6-8 9175,4 28 1,-4-57 0,0-8 0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05:42.075"/>
    </inkml:context>
    <inkml:brush xml:id="br0">
      <inkml:brushProperty name="width" value="0.08" units="cm"/>
      <inkml:brushProperty name="height" value="0.08" units="cm"/>
      <inkml:brushProperty name="color" value="#004F8B"/>
    </inkml:brush>
  </inkml:definitions>
  <inkml:trace contextRef="#ctx0" brushRef="#br0">406 65 23132,'28'-36'-3222,"-7"8"4573,-28 31-277,-8 7 463,1 1-1539,-15 13-70,8-6-1327,-34 27 977,24-19 1766,-42 39-999,42-33-1024,-3 8 1,2 1 147,7-1 289,0 4 0,1 0-289,8-8 137,-5 30-197,19-46 2838,25 15-3057,-6-28 904,31 3 360,-19-13 469,51-13 262,-33 2-1185,8-5 0,0-1 1256,-6 0-1204,-2-2 0,-2 0 1174,-12 5-1193,18-12 68,-37 19-666,2-1-122,-14 8 1947,-7 8-1702,-2 1 79,-22 26-147,11-10-22,-31 44-63,25-27-102,-2 9 1,2 1 38,2-3 176,-7 26-140,17-40 47,4-4 268,5 13-91,21-11-111,-5 1 168,36-16 1080,-22-12 289,46-7 179,-35-1 139,54-18 123,-51 9-3,49-25-243,-54 19 113,31-43-1605,-49 34 1894,0-42-3130,-26 44-362,-16-21 288,6 28-107,-23-14 911,19 19-857,-20-10 1533,27 18-1510,-6-1 2477,17 6 281,12 1 328,2 1-429,38 2-221,-15 0-79,63 4-184,-45-3-316,20 2 0,2 0 134,-14 0-195,7 1 1,-4 0-399,-23-1-19,19 6 10,-40-6 1580,-1 7-2130,-13-6-1683,-23 13 188,7-10-7151,-25 10 9368,23-12 0,0 0 0,10-5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9:46:22.879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1 1 5739,'0'0'0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05:42.364"/>
    </inkml:context>
    <inkml:brush xml:id="br0">
      <inkml:brushProperty name="width" value="0.08" units="cm"/>
      <inkml:brushProperty name="height" value="0.08" units="cm"/>
      <inkml:brushProperty name="color" value="#004F8B"/>
    </inkml:brush>
  </inkml:definitions>
  <inkml:trace contextRef="#ctx0" brushRef="#br0">415 0 26649,'1'9'-5151,"0"-2"3356,-1-7 6743,0 0-3527,-62 70-1530,35-42 85,-9 13 1,-4 2 117,-8 4-740,17-16 1827,-36 36-243,42-40-2093,-17 21-157,28-31-4033,-2 14-619,12-19 5817,-1 5 1,5-14 0,0-2 0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05:42.611"/>
    </inkml:context>
    <inkml:brush xml:id="br0">
      <inkml:brushProperty name="width" value="0.08" units="cm"/>
      <inkml:brushProperty name="height" value="0.08" units="cm"/>
      <inkml:brushProperty name="color" value="#004F8B"/>
    </inkml:brush>
  </inkml:definitions>
  <inkml:trace contextRef="#ctx0" brushRef="#br0">0 301 32295,'13'-63'-1852,"0"-1"1,-2 8 0,-2 8-186,-4 15 862,-2 12 344,-2 10 1450,-1 7-1153,1 3 1168,1 13-3930,-2 32-1119,-2-7-5416,-10 54 9392,3-55 0,-2 12 0,8-39 1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05:43.095"/>
    </inkml:context>
    <inkml:brush xml:id="br0">
      <inkml:brushProperty name="width" value="0.08" units="cm"/>
      <inkml:brushProperty name="height" value="0.08" units="cm"/>
      <inkml:brushProperty name="color" value="#004F8B"/>
    </inkml:brush>
  </inkml:definitions>
  <inkml:trace contextRef="#ctx0" brushRef="#br0">363 18 17389,'22'-12'2604,"-9"7"-2208,-27 25 1209,-4 1-5016,-4 3 3904,-3 2-153,-2 0 783,-2 1 78,-28 19-649,0-9 349,0 1-331,8-20 44,35-15 370,-6-7-263,15 0-788,1-19-741,7 10 60,19-25 139,-4 21 315,43-21 28,-26 21-210,55-13 324,-45 19-1634,42-5 3250,-44 11 607,51-1-949,-53 5-868,37 3-54,-60 2-3215,6 15 618,-22-6 2041,-4 13 0,0-16 0,-3 0 1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05:43.643"/>
    </inkml:context>
    <inkml:brush xml:id="br0">
      <inkml:brushProperty name="width" value="0.08" units="cm"/>
      <inkml:brushProperty name="height" value="0.08" units="cm"/>
      <inkml:brushProperty name="color" value="#004F8B"/>
    </inkml:brush>
  </inkml:definitions>
  <inkml:trace contextRef="#ctx0" brushRef="#br0">230 137 16913,'4'-8'5593,"-1"1"-4148,-3 7-2469,0 0 310,36-14 698,-21 12-94,35-11 64,-32 14 197,6 1-986,4-2-122,-6 0 750,27-3 154,-23 0-634,31-9 523,-33 5-223,16-8 439,-24 6-592,3-10 865,-15 10-204,-20-7 252,-2 13-808,-50 8 239,29 1 115,-50 14 66,40-5 326,-11 6 0,-1 1-439,6 0 73,-4 6 0,5 1-58,21-6 810,-15 30 75,37-28 494,7 29 11,13-29 81,33 24-892,-12-29 430,57 15-240,-41-23-171,47 7-135,-47-12-1149,5 0 0,0 0-493,-6 0-3538,35 5-1784,-60-7 6456,1 0 1,-16-2 0,-3-2 0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05:44.307"/>
    </inkml:context>
    <inkml:brush xml:id="br0">
      <inkml:brushProperty name="width" value="0.08" units="cm"/>
      <inkml:brushProperty name="height" value="0.08" units="cm"/>
      <inkml:brushProperty name="color" value="#004F8B"/>
    </inkml:brush>
  </inkml:definitions>
  <inkml:trace contextRef="#ctx0" brushRef="#br0">1724 17 21520,'1'-5'-344,"-1"1"-126,0 4 206,0 0 88,-9-8 67,0 14 23,-12-3 12,1 17-341,-4 3 451,-38 32 5,18-17-1694,-30 20 1,-6 1 1690,6-7-12,19-16 1,-9 5 0,8-6-227,-27 11 228,9-11 1,-14 6 0,9-6-15,20-9 0,-1 0-737,-21 9 1,-10 3 0,14-5 739,-14 7-561,16 0 0,3 1 546,11-2 17,12 4 0,7 0-12,20-8 1700,-5 40-1682,25-50 89,9 15-68,4-30 103,31-1-114,-14-6-6,58-6-21,-40 0-28,11-2 1,2 0 17,-6 1-604,5 1 0,0 2 999,-11 1 934,49 9-909,-57-3-65,37 16-4,-47-10-559,24 18 493,-36-14-612,6 26 66,-19-20 3,-14 31-147,1-28 138,-32 27-101,19-31 1738,-30 23-1718,33-28-1,-9 8 190,19-13-315,4 0 2715,2 0-12070,11 11 9313,-3-11 0,5 5 0,-6-14 0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05:44.496"/>
    </inkml:context>
    <inkml:brush xml:id="br0">
      <inkml:brushProperty name="width" value="0.06" units="cm"/>
      <inkml:brushProperty name="height" value="0.06" units="cm"/>
      <inkml:brushProperty name="color" value="#004F8B"/>
    </inkml:brush>
  </inkml:definitions>
  <inkml:trace contextRef="#ctx0" brushRef="#br0">27 38 20095,'-15'-23'-1939,"4"9"170,14 32-713,3 2-7349,2-1 9184,0-2 1,-4-8-1,-1-3 1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05:45.144"/>
    </inkml:context>
    <inkml:brush xml:id="br0">
      <inkml:brushProperty name="width" value="0.06" units="cm"/>
      <inkml:brushProperty name="height" value="0.06" units="cm"/>
      <inkml:brushProperty name="color" value="#004F8B"/>
    </inkml:brush>
  </inkml:definitions>
  <inkml:trace contextRef="#ctx0" brushRef="#br0">395 0 17703,'-4'0'319,"0"0"230,4 0-510,-55 33-22,33-17 11,-43 27-4235,36-16 4235,6-6-1375,-32 23 1364,27-23-73,-34 28 5,43-31-386,-10 20 68,29-24 532,17 16-1368,-1-18 385,35 12-20,-23-15 465,19 4 409,-10-5 576,-9-4 3423,22 1-2673,-28-4 360,7 0-1311,-24 0 481,-4 4-615,-6 0 252,-16 17-443,6-8 174,-28 37-219,25-26 50,-14 29-38,25-33 178,1 26-161,7-27 55,8 19-106,2-27-23,13 7-22,-5-10 11,9 1-33,23-5 50,22-10-11,-9 0-71,-14-12 1,-6-3 48,-15-1 83,28-34 17,-43 33 28,3-9 101,-15 16-117,-9 5-68,1 2 56,-18 13-28,13 2 79,-21 40-96,23-19 102,-8 55-63,20-46-3374,10 35 3262,2-39-2598,30 36 1584,-17-33 951,4 7 0,-1-2 0,-12-17 0,12 19 0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05:45.675"/>
    </inkml:context>
    <inkml:brush xml:id="br0">
      <inkml:brushProperty name="width" value="0.06" units="cm"/>
      <inkml:brushProperty name="height" value="0.06" units="cm"/>
      <inkml:brushProperty name="color" value="#004F8B"/>
    </inkml:brush>
  </inkml:definitions>
  <inkml:trace contextRef="#ctx0" brushRef="#br0">1 252 14469,'0'-55'232,"0"-1"1,2-35-2896,5 70 2613,1 7-41,1 5 1751,0 5-1433,2 2 994,2 5-813,32 24 77,27 37-187,-1-5-51,-6 8 0,-1 1 459,-2 3-622,-10-10 0,8 12 0,-6-7-105,-12-14 0,0 2 10,5 9 0,9 11 0,0 2 1,-7-10 1132,0 3 1,1 2-1111,-8-11 0,8 11 0,1 4 0,-1-3 1,-8-10-490,12 17 0,-1 1 476,-11-16 0,8 12 0,2 2 1,-3-3-1,-7-10-9,8 12 0,-2 0 36,0-1 0,7 11 1,0 0-1,-10-13-7,-5-8 0,-1-3 20,6 11 1,4 8 0,-7-12-9,-14-23 1,0-1 68,11 17 1,5 7 0,-5-8-74,-12-19 0,0-1 40,9 15 1,6 6-1,-8-12 37,-1-4 4,23 34-335,-39-57-2973,6 18 121,-19-28 3155,-2 5 0,-2-14 0,-2 0 0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11:29.285"/>
    </inkml:context>
    <inkml:brush xml:id="br0">
      <inkml:brushProperty name="width" value="0.06" units="cm"/>
      <inkml:brushProperty name="height" value="0.06" units="cm"/>
      <inkml:brushProperty name="color" value="#004F8B"/>
    </inkml:brush>
  </inkml:definitions>
  <inkml:trace contextRef="#ctx0" brushRef="#br0">517 107 16269,'8'87'332,"1"1"1,-1-1 0,0 1 0,5-24-1,-2-1-278,-6 41 0,-5 13 1,-1-45 684,0-62-352,0-6-56,0-1-197,-5-5-184,2-2-214,-10-13 102,4 0-365,-12-41 415,10 20 19,-2-13 1,0-3 19,1 2-6,0 0 1,0 0 0,-2 0 16,-2-16 132,2 18 0,-1-1 300,-7-28-264,-4-14-324,13 33 5,16 45-56,11-7 230,3 19-17,61 1 34,-30 1-1691,11 2 0,1 0 1685,3 3-1154,8 3 1,3 2 1136,6 4-759,11 6 1,1 4 809,-15 3-226,11 18 0,-4 5 259,-24-2 502,-2 16 1,-7 4-469,-28-10 8,-8 1 0,-6 0 9,-15 0 682,-26 12 1,-10-1-627,-9-7-381,-15 0 1,-6-5 452,-4-20 47,10-13 0,-14 2 0,10-4-97,17-8 0,-1-1-83,-17 4 1,-10 0 0,11-4 1939,-15-5-1922,4-5 1,1-2-59,3-4-739,4-6 0,5-3 644,21-4 983,-20-28-1252,54 20-1569,48-47 1267,0 40-1139,15-4 0,6 4 292,8 5 1199,1 3 1,-2 3-1,-15 4 1,21-4 0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11:29.582"/>
    </inkml:context>
    <inkml:brush xml:id="br0">
      <inkml:brushProperty name="width" value="0.06" units="cm"/>
      <inkml:brushProperty name="height" value="0.06" units="cm"/>
      <inkml:brushProperty name="color" value="#004F8B"/>
    </inkml:brush>
  </inkml:definitions>
  <inkml:trace contextRef="#ctx0" brushRef="#br0">0 0 15300,'34'93'235,"-7"-13"-932,-27-48 786,0-1-38,0-1 163,-1 13-169,0-12 727,1 25-711,2-32 327,9 17-1950,9-29 1157,-2 1-1701,4-12-5085,-14-3 7191,-1-1 0,-3 2 0,-2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9:46:23.589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0 1 19053,'8'54'501,"0"0"1,6 42-2487,-4-51 2226,-1 3-68,1 5-203,-1 3 92,1 3-17,-2 2-2210,2 34 2198,-2-20 41,0 18 1,2 7 48,0-36 0,1-1 317,-3 15 1,6-4 187,28 9-443,-21-67-17,30-17-224,-30-13 341,20-29-481,-21 12-303,5-18 0,0-2 253,-2-1-940,3-28 1,-3-1 1084,-12 18 62,-2 5 0,-2 2-17,-5 4-477,-2-3 521,0-2 80,-2-31 60,0 22 1327,-1-2 1,-1 3-1383,0 14 1849,-4-26-1950,6 73 151,-1 18-39,2 7 235,10 77-252,-2-41-31,2 11 1,1 2-3,2-2 30,3 8 1,0 3 543,2 5-555,0-1 0,1-2 552,-1-3-476,6-2 0,3-3-5,-1-14-1573,8-8 1,1-8 1520,-8-30-260,30-16 81,-35-9-290,25-49 246,-31 30-45,10-40 140,-20 42 0,1-25 84,-5 30 168,0-13-191,0 29 3467,1 11-3422,0 8 62,3 23-72,-1-8 139,17 51-100,-9-39 22,28 50-253,-20-61-554,23 16 79,-22-30-3646,18 2 1282,-22-12 3044,7-1 1,-18-2 0,-2-1 0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11:30.226"/>
    </inkml:context>
    <inkml:brush xml:id="br0">
      <inkml:brushProperty name="width" value="0.06" units="cm"/>
      <inkml:brushProperty name="height" value="0.06" units="cm"/>
      <inkml:brushProperty name="color" value="#004F8B"/>
    </inkml:brush>
  </inkml:definitions>
  <inkml:trace contextRef="#ctx0" brushRef="#br0">0 69 14605,'21'56'-25,"0"-1"1,-2-3 0,-3-6-15,-2-3 17,-2 1 16,-2 2 17,-3 0 1273,-2 1-1060,-3 26-107,-3-32 1284,-2 23-1071,1-51 164,-5-12-589,2-12-163,-8-38 197,5 18 33,-10-58 16,10 43-81,1-10 1,-1 0-9,3 4 237,-2-28-371,6 25 123,4 17 781,5-7-730,4 21 33,5 6 61,60-5-27,-28 13-3,12 3 0,1 2 2,-1 6-1257,20 3 1241,-24 2-2992,20 7 3008,-20-2 12,13 4-963,-28-5 974,-3 1-288,23 13 243,-31-10 174,15 19-34,-45-21 700,-9 8-621,-33 1-163,-17 1 0,-6 2-45,-24 9-28,4-4 1,3-1-12,15-6-218,2 3 1,3 1 218,13-2-64,-25 30 187,68-34 346,34 23-268,1-24 39,50 15-140,-28-19 19,11-1 1,2 0-36,5 0-405,20 3 1,0 0 347,-22-4-173,5 2 0,-6 0 0,-29-5-1809,13 6 1590,-39-12-1188,-2 1-732,-10-4 2845,-3-1 1,2 0 0,-2-1 0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11:30.562"/>
    </inkml:context>
    <inkml:brush xml:id="br0">
      <inkml:brushProperty name="width" value="0.06" units="cm"/>
      <inkml:brushProperty name="height" value="0.06" units="cm"/>
      <inkml:brushProperty name="color" value="#004F8B"/>
    </inkml:brush>
  </inkml:definitions>
  <inkml:trace contextRef="#ctx0" brushRef="#br0">22 0 17014,'23'94'73,"-4"-11"-34,-20-47 0,-4 3-4169,-2 1 4163,-5 1 18,0-2 1448,0-1-1409,-3 6 402,16 2-335,1-13-1105,39-2 976,-12-25-265,49 0 253,-39-6 1785,56-3-1796,-52 1-16,24-2-1919,-36 2 1942,-1 2-12,-3-1 1411,16 1-1417,-18 0 562,17 1-741,-31 0-840,4 1 470,-13 0-4181,-7-2-3066,0 1 8576,-5-1 0,5 0 1,3 0-1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11:30.762"/>
    </inkml:context>
    <inkml:brush xml:id="br0">
      <inkml:brushProperty name="width" value="0.06" units="cm"/>
      <inkml:brushProperty name="height" value="0.06" units="cm"/>
      <inkml:brushProperty name="color" value="#004F8B"/>
    </inkml:brush>
  </inkml:definitions>
  <inkml:trace contextRef="#ctx0" brushRef="#br0">0 144 19557,'0'-5'-73,"0"2"57,0 3-57,0 0 28,72-13-11,-37 8 14,18-4 0,0 0 14,-14 3-196,31-11-40,-37 8-2822,32-16 443,-42 14 2643,12-9 0,-27 14 0,0 0 0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11:30.945"/>
    </inkml:context>
    <inkml:brush xml:id="br0">
      <inkml:brushProperty name="width" value="0.06" units="cm"/>
      <inkml:brushProperty name="height" value="0.06" units="cm"/>
      <inkml:brushProperty name="color" value="#004F8B"/>
    </inkml:brush>
  </inkml:definitions>
  <inkml:trace contextRef="#ctx0" brushRef="#br0">1 139 19697,'67'-28'1,"1"0"1,-5 2 0,-5 5-41,6 14-1213,1-1 1022,2 2-579,-6 2 1,2 1-576,17-1-3532,-6 2 1,-5 1 3826,-15 2 1,-3 1 0,-38-1 0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11:31.629"/>
    </inkml:context>
    <inkml:brush xml:id="br0">
      <inkml:brushProperty name="width" value="0.06" units="cm"/>
      <inkml:brushProperty name="height" value="0.06" units="cm"/>
      <inkml:brushProperty name="color" value="#004F8B"/>
    </inkml:brush>
  </inkml:definitions>
  <inkml:trace contextRef="#ctx0" brushRef="#br0">491 291 9912,'0'-4'2969,"0"1"1102,0 3-3600,70-57-74,-44 37-263,15-13 1,0 2 100,-21 19-67,0 0 73,8-3-185,-7 5-28,18-4-22,-20 8 56,22-2-17,-24 6 190,23-5-162,-27 4 39,11-5-101,-20 4-347,-6-5 185,-5 3-197,-31-8 253,11 8-141,-26 2 1,-4 1 146,0 6-1725,-10 2 1,-1 3 1684,3 6-1001,-5 8 1,-1 3 1134,-1 4-785,-2 6 0,3 2 819,19-3-149,8 1 0,5 1 245,19-7 2054,25 40-1965,16-42-27,26 21-13,-8-30 1,5-1 1649,6-2-1638,37 1-118,-16-5 45,25-2 1,3-1-63,-5-2-5,-24-3 0,10 0 0,-14-2 2801,6-2-2933,-12-1 1,-4-3-59,-16-2-628,13-10 241,-34 7-1913,1-15-318,-17 12 2752,-3-11 0,0 17 1,-2-2-1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11:31.845"/>
    </inkml:context>
    <inkml:brush xml:id="br0">
      <inkml:brushProperty name="width" value="0.06" units="cm"/>
      <inkml:brushProperty name="height" value="0.06" units="cm"/>
      <inkml:brushProperty name="color" value="#004F8B"/>
    </inkml:brush>
  </inkml:definitions>
  <inkml:trace contextRef="#ctx0" brushRef="#br0">1 0 16323,'88'40'476,"-12"10"-381,-65-20 842,1 11-875,-7-8 5,-2 3 314,-2 2-135,-7 37-134,3-30 108,-6 28-29,7-50 256,-1 4-275,3-19-233,3-5-465,-2-8-2769,4-12-5407,-4 4 8698,1-4 0,-1 10 0,-1 3 0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11:32.662"/>
    </inkml:context>
    <inkml:brush xml:id="br0">
      <inkml:brushProperty name="width" value="0.08" units="cm"/>
      <inkml:brushProperty name="height" value="0.08" units="cm"/>
      <inkml:brushProperty name="color" value="#004F8B"/>
    </inkml:brush>
  </inkml:definitions>
  <inkml:trace contextRef="#ctx0" brushRef="#br0">1 73 23961,'57'-8'89,"1"0"0,-5 0 0,-3 3-40,4 8-5786,1-1 5611,3-1 57,0 0 1372,1-1-1357,21-3-890,-30 1 0,0-1 526,32-3-940,-24 1 1,-5-1 564,-14 2-1958,32-7 1753,-53 8 280,8-4-52,-27 7 3289,-5-1 147,-18 5 662,7-1-2080,-19 9-873,19-3 742,-14 23-1087,19-13 258,0 32-217,15-27 458,16 33-872,-4-30 92,19 25-55,-15-26 155,23 30 15,-21-26 291,26 44-139,-31-47 175,12 29-83,-24-43 335,2 6-430,-6-16-277,-3-10 28,0 0-403,-4-17 192,4 8-1781,0-39 1638,2 25-47,3-52 780,2 48 952,11-33-789,-6 45 16,9-8-57,-9 25 866,14 20-755,-12-3 100,12 26-294,-14-15 224,16 44-361,-12-35 290,23 39-321,-20-50 23,19 13-7,-15-22 620,38 6-153,-28-12 197,51 1-99,-47-8 84,46-11-40,-45 4-83,36-19-97,-44 12-372,21-28-173,-34 21-299,5-40-107,-20 31-221,-5-19-112,-8 22 105,-5 0-339,-60-27 708,31 26-1619,-18 0 0,0 5 1779,13 14 169,-26-1-2126,43 13 2328,6 3-111,3 5-39,-3 25-215,15-10 359,6 40-182,18-35-12,12 18-14,3-23-62,7-1 2144,6-1-4051,51 18 3212,-27-14-1149,-6-4 1,-4-3 0,-17-7 0,-1-1-1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11:33.327"/>
    </inkml:context>
    <inkml:brush xml:id="br0">
      <inkml:brushProperty name="width" value="0.08" units="cm"/>
      <inkml:brushProperty name="height" value="0.08" units="cm"/>
      <inkml:brushProperty name="color" value="#004F8B"/>
    </inkml:brush>
  </inkml:definitions>
  <inkml:trace contextRef="#ctx0" brushRef="#br0">69 187 19479,'-3'-3'-220,"1"1"22,2 2 201,0 0 25,-18 74-144,13-41 29,-15 58 76,14-33-107,2-23 675,-4 28-342,5-46 115,3 1-393,3-23-42,7-22 69,-4 7-452,7-41 403,-8 29-161,3-44 227,-7 41-284,1-33 267,-2 44-546,5-9 531,0 30 358,9 13-164,-3 5 271,25 38-301,-13-21 204,10 10 0,3 1 41,0-4-1117,26 20 1145,-25-32-34,3-3 13,3-3 257,43 2-109,-30-12-282,-3-4 0,-1-3 129,-6-8 329,45-28-425,-55 11-125,21-33-168,-48 27-439,-22-49-61,-4 38-920,-17-10 0,-6 1 1123,-4 10 10,-33-21-75,33 29 236,1 1 80,3 2-1,-15-7 189,24 16-468,-7-3 408,33 19-712,33 19 67,-7-5-2103,44 18 565,-28-17 1598,20 5 0,-34-12 1,0 0-1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11:33.858"/>
    </inkml:context>
    <inkml:brush xml:id="br0">
      <inkml:brushProperty name="width" value="0.08" units="cm"/>
      <inkml:brushProperty name="height" value="0.08" units="cm"/>
      <inkml:brushProperty name="color" value="#004F8B"/>
    </inkml:brush>
  </inkml:definitions>
  <inkml:trace contextRef="#ctx0" brushRef="#br0">415 58 17423,'-4'93'-264,"2"1"139,4-59 70,-5 23 26,-3-25 41,-4 9 1061,-3-9-876,5-12 402,-2 5-190,7-20 340,1 1-520,2-8-42,3-8-146,0-1 1,11-30-308,-5 14-369,10-32 204,-11 25-4644,8-57 4852,-9 45 230,4-35-824,-3 49 948,0 3-1593,12-3 1624,-7 17 220,22 5 102,-18 17 29,25 31-281,-23-12 6,29 52-145,-27-37-6,3 9 0,0 0-113,-5-3 26,2 3 0,1-1-370,-5-10 2069,16 26-1825,-19-41 851,3 7-747,-11-18 223,-22-1-26,-2-12 154,-45-6-4,15-1-808,-32-3 0,-5 1 909,0-1-754,19 2 0,-9-2 0,12 2 688,-5-3-797,7 1 0,4 2 418,22 2-497,-11 3 498,38 4-2572,29 8-5166,-4-6 8316,20 5 0,-25-8 1,-4 1-1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11:34.261"/>
    </inkml:context>
    <inkml:brush xml:id="br0">
      <inkml:brushProperty name="width" value="0.08" units="cm"/>
      <inkml:brushProperty name="height" value="0.08" units="cm"/>
      <inkml:brushProperty name="color" value="#004F8B"/>
    </inkml:brush>
  </inkml:definitions>
  <inkml:trace contextRef="#ctx0" brushRef="#br0">0 0 20088,'53'9'-319,"-1"0"1,37 7 128,-61-5 1027,-4 0-892,-4 0 504,-4-2-352,-4 1 170,-1 0-352,-4 1 813,-9 49-1048,-5-25 164,-22 57-26,5-50-3317,-26 40 3400,26-41 40,-9 15 36,23-34 64,3-5 155,4-3-68,1-3 387,12 2-328,0-7 3439,11 2-3355,1-7 90,5 0 1,4-1 62,21-2-5,-9 1-3368,47-2 3213,-45 2-214,10 2 0,-2 1 64,-13-1-84,34 5-47,-52-5-804,5 4 222,-18-3-1563,-14 5-838,-9-2 2980,-18 5 1,17-6 0,-3 1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9:46:23.775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21 152 20653,'-12'-84'-796,"3"17"1499,13 67-1123,3 4-3556,4 1 3461,1 5-2268,17 18 532,-11-9 1791,11 18 1,-22-26-1,0 1 1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11:35.261"/>
    </inkml:context>
    <inkml:brush xml:id="br0">
      <inkml:brushProperty name="width" value="0.08" units="cm"/>
      <inkml:brushProperty name="height" value="0.08" units="cm"/>
      <inkml:brushProperty name="color" value="#004F8B"/>
    </inkml:brush>
  </inkml:definitions>
  <inkml:trace contextRef="#ctx0" brushRef="#br0">838 44 20134,'-2'-3'-620,"0"1"810,2 2 466,6 54-1162,-7-23 244,4 46 211,-19 9 26,4-30-290,-7 36 335,7-45 4,4-6-52,0 13 429,4-28 316,0 6-366,4-30-327,-1-23-281,-1 7-483,-3-46 422,0 29-245,-13-49 364,6 42 88,-9-8 0,-3 0 157,-1 5-3110,-28-38 3446,26 44-588,-26-30 545,31 40 3,-16-16-143,31 34-89,1 0-9,6 7 2948,4 0-2465,33 10-253,-10-4 12,49 14-66,-29-8-952,27 6 0,5 2 939,1 2-194,-16-2 0,10 4 0,-11-2 19,11 10-302,-1 10 0,-6 2-25,-21-2-1108,-12-1 0,-6 2 979,-15-3-1229,-46 52 1332,1-51 356,-29 2 0,-9-5 65,-5-17 59,12-9 0,-11 0 0,7-3-6,17-4 0,-1-2 13,-22-1 1,-11 0 0,11-1 1927,-25-7-1806,-2-3 0,4-2 7,22-2-515,6-2 0,5-1-67,22 2-1634,-11-19 614,50 17-2673,30-15 1587,10 16 2707,31-7 1,-39 13 0,2 1 0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11:35.862"/>
    </inkml:context>
    <inkml:brush xml:id="br0">
      <inkml:brushProperty name="width" value="0.08" units="cm"/>
      <inkml:brushProperty name="height" value="0.08" units="cm"/>
      <inkml:brushProperty name="color" value="#004F8B"/>
    </inkml:brush>
  </inkml:definitions>
  <inkml:trace contextRef="#ctx0" brushRef="#br0">59 46 21235,'-9'95'-1871,"1"-12"-2792,7-49 4322,1 4 135,-1 1 1181,0 41-1012,0-29 1233,7 48-1607,1-66 990,19 14-307,-12-39 381,14-8-136,-17-9-346,8-29-77,-12 13-313,1-45 141,-8 34 5,-3-23-221,-4 25-387,-8-18 56,5 11 181,-4-14 157,9 16-51,19-33 315,-1 35-294,48-27 583,-23 54-24,17 3 0,3 3 223,1 4-249,12 3 0,0 2 202,-10 1-1010,0 5 1,-3 1 1591,-18 0-978,15 20 37,-46-18-277,-20 17-105,-12-16 80,-36 8 1,-10 0 206,-7-1-77,10-4 0,-12 2 0,11-3-573,-19 2 754,2-1 1,5-1 23,26-3 334,-17 13-157,58-15-239,17 13-305,11-14 455,47 7 0,11-2-197,-1-1 6,21 2 1,0-1 1718,-18-5-1669,-1 0 1,-1 1 1612,-3-1-1665,-7 0 1,-4-1 129,-24-2 2091,4 7-3039,-41-8-9000,-32 11 9341,12-9 1,-12 3-1,26-10 1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11:36.112"/>
    </inkml:context>
    <inkml:brush xml:id="br0">
      <inkml:brushProperty name="width" value="0.08" units="cm"/>
      <inkml:brushProperty name="height" value="0.08" units="cm"/>
      <inkml:brushProperty name="color" value="#004F8B"/>
    </inkml:brush>
  </inkml:definitions>
  <inkml:trace contextRef="#ctx0" brushRef="#br0">1 1 14365,'34'48'-450,"-1"0"0,21 35 161,-49-55 23,-3 14 1481,0-8-1277,-2 27 10,1-25 909,2 11-1208,2-18 2477,8 4-2258,-2-10 38,5 1 3203,-6-13-3387,0-2-5171,2 0-1950,-6-5 7571,2 0 0,-8-4 1,0 0-1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11:36.511"/>
    </inkml:context>
    <inkml:brush xml:id="br0">
      <inkml:brushProperty name="width" value="0.08" units="cm"/>
      <inkml:brushProperty name="height" value="0.08" units="cm"/>
      <inkml:brushProperty name="color" value="#004F8B"/>
    </inkml:brush>
  </inkml:definitions>
  <inkml:trace contextRef="#ctx0" brushRef="#br0">65 5 19853,'2'-3'-1080,"-1"2"2583,-1 1-1007,3 68-6438,-13-23 5777,4 48 5,-12-44-915,2 10 802,5-15 1400,1 34-1077,12-44 210,31 22-23,-9-42 139,37 4 5,-28-15-1795,51-6 1353,-37 0 9,28-3 1469,-36 1-1393,-2 0-128,-2 0 2028,-2 3-2242,17 0 579,-20 1-308,16 1-8,-32 0 3311,5 5-3323,-13-2-658,-1 8 521,-7-5-2941,-6 8 920,2-9 2285,-6 4 0,9-7 0,0 0 0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11:36.883"/>
    </inkml:context>
    <inkml:brush xml:id="br0">
      <inkml:brushProperty name="width" value="0.08" units="cm"/>
      <inkml:brushProperty name="height" value="0.08" units="cm"/>
      <inkml:brushProperty name="color" value="#004F8B"/>
    </inkml:brush>
  </inkml:definitions>
  <inkml:trace contextRef="#ctx0" brushRef="#br0">62 13 22391,'5'-7'-1144,"0"2"728,-5 5 624,0 0 30,-10 71-562,3-42-4140,-8 56 4313,4-59-137,1 2 667,-1 13-421,3-10-82,9 31-166,6-36 616,25 21-143,-11-35 3247,42 8-3098,-30-14 115,37 3-58,-33-6 212,57 3-155,-49-3-48,43 6-140,-58-3 578,6 3-800,-17-3-37,4 2 422,-8-1-476,5 3-37,-12-5-174,2 4-67,-7-5-1769,0 0-1175,-3-3 0,0-1 0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11:37.111"/>
    </inkml:context>
    <inkml:brush xml:id="br0">
      <inkml:brushProperty name="width" value="0.08" units="cm"/>
      <inkml:brushProperty name="height" value="0.08" units="cm"/>
      <inkml:brushProperty name="color" value="#004F8B"/>
    </inkml:brush>
  </inkml:definitions>
  <inkml:trace contextRef="#ctx0" brushRef="#br0">4 6 19479,'0'-3'-10,"0"0"-243,0 3 333,9 67-58,-6-38 4,6 54 140,-15-2-243,2-35-231,-1 4 1,0-1-304,2-12-9220,2 24 9175,3-39 0,0 8 0,0-28 0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11:37.660"/>
    </inkml:context>
    <inkml:brush xml:id="br0">
      <inkml:brushProperty name="width" value="0.08" units="cm"/>
      <inkml:brushProperty name="height" value="0.08" units="cm"/>
      <inkml:brushProperty name="color" value="#004F8B"/>
    </inkml:brush>
  </inkml:definitions>
  <inkml:trace contextRef="#ctx0" brushRef="#br0">44 279 19411,'0'8'-329,"0"-2"270,0-6 34,0 0-4251,10 76 4254,-8-45 4,6 61 801,-21-48-822,4-17 209,-13 16 6,14-31 60,-2 2 184,9-12-353,0-1-414,6-15 3490,-1 2-3535,8-21 252,-5 11-40,7-31 146,-7 24-145,3-36 184,-6 40 195,5-13-211,-5 30 285,8 20-161,-5 4-1,5 17 89,1 5-89,0-7-16,7 10 122,10-1-106,-3-11 235,40 16-246,-28-27-3286,36 7 3280,-38-21-2,44-11-37,-45-2-56,34-27-56,-54 15-107,3-25 96,-19 21-6,-5-11 12,-7 9 10,-4-2-443,-4-1 472,-3-3 22,-26-36 17,19 23-15,1 2 1,1 1 9,6 4-144,-14-27 71,24 42-342,-6-10 263,20 30 258,7 7-365,2 2 1712,22 12-2893,-14-7 1593,27 11 0,-33-15 1,9 4-1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11:38.213"/>
    </inkml:context>
    <inkml:brush xml:id="br0">
      <inkml:brushProperty name="width" value="0.08" units="cm"/>
      <inkml:brushProperty name="height" value="0.08" units="cm"/>
      <inkml:brushProperty name="color" value="#004F8B"/>
    </inkml:brush>
  </inkml:definitions>
  <inkml:trace contextRef="#ctx0" brushRef="#br0">364 119 19313,'-10'-65'-630,"-3"13"603,-8 51 219,-1 3-71,-1 4-74,-15 12-34,8-1 151,-37 34-128,34-21-1520,0 10 0,3 1 1635,11-2-592,-4 52 419,22-51-102,19 47 85,-3-51-10,12 17-1834,0-19 1876,-5-10 2,9 7 965,2-5-885,-7-8 528,24 12-569,-27-19-1465,14 3 1481,-24-12 1801,4-11-1868,-12 1 1170,-1-26-1175,-8 14-40,-18-36 56,9 33 250,-19-26-222,22 35 34,-2-4-39,10 13 3498,24 1-3459,-5 2 95,52 2-111,-27 2-1686,14 1 0,3-1 1680,0 2-750,14 0 0,1 0 733,-8 0-384,6-1 0,-1 0 277,-15 0-251,37 1 33,-61-1-336,3 1-1170,-34-1 2308,-12 4 0,-2-5 0,-3 1 0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11:41.479"/>
    </inkml:context>
    <inkml:brush xml:id="br0">
      <inkml:brushProperty name="width" value="0.08" units="cm"/>
      <inkml:brushProperty name="height" value="0.08" units="cm"/>
      <inkml:brushProperty name="color" value="#004F8B"/>
    </inkml:brush>
  </inkml:definitions>
  <inkml:trace contextRef="#ctx0" brushRef="#br0">0 261 23772,'1'-6'-1138,"0"1"603,-1 5 4414,0 0-2702,8-11-296,-5 7 391,6-8-542,-7 11 621,0-1-57,0 0-1210,0-1-84,2 0 0,-1 1 0,3-1 0,-3 2 0,6-4 0,-5 3 0,7-5 0,-6 4 0,12-4 0,-7 4 0,23-5 0,-12 4 0,44-8 0,-28 6 0,13-1 0,3-1 0,-1 2 0,25 1 0,3 1 0,-10 1 0,9 1 0,1 1 0,-9 0 0,11 0 0,1 1 0,8-1 0,-22 1 0,11-1 0,-10 1 0,-19 0 0,0 0 0,26 0 0,10 0 0,-9 0 0,-23 0 0,0 0 0,27-1 0,12-1 0,-11 1 0,-25-1 0,1 0 0,27-1 0,12-1 0,-11 0 0,-28 0 0,2 1 0,11-2 0,14 0 0,0 0 0,-14 1 0,-6 0 0,-1 0 0,22-1 0,10 0 0,-13 1 0,-29 2 0,-2 1 0,18 0 0,9 0 0,-8 1 0,-14-1 0,1 1 0,24 1 0,11 1 0,-12-1 0,-25 0 0,-1 1 0,24 0 0,12 1 0,-12-1 0,-26-1 0,1 0 0,21 0 0,10 0 0,-12-1 0,24 0 0,3-4 0,-3 0 0,-22-1 0,-1-3 0,-3 0 0,-21 2 0,30-5 0,-59 8 0,1 0 0,-23 2 0,-17 1 0,3 0 0,-31 4 0,23 0 0,-25 13 0,30-5 0,-20 16-655,23-12 541,-7 8 0,14-16 1,2 0-1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11:49.328"/>
    </inkml:context>
    <inkml:brush xml:id="br0">
      <inkml:brushProperty name="width" value="0.08" units="cm"/>
      <inkml:brushProperty name="height" value="0.08" units="cm"/>
      <inkml:brushProperty name="color" value="#FF0066"/>
    </inkml:brush>
  </inkml:definitions>
  <inkml:trace contextRef="#ctx0" brushRef="#br0">406 71 18407,'2'-2'1202,"-1"0"1648,-1 2-2980,17-30 527,-12 23-120,12-22 280,-17 29-619,0 0 349,0 2-497,0 1 185,-1 2-187,-1 0-205,1 1 23,-1 8-349,1-4 46,0 13-66,1-12 842,0 16-365,0-15 316,0 11-120,0-12 201,-1 10-106,0-12 249,-5 21-135,3-19 105,-4 16-45,4-17 67,-1 11-95,1-9 55,-3 15-85,3-15-17,-2 13-80,2-13-7,1 5-28,0-5 25,-1 5-24,1-4-42,-1 4 67,1 0-47,0-4 105,-5 19-66,4-16 18,-4 12 30,5-15 45,-5 19-52,3-13 11,-5 27-31,5-28 41,-1 24-109,2-23-3376,1 23 3312,1-25 23,0 9-10,1-13-38,0 0 21,0-1-12,0 10 70,0-8-14,0 15 44,0-16 3442,0 11-3366,-2-6 34,-3 10-3,1-8 53,-1 19-51,2-21-17,-1 32-26,3-26-18,-1 24-13,1-25 4,-2 38-71,3-36-26,-3 29 27,3-38 47,-3 16 48,2-14 15,-4 23-14,3-22 55,-2 30-59,1-25 41,-1 35-65,2-30 71,-2 45-80,2-39-19,0 46-112,0-46-136,-2 32 15,0-44 149,-5 17-22,3-26 116,-10 11-115,8-13 116,-11 14-4,11-13 100,-11 19-20,11-15-28,-8 28-26,8-22-38,-10 50-50,10-40 4,-7 39-20,10-43 8,-4 29 16,4-29 21,-1 30 2,3-36-77,-1 22-2,2-27 20,-4 19 0,4-20 3,-4 24-43,4-21 19,-5 34-27,4-28 78,-3 42 55,4-35 12,-1 43-37,2-44 19,0 36 26,0-43 17,-1 25-22,1-30 22,-1 24-17,1-24 23,-2 20-23,1-21 62,-1 47-57,2-36 29,-1 40-17,3-44 51,2 21-63,0-26 63,1 16-51,-2-26 134,0 7-106,-2-13 39,1 1-83,-1-5 60,0 1-16,0 0 6,0-1-3675,0 0 970,2-4-6352,-1 0 8995,2-2 0,-2 2 0,0 1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9:46:24.158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26 1 21271,'0'3'-107,"0"-1"90,0-2 40,-11 78-822,8-37 807,-3 10 1,0 3 69,8 27-22,0-35 140,5 25-16,0-52 485,18-3-676,-9-14-612,30-11 259,-23 1-1282,32-20 901,-31 13-39,13-10-2699,-19 9 2945,-3 1 270,-2 0 632,6-12 179,-8 11 852,5-10-885,-10 17 705,-2 6-895,-2 7 127,-3 16-290,0-2 67,-1 21-162,1-12 5,2 9 3690,16 16-3712,20-11-371,-3 4-2110,25-23 767,-34-20-1098,13-2 2767,-14-4 0,-12 2 0,0-1 0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11:50.277"/>
    </inkml:context>
    <inkml:brush xml:id="br0">
      <inkml:brushProperty name="width" value="0.08" units="cm"/>
      <inkml:brushProperty name="height" value="0.08" units="cm"/>
      <inkml:brushProperty name="color" value="#FF0066"/>
    </inkml:brush>
  </inkml:definitions>
  <inkml:trace contextRef="#ctx0" brushRef="#br0">129 186 23741,'-7'0'571,"2"0"-716,5 0 3029,0 0-2722,8 37-1442,-5-17 515,6 32-3164,-7-25 3230,-2 2 30,0 1 102,-2 22-2095,-2-4 2171,0 0 1803,-7-7-417,6-30 3193,-12 3-2595,8-12-198,-11-12-1136,10 2-497,-6-18-450,9 8-82,-6-44 176,7 29-377,-3-57-322,6 52 92,0-44 1043,6 50 426,10-26 690,-2 39 308,18-8 229,-10 19 273,42-6-410,-27 9-488,58-6 249,-51 8-95,56-5-241,-56 5-2415,34-6 1619,-46 3 1113,15-6-943,-30 7 152,4-4-201,-21 9-4551,-23 5 2141,8 2 3225,-21 8 0,27-8 0,0 0 0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11:50.593"/>
    </inkml:context>
    <inkml:brush xml:id="br0">
      <inkml:brushProperty name="width" value="0.08" units="cm"/>
      <inkml:brushProperty name="height" value="0.08" units="cm"/>
      <inkml:brushProperty name="color" value="#FF0066"/>
    </inkml:brush>
  </inkml:definitions>
  <inkml:trace contextRef="#ctx0" brushRef="#br0">0 0 25229,'28'87'-3873,"-5"-16"3721,-20-64-863,0-2 1059,2-1 415,-3-1 213,3-2 385,-2 0-1060,1-1 1540,-1 0 366,1 0-2377,5-2 1136,3-4 1,-4 3 0,0-2 0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11:50.750"/>
    </inkml:context>
    <inkml:brush xml:id="br0">
      <inkml:brushProperty name="width" value="0.08" units="cm"/>
      <inkml:brushProperty name="height" value="0.08" units="cm"/>
      <inkml:brushProperty name="color" value="#FF0066"/>
    </inkml:brush>
  </inkml:definitions>
  <inkml:trace contextRef="#ctx0" brushRef="#br0">0 1 27790,'54'0'-1966,"-11"0"1,-38 6-1,-3-2 1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11:51.293"/>
    </inkml:context>
    <inkml:brush xml:id="br0">
      <inkml:brushProperty name="width" value="0.08" units="cm"/>
      <inkml:brushProperty name="height" value="0.08" units="cm"/>
      <inkml:brushProperty name="color" value="#FF0066"/>
    </inkml:brush>
  </inkml:definitions>
  <inkml:trace contextRef="#ctx0" brushRef="#br0">283 196 32767,'57'12'-13,"-9"-7"-6,-36-17 51,0-1-32,3-1 0,-1-1 0,1 0 0,0 0 0,0-1 0,-2 0 0,6-18 0,-12 16 0,-6-18 0,-9 30-1105,-29 4 334,15 9 660,-17 10-268,15-1 66,-1 4 248,-10 12 67,10-5 644,-5 8 86,13-11-398,-2 24-949,11-23 257,2 23-308,11-31-487,16 18-218,-4-17 510,38 28 85,-29-28-3722,31 21 3835,-34-23-675,26 39 647,-30-25 454,13 43 174,-27-39 861,-26 53 58,6-53 144,-37 31-246,22-56 496,-48 1-230,34-10-1437,-7-4 0,1-3 1462,6-1-23,-36-19-1528,53 13-1866,-11-13 1064,29 13-4051,16-25 2758,8 18 2661,20-17 1,-19 28 0,1 0 0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11:51.510"/>
    </inkml:context>
    <inkml:brush xml:id="br0">
      <inkml:brushProperty name="width" value="0.08" units="cm"/>
      <inkml:brushProperty name="height" value="0.08" units="cm"/>
      <inkml:brushProperty name="color" value="#FF0066"/>
    </inkml:brush>
  </inkml:definitions>
  <inkml:trace contextRef="#ctx0" brushRef="#br0">46 8 25853,'-1'-4'-3267,"-1"1"1206,2 3 3456,-22 51-871,19-32-421,-15 38 241,28-45-528,1-3-4567,4-2 5287,1-2-590,21-1-4438,-3-2-3644,5-1 8399,-13-2 1,-18 0 0,-3 1 0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11:51.668"/>
    </inkml:context>
    <inkml:brush xml:id="br0">
      <inkml:brushProperty name="width" value="0.08" units="cm"/>
      <inkml:brushProperty name="height" value="0.08" units="cm"/>
      <inkml:brushProperty name="color" value="#FF0066"/>
    </inkml:brush>
  </inkml:definitions>
  <inkml:trace contextRef="#ctx0" brushRef="#br0">1 107 23197,'42'-29'-1229,"1"-1"0,23-18 1,-61 48-1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11:52.112"/>
    </inkml:context>
    <inkml:brush xml:id="br0">
      <inkml:brushProperty name="width" value="0.08" units="cm"/>
      <inkml:brushProperty name="height" value="0.08" units="cm"/>
      <inkml:brushProperty name="color" value="#FF0066"/>
    </inkml:brush>
  </inkml:definitions>
  <inkml:trace contextRef="#ctx0" brushRef="#br0">432 6 29827,'0'-3'-4033,"0"1"1865,0 2 3445,-6 75-4192,5-42 2573,-4 62 168,9-41-124,-1-9-536,2 37 912,-1-30-1365,1 1 1,-1 1 299,2 0 1366,2 4 1,2 1-623,4-4-263,2 10 33,-5-33 16,-7-20 843,0 0-783,-3-4 3501,1-1-3182,-2-3 248,-3-1 866,-2 1 114,-14 0 268,1-1-122,-45 9 55,24-4-822,-23 6 1,-1 0 821,10 0-677,-6 3 0,4 0-222,25-4-3421,-11 11 3040,33-13-209,5 6-605,9-7-2178,51 3 2580,-16-8-463,24-5 1,3-3 496,0-3-546,9-2 0,0 0-815,-14 2 1502,-9 3 0,-5 0 0,-25 3 1,4 1-1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11:53.276"/>
    </inkml:context>
    <inkml:brush xml:id="br0">
      <inkml:brushProperty name="width" value="0.08" units="cm"/>
      <inkml:brushProperty name="height" value="0.08" units="cm"/>
      <inkml:brushProperty name="color" value="#FF0066"/>
    </inkml:brush>
  </inkml:definitions>
  <inkml:trace contextRef="#ctx0" brushRef="#br0">457 45 21528,'0'-5'336,"0"1"-595,0 4 1543,0 0-812,26-25-35,-20 27-531,21-15 663,-28 36-1053,-2 5 582,-2 4 47,-5 23-335,2-4 1,1 2-243,-3 20 200,3-15 0,3-6 63,2-16-345,1 20 622,1-36 315,0 10-400,0-27-55,-1 0 301,-1-3-77,-9-4-87,3 0 55,-8-3-25,4 2-39,-10-3 183,2 4 105,-7-1-428,5 3-156,-1 2 86,-31 5 598,22 1 199,-40 15-6,46-7 46,-11 9-163,20-8 66,-11 31-470,17-22 51,-5 33-420,22-40-697,4 5-191,4-14 902,49-1-38,-28-6-128,53-7 288,-51-5 274,10-7 0,2-3 210,-5 1 162,7-7 1,-4 0 1085,-17 7-651,14-17-598,-29 23 40,-1-14-424,-10 16-749,-11-11-415,1 16 10,-13-3 42,9 8 422,-2 2 181,7 0 112,0 0 352,3 0 297,7 2 234,2 0 205,17 0-290,-4-1-106,55-12-119,-34 3-106,13-7 0,2-1 173,-12 1 41,44-19 442,-57 22-440,13-8 73,-36 16-158,-4 2 51,-11 6-125,-23 18-114,6-6-18,-36 30-108,31-23-54,-24 28-117,36-29-174,-4 17-134,18-21 103,15 16-630,-2-19 285,34 7 208,-19-19 442,43-12 187,-34 1 213,33-17 249,-34 10 175,42-22 688,-42 20-69,36-23-481,-51 25-420,11-15-372,-23 19-296,1-6-266,-7 12-525,0 2-159,0 3 830,-1 10-522,1-3 125,6 18-114,-2-13 236,16 16 92,-7-17 515,14 9 254,-11-12-1409,27 6 737,-22-8-3970,25 7-3216,-32-9 7822,5 3 1,-16-6 0,-1 0 0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11:53.446"/>
    </inkml:context>
    <inkml:brush xml:id="br0">
      <inkml:brushProperty name="width" value="0.08" units="cm"/>
      <inkml:brushProperty name="height" value="0.08" units="cm"/>
      <inkml:brushProperty name="color" value="#FF0066"/>
    </inkml:brush>
  </inkml:definitions>
  <inkml:trace contextRef="#ctx0" brushRef="#br0">0 38 20339,'88'-21'-8834,"-15"5"7868,-58 20 1,-8-3-1,-2 0 1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11:54.112"/>
    </inkml:context>
    <inkml:brush xml:id="br0">
      <inkml:brushProperty name="width" value="0.08" units="cm"/>
      <inkml:brushProperty name="height" value="0.08" units="cm"/>
      <inkml:brushProperty name="color" value="#FF0066"/>
    </inkml:brush>
  </inkml:definitions>
  <inkml:trace contextRef="#ctx0" brushRef="#br0">29 12 25062,'-1'-7'-2875,"1"2"1926,0 5 2015,0 0-4711,-14 72 3510,12-41-68,-10 57 999,18-40-1418,1-8 718,4 18 0,0 3-38,2-1-243,4 12 1,1-2-411,-3-23 840,15 28-335,-18-57 384,11-8 175,-14-17 631,8-17-320,-8 7-570,15-42 187,-13 28 3345,9-27-3330,-13 30-148,0-1-518,-2-2-841,8-31 620,-5 21 191,8-33 134,-9 41 415,8-20-190,-7 31-150,6-8 175,-9 25 432,4 5-61,-6 5-796,8 32-168,-6-14 102,7 55-30,-8-39 269,2 14 0,1 2-406,-1-1 177,4 9 0,1-1-382,-1-10 1318,19 41-361,-16-66 270,18 7-298,-18-29 360,19-14 196,-16 1-228,24-26 54,-19 17-130,24-23 293,-26 24 76,14-12-153,-20 17-442,7-8-471,-13 13-57,3-1 232,-7 10-685,5 19-76,-3-7 51,7 19-6,-6-17 304,10 15-98,-5-17-136,13 13-165,-12-19-1595,11 6 753,-14-11 1004,6 3 1,-11-6 0,1 1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9:46:24.658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251 170 22391,'76'49'252,"-10"-9"-235,-48-40-62,2-3-67,1-1-84,1-3-28,2 0-325,10-8-509,12-17 884,-14 7-78,4-31 274,-33 32 208,-8-19-51,-4 27-3106,-38-6 3005,20 18-1389,-48 16 1344,44 2-221,-29 35 227,40-24 84,-4 26-50,21-27 2524,6 7-2530,5-10-1062,6-2 1074,2 1-18,3-1-16,25 17-62,-16-13-869,38 30 808,-39-28-407,27 37 457,-35-30-112,9 52 96,-21-40 21,-11 12 1,-5 1 50,-7 0-850,-15 9 1,-5 0 888,-4-7 328,-12 3 1,-1-5-256,4-13 321,-5-7 1,1-6-383,9-14-85,-43 1-240,53-18-3749,-28-3-5750,41 1 9745,-7-1 0,23 3 0,2 0 0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11:54.296"/>
    </inkml:context>
    <inkml:brush xml:id="br0">
      <inkml:brushProperty name="width" value="0.08" units="cm"/>
      <inkml:brushProperty name="height" value="0.08" units="cm"/>
      <inkml:brushProperty name="color" value="#FF0066"/>
    </inkml:brush>
  </inkml:definitions>
  <inkml:trace contextRef="#ctx0" brushRef="#br0">1 43 22564,'48'-25'-3315,"-6"7"-3681,-28 25 6790,-2 0 1,-5-4 0,-3-1 0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11:55.054"/>
    </inkml:context>
    <inkml:brush xml:id="br0">
      <inkml:brushProperty name="width" value="0.08" units="cm"/>
      <inkml:brushProperty name="height" value="0.08" units="cm"/>
      <inkml:brushProperty name="color" value="#FF0066"/>
    </inkml:brush>
  </inkml:definitions>
  <inkml:trace contextRef="#ctx0" brushRef="#br0">14 1 22430,'-4'54'-710,"-1"1"1,0 40-401,13-46 748,0-15 186,6 3 28,-3-19 190,1-5 974,11 0-586,19-19-110,-10 4-116,11-16 151,-25 6-196,0 0 71,-1-1-228,-2 1-364,6-5 460,-7 4-340,3-2 75,-7 6 247,-2 2 76,1-5-209,-5 6-53,1-2-96,-5 7-220,0 0 209,-2 5 512,1 1-52,-2 4-109,2 1-55,1 6-103,1-2 302,17 17-250,-7-16 169,20 10-488,-15-17-116,21 3 224,-18-7-4404,25 2 4511,-26-3-2038,23 2 2148,-24-2-179,17 4 987,-21-4 1525,9 5-1753,-15-5 431,6 4-1041,-8-4 3727,8 4-3753,-7-5 1103,17-1-829,-11-5 386,16-9-167,-12 0-47,19-22-99,-18 13 150,16-45-433,-24 38-335,1-31-327,-14 39-816,-19-13 364,8 24 294,-29 5 766,25 15 368,-17 19 11,20-8 6,-7 41-190,15-32 264,2 32-213,10-40-256,24 18-638,-11-24-47,26 11 273,-24-19 324,23 5 267,-22-6-4,19 12 97,-25-9 4,8 27-312,-18-17-247,-14 41-82,-3-31-3444,-27 33 3367,12-31-611,-14 3 0,-5 0 252,-2-5-1690,-22 5 0,-3-2-4705,13-11 7283,10-5 1,5-2 0,20-7 0,11-3-1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11:55.695"/>
    </inkml:context>
    <inkml:brush xml:id="br0">
      <inkml:brushProperty name="width" value="0.08" units="cm"/>
      <inkml:brushProperty name="height" value="0.08" units="cm"/>
      <inkml:brushProperty name="color" value="#FF0066"/>
    </inkml:brush>
  </inkml:definitions>
  <inkml:trace contextRef="#ctx0" brushRef="#br0">124 112 17057,'2'-3'603,"-1"0"63,-1 3-315,68-17 9,-43 11-100,53-12-22,-59 16-21,-2 0 140,-3 0 361,3-3-154,2-10-609,-7 4-424,-1-6 24,-14 10-1083,-26 4 1275,9 4 355,-50 18 327,36-6-227,-52 28 442,49-21-410,-29 21 90,43-22 146,-7 22-374,21-22 47,18 27-872,4-31 21,32 13-44,-15-20 556,61 2-17,-45-4 151,9 0 0,-1 1 71,-16 1-70,17 6 218,-33-4-84,-5 3-148,-5 1 265,-3 16-229,-8-11 641,-25 25-443,3-26 467,-50 19-227,33-24-726,-24 7 843,27-13-182,1-2 261,2-1-114,-18-1-478,22-2-1275,-14-1 113,34-2-5513,9-6-977,6 2 7791,9-3 0,-9 5 0,-2 2 0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11:55.996"/>
    </inkml:context>
    <inkml:brush xml:id="br0">
      <inkml:brushProperty name="width" value="0.08" units="cm"/>
      <inkml:brushProperty name="height" value="0.08" units="cm"/>
      <inkml:brushProperty name="color" value="#FF0066"/>
    </inkml:brush>
  </inkml:definitions>
  <inkml:trace contextRef="#ctx0" brushRef="#br0">6 9 18906,'-3'-4'-758,"1"0"81,2 4 2474,0 0-1246,3 48-609,-1-23 6,3 40 77,-1-17-203,-1-9 442,1 49-85,-2-41-1917,-1 5 0,0 0 1520,-1-9-257,-1 38 478,0-53-294,-2 12 216,2-31-820,0-1-150,1-7 2270,0-2-3688,0-1 2667,0-1 1,0 1 0,0 0 0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11:56.180"/>
    </inkml:context>
    <inkml:brush xml:id="br0">
      <inkml:brushProperty name="width" value="0.08" units="cm"/>
      <inkml:brushProperty name="height" value="0.08" units="cm"/>
      <inkml:brushProperty name="color" value="#FF0066"/>
    </inkml:brush>
  </inkml:definitions>
  <inkml:trace contextRef="#ctx0" brushRef="#br0">0 105 21779,'47'-27'204,"1"0"1,34-16-5685,-50 40 5430,2 1 1423,1 0-1473,1 2-1380,-2 0 430,14 0-67,-14 2 1108,18 5 0,-34-3 0,4 3 0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11:56.677"/>
    </inkml:context>
    <inkml:brush xml:id="br0">
      <inkml:brushProperty name="width" value="0.08" units="cm"/>
      <inkml:brushProperty name="height" value="0.08" units="cm"/>
      <inkml:brushProperty name="color" value="#FF0066"/>
    </inkml:brush>
  </inkml:definitions>
  <inkml:trace contextRef="#ctx0" brushRef="#br0">0 32 22199,'7'-3'1029,"-1"0"-882,-6 3-1724,0 0 803,10 47 221,-8-27-3223,6 37 3479,-9-38-796,-1 15 343,1-13-176,0 19 899,1-27-26,0 6 63,0-16-628,0 0 233,0-4-1172,0-8 1195,-1 1 2836,-2-17-2501,1 12 258,-2-23-23,3 19 1097,-3-10-1073,4 13 143,-1 1-239,0 2-33,1 0-51,0 3-20,0 1-4,0 2 6,0-1 289,0 1-167,0 2 0,1-1 4,-1 3-20,1-1 112,3 0-49,-1-1 205,15-4-41,-6 3 159,24-5-130,-18 5-118,27-9-194,-24 6-1163,25-8 156,-28 9-8180,12 0 9047,-22 6 1,2 0 0,-9 1-1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11:56.961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1 1 17473,'2'1'118,"0"1"-5812,-2-2 5755,3 67 18,-3-44 1431,3 51-1236,-4-58-168,1-8 446,-1 1-1056,1-7-9327,5-13 9381,-3 7 1,3-8 0,-4 10 0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11:57.135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0 0 11941,'77'29'-1816,"-16"-5"0,-56-18 0,-3-3 0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11:57.347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17 1 18548,'-9'99'62,"1"-18"-1468,13-64 1541,-2-3 568,0-5-48,5-7-812,-3-5-173,6-5 68,-3-2-2801,13-13 1254,-6 8 1809,17-16 0,-22 23 0,4-3 0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11:57.497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1 2 13446,'5'-1'2375,"-2"1"-1899,-3 0 1109,0 0-1423,17 63-55,-8-42-46,13 48-100,3-58-179,-9-4-1815,25 1 386,-23-4 1647,23 1 0,-29-3 0,6 1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9:46:25.392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5 589 17552,'-3'0'1501,"1"0"213,2 0-1524,39-18-112,-16 7-16,35-16 28,-1-1-34,-9 6 50,12-7 0,2-1-33,9-3 5,15-9 1,1-1-51,-7 5-9,7-4 1,-1 2-9,-15 9 11,-3 3 1,-4 2 11,-20 10 100,23-10-95,-52 19 34,3-2-44,-17 6-103,-3-1 24,0 2-90,-5-1-11,2 2-1176,-3-2 660,5 1-3948,0-5 1288,5 4 3327,3-5 0,-3 5 0,1 0 0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11:57.832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95 165 16980,'3'-5'1524,"-1"1"-1592,-2 4 35,0 0 89,8 22 28,-4-14 33,8 17 383,6-20-472,-6-3-112,22-11 16,-19 0-128,15-14 39,-17 10-56,2-5-33,-8 4-3460,-3 0 3426,-2-2 28,-2 0 129,-14-14 341,3 12 566,-28-11-644,18 21 73,-31 7-168,27 9 3459,-32 35-3471,37-18-3385,-11 20 3397,28-24-2117,9 14 2100,2-14-1474,39 15 13,-21-27 1053,42-4 1,-50-7 0,10-3 0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11:44.261"/>
    </inkml:context>
    <inkml:brush xml:id="br0">
      <inkml:brushProperty name="width" value="0.08" units="cm"/>
      <inkml:brushProperty name="height" value="0.08" units="cm"/>
      <inkml:brushProperty name="color" value="#FF0066"/>
    </inkml:brush>
  </inkml:definitions>
  <inkml:trace contextRef="#ctx0" brushRef="#br0">427 241 17955,'41'-49'2641,"-1"0"1,24-28-1373,-56 54-1363,-4 9 1439,-2 1-2169,0 5-672,-1 2 669,-1 4 325,0 8 9,-2 0 587,-10 27 136,2-10 165,-14 25 0,-3 4 118,-1 1-257,-6 12 1,-2 0 322,2 2-416,6-7 0,-4 13 0,3-8 55,8-16 1,0 1-76,-10 28 0,-4 13 0,6-14-88,-2 14-88,3-8 1,3-4 736,5-13-616,5-9 1,1-4 4,4-14 642,-2 14-577,11-49-824,10-28 161,-3 6-2501,25-53 1168,-12 32 1908,18-28 0,-24 46 0,-1 1 1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11:44.677"/>
    </inkml:context>
    <inkml:brush xml:id="br0">
      <inkml:brushProperty name="width" value="0.08" units="cm"/>
      <inkml:brushProperty name="height" value="0.08" units="cm"/>
      <inkml:brushProperty name="color" value="#FF0066"/>
    </inkml:brush>
  </inkml:definitions>
  <inkml:trace contextRef="#ctx0" brushRef="#br0">34 8 23950,'7'-4'681,"-2"1"-659,-5 3 1967,0 0-2189,-20 24 196,14-12-124,-14 20 520,20 7-1013,4-11-410,13 63-263,-3-39 922,7 19 1,0 3-490,0 2 426,-4-16 1,1 2 105,-3-8 1,-2-3-1938,10 28 2151,-8-27 0,-1-1 10,5 13 69,-1-4 258,11 27-143,-13-37 692,16 30-399,-23-61 722,3 5-1106,-11-24 2477,-4-9-2612,0 0-919,-12-18 294,5 10-9059,-28-30 9055,21 29 1,-12-10-1,24 24 1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11:45.427"/>
    </inkml:context>
    <inkml:brush xml:id="br0">
      <inkml:brushProperty name="width" value="0.08" units="cm"/>
      <inkml:brushProperty name="height" value="0.08" units="cm"/>
      <inkml:brushProperty name="color" value="#FF0066"/>
    </inkml:brush>
  </inkml:definitions>
  <inkml:trace contextRef="#ctx0" brushRef="#br0">307 155 26923,'-42'-82'-7240,"7"16"7076,31 62-193,-1 1 2132,0 3-341,1 5 455,-5 11-1211,-7 49-1332,4-16 1261,-1 18 1,0 2 486,2-3-696,-5 18 0,0 0-405,0-9-271,-3 2 1,1-3-543,4-22-824,-7 23 1650,15-54 31,-1 5 4,5-17 68,0 3-149,2-11-221,6 3-28,-1-3 4286,23 1-3153,-7-1 75,46 0 103,-27-1 571,29 0-1167,-23 0-426,2 0 0,2 0 0,48 2 0,-33 0 0,-2 1 0,-1 0 0,-1 1 0,1 0 0,0 1 0,1-1 0,12 0 0,-1 0 0,-18-2 0,-3-1 0,-3 0 0,-19-1 0,17-9 0,-32 3 0,4-17 0,-22 11 0,-13-17 0,1 17-263,-27-11-1148,19 15-2520,-38-7 1202,31 10-6532,-13-4 9163,24 6 0,9 1 0,4 0 0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11:45.929"/>
    </inkml:context>
    <inkml:brush xml:id="br0">
      <inkml:brushProperty name="width" value="0.08" units="cm"/>
      <inkml:brushProperty name="height" value="0.08" units="cm"/>
      <inkml:brushProperty name="color" value="#FF0066"/>
    </inkml:brush>
  </inkml:definitions>
  <inkml:trace contextRef="#ctx0" brushRef="#br0">0 195 32055,'52'-11'356,"0"1"0,42-7-356,-45 15 0,4-1-1602,4-4 1873,3-1 785,4-2-826,3-2-208,-21 4 1,6-2-729,26-3 0,2 0 696,-24 4 0,2-1-271,37-3 0,-8 2 442,-29 4-150,-4 1 0,-4 1 1800,-18 1-1811,16 0 0,-38 3 0,-1 0 0,-8 1 0,-1 0 0,-3 4 0,1-1 0,-4 5 0,-2 7-538,2-1-244,-6 28-260,8-16-32,-1 48-191,4-35 644,1 15 0,0 3-436,0 1 543,0 13 0,0 0-409,0-7 532,1 1 0,1-3-128,0-17 284,4 26 82,-2-52 501,0 4-556,-4-19-811,-1-3 2040,-2-3-3872,-13-6 1440,4 3 1619,-10-3 1,15 6 0,-2 0-1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11:46.395"/>
    </inkml:context>
    <inkml:brush xml:id="br0">
      <inkml:brushProperty name="width" value="0.08" units="cm"/>
      <inkml:brushProperty name="height" value="0.08" units="cm"/>
      <inkml:brushProperty name="color" value="#FF0066"/>
    </inkml:brush>
  </inkml:definitions>
  <inkml:trace contextRef="#ctx0" brushRef="#br0">732 1 29557,'-20'16'1448,"-2"2"-909,2-1-353,-6 4 27,-3 4-85,-4 4-1460,-44 32 1218,26-21 278,-16 9 1,-1-1 43,13-11-758,0-3 1,3-2 859,16-13 1749,-26 12-1724,39-19-335,-9 4 0,29-14 0,8-5 0,3-1 0,34-16 0,-12 5 0,52-26-169,-43 20 149,36-21 0,-55 31 1,7-6-1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11:46.662"/>
    </inkml:context>
    <inkml:brush xml:id="br0">
      <inkml:brushProperty name="width" value="0.08" units="cm"/>
      <inkml:brushProperty name="height" value="0.08" units="cm"/>
      <inkml:brushProperty name="color" value="#FF0066"/>
    </inkml:brush>
  </inkml:definitions>
  <inkml:trace contextRef="#ctx0" brushRef="#br0">64 45 28913,'-37'-27'-4395,"10"9"3168,41 35-432,3 3 990,16 12 358,-6-4 292,28 22 2,-18-17-467,6 1 1,2-1 579,2 3 74,16 6 1,0 1 497,-14-11-655,5 4 1,-3 0 374,-21-13-662,22 23-266,-38-28-2294,3 15-306,-16-16 3823,-6 11 0,2-17 1,-2 1-1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11:47.512"/>
    </inkml:context>
    <inkml:brush xml:id="br0">
      <inkml:brushProperty name="width" value="0.08" units="cm"/>
      <inkml:brushProperty name="height" value="0.08" units="cm"/>
      <inkml:brushProperty name="color" value="#FF0066"/>
    </inkml:brush>
  </inkml:definitions>
  <inkml:trace contextRef="#ctx0" brushRef="#br0">633 56 20629,'3'-1'2998,"-1"0"1610,-2 1-5083,32-23 637,-24 17-240,24-18-620,-32 24-11,1 1-350,-6 8 621,-1-1 227,-19 20 394,6-12-117,-36 30-17,25-22 145,-45 31 633,42-31 850,-33 21-1088,37-25 10,-34 19-293,37-21-193,-16 12-7,35-22 229,11 3-1552,6-7 868,40-4 48,-15-4 274,14-4 1,3-1-167,2-3-1543,1 1 0,0 0 1601,1 1-167,9 0 1,0 2 1487,-8 3-962,-3 0 1,-4 3-171,-24 3-480,6 6-60,-23-1-118,-15 16-42,-9-7 680,-27 14 1,-7 3 39,-3-1 17,-25 11 0,-2 0 107,10-9 36,-10 4 1,0-1 393,10-5-150,-2 5 0,1 0 291,14-4-757,3 4 1,4 0-110,16-5 2912,-9 15-3179,30-18-324,6-8 921,16 11-1534,0-18 33,26 3 475,-11-12 149,45-11 510,-29 0 94,11-6 0,1-2 114,-5-3 70,13-3 1,-1 1 927,-13 5-3502,44-6 2832,-59 19-431,6 1-240,-15 4-227,-3 2 234,-3 4-283,-3 1-259,2 5-69,-6-2 149,7 11-41,-12-14 3361,2 5-3408,-10-12-399,-10 1 600,2-4 703,-28-2 1,28 1 0,-14-2 0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11:47.659"/>
    </inkml:context>
    <inkml:brush xml:id="br0">
      <inkml:brushProperty name="width" value="0.08" units="cm"/>
      <inkml:brushProperty name="height" value="0.08" units="cm"/>
      <inkml:brushProperty name="color" value="#FF0066"/>
    </inkml:brush>
  </inkml:definitions>
  <inkml:trace contextRef="#ctx0" brushRef="#br0">14 1 22436,'-7'1'1109,"1"-1"-653,6 0 258,0 0-1345,82 73-176,-40-40 408,13 13 0,1 0-871,-4-11-1038,2 2 2156,7 8 1,-29-21 0,-2 0 0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11:58.827"/>
    </inkml:context>
    <inkml:brush xml:id="br0">
      <inkml:brushProperty name="width" value="0.08" units="cm"/>
      <inkml:brushProperty name="height" value="0.08" units="cm"/>
      <inkml:brushProperty name="color" value="#FF0066"/>
    </inkml:brush>
  </inkml:definitions>
  <inkml:trace contextRef="#ctx0" brushRef="#br0">1 113 24785,'4'1'1171,"-1"-1"-320,-3 0-1564,0-14-235,0 9 365,0-12 416,2 8-73,0 4-619,5-6 245,-3 8 352,5-1 382,-3 3 231,14 9-132,-7-4 41,16 7-157,-16-7 95,33 2-142,-22-5-3506,34-3 3317,-31-2-669,39-9 1082,-29 5-165,12-3 0,2 1 142,-9 3-64,31-5-89,-27 9-68,-9 1-31,12 1-30,3 3-70,-10 0-19,35 4-11,-28 0-549,6-2 0,2 1 559,6 0 57,25-1 0,4-1-92,-13-1 120,-14-2 1,10 1 0,-10-2-572,17-1 588,-1 0 1,0-1-32,-1-2 46,2 0 0,2 1-50,1 0 142,-20 0 0,10 1 1,-10 0 2272,10 0-2042,0 0 0,-5 1 3055,-24 1-2784,37 0-51,-51 2-17,19 2-14,-42 0 717,-1 5-1652,-7-2-1102,-14 5 1129,2-5-2755,-42 3 1026,25-7 1262,-27 1 0,40-3 0,1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9:45:54.205"/>
    </inkml:context>
    <inkml:brush xml:id="br0">
      <inkml:brushProperty name="width" value="0.06" units="cm"/>
      <inkml:brushProperty name="height" value="0.06" units="cm"/>
      <inkml:brushProperty name="color" value="#004F8B"/>
    </inkml:brush>
  </inkml:definitions>
  <inkml:trace contextRef="#ctx0" brushRef="#br0">465 280 21233,'61'32'263,"-7"-8"-2306,-29-32 2060,3-1 0,4-3 701,19-8-741,-11 2 12,39-26 33,-40 19-2516,27-35 2478,-46 36-109,-3-29 136,-21 34 851,-30-12-856,10 23 20,-33 4 2,24 10-17,-13 5 3318,12 3-3329,0 3-11,2 1-50,-20 39 89,27-23-3147,-9 40 3130,37-41-330,49 45 291,-15-42-9,9 3 1,2-3-9,0-8-1094,11 6 0,2 0 1122,-6 0-763,6 6 0,-5 2 752,-24-8 1362,13 49-1278,-39-44 123,-32 54-101,-5-49-11,-31 23-1242,10-32 1276,-9-3 16,-6-4 26,13-14 0,-1-3 25,-31 3 80,20-12 1,-11-4-1,9-2-164,-28-7-181,29-2 0,-8-5 1,14 0-94,2-10 363,12-1 0,5-1-1031,17-2-8973,25-58 8444,9 51 0,14-26 0,-15 56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9:46:25.673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7 42 17960,'-4'-5'2745,"2"2"-2263,2 3 128,0 0-543,19-18-11,0 17 0,19-13 96,38 25-107,-24-5-14,3 0 0,1 0-15,1-2-2,-2 0 0,-1 0-25,-5 1-326,31 14 343,-61-9 78,-6 20-22,-24-14 56,-40 32-96,16-18-276,-44 30 248,38-28-2397,-1 9 0,4 2-7119,11-10 9522,-14 29 0,40-54 0,1-4 0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11:59.695"/>
    </inkml:context>
    <inkml:brush xml:id="br0">
      <inkml:brushProperty name="width" value="0.08" units="cm"/>
      <inkml:brushProperty name="height" value="0.08" units="cm"/>
      <inkml:brushProperty name="color" value="#FF0066"/>
    </inkml:brush>
  </inkml:definitions>
  <inkml:trace contextRef="#ctx0" brushRef="#br0">379 37 21931,'3'1'-1096,"0"0"5069,-3-1-3466,30-7 972,-18 1-661,21-4-130,-26 4-736,-1 1 330,-1 3 371,5-1 111,-6 3-441,2 4-1022,-5-1-561,-8 8 636,-2-4 859,-26 11 27,13-8-180,-39 13-13,30-11 276,-32 12 566,30-10 851,-32 14-1116,33-13-387,-31 14-197,41-17 104,-15 6-77,29-12 74,-3-1-138,11-4-927,9-1 786,-3 0 44,22 0-419,-12 0-184,24 1 12,-22 1 57,9 1-127,-6 3 1153,-5 0-1074,6 1-9,0 2 340,-4-2 9,19 8 7,-18-8 236,20 6-11,-24-10 456,14 3-159,-18-6 72,7-4 201,-12 0-544,3-14-189,-7 7-757,0-19 303,-4 14-519,-4-25 314,0 21-237,-8-26-124,6 26 177,-4-11 526,6 18 296,-1 0 130,2 4 42,-2 0-8,3 5 97,-1 5 1120,3 4-165,1 25-530,0-11-106,1 38-94,1-31 73,5 32-255,-1-35 107,11 23-1219,-9-32-222,8 11 45,-9-19 427,6 5 1,-7-7 0,1 2 0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12:01.075"/>
    </inkml:context>
    <inkml:brush xml:id="br0">
      <inkml:brushProperty name="width" value="0.08" units="cm"/>
      <inkml:brushProperty name="height" value="0.08" units="cm"/>
      <inkml:brushProperty name="color" value="#FF0066"/>
    </inkml:brush>
  </inkml:definitions>
  <inkml:trace contextRef="#ctx0" brushRef="#br0">558 208 17542,'-3'-3'-480,"1"0"3924,2 3-1053,-28-51-2940,19 33 331,-23-39 35,27 47 181,0 0-352,-4-6 305,3 6 44,-14-7-887,11 12 1549,-15-1 348,11 5 326,-32 15 404,21-4 181,-22 13 209,11 1-8,8-5-881,-9 9-1236,11-9 0,1 2 0,-16 19 0,17-14 0,-14 24 0,26-28 0,-3 39 0,11-36-620,1 32-711,5-39-126,15 20-268,-4-19 109,26 20 304,-17-24-2660,36 18 3710,-30-18 169,17 7 214,-10-4 433,32 4 316,-19-7 126,49 3-231,-58-15-31,40 2-90,-40-5-259,13-2 0,2-3 210,-3-1-215,12-7 1,-1-1 161,-17-3-291,5-4 1,-1-3-389,-9 1-1093,2-4 0,-2 0 890,-7 2 1319,32-27-1367,-40 31 713,24-23-180,-36 29 218,7-12 154,-19 20-473,-7-8-713,-1 7 2879,-14-7-2613,5 7 1111,-44-19-1494,31 15 102,-36-20 35,43 21 405,-14-11 572,21 12-13,-9-9-408,18 14-412,0-2-71,5 7 367,9 4 197,-2 0-291,13 7-13,-7-4-1769,16 10 1085,-13-8-8831,12 10 9398,-17-13 0,-1 3 0,-8-8 0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12:01.675"/>
    </inkml:context>
    <inkml:brush xml:id="br0">
      <inkml:brushProperty name="width" value="0.08" units="cm"/>
      <inkml:brushProperty name="height" value="0.08" units="cm"/>
      <inkml:brushProperty name="color" value="#FF0066"/>
    </inkml:brush>
  </inkml:definitions>
  <inkml:trace contextRef="#ctx0" brushRef="#br0">300 80 27907,'-3'-3'-2174,"0"2"2982,3 1 512,-56-17-1266,38 14 335,-43-11-396,40 29 947,-10 9-596,5-2 949,-1 3-90,18-15-1106,1 1 329,0-2-3589,2 1 3530,0-2-910,2 2-116,-1 9-169,2-6 14,0 6 57,2-10 163,2 1-414,1-4 3592,4 1-3701,-2-5 1055,8-6 744,-5 0 210,7-9-144,-6 4 17,12-20 62,-11 14 195,12-25-68,-15 25-856,10-24-717,-10 26-109,6-11 261,-8 18 326,2 0 411,-2 3 151,1 2-21,1 0 117,0 1-277,2 0-3,1 0-78,3 0 41,17 0-326,-1 1-15,25-6 174,-20 1 100,11-7 252,-26 5-385,4-3 0,-12 4 0,-1 1 0,-4 1 0,-1 1 0,-3 1 0,-1 4 0,-3 4 0,-9 18 0,6-14 0,-5 9 0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12:02.426"/>
    </inkml:context>
    <inkml:brush xml:id="br0">
      <inkml:brushProperty name="width" value="0.08" units="cm"/>
      <inkml:brushProperty name="height" value="0.08" units="cm"/>
      <inkml:brushProperty name="color" value="#FF0066"/>
    </inkml:brush>
  </inkml:definitions>
  <inkml:trace contextRef="#ctx0" brushRef="#br0">13 0 20715,'5'50'-1235,"0"-5"793,-2-23-5438,0 1 5785,0 2 10,-1 1 1473,1 2-1369,1 17-218,-2 35 274,1-21 48,-2 35-27,-2-56-1091,-6 56 1126,3-48-1429,-6 49 1423,7-54 596,0 14 1,1 3-612,0 1-55,1 5 0,0 0 83,1-9-757,0 2 1,0 1 713,0-1 1,1 30 1417,-1-48-1407,1-4 1815,-1-5-1834,0-5-1619,0-1 1655,0-10 2702,0 1-2652,0-11 54,0-1 20,0-3-49,0-3-170,0 1 254,-1-3-282,-2 1 3241,1 1-3610,-3-3 116,3 4-521,1-2-24,1 3-1628,0-1 1592,0 2-1362,0 2 639,0 1 197,2 1-4047,-2 0 5408,0-1 0,0-1 0,0-1 0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12:03.481"/>
    </inkml:context>
    <inkml:brush xml:id="br0">
      <inkml:brushProperty name="width" value="0.08" units="cm"/>
      <inkml:brushProperty name="height" value="0.08" units="cm"/>
      <inkml:brushProperty name="color" value="#FF0066"/>
    </inkml:brush>
  </inkml:definitions>
  <inkml:trace contextRef="#ctx0" brushRef="#br0">5 19 15799,'-3'-3'-1995,"2"1"1162,1 2 1901,6-3 43,-3 2-433,4-2-2020,-6 1-1410,0 0 2708,-1 1 1,0 0-1,0 1 1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12:05.584"/>
    </inkml:context>
    <inkml:brush xml:id="br0">
      <inkml:brushProperty name="width" value="0.08" units="cm"/>
      <inkml:brushProperty name="height" value="0.08" units="cm"/>
      <inkml:brushProperty name="color" value="#FF0066"/>
    </inkml:brush>
  </inkml:definitions>
  <inkml:trace contextRef="#ctx0" brushRef="#br0">205 251 18027,'0'3'153,"0"-1"4205,0-2-2679,10-5 1540,-7 2-1953,8-6-144,-8 5-823,0 0 746,1-3 108,-2 2-707,2-11-791,-4 9-1794,1-7 608,-1 9-134,0-5 481,-1 5-144,-2-11-149,0 8 363,-9-15 377,6 13-3272,-7-10 3412,7 14 184,-2-3 8,3 4 243,0 1 145,-1 0 121,1 0 152,-1 2 3582,1 1-3366,-9 2 275,7 2 222,-19 12-250,16-5-354,-15 10-110,15-11-38,-6 5-202,8-5-116,-12 14-328,12-12-3632,-6 13 3606,11-15-1773,2 8 2135,3-8-491,4 14 396,0-13-87,8 22 29,-9-20 2272,6 17-2056,-9-20 3033,-1 4-2885,-1-8 1247,0 0-1075,0-1 313,-3 3 50,1-3 60,0 4-145,1-6 29,1 2-311,0-3-52,6 1 45,-2-2 141,9 1-218,-9-1-15,3 0 84,-6 0-114,0 1-771,-1 1 496,1 8-74,-3-3 299,-4 16 4,0-11 481,-10 25-78,9-22 10,-6 22 907,10-24-731,2 13-262,4-17-1196,7 6-261,1-11 449,23 0 394,-14-6 177,35-9 465,-29 2 378,33-14 388,-41 15 802,13-4-1697,-28 10-337,-1 4 0,-5 2 0,-11 13 0,4-4-1291,-11 15 1029,11-14-158,-8 22-178,12-21-131,-2 14 1982,8-21-2308,9 5-849,-3-6 3835,19 4-2686,-13-9 488,11 1 305,-9-3 404,4 0 253,-3 0 413,4-3 706,-14 1-1814,8-2 0,-8 2 0,12-5 0,-8 3 0,20-15 0,-14 8 0,17-15 0,-17 11 0,18-15 0,-20 18 0,14-10 0,-19 18 0,7 0 0,-8 3 0,11 6 0,-8-1 0,16 12 0,-15-9 0,15 7-1339,-17-10-335,15-1 746,-14-2 308,19-5 815,-16 1 458,18-7 366,-18 4 183,13-5-164,-16 7-584,8-1-454,-12 4 0,7 2-732,-8 1-323,6 4-246,-5-3-113,5 3 26,-7-4 115,4-1 673,-4-3 916,7-11-53,-5 2 11,11-25 43,-12 18-22,4-22-148,-10 26-444,-10-14-247,2 17-601,-11-7 376,9 11 306,-21-10 148,16 10-3261,-18-10 3432,21 9 102,-8-15 5,14 11-205,-1-18 206,11 19 131,15-15 294,-5 15 3497,23-12-3175,-20 14-285,15-5 142,-21 10 103,3 0-227,-10 4-324,-1 0-885,-7-1-218,1-1-118,-5-1 462,-4-5-22,5 3 37,-12-14 8,12 9 295,-7-14 309,9 11-3413,-6-13 3411,6 14-79,-11-15 57,10 19-86,-18-6 76,13 12-13,-26 0 58,17 2-11,-44 5 17,37-1-16,-28 4 11,37-5 3416,-9-1-3424,18-1-113,-1 0 76,11-1 5,12-3 32,-2 1 17,20-8-32,-14 4 40,13-6 0,-20 8-34,0-2-22,-12 6-107,-22 1 124,5 3-275,-36 13-95,29-6-3445,-24 17-4984,34-17 8821,-2 5 0,16-13 0,2-1 0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12:07.080"/>
    </inkml:context>
    <inkml:brush xml:id="br0">
      <inkml:brushProperty name="width" value="0.08" units="cm"/>
      <inkml:brushProperty name="height" value="0.08" units="cm"/>
      <inkml:brushProperty name="color" value="#FF0066"/>
    </inkml:brush>
  </inkml:definitions>
  <inkml:trace contextRef="#ctx0" brushRef="#br0">86 8 22578,'-3'-4'-2081,"-1"1"1067,4 3 4329,0 0-2326,-16 13 333,11-6-649,-14 13 235,15-7-989,0-3 1145,-2 10-277,2-8-620,-4 21-401,4-17-381,-3 19 115,6-23-278,0 6 475,1-7-3520,0 1 3525,0 0-42,0-1 66,0 2 124,1-2-9,1 2-76,2 0-57,4 6-203,0-2 22,20 28-132,-14-22 24,20 27-84,-19-27 166,30 33 213,-23-28 289,31 29 297,-30-35 316,40 29-41,-33-28 101,46 30-73,-46-34 3533,41 21-3493,-38-24 9,33 15-112,-33-19 144,54 16-78,-44-16-3515,49 7 3311,-54-13 63,56-1 22,-50-3-160,10-5 0,-1-3 229,-12-2 70,35-16-22,-42 7 396,48-30-54,-45 24-536,6-4 0,-1 0 264,-14 9-87,24-18-114,-34 23-147,11-9-326,-20 13 0,-1-13-487,-9 12-832,-14-16-580,2 15 443,-17-10 105,13 12 411,-22-10-144,22 11 240,-16-5 537,25 11 732,-2-1 736,7 2-436,1 0-55,1 1 3588,0 0-3464,3 2-1224,2 1 146,8 5-107,-2-3-929,13 5 561,-13-5-958,9 0 208,-13-4 1462,1 0 0,-5-1 0,-1 0 0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12:07.711"/>
    </inkml:context>
    <inkml:brush xml:id="br0">
      <inkml:brushProperty name="width" value="0.08" units="cm"/>
      <inkml:brushProperty name="height" value="0.08" units="cm"/>
      <inkml:brushProperty name="color" value="#FF0066"/>
    </inkml:brush>
  </inkml:definitions>
  <inkml:trace contextRef="#ctx0" brushRef="#br0">413 7 23700,'2'-4'1426,"-1"2"2444,-1 2-3433,-63 22 929,38-12-232,-49 18-300,38-8-834,13-8 0,-24 17 0,27-16 0,-21 17 0,24-17 0,-7 7 0,13-11 0,-6 2 0,10-5 0,-4 1 0,11-9 0,2-2 0,2-1 0,6-4 0,0 3 0,26-10 0,-17 8 0,34-13 0,-31 11 0,29-13 0,-28 13 0,10-6 0,-17 7 0,-2 2 0,0-2 0,1-2 0,-4 3 0,1-5 0,-8 8 0,0-2 0,-3 6 0,-1 1 0,1 1-789,4 4-1504,0 1 1,4 3 478,5 2 273,-3-3 472,6 2-78,2-2 1476,-5-3 1182,13 3-361,-14-7 511,9 1-159,-15-3 30,2-1 131,-8 0-390,0 0-1301,-1 0-1907,-1-1-28,0 1-7868,-3 0 8591,1 1 1,-1 1 0,4 0 0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12:09.114"/>
    </inkml:context>
    <inkml:brush xml:id="br0">
      <inkml:brushProperty name="width" value="0.08" units="cm"/>
      <inkml:brushProperty name="height" value="0.08" units="cm"/>
      <inkml:brushProperty name="color" value="#FF0066"/>
    </inkml:brush>
  </inkml:definitions>
  <inkml:trace contextRef="#ctx0" brushRef="#br0">217 188 29682,'-43'-88'-6941,"7"18"5589,27 65 1803,-1 2 788,1 1-333,-1 4 211,-1 3 313,-17 38-1806,14-14 1769,-17 61-359,24-48-1023,0 38-594,6-46 161,11 31-1054,-5-41 113,9 13 360,-10-32 1625,2-3-327,-3-6 612,4-18-607,-3 6 24,3-24 106,-3 16-3361,-2-40 3493,-3 32-634,-8-55-824,3 59-374,-7-26 376,10 41-2,-1 0-400,4 9 653,-1 6 877,2 3 2888,1 5-3401,3 0-3104,12 17 3488,-5-10-1394,24 19 1844,-17-25 312,22 8-611,-19-15 1366,46-11 47,-37-1 321,41-16-193,-46 8-260,21-27-513,-29 21 2104,9-26-3017,-24 32-845,-1-7-512,-4 16 1332,-6 3-934,2 7 1809,-5 11-482,4 0-433,-6 35-33,8-21 251,-3 35 85,10-34 105,2 7-1197,3-12-1887,0-3 596,1-3 685,0-2 543,5 3 322,-5-7 251,13 8 383,-13-12-662,9 3 429,-13-6 232,3 3 1,-4-4-1,0 1 1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12:09.510"/>
    </inkml:context>
    <inkml:brush xml:id="br0">
      <inkml:brushProperty name="width" value="0.08" units="cm"/>
      <inkml:brushProperty name="height" value="0.08" units="cm"/>
      <inkml:brushProperty name="color" value="#FF0066"/>
    </inkml:brush>
  </inkml:definitions>
  <inkml:trace contextRef="#ctx0" brushRef="#br0">0 178 28557,'47'32'-1642,"-1"0"1,32 19 3656,-60-43-1343,-1-2 1020,0-1-783,9-2 233,-5-1-352,18-3-517,-15-1-273,41-15 0,-34 6 0,37-23 0,-48 17 0,13-26 0,-26 21 0,-9-29 0,-11 27 0,-11-11-1711,-17 11-796,-46 4 1257,24 5 708,3 15 0,4 5 360,17 5 834,-32 29 552,49-19 9,-4 12-418,22-16-1072,3 0-607,5-1 186,20 10-278,-3-10-1569,52 13-250,-33-19 1902,33 6 1,-50-12 0,-1 1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9:46:30.257"/>
    </inkml:context>
    <inkml:brush xml:id="br0">
      <inkml:brushProperty name="width" value="0.08" units="cm"/>
      <inkml:brushProperty name="height" value="0.08" units="cm"/>
      <inkml:brushProperty name="color" value="#E71224"/>
    </inkml:brush>
  </inkml:definitions>
  <inkml:trace contextRef="#ctx0" brushRef="#br0">75 135 21757,'-1'-75'-1371,"0"16"1125,2 59 520,-1 2-185,1 23-131,-1-5 123,1 21 144,-7 43-449,1-32-1363,-2 18 1,-2 2 1643,1-13-739,-1 7 0,0 0 803,1-13 125,-3 41-46,9-66 694,0 5-654,2-28 2744,3-8-2975,-2-3 2009,10-18-2058,-5 9 175,13-18-222,-9 18-81,19-10 107,-13 16-130,28-3 119,-20 10-3466,36 6 3521,-31 2-576,31 15 565,-36-8-266,21 15 205,-29-18-404,11 3 185,-20-10 538,6-1-1938,-10-2-8123,4-1 9806,-6 0 1,1 0 0,-2 1 0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12:09.811"/>
    </inkml:context>
    <inkml:brush xml:id="br0">
      <inkml:brushProperty name="width" value="0.08" units="cm"/>
      <inkml:brushProperty name="height" value="0.08" units="cm"/>
      <inkml:brushProperty name="color" value="#FF0066"/>
    </inkml:brush>
  </inkml:definitions>
  <inkml:trace contextRef="#ctx0" brushRef="#br0">0 1 29003,'3'0'-347,"0"0"-129,-3 0 509,65 40-980,-46-24 176,49 32 359,-63-33-360,0 12-375,-3-9 273,4 20-243,-5-22 57,3 11 569,-4-18 14,1 1-260,-2-9 727,-4-6-872,0-2-3253,-17-26 3814,9 13-94,-12-18-2948,9 17 2847,1 3 541,0 1 1,7 9 0,3 3 0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12:10.333"/>
    </inkml:context>
    <inkml:brush xml:id="br0">
      <inkml:brushProperty name="width" value="0.08" units="cm"/>
      <inkml:brushProperty name="height" value="0.08" units="cm"/>
      <inkml:brushProperty name="color" value="#FF0066"/>
    </inkml:brush>
  </inkml:definitions>
  <inkml:trace contextRef="#ctx0" brushRef="#br0">6 81 28015,'-3'-6'-2186,"0"2"853,3 4 5557,0 0-2543,76-32-4272,-43 24 3757,61-22-131,-61 32-326,31 5 992,-24-2-1355,23 2-346,-20-1 0,-12-2 0,6 1-482,-9-2 964,-10-1-482,4 1 0,-14-2-1775,-2 4 279,-7-2-227,-13 8 1340,5-6 627,-17 12 28,15-9 556,-9 14-954,15-10 359,0 24-237,9-17-409,16 29-927,-5-26 271,27 27-128,-20-27 506,32 21 199,-28-27 915,31 13 342,-34-21 670,12 2 171,-14-8-132,-7-1-184,4-3 240,-4-5-921,-4-1-609,5-19 0,-9 10 0,-1-30-637,-8 24-1162,-16-34 103,2 32-224,-32-30 492,22 34 177,-41-10 1279,37 24 318,-37 16 1049,39 2 171,-26 31-146,37-21-513,-8 32-597,24-31-1313,17 26-785,0-29-2338,20 13-5482,-17-20 9402,6 0 0,-17-8 0,-2-3 0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12:10.913"/>
    </inkml:context>
    <inkml:brush xml:id="br0">
      <inkml:brushProperty name="width" value="0.08" units="cm"/>
      <inkml:brushProperty name="height" value="0.08" units="cm"/>
      <inkml:brushProperty name="color" value="#FF0066"/>
    </inkml:brush>
  </inkml:definitions>
  <inkml:trace contextRef="#ctx0" brushRef="#br0">1 96 31032,'35'89'-5752,"-7"-14"3752,-28-57-4369,1-1 6048,1 5 1376,1-8-1020,3 4 922,-3-12-1403,4-2 1309,-4-5 984,5-14-1163,-3 3-272,4-25-11,-5 17 3388,1-11-3555,-3 12-3669,-1-1 2658,-1-1-1662,1-21 1678,0 15-83,8-32 667,-2 40 321,13-12 471,-7 27 1030,35 6-242,-22 2-181,34 10-53,-34-4-194,21 12-324,-26-11-337,14 12-402,-26-15 2246,-9 8-3543,-11-10-1196,-42 11 3024,17-10-1751,-57 15 2153,50-12-433,-45 17 456,58-15-61,-17 17 508,37-17-1097,24 21-1718,3-19 660,38 12 88,-22-16 1259,42 4-904,-34-8 32,50 6 317,-60-7 3,21 7 1183,-41-7-1081,-11 19-3448,-10-9-4649,-8 12 7982,2-13 0,7-6 0,2-3 0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12:57.528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33 137 21103,'-19'-19'330,"5"5"-218,23 13-11,2-1 5,4 0-16,4-1 258,53-9-287,-26 6-22,11-2 1,2-1-1,5 2-1668,18-2 0,5 1 1651,-37 3 1,0 1 13,34-4 1,-1 1-1132,-30 4 0,-4 0 1134,5 1 0,0-1-64,-1 2 0,6 0 71,12 2 1,10 1 0,-7 1-213,-2 0 1,4 3 188,2 2 1,14 3 0,0 1 0,-14-1-10,-3 3 0,-1 1 16,2 1 1,12 4 0,0-1 0,-13-2-3,-6 0 0,-1-2 22,24 5 1,12 2-1,-15-4-28,-32-7 1,-2-2 27,17 1 1,9 0-1,-13-2 916,12-3-944,-21-2 0,-5-1 51,-11-4 2167,-8 0-2200,-6-4 239,-6-1-173,0-5-27,-7 3 655,4-17-745,-12 15 1651,0-11-1858,-6 17-613,-10-2 175,1 6-3864,-29 8 661,11 0 3859,-20 9 0,29-10 0,0 0 0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12:53.593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14 344 19075,'-7'-91'529,"3"27"0,2 12-517,3 33 27,2-22 42,1 56 207,10 72 1,2 19-1465,-1-13 1198,-2-10 1,2 16 0,-1-13 168,-2-23 1,0-5-156,3 11 0,2-1 21,-1-15 1,2-4 183,12 15-62,-7-33 471,9-39-611,-18-7 40,20-57-68,-20 27-14,3-17 0,0-2 3,0-2 123,1-1 1,-1-1-147,3 1 59,6-10 1,3 0-3,0 9-12,6-5 1,0 4-18,-8 27-10,29-31-12,-35 49-34,20-14-33,-28 27-353,8-1 22,-16 10-2273,2 4 246,-6 3 2442,1 4 0,-2-4 0,0 0 0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12:54.411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18 305 18481,'53'75'521,"-6"-17"-409,-28-67 1190,2-2-1241,1-4 429,0-1-451,2-3 67,18-28-78,-16 16 40,27-47-51,-35 43 194,9-41-256,-22 46-45,-5-14 715,-6 28-1174,-46 5 443,22 12 2,-23 17 0,0 8 116,13 6 13,-1 8 0,2 2-3,11-1 26,8 7 0,3 2-32,4 2 18,9 6 0,5-2 10,9-13 113,32 36-95,-15-55 100,46 14-111,-36-30 100,49-5-123,-46-11 17,36-18-45,-39 5-34,4-12 0,-1-2 12,-5-2 13,-2-4 1,-4 0 8,-12 5-56,-1-49 56,-11 48 23,-5-30-7,-4 51-83,-4-1 67,5 15-17,-2 10 23,5 4 22,0 32-22,0-14 5,3 21 0,2 3-5,1-7 8,3 12 0,1-3-3,-2-18 39,11 29-11,-11-47 237,5 6-159,-9-21 90,2-11-201,-5-3-17,2-28 5,-2 13-22,1-39 17,0 31 0,2-28 0,-1 31-29,11-29 52,-6 29 88,22-36-94,-16 42-12,21-22 23,-21 33 6,18-9-35,-19 14-16,16-1-22,-16 7-567,11 4 119,-14 1-3988,11 15-5092,-13-8 9578,3 8 0,-8-14 0,-2-1 0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12:54.994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0 10 20386,'0'-5'129,"0"0"-230,0 5 504,0 0-319,18 68 6,-13-32-43,6 23 1,-1 4-262,-7-3 242,0 29-14,-2-35 0,0 1-3,1 34-3,-1 9 1,1 2-4,-1-48 1,1-1 5,1 18 0,0 8 1,2-12 4,2 11 104,4-9 1,2-8 2,-2-29 141,11 8-180,-15-38-191,10-19-38,-7 1-371,16-42 365,-10 27-106,19-44 217,-18 44 102,16-25 56,-20 38 296,9-6-308,-17 20 400,4 7-411,-8 5 129,1 21-168,-2-9 62,5 32-95,-2-25 66,10 37-78,-7-40 34,10 21-34,-8-32-314,8 5-5,-8-11-2357,17-2-304,-12-6-6570,8-3 9539,-11 0 0,-5 3 0,-3 0 0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12:55.164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38 125 13849,'-20'-69'-2704,"2"15"1,20 53 0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12:55.361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7 142 21517,'-3'-1'897,"0"-1"-684,3 2-185,63-42 0,-23 26-20,5-8 0,4 0 15,36 11-23,-20 5-1979,2 3 0,1 1 1301,-2 1-4238,1 5 1,-5 0 3475,-20 1 1,10 3 0,-44-4 0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12:56.241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110 181 19787,'3'0'173,"0"0"231,-3 0-332,64-21-4161,-37 10 4196,44-14 853,-56 16-764,-6-1-118,-3 3-11,1-11-139,-5 7-438,-11-13 342,-1 13-179,-37-9 358,24 14 23,-22-1 22,27 10 5,-1 4 3382,1 5-3354,-1 4-3380,0 4 3426,1 2 5,1 5-1613,-4 17 1579,7-8-795,-1 42 711,11-38 89,20 47-66,-4-57 17,25 23-90,-17-39 332,28 1-673,-21-10-1455,48-19 1242,-44 3-153,41-27 875,-49 22 762,14-15-174,-24 19 1272,3-7-1563,-12 13 3007,2-2-3327,-6 7 1193,1 10-1243,-1-2 1002,3 27-1030,-1-18 23,6 20-34,-2-23 129,9 8-73,-5-13 78,16 1-167,-11-11-259,28-17 113,-21 3-3944,28-35 3776,-31 24-965,10-45 1116,-23 39 269,-11-40 78,-2 46 515,-30-17-587,18 34 31,-40 17-66,31 8 147,-34 42-174,35-27 0,-15 32 3143,28-33-3065,3 33-78,12-37 33,11 20-50,2-36 504,36-3-582,-22-8-12,24-5 130,-23-2-141,35-17 62,-29 13 84,39-17-34,-55 23 73,14-2-89,-25 9-23,2 2 16,-6 2-16,1 2 12,-1 1 16,4 4 0,-2-3-62,8 6-28,-7-8-286,10 0 68,-7-5-2795,27-15 270,-17 3 2805,21-15 0,-30 15 0,1 1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9:46:30.688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63 292 16107,'2'0'3411,"0"0"-571,-2 0-2812,39-6-6,-23 5-5,31-4 33,-23 7-10,-5 0 133,35 3-156,-28-4 45,31-2-29,-35-2-10,26-8-40,-24 3-157,26-15 62,-32 11-499,12-20 331,-23 16-11,1-11-180,-19 2-83,-39-18 481,12 13 90,-10 6 0,-1 6 50,5 9-799,-24 1 833,31 13-527,2 4 527,0 4 0,4 1 95,-15 20-129,21-11 123,-8 19-50,27-23 989,23 15-1123,0-18-1121,56 16 136,-28-19-1145,4-2 1,0-1-6978,-2-3 9245,11 3 1,-39-8-1,-9 0 1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12:56.560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0 5 21366,'0'-2'-151,"0"0"638,0 2-336,16 69-45,-11-35-5,12 57-2766,-13-28 1,-3-2 2720,2 18-28,-2-9 0,0 14 0,1-11 631,-2-22 0,1 0-648,0 22 0,1 11 0,0-12 0,2 20-663,3-6 0,0-6 669,2-28-1160,7 21 1215,-7-53 1769,10 3-1874,-9-15-449,10 0-106,-11-8-9243,11-7 8597,-11 3 0,2-4 1,-10 7-1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12:58.029"/>
    </inkml:context>
    <inkml:brush xml:id="br0">
      <inkml:brushProperty name="width" value="0.08" units="cm"/>
      <inkml:brushProperty name="height" value="0.08" units="cm"/>
      <inkml:brushProperty name="color" value="#FF0066"/>
    </inkml:brush>
  </inkml:definitions>
  <inkml:trace contextRef="#ctx0" brushRef="#br0">1 86 17507,'55'1'315,"-1"0"0,44 0-91,-52 0 848,5-1-847,6-2-4,6-2-1461,8-2 1411,7-2-14,6-1-29,9-1 11,-21 4 1,13-1 0,0 1-817,-5 1 0,0 1 0,2 0 691,8-2 0,3 1 0,0 0-9,11 3 0,1 2 0,-14 0 30,-29 2 1,-1 0-21,22 2 1,10 1-1,-14 0-31,20 3 55,-29-2 1,8 2 0,-13-1-50,7 1-646,-7 0 1,-7 0 596,-29-2 2129,4 4-2019,-24-6 123,-12 14-517,-9-7-1620,-28 21-675,6-8 2746,-22 14 0,31-21 0,-1 2 0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13:06.677"/>
    </inkml:context>
    <inkml:brush xml:id="br0">
      <inkml:brushProperty name="width" value="0.08" units="cm"/>
      <inkml:brushProperty name="height" value="0.08" units="cm"/>
      <inkml:brushProperty name="color" value="#FF0066"/>
    </inkml:brush>
  </inkml:definitions>
  <inkml:trace contextRef="#ctx0" brushRef="#br0">0 90 17410,'56'-6'706,"1"0"1,7-1-1,-6-1-213,-6-1-162,20-5-57,-6 5 0,1 0-3448,10 1 3161,-9 0 1,2 2-129,18 9 814,-20 1-822,15 8 1,2 1-83,-5 2 198,17 4 0,0 1-187,-22-4 265,-10-4 1,11 2-1,-9-2-100,24 2 99,-18-4 0,13 0 1,-12-1-219,22-1 215,-23-4 1,12 1 0,-10-1-44,-21-2 0,1-1 50,26 1 0,13-1 0,-12 1-37,-23-2 0,1 1 78,27 0 0,13 0 0,-11 0 751,-27-1 0,1 1-771,28 0 0,12 0 1,-12 1-77,-28-1 0,0 0 46,14 1 1,9 0 0,-10 1-7,-20-1 1,1 1-10,33 2 1,14 2 0,-12-1-11,-24-1 0,2 0-2,8 1 1,15 2 0,-1-1-1,-15 0-4,-10-1 1,-2-1 6,6 1 1,12 1-1,1-1 1,-13 0-14,-1-1 1,-1-1 6,18 1 1,10 1-1,-10-2-6,-23-1 0,3-1 19,5 0 1,13 0-1,0 1 1,-11-2-1,1 1 0,0 0 15,22-1 1,12 1-1,-16-1-12,-36 0 1,-3 0 2,36 0 0,-1 0 0,9 0-23,-39 1 1,3-1 13,7 2 1,-5 0-9,18 1 0,-5-1 1,3 3-66,-26 1 1,-4 1-115,34 2-582,-14 5 117,-62-10-103,-3 0-1024,-11-3-4667,-6 1-1454,-6-2 7881,-2 1 0,9-2 0,3 1 0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13:07.212"/>
    </inkml:context>
    <inkml:brush xml:id="br0">
      <inkml:brushProperty name="width" value="0.08" units="cm"/>
      <inkml:brushProperty name="height" value="0.08" units="cm"/>
      <inkml:brushProperty name="color" value="#FF0066"/>
    </inkml:brush>
  </inkml:definitions>
  <inkml:trace contextRef="#ctx0" brushRef="#br0">272 0 16061,'-30'47'-10,"0"-1"0,-21 40-2389,38-35 2245,-1 6 1585,-2 5-1399,-1 4 0,0 2-25,-3 19 89,-1 8 0,2-2 756,7-21-769,5-10 1,3-6 874,6-25-1008,8 2 2995,-3-32-6301,9-17 1039,-7 0 2333,7-11 1,-10 17-1,-1 0 1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13:07.528"/>
    </inkml:context>
    <inkml:brush xml:id="br0">
      <inkml:brushProperty name="width" value="0.08" units="cm"/>
      <inkml:brushProperty name="height" value="0.08" units="cm"/>
      <inkml:brushProperty name="color" value="#FF0066"/>
    </inkml:brush>
  </inkml:definitions>
  <inkml:trace contextRef="#ctx0" brushRef="#br0">108 1 23358,'-17'58'-620,"0"1"1,1-4-1,3-5-5713,4 1 6053,-3 35 94,3-15-319,3-6 0,1 2 533,2 16 146,5-2 1,3-1-708,4-5 621,10-9 1,6-8 20,3-27-100,41 4 34,-39-34-784,24-15 140,-39 1 882,4-9-2732,-16 7-6127,-3 2 8569,-2 1 1,1 6-1,-1 3 1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13:09.461"/>
    </inkml:context>
    <inkml:brush xml:id="br0">
      <inkml:brushProperty name="width" value="0.08" units="cm"/>
      <inkml:brushProperty name="height" value="0.08" units="cm"/>
      <inkml:brushProperty name="color" value="#FF0066"/>
    </inkml:brush>
  </inkml:definitions>
  <inkml:trace contextRef="#ctx0" brushRef="#br0">129 858 22241,'23'-14'374,"8"4"-5789,23 14 5461,9 1 1993,10 0-1742,7-2 0,3 1 226,-29-2 0,2 0-417,25 0 0,12 0 1,-12 0 93,-26-1 1,0 0-20,19-3 1,9 0 0,-12-1-1016,18-2 1068,-25-1 1,-1-1 2616,4-6-2391,-11-3-281,-15 4-180,-45-6-745,-16 12 723,-27-7-199,-7 3 1943,11 0-1959,-18-3-3440,19 3 3442,0-2-452,-47-16 1228,42 11-576,-44-23-40,63 20-166,-23-25-22,28 20-70,-24-33 4,30 32-111,-17-26 62,22 32-141,-19-20 165,19 28 72,-17-6 323,14 16 242,-30 10 288,17-1 465,-57 20-98,41-12-277,-23 9 0,-2 1 608,9-4-1711,-4 2 0,1-1 1544,13-5 459,-41 9-1482,51-17-102,-21 2-194,48-12-273,16-17-749,15 3-1014,64-35 2076,-25 22 314,-7 3 0,0 1 2264,17-3-1696,4-3-4,3 1-739,-7 1 1,1-1 1285,15-7-1058,0-2 1,-4-1-39,-23 10 1,-11 1 0,-6 2-229,-21 11 1997,-2-8-2590,-22 20 197,-24 4 533,8 4 135,-32 20-202,30-7 3196,-15 24-3479,26-17-144,12 58-239,8-46-349,25 45-366,-6-58 387,45 20 447,-27-24 514,11-1 0,1-2 192,-2-6 142,4 0 1,0-2 828,-11-4 292,44 4-213,-65-7-473,12 1-218,-34-3-332,-3 0 11,-12 4 77,2-3-16,-23 5-251,14-2 0,-16 1 0,22-3 0,-6 3 0,15-2-82,0 8-1118,5-5-423,6 11 324,0-6 84,30 31 174,-18-18 5,35 46 86,-33-38 312,23 42 590,-28-41-3148,10 26 3185,-18-40 203,-5 6-718,-12-20 1182,-23-1 393,0-4-60,-64-6-38,34 2-1614,-21-5 0,-3-1 1683,0-1-669,10 0 1,-13-2 0,10 0 214,27 5 1,1-2-520,-18-2 1,-7-3-1,11 2 1816,-9-5-2005,8 0 0,3-1-93,7 3-448,-20-9 443,51 18 2752,6 2-2768,8 3 385,9 10-1168,8 2 451,57 45 215,-22-22-769,13 4 1,3 0 940,4-4 205,11-1 0,3 0 484,5-1-518,-16-8 1,11 2 0,-11-4 1003,14 2-539,6-1 1,-6-3 105,-35-11 402,22 1-442,-53-8-121,-6-3-107,-17-2-1363,-46-7 1184,12 3-559,-37 1 0,-7 1 620,4 3-1041,-10 2 1,1 2 1019,16 4-717,8 3 0,2 1 761,5 3 387,9 3 1,5 3-610,24-4-335,-5 14-171,34-19-1176,28 2 1069,-5-8-1270,67-6 1617,-43-4 437,22-8 1,1-3 50,-16 2 919,1-3 1,-4 2-467,-29 9 826,5-3-877,-28 13-214,-19 19-913,3-3 78,-36 43-98,21-26-454,-12 12 1,-2 2 585,-1 0 589,-11 7 0,-1 0-489,7-11 585,0-3 0,1-4 207,15-16 152,-32 8-164,45-26 1675,-14-7-2157,27-4-252,12-17-838,6 10-538,47-24 1074,-18 19 103,18-2 0,5 0-112,0 3 588,12-1 1,1 1 1605,-10 3-881,3 1 1,-3 0-118,-13 4 68,42-3-684,-66 10 204,11 4-141,-34 3 180,-31 29-561,0-11 298,-22 12 0,-5 1-102,-6-2 110,-15 8 0,-1-1-80,8-6 132,-1-1 0,3-3 20,19-10 377,-20 3-46,45-19-116,2-10-514,15-1-964,24-27 913,-1 12-46,49-39 309,-31 31-1497,7 0 1,2 2 1670,-7 8-19,24-4 95,-22 21 494,-11 8-454,8 5-139,0 20-208,-10-2-16,3 13 1,-2 4-548,2 9-4249,0 17 1,-2 2 4009,-11-12 0,5 21 0,-23-66 1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13:10.329"/>
    </inkml:context>
    <inkml:brush xml:id="br0">
      <inkml:brushProperty name="width" value="0.08" units="cm"/>
      <inkml:brushProperty name="height" value="0.08" units="cm"/>
      <inkml:brushProperty name="color" value="#FF0066"/>
    </inkml:brush>
  </inkml:definitions>
  <inkml:trace contextRef="#ctx0" brushRef="#br0">13 143 15094,'48'-36'2166,"-6"4"-1553,-37 26-360,1-1-126,-4 2-78,-1 0-108,0 1 465,-1-2-408,-1 2 365,-4-4-460,1 5 978,-9-4-567,8 4 509,-10-4-409,10 5 39,-6-3-30,8 4 141,-2 0-326,3 1 39,-1 2-215,1 0 62,0 4-352,0-2 52,0 8-101,-1-6 8,-3 13-49,2-11-55,-4 8 198,5-10-143,-2 2 467,2-2-97,0-2 114,1 1-51,2-1-162,0-1-209,0 1-133,1-2-1408,7 2 1250,-2-1-1171,7-1 629,-7-1-1177,4-3 2402,-3 0 0,-2-1 0,-2 1 0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13:11.695"/>
    </inkml:context>
    <inkml:brush xml:id="br0">
      <inkml:brushProperty name="width" value="0.08" units="cm"/>
      <inkml:brushProperty name="height" value="0.08" units="cm"/>
      <inkml:brushProperty name="color" value="#FF0066"/>
    </inkml:brush>
  </inkml:definitions>
  <inkml:trace contextRef="#ctx0" brushRef="#br0">282 38 23919,'-2'-21'-2744,"2"5"1931,-2 17 1562,2 1-883,-2 1 131,0 5-114,0-1 92,-4 12-391,2-8 741,-7 18-102,6-15-491,-8 20 320,7-20-27,-7 20 57,8-19-30,-3 9 26,1-4-21,-5 13-30,3-5-30,-11 38-40,12-35-19,-13 56-5,14-53-3376,-8 34 3392,10-41 0,-1 6 10,1-4-6,2-8 88,-4 16-58,5-18 93,-5 21-17,4-22-33,-2 11 67,1-5-50,2-4-5,-2 6 20,0 2 3358,0-5-3308,-3 28-91,3-23 107,-3 33-57,5-36 162,-3 28-140,4-31 178,-4 34-216,4-33-11,-1 28-49,2-29 6,0 26-51,0-22 42,0 47-28,0-41-33,0 40-24,0-40 26,0 9 22,0-1 1,0-11 5,0 9 34,0-6 0,0-8 182,-1 21-112,1-22 25,-1 30-27,1-29 16,-1 46-40,0-37-33,0 40 16,1-37 34,-1 43-34,1-37 31,-1 45-33,1-53 22,1 46-107,0-51 101,0 36-89,-1-44 27,1 18-38,1-23 39,1 23-63,-2-18 46,3 25 46,-3-20-39,5 66 28,-3-49 16,1 8 1,0-1-6,0-14 56,6 33-50,-5-38 16,5 20-16,-5-31 22,1 3-12,-2-8 57,3 10-45,-2-9 7,5 21-19,-5-20-10,6 18 11,-5-17 22,9 28-33,-7-19-6,12 39-12,-9-35 85,15 48-67,-15-47 39,15 38-29,-18-47 24,11 22-24,-11-28 29,10 23-39,-11-21 27,10 23-21,-7-18 83,19 45-84,-13-35 11,19 37 1,-19-42 66,25 40-55,-22-36 56,19 30-62,-24-43 61,9 16-61,-11-19 90,11 15-79,-13-19-73,11 17 23,-10-16 118,18 31-91,-15-25-4,17 23-7,-17-25 96,19 20-73,-15-18 67,25 21-44,-26-25 83,24 14-106,-28-21 84,11 4-62,-19-11 18,2 1-40,-5-2 11,3 1-39,-3-2 28,2 3-6,-3-2 482,0 1-493,-1-6-33,-1 0-73,0-5-454,-2-6-33,-1 2-292,-2-8-3025,-8-2-5932,3 7 9807,-6-3 1,11 13-1,1 3 1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13:13.976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778 118 14197,'-3'-31'884,"0"6"-536,2 22 22,1-1-1,0 1 7,0-1-18,0 0 280,0-2 169,5-5-684,-3 4 207,5-5-324,-4 9-68,0-1 57,-3 4 594,0 0-489,-4 0-49,0 1 5,-4 1 89,-7 3-72,3-1 45,-22 10-96,14-5 68,-33 19-90,28-12-17,-27 17 6,26-15 39,-44 33-17,36-25 25,-7 9 1,1 0-9,11-6 17,-32 38-29,37-37 68,-23 39-56,29-40-5,-7 16 55,12-16-24,4-8-6,-1 3 118,4-3-51,3-7 207,0 9-126,3-14 274,0 2-169,0-9 306,0-1-477,0 0 113,2-8-110,-1 4 8,2-10-57,-3 8 8,1-8-27,-1 8-6,-1-4-35,0 6-98,-3-3-1,2 5 43,-3-3 55,4 4 194,-4 0 2,3 0 26,-4 0 103,3 3-2883,-3-1 2961,2 2-452,-4 2 430,3-2-179,-6 4 32,6-4-4,-6 5-82,6-5 2722,-4 3-2800,6-5 515,-3 1-525,4-2-67,-1 1 77,2-1-41,-1-1 66,2 0-191,1 1-341,0 1 22,5 3-71,0-1 108,2 3-83,4 1 6,-4-1 30,13 8 192,-10-5 295,11 8 6,-13-10-46,14 11 11,-12-10 47,16 9-25,-16-11 35,14 6-14,-13-7 4,15 8-49,-14-8 25,17 10-39,-15-8-13,19 12-195,-17-11-130,22 14-43,-21-13 101,23 11-36,-23-13 31,20 8-16,-23-10 87,14 3 122,-19-7 136,8 2-84,-12-3 0,8 2 11,-6-2 6,12 5-17,-10-3 0,17 7 0,-14-4 39,19 7-22,-17-6 34,15 3-35,-17-6 108,15 1-113,-17-4 6,10 0-6,-16-1-22,5 2 11,-7-1-6,4 3 0,-3-1 6,4 3 12,-4-1-7,9 8-10,-7-6-1,12 11 0,-11-11 18,13 8-1,-10-8-22,16 8 5,-14-7 12,15 7-6,0 2 50,33 13-56,-22-11 6,39 6 0,-57-21-11,19 1 28,-26-4 5,4 0 1,-3-1 50,15 0-45,-16-1 28,15-1-34,-18 0-22,4 0 6,-7 1 5,0 1-17,-2-1 1,2 1 10,1 0-22,-3 0 1,4 0 16,-6 1 5,3 2 1,-3 0-6,1 7 11,-1-5 0,1 6-5,-1-6 5,0 3-5,-1-5 61,0 0-34,-1-2 203,1-1-197,-2 0-22,1-2 5,-1 1 0,0-4-27,0 3-6,0-2 5,0 3-1142,0 0 538,-3 1-270,-2-2-442,-5 0-1311,-4-3-6961,-1-1 9594,-1 1 0,8 1 0,3 2 0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13:14.894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33 196 13289,'-18'-85'935,"3"15"-1633,18 59 860,0 2 1462,-1 0-1524,2 3 946,-1 2-1051,8 3 1582,-3 4-1538,18 12-22,-11-4 84,26 19-57,-19-16 7,15 9 50,-1-9 78,36 5-146,-20-6-8,8-2 1,0-1-32,-14-2-16,35 4-1607,-46-4 1567,-1 0-488,24 10 550,-21-7 39,37 18-39,-43-16-413,30 19 430,-37-18 16,27 20-27,-29-19 16,27 20 6,-26-21 1060,28 17-1048,-30-20 140,26 7-113,-28-13 84,22 0-106,-26-6 0,18-3-57,-21 1 483,9-2-488,-14 4-67,4 1 50,-8 3 2908,9 11-2880,-7-3 813,10 21-819,-9-16 7,5 15 10,-6-17 617,3 11-633,-4-15 35,2 9-19,-5-13 1,2 9-12,-2-8-11,-1 14 17,0-10 0,-1 13 6,0-10 16,-11 31-22,5-22 0,-7 20 23,7-26-1,0-1 45,-13 19-55,8-15 32,-19 20-32,14-25 38,-22 16-44,17-17 22,-35 24-40,35-24-10,-27 26 16,35-23-22,-13 30 28,16-22 0,-8 29-5,10-24 33,-6 44-23,8-42-33,0 29-11,6-44-6,1 0 1,0-10-180,0-3-35,1-5-166,1-4-1059,2-12 381,1 0-2740,4-15-4939,-2 12 8782,0-3 0,-4 15 0,-2 3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9:46:31.324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430 154 17367,'-2'4'425,"1"-1"3602,1-3-3987,67 12-1,-42-9 11,53 9 68,-49-10-56,-8-2 201,23 0-218,-25-2-6,19-4-72,-26 0-371,18-12 225,-18 8-275,12-13 180,-17 13-695,0-15 650,-6 10-208,-8-13 337,-1 15 33,-8-3 40,-17 5 212,9 6 353,-42 3-275,34 6 427,-51 16-192,44 0-296,-9 4-5,31-5 117,20 3-152,4-8 12,7 10-3392,2-10 3387,3 1-6,5-1-51,35 16-44,-19-11-2275,42 22 2258,-42-20-1391,38 27 1414,-40-22 355,0 11 1,-3 3-368,-13-6-1439,8 36 1444,-30-41 1703,-34 35-1534,10-37-103,-46 23 113,30-38-221,-11-5 1,-3-1 176,-7-3-3,-14-2 1,-2-2-60,7-3-124,-18-5 1,1-2 112,21 0 17,3-2 0,4 1-5,25 3 351,-10-10-687,30 10 124,12-11-993,17 12-8677,48-9 8868,-28 10 0,16 0 0,-40 5 0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13:15.792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245 229 13603,'2'-1'1697,"0"-1"2773,-2 2-4117,50-15-4370,-37 11 4185,39-11 832,-51 14-894,2 1 12,0-1-12,0 1 1,2 0 173,6-2-129,-1-1 11,10-5-123,-9 3 85,17-16-74,-16 12 84,18-21-106,-22 19 52,2-19-92,-13 19-16,-3-9 5,-4 11 3382,-3 0-3399,-4 1 29,-2 2-6,-4 1 45,-31 3-11,19 3-17,-16 7 0,0 3 11,9 4 6,-40 21-17,56-16 11,-15 29-16,22-7 10,-1 23 1,14-20 45,12 17-23,1-35 0,7 13 11,-1-30 90,7 0-56,-3-6 67,23-8-112,-16-3 17,24-16-112,-2-12 39,-9 5-3348,4-8 3365,-23 17 6,4-8-7,-8 7 18,9-25 28,-16 20-34,2-6-107,-12 18 3443,-2 12-3498,-13 10 151,6 2 100,-26 40-61,21-23-28,-24 44-11,29-42 17,-9 21-1,15-29 29,0 19-29,5-23 57,5 11-3404,1-22 3398,4-1-16,10-11-80,8-12 35,0 0-40,20-24 34,-25 23-12,26-31 7,-29 29-119,14-37 85,-26 38 3403,-1-16-3381,-12 28-12,-5 3 18,-3 2 5,-3 2 6,-15 5 117,-20 17-50,8-5 6,-21 23-51,27-8-5,-5 10-1,16-10-599,8 10 68,15-25-3557,17 9-5748,-1-21 9141,11-1 0,-16-2 1,-2 0-1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13:16.744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625 0 17516,'-78'22'576,"12"1"-430,48 3 631,0 5-687,1 3-715,1 6 709,1 3-2684,3 8 2700,0 6 63,3 6-73,0 7-6,3-18 0,0 8-8,0 16 1,-1 10 0,1-6-66,0-2 0,1-1-652,-1 9 1,1 7 0,1-18 724,3-8 900,1 21-748,0-62 145,1 3-280,-1-31 2221,0-18-2328,-2 3-173,-6-37 89,2 25 47,-13-33-58,6 30-202,-22-30 236,14 31-975,-37-34 958,34 43-138,-27-14 211,37 31 78,-12 11-17,18 4 2935,-2 11-2963,8 0-2140,1 3 2151,1 4-1544,14 41 1556,-2-22 39,7 10 0,4 1-28,0-7-805,5 0 1,1-3 837,-4-15-134,29 16 146,-32-38 1783,25-5-1822,-29-11 11,16-12-45,-19 3 1560,3-6-1577,-4 5 3058,1-1-3069,1-2 11,30-22-28,-18 17-132,13-6 1,2 1-199,-2 5-1586,4 0 0,1 1 247,6-1 1232,0 1 0,-3 1 1,-13 7-1,17-8 1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13:17.843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157 173 13149,'-1'-3'2902,"0"0"-965,1 3-1769,-18 43-11,10-18-39,-15 37-34,14-28-1291,1 4 1303,-1-1-2756,0 2 2755,1-4 220,-2 13 853,4-16-632,0-2 482,1-26-608,3-10-405,-5-16-43,3 3 5,-3-35-43,3 21-1845,-2-52 1764,3 45 773,1-53-954,1 52 141,7-45 190,-3 58-93,8-15 194,-5 38 466,15 13-222,-7 1 92,37 45-306,-25-25-43,8 10 1,2-2-36,-4-9 168,44 23-172,-41-36 2631,31 4-2619,-36-16 271,30-12-75,-31-1-1458,32-28 1188,-38 15-204,26-46 135,-35 40-83,7-31-46,-18 38-99,-4-5-101,-1 12 34,-4 2 3452,1 4-3276,-2 3 176,-4 7 74,3 5 9,-4 15-5,6-1 119,-2 49-157,5-31 38,-1 46-38,4-48 49,6 34-124,-2-38-3207,14 25 3220,-8-38-1215,24 12 301,-19-22-8863,27 3 9013,-27-10 0,6-2 0,-17 0 1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13:18.261"/>
    </inkml:context>
    <inkml:brush xml:id="br0">
      <inkml:brushProperty name="width" value="0.08" units="cm"/>
      <inkml:brushProperty name="height" value="0.08" units="cm"/>
      <inkml:brushProperty name="color" value="#FF0066"/>
    </inkml:brush>
  </inkml:definitions>
  <inkml:trace contextRef="#ctx0" brushRef="#br0">1 156 18859,'2'1'-325,"0"-1"1489,-2 0-1072,19 71-27,-13-44 4,15 56 0,-17-61-4,0-2-3,2 0 192,10 10 319,25 1-366,-9-6 279,34-9 52,-37-19 165,34-14 45,-35 4-3411,27-28 3162,-34 18-118,7-15-2396,-18 14 1996,-3-2-249,-4 0-206,-8-27-238,-3 18-1506,-15-30 1752,5 36 163,-25-19-11,21 27 1395,-25-11-1368,32 25-88,-4 7 283,19 7 1901,14 16-2089,-2-9-1530,34 18 606,-19-19 431,36 10-6744,-31-15 7517,10 2 0,-27-8 0,-6 0 0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13:18.811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435 17 17518,'-3'-8'801,"1"3"-874,2 5 1776,0 0-1630,-1 59-34,4-33 6,1 47 0,4-46 0,0 0 156,9 19-134,-5-19 157,13 19-129,-16-33 437,5 3-330,-12-13 78,1-5-297,-4-2-50,-8-15 45,0 6-3438,-19-23 3449,12 17-114,-11-11 91,11 13-10,0-2-18,0 0 6,2-1-62,-3-9 3412,7 8-3451,-2-14 179,9 17-638,25-15 532,-5 20 73,55-4 39,-32 15 22,11 3 1,1 2-17,-3 2 2,6 4 0,-1 3 4,-9 1-3399,44 22 3348,-57-17-309,21 26 393,-39-24 229,-10 28-218,-16-25-33,-14 14-1,-4-14-5,-6 2-6,-6 1 11,-6 0 6,-4-2 6,-4-3 22,-11-3 0,-2-1-50,-8 0-398,-13 0 1,4-3 407,27-8-341,2-2 0,2-1 129,16-2-1191,-22-1 676,45 0-1842,5 1-5046,16 0 8052,4 1 0,-4 0 1,-2-1-1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13:20.027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55 132 17104,'-4'-3'1646,"2"1"-1579,2 2 1032,0 0-2060,-13 33 1032,10-14-30,-9 29-261,12-11 271,0-7 130,0 27-124,0-30 62,0 16-51,-1-29 222,-2 4-128,1-11 1245,-5-1-1268,5-8 522,-2-11-640,4 0-29,-2-25 8,2 14-3457,2-40 3443,0 33-1107,9-40 924,-3 42-381,17-25 505,-11 37 67,24-9 38,-19 21-18,13 0-3,-13 8-5,0 1 5,1 5-5,0 2 2909,11 9-2891,-8-4 105,31 15-73,-26-17 236,49 11-214,-46-19 84,35-1-100,-41-9-28,27-12-74,-26 3 1118,34-29-1106,-39 22-40,16-23 40,-28 26-95,1-14 28,-7 19-31,0-5 20,-3 14 168,-4 15-12,2-2 96,-7 35-107,6-19 106,0 57-105,5-46 88,7 46-72,-3-57 23,5 10 10,-5-23 1,1-4 11,-1-1 95,6-2-123,-3-3 11,17-1-123,-10-2-583,42-14 471,-30 6-124,35-18 158,-36 14-169,25-18 208,-26 14 296,28-18-95,-37 22-44,10-4-18,-22 14-33,-2 1-11,0 1 112,0 7-84,-2-1 11,4 12-6,-3-5-3364,8 17 3337,-5-14-304,10 18 315,-7-21 162,19 13-129,-14-16 34,20 4-56,-15-10 118,36-2-119,-25-4-2113,35-7 2103,-34 1 1145,29-17-1173,-31 9-478,22-23 438,-37 19-432,-3-29 393,-17 26 2201,-53-32-2172,23 34-1456,-55-14 1500,47 29-51,-45 5 40,47 6-1671,-40 23 1643,56-7-545,-13 36 584,32-28 1746,29 44-1752,0-44-218,44 22-50,-25-36-1531,9-4 0,3-2-306,5-2 2111,40 2 0,-67-7 0,-1-1 0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13:20.863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54 166 16706,'0'-3'935,"1"0"1564,-1 3-2393,64 6-11,-46 2-28,49 7 68,-62 24-85,-2-12 62,-1 29-67,-2-29 134,0 16-89,0-27 307,0 4-246,0-16-78,1-7-207,-1-3-45,1-6-73,-1 0-1591,-7-28 1294,1 17-4182,-27-54 4625,14 47 28,-17-24-1962,18 31 2286,0 1 158,0 0 1343,-7-10-1231,11 13 206,-4-8 1803,14 20-2352,11-2 3048,1 8-3064,32 0-107,-13 3 0,23 1 1,5 1-29,-2 0 20,16 0 0,1-1 3,-15-1 16,4-1 1,-1 0-34,-13-2 56,36-2-61,-55 1-46,10-1-16,-27 2-107,-3 1 102,-6 0-74,-17 15 79,6-5-23,-24 30 45,22-19-111,-13 36 94,19-28 28,-2 28 18,9-29 105,17 33-78,-8-34-3307,21 21 3335,-16-34 6,7 1 5,-5-8 6,1-2 0,2-1-11,2-3 112,26-4-123,-15-1 123,43-16-118,-42 7 123,35-28-145,-44 18-17,12-15-28,-23 15 6,-4-3-23,-4 1-106,-10-24 89,-4 19 3359,-22-27-3353,6 34-45,-59-13 62,40 24-14,-9 8 0,1 5-15,14 10-55,-31 30 84,48-16-101,-8 37 84,25-34 34,12 26-23,5-30-4681,58 27 3612,-29-30-3830,18 0 1,0-3 3585,-16-10 1,16 1 0,-49-9 0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13:21.528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0 160 20532,'59'15'229,"-11"1"-190,-45 5-5,2 4-6,-3 2 11,1 4-5,-3 0 66,1 29-55,0-30 101,2 21-40,-1-42 471,0-1-369,-2-6-3270,3-15 3079,-2 2-17,2-13-17,-3 6 1,1-1-18,-1-3-11,-2 0-100,-3-14 3458,0 8-3644,-4-36 197,6 29-225,8-39 225,5 44-3661,27-22 3739,-12 37-321,43-4 433,-32 16 107,51 7-130,-47 1 35,43 18-40,-53-11-2088,24 19 2093,-40-17 175,0 17-118,-19-17 78,-37 17-140,9-18-34,-17 2 1,-2-1-6,-1-2 11,-3 0 0,1-1 0,14-1-96,-23 7 46,48-10 2119,0 4-2086,15-6 502,5 1-468,4 0 3527,27 9-3454,-9-5 167,55 14-183,-37-14 47,26 7-54,-31-10-3403,0 1 3359,-4 0-1629,16 4 1617,-22-5 56,15 7-50,-33-9 0,1 5-6,-10-4 2387,-6 11-2651,-1-5-2771,-14 24-4409,8-19 7433,-6 10 0,13-20 0,1-2 0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13:27.860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127 4 9156,'-2'-2'2156,"0"1"2840,2 1-4800,-24 3-78,16-1-34,-20 3-34,24-2-16,-2 1-6,2-1-6,0 0 62,-5 4-56,4-3 51,-4 3-40,6-6-269,-2 4-22,2-3-2055,-2 2 596,4-1 1727,-2 0 0,2-1 1,1-1-1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13:29.907"/>
    </inkml:context>
    <inkml:brush xml:id="br0">
      <inkml:brushProperty name="width" value="0.08" units="cm"/>
      <inkml:brushProperty name="height" value="0.08" units="cm"/>
      <inkml:brushProperty name="color" value="#FF0066"/>
    </inkml:brush>
  </inkml:definitions>
  <inkml:trace contextRef="#ctx0" brushRef="#br0">182 212 17510,'6'-72'143,"-2"14"-160,-4 53 273,0 1-308,0 0 122,0 0-97,0 0 80,2 0-53,1-1 675,5-9-604,-5 6-3,3-7-34,-6 10 73,0-1-96,0 4 17,0 0-11,-1 2 33,-7 3-5,2-1 5,-4 3-16,6 0 16,1 0-33,0 1 45,0 3-29,0-1 107,-2 19-100,2-12 32,-1 18-32,2-18 128,-3 16-84,2-15 72,-5 21-150,4-21 61,-5 23-28,4-21 129,-5 28-140,5-23 10,-10 47-11,8-37 138,-13 55 26,13-51 27,-8 35-10,9-39 120,-3 44-103,7-41-3513,-2 38 3295,4-43-1922,2 51 1746,-1-40-262,-1 11 1,1 0 249,0-8 10,-3 45 30,-1-44 143,0 14 0,-2 1-2,1-3-133,-1 8 0,1-1 144,3-22 1953,-2 22-1942,3-35 2370,0 23-2302,0-19 162,6 61-218,-2-55 5,8 49-6,-7-52 1,4 21 0,1 4-29,0 2 416,0 8 1,0 0-411,-1-10 23,-2-6 0,0-1 16,0-5 155,-2 2 0,0-2-93,-1-17 695,0 28-756,-2-40 78,0 30-107,1-26 0,4 45-22,-2-38 23,5 39-18,-3-31 12,6 36-11,-4-28 24,4 11 1,0 0-3,-1-11-2731,14 48 2726,-17-73-2191,10 23 2202,-8-24-1484,14 29 1478,-12-29-1048,17 31 1014,-16-28 1038,13 30-1021,-13-25 6,21 62-17,-18-45 772,1 3 1,-1 0-751,-5-11 40,20 51-34,-18-54 22,14 32-16,-19-52 89,12 15-73,-11-17-16,10 15-17,-11-18 2285,16 23-2286,-12-17-4,18 30-12,-19-27-6,6 11 12,-9-14-1,-2-2 3393,0-1-3331,5 5-39,-5-8 6,7 8-29,-9-13 46,4 5-35,-5-8 7,3 3-12,-3-4 6,6 5-17,-4-4 0,6 7 5,-5-5 46,6 6-34,-7-6 39,5 3-23,-8-6 85,3-1-90,-4 0 28,2-1-73,-4 0-3260,1 0 0,-1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9:46:31.940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180 176 22190,'62'10'162,"-5"-2"-117,-34-7-23,4 0-5766,13-3 5621,-8-1 1380,11-2-1436,-12-1 853,-2-2-1223,21-14 421,-25 7-309,9-25 286,-36 23 11,-6-11 33,-9 13 74,-4 2 3503,-19-1-3285,-9 6-31,-2 9 0,-1 2-76,-12 4 59,7 7 1,5 3-66,18 0 1,-12 12 0,33-16 28,6 2-6,3-2 185,18 13-185,0-9-16,47 20-169,-23-22-89,13 1 0,3-2 67,-1-3-20,10-1 0,0 1 65,-9-2-90,44 11 62,-59-7-218,30 31 363,-44-20 297,9 43-218,-36-36 140,-29 47-174,5-41 53,-13 3 1,-4-3-20,-1-8 5,-1-5 0,-2-3 7,-1-8 27,-11-4 0,-3-4-89,4-2 100,-8-7 0,2-2-67,20-5 112,-36-21-196,53 15-123,-12-12-73,28 15-95,3-2-129,6 5-892,8-5 344,3 6-387,9-4-836,3 6-682,6 1 2845,9 0 0,-17 4 0,1 0 0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13:32.194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397 1480 10954,'-5'1'3170,"1"-1"-2347,4 0 2504,0 0-3137,-37-14-38,25 9 38,-29-10 343,28 11-388,4 2 270,-12-2-281,12 3 101,-9-1-173,10 1 0,-8 0-79,9 2 28,-6 3-11,9-1 50,-7 7-22,5-4 101,-10 9-79,7-9 34,-7 7-28,6-8 275,-10 11-275,10-9 22,-9 10-44,11-10 78,-6 13-95,7-10 78,-6 15-62,9-16 7,-2 10-12,4-10 112,-2 13-96,2-12 91,0 15-107,2-17 50,0 12-22,0-12 18,2 8-24,0-9 113,7 13-119,-3-11 96,8 16-112,-7-16 23,9 12-51,-8-11-6,4 6-5,-5-7 28,1 0 11,0 1 17,2-1-6,0-1 0,1 0 79,21 10-85,-13-9 40,29 11-56,-28-16 78,24 3-50,-24-6 33,29-1-55,-24-3 10,43-10-16,-33 3 11,51-19-28,-47 14 28,50-22-17,-50 19 45,48-24-50,-49 21-12,35-20 6,-38 20-1665,11-9 0,1-3 1676,-3 2-623,11-12 0,-1 0 623,-13 8 17,2-5 0,0-1-11,-7 4-3,1-5 0,-3-1-3,-7 4-3,-1-5 1,-3 0 2,-7 5-1841,10-48 1836,-19 48-516,4-53 532,-10 49-16,1-11 0,-2 0 16,-1 4-78,-3-9 1,-2 1 38,-1 7 14,-5-7 1,-2 2-10,0 7 435,-4-4 0,-2 2-417,1 8 582,-27-40-599,26 52-40,-26-25 40,28 37-39,-18-12 27,23 23-117,-10-3 84,15 10 2162,-5 6-2122,8-1-231,-1 14 40,5-8 1414,1 10-1734,2-12-4324,5 10 1911,-3-11 3291,3 4 1,-6-9-1,0 0 1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13:33.244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671 101 10394,'-6'-7'3657,"2"2"-2705,4 5 4185,0 0-4964,-8-39-61,6 29-50,-7-29 16,8 38-84,0 1-21,-3 2 32,2 0 34,-9 7-11,1 1 101,-22 17-51,11-9 174,-39 27-196,27-24-1676,-10 4 0,-1 0 1676,1-4-1149,-7 2 1,1-2 1104,8-5-209,-42 13 214,52-19 22,-20 7-33,37-12 11,-3 1 5,17-5-28,4-1 1,3 0 2165,4 0-2188,19-4 3236,-9 1-3220,37-1 12,-31 4 0,19 1 6,-22 2-17,0 1 33,0 3 484,1 1-428,22 14-55,-17-7 21,36 23-16,-39-21 34,25 14-23,-30-18 107,21 8-79,-23-13 191,16 3-157,-24-10 269,9-7-314,-16 0 22,4-12-50,-8 7-22,-1-18-23,-1 12-173,-8-25 78,2 22-342,-24-36 352,17 32-3396,-20-25 3453,20 31-184,-12-11 285,14 17-112,-5-4 11,13 13 34,0 4 34,4 4 89,2 22-101,0-9-874,2 34 875,-3-25-683,2 39 699,-3-35-1630,0 36 1636,0-42 2056,2 15-1956,-1-31 950,6-11-1112,-2-8-50,9-20 11,-5 8 772,14-48-710,-14 35-46,6-54 40,-15 55 3498,-10-36-3436,3 46 27,-15-12-100,11 29-57,-14 17 91,14 5 32,-17 50-72,16-24-348,-1 7 1,2 3-1103,1 7 1219,-1 32 1,8-54 0,1 1 0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13:58.747"/>
    </inkml:context>
    <inkml:brush xml:id="br0">
      <inkml:brushProperty name="width" value="0.08" units="cm"/>
      <inkml:brushProperty name="height" value="0.08" units="cm"/>
      <inkml:brushProperty name="color" value="#FF0066"/>
    </inkml:brush>
  </inkml:definitions>
  <inkml:trace contextRef="#ctx0" brushRef="#br0">4608 0 24530,'-7'6'942,"-6"63"-2937,10-34 635,-5 51 426,8-56 1021,-12 40-326,8-41 308,-10 24 1,-2 2-1025,6-19 210,-19 51 907,17-53 366,-16 40-92,13-37 213,-13 34-256,15-38-84,-2 9-111,5-12 13,-1-1-57,1 2-3,-1-2-95,0 2-31,1 0-50,0 0 247,-13 47-192,10-32-1701,-2 5 1,0-1 1657,2-5-126,-15 47 49,13-46 118,-1 3 0,-1-1 32,3-11 301,-9 11 1,0 0-121,4-12 94,-24 41-58,27-50-338,-21 34-46,17-28-21,-20 33-34,21-32 65,-9 21 0,-1 3-259,3-8 220,-4 10 0,0-3-224,10-21-1735,-16 23 2202,15-28-826,-34 33 976,28-36 597,-14 8 1,-1-1-396,9-10-240,-10 5 0,0-1 202,9-5-32,-32 23-55,35-23 622,-36 27-839,31-24-66,-5 2 1,0 0-72,5-5 696,-44 27-604,45-31-9,-9 4 1,-1 1 48,8-5 139,-39 19 12,47-23-13,-36 18-5,30-16-106,-47 28-73,45-25-14,-10 6 0,0 1-51,10-7 50,-42 21-35,47-28 121,-34 14-40,31-15 87,-44 17 120,44-18 149,-44 13-88,43-14-136,-12 4 0,-2 1 108,8-2-68,-50 15-14,53-16-14,-47 14-616,42-12-632,-7 2 1,0 0 731,7-3 785,-15 5 1,-1 0-660,10-4 202,-11 3 0,1-1-227,14-3 188,-43 9 406,48-10-218,-10 0 0,-1 0 39,4 0-1015,-2-2 1,2 0 856,12-3 70,-32 3-87,34-5 507,-23 5-623,33-7 25,-18 4 0,25-5 37,-12 1-77,24-4 337,-2 0-327,6 1 1919,0-1-2442,-1 1 3428,1-3-3953,-3 1 300,-2-2-90,1 2 155,-8-2 85,5 3 703,-10 0-64,6 0-26,-21 0 563,16 0-293,-24 3 298,24-1-217,-17 3 22,20-2-64,-15 0-40,17-2-67,-7 1 31,11-2 153,-5 2-190,8-1-16,-4 0-18,8 0 59,0 1-503,1 1-1008,0 1 334,2-1-1718,5 2 1335,-1-2-74,4-1-117,-2-1-468,0 0 694,1-1 1558,7-4 1,-9 4 0,3-3-1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13:59.279"/>
    </inkml:context>
    <inkml:brush xml:id="br0">
      <inkml:brushProperty name="width" value="0.08" units="cm"/>
      <inkml:brushProperty name="height" value="0.08" units="cm"/>
      <inkml:brushProperty name="color" value="#FF0066"/>
    </inkml:brush>
  </inkml:definitions>
  <inkml:trace contextRef="#ctx0" brushRef="#br0">8 32 20594,'-2'-2'-2266,"1"0"4571,1 2-1101,-2-7-1792,2 5 649,-2-5-97,4 7 661,-1 0-689,2 0 939,-1 0 7,0 0-551,0 0 663,0 0-397,0 0 430,1 0-949,-2 0 197,5 0-231,-3 0 35,3 0 40,-3-1-57,1 0 219,1 1-242,-2-1 159,4 1-187,-3 0-33,3 0 22,-4 0-57,3 0 22,-3 0-213,5 0 165,-3 1-374,5 0 239,-7 0-560,3 1 203,-4-2-3189,5-3 2275,-4 2 1527,3-4 0,-4 3 0,0 0 0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14:00.947"/>
    </inkml:context>
    <inkml:brush xml:id="br0">
      <inkml:brushProperty name="width" value="0.08" units="cm"/>
      <inkml:brushProperty name="height" value="0.08" units="cm"/>
      <inkml:brushProperty name="color" value="#FF0066"/>
    </inkml:brush>
  </inkml:definitions>
  <inkml:trace contextRef="#ctx0" brushRef="#br0">2143 349 18430,'-3'-3'-776,"0"0"128,3 3 3435,0 0-1891,-50-42-749,34 28 10,-39-31-2928,44 36 2674,3 3 786,-5-3-176,4 3-606,-3-1 99,2 2 582,-4 1 264,5 1 3261,-16-4-3399,12 3-204,-19-8-19,14 5-78,-7-4 60,-5 0-110,5 3-101,-32-9-253,27 9-25,-37-6 120,38 10 144,-37 0 133,37 3 212,-46 1-176,44-1-3364,-35-3 3313,39 0-150,-9-2 221,-1-2-180,7 1-5,-28-5-191,29 6 142,-35-5-66,36 8 171,-40-3 128,35 4-177,-47-2 47,45 3 10,-45-3-109,46 3-65,-17-2-48,22 2-39,1 1-54,-1 0 33,-11 0-38,10 0 191,-40 3-27,39-2 14,-29 2 15,39-3-1324,-23 2 1349,26-2 1,-17 2-10,26-1 56,-3-1-106,8 0 1096,1 0-1251,1 0 0,0 4 0,0-2 0,-2 12 0,2-7 0,-5 12 0,2-9 0,-11 22 0,7-15-183,-12 20 227,11-19-4197,-17 39 8445,16-29-4292,-13 41 0,19-40-364,-2 58-382,5-42 314,1 6 1,0-1-511,2-5-128,6 47 140,-2-47-4013,5 23 4143,-3-39 168,-2-3 155,1-3-20,4 9 12,-3-13-16,3 13 137,-6-22 43,1 8 74,-4-13 157,1 6 178,0-8-177,-2 5 517,2-4-224,-2 0 422,0-3-648,0 0 615,0-1-35,-2 2 1533,0 0 284,-3 2-472,2-2 710,-4 6-1060,3-3-202,-6 12-1351,6-6 0,-7 17 0,5-14 0,-5 28-729,7-25-760,-3 18 368,7-24-4,-1 7 182,2-10-154,7 4-219,-1-9 1261,31 1 642,-14-3 258,39-5 235,-24 1-371,9-4 0,4-1 815,6 1-636,25-1 0,2 3-243,-13 4-645,5 2 0,-2 4 0,-13 6 0,9 7 0,2 3 0,-5 1-81,0 0 0,-3 0-1098,-16-6 179,43 10 168,-47-17 658,49 5-13,-57-12 628,43-11 149,-48 3 271,35-19 117,-41 13-314,26-18-664,-32 15 0,15-18-95,-24 18 190,10-17-95,-14 18 0,10-25-599,-10 23-269,8-23 691,-10 20 11,6-30-51,-6 19 50,2-59-51,-5 41 11,-2-32-13,-2 33-3599,-1-2 3051,-1 1-2164,-4-35 2261,2 33-1096,-5-47 1290,5 64 21,-3-24 38,5 40 1527,-2-9-1468,4 20 2172,1 1-2031,0 7 3153,1 15-2849,0-1-15,-2 38 94,1-22-58,-2 19 1,-1 3 153,1-4-1744,-1 4 0,0 1 1786,1-9-460,-1 46 410,3-55-152,-1 20 50,2-49-1389,-3-2 835,0-6 611,-17-5 0,13 3 1,-9-3-1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14:02.478"/>
    </inkml:context>
    <inkml:brush xml:id="br0">
      <inkml:brushProperty name="width" value="0.08" units="cm"/>
      <inkml:brushProperty name="height" value="0.08" units="cm"/>
      <inkml:brushProperty name="color" value="#FF0066"/>
    </inkml:brush>
  </inkml:definitions>
  <inkml:trace contextRef="#ctx0" brushRef="#br0">419 127 17146,'1'-8'1175,"0"2"-1075,-1 6 2857,0 0-2672,-2-15-547,1 11 92,-1-12 23,2 15-151,-1-3 157,1 2 296,0-5-358,-1 2-67,-1-1 332,1 2-105,0 1-9,-1-2 18,-2-3-41,2 3-235,-8-6 240,4 6 94,-12-2 337,8 4 152,-17 1 190,13 4-69,-20 4 119,17 0 71,-19 8-126,21-7-116,-11 7-264,16-8-227,-8 9-144,10-8-46,-2 8-114,8-9-246,0 7-121,2-6-119,0 4 24,-1-5 100,1 1 46,0-2 82,-1 1 127,1 0 149,-2 0 205,2 4 17,-1-2 34,0 18-120,1-13 92,1 22-106,0-20-37,3 14 30,-1-15-61,6 18-20,-5-17 27,5 19-8,-6-23 86,-1 15 27,-1-14 107,-7 12 96,1-10 153,-25 28 77,14-18-32,-29 39 26,28-37 47,-14 25-83,23-36 474,-3 5-568,10-17-76,3-7-273,1-1-20,15-24 37,-5 8 8,26-39 30,-19 28-5,20-42 1,-25 43-97,11-30 34,-18 39-50,4-10-4,-9 23-185,3-1 294,-3 9 276,8 8-391,-3 2-45,18 22-38,-11-13 217,26 23-7,-21-26 313,20 12-50,-20-19 249,30 1 324,-28-7 273,23-5 91,-33 0 180,4-8-270,-13 6-753,-5-4-856,-4 4 112,-24-1 336,8 5 2,-44 7 49,31 0-169,-48 19 285,47-12 516,-37 17 765,46-18-448,-14 8-457,29-12-180,2 7-632,12-8-874,21 3 500,-3-8 288,43-7 154,-27-1 87,57-15 106,-48 11-3266,50-13 3843,-57 14 538,24-5-393,-45 10-297,2 0-239,-21 6-144,-19 11-16,0-1-2122,-49 32 2118,29-19 341,-8 4 0,-1 1-313,7-4-564,-34 23 55,55-32-4254,4 12-4698,24-20 9845,9 3 0,-7-9 1,-2-2-1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18:13.877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43 1 16896,'-19'40'728,"3"-1"-515,13-7-45,1 5 146,0 29-185,2-8 25,1 0 1,2 2 27,2 23-1052,1-2 1,1 8 1016,0-1 0,1 7-778,-3-16 0,1 9 0,0 2 0,0-6 700,0 0 0,0-3 1,1 9 46,-2-14 1,1 11 0,1 4 0,-1-1 0,0-4 0,0-10-44,0 9 1,0-10 0,1 12-2,-1-13 0,2 12 1,0 6-1,0 2 1,0-1-1,0-6 1,-2-10-599,3 20 0,0-11 0,0 10 563,-2-13 1,2 9 0,1 6-1,-1-1 1,0-6 0,-1-10-49,0 8 0,0-10 0,1 12 72,-2-15 1,2 10-1,1 7 1,-1 3-1,1-3 1,-1-5-1,-1-12 236,3 22 0,-2-13 0,1 12-262,-1-17 1,2 11 0,0 7 0,1 2 0,-1-3 0,-1-9 0,-1-14-14,0 3 0,0-14 1,0 9 18,1 9 1,2 11-1,1 4 1,-1-5-1,-2-14 1,2 11 0,-1-5-20,0 0 1,0 5-1,0-6 53,1 4 1,-2-9-48,-1-17 0,-1 0 8,2 12 1,1 2-15,-1-7 1,-1-4-1,4 33-5,-1-3 0,-1-1-11,-2-3 2,-3 1 0,-1-4 4,-2-21 195,-6-2 0,-3-4-196,0-15 1987,-18 29-2132,12-51-656,-17 3 410,14-23 924,-10-5-1289,6-8-2336,-11-20 2706,-4-27 1,10 22 0,4-7 0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18:14.396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1 128 12034,'95'-10'580,"0"1"1,1 0-1,-1 0 1,1 0 0,-1 0-1,1 0 1,-1 0-1,3-1 1,5-1 0,0 0-1,-4 1 1,-8 2-1,-14 4 1,-17 4-575,34 16-5650,3 5 5652,-48-11 1,3 2 16,25 6 0,1 0 464,-18-4 0,5 0-459,22 4 0,12 3 0,-10-3-19,-15-4 0,2-1 15,2-1 1,14 2 0,1 0 0,-14-3-22,-4-2 1,1-1 2,0-1 0,14 0 1,-2 0-1,-12-1 17,-6-3 1,-2 0 89,27 0 1,11-1 0,-14-1-43,-32-2 0,-1-1 31,21-2 1,10-1-1,-13 0-76,22-5 0,-13-1 0,-4-1 17,-15 1-1006,-13 0 0,-4 1 109,-16 2 852,-18 2 0,-23 7 0,-22 4 0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18:12.209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0 57 11183,'0'-3'975,"0"0"1349,0 3-1316,27-17-570,-18 13-69,22-13-66,-25 17-63,3 0-88,-1 0-40,2 0-45,0 1-39,3 1 22,23 13-33,-13-6 106,44 15-50,-34-16 78,61 6-140,-45-10-39,16-2 0,4-1 0,-1-1 80,-1 0 1,14 0-1,-10 0-610,-19 0 0,-1 0 597,43-1 1,-2 1 44,-3 2 35,-11-1 1,14 1-1,-9 0-74,-18-1 0,2 1 33,28-1 0,13 1 1,-18-2 22,10-3 67,-2-2 0,1 0-33,0-3-20,-25 0 1,11 0 0,-13 0-66,14-4-22,7 0 0,-4 0-16,-32 4-3011,39-3 3011,-59 8-440,21 1 322,-34 4 150,10 7-290,-28-3-465,1 5 123,-7-7-7686,-6 5 8274,3-5 0,-4 2 0,5-5 0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18:12.977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80 1 11117,'-23'94'734,"4"-10"-465,14-50-6,1 4 51,0 3-18,2 6-60,0 5-73,2 6 1143,0 41-1233,1-33 0,0 8 0,0-3-243,0 4 0,-1 5 202,1-2 0,0 13 1,1-1-1,-2-12-283,0-4 0,-1 0 216,0 10 0,-1 16 0,1 0 0,-1-13 32,-1 1 1,1 2 103,0-14 1,-1 14 0,1 5 0,-1-4 0,1-13 52,0 21 0,1 1 0,0-17 1,1 14 0,-1 5-1,2-4 1,-1-14-75,1-12 0,0-9 1,1 10 47,1 12 1,0 13 0,0 5 0,0-5 0,0-13-279,1-14 0,-1-8 1,1 8 265,0 12 1,1 12-1,1 6 1,0-6-1,-1-13-802,2 18 0,0-4 744,1 3 0,0 6 0,0-10 6,-1-16 1,0-7-825,0 3 1,0-1 826,-1-4 1,1 5 34,1 8 1,0 9 0,-1-8 17,0-4 0,0 3-98,1-2 0,0 13 1,0-1-1,-1-15-11,0-6 1,-1-2 17,3 25 1,0 13 0,-1-15-19,-3-32 1,1-2 10,0 12 0,0 6 1,0-9 11,2 28 74,-3-23 0,1 11 0,0-10-77,-2-19 0,-1-1 13,3 29 1,-1 12 0,0-14-17,-1 13 8,-1 5 1,-1-3-26,-1-20-63,-1-21 0,1-3 57,-1-8 1132,0-8-1165,0-6-437,0 1 180,0-15 305,-4 2-2905,-1-21 3014,-4-5 1,4 1 0,-1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9:46:32.208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3 6 19944,'-2'-3'-191,"1"1"1653,1 2-1367,13 72-22,-6-43-20,4 19 0,2 2 48,4-12-45,1-2-17,1-2 34,0-7-101,-3-8-84,2 3-151,-5-9-1251,-3-2 791,-1-3-8579,-1 9 1135,-4-9 8167,0 6 0,-4-11 0,0-1 0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18:15.649"/>
    </inkml:context>
    <inkml:brush xml:id="br0">
      <inkml:brushProperty name="width" value="0.08" units="cm"/>
      <inkml:brushProperty name="height" value="0.08" units="cm"/>
      <inkml:brushProperty name="color" value="#FF0066"/>
    </inkml:brush>
  </inkml:definitions>
  <inkml:trace contextRef="#ctx0" brushRef="#br0">1 0 21363,'0'0'0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18:21.878"/>
    </inkml:context>
    <inkml:brush xml:id="br0">
      <inkml:brushProperty name="width" value="0.3" units="cm"/>
      <inkml:brushProperty name="height" value="0.6" units="cm"/>
      <inkml:brushProperty name="color" value="#00B44B"/>
      <inkml:brushProperty name="tip" value="rectangle"/>
      <inkml:brushProperty name="rasterOp" value="maskPen"/>
    </inkml:brush>
  </inkml:definitions>
  <inkml:trace contextRef="#ctx0" brushRef="#br0">966 613 14316,'37'-17'983,"-7"3"0,-30 14 0,-42 11 0,22-7 0,-33 9 0,30-9 0,1 1 0,-14 5-871,8-1-51,-10 4-22,9-2-5,0 2 0,-50 23-23,34-14 0,-4 1 0,0 0 6,10-3 67,-7 4 0,-1 0-17,4-3 34,-40 21-62,54-29 169,-25 13-152,27-14-17,-32 19-78,40-20-45,-14 11 45,27-17 487,1 3-387,27 10-21,-11-11-18,20 9 0,-18-14 12,17 2-23,-11-2 6,31 5-6,-25-2 12,24 4-23,-23-3 78,47 9-44,-38-8 66,44 7-72,-48-11 129,56 2-106,-43-4-15,12-2 0,0-2-19,-9-1 11,46-7-22,-47 5 2,10-1 1,1 0-4,-3 1 1,39-3 5,-36 7-11,38-2-6,-25 1 6,22-1-5,-52 2 5,1 0-6,1-1-22,41-4 11,-28 3 17,-1-1 0,-1-1-5,0 1-12,2-1 0,1 1-5,3 0 13,19 0 1,1 0 2,-13 2-5,15-1 0,0 1 5,-18 2 17,11 0 1,1 0-7,-8 0 6,12-1 1,1 0 5,-7-1-12,12-1 1,1-1-1,-7 0 1,13-2 0,1 0-1,-9 1 12,12-1 0,1 0-6,-11 1-8,11-2 0,-1 1-3,-11 1 33,12-2 1,-1 0-12,-10 2 9,12-1 0,1 1-3,-12-1 16,-15 3 1,13-2 0,-12 2-11,22-3-12,5 0 1,-2 0-18,-20 0 0,4 0 1,1-1-6,3 1-11,9-2 0,0 0 11,-12 2-6,9-1 1,0 0-6,-11 2 25,-13 1 1,12-1 0,-11 1-9,21-2-1,-8 1 1,-4 0-6,-10 0 0,0 1-6,-5-1 1,1 0-6,17-1-6,10-2 0,0 0 6,-13 2 2,10-2 1,-1 1 14,-12 1-15,8 0 1,-1-1-9,-11 2 31,7-1 0,1-1-14,-10 2 8,8-2 1,1 0 2,-10 2 8,9-1 1,-1 1-3,-10 2-6,18-2 1,1 1-7,-18 0 28,12-1 1,-1 0-6,-21 0-6,-4 0 1,-1 0 5,-5-1-20,9-2 1,0-1 25,-5 0-4,1 0 1,-3 0-8,-14 1 100,28-9-56,-33 8 118,28-11-124,-36 10 107,17-13-128,-26 13 32,6-11-44,-13 11 73,0-14-84,-5 14-6,-3-10-11,-8 7-22,0 3 5,-4-1-56,-10-3 56,9 7-33,-28-12 39,23 13-45,-35-8 39,27 8-11,-49-8 0,39 8-34,-19 0 1,-2 1 61,8 1 0,-13 1 0,0 0 17,14 2-1,-47-2-10,50 2-9,-14-1 0,-1 0 3,1-1 6,-3 0 0,0 1-23,12-2 22,-14 1 1,-1 0 0,2 1-1,-3-1 1,0 0 5,12 2 14,-3-1 0,-2 0-8,-3 0-6,-11-2 1,-1-1-7,7 1-2,-28-3 0,-2-1-9,14 2 23,17 1 0,-11 1 0,10 0-1,-18-1-19,0 2 1,1 1 2,0 0-14,-8 2 0,-2 0 14,45 1 0,0-1-8,-24 1 1,-10 0-1,9 0 0,23 0 0,0 0-4,-25 1 1,-11 0 0,11 0-3,22 0 0,1 0 4,-26 1 1,-11 2 0,11-1 12,25 0 0,0 1-5,-26 1 0,-11 1 0,12 0-4,25-2 1,-2 1-9,-11 1 0,-14 2 0,0 1 0,12-2 8,7-1 1,0 0-3,-23 4 1,-11 2-1,13-2 2,31-3 1,0 1 16,-19 2 0,-10 1 1,9-1-4,14-2 0,-1 0-6,-26 3 0,-12 2 0,12-2-13,29-5 0,-1 1 7,-25 2 0,-11 1 0,11-1 15,28-4 1,-1 1-1,-34 2 0,-16 1 0,15-1-5,33-4 0,0 1-12,-29 1 0,-13 2 1,15-2 5,35-2 0,1 0 13,-21 2 0,-10 1 0,11-1 4,-24 3-25,29-3 1,-8 2-1,10-2 3,-19 2 5,8 0 0,1-1 0,9-1 2,-5 2 1,-1-1 3,9 0 5,0 0 0,3 0-16,20-3-337,-33 5 129,44-5-771,-14 0 656,36-3 0,0-1 0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18:22.164"/>
    </inkml:context>
    <inkml:brush xml:id="br0">
      <inkml:brushProperty name="width" value="0.3" units="cm"/>
      <inkml:brushProperty name="height" value="0.6" units="cm"/>
      <inkml:brushProperty name="color" value="#00B44B"/>
      <inkml:brushProperty name="tip" value="rectangle"/>
      <inkml:brushProperty name="rasterOp" value="maskPen"/>
    </inkml:brush>
  </inkml:definitions>
  <inkml:trace contextRef="#ctx0" brushRef="#br0">0 53 16848,'90'-29'983,"-14"6"0,-54 26 0,3 2-280,6 6-703,6 6 0,-16-7 0,0 0 0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18:24.728"/>
    </inkml:context>
    <inkml:brush xml:id="br0">
      <inkml:brushProperty name="width" value="0.3" units="cm"/>
      <inkml:brushProperty name="height" value="0.6" units="cm"/>
      <inkml:brushProperty name="color" value="#00B44B"/>
      <inkml:brushProperty name="tip" value="rectangle"/>
      <inkml:brushProperty name="rasterOp" value="maskPen"/>
    </inkml:brush>
  </inkml:definitions>
  <inkml:trace contextRef="#ctx0" brushRef="#br0">2318 183 16029,'-95'0'983,"16"1"-263,61 7-630,-1 0 11,-1 1 28,-3 0-23,-1 2 12,-2-1 100,-40 18-134,-5 4 6,-10 4-26,19-7 0,2-1-52,5-2 77,-16 5 1,-1 0-17,13-5-48,11-7 0,0 0 14,-4 4-16,-1-3 5,3 0 0,-1 0 11,-14 5 165,-17 6 1,-6 3-73,19-7 0,2-1-85,-2 0 1,0 1 55,-3 2 1,7-2 30,11-5 138,-3 5 0,0-1-166,7-3 51,-5 4 0,3-1-135,19-8-50,-28 21 17,41-22-6,-5 21 62,20-23 100,11 15-77,5-16 133,34 13-150,-12-13 2,23 4 0,6-2-59,-2-3-11,8 1 1,1 0 5,-4-4 47,22 4 0,4 0 9,0-1-12,-28-5 1,8 1 0,-5-1 30,0-4 1,-3 0-35,3 0 1,0-1 0,1 0 0,-4-1 14,32 0 11,2-2 2,-4 1 1,2-1-45,-35 0 0,3 0 1,28-1 0,12 0 0,-11 0-12,-29 1 0,1-1 26,29-2 1,14 0 0,-13 1-13,-30 0 0,3-1 12,12 1 1,17-2-1,1 1 1,-15 0-22,-7 0 0,-1 1-3,-1 0 1,12-1 0,0 1 0,-13 0-9,-7 1 0,-1 0-1,23 0 0,12 0 1,-9 0 3,-18 1 0,3-1-12,2 1 1,13 0 0,0 0 0,-12 0 5,-4 1 1,0-1 2,5 1 0,12-1 0,1 1 1,-13-1 10,-4 1 1,1-1 13,4 0 1,15 1-1,-1-1 1,-13 0-1,-2 1 1,-1-1 3,6 0 1,14 0-1,-1 0 1,-13 0-2,-4 1 0,1-1 15,3-1 1,15 0 0,-1 0 0,-14-1-19,-4 1 1,0-1 2,4 0 0,13-1 0,0 0 0,-14 0-17,-5-1 1,2 0 28,-8 0 0,14-1 0,4-1 0,-4 0 0,-13 1 2,11-2 0,-2 0-6,-2-1 1,12-1 0,-1 0 0,-14 1-4,-10 0 1,-2 0 23,21-5 0,11-1 1,-10 1-27,-18 3 0,2-1-10,9-3 0,15-3 0,0 0 1,-15 2 0,-9 1 1,-2 0-2,21-4 1,12-3 0,-16 2-5,-33 8 0,-2-1 14,13-4 0,8-2 0,-7 1-23,-16 4 1,1-1 9,16-5 0,8-4 0,-10 2 18,15-7 23,9-8 0,-4-2-11,-25 7 14,-5 0 0,-5-1-3,-23 7 33,3-26-100,-20 25-34,-23-30 34,-3 33-17,-54-28 39,27 30-3,-29-9 1,-6 0 8,4 5 14,-10-3 0,-1 2-3,5 3 14,-10-1 0,-3 0-28,43 11 0,-2 1 8,-28-4 0,-13-2 1,10 3-21,24 6 1,-3 0-7,-17-1 0,-15 0 0,-2-1 0,14 3-8,5 0 1,2 2-5,-2 0 1,-12-1 0,1 1 0,12 1-8,6 1 1,1 0-15,-1 1 1,-11 0 0,-1 0-1,10 0 20,-9 1 1,-2-1 3,-4 0 0,-16 1 1,1-1-1,14 1 7,3 0 1,1 1 12,-5-1 0,-15 0 0,1 1 0,14-1-2,5 2 1,-1-1 10,7 1 1,-16-1 0,-4 0 0,3 0 0,15 1 0,-12 0 0,1 0-13,1 0 0,-14-1 0,1 1 1,16 0-11,10-1 0,1 1-10,2-1 1,-12 1 0,0-1 0,10 1 6,-7-1 1,-3 1 5,-4 0 0,-15 1 0,-1-1 1,16 1 4,2 1 1,1 0-6,15 1 1,-12 0 0,-3 1 0,3-1 0,12 1-7,-16 1 1,-1 2 0,7 0 0,-16 2 1,-6 1-1,5 0 0,15-2-6,-12 3 0,1 1 6,22-2 0,-11 1 0,-3 1 1,4 0-1,14-2 19,-10 3 0,6-1-8,-25 6 0,3-1-3,30-5 0,4 0 3,1 0 0,0-1-3,5 1 0,-3 0 2,-37 9 1,0 0-6,39-9 1,-2 2-19,-27 7 0,-12 4 1,16-4-8,-1 2 11,7-1 0,9-2-22,40-8-140,1 8 67,13-8-857,10 17 45,14-17 924,29 13 0,-25-18 0,13 2 0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18:27.913"/>
    </inkml:context>
    <inkml:brush xml:id="br0">
      <inkml:brushProperty name="width" value="0.06" units="cm"/>
      <inkml:brushProperty name="height" value="0.06" units="cm"/>
      <inkml:brushProperty name="color" value="#004F8B"/>
    </inkml:brush>
  </inkml:definitions>
  <inkml:trace contextRef="#ctx0" brushRef="#br0">158 1108 19832,'-86'-42'509,"18"8"-397,64 32-39,6-1 22,4 1 39,5-1 23,7-1 22,6 0 152,23-7-124,14-9 0,5-2-188,-21 6 1,5-2 8,24-11 0,11-8 0,-9 4-263,-22 8 1,1-2 264,28-14 0,13-9 0,-12 6-19,-25 12 0,-1-1 19,24-15 0,9-7 0,-12 6-13,-28 16 0,-1 0 3,14-11 1,8-5 0,-11 7-10,13-9-14,-4 5 0,-3 3-30,-18 15-354,40-13 112,-59 31-1343,22 7 430,-34 10 381,9 17 0,-20-14 0,1 6 1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18:27.429"/>
    </inkml:context>
    <inkml:brush xml:id="br0">
      <inkml:brushProperty name="width" value="0.08" units="cm"/>
      <inkml:brushProperty name="height" value="0.08" units="cm"/>
      <inkml:brushProperty name="color" value="#004F8B"/>
    </inkml:brush>
  </inkml:definitions>
  <inkml:trace contextRef="#ctx0" brushRef="#br0">0 1 16811,'45'59'56,"-1"0"1,-13-13-1,1-6 68,35 0-3672,-5-14 3593,-10-6-388,10 3 0,2 0 376,7 3 114,18 8 1,3 3-201,-4 2 115,-20-5 0,11 7 0,-8-4-42,-19-7 1,-1 1 32,16 10 0,7 6 0,-8-4-16,-15-8 1,1 3 49,9 10 0,11 11 1,0 1-1,-9-7-44,1 1 0,0 1 6,-9-7 1,9 9 0,3 2 0,-4-3-1,-11-11-23,2 2 1,-1-3 25,17 12 0,10 5 1,-11-10-31,-26-22 0,0-4 79,41 21 0,-4-5 216,-23-17-54,34 7-196,-67-26-705,2-1-68,-24-5-4996,-27-1-2689,6 1 8646,-18-1 1,25 2 0,4 0 0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18:28.412"/>
    </inkml:context>
    <inkml:brush xml:id="br0">
      <inkml:brushProperty name="width" value="0.06" units="cm"/>
      <inkml:brushProperty name="height" value="0.06" units="cm"/>
      <inkml:brushProperty name="color" value="#004F8B"/>
    </inkml:brush>
  </inkml:definitions>
  <inkml:trace contextRef="#ctx0" brushRef="#br0">0 0 20744,'1'58'168,"0"0"-117,1-6-2319,2 5 2279,0 5-2872,1 5 2884,1 3 1025,1 1-897,5 27-78,-3-28 50,3-14 0,1-4 84,0-16-431,7 4-1837,-12-60-605,-6 2 3514,-3-19 0,1 23 0,-2 0 0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18:28.763"/>
    </inkml:context>
    <inkml:brush xml:id="br0">
      <inkml:brushProperty name="width" value="0.06" units="cm"/>
      <inkml:brushProperty name="height" value="0.06" units="cm"/>
      <inkml:brushProperty name="color" value="#004F8B"/>
    </inkml:brush>
  </inkml:definitions>
  <inkml:trace contextRef="#ctx0" brushRef="#br0">1 141 16815,'69'-39'13,"1"0"0,-4 2 0,-4 11 15,11 28-6,6 0-11,2 3 6,2 2 1977,-1 2-2042,-12 1 1,4 4 149,-6 3 1,0 2 405,1-3 1,-2 4-490,-2 9 0,-11 1 49,-19-3-53,5 26 57,-41-33 159,-65 26-37,19-29-1352,-16 0 0,-3-2 1219,-4-3-2,21-6 1,-2 0-233,-3 0 0,0 0 294,-32 0-359,21-2 0,-10-1 0,9 0 414,-27-1-143,12 0 1,5-1-7,24-1-22,8 0-231,-8 0-24,27 0-1135,7 2 483,31 2 892,63 17 0,-48-13 0,35 9 0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18:29.162"/>
    </inkml:context>
    <inkml:brush xml:id="br0">
      <inkml:brushProperty name="width" value="0.06" units="cm"/>
      <inkml:brushProperty name="height" value="0.06" units="cm"/>
      <inkml:brushProperty name="color" value="#004F8B"/>
    </inkml:brush>
  </inkml:definitions>
  <inkml:trace contextRef="#ctx0" brushRef="#br0">14 39 19092,'-5'57'87,"1"-1"0,0 43-25,14-60 897,2 0-914,1-3 11,2-1 315,0-4-237,11 11 12,-2-11-79,0 0 540,-6-15-456,-13-13 609,0-8-698,-4-3-10,-6-30-28,0 12 17,-4-18-44,0 15-259,-1-1 233,0-1 18,-3-13 5,3 10 30,-1-33-35,8 34-86,16-34 66,-1 42-102,38-18 78,-22 29-303,47-1 63,-39 15-4945,43 13 3939,-47-1 1145,24 21 0,-42-21 1,4 5-1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18:29.942"/>
    </inkml:context>
    <inkml:brush xml:id="br0">
      <inkml:brushProperty name="width" value="0.06" units="cm"/>
      <inkml:brushProperty name="height" value="0.06" units="cm"/>
      <inkml:brushProperty name="color" value="#004F8B"/>
    </inkml:brush>
  </inkml:definitions>
  <inkml:trace contextRef="#ctx0" brushRef="#br0">1 283 21472,'89'30'403,"-12"-6"-319,-53-22-11,1 0-34,0-1 7,1-1 4,27-4-78,-18 1-152,44-11 91,-44 6-326,33-18 208,-44 13-392,9-16 196,-26 13-1009,-24-29 1244,1 24 67,-34-21 202,20 29 717,-47-1-655,40 14 178,-44 17-234,56 0 5,-9 12-6,22-7 6,3 2 258,7 46-264,5-29 67,9 8 1,6-2-90,6-13 23,46 25-85,-33-39 23,23 4 28,-26-17-281,1-3 264,-1-2-33,27-9-46,-25 0-3345,26-13 3334,-39 4-166,12-39 156,-24 27-63,3-48 85,-17 46-6,-6-26 22,0 32 68,-11-17-107,12 27 105,-7-5-105,13 19 3477,2 24-3388,3-7 18,5 30-28,1-21-6,3 8 22,1-7 40,8 11-46,-2-8 39,7 8 12,2-8-44,-7-10-3326,11 5 3348,-15-15 179,15-2-173,-17-8 67,17-17-124,-19 2 101,16-50-106,-19 31 22,8-57-27,-14 54 21,2-45-27,-5 48-1,6-32-16,-4 42-39,9-18 5,-5 29-129,9-3 57,-6 11-1609,30 6 567,-17 3-8672,41 12 8897,-41-7 0,9 3 1,-27-9-1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9:46:32.408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0 21 21898,'0'-9'162,"0"1"-380,0 8-3983,0 0 2056,45-4-6710,-30 8 8007,34-2 0,-44 4 0,-2-3 0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18:30.695"/>
    </inkml:context>
    <inkml:brush xml:id="br0">
      <inkml:brushProperty name="width" value="0.06" units="cm"/>
      <inkml:brushProperty name="height" value="0.06" units="cm"/>
      <inkml:brushProperty name="color" value="#004F8B"/>
    </inkml:brush>
  </inkml:definitions>
  <inkml:trace contextRef="#ctx0" brushRef="#br0">8 167 17876,'-4'1'437,"1"0"1804,3-1-2079,28 56-39,-13-41 1,23 42 66,-8-56-123,-6-2-16,37-9-68,-26 1-90,44-20 79,-46 12-3442,28-26 3408,-43 21-542,6-30 492,-23 28-229,-18-23 279,0 30 34,-27-5 56,17 18 129,-49 18-124,41-1-2098,-42 41 2093,56-23 22,-6 23 0,20-21 6,4 1 245,2-1-116,19 18-129,-3-20 140,38 23-117,-23-38 122,50 3-195,-41-21-129,52-20 55,-52 4-240,38-34 185,-50 27-106,15-35 206,-32 34 12,1-30 45,-11 36 2228,-7-12-2301,1 25 3409,-7 6-3342,8 8 128,-2 22-88,6-9 128,7 27-140,0-25 145,17 23-134,-10-28 135,21 12-135,-18-22 45,23-1-112,-20-9-162,29-15 67,-25 4-269,29-25 240,-31 19-167,18-32 230,-26 28-1,8-22 90,-15 31-84,3-6 34,-7 17 195,2 11-89,-2 2 112,8 28-151,-2-14 56,12 24-56,-7-24 207,28 28-247,-20-29-3604,29 17 3252,-26-29-2812,25 0 207,-22-7 2952,16-3 0,-30-1 0,0-1 0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18:31.164"/>
    </inkml:context>
    <inkml:brush xml:id="br0">
      <inkml:brushProperty name="width" value="0.06" units="cm"/>
      <inkml:brushProperty name="height" value="0.06" units="cm"/>
      <inkml:brushProperty name="color" value="#004F8B"/>
    </inkml:brush>
  </inkml:definitions>
  <inkml:trace contextRef="#ctx0" brushRef="#br0">0 1 19932,'9'57'112,"-1"1"0,-1-4 0,-2-6-22,-3-5-5694,-1 2 5744,-3 54-1016,-1-32 881,1-16 1,1 5 118,-1 10 1,1-3-58,4 6-177,5 5 1,4-5 176,4-29 1867,29 29-1850,-23-49 6,14 6 2271,-15-19-2283,1-5-33,1 0 67,21-13-117,-15 2-135,32-28 72,-36 14-195,20-39 190,-31 31 1565,2-47-1481,-18 49 62,-10-23-34,-1 42 1134,-28 6-1145,21 10 62,-21 20-17,28-3 162,2 36-157,14-25 146,32 45-157,-5-44-59,13 3 1,4-2-110,1-8-2147,10-1 1,1-4 1368,-6-11 537,7-4 1,-4-3 0,-25-5-1,22-3 1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18:31.395"/>
    </inkml:context>
    <inkml:brush xml:id="br0">
      <inkml:brushProperty name="width" value="0.06" units="cm"/>
      <inkml:brushProperty name="height" value="0.06" units="cm"/>
      <inkml:brushProperty name="color" value="#004F8B"/>
    </inkml:brush>
  </inkml:definitions>
  <inkml:trace contextRef="#ctx0" brushRef="#br0">0 106 19296,'55'-30'1,"-1"1"1,-3 2 0,-4 8-24,3 18 11,2 1 0,0 0-24,0 2-26,0 1-124,-1 2 569,20 6-5300,-14 1 1,0 2 3423,17 3 0,9 7 1,-73-20-1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18:32.011"/>
    </inkml:context>
    <inkml:brush xml:id="br0">
      <inkml:brushProperty name="width" value="0.06" units="cm"/>
      <inkml:brushProperty name="height" value="0.06" units="cm"/>
      <inkml:brushProperty name="color" value="#004F8B"/>
    </inkml:brush>
  </inkml:definitions>
  <inkml:trace contextRef="#ctx0" brushRef="#br0">0 1 19894,'89'15'17,"-14"-2"-4487,-57-10 4454,0 0 1422,1 1-1473,1 1-45,-1 0-6,-1 1 904,-2 0-926,-2 1 284,-3 1-592,-8 13 437,-6-7 123,-30 29-84,7-21 28,-10 15 0,0 2-28,9-4 95,-19 41-61,39-46 95,15 29-90,2-29 3070,13 15-3053,-3-24-11,3-2-12,3-3-5,3-3-3216,16 0 3216,-9-8-1789,40-3 1733,-36-9-415,47-26 420,-52 9-47,-1-15 0,-4-4 3,-13 4-11,2-44 67,-23 47 262,-19-35-268,7 41-117,-15-20 28,22 42 2196,-1 2-2135,10 9 129,25 26-67,-8-9 89,48 44-89,-32-33-506,38 31 506,-34-30-99,2 2 0,1 0 155,1 1 45,36 29-95,-44-35 49,34 36-88,-41-36 122,13 42-72,-43-48-23,-12 16 17,-16-22-39,-11-1 908,-13 0-1009,3-5 0,-5-1-569,-41 5-1805,30-7 0,-17 2 1,-1 0-1,12-2 1591,4 0 1,3-1-1,-13 1 1,-8 1 0,24-3-1,31-3 1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18:32.808"/>
    </inkml:context>
    <inkml:brush xml:id="br0">
      <inkml:brushProperty name="width" value="0.08" units="cm"/>
      <inkml:brushProperty name="height" value="0.08" units="cm"/>
      <inkml:brushProperty name="color" value="#004F8B"/>
    </inkml:brush>
  </inkml:definitions>
  <inkml:trace contextRef="#ctx0" brushRef="#br0">1 34 25133,'24'57'-1209,"1"1"0,-2-4 0,-2-6 42,3 2-2945,3 2 3939,4-1 588,4-2-291,4-3-664,4-3 61,2-5 1078,5-7 1,6-1-20,-9-10 1,-1-2-134,6 5 1,-2-4 860,18-12-322,-54-14 2255,8-24-2642,-15 10-177,5-40-359,-7 28-1374,6-53 1090,-7 42 634,2-11 1,-1 0-956,1 2-139,2-3 1,2 2 332,2 11-418,20-29 719,-14 51 218,10-4 28,-10 18 106,-1 5 1835,0 0-6402,7 10-4366,-8-1 8996,2 5 1,-13-7-1,-1-1 1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18:33.329"/>
    </inkml:context>
    <inkml:brush xml:id="br0">
      <inkml:brushProperty name="width" value="0.08" units="cm"/>
      <inkml:brushProperty name="height" value="0.08" units="cm"/>
      <inkml:brushProperty name="color" value="#004F8B"/>
    </inkml:brush>
  </inkml:definitions>
  <inkml:trace contextRef="#ctx0" brushRef="#br0">136 248 24254,'71'28'-144,"-10"-8"104,-43-28 339,4-4-5170,2-1 4957,2-3-22,3-1 1392,1-2-1172,20-18 345,-7-3-16,0-1 471,-19-6-999,-20 29-693,-23-7 316,0 23 657,-21 5-2374,-14 18 2165,8 1 92,-19 11 773,-4 8-506,16-9-428,5 0 1,2 1 742,5-3-1040,-19 28 164,47-41 2237,5 11-2714,15-23 186,30-3-72,-9-7-329,57-17-157,-39 8 459,8-2 0,0 1-362,-8 2 147,46-4 414,-59 13 125,27 10-230,-41 1 334,14 21 54,-22-12 1784,4 9-1894,-10-12 1003,1 0-1256,-1-1 87,5 4-630,-2-7-2041,9 2-130,-5-10 3104,8-4 0,-10 2 0,-1-2 0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18:34.011"/>
    </inkml:context>
    <inkml:brush xml:id="br0">
      <inkml:brushProperty name="width" value="0.08" units="cm"/>
      <inkml:brushProperty name="height" value="0.08" units="cm"/>
      <inkml:brushProperty name="color" value="#004F8B"/>
    </inkml:brush>
  </inkml:definitions>
  <inkml:trace contextRef="#ctx0" brushRef="#br0">1 0 25245,'28'55'-672,"0"1"1,-2-5-1,-6-4-123,-14-2 463,0 5-1783,1 3 2046,0 2 752,6 27-538,-1-26 1,0 1-701,5 24-689,-2-29 1,-2-8 1346,-2-20 135,8 10-20,-10-22 447,8 2-323,-12-12 1001,11-29-1071,-9 10-68,7-22-33,-7 19-60,0-2 3211,0 0-3341,-1-2 221,-1 0-517,0 0-3287,0 1 3460,-1 0 2,2 2-129,6-10 148,-4 14-2403,10-7 2900,-9 20 324,3 2 122,-5 6 1808,5 18-2606,-1 6-114,8 29-80,-8-19 3364,12 28-3721,-12-39-157,21 29-90,-17-36 731,33 19 354,-28-27-20,17 6 150,-16-15 214,4-5-94,-5-2 8,2-8-169,-15-2-330,0-9-271,-4 5 97,-3-8-119,-5 4-168,-7-27-161,2 16 32,-7-29 16,11 31 249,-1-28 125,5 21 66,14-51 186,-4 50-168,32-40 340,-22 62-159,23-9 236,-23 24-30,6-1-352,-7 4-552,1 3-980,-1 2-1278,-1 4 2808,0 5 1,-8-7-1,0 0 1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18:34.442"/>
    </inkml:context>
    <inkml:brush xml:id="br0">
      <inkml:brushProperty name="width" value="0.08" units="cm"/>
      <inkml:brushProperty name="height" value="0.08" units="cm"/>
      <inkml:brushProperty name="color" value="#004F8B"/>
    </inkml:brush>
  </inkml:definitions>
  <inkml:trace contextRef="#ctx0" brushRef="#br0">1 320 24100,'86'36'316,"-15"-6"-262,-55-28 115,-1 1-8,1-3-4274,0 1 4239,0-1 858,2 0-917,0-3 146,2 0 42,10-8-144,-7 1 24,39-35-183,-37 23 3349,26-34-3440,-40 32-379,-5-40 94,-9 34-218,-17-33 122,2 42 108,-9-2 125,4 13-3277,-2 6 3532,-1 1 485,-1 8 237,-13 12 7,12 2-46,-20 36-250,30-22-17,-4 42 3096,24-41-3479,27 35-540,-3-42 112,56 23-29,-37-34 216,12-1 0,1-3-320,-2-5-4356,15-2 1,0-1 3498,-21-2 0,29 0 0,-69-2 0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18:34.742"/>
    </inkml:context>
    <inkml:brush xml:id="br0">
      <inkml:brushProperty name="width" value="0.08" units="cm"/>
      <inkml:brushProperty name="height" value="0.08" units="cm"/>
      <inkml:brushProperty name="color" value="#004F8B"/>
    </inkml:brush>
  </inkml:definitions>
  <inkml:trace contextRef="#ctx0" brushRef="#br0">11 15 22482,'-6'-4'-365,"2"2"333,4 2 322,0 0-44,79-4 4,-41 2-144,10 0 0,5 2 378,21 10-391,-26-1 42,5 4 1,0 0-90,-7 2-75,3 3 0,-2 1-94,-11-1 248,14 12 43,-30-7-116,-9-6 384,-22 34-263,-51 2 137,3 5-480,-11-13 1,-2-4-315,4 0-4432,-4 3 1,3-1 2981,20-12 0,-11 9 0,51-33 0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18:36.327"/>
    </inkml:context>
    <inkml:brush xml:id="br0">
      <inkml:brushProperty name="width" value="0.08" units="cm"/>
      <inkml:brushProperty name="height" value="0.08" units="cm"/>
      <inkml:brushProperty name="color" value="#004F8B"/>
    </inkml:brush>
  </inkml:definitions>
  <inkml:trace contextRef="#ctx0" brushRef="#br0">3291 11 32767,'-99'-10'0,"7"9"0,35 26 0,-9 4 0,-7 4 0,-9 1 0,-7 4 0,42-19 0,-4 2 0,-22 9 0,-13 4 0,12-6 0,-10 4 0,-2 0 0,5-3 0,2 1 0,5-3 0,-10 3 0,10-4 0,-10 2 0,-4 2 0,0-1 0,6-2 0,11-4 0,2-2 0,10-3 0,-8 1 0,-10 4 0,-11 2 0,-4 2 0,5-2 0,13-5 0,-11 4 0,5-2 0,0 0 0,-5 1 0,12-3 0,-20 7 0,14-2 0,13-4 0,-10 6 0,35-14 0,-7 4 0,41-15 0,21-8 0,2-1 0,37-13 0,-15 6 0,10-2 0,3-1 0,7 0 0,16-2 0,1 1 0,-16 6 0,2 1 0,-5 1 0,-31 7 0,8-2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9:46:32.808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31 0 20677,'-8'51'213,"-1"-1"0,-5 36-90,14-61-22,0-1-6,1-2 17,2-1 0,0-3 246,15 8-263,-6-10-3290,16 5 3279,-12-15 129,37-5-303,-28-5-262,33-10 110,-38 4-587,18-16 549,-20 10-509,14-26 615,-22 21 85,1-14 89,-9 17 1187,-6-12-975,1 18 186,-7-5-331,4 23 3381,-2 4-3392,5 3 17,0 2-11,2 2-1,0 2 6,1 0-5,2 1 180,10 14-153,-2-12 135,31 25-325,-19-31-1703,38 19 7,-33-24 949,27 12 0,-38-17 0,6 3 0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18:36.712"/>
    </inkml:context>
    <inkml:brush xml:id="br0">
      <inkml:brushProperty name="width" value="0.08" units="cm"/>
      <inkml:brushProperty name="height" value="0.08" units="cm"/>
      <inkml:brushProperty name="color" value="#004F8B"/>
    </inkml:brush>
  </inkml:definitions>
  <inkml:trace contextRef="#ctx0" brushRef="#br0">0 0 32767,'37'57'-497,"-1"-1"1,-1-3 0,-3-7-1741,6-8 1902,4 0 412,9 2 198,8-2 110,8 3-161,-4-10 0,12 4 0,-6-3-644,-10-4 1,4 2 746,9 3 0,13 7 0,1 0 0,-14-6 237,-10-4 1,-2-1-310,14 9 1,8 4-1,-10-5-111,-21-8 0,-2 0-144,14 8 0,7 6 0,-8-5 0,-15-8 0,0 0 0,18 14 0,9 7 0,-12-8 0,5 5 0,-4-1 0,-8-6 0,-31-23 0,4 1 0,-24-17 0,-3-4 0,-9-12 0,0 4-629,-28-20 283,11 17-2195,-67 2 1812,46 18 903,-10 11 1,4 2 0,23-3 0,-14 15-1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18:37.460"/>
    </inkml:context>
    <inkml:brush xml:id="br0">
      <inkml:brushProperty name="width" value="0.08" units="cm"/>
      <inkml:brushProperty name="height" value="0.08" units="cm"/>
      <inkml:brushProperty name="color" value="#004F8B"/>
    </inkml:brush>
  </inkml:definitions>
  <inkml:trace contextRef="#ctx0" brushRef="#br0">2320 264 32767,'34'-45'0,"0"1"0,25-29-1083,-45 54 376,0 4 776,1-5-291,-5 7 102,1-2-22,-7 7-1364,-2 2 941,-4 1-492,-4 4 2085,-15 10-139,-1 4-9,-56 39-230,25-15-284,-26 19 0,-4 3 77,38-28 1,1 1-311,-30 20 1,-1 0-134,29-20 0,0 0 0,-24 16 0,-2 1 0,18-12 0,-5 1 0,-20 11 0,-11 5 0,8-7 0,15-9 0,-1-2 0,-16 7 0,-8 3 0,9-7 0,22-13 0,0-1 0,-26 9 0,-12 4 0,12-5 0,26-11 0,2 0 0,-14 4 0,-8 2 0,15-5 0,5-3 0,-21 8 0,54-18 0,-4 2 0,27-10 0,11-8 0,2 0 0,29-17 0,-14 9-2729,28-15-6445,-26 14 9097,4-1 0,-19 10 1,-5 3-1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18:37.811"/>
    </inkml:context>
    <inkml:brush xml:id="br0">
      <inkml:brushProperty name="width" value="0.08" units="cm"/>
      <inkml:brushProperty name="height" value="0.08" units="cm"/>
      <inkml:brushProperty name="color" value="#004F8B"/>
    </inkml:brush>
  </inkml:definitions>
  <inkml:trace contextRef="#ctx0" brushRef="#br0">0 0 32767,'50'12'0,"1"-1"0,39 15 0,-45 7 0,5 7 0,6 5 0,7 6 0,6 8 0,-31-26 0,0 0-534,3 4 1,1 1 37,1 1 0,4 3 70,22 23 1,3 2 338,-18-16 1,5 3 93,7 5 1,12 9-1,1 1 1,-10-10 5,0 0 0,1-1 64,-7-9 0,13 8 0,3 2 0,-5-5 0,-13-11 103,-4-5 1,-2-4-1,13 6 0,7 4 0,-14-11 389,-5-9 200,4 0-366,-33-16-403,-8-3 0,-8-2 0,-11-2 0,-9-1-8518,-59 14 4224,22-4 4481,-35 10 1,55-11 0,9-4-1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20:51.511"/>
    </inkml:context>
    <inkml:brush xml:id="br0">
      <inkml:brushProperty name="width" value="0.06" units="cm"/>
      <inkml:brushProperty name="height" value="0.06" units="cm"/>
      <inkml:brushProperty name="color" value="#004F8B"/>
    </inkml:brush>
  </inkml:definitions>
  <inkml:trace contextRef="#ctx0" brushRef="#br0">1 13 17059,'2'-7'-885,"-1"1"980,-1 6 1266,0 0-2122,40 53 1069,-24-32 220,31 42-119,-30-31-263,-3-5-3087,14 29 3020,-10-16-1041,3 9 1,2 2 984,2 8-44,10 26 0,1 2 83,-6-14-41,1 1 1,-1-3 34,-7-25 1924,6 6-1588,1-21 510,-6-21-768,0-2 2817,-11-21-2817,-9-16 1373,1-13-1479,-1-3 163,2-6-118,3-10-45,0 12-42,7-25 0,6-9-1747,1 19 1,1 2 1737,-1-13 1,3 3-696,8 11 0,0 12 287,-6 22-1923,34-8 1167,-36 27-8644,23 5 9395,-34 5 1,4 1 0,-16-1 0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20:52.295"/>
    </inkml:context>
    <inkml:brush xml:id="br0">
      <inkml:brushProperty name="width" value="0.06" units="cm"/>
      <inkml:brushProperty name="height" value="0.06" units="cm"/>
      <inkml:brushProperty name="color" value="#004F8B"/>
    </inkml:brush>
  </inkml:definitions>
  <inkml:trace contextRef="#ctx0" brushRef="#br0">1 297 20291,'99'5'101,"-12"-3"-51,-55-7-5671,-1-4 5671,-2-3 6,-3-2 1443,4-8-1471,-9 4-45,14-18-118,-19 17-783,16-23 548,-20 24-132,4-28 239,-17 28-230,-19-16 465,0 27 521,-39 8-263,27 9 3397,-20 10-3134,13 12-241,9-4-27,-6 11 139,4 20-286,15-22 174,-4 28-106,20-40 425,18 16-387,-3-24 91,29 7-169,-13-18-22,19-6 0,3-5-173,1-3-49,17-9 1,-1-4 92,-16-2-31,2-7 1,-2-2 25,-12 2 5,-2-4 0,-2 0 57,-12 5-3365,11-23 3370,-26 30-541,-5-17 508,-8 26-29,-9-6 45,3 21 50,-9 20-50,12-5 3147,-5 29-3125,8-18 57,6 50-23,3-42 106,22 42-117,-10-55 128,28 17-83,-26-26 218,19 4-235,-25-14 712,5-2-735,-12-4-38,0-2-24,-3-2-200,-1-12 161,-1 6 46,-9-24 10,1 17 18,-17-31-12,9 27-17,-11-21-5,14 27-191,-3-17 174,13 22 0,7-12-5,5 19-29,14-3 45,-6 6-201,48-1 5,-31 2-1209,61-2 648,-58 2-7328,48-4 5649,-53 2 2453,21-3 0,-40 3 0,-1 1 0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20:52.761"/>
    </inkml:context>
    <inkml:brush xml:id="br0">
      <inkml:brushProperty name="width" value="0.06" units="cm"/>
      <inkml:brushProperty name="height" value="0.06" units="cm"/>
      <inkml:brushProperty name="color" value="#004F8B"/>
    </inkml:brush>
  </inkml:definitions>
  <inkml:trace contextRef="#ctx0" brushRef="#br0">0 0 18472,'54'78'801,"-10"-5"-650,-46-29-4904,-1 5 4825,-3 6-10,0 6 1410,-2 3-1433,3-16 0,0 7 59,1 33 0,3 1-81,0-33 0,1-2-614,4 27 0,6-15 686,4-46 109,17-5-266,-15-15 1721,19-18-2056,-19 2-2258,22-45 2028,-23 33-2335,14-33 2906,-20 38 2426,1-3-1625,-5 9-263,-1 7 891,0 1-897,-2 11 807,0 30-1159,0-9 11,4 38-62,-1-30 3381,3 9-3269,7-7-106,-2-11-17,6 4-17,5-10-129,-4-6-1136,26-2 330,-20-9-8935,33-15 9092,-37 6 0,8-5 0,-25 12 0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20:52.901"/>
    </inkml:context>
    <inkml:brush xml:id="br0">
      <inkml:brushProperty name="width" value="0.06" units="cm"/>
      <inkml:brushProperty name="height" value="0.06" units="cm"/>
      <inkml:brushProperty name="color" value="#004F8B"/>
    </inkml:brush>
  </inkml:definitions>
  <inkml:trace contextRef="#ctx0" brushRef="#br0">0 0 5739,'0'0'0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20:53.097"/>
    </inkml:context>
    <inkml:brush xml:id="br0">
      <inkml:brushProperty name="width" value="0.06" units="cm"/>
      <inkml:brushProperty name="height" value="0.06" units="cm"/>
      <inkml:brushProperty name="color" value="#004F8B"/>
    </inkml:brush>
  </inkml:definitions>
  <inkml:trace contextRef="#ctx0" brushRef="#br0">0 110 21383,'78'-27'-639,"-1"0"1,-4 2 0,-9 6-231,-4 15-5783,-2 1 5594,-3 0 1262,-3 2-204,35 2 0,-51 0 0,23 1 0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20:54.128"/>
    </inkml:context>
    <inkml:brush xml:id="br0">
      <inkml:brushProperty name="width" value="0.06" units="cm"/>
      <inkml:brushProperty name="height" value="0.06" units="cm"/>
      <inkml:brushProperty name="color" value="#004F8B"/>
    </inkml:brush>
  </inkml:definitions>
  <inkml:trace contextRef="#ctx0" brushRef="#br0">62 800 21752,'89'-14'28,"-16"3"-5705,-59 4 5649,-1 1-17,1-2 1465,8-9-1386,-10 6 697,5-11-871,-17 16-157,-9-2 185,-3 12 3330,-27 18-2955,-12 15-100,-22 31-124,18-13-3414,11 5 3392,29-25-1,4-3 1,6-3 6,3-4-1,7-3 23,1-4-12,13 2-89,-1-6-268,21 3 72,-10-10 2642,12 0-2731,-8-6-376,20-6 443,-12-1 57,7-7 1,1-2 378,-5-1 566,38-16-257,-57 19 469,14-5-805,-22 12 111,10 4-139,-19 8 184,12 21-235,-12-9 62,9 21-68,-8-19 124,20 25-90,-13-27 151,28 15-156,-25-27 66,40-10-134,-33-4-72,40-25-12,-42 14-134,20-23 67,-28 20-505,6-43 511,-19 34-57,-11-34 107,-7 44-61,-50-7 173,30 19 95,-59 17-106,56 4 78,-38 37-61,48-23 22,-14 24 663,31-28-495,4 15-140,10-21 185,34 16-224,-11-22-3176,38 3 3154,-30-11-194,49-5 171,-43 2 22,49-2-22,-56 2 0,25 3 11,-32 2 17,34 9 0,-34-6 95,36 7-72,-41-11 111,28-4-111,-28-4-2205,23-13 2182,-20 2-17,9-10 2193,-9 3-2327,14-20 17,-9 6-23,9-17-106,-3-11 123,-11 12-48,-2-12 0,-2-3 98,-1-9 135,-3-18 0,-3-1 278,-6 9-178,-3 6 1,-2 2-23,-5 13-112,-5 13 1,0 5-124,0 16 3313,-10 6-3206,14 42 100,-6 61-78,5-24-1697,0 7 1,0 2 1685,1 10-439,1-9 0,0 11 0,0-8 416,0 31-581,5-27 0,2 10 1,2-15 608,9 0-5,16 24-422,7-46 164,-6-14-202,11 3 66,8-12-2099,-12-6 2459,20 2 0,-37-10 0,0-2 0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20:55.462"/>
    </inkml:context>
    <inkml:brush xml:id="br0">
      <inkml:brushProperty name="width" value="0.06" units="cm"/>
      <inkml:brushProperty name="height" value="0.06" units="cm"/>
      <inkml:brushProperty name="color" value="#004F8B"/>
    </inkml:brush>
  </inkml:definitions>
  <inkml:trace contextRef="#ctx0" brushRef="#br0">402 140 18470,'85'-34'-11,"-14"6"11,-59 23-11,-1 0-29,-2 0-16,-2 0-16,-1-1-186,-3-4-509,-16-6 610,2 6-11,-39-4 291,19 13 381,-19 6 0,-3 5-313,5 1-68,-4 7 0,1 1-50,11 3-34,-11 8-22,21-8-630,3 1 591,4-1-118,-1 27 196,14-22 95,12 27-56,12-34 208,45 21-208,-20-20-39,17 4 0,3-1-39,2-2-1595,12 3 1,2 2 1593,-7-2-923,3 5 1,-4 1 866,-16-2-671,-8 4 1,-6 2 760,-20-7 334,-15 31-70,-17-37 983,-28 5 0,-7-3-1140,-3-6-96,2-2 1,1-2 39,-1-4-34,0-2 57,-41 5-91,33-6 12,-2 0 0,1-1-40,13-3-173,-38 4 17,58-6 939,-8 1-1158,30-1 1978,38-6-2068,-6 0-565,53-11 465,-31 3-73,10-3 0,2-1 437,7-2 537,24-5 1,1 0 330,-21 6 81,1 2 1,-5 0-53,-25 7 1873,35-11-2294,-45 11 112,23-12-286,-38 13-11,2-5 344,-3 0-399,-4 2-40,1-5-140,-2 0 28,-3 2-420,-1-20 392,-5 18-152,-8-17 169,-2 22-224,-22-6 252,12 11 28,-31 8 117,29 5 57,-18 17-46,26-6 208,-2 40-191,10-29 90,9 35-61,4-38 195,26 19-190,-13-24 151,41 11-190,-32-24 39,51-7-185,-45-8-3593,51-25 3604,-52 12-881,35-31 949,-48 27-213,13-27 235,-29 31 190,1-18-128,-10 25 11,-6-5-141,4 14 2876,-3 10-2813,6 2 1285,2 18-1263,1-9 124,19 30-102,-8-25 50,23 21-66,-17-29-399,36 15-374,-28-18-2633,32 6-1148,-34-13 4503,10-2 0,-22-1 0,-1-1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9:46:33.375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792 189 20777,'77'33'17,"-12"-7"-4676,-45-32 4490,2 1 1410,2-3-1667,10-4 253,-8 2-141,22-19 247,-26 12-73,11-27 95,-26 23 1006,-20-28-871,-3 32-1892,-30-9 1897,17 22 57,-25 5-1,6 10-1495,-19 15 1389,23-5-242,0 22 258,34-23 1398,1 13-1314,20-4-21,35 21-102,-11-14 12,25 12-45,-28-29-6,1 0 991,12 8 1,4 5-981,18 24 9,-19-22 0,-3 3 11,-11 15 0,-10-2 8,-7-3 6,-4 2 0,-3 0 29,-12-12 307,-22 24-185,2-37 292,-64 12-359,33-29 89,-39-4 1,-6-3-141,5-6-568,27 2 1,-10-2 0,11 0 556,-25-7-37,24 3 0,-9-2 0,10 2-121,-26-4-136,5 0 1,6 2 2009,34 8-9098,-9 5-2150,40 3 9482,2 4 0,16-5 0,0-1 0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20:55.620"/>
    </inkml:context>
    <inkml:brush xml:id="br0">
      <inkml:brushProperty name="width" value="0.06" units="cm"/>
      <inkml:brushProperty name="height" value="0.06" units="cm"/>
      <inkml:brushProperty name="color" value="#004F8B"/>
    </inkml:brush>
  </inkml:definitions>
  <inkml:trace contextRef="#ctx0" brushRef="#br0">1 0 5739,'0'0'0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20:56.195"/>
    </inkml:context>
    <inkml:brush xml:id="br0">
      <inkml:brushProperty name="width" value="0.06" units="cm"/>
      <inkml:brushProperty name="height" value="0.06" units="cm"/>
      <inkml:brushProperty name="color" value="#004F8B"/>
    </inkml:brush>
  </inkml:definitions>
  <inkml:trace contextRef="#ctx0" brushRef="#br0">0 56 20095,'87'-2'89,"-15"-1"-72,-57-1-28,9-2-34,-5 1-263,25-8 207,-21 6-72,19-5 55,-24 8-240,0 9 414,-17 0 145,-16 14-100,-5-4 95,-33 23-106,23-17 313,-40 24-280,42-28 45,-23 13-168,35-22-56,-4 10 56,17-11 39,15 10-5,1-10-68,25 7 12,-12-8-96,45 9 40,-31-6-1,16 5 1,1 1 33,-13-1-27,41 16 32,-62-17-3312,7 14 3441,-21-13 370,-17 18-358,-7-21 106,-31 9-100,13-16-368,-14 1 384,8-5-2154,-2 1 2166,1-2-12,-1-1 2157,-26-8-2247,25 3-27,-32-8-40,51 10-346,-7-2 66,25 6-2078,30 0 1003,-3 1-6101,47 0 1594,-29-1 5896,12 0 0,-33-1 0,-8 2 0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20:57.003"/>
    </inkml:context>
    <inkml:brush xml:id="br0">
      <inkml:brushProperty name="width" value="0.06" units="cm"/>
      <inkml:brushProperty name="height" value="0.06" units="cm"/>
      <inkml:brushProperty name="color" value="#004F8B"/>
    </inkml:brush>
  </inkml:definitions>
  <inkml:trace contextRef="#ctx0" brushRef="#br0">19 39 20548,'1'-4'213,"0"1"-163,-1 3 18,-12 67 16,12-43 16,-8 52-4256,15-60 4251,2-3 1095,24 8-1156,-13-11-96,28 4-27,-27-13-40,8-1-34,-9-3-5,0-2-319,1-2 319,0-2-364,19-15 285,-15 8 2559,23-28-2480,-30 23 219,12-27 229,-21 27 560,4-13-420,-10 21 184,0-1-559,-2 12 62,-1 3 94,1 14-111,-1-1-12,2 8 522,2 6-533,1-5 235,7 14-224,-1-17 225,26 17-235,-16-24 77,36 8-128,-33-18-179,31-13 27,-31 3-370,28-21 321,-33 13-208,15-16 212,-21 14-167,10-19 342,-13 19 245,4-15-161,-12 25 72,2-1-22,-3 10 274,5 12-308,-2-3 73,8 16-117,-5-11 106,18 24-106,-12-22 55,20 18-100,-19-25-130,16 6 6,-17-11-263,13 3 96,-14-8 38,3 2 46,-5-3 38,0 1 118,1-1 6,-1 0-6,8-3 34,-6 0-157,14-8 34,-14 3-633,16-13 397,-15 10-644,14-21 756,-16 15-263,10-26 510,-14 22 896,3-20-392,-8 26 359,0-6-751,-2 17 447,2 9-324,0 1 230,4 23-381,-1-11 78,8 26-95,-6-24 95,14 20-201,-12-27-958,14 10 213,-15-18-6296,11 1 341,-12-6 6750,2 1 0,-7-1 0,-1 0 0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20:57.286"/>
    </inkml:context>
    <inkml:brush xml:id="br0">
      <inkml:brushProperty name="width" value="0.06" units="cm"/>
      <inkml:brushProperty name="height" value="0.06" units="cm"/>
      <inkml:brushProperty name="color" value="#004F8B"/>
    </inkml:brush>
  </inkml:definitions>
  <inkml:trace contextRef="#ctx0" brushRef="#br0">0 17 18913,'0'-11'-9831,"1"5"8995,5 22 0,-3-7 1,-1-4-1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20:57.661"/>
    </inkml:context>
    <inkml:brush xml:id="br0">
      <inkml:brushProperty name="width" value="0.06" units="cm"/>
      <inkml:brushProperty name="height" value="0.06" units="cm"/>
      <inkml:brushProperty name="color" value="#004F8B"/>
    </inkml:brush>
  </inkml:definitions>
  <inkml:trace contextRef="#ctx0" brushRef="#br0">91 174 21309,'90'-22'-257,"-13"2"105,-59 10 512,2-2-729,4-7 206,-6 5 55,9-15 35,-18 15-36,0-8 20,-13 16 178,-28 1 79,6 8 493,-53 19-498,38-4-9,-3 9 0,0 3-65,10 0-2956,-19 39 2946,40-40 27,0 15 28,19-25-10,4-2-12,7-2 117,38 2-212,-13-8-1409,20-3 0,3-2 911,3-5-4435,23-3 1,-1-2 4213,-26 0 1,-9 1 0,-9 1 0,-34 3-1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20:58.079"/>
    </inkml:context>
    <inkml:brush xml:id="br0">
      <inkml:brushProperty name="width" value="0.06" units="cm"/>
      <inkml:brushProperty name="height" value="0.06" units="cm"/>
      <inkml:brushProperty name="color" value="#004F8B"/>
    </inkml:brush>
  </inkml:definitions>
  <inkml:trace contextRef="#ctx0" brushRef="#br0">224 25 16643,'-91'-16'-180,"17"8"180,57 17 118,5 7 1023,2 5-860,3 2 335,1 5 28,2 39-353,2-18-185,3 16 0,2 4 469,0 1-525,7 22 1,3 0-96,0-21-11,4 0 0,4-8 28,-4-36-3677,12 3 3223,-18-28-4643,0-17-3473,-8 5 8598,0-11 0,-3 15 0,0 2 0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20:58.409"/>
    </inkml:context>
    <inkml:brush xml:id="br0">
      <inkml:brushProperty name="width" value="0.06" units="cm"/>
      <inkml:brushProperty name="height" value="0.06" units="cm"/>
      <inkml:brushProperty name="color" value="#004F8B"/>
    </inkml:brush>
  </inkml:definitions>
  <inkml:trace contextRef="#ctx0" brushRef="#br0">0 249 18296,'28'-45'-31,"-1"1"0,31-31-4158,4 61 4200,7-1 17,8 1-428,-16 5 1,2 1 422,36-4-152,-19 7 0,13 1 0,-10 1 129,-23 2 0,0 3-214,29 3 0,11 3 0,-16 2 113,6 10-3,-12 4 1,-5 3 14,-17 5 445,-15 6 1,-5 3-306,-12 2 198,-24 17 0,-13 1-131,-19-12 61,-32 10 0,-9-5-78,-7-16-54,12-10 1,-1-4 59,-13-4 125,-11-6 0,-3-3-193,45-5 1,-1 0-340,-18 0 0,-10 0 0,16-2-322,5-3 740,-18 0-1760,56-1-1338,9 0-5460,6 0 8440,4 0 0,1 0 0,1-1 0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20:59.076"/>
    </inkml:context>
    <inkml:brush xml:id="br0">
      <inkml:brushProperty name="width" value="0.06" units="cm"/>
      <inkml:brushProperty name="height" value="0.06" units="cm"/>
      <inkml:brushProperty name="color" value="#004F8B"/>
    </inkml:brush>
  </inkml:definitions>
  <inkml:trace contextRef="#ctx0" brushRef="#br0">30 50 20834,'-2'8'213,"0"-1"-297,2-7 33,0 0 79,-23-5-123,30 1-73,-17-5-84,38 4-565,17-3 301,-8 3-767,50-7 1093,-41 7-3320,34-4 3566,-49 6 1296,4 6-843,-25 1 303,-13 12-509,-11-1 374,-44 42-570,28-26-9,-3 8 0,2 0-26,15-11 253,-1 21-224,20-34-33,6 4-23,17-9-101,-3-5-74,13 1-279,11-5 185,-8-1-123,31-3 252,-27 0-862,53-10 923,-54 8 130,39-5 32,-63 10 382,6 0-364,-21 0 3102,0 6-3198,-3-3 1335,-1 9-1323,1-6 101,3 7-96,0-6 169,25 3-197,-10-6 34,45 0-62,-30-6-11,46-10-11,-44 4-29,28-11 7,-39 8-102,12-15 23,-25 11-443,-19-31 460,-10 27-3297,-39-17 3493,18 27-2005,-53 1 1966,44 8 5,-39 9-84,54 2-5,-12 42 22,36-30-432,24 37 34,13-45-2750,67 6-33,-42-17-6268,30 0 9449,-43-5 0,-21 1 0,-7 0 0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20:59.595"/>
    </inkml:context>
    <inkml:brush xml:id="br0">
      <inkml:brushProperty name="width" value="0.06" units="cm"/>
      <inkml:brushProperty name="height" value="0.06" units="cm"/>
      <inkml:brushProperty name="color" value="#004F8B"/>
    </inkml:brush>
  </inkml:definitions>
  <inkml:trace contextRef="#ctx0" brushRef="#br0">158 0 19860,'16'52'316,"1"0"0,11 42-5411,-20-17 5195,-3-11-1237,0 27 1221,-4-15 1034,-1 6-1042,-2 9 0,-1 5-178,1-37 1,-1 4 123,-2 30 1,-2 13-1,0-13-11,1-29 1,0-1 8,-2 20 1,-2 11-1,1-15 2003,-2 13-1976,3-20 1,1-8 126,4-30 554,-2-3-582,2-30 39,-21-34-202,11 6 3146,-14-26-3253,12 18-4,1-3-62,0-3-304,-4-36 382,10 26-34,9-11 1,5 1 89,7 12-5,27-41 66,-13 59 1,36-17-12,-29 26 79,47-17-11,-47 23 601,30-11-596,-36 12 40,23-17-96,-30 17 6,13-16-23,-26 22-55,1-3 16,-6 7-218,4 1 55,-3 2-1376,8 4 329,-5-1-8576,12 6 9160,-12-5 1,4 0 0,-9-3-1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20:59.780"/>
    </inkml:context>
    <inkml:brush xml:id="br0">
      <inkml:brushProperty name="width" value="0.06" units="cm"/>
      <inkml:brushProperty name="height" value="0.06" units="cm"/>
      <inkml:brushProperty name="color" value="#004F8B"/>
    </inkml:brush>
  </inkml:definitions>
  <inkml:trace contextRef="#ctx0" brushRef="#br0">0 72 21394,'16'-40'-1445,"-2"8"404,-8 37-864,3-2-7926,6 2 8410,-4-2 0,0-1 0,-8-1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9:46:34.640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33 106 20151,'-18'-37'582,"4"12"-420,14 45-44,0 4-51,0 4-5,0 4-4274,0 3 4251,0 3 949,0 44-915,0-22 0,0 1-54,0-10 1,0 1 78,-1 22 0,2-8-3,-1-25 488,13 22-448,-5-51 3391,10 2-3436,-6-17-163,34-37-90,-21 15-190,8-15 0,-1-3 107,-11 6-298,16-52 449,-27 50-34,5-45 152,-13 52 106,-1-22-141,-2 41 29,-1-1 95,0 19 258,-2 37-286,2-13 140,4 62-146,3-46-5,6 10 0,2 1-17,4-6 118,22 37-90,-15-52 359,41 16-331,-33-34 117,44-2-184,-51-22 50,26-22-95,-34 9-123,9-34 50,-21 27-78,-7-32 73,-5 28-102,-36-54 136,16 43-1672,-3-3 0,-1 2 1700,3 9-446,-37-40 467,37 44 46,-23-28-51,40 44-123,2-11 72,13 15-55,17-10 78,2 9-28,53-16 39,-26 12-6,31-4 0,4 0 29,-11 4-498,14-1 1,-2 1 401,-30 8-778,37-3 437,-68 10-611,2 2 326,-24 1-9115,-21 15 8977,9-9 0,-11 5 0,16-12 0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21:00.242"/>
    </inkml:context>
    <inkml:brush xml:id="br0">
      <inkml:brushProperty name="width" value="0.06" units="cm"/>
      <inkml:brushProperty name="height" value="0.06" units="cm"/>
      <inkml:brushProperty name="color" value="#004F8B"/>
    </inkml:brush>
  </inkml:definitions>
  <inkml:trace contextRef="#ctx0" brushRef="#br0">0 1 17965,'9'60'222,"0"1"0,-1-5 0,-2-4-43,-3 0-1106,-1 3 1062,-1 5-23,-1 2-23,0 4 914,0 3-880,1 30 475,3-26-450,4-10 1,9-1-1219,11-20 1,4-4 1159,17 36-399,2-45 0,0-9 309,-16-13-982,36-8 904,-47-6-1846,20-23 1712,-24 11 1333,7-11-1367,-18 10-478,-4 0 522,-2-1 802,-4 0-863,-12-9 2408,-1 10-1814,-34-9-57,20 19 404,-38 7-544,39 11 365,-17 26-269,34-13 414,12 40-499,11-31-1981,48 40 1892,-20-39 337,17 3 1,4-3-445,3-6-787,-4-7 0,11 1 0,-8-3-422,22 1-3656,6 0 1,-5-2 3903,-30-6 0,-1 0 1,-42-7-1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21:01.131"/>
    </inkml:context>
    <inkml:brush xml:id="br0">
      <inkml:brushProperty name="width" value="0.06" units="cm"/>
      <inkml:brushProperty name="height" value="0.06" units="cm"/>
      <inkml:brushProperty name="color" value="#004F8B"/>
    </inkml:brush>
  </inkml:definitions>
  <inkml:trace contextRef="#ctx0" brushRef="#br0">0 109 18179,'44'-9'880,"-6"6"-583,-28 22-5706,0 5 5633,-1 3 1353,2 3-1308,5 22-157,-4-11 28,4 21 0,0 3-56,0-4 75,5 12 1,1-3-37,-3-24-1207,20 26 1258,-19-48 18,21 6-13,-21-20 2475,22-10-2598,-27-7 5,10-17-55,-16 6 61,18-40-72,-12 27 10,15-27 1,-15 27-6,3-3 3159,2-2-3148,11-21 732,-5 11-721,2-3 0,1-2-22,0-1-3,5-5 1,-1 2-15,-10 19-22,17-23 33,-30 48-11,3-1 6,-6 6-11,0 1-68,-1 1-1014,2 0 589,-3 3-1014,4 6 297,-5 1 1232,8 24 0,-8-20 0,5 12 0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21:01.728"/>
    </inkml:context>
    <inkml:brush xml:id="br0">
      <inkml:brushProperty name="width" value="0.06" units="cm"/>
      <inkml:brushProperty name="height" value="0.06" units="cm"/>
      <inkml:brushProperty name="color" value="#004F8B"/>
    </inkml:brush>
  </inkml:definitions>
  <inkml:trace contextRef="#ctx0" brushRef="#br0">457 105 16883,'54'-54'33,"-9"11"1589,-37 40-1650,-2 1 621,0 0-677,-2 2 331,-1-1-359,-2 1 1064,-7 10-941,-4-4 6,-36 22 33,-44 4 23,16-5 75,6-7 1,4-4-71,16-4-3397,-39 10 3297,60-12-12,-5 5-65,26-2 139,6-3 27,7 4 17,21 2-45,1-2 3,17 1 0,4 0-14,12 1-17,-10-3 0,2 0 23,11 2 1552,4 0-1575,0 2-328,2 5 1,1 3 305,4 4-6,-3 2 0,-7 1 12,-29-3-358,5 32 447,-29-29 314,-27 40-98,-47-38 0,-13-8-222,-11 20 737,7-20 1,-7-9-648,12-17 0,7-4-101,-11 0 304,9-2 1,3-1-327,18-3 555,3-2-510,-8-7-34,17 5 16,-14-18-116,32 16-500,1-21-44,31 17-359,21-9 409,8 12-4378,16 8 1,2 3 3746,-8 1 0,38 1 0,-80 4 0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21:01.996"/>
    </inkml:context>
    <inkml:brush xml:id="br0">
      <inkml:brushProperty name="width" value="0.06" units="cm"/>
      <inkml:brushProperty name="height" value="0.06" units="cm"/>
      <inkml:brushProperty name="color" value="#004F8B"/>
    </inkml:brush>
  </inkml:definitions>
  <inkml:trace contextRef="#ctx0" brushRef="#br0">1 7 19479,'0'-4'95,"0"1"1210,0 3-1149,30 72-5597,-17-20 5477,5-3 0,-2 2 20,-8 8-1094,-3-12 1061,-1 2 1104,0 21-1071,-1-4 96,1 13-85,-1-34 101,0-12-213,-3-28-577,-1-1-1069,-4-9-746,-4-4-6698,0-3 9135,0 0 0,6 7 0,1 2 0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21:02.293"/>
    </inkml:context>
    <inkml:brush xml:id="br0">
      <inkml:brushProperty name="width" value="0.06" units="cm"/>
      <inkml:brushProperty name="height" value="0.06" units="cm"/>
      <inkml:brushProperty name="color" value="#004F8B"/>
    </inkml:brush>
  </inkml:definitions>
  <inkml:trace contextRef="#ctx0" brushRef="#br0">249 83 20763,'60'-24'5,"1"0"1,-3 3 0,-5 7-23,10 23 17,3 2 17,3 3-2429,0 0 2440,-1 3-2334,-1 0 2328,-3 1 17,-5 1 1017,-5-1-1028,-6 1 160,13 15-160,-26-14 1189,12 21-964,-41-23 3357,-15 6-3537,-14-12 0,-24-3 0,-7-2-34,-17 0-1253,4-2 1,-19 1-1,-4-1 1,8 1-496,13-1 1,4 0 0,-4 0 1708,-12 1 0,-9 0 0,3 0 0,14 0 0,4 0 0,12 0 0,-10 3 0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21:04.279"/>
    </inkml:context>
    <inkml:brush xml:id="br0">
      <inkml:brushProperty name="width" value="0.08" units="cm"/>
      <inkml:brushProperty name="height" value="0.08" units="cm"/>
      <inkml:brushProperty name="color" value="#004F8B"/>
    </inkml:brush>
  </inkml:definitions>
  <inkml:trace contextRef="#ctx0" brushRef="#br0">16 14 14238,'-3'-1'536,"-1"1"4244,4 0-4591,-3 4 105,2-3-146,-3 2-54,4-2-346,0 0 626,7 1-235,-4 0 22,11 0-467,-6-1-11,24-1-239,-14 0 100,29-1 524,-23 0 449,37-3-220,-26 0-640,22 0 923,-24 1-3131,1 0 3112,3 1-22,0-1-113,30 1-388,-26 0 83,44 1-116,-53 1-6,25 1-18,-34 0-168,21 2-281,-23-1 184,20 3-143,-28-3-1598,6 2 1717,-15-2 2568,-3-1-2700,-2 0 189,-8 0 186,1-1-301,-18 4 158,11 0-1292,-28 9 786,25-7-701,-24 9-5578,30-11 6993,-7 3 0,16-5 0,0-1 0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21:05.442"/>
    </inkml:context>
    <inkml:brush xml:id="br0">
      <inkml:brushProperty name="width" value="0.08" units="cm"/>
      <inkml:brushProperty name="height" value="0.08" units="cm"/>
      <inkml:brushProperty name="color" value="#004F8B"/>
    </inkml:brush>
  </inkml:definitions>
  <inkml:trace contextRef="#ctx0" brushRef="#br0">1 1 15487,'0'2'712,"0"0"725,0-2-886,0 64-469,0-40 42,0 50-4202,0-54 4145,1 1 359,3 37-302,-2-23-47,3 60-175,-4-53 240,0 11 1,0 2-115,-1 0-943,0 1 1,0 0 934,0 3 68,0 19 1,-1 3-59,1-5-561,-1 7 1,1-3 431,1-16 58,2 14 1,0 2-28,1-4 125,1 3 0,-1-1-111,0-14 101,-2 4 0,0 1-156,1 5 127,0-12 1,1 12-1,0-10-80,3 20-74,-2-19 1,0 9 0,0-10 168,1 12 316,-1 12 1,-1 2-322,-1-9 8,0 15 0,0 1-13,0-11-18,0-19 1,0-1 39,1 1 11,1-3-6,-1 1-96,1-4 0,0 1 79,1 18-41,0 14 1,1-1 23,0-9 12,0 9 0,0 0-22,0-13 19,-1-5 0,-1-1-2,-1-3 19,0 18 0,-1 1-14,0-4-84,-2-22 1,1 10-1,0-11 51,-1 8 354,1 6 0,0-1-326,-1-12-15,0 7 1,0 1-26,0-9 549,0 8 1,0 1-477,0-9 33,-1 8 1,-1 0-62,-1-9 17,-1 34 61,1-25-16,1-18-17,-1 14 1903,-1-5-1959,1-14 27,-3 51-16,2-45-382,1 9 1,0 1 353,-1-7-171,2 11 0,-1 0 210,1-7-26,0 7 1,1-1 26,0-9 10,0 5 1,1-1-79,-1-10 5,1 7 1,0-1 61,1-6-770,1 4 0,0-1 748,1-9 469,1 7 1,0 0-475,-1-6 445,0 8-1,-1 0-422,-1-7 25,0 4 0,-1 0-15,-1-9 628,-2 25-543,-2-16 39,-3 38-146,0-25 42,2-7 1,1-2-15,1-15 34,-4 49-73,5-50 6,-3 38-11,3-38-584,1 13 1,1 1 594,1-2-562,0 10 0,1-1 562,1-17-305,3 46 321,-4-53 18,5 42-68,-3-47 785,5 36-1048,-5-44-1507,5 21 1053,-5-30-3517,7 6-4167,-6-16 9070,3-1 0,-6-4 0,0-1 0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21:06.847"/>
    </inkml:context>
    <inkml:brush xml:id="br0">
      <inkml:brushProperty name="width" value="0.06" units="cm"/>
      <inkml:brushProperty name="height" value="0.06" units="cm"/>
      <inkml:brushProperty name="color" value="#004F8B"/>
    </inkml:brush>
  </inkml:definitions>
  <inkml:trace contextRef="#ctx0" brushRef="#br0">203 12 9363,'-3'0'1798,"1"0"4671,2 0-6351,-30-5-46,22 4-49,-23-4-18,27 10-5,2-1 79,-1 12-29,2-7 180,0 9-129,0-10 151,-1 5-101,-1-6-16,0 4-23,0-2-17,0 2-16,-1 1-12,0 2 50,-3 10-72,2-3 22,-8 46-33,7-31 11,-7 52-34,6-44-5,1 19-3410,0-13 3393,1 4 6,-1 3-1076,2 21 0,0 4 1114,-1 14-531,3-28 1,-1 9 0,2-9 536,0 28 2,1-31 0,1 9 0,-1-8-40,1-12 0,1 1 4,0 24 1,1 11 0,0-11-1,0-24 1,-1 0 12,3 25 1,-1 12 0,0-11 668,-1-25 0,-1 0-670,2 26 0,1 10 0,-2-11 151,0-23 0,-1-4-160,2 33 1,1-2 14,0 7 726,-1-26 0,1 1-733,-2-17 1,1 3 18,2 14 1,1 9 0,-1-9-22,-1-12 0,1 0-1,1 11 0,1 8 0,-1-9 9,4 32 4,-3-23 0,2 11 1,-2-10-19,-3-20 0,0-1 1,2 18 1,0 8-1,-1-12 38,-2 12 1,-1 14 0,-1 2 19,-1-6-960,0 3 0,-1-2 949,0-18-85,0 0 0,-1 2 46,1 2-481,-2 10 0,0 1 481,1-12-500,-3 8 0,0 0 539,-1-12 42,-1 8 0,-1 0-14,1-11-17,-2 4 1,-1-1 5,1-13 255,0 3 0,-1 0-311,3-8-20,1 8 0,0 0 9,3-7 8,0 7 0,1 0-14,2-9 349,2 8 0,0 0-354,3-7 7,3 9 1,1-1 20,-2-5-7,1 19 1,0 0-45,-4-13-302,-1 3 1,-1-2 385,-1-16 90,-2 3 0,0 0-96,0 3-167,-1 6 1,0 0 127,0-8-14,1 4 0,0 0 9,0-8 300,1 11 0,1 1-312,1-10 577,2 10 1,0-1-567,-2-14 1285,5 53-1290,-6-56 11,2 35 6,-3-40 156,1 53-128,-2-48 17,0 42-29,0-54 2728,0 37-2761,0-35-6,-1 34 12,2-37 33,3 39-28,0-32-1542,7 41 1581,-5-47-423,6 33 390,-6-36 172,6 32-155,-8-39-6,2 15 6,-5-29 16,0 2-61,-1-5 2815,0 0-2899,0-2-1679,0 0 552,1-3-1057,2-5-7287,0-3 9566,3-1 0,-4 4 0,1 2 0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21:08.177"/>
    </inkml:context>
    <inkml:brush xml:id="br0">
      <inkml:brushProperty name="width" value="0.06" units="cm"/>
      <inkml:brushProperty name="height" value="0.06" units="cm"/>
      <inkml:brushProperty name="color" value="#004F8B"/>
    </inkml:brush>
  </inkml:definitions>
  <inkml:trace contextRef="#ctx0" brushRef="#br0">111 111 18358,'-55'-15'1406,"11"2"-1070,40 11-78,1-1-34,1 1-269,0 1-184,2 0 217,4 2 18,5 4 5,3 0 23,19 6-23,-12-5 51,39 3-40,-29-7 45,46-1-56,-38-3-22,53-5-6,-47 3-3380,42-3 3391,-43 5-5,13 0 5,-15 1-33,19 0 22,-14 1 6,14 1 0,-3 4 11,-14-1-6,48 6 12,-42-6 25,6 0 0,0 0 2,-5-2 46,44 0-40,-46-1 11,13-1 1,1-1-63,-1 0-5,14 0 1,-1-1-1,-16 1-3,7-1 1,0 1-15,-9 1-1126,-3 1 1,0 0 1154,-4 2 38,8 6 1,2 1-17,-4-1-428,11 5 0,0 0 416,-14-4-173,9 2 0,0-1 196,-6-2 722,8 0 1,1-1-734,-7-3 19,8 0 1,0-1 2,-6-3-6,7 0 1,1 0-17,-11-2 47,7-2 0,0 1-59,-10-2 241,4-2 1,-1 0-208,-9 1 73,47-10-84,-56 10 22,30-6-38,-36 7 21,60-7-50,-52 8 17,49-5 0,-60 5 17,19 0 226,-21 1-159,36-1-84,-32 2-11,41-1 22,-44 1 0,36 1-11,-35 0 73,33 0-45,-36 0 2811,22 0-2806,-25 0 141,39-2-124,-30-1 1714,61-6-1753,-57 3 23,38-6-12,-44 8 233,29-7-243,-29 6 4,33-3-27,-36 6-28,39 2 28,-40 1 16,28 3 1,-31-1 16,28 1-16,-21-3 39,42 1-34,-38-3 29,47-6-18,-44 2 40,43-12-34,-46 9 106,34-11-94,-41 10 4,10-4-4,-19 4-12,-5 4-17,0-1 22,-5 2-33,-3 3-5,0-1-34,-2 2-387,-2 0 89,0 2-150,0 1-224,-3 4-9120,-13 9 9680,6-6 0,-6 4 0,12-11 0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21:22.129"/>
    </inkml:context>
    <inkml:brush xml:id="br0">
      <inkml:brushProperty name="width" value="0.08" units="cm"/>
      <inkml:brushProperty name="height" value="0.08" units="cm"/>
      <inkml:brushProperty name="color" value="#004F8B"/>
    </inkml:brush>
  </inkml:definitions>
  <inkml:trace contextRef="#ctx0" brushRef="#br0">1 183 32767,'8'-43'-3457,"0"9"2352,-4 32 3541,2 1-1187,1-1-588,8 1-445,0 0-216,43-3 0,-23 3 0,17-2 0,4 0 0,-3-1 0,3 1 0,2 0 0,5-1 0,32-2 0,4-1 0,-48 5 0,1-1 0,22-1 0,10-2 0,-10 2 0,-21 1 0,0 0 0,22-2 0,10 0 0,-9 0 0,-13 1 0,1 0-496,10 1 0,14-1 0,-1 1 0,-13 1-528,-9 1 1,-3 2 994,14 0 1,7-1 0,-18 3 0,-17 2 0,-5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9:45:54.941"/>
    </inkml:context>
    <inkml:brush xml:id="br0">
      <inkml:brushProperty name="width" value="0.06" units="cm"/>
      <inkml:brushProperty name="height" value="0.06" units="cm"/>
      <inkml:brushProperty name="color" value="#004F8B"/>
    </inkml:brush>
  </inkml:definitions>
  <inkml:trace contextRef="#ctx0" brushRef="#br0">218 319 21657,'17'10'90,"1"-5"-118,3-17-6,2-3-4257,3-2 4224,3-1 11,2-4 865,2 1-893,14-12 118,3-20-34,-14 15-39,-15-20 55,-30 40 236,-41-6-134,14 19-23,-12 9 0,-3 4-78,2 5-784,-27 15 762,40-8 10,3 2-5,5 1 28,4 22-5,14-18 67,18 26-62,12-30-6,25 3 1,6 0-35,4-1-8,18 5 1,2 0-3,-15-6-35,6 7 1,-2 1 17,-11-1 2,-2 10 1,-5 4 42,-13-1-539,-8 13 0,-7 3 544,-15-3 83,-14 11 0,-9 0-38,-12-8-772,-7-4 0,-5-5 878,-8-9 893,-31-11 1,-6-8-933,12-12-467,-11-7 1,4-8 404,30-14-145,8-8 1,2-4 116,6-4-109,8-10 1,6-2-48,14 2-254,17-9 0,8 1 282,12 6-37,25-6 0,8 2 43,7 9-368,21-3 1,4 3 305,-3 7 37,-24 11 0,9-3 0,-9 3 35,24-9 75,-20 7 1,-3 1-25,-1-5 11,-4 0 34,-6-1 275,24-25-79,-34 21 459,23-26-555,-52 40 1161,2-7-1289,-20 22 1805,-7 8-1794,1 5 33,-9 30-21,11-13 1515,7 46-1482,7-43 22,20 26-106,-7-39-566,37 4 152,-25-13-2611,42-13 263,-44-2 3649,18-12 0,-37 13 0,-1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9:46:35.324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0 1 15984,'2'0'655,"0"1"3210,-2-1-3608,-2 68-78,3-37-56,0 55-16,2-52 122,7 48-167,-4-25-2118,1 18 1,-1 2 2083,-1-2-523,-1 13 1,0 0 550,-1-13-175,1-1 1,1-6 258,1-22 218,12 17-174,-8-51 124,9-9-268,-10-11 1931,22-35-2077,-16 18-230,20-33 95,-20 29-258,12-22 2781,-11 20-2595,21-38 301,-19 41 130,17-21-68,-25 41 1237,5 13-1197,-11 6 688,1 38-699,-3-19-3354,0 38 3309,-2-34 258,11 51-219,-4-52 129,13 29-118,-9-51 145,18 0-195,-11-8-180,34-10 6,-23-1-280,32-15 140,-28 8-22,8-5 3366,-14 3-3394,-2 0 40,-2-1 54,-4-1 18,3-14 319,-11 13-3090,1-10 3247,-11 20 290,-4 2-440,0 6 93,-7 13-145,5-1 163,-2 37-147,6-23 124,13 35-145,-2-37 72,27 22-151,-17-27 3062,26 10-3505,-21-19-9360,39 3 8783,-37-8 1,16 0 0,-38-3 0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21:22.780"/>
    </inkml:context>
    <inkml:brush xml:id="br0">
      <inkml:brushProperty name="width" value="0.08" units="cm"/>
      <inkml:brushProperty name="height" value="0.08" units="cm"/>
      <inkml:brushProperty name="color" value="#004F8B"/>
    </inkml:brush>
  </inkml:definitions>
  <inkml:trace contextRef="#ctx0" brushRef="#br0">0 207 32767,'61'-45'0,"0"1"0,-4 2 0,-4 11 0,3 23-75,6 1-198,5 1 74,7 2 358,6 1 1,4 1-277,-28 0 0,1 1-386,19-1 0,10 0 0,-9 1-207,-13 0 0,2 0 628,7 0 0,13 1 1,-1-1-1,-15 0 1,-15 1-1,-4-1 1,47 1-1,1 0 1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21:23.329"/>
    </inkml:context>
    <inkml:brush xml:id="br0">
      <inkml:brushProperty name="width" value="0.08" units="cm"/>
      <inkml:brushProperty name="height" value="0.08" units="cm"/>
      <inkml:brushProperty name="color" value="#004F8B"/>
    </inkml:brush>
  </inkml:definitions>
  <inkml:trace contextRef="#ctx0" brushRef="#br0">1 31 29456,'63'20'-166,"1"0"1,-4-2 0,-1-4 619,-2-11 1,-2-5 543,42-2-469,-3-4 0,4-1-158,-33 1 0,-1 0-321,26-4 0,0 1-50,-21 2 0,-2 1 0,1 1 0,7 0 0,4 3 0,14 0 0,1 2 0,-9 0 0,-17 2 0,-6 1 0,8 1 0,10 3 0,14 1 0,2 2 0,-8 0 0,-18-1 0,-16 1 0,-6 2 0,22 8 0,0 0 0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21:24.195"/>
    </inkml:context>
    <inkml:brush xml:id="br0">
      <inkml:brushProperty name="width" value="0.08" units="cm"/>
      <inkml:brushProperty name="height" value="0.08" units="cm"/>
      <inkml:brushProperty name="color" value="#004F8B"/>
    </inkml:brush>
  </inkml:definitions>
  <inkml:trace contextRef="#ctx0" brushRef="#br0">2 107 27874,'-1'-3'-4231,"1"1"2802,0 2 3620,66-24-90,-37 17-759,55-18-132,-34 20-692,-6 1-3152,11 1 1,4 0 4293,10 0-847,-11 1 1,-1 0 648,15 1-1846,6-1-274,7-1 318,7 1 330,-29 0 0,8 0 0,-4 0-6,-1 1 1,3 0 25,17-1 1,10 0 0,-10 0-808,-18 1 1,-4 1 1017,22-1 0,0 1-7,-27 1 1,-1 1 1196,28 1 1,0 1-1199,-22-1 1,4 2-648,19 0 1,11 3 0,-10-2-314,-16 0 0,-2-1 821,8 2 1,6 0 0,-15-1 0,-3 1-1,-3 0 1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21:24.694"/>
    </inkml:context>
    <inkml:brush xml:id="br0">
      <inkml:brushProperty name="width" value="0.08" units="cm"/>
      <inkml:brushProperty name="height" value="0.08" units="cm"/>
      <inkml:brushProperty name="color" value="#004F8B"/>
    </inkml:brush>
  </inkml:definitions>
  <inkml:trace contextRef="#ctx0" brushRef="#br0">4 129 31732,'-2'0'140,"0"0"-803,2 0 455,74-9 471,-35 4-124,9 0 1,7-3 144,7 0 1,-1-1 16,27-3-213,-27 3 1,13-2-1,7 1 1,1 1-1365,-3 4 0,3 2 1,2 2-1,0-1 1,-5-1 831,3-2 0,-3 0 1,0 0-1,1 2-2014,16 2 0,7 1 1,-9 2-1,-20 1 2405,6 7 1,-38-4 0,-19-3 0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21:25.259"/>
    </inkml:context>
    <inkml:brush xml:id="br0">
      <inkml:brushProperty name="width" value="0.08" units="cm"/>
      <inkml:brushProperty name="height" value="0.08" units="cm"/>
      <inkml:brushProperty name="color" value="#004F8B"/>
    </inkml:brush>
  </inkml:definitions>
  <inkml:trace contextRef="#ctx0" brushRef="#br0">0 13 32767,'99'-7'0,"-8"2"0,-38 9 0,7 0 0,4 0 0,9-1 0,6 2 0,8-1 0,9 1 0,-45-2 0,4-1 0,31 3 0,4-1 0,-19-1 0,6 0 0,3 2 0,15 1 0,1-1 0,-10 1 0,-18-2 0,-6 0 0,10 2 0,16 1 0,15 2 0,6 0 0,-5 1 0,-14-2 0,-11 0 0,-11-1 0,13 1 0,-8 0 0,13 2 0,6 0 0,4 1 0,-3 0 0,-7-1 0,-12-2-402,12 1 1,-11-1-1,9 1-374,-9 0 1,11 0 0,4 1 0,0 0 0,-6-1 0,-11-1 767,3 0 1,-10-2-1,-2 0 1,27 3-1,-9-1 1,9 2-1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21:45.312"/>
    </inkml:context>
    <inkml:brush xml:id="br0">
      <inkml:brushProperty name="width" value="0.08" units="cm"/>
      <inkml:brushProperty name="height" value="0.08" units="cm"/>
      <inkml:brushProperty name="color" value="#004F8B"/>
    </inkml:brush>
  </inkml:definitions>
  <inkml:trace contextRef="#ctx0" brushRef="#br0">1797 30 24432,'-1'-6'-3806,"0"1"2461,1 5 5490,0 0-2891,-9-8-2096,7 6 182,-6-7 142,8 9 1017,0 0 967,0 2-1041,0-1-1420,0 2 10,0-2 1416,0 2-45,0-2 342,0 6-1751,0-4 337,-2 9 957,0-4 124,-3 15-79,3-11-37,-4 19-35,3-16 79,-3 23-90,3-19-48,-5 28-97,3-24-20,-7 34-20,7-29 85,-3 27-34,5-28-28,-6 42 11,5-35-3403,-6 38 3273,5-41-70,-7 47 41,7-39 15,-6 37 32,8-48 69,-1 35-100,2-33-59,0 28-26,1-36 66,-3 34-8,2-28 89,-6 45-68,5-41 82,-2 20-2198,1-22 2338,1 1-17,-1-1 48,-3 39-264,3-30-25,-4 38-33,6-50-40,-1 17-3,2-19 2254,-3 25-2234,1-24 234,-7 47-19,6-43 95,-8 39-52,8-39 97,-8 47-45,5-32-20,-1 12 0,0 1-18,0-5-52,1 4 1,1-3-69,2-13-12,-2 34-77,4-50 0,-2 29-163,3-32-2220,-5 18 2267,4-22 2269,-6 40-2253,5-30 27,-6 43 31,5-38-2181,-8 53 2378,5-35-639,-2 14 0,0 3 593,0-5 606,0 18 1,0 0-681,4-21 26,0 0 0,2-4-77,3-21-62,-1 28 25,1-35 2288,-2 22-2255,1-30 242,-7 42-92,3-32 29,-9 60 6,8-50 119,-6 46 26,5-39-188,2 5 1,0 1-177,1 4 76,1 6 0,1 0-174,2-9 85,1 9 0,1-2-130,-1-16-16,2 37 9,-2-58 2827,-1 23-2434,-1-24-71,-2 31-54,0-31 65,-3 36-14,3-31-96,-4 41 3,5-36-34,-4 43 14,4-41-2393,-1 45 2586,3-46-319,-1 40 140,1-44-179,-2 39 54,2-43 14,-3 25 9,2-31-51,-3 21-34,2-18 19,-4 27 121,3-27 548,-3 40-419,3-35 11,-3 34-1,4-34 49,-2 31-50,3-27-1,-2 31-5,2-37 27,-1 37-33,1-38 28,0 30-22,0-36 28,0 14-17,0-18 130,-3 15-73,2-13 27,-5 24-105,4-21 22,-2 29-6,3-27-869,-1 30 863,2-30 22,0 35-10,0-31-6,0 30-17,0-32 40,0 31-34,1-32 6,-1 17 5,1-15 2983,0 13-2994,0-9 34,1 12-23,0-24 28,0 27-33,0-21-6,0 26-17,-1-26-2070,0 23 2093,0-23 13,0 25-19,-1-29 11,0 19-28,0-23 12,0 7-7,1-12 3393,-1 0-3358,0-1-12,-1 1 0,0 4-5,1-3 128,0 19-134,0-16 22,0 17-27,1-16 10,-1 23 7,1-18 16,0 27-17,0-29 6,0 19-6,0-22 0,0 18-22,0-19 5,0 13 17,0-13 6,0 3 0,0-5-3387,0 0 3387,0-1 11,0 0 56,-3 9-67,2-6 22,-3 18-22,2-17-6,0 6 3404,2-9-3370,0 11-45,0-10 79,0 22-63,0-21 29,-1 22-17,1-21 0,-1 15-17,1-17 6,0 11-6,-1-12 17,0 14-22,1-16 5,-1 16 0,1-15 29,0 13-40,0-16 0,0 4 0,0-6 39,0 9-22,0-7-1,0 8-16,0-10 12,0 6-7,-1-6 12,0 7-6,1-8 0,-1 5-5,1-6 16,-1 5-16,0-5 11,0 4-12,0-5 35,1 1-35,-1-2 74,1 0-46,0-1 85,0 1 520,0-2-627,-1 1-11,0-1 28,-1 0-11,1 0-6,1 1 17,-1-1-5,0 1-6,0-1-6,0 1 6,0-1 33,-1 0-44,0-1 22,-1-1-17,1 0 11,-2-4-11,2 2-11,-2-4 0,2 5 0,-1-5 12,3 5-12,-2-5-12,1 4 18,-1-5 11,2 5-17,0-5-11,0 6 27,-1-6-16,0 6-16,0-5 10,0 5 0,0-3 12,1 4 5,0-4-16,0 4-7,0-3 24,0 4 4,0-3-27,0 3 22,0-5-11,0 4 12,-2-4-12,2 3 0,-2-2 0,1 2 0,-1 0 0,1 0 0,0 0 0,-2-3-12,2 2 12,-5-5 6,4 4 11,-3-4 0,4 4-29,-3-3-4,4 3 16,-2-6 11,2 6-6,-2-7 1,1 6 16,-2-8-16,1 8 0,-2-10-6,1 9-17,-2-8 6,2 8-1,-3-6 24,3 8 4,-3-6-16,4 6 17,-5-9-17,4 8 6,-4-7-17,3 7 5,-4-9 17,4 8-11,-6-8 11,5 9 23,-6-9-23,5 9 12,-6-9-29,6 9 12,-5-8 5,6 9-6,-5-8-5,7 7 0,-8-9 6,7 7 0,-7-11-6,6 10 28,-5-14-23,6 11-5,-6-16 0,5 14 17,-6-16-11,6 17-23,-5-13 17,5 15 17,-1-9-1,3 11-4,-3-14-40,2 13 39,-7-22-11,6 19 17,-7-18-17,7 18 5,-10-19-5,9 19-5,-8-14 10,9 18 18,-7-14-23,6 12 28,-10-17 11,8 15 45,-15-23-90,13 21 1,-12-17-1,13 20 12,-12-19 10,11 17-21,-11-16 5,14 19-6,-9-14-5,9 13 17,-12-16-1,11 14 12,-14-29-11,14 23-1,-10-27 1,11 27-45,-8-24 39,7 21 11,-6-21 6,8 23-6,-10-23-11,8 21 0,-18-40 0,16 40-17,-13-29 6,16 33 50,-7-23-33,7 19-6,-6-29 28,7 30 16,-7-25-55,9 29 17,-7-22-1,6 23-10,-5-21 10,4 22 40,-9-23-45,7 23-11,-9-15 11,9 19 22,-12-11-16,10 12 22,-15-16-17,13 15 0,-11-10-5,12 11 0,-12-16-6,12 13 5,-11-16-10,16 21 10,-6-10 12,9 13-28,-1-4-6,3 6-11,1 2 11,0 0-44,0 2 38,4 0-27,-1 2-68,3 0-363,5 6 55,-2-2-1916,17 8 959,-10-7 535,20 5 0,-25-9 0,6 2 0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21:46.295"/>
    </inkml:context>
    <inkml:brush xml:id="br0">
      <inkml:brushProperty name="width" value="0.06" units="cm"/>
      <inkml:brushProperty name="height" value="0.06" units="cm"/>
      <inkml:brushProperty name="color" value="#004F8B"/>
    </inkml:brush>
  </inkml:definitions>
  <inkml:trace contextRef="#ctx0" brushRef="#br0">175 265 17837,'-11'-1'454,"2"6"-353,9 17-6,-1 2-11,-2 4 5,-3 0 237,-10 32-225,5-22 128,-20 51-173,16-50 68,-18 38-91,21-49 202,-7 14-111,15-33 83,0 0-151,4-8-39,7-19-1,-1 4-49,20-49-34,-10 24-40,17-47 74,-15 38-1728,-2-1 1,-1-2 1726,0 1-742,-4-3 0,-2 0 765,-4 12-1652,-4-40 1769,-5 53 382,-12-23-365,8 37 1831,-11-7-1960,15 19 1486,-3 4-1475,6 4 3409,1 4-3397,3 4 45,8 10-34,0-4 5,9 8 63,9-2-29,-4-9 123,40 4-134,-28-15 56,46-9-91,-48-2 11,21-9-17,-37 7 74,3-1-90,-15 5-5,-4 1-11,-11 7 11,-2 0 3,-6 7-7,-8 8 29,5-2-18,-16 16 0,15-12-1305,-8 28-143,22-28 598,17 17 0,-2-31 0,11 1 0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21:47.278"/>
    </inkml:context>
    <inkml:brush xml:id="br0">
      <inkml:brushProperty name="width" value="0.06" units="cm"/>
      <inkml:brushProperty name="height" value="0.06" units="cm"/>
      <inkml:brushProperty name="color" value="#004F8B"/>
    </inkml:brush>
  </inkml:definitions>
  <inkml:trace contextRef="#ctx0" brushRef="#br0">45 98 17181,'-18'-56'583,"4"15"-44,14 58-405,0 3-4029,0 5 3995,0 4 882,-2 3-786,0 23 37,-2-11-9,0 55-2363,6-3 2178,0-12 613,15 0-574,-6-65-1472,19 10 1484,-15-21-6,10-1 0,-8-5-11,2-2-6,1-2 73,22-8-112,-14 1 67,29-20-67,-35 13 67,15-27-67,-26 20 1674,4-14-1691,-12 13 1807,-1-3-1751,-4-43 57,-12 2-102,4-4 12,-17 12-46,18 47 7,-5-5-23,10 15 0,2 2-67,1 0 61,1 1-252,3 1 51,1 1-1153,13 4 496,-6-3-7694,25 4 4419,-19-5 5015,10 2 0,-20-3 0,-4 0 0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21:47.595"/>
    </inkml:context>
    <inkml:brush xml:id="br0">
      <inkml:brushProperty name="width" value="0.06" units="cm"/>
      <inkml:brushProperty name="height" value="0.06" units="cm"/>
      <inkml:brushProperty name="color" value="#004F8B"/>
    </inkml:brush>
  </inkml:definitions>
  <inkml:trace contextRef="#ctx0" brushRef="#br0">13 6 14012,'0'-3'2257,"0"1"-426,0 2-1657,-1 64-23,0-33-33,0 53 44,-3-20-134,3-23-3319,-3 40 3370,3-54-371,2 10 437,0-30-16,2-6-196,-1-5-583,7-15 246,-3 5 2884,4-9-3214,-4 7-1882,3-9 1615,-3 4 1001,3-11 0,-6 20 0,-2 0 0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21:47.915"/>
    </inkml:context>
    <inkml:brush xml:id="br0">
      <inkml:brushProperty name="width" value="0.06" units="cm"/>
      <inkml:brushProperty name="height" value="0.06" units="cm"/>
      <inkml:brushProperty name="color" value="#004F8B"/>
    </inkml:brush>
  </inkml:definitions>
  <inkml:trace contextRef="#ctx0" brushRef="#br0">7 53 14790,'-4'-4'2812,"1"1"-2442,3 3-566,0 0 263,39-22-11,-16 19-4263,33-17 4235,-23 25 871,1-1-866,4 2 18,17 0-34,-12-1 39,38 5 78,-24 3 34,-4-4 622,-25 4-582,-32-10 3749,-41 9-3834,16-5-3246,-44 9 3235,37-7-1634,-41 10 1533,39-9-387,-41 16 275,56-15-117,-12 8-90,31-13-609,23 6-1284,-4-6 1998,23 3 1,-25-7-1,1-2 1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9:46:35.508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12 29 22212,'-7'-7'118,"2"1"-281,5 6-5628,0 0 3438,67-9-5931,-42 9 8284,50-7 0,-65 10 0,-4-1 0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21:48.893"/>
    </inkml:context>
    <inkml:brush xml:id="br0">
      <inkml:brushProperty name="width" value="0.06" units="cm"/>
      <inkml:brushProperty name="height" value="0.06" units="cm"/>
      <inkml:brushProperty name="color" value="#004F8B"/>
    </inkml:brush>
  </inkml:definitions>
  <inkml:trace contextRef="#ctx0" brushRef="#br0">256 113 19006,'36'-60'12,"-7"12"254,-26 47-266,0 0 101,0 0-73,-2 0 74,1 0 49,-2 1-30,-3 1-205,-11 7 45,1-1-73,-23 23 72,5 1 1,-15 21 22,1 8 23,-2 8-12,11-10-10,-4 31 16,24-43 30,11 15 1,5 0 14,10-20 0,13 34 11,-2-63-490,0-4 473,1-4 107,20-8-118,-16-2 5,24-13-5,-27 6 12,26-22-29,-25 17 22,20-18-5,-26 20 152,9-18-152,-18 21-2903,0-9 2881,-14 16 0,-16-1-1,4 2 68,-29-4 45,13 4 139,-19-4-162,24 4 79,-4-3-101,24 5 3403,-2-5-3471,8 3-3369,20-10 3375,-5 8 12,28-10-6,-17 10 16,40-11-38,-12 4-40,23-5 39,-27 6 6,-7 4-5,-17 5 5,-3 1 3392,-4 1-3409,-3 2 11,-3 0-11,-3 0 12,-2 0-6,-3 5 16,-1-1 12,-6 16-6,0-7 34,-10 23-39,8-18 66,-7 28-32,9-25-7,2 26-16,5-29 67,11 19-3454,-3-23 3404,7 5 89,4-9 34,6-5-2375,0 1 2274,0-7-1432,3-12 1421,-11 2 1550,17-17-1472,-8-18-89,-8 2-141,-16-44 29,-15 43-40,-24-23 67,12 45-44,-32-8 50,25 22-5,-15-2 5,22 12 2269,5 4-2247,-1 3 3387,4 5-3403,-2 12 22,6-4-22,0 29 33,10-22 1,10 22-46,2-28-912,29 14 258,-14-21-4919,47 5-2912,-39-16 8536,17-2 0,-39-2 0,-6 0 0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21:49.193"/>
    </inkml:context>
    <inkml:brush xml:id="br0">
      <inkml:brushProperty name="width" value="0.06" units="cm"/>
      <inkml:brushProperty name="height" value="0.06" units="cm"/>
      <inkml:brushProperty name="color" value="#004F8B"/>
    </inkml:brush>
  </inkml:definitions>
  <inkml:trace contextRef="#ctx0" brushRef="#br0">2 0 19496,'21'46'515,"-4"-3"-414,-17-18-5661,-1 1 5616,-1 1 6,-2 2 1386,-1-1-1381,-3 12 904,1-2-898,1-2 129,1-8-174,4-19 2636,2-6-3062,2-8-1064,7-10-17,-1 3-1220,3-4-5647,-3 3 8346,-1 4 0,-4 3 0,-1 3 0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21:49.893"/>
    </inkml:context>
    <inkml:brush xml:id="br0">
      <inkml:brushProperty name="width" value="0.06" units="cm"/>
      <inkml:brushProperty name="height" value="0.06" units="cm"/>
      <inkml:brushProperty name="color" value="#004F8B"/>
    </inkml:brush>
  </inkml:definitions>
  <inkml:trace contextRef="#ctx0" brushRef="#br0">63 248 20103,'-3'81'185,"-1"-12"-5674,-2-51 5534,-1-1 1419,0 0-1408,0-3 881,1-2-881,-1-2 23,3-2-39,0-3 3407,0 0-3659,3-4 83,-1-2-336,2-11 269,0 1-806,4-32 738,-1 21-173,6-41 398,-6 37 347,5-32-95,-5 35 123,3-12-274,-4 25 168,3 2 195,0 11-16,5 10-269,-1 4 364,20 51-443,-15-34 7,15 36-24,-17-43 164,29 40-141,-19-36 123,27 29-100,-31-51 156,22-6-190,-19-8 56,41-27-89,-37 12-1,20-20-11,-29 19 28,7-50-27,-14 33-3382,2-50 3381,-14 55 0,-15-29-5,4 32-2262,-28-27 2261,21 36-5,-17-12 0,23 22 2223,-10-7-2285,17 12-458,-5-2 234,12 7 2917,6 1-3152,1 2-4711,31 9-3724,-16-5 8956,18 6 0,-30-10 0,-3-1 0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21:50.541"/>
    </inkml:context>
    <inkml:brush xml:id="br0">
      <inkml:brushProperty name="width" value="0.06" units="cm"/>
      <inkml:brushProperty name="height" value="0.06" units="cm"/>
      <inkml:brushProperty name="color" value="#004F8B"/>
    </inkml:brush>
  </inkml:definitions>
  <inkml:trace contextRef="#ctx0" brushRef="#br0">148 104 17234,'81'-34'633,"-16"4"-527,-63 21 946,-1 0-1024,0 2 310,-1 0-382,-2 3 157,-2 1-197,-2 2 607,-3 1-669,-18 13 118,-21 24 73,8-6 112,-25 39-107,43-38-3307,-19 54 3296,28-43-22,-4 26-1,15-29 1,0 0 0,3-1 22,2-3 6,4-4 61,10 4-5,7-8 3330,1-3-3369,32-11-68,-29-10 6,45-9 0,-44-1-3392,23-10 3409,-29 7 0,5-3 61,-7-2-22,-7 4 230,1-18-113,-36-3-117,8 1 252,-52-14-190,33 28 252,-47-20-325,51 26-45,-17-5-45,38 14 45,4 0 62,13 4 252,34 4-214,-8-3 113,58-6-168,-49-4 28,44-12-40,-46 6-5,11-5-1682,-10 1 1698,-13 4-66,14-12 27,-27 12-206,4-10-35,-18 15-2088,-21-5 1103,4 9-997,-18 1-5932,13 3 8768,2 1 1,8 0 0,3-1 0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21:56.081"/>
    </inkml:context>
    <inkml:brush xml:id="br0">
      <inkml:brushProperty name="width" value="0.3" units="cm"/>
      <inkml:brushProperty name="height" value="0.6" units="cm"/>
      <inkml:brushProperty name="color" value="#FF2500"/>
      <inkml:brushProperty name="tip" value="rectangle"/>
      <inkml:brushProperty name="rasterOp" value="maskPen"/>
    </inkml:brush>
  </inkml:definitions>
  <inkml:trace contextRef="#ctx0" brushRef="#br0">1596 36 14366,'31'-20'983,"-6"4"0,-25 19 0,-41 36 0,21-19 0,-35 29 0,31-25-36,-1 3-807,-3 1 330,-34 37-307,19-20 16,-13 11 0,-1 2-101,2-3-11,-9 14 1,0 1-57,7-4 4,17-16 0,-6 8 0,6-7 24,-15 22 28,-6 6 0,1 0-33,9-15 61,-5 0 1,1-4-12,9-14 84,-13 6 0,0-1-140,13-12-3,-2 0 0,2-1-25,14-8 6,-29 46-6,36-40 50,-20 38-22,32-47 135,-10 19-74,13-27 135,-4 7-552,9-19 0,1-2 0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21:57.045"/>
    </inkml:context>
    <inkml:brush xml:id="br0">
      <inkml:brushProperty name="width" value="0.3" units="cm"/>
      <inkml:brushProperty name="height" value="0.6" units="cm"/>
      <inkml:brushProperty name="color" value="#FF2500"/>
      <inkml:brushProperty name="tip" value="rectangle"/>
      <inkml:brushProperty name="rasterOp" value="maskPen"/>
    </inkml:brush>
  </inkml:definitions>
  <inkml:trace contextRef="#ctx0" brushRef="#br0">72 70 16298,'14'-39'983,"-2"8"0,-12 35 0,0 35 0,0-19 0,0 29 0,-1-17-635,0-4-80,-5 38-189,2-26 84,-5 41-102,3-37-5,-2 16-22,1-15 11,-2 21-23,2-16 23,-2 14-6,4-20 23,0-2 296,-3 47-279,4-42 27,1 5 0,0-3-27,2-19 184,0 23-190,0-36 89,1 15-123,0-22 944,1 8-571,29-31-401,-15 10 6,24-21-12,-21 10 1,2-2 28,33-20-12,-14 12 6,14-5 1,3-1-18,3 2-11,14-4 0,1-1 17,-5 3 13,11-4 1,0 0-20,-13 4-3,5-1 1,-2 0 14,-17 5 27,-4 2 0,-2 0-27,-17 8 38,15-11-66,-34 22-802,0-3 202,-26 41-229,10-21-150,-11 25 0,14-26 656,2-4 0,0 2 0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21:57.878"/>
    </inkml:context>
    <inkml:brush xml:id="br0">
      <inkml:brushProperty name="width" value="0.3" units="cm"/>
      <inkml:brushProperty name="height" value="0.6" units="cm"/>
      <inkml:brushProperty name="color" value="#FF2500"/>
      <inkml:brushProperty name="tip" value="rectangle"/>
      <inkml:brushProperty name="rasterOp" value="maskPen"/>
    </inkml:brush>
  </inkml:definitions>
  <inkml:trace contextRef="#ctx0" brushRef="#br0">61 182 16309,'-33'-92'983,"6"18"0,28 66 0,2 1 0,25 6 0,-2 7 0,16 3 0,-11 5-229,11 1-726,-7-4 107,54 9-68,-38-11 73,12-3 0,3-1-51,-4-3 107,29-4 0,4-2-95,-10-1-20,9-2 1,0 0-10,-10 0 4,6 0 0,3 1-43,4 2-7,-28 1 0,9 1 1,-10 0-16,22 1 11,6 1 1,-1 0-1,-19 1 6,-8 1 0,-2 0 6,-11 1-4,0 1 1,-2 0-25,-9 0 5,38 7 17,-62-6 28,11 4-1040,-24-5 0,-35 16 0,10-11 0,-30 11 853,13-7 1,20-7-1,-7 2 1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21:11.481"/>
    </inkml:context>
    <inkml:brush xml:id="br0">
      <inkml:brushProperty name="width" value="0.08" units="cm"/>
      <inkml:brushProperty name="height" value="0.08" units="cm"/>
      <inkml:brushProperty name="color" value="#FF0066"/>
    </inkml:brush>
  </inkml:definitions>
  <inkml:trace contextRef="#ctx0" brushRef="#br0">42 0 17621,'7'1'-613,"-2"0"678,-5-1 4136,0 0-3443,-2 0-227,1 0-239,-1 0-542,2 0 446,0 2-209,-2 4-108,2 0 54,-1 13-133,1-6 652,-2 30-548,2-21 205,0 31-319,0-26 648,-2 38-269,0-28 268,-6 51-217,3-47 171,-6 44-124,7-53 1051,-1 19-826,4-40 59,-1 1-444,1-16-1450,-1-15 602,2 4-2203,1-29 1262,3 21 1713,8-35 0,-8 41 0,5-12 0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21:12.079"/>
    </inkml:context>
    <inkml:brush xml:id="br0">
      <inkml:brushProperty name="width" value="0.08" units="cm"/>
      <inkml:brushProperty name="height" value="0.08" units="cm"/>
      <inkml:brushProperty name="color" value="#FF0066"/>
    </inkml:brush>
  </inkml:definitions>
  <inkml:trace contextRef="#ctx0" brushRef="#br0">0 140 31349,'32'-51'-459,"-2"11"559,-15 39-5278,2 1 5499,2-1 1354,1 0-1185,29-4-1489,15-2 1219,0 0-884,30-4 857,-52 6 1604,39-2-1823,-44 5 31,61 1-204,-51 3 40,17 4 1,0 2-285,-19 1 50,32 9-21,-49-9-110,-1 0 37,-2 0 20,6 3 18,-9-4 149,19 10-44,-24-9 2589,12 10-2643,-22-11-243,2 9-299,-7-7 2635,0 18-2308,-2-11 73,-9 45 211,4-30 109,-11 46 136,9-40 355,-5 48 213,7-41-151,-1 50-184,6-57 63,6 37-393,-2-52 4,5 12-232,-6-27 345,1-2-244,-3-3 176,1-2 216,-2-2 831,0-2-864,0 0-190,0-3 6,-2 4-1721,-8-1 1014,1 3-573,-7 0 1457,-9 1 1,14 0 0,-7 1 0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21:13.012"/>
    </inkml:context>
    <inkml:brush xml:id="br0">
      <inkml:brushProperty name="width" value="0.08" units="cm"/>
      <inkml:brushProperty name="height" value="0.08" units="cm"/>
      <inkml:brushProperty name="color" value="#FF0066"/>
    </inkml:brush>
  </inkml:definitions>
  <inkml:trace contextRef="#ctx0" brushRef="#br0">297 80 28712,'-18'-23'-3514,"3"4"2234,15 17 628,-1-1-94,1 1 585,0 0 46,0 0 65,1-1-732,-1 1 1191,1-4-53,-1 4-57,-4-5-179,-1 5 433,-13-2 217,5 3 254,-22 4-193,17 1 379,-20 7-41,19-1 115,-26 21 27,26-15-731,-17 22-394,29-26-369,-1 13-455,9-17-602,6 9-427,-1-12 706,9 3 336,-6-6 480,21 1 200,-13-2 248,32 2 316,-26 0 354,35 3 252,-31-2-580,36 7-251,-35-5-346,28 8-236,-35-6-16,18 9-149,-27-8-12,4 12-519,-13-10-113,-6 14 358,-2-13 377,-8 12 194,3-13 326,-16 17 135,12-15 383,-16 13 329,17-17 482,-20 12-492,15-11-80,-27 10-834,26-14-181,-24 3 0,24-7 0,-22 0 0,25-3 0,-12-4 0,17 0-7,-14-15-1276,15 10-65,-10-17-96,15 17 302,0-13 67,7 13 312,9-10 474,0 12-292,17-5 849,-13 9-3719,21 2-4671,-22 4 8311,6 3 0,-15-2 0,-4-1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9:46:35.990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0 0 19432,'7'56'188,"1"0"0,5 43-1402,-4-59 1286,1 5-2158,0 5 2158,5 35-32,-4-15-401,-2-6 1,-1 2 388,2 15-513,2 2 0,0 0 535,2-1 115,8 9 1,4-4-87,-2-28-43,-3-9 0,2-6 60,2-21 4,0-4 1354,30-5-1404,-20-9-72,54-19-40,-48 0-213,12-18 1,-1-4 5,-14 3-79,3-12 1,-6-2 213,-18 8-34,3-34 146,-16 39 44,-7-8 219,-10 10-51,-1 11 287,-28-3-365,16 17 185,-37 13-208,35 5 152,-24 35-168,36-18 168,0 44-169,21-39 124,41 43-140,-10-43-73,22 4 1,4-3-186,5-5-946,21 2 0,2-1-2247,-5-4 3395,-10-4 0,-7-2 0,-27-7 0,-3 0 0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21:14.559"/>
    </inkml:context>
    <inkml:brush xml:id="br0">
      <inkml:brushProperty name="width" value="0.08" units="cm"/>
      <inkml:brushProperty name="height" value="0.08" units="cm"/>
      <inkml:brushProperty name="color" value="#FF0066"/>
    </inkml:brush>
  </inkml:definitions>
  <inkml:trace contextRef="#ctx0" brushRef="#br0">1 9 16019,'10'-2'731,"-1"1"-471,-6 4-88,1 0 5,0-1 16,0 1 6,2-2 16,-1 1-35,1 0 249,12 0-204,1-1 5,14-1 204,34-7-368,-27 3-3322,48-6 3307,-57 8-606,43 0 538,-41 3-253,42 5 272,-42-2 49,39 12-45,-41-7 248,55 12-203,-49-12 115,42 6-39,-47-12 119,37 0-190,-34-2-1638,49-7 1604,-48 4-1263,43-9 1241,-49 6 77,31-5-79,-40 6 48,13-1-63,-24 3 1465,0 2-1392,-8 0 2190,-1 2-2218,-1 0 3129,-1 2-3252,-2 0-432,-4 2-5,0-1-5798,-15 8 3927,9-6 2403,-12 4 0,17-8 0,-1 0 0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21:15.177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0 44 20016,'36'13'560,"-5"-3"-409,-24-10-11,2 0-11,1 0-39,0 0-29,2-1-21,0 0 44,9-2-23,13 2-27,-4 0 33,20 1 0,-10 0 68,48 2-51,-35-2 0,0 1-34,40 1-1662,-31-2 0,-5 0 1662,-14 0-588,54-2 555,-57 1 28,44-1-34,-50 2 0,15 0-2062,-25 0 2057,-3 0 1985,22 0-1952,-20 0 632,20-3-503,-6-6-151,-12 3-17,18-6 11,-25 7-11,21-4 0,-19 4-258,22-2 34,-29 5-129,5 1-107,-16 2-234,-2 2 2972,-2 2-12109,-21 14 8802,10-9 0,-11 6 0,19-13 1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21:15.911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107 115 15838,'-1'-4'2414,"-1"2"-1905,2 2-436,-4 33-5,4-15 78,-1 35-79,4-32 134,4 15-128,-4-20 22,1 5 17,-4-13 34,1-2 28,-1 0 380,-4 2-369,1-3 106,-13-1-297,7-2-100,-15-5 44,14-1-178,-10-10 150,12 5-162,-5-20 185,9 14-80,-1-27 188,7 21-24,16-27 284,-2 26 170,34-25 96,-23 29 175,38-17-46,-36 23-34,33-7-169,-37 15-156,22 1-152,-32 6-133,6 11-233,-17-3-84,-11 17-9,-2-12 194,-28 22 7,15-21 262,-31 18 75,30-22 118,-19 10 163,30-16 178,-4 3-295,13-6-259,1-1-276,1 0-251,2 3-254,1-1-155,7 6 94,0-3 386,35 24-210,-23-15 134,34 25 160,-34-23-3320,23 20 3636,-23-20 466,25 15-545,-32-25-705,10 3 23,-20-11-1508,0 0-505,-4-2 3452,0-1 0,0 1 0,0-1 1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21:17.012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20 1 18992,'-1'6'229,"0"0"-134,1-2-11,0 1-16,0 2-12,0 0 5,0 2 1,0 1 22,-3 12-62,1-7 68,-5 25-45,4-20 151,1 38 0,11 3-152,-4-8 74,12 6-51,-10-45 202,7 6-174,-8-14 101,5 2-168,-9-7-17,1 1-16,-2-1-7,-1 1 24,0 1 21,-1 3-33,0-1 118,-3 4-57,1-4 158,-3 2-130,4-5 124,-2 0-168,4-1 5,-3-2-55,3 1-202,-1-1 207,4 1 16,0-1 18,5 1-23,-2 0 0,3-1-5,0 0 22,14-1-11,-6 0 33,54-6-50,-37 5-5,52-6-1,-47 7 6,11 1 0,3 1 0,-1 0-9,5 2 1,-1 1-3,-6 3-26,12 4 1,1 1 19,-4 0 11,9 2 1,-2-1 5,-20-3-3403,30 5 3414,-47-9-194,16 2 244,-29-5 467,6 2-416,-19-4 100,0 0-178,-10-6-62,3 2 3254,-6-7-3377,3-1 28,1 1-746,-4-12 320,6 9-5265,-2-25-3254,5 24 9172,2-12 0,-1 22 1,2 2-1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21:17.528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1 155 12864,'0'-4'3702,"0"1"-117,0 3-3496,53-65-5,-33 48 0,43-47-5671,-45 63 5665,2 1-270,43 11 248,-26-4 479,22 6 1,2 1-457,-13-3 5,3-1 0,0-1-11,-9-6 67,49-4-101,-42-4-1572,42-5 1583,-47 2 493,6 0 0,0 1-554,-7 2 1227,45-3-1222,-65 7 221,11 4-203,-25 0 21,3 4-10,-10-3 3011,0 6-2960,-2-6 100,-8 7-124,4-8 1259,-17 2-1399,12-3-373,-16-4-92,14 0-1315,-11-3 313,10 4 1557,-10-1 0,15 2 0,-5 0 0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21:18.195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16 1 13978,'-9'0'258,"2"0"-465,7 0 3926,0 0-3221,10 32-95,-7-17-77,7 26 223,-9-4-465,-1-11-17,2 16 6,1-15 431,8 34-387,-7-33 712,7 22-784,-10-48-113,1-11-4,-2-2-382,-2-22 202,0 14-397,-3-19 318,1 20-935,-4-24 1087,3 22-208,-2-23 292,6 28 185,13-15 61,-2 17 230,19-11-180,-11 15 461,42-10-528,-28 13 34,48-3-168,-51 8 67,25 5-16,-37-1 330,3 12-213,-17-7 33,-12 12-145,-4-7 101,-42 20-129,25-17 22,-43 20-44,47-23-51,-14 8 6,27-12-135,-3 6 180,12-9 106,6 4-22,4-6 27,8 2 6,0-2-11,5 0-17,3 1-39,2 1-11,30 10-45,-20-4 39,39 22-55,-45-16-371,24 25-83,-36-23-5708,7 29-2011,-18-29 8189,-3 11 0,-2-23 0,-1-3 0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21:19.259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79 9 9733,'-6'-4'1523,"1"0"-661,5 4 6325,0 0-6940,-2 4-107,1-3 0,-1 2-152,1-3-4,0 0-40,0 2 84,1 1 0,-1 5-23,1-2 68,0 9-56,0-7-28,0 4 55,0-1-10,0-3 22,1 4-3358,-1 2 3352,0-2 118,0 17-118,0-12 85,0 23-74,-1-22 124,-4 28-140,0-22 16,-8 33-61,7-30 68,-8 31-40,9-36 156,-3 23-128,6-32 3460,2 6-3460,1-17 134,5 0-123,-1-2 68,11-1-113,-6-1-16,6 0-1,-6-1-5,0 0-11,-1 1-23,14 0 23,-10 1-6,14 2 23,-16 1-6,16 6-17,-11-2 40,29 7-7,-20-8 29,44 2-22,-32-6-3393,53-8 3370,-47 1-746,10-2 1,1 0 767,-4 0-390,10 1 1,0 1 384,-6 1-763,5 2 0,-1 0 740,-9 2 3,3 1 1,-2 1 13,-10 2 597,18 2-591,-32-1 654,-2 1-637,-4-3 2154,-4 1-2088,-4-2 3205,-4 0-2622,-3-1 60,-6 0-682,-6-4-72,-3 0-359,-27-7 186,18 7-489,-24-6 113,28 8-2885,-14-6 650,16 4 2795,-8-4 0,15 5 0,1 1 0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21:19.761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1 136 17133,'47'-38'30,"0"0"0,3 3 0,-5 11 916,-13 26-934,14 2 10,-9 1-11,1 0 79,35 3-34,-25-4-1179,4-1 1,0-1 1178,-7-3 448,12-1 0,1-1-476,-12 0 269,12 0 1,-1 0-292,-14 2-12,41 1 18,-47 2-40,51 10 22,-49-4 17,38 10 23,-51-9 509,18 5-453,-29-9 3255,8 2-3250,-19-7 581,-1 0-637,-2-2 283,0-3-317,0 1-738,-2-5 228,-1 5-1281,-5-2 138,0 5 1648,-12 0 0,11 1 0,-5 0 0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21:20.459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129 24 15944,'0'-4'2364,"0"1"-1361,0 3-793,-15 44-97,10-23-21,-11 37 91,14-35 15,1 10 74,0-1-3450,1-2 3391,1-7 323,0-10-68,-4-5-370,-1 0-132,-10-5 123,5-1-23,-5-2-131,4-2 3422,3-1-3477,-4-7 43,5 2-173,-3-16 65,6 11-313,13-28 359,2 23 115,35-30 114,-19 29 148,46-26 190,-39 27-3337,33-15 3370,-39 22-782,25-4 620,-34 11 186,10 1-199,-27 6-98,-12 10-260,-1-2 3071,-19 14-3014,9-10 66,-25 20-32,22-18-63,-24 21 99,32-25-2040,-7 10 2050,19-16-19,8 12-359,2-10 29,16 9 13,-5-10 244,42 9-24,-28-8 61,46 9-120,-49-11 161,18 4 147,-32-7 3235,3 2-3556,-13-5-2773,-10 5-29,-3-3 2098,-11 5 0,10-6 1,0 1-1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21:29.062"/>
    </inkml:context>
    <inkml:brush xml:id="br0">
      <inkml:brushProperty name="width" value="0.08" units="cm"/>
      <inkml:brushProperty name="height" value="0.08" units="cm"/>
      <inkml:brushProperty name="color" value="#FF0066"/>
    </inkml:brush>
  </inkml:definitions>
  <inkml:trace contextRef="#ctx0" brushRef="#br0">30 0 24786,'-16'19'567,"3"-1"-739,13-13-804,0 4 26,1-4-85,1 2 390,5 1 872,4 5-1058,-1-2 597,14 19-548,-12-16 602,19 27 13,-17-23 393,24 25 90,-20-24 109,33 22-70,-25-26 302,46 11 209,-34-19-219,11-2 1,1-3 888,-1-4-3113,48-9 3248,-50 1-1539,6-7 1,0-2 1591,-7 1-1247,2-3 0,-4 1 656,-22 7-1382,8-4-151,-25 13-1796,-16 3-4475,3 3 7279,-10 3 1,12-2 0,3-1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9:46:37.158"/>
    </inkml:context>
    <inkml:brush xml:id="br0">
      <inkml:brushProperty name="width" value="0.08" units="cm"/>
      <inkml:brushProperty name="height" value="0.08" units="cm"/>
      <inkml:brushProperty name="color" value="#E71224"/>
    </inkml:brush>
  </inkml:definitions>
  <inkml:trace contextRef="#ctx0" brushRef="#br0">458 18 23171,'7'52'-1256,"0"-3"780,0-20 325,2 5-4196,0 2 4272,2 3 902,-1 1-710,5 16-2389,3 4 2480,-2-11 958,3-8-953,-12-47 2157,0 1-2687,-12-34 43,-2 18-116,-12-23 297,4 22-62,-27-28 235,17 22-15,-11-12 0,-2 0-134,8 6-16,-31-37 326,43 47 3485,-4-17-3777,16 26-179,10-5 128,8 18 503,43 1-99,-17 3-68,33 5 0,5 1 26,-1 2-1800,10 4 0,1 1 1834,-9 3-1351,10 14 1,-1 4 1289,-13 0-1118,-4 5 1,-8 2 594,-32-7 40,-11 48 66,-24-45 251,-33 38-128,2-49 587,-15-5 0,-5-2-316,-9-2 66,-21-3 1,-4-4 48,4-5-476,21-4 1,-9-1 0,9-1 625,-24-4-23,25-3 1,-9-2 0,11 0-124,-7-5-481,6-2 1,7-1 202,28 3 1086,-3-19-1559,28 18-551,18-15 374,11 19-1268,30 0 1,7 2-992,5 2 2796,4 1 1,-4 1-1,-29 4 1,-1 0 0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21:29.612"/>
    </inkml:context>
    <inkml:brush xml:id="br0">
      <inkml:brushProperty name="width" value="0.08" units="cm"/>
      <inkml:brushProperty name="height" value="0.08" units="cm"/>
      <inkml:brushProperty name="color" value="#FF0066"/>
    </inkml:brush>
  </inkml:definitions>
  <inkml:trace contextRef="#ctx0" brushRef="#br0">9 0 26460,'-4'2'2082,"0"0"-1689,4-2 119,0 0-755,11 65-1153,-3-34 187,8 45 407,-7-52-360,3-1-498,-1-7 392,12 15 434,-10-16 480,22 13 829,-17-16 445,35 12-85,-26-15-2970,44 9 3222,-36-11-1225,47 4 1166,-44-8-251,54 1-213,-50-4-843,16-5 0,1-1 243,-10-2-13,3-1 0,-1 0-160,-8-1-1492,42-10 1271,-41 9 1094,44-12-881,-55 13 1070,25-9-912,-41 12 264,2-4-815,-16 7-23,-19 1-1735,2 2 1952,-31 4 0,29-3 0,-11 3 0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21:30.094"/>
    </inkml:context>
    <inkml:brush xml:id="br0">
      <inkml:brushProperty name="width" value="0.08" units="cm"/>
      <inkml:brushProperty name="height" value="0.08" units="cm"/>
      <inkml:brushProperty name="color" value="#FF0066"/>
    </inkml:brush>
  </inkml:definitions>
  <inkml:trace contextRef="#ctx0" brushRef="#br0">6 1 18131,'-3'0'1887,"0"1"2224,3-1-3954,16 66-1944,-7-45 1105,13 52 512,-10-61 181,8 7-253,18 19-404,-11-11 256,36 38-43,-40-42-2393,25 26 3236,-28-33 39,5 3 84,3-7-82,-5-5 344,36-1-211,-23-8 229,58-15-84,-48 2-273,9-8 0,0-1 332,-7-1-409,13-7 0,-2 0 165,-14 8-91,39-20-153,-60 33-297,9-5-418,-22 12-3166,0 3 871,-14 7 3478,-6 8 0,3-7 0,-1 1 0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21:31.012"/>
    </inkml:context>
    <inkml:brush xml:id="br0">
      <inkml:brushProperty name="width" value="0.08" units="cm"/>
      <inkml:brushProperty name="height" value="0.08" units="cm"/>
      <inkml:brushProperty name="color" value="#FF0066"/>
    </inkml:brush>
  </inkml:definitions>
  <inkml:trace contextRef="#ctx0" brushRef="#br0">1285 16 20951,'1'-7'-3051,"-1"2"2288,0 5 8320,0 0-6309,-2-2-1594,-1 1 793,-3 1 13,-9 13 10,4-3 711,-20 30-223,14-17-1134,-31 46-79,23-33 638,-9 10 1,-2 1-358,0-1 64,-12 9 0,-1 1-236,2-4 169,-1 1 0,1-1-1537,-1 1 1702,-17 18 34,19-21-128,12-13 0,-1 1 48,-19 20-112,19-19 1,0-1-2835,-15 18 2837,2-1-925,7-5 0,1 1 870,-10 11-61,0 9 0,3-1-347,16-21 232,5-3 1,3-4-309,14-19 1373,-2 4-1346,9-18 1854,0-4-2050,2-9 2189,6-10-2153,-2 6-1021,6-9 272,-6 11 1478,1-1 0,-4 5 0,0 1 1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21:31.546"/>
    </inkml:context>
    <inkml:brush xml:id="br0">
      <inkml:brushProperty name="width" value="0.08" units="cm"/>
      <inkml:brushProperty name="height" value="0.08" units="cm"/>
      <inkml:brushProperty name="color" value="#FF0066"/>
    </inkml:brush>
  </inkml:definitions>
  <inkml:trace contextRef="#ctx0" brushRef="#br0">28 0 22578,'2'77'-1859,"-2"-12"-4387,1-43 6078,0 9-1057,-1-8 1155,0 6 1112,0-11-874,-1 11-559,-2-10 754,-5 20-118,3-24 88,-2 8-50,3-13-8,2 0 2221,1-2-1984,3 4 2948,1-6-3187,17 3-67,-5-8 243,36-9-11,-21 2 105,49-13 27,-42 10 132,43-11 112,-50 11 217,23-8-503,-36 12-287,5-2-27,-18 6-931,-6 6-607,-2 0-2596,-12 10-4256,6-5 8190,-4 2 1,10-8 0,0-1 0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21:32.345"/>
    </inkml:context>
    <inkml:brush xml:id="br0">
      <inkml:brushProperty name="width" value="0.08" units="cm"/>
      <inkml:brushProperty name="height" value="0.08" units="cm"/>
      <inkml:brushProperty name="color" value="#FF0066"/>
    </inkml:brush>
  </inkml:definitions>
  <inkml:trace contextRef="#ctx0" brushRef="#br0">1228 45 21189,'0'-4'-957,"0"1"1465,0 3 1202,6-20-1750,-5 18 487,5-14 29,-6 32-764,-2-4 51,-5 23 558,0-14 502,-19 48-1417,11-34-2510,-22 43 2967,17-41-463,-5 7 1,-1 1 1150,-3 6-1163,-7 13 1,-1 2 1075,3-4-893,-4 11 0,1-1 687,6-8-168,-1 7 1,2-1-26,5-10-97,-2 5 0,1-2 41,2-10 371,-5 2 0,-1-1-338,3-11 117,-4 1 0,-1 0 99,4-8-212,-16 20 55,5-10 6,6-9-12,-11 13-85,-1 5 20,11-12 277,3 3 0,1 1-533,2 3 226,0 4 0,2 0-57,5-9-64,-10 22 1324,18-38-1304,1-3-101,2-5 793,2-3-175,1-3 2666,3-8-2792,1-1 1518,3-6-2164,0-5-184,0 2 78,-1-5-69,1 5-181,0 0 278,0 2 32,1 4-614,-1 1 439,2 8 256,-2-4-90,1 3-849,-1-5 250,0-2-212,0 0-1933,0-2 927,0-2 1,0 0 0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21:32.744"/>
    </inkml:context>
    <inkml:brush xml:id="br0">
      <inkml:brushProperty name="width" value="0.08" units="cm"/>
      <inkml:brushProperty name="height" value="0.08" units="cm"/>
      <inkml:brushProperty name="color" value="#FF0066"/>
    </inkml:brush>
  </inkml:definitions>
  <inkml:trace contextRef="#ctx0" brushRef="#br0">3 16 19024,'-1'-9'-1605,"-1"2"900,2 7 5011,0 0-3558,8 38-1195,-6-19 198,7 33-197,-8-29-44,0 1 687,-1 1 43,1-3-428,1 13 314,2-14 5,1 3 151,3-16-132,-3-7 423,12 0-74,-4-2-2890,28-10 3047,-18 1-1070,38-21 1168,-33 15 36,38-28-168,-44 27-338,14-9-240,-27 19-215,-3 2-999,-1 2 3370,-3 2-12031,-11 16 9386,5-8 1,-8 9-1,11-13 1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21:34.312"/>
    </inkml:context>
    <inkml:brush xml:id="br0">
      <inkml:brushProperty name="width" value="0.08" units="cm"/>
      <inkml:brushProperty name="height" value="0.08" units="cm"/>
      <inkml:brushProperty name="color" value="#FF0066"/>
    </inkml:brush>
  </inkml:definitions>
  <inkml:trace contextRef="#ctx0" brushRef="#br0">1669 16 22892,'0'-2'-1081,"0"0"605,0 2 1539,-2-6-2077,0 5 1172,-1-4-540,1 9 702,1-1-692,0 4 475,0-2 175,1 7-983,0-6 1136,-2 6-597,2-6 766,-5 10-736,3-10 210,-4 6 334,4-9 138,0 1 159,-1-1-55,1 1-285,-2 2 237,-4 4-147,4-1-135,-7 8-81,5-5-271,-10 24-28,9-16-44,-13 31 160,13-30-3619,-7 22 3263,7-20 146,-6 21-119,5-15 211,-19 63-40,14-48-1062,-2 6 1,-1 1 1112,3-10-151,-6 16 1,0 3 205,0-1 11,-2 6 1,1-1 47,3-10-32,-1 3 1,-1 1 15,-1 3-360,-5 14 0,-1-1 466,5-17 530,-4 8 1,1-2-522,5-18 385,-9 23-365,13-29-206,-2 8 1,0 3-33,-3 9 9,-5 16 0,1 1-164,4-12 148,-8 26 0,-2 3-109,5-13 79,-1 5 0,2-1 2333,6-15-2233,1 8 1,0-1-4,2-10-643,3-5 1,0-5 680,4-25 682,-6 15-651,7-29 246,-6 10-100,6-17 248,-4 6-73,4-6 3275,-1 3-3300,-2 8 11,4-8-602,-8 17-30,6-13-114,0-1-30,2-6 721,1-8-400,-2-4-434,2 0 333,-3-3 65,7 3-161,-3 0 159,3 1-55,0 0 56,0 0-428,0 1 595,0-1-189,0 1 479,1-1-309,-2 0-24,2-1-30,-1-2-249,0 2 163,0-5-243,-1 1 260,0-14-319,0 9 464,-1-16-171,1 17 128,-1-9 73,1 12-63,-2-3-93,1 6 136,-2-2 21,1 3 53,-11-11-37,5 6 32,-19-18-5,14 14-40,-23-21 12,18 17-65,-29-24-68,26 22 37,-29-22-52,29 24 29,-27-20-18,29 21 192,-23-21-66,26 20 24,-18-24-145,23 21 11,-12-24-99,17 23-17,-7-20 5,11 24 36,-3-7 23,5 15 12,0-1 69,1 4-2,1-3 102,-1 6-170,1-2 176,-1 4 178,1 0 7,3 0-200,-2 1-177,5 1-89,-2 0-2145,10 4 1017,-3-2 490,17 4 0,-19-5 1,5 2-1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21:34.844"/>
    </inkml:context>
    <inkml:brush xml:id="br0">
      <inkml:brushProperty name="width" value="0.08" units="cm"/>
      <inkml:brushProperty name="height" value="0.08" units="cm"/>
      <inkml:brushProperty name="color" value="#FF0066"/>
    </inkml:brush>
  </inkml:definitions>
  <inkml:trace contextRef="#ctx0" brushRef="#br0">236 1 21415,'-40'15'1568,"6"-1"-1042,20 1-630,2 1 14,-2 0 22,1 3-7,-12 21-38,10-14 39,-17 39-227,20-36-4254,-7 29 4364,15-38 759,3 9-723,5-23 119,15-6 187,-6-5 340,23-18-153,-17 7 56,24-26-109,-25 22 47,13-20 18,-21 26 86,2-8-614,-10 17 2572,0-1-2816,-2 7 130,5 11-1078,0-4-8461,26 14 9074,-14-14 0,9 1 0,-20-7 0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21:36.627"/>
    </inkml:context>
    <inkml:brush xml:id="br0">
      <inkml:brushProperty name="width" value="0.08" units="cm"/>
      <inkml:brushProperty name="height" value="0.08" units="cm"/>
      <inkml:brushProperty name="color" value="#FF0066"/>
    </inkml:brush>
  </inkml:definitions>
  <inkml:trace contextRef="#ctx0" brushRef="#br0">1485 219 21739,'26'-88'-1379,"-2"15"-3331,-16 64 5436,0 0-69,2-2-385,-4 3 1319,3-1-1494,-5 4 580,0 2-416,-2 0 268,-2 2-364,0 4 2628,0-1-3085,-3 6 249,2-5-34,-4 6 62,3-4-176,-1 9-25,2-7-217,1 9 394,2-11-200,1 6-608,0-7 467,3 1-149,-2-3 523,0 1 187,-2-3 160,0 4-364,-1 0 308,1 7-125,-1-3-260,1 6-7,-2-5-165,0 6 39,0-2-3288,0 10 3838,-2-7-1015,-5 22 1263,0-15 62,-15 55-96,10-39-1828,-17 55 1678,14-46 552,-6 23 0,-2 3-442,1 0-740,-2 9 0,0-1 638,4-10-276,-8 15 0,0 1-69,1-5-29,7-21 0,-3 9 0,3-11-122,-2 10 49,1-3 0,1-1-161,2-4 130,0 1 0,1 1-167,2-1 126,-9 33 494,15-51-345,-2-3 26,3-2 2102,-1 0-2157,-4 16 167,3-12-47,-15 53-198,11-44 56,-1 9 0,0 1 1,2-5 2,-3 23 1,0 3-51,3-13 1530,1-5 0,1-3-1564,3-5-113,-2-2 218,1 4 1,-1 5-88,3-11 1,-1 0-75,-2 9 0,0 1 7,0-3 1,1-8-144,-1-6 172,-2 4 1,0 0-130,1-6 169,-4 13 1,-1-1-142,4-11-3098,-14 45 3390,17-58-1241,-9 34 1063,8-32-26,-13 60-19,13-55-15,-5 30 216,9-40-98,-6 55-106,6-40-1742,-9 54 1786,10-66 1513,-6 35-1525,6-34-20,-10 53 31,9-53 1063,-6 42-1020,8-51 181,-1 19 136,4-31 3617,-1 2-3539,1-13 862,-2-4-1147,1 0 11,-2-3-28,2 2 0,0-4-28,1 5 6,0-4-6,0 5-61,1-1 100,0 1 29,0 0-18,0 0-16,0 0 46,-1-2-41,1 2 6,-1-1 17,-1-1-34,0 1 34,-1-3-40,2 3 12,-1-2-6,1 2 6,0 0 6,-2-3-40,2 2 22,-2-2-5,2 3 23,0-2-29,1 1 23,-2-3-6,1 4 0,-2-4 34,-7-4-39,3 3-1,-5-5 23,1 2-28,3 4 28,-7-9-11,7 7 22,-10-15-16,5 4-6,-18-29-12,14 21 12,-7-13-6,13 23 0,-18-26-5,14 20 16,-24-33-22,25 37 12,-15-25-12,17 23 16,-7-10 24,6 5 111,-8-14-118,7 12 1,-5-10-34,15 26-22,-2-3 10,4 8-4,1-1-57,1 4-34,0 1 1,0 2 28,0 1 44,2 1 12,0 1-90,9 7-34,-3-3-756,14 11-1877,2-4-996,3-1 3775,3-4 0,-17-7 0,-4-1 0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21:37.259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253 4 10035,'-1'-2'3322,"1"0"-483,0 2-2715,-21 4 21,12 5-10,-17 6-18,17 5-10,-2 2-18,1 2 51,-7 14 11,-7 16-3481,3-9 3408,-1 6 102,5-17-68,5-10 464,-9 15-240,11-24 701,-5 2-1132,11-43 39,1 9 3398,6-22-3382,2 17-3436,12-33 3448,-6 23-95,15-38 84,-15 48-62,8-14 62,-9 23 0,3-1 0,-4 6 15,8 1 59,-7 3 3430,10 0-3415,-10 4 12,3 2-1,-3 0-3391,2 1 3386,1 2-6,1 0 197,22 1-203,-11-4-133,17 1-208,-15-3-4632,25-3-4902,-21 3 9593,16-4 0,-37 4 1,-4 0-1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9:46:37.624"/>
    </inkml:context>
    <inkml:brush xml:id="br0">
      <inkml:brushProperty name="width" value="0.08" units="cm"/>
      <inkml:brushProperty name="height" value="0.08" units="cm"/>
      <inkml:brushProperty name="color" value="#E71224"/>
    </inkml:brush>
  </inkml:definitions>
  <inkml:trace contextRef="#ctx0" brushRef="#br0">0 21 16064,'14'51'4,"0"1"1,9 37 2105,-16-60-2096,0 2-2,0-2 35,0 0 5,-1-3 13,1-4 1344,8 6-592,-2-18-205,2 2-393,-2-34 1482,-7 5-1652,4-25-19,-6 18-18,-2-44 2,-4 35 74,-9-44-79,3 51 42,-10-23-40,11 33 10,-3-12-32,9 20 9,0-2-39,4 7 28,3 0 23,3 1 5,35 1-9,-16 3-204,47 3-50,-35 0-1653,51 11 602,-42-7-3617,1 3 1,-2 0 3906,-14-2 0,7 4 0,-34-12 0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21:38.495"/>
    </inkml:context>
    <inkml:brush xml:id="br0">
      <inkml:brushProperty name="width" value="0.08" units="cm"/>
      <inkml:brushProperty name="height" value="0.08" units="cm"/>
      <inkml:brushProperty name="color" value="#FF0066"/>
    </inkml:brush>
  </inkml:definitions>
  <inkml:trace contextRef="#ctx0" brushRef="#br0">1508 56 25782,'9'-24'-989,"-3"5"519,-4 16 996,0 0-531,-1 1 173,0 0-374,-1 0-181,0 2-392,-2 2 1527,-1 0-147,-2 4-430,-3 4 92,1 0-281,-10 17 158,7-11-74,-8 20 422,8-18-964,-19 42 2,15-31 120,-25 52 2,25-48-3255,-16 37 3457,15-31-998,-7 18 1,-2 2 1145,-1 0-222,-7 14 0,-1 4 293,-5 9-720,12-22 1,0 0 698,-8 23-1,10-17 0,2-1-28,-2 5 25,-1 9 0,1-1-38,3-12 38,-1 4 1,0-1-79,2-12-168,-3 7 0,-1-1 268,2-8 27,-5 9 1,0 1 113,2-7 260,-11 22 1,0 2-302,5-16 407,-5 11 0,0-2-627,12-25 1,3-5 1,1-2-82,5-5 0,1 7 0,0 2-194,2-4 0,-13 50-29,15-60 1568,-4 9-1347,5-14-11,-1 0 28,0 1-500,-10 33 787,6-23-341,-4 10 0,0 0-12,1-7-658,-3 5 0,0 0 640,4-11 737,-17 40-649,21-50-444,-9 22 381,10-21-187,-5 13 193,7-14 1356,-4 15-1309,8-26 1162,-5 28-1188,6-28 1,-3 18-5,5-24 1390,-3 10-1133,3-13 449,-1 5-365,2-12 516,-1-1-665,1-2 3315,-4-2-3648,2 0-453,-4-9 176,4 6-771,-1-8 209,3 5-3993,8-15-2544,-3 11 7672,5-9 0,-5 15 0,-2 3 0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21:38.962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66 51 12561,'-2'-4'3003,"1"1"-1912,1 3-964,-9-24-74,8 22 25,-5-16 100,10 37-116,0-1 134,4 34-86,-6-21 104,2 49-225,-4-43-3240,-2 42 3326,-1-48 32,-4 15-552,-2-19 608,1-7-27,-1 3 94,0-2-186,2-7 24,-1 12 2995,5-15-2979,0 12 1050,4-15-944,4 5-50,0-8 499,21-2-516,-11-5 179,29-14-190,-23 2 151,29-26-207,-27 19 40,17-20-68,-23 22 44,11-13-55,-18 18-448,6-7 11,-13 17-1653,0 0 886,-3 9 1187,-4 12 0,3-9 0,-2 6 0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21:59.828"/>
    </inkml:context>
    <inkml:brush xml:id="br0">
      <inkml:brushProperty name="width" value="0.08" units="cm"/>
      <inkml:brushProperty name="height" value="0.08" units="cm"/>
      <inkml:brushProperty name="color" value="#FF0066"/>
    </inkml:brush>
  </inkml:definitions>
  <inkml:trace contextRef="#ctx0" brushRef="#br0">136 170 20062,'-2'-2'64,"0"1"4070,2 1-3008,-23-23-1535,15 12 95,-18-19-3205,19 19 3221,1-2-875,-7-7 828,6 8-2110,-9-8 1638,10 14 964,-5-1 249,7 4 2229,0 2-1824,4 0-37,5 1 557,11 0 3271,5-2-3514,12 2-3537,24-2 2984,-6 0-1419,16 1 1,4 0 1162,10 0-667,18 2 1,1 1 95,-9 2-321,8 2 1,-1 2 350,-17 2 398,16 4 0,-2 0-401,-21-2 152,0 0 0,-3-2-118,-19-4 435,-1-3 0,0 0-327,0-1 624,6-3 0,-1-1-473,-16-2 168,28-5 126,-52 3 1147,3-4-1002,-14 7 2132,1-3-2485,-6 6-56,0 0-539,-2 1 1559,0 1-1677,-2 0-1551,0 2 215,1-2 1882,0 1 0,2-2 1,0-1-1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22:00.278"/>
    </inkml:context>
    <inkml:brush xml:id="br0">
      <inkml:brushProperty name="width" value="0.08" units="cm"/>
      <inkml:brushProperty name="height" value="0.08" units="cm"/>
      <inkml:brushProperty name="color" value="#FF0066"/>
    </inkml:brush>
  </inkml:definitions>
  <inkml:trace contextRef="#ctx0" brushRef="#br0">19 54 28798,'-12'-30'-4879,"5"7"3533,18 28 2080,3 1-4346,4 2 4000,3 1-86,3 3 737,2 0-1497,16 9 1340,38 16-186,10 5-692,-20-7 1,-1 0-164,7 4 32,2 9-78,-55-29-115,-2 2-44,9 37-302,-16-22-43,3 45 150,-21-44-27,-4 13 460,-6-16 242,-3 0 316,-3-2 457,-15 11 213,6-13 522,-36 18-396,28-28-48,-56 16-206,57-25-199,-40 13-47,54-17 3083,-8 6-3546,20-7 83,1 1-1196,4-1-423,1 2-3245,4 4-5262,2-2 9402,3 1 0,-2-6 1,-1-3-1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22:01.743"/>
    </inkml:context>
    <inkml:brush xml:id="br0">
      <inkml:brushProperty name="width" value="0.08" units="cm"/>
      <inkml:brushProperty name="height" value="0.08" units="cm"/>
      <inkml:brushProperty name="color" value="#FF0066"/>
    </inkml:brush>
  </inkml:definitions>
  <inkml:trace contextRef="#ctx0" brushRef="#br0">361 13 16922,'4'-6'-665,"-1"2"314,-3 4 2892,0 0-2117,18 66-511,-14-38-3295,12 53 3383,-18-55-38,0 0 40,1-1-21,1 1-76,0-1 116,0 19 128,2-17 83,0 19 3535,1-28-2562,-1 1-506,0-13-682,-1-5 509,1-28-375,-1 9-59,2-28 31,-2 20-3453,-3-45 3420,-1 36-120,-5-38 97,1 44-575,-6-23 248,6 27-86,-3-15-58,7 29 3141,2-1-3046,7 11 900,13 10-336,0-2 92,18 17-105,-15-7-118,47 45 11,-35-27-217,3 4 1,-1 1 120,-9-4-2063,0 14 1,-4 1 1641,-6-9-367,0 54 685,-26-73 754,-38 22-64,15-29-1028,-16 1 1,-2-1 1215,-1-5-178,-20-1 1,-1-2 205,12-4-498,0-3 1,2 0 135,17-4-104,-27-7-544,39 4-536,-16-13-85,33 8 482,10-14-1298,12 13-4128,28-11-2908,-11 14 9205,11 0 0,-25 6 0,-4 2 1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22:02.178"/>
    </inkml:context>
    <inkml:brush xml:id="br0">
      <inkml:brushProperty name="width" value="0.08" units="cm"/>
      <inkml:brushProperty name="height" value="0.08" units="cm"/>
      <inkml:brushProperty name="color" value="#FF0066"/>
    </inkml:brush>
  </inkml:definitions>
  <inkml:trace contextRef="#ctx0" brushRef="#br0">1 322 19805,'79'49'89,"-13"-8"-148,-51-36 236,0 0 872,1-1-891,2-1 1,1 0 430,11-1-494,-7-2-2549,35-12 2833,-32 4-1463,33-25 1316,-41 15-193,18-33-60,-24 23-1859,1-51 1588,-17 45 1525,-7-26-1737,-6 37 7,-4 2 74,-4 1-293,-2 3 449,-3 2-919,-40 2 1205,31 12 102,-44 20 177,58 1-80,-11 16 2158,22-10-2129,2-1 136,3 3-86,4-1-138,2 1 2776,4 0-3884,25 21 1465,-8-23-6481,51 23-1123,-36-38 7123,19 5 0,-38-13 1,-6-2-1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22:02.865"/>
    </inkml:context>
    <inkml:brush xml:id="br0">
      <inkml:brushProperty name="width" value="0.08" units="cm"/>
      <inkml:brushProperty name="height" value="0.08" units="cm"/>
      <inkml:brushProperty name="color" value="#FF0066"/>
    </inkml:brush>
  </inkml:definitions>
  <inkml:trace contextRef="#ctx0" brushRef="#br0">0 154 19718,'0'-7'-1857,"0"1"1292,0 6 448,0 0 503,6 65-393,-4-38 68,4 52 8,-4-53-4310,-1 0 4331,1-1 1310,10 21-795,7-19-583,0 6 574,6-25 174,-15-10 577,12-12-584,-9 2-199,22-28-1,-18 17 3330,12-23-3496,-17 23-103,1-6-536,-6-3-627,-5 0 35,1 6-497,-7 8 641,1 22 587,-2 2 62,2 5-107,1 2-38,-1 1 204,2 19-16,4-11 26,11 28 5,-2-28-111,29 25-94,-22-32 271,17 8 123,-20-19 528,18-2-161,-14-3 148,21-4 71,-26-2-28,16-13-283,-16 7 14,11-30-428,-19 23-489,-7-31-177,-8 30-209,-23-24 168,11 26 283,-29-21 51,27 24 296,-19-14-39,27 19 158,-6-9-46,16 14-116,2-3-323,9 5 617,1-2 20,7 0 72,11-2 43,-2 1 24,27-5 48,-15 4-394,17-1 0,2-1 388,-7 3-884,50-7 198,-72 12-1754,9 0 846,-22 3-8189,0 9 9147,-14-4 0,-1 4 0,0-7 0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22:03.677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52 152 15356,'0'-6'1428,"0"1"-1388,0 5-1037,0 0 1249,-3-1-67,0 9-29,-3 1-3296,2 23 3219,-1-6-252,-1 11 246,2-8 11,-2 1 341,-1 25-251,4-28 1019,-2 17 2537,5-39-2873,3-7-372,0-4-379,6-13-89,-2 5-62,8-26 56,-7 18-22,9-31-17,-12 30 6,4-28 5,-6 31-565,1-20 72,-4 29-555,2-4 729,0 15 269,0 3 84,3 7 22,1 3 0,2 6 40,5 9-35,-1-5 68,15 20-28,-8-16-3156,34 28 3178,-22-28-404,13-1 0,1-4 500,-8-8 469,45 3-11,-56-19 542,25-15-461,-32 3-1947,7-29 1548,-20 21 1102,-12-32-1513,-5 29-289,-31-33 34,16 30 135,-13-7 0,-1 0-201,5 7 125,-33-24 110,46 37 9,-3 0-1849,8 9 1387,6 3-190,0 3-2869,2 9 756,4 1 3405,-3 9 0,6-10 0,0-1 0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22:04.396"/>
    </inkml:context>
    <inkml:brush xml:id="br0">
      <inkml:brushProperty name="width" value="0.08" units="cm"/>
      <inkml:brushProperty name="height" value="0.08" units="cm"/>
      <inkml:brushProperty name="color" value="#FF0066"/>
    </inkml:brush>
  </inkml:definitions>
  <inkml:trace contextRef="#ctx0" brushRef="#br0">322 80 14025,'0'-3'3637,"0"0"-1717,0 3-2063,3-32-4279,-3 23 4275,1-23 905,-5 32-854,-1 2 35,-2 1-24,-27 23 113,15-11 40,-31 24-51,28-22 22,-25 23-29,23-17 23,-27 30-28,33-28-1327,-14 34 1319,25-31-1808,2 25 1846,10-29-425,33 26 459,-13-30 1079,47 16-1071,-40-30 895,49-6-892,-48-6 2923,36-17-2468,-48 9 78,9-13-202,-23 13-44,-1-16-230,-9 13-166,-24-28 47,7 25-305,-30-17 94,24 23 1547,-9-3-1358,11 7 131,1 1 78,1 2 252,-5-1-117,11 4 913,-3 0-1169,17 3 714,8 0-510,3 0 9,29-4-95,-12 1 21,38-7-62,-26 4-451,13-3 1,2 0-33,-5 1-2100,11 0 0,-3 1-632,-24 5 2120,20 1 1,-43 3-1,-1 0 1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22:04.796"/>
    </inkml:context>
    <inkml:brush xml:id="br0">
      <inkml:brushProperty name="width" value="0.08" units="cm"/>
      <inkml:brushProperty name="height" value="0.08" units="cm"/>
      <inkml:brushProperty name="color" value="#FF0066"/>
    </inkml:brush>
  </inkml:definitions>
  <inkml:trace contextRef="#ctx0" brushRef="#br0">1 290 17623,'43'30'689,"-1"-1"1,29 19-5428,-60-43 5429,-1-2-122,0-2 554,6 0-837,-3-2 1178,26-9-995,-18 3-1885,25-15 1722,-27 8 1520,14-20-1742,-18 14 352,8-39-576,-17 33-314,-8-39 87,-6 40 2626,-30-30-2664,14 34 83,-29-12 114,25 25 780,-18 1-728,20 10 64,-8 4 78,13 6-58,-13 24 34,15-13-127,-8 43 45,22-37-352,18 40-207,1-41-4719,29 20 2971,-15-31 2415,14 2 1,-25-13-1,0-2 1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9:46:37.876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1 0 18498,'4'4'874,"-1"-1"-482,-3-3 1484,0 0-1825,27 65 10,-20-43 1,21 49 100,-25-58-72,0-5-39,3 3-231,-3-7-1707,5 0 273,-3-4 1614,7-4 0,-8 3 0,3-3 0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22:05.075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0 5 19042,'38'-4'118,"-8"3"-68,-28 17-11,1 1-11,-2 4 0,1 3 45,-2 15-11,0-9-3258,0 29 3240,0-31-296,-1 20 45,1-35-1543,3 1-241,0-15 2020,4-2 0,-4 0 0,1 1 0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22:05.728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34 190 17624,'6'0'-1500,"-2"0"1360,-4 0 1344,0 0-1020,-1 65-38,-2-40-40,-1 51 163,-8-36-174,5-15-3167,-5 23 3307,9-34 1328,1 3-1457,2-17-128,0-4-62,0-3-358,0-20 318,2 7-167,3-43 207,-2 35-134,2-41 162,-7 44 168,1-21-45,-1 31 2327,1-4-2746,1 15 368,3 8 124,1 3 432,21 36-483,-9-15 163,37 52-139,-26-44 369,39 39-320,-35-49 241,39 9-257,-40-28 324,35-17-352,-39-1-3326,18-22 3292,-27 12-323,3-38 256,-14 30-247,-14-41 242,-3 43 32,-33-34-4,20 33 228,-36-30-167,34 35 56,-27-22-163,35 31-318,-12-7 150,22 17 2867,-1 6-2962,8 4-496,7 16 104,0-8-3910,26 20-3645,-13-21 8216,13 9 0,-22-18 0,-5 0 0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22:06.245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274 78 18997,'1'-3'426,"0"1"543,-1 2-947,25-31-78,-21 23-17,18-24-22,-29 31-45,-10 4-11,-19 17 89,5-3-195,-35 37 167,36-24-73,-5 17 1,3 5 123,9-4 28,1 16 0,4 2 27,11-13-3374,4 41 3397,10-61-685,33 12 735,-18-32 292,51 1-302,-44-17-1964,24-6 1929,-27-3 18,1-2 1923,14-20-1890,-16 12 1089,14-29-1139,-30 31 62,-3-25 5,-11 27 464,-13-20-352,5 23 3623,-13-11-3763,16 18 303,-5-2-376,12 9 84,8 0-33,4 1 61,21 0-62,-4 0-5,15 0-3414,-3 0 3313,6 0-1396,12-1 0,7 0 1441,35 1 0,-42-1 0,-4 0 0,1 1 0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22:16.328"/>
    </inkml:context>
    <inkml:brush xml:id="br0">
      <inkml:brushProperty name="width" value="0.08" units="cm"/>
      <inkml:brushProperty name="height" value="0.08" units="cm"/>
      <inkml:brushProperty name="color" value="#FF0066"/>
    </inkml:brush>
  </inkml:definitions>
  <inkml:trace contextRef="#ctx0" brushRef="#br0">5 172 28327,'-3'-4'-3605,"1"1"1534,7 2 4883,2-2-5226,0-1 3446,3-3 540,0 0-936,12-9-358,-7 4 1267,14-7 298,-14 12-1681,13-5 2488,-12 5-2650,25-5 0,-21 8 0,36-3 0,-34 7 0,17 0 0,-19 0 0,0 0 0,3 1-61,1 0-362,63 0 53,-38-1 318,22 1 1,2-2-55,-13 1-1548,14-2 1,3 0 1700,-5-1-1117,14 0 0,0-1 1114,-8 1-661,12 0 1,0 1 704,-11 0-507,11 1 0,0 0 476,-11 1-62,12 2 0,-1-1-129,-11 1 156,-15-1 1,11 1 0,-11-1-194,18 0 503,13 0 0,-1-1-477,-27 0 87,-4-1 1,-2 0-37,-6-2 130,-4 1 1,0-2 57,-1 1 28,33-4 1506,-51 4-1442,18-2-201,-32 2 106,4 1-87,-20 1 2300,-1 1-2564,-5 0 2597,2 0-2600,-4 0 1008,3 0-812,-2 1 187,2 0-209,-2 1-218,2-2-571,-3 0 390,3 0-5569,-11 0-2520,7 0 8554,-5 0 0,9 0 0,1 0 0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22:17.511"/>
    </inkml:context>
    <inkml:brush xml:id="br0">
      <inkml:brushProperty name="width" value="0.08" units="cm"/>
      <inkml:brushProperty name="height" value="0.08" units="cm"/>
      <inkml:brushProperty name="color" value="#FF0066"/>
    </inkml:brush>
  </inkml:definitions>
  <inkml:trace contextRef="#ctx0" brushRef="#br0">63 0 28256,'-18'26'-867,"3"-2"-5264,11-6 5373,0 3 247,0 4 1352,-4 40-1221,4-18 203,1 17 1,1 4-736,2 1 618,1 3 1,1 1-260,3 5 538,-2-13 1,2 11 0,-1-7-73,-1-18 0,0 2 85,2 29 0,-1 12 1,0-12-46,-2-31 1,-1 0 104,1 25 0,0 12 1,-1-11-92,0-22 0,-1 0 77,1 14 1,0 8-1,0-8-42,-1-17 1,0 1 16,1 20 1,-1 9 0,0-7-17,0-14 1,0 2 56,-1 27 1,1 14 0,-1-13-34,0-30 0,1 2 59,0 10 1,2 15 0,-1-1-1,1-13 176,0-8 0,0-1-174,1 7 0,1 12 0,0 0 0,0-14-116,-1-12 1,0-3 41,1 14 0,1 7 1,-2-9-98,0 29 151,-1-23 1,0 13-1,-1-11-124,0-19 0,-1-1 65,0 19 1,0 8-1,-1-11-179,-1 17 179,-1-23 1,-1 10 0,1-8-47,-2 29 66,1-24 1,0 11 0,0-13-68,2 12-4,0-3 1,1-2 2939,2-3-2945,2 15 1,0 2 2,2-4 32,0-18 0,1 9 0,-1-10-14,4 16 4,0 12 0,1 0 144,-2-12-97,1 10 0,0 0-42,-2-12-3,1 9 1,-1 0 785,-2-14-721,0 10-1,-2-1 12,-1-12 14,-4 8 0,-1-1-30,-1-12-12,0-16 0,0-2 11,-2 4-11,0 1 5,1 1-3295,-2 21 3306,2-18-797,1 13 0,0 2 775,2-4-235,0 16 1,0-2 234,2-20-192,0 7 1,0-1 163,0-11 67,1-1 1,0-1-6,0-5 46,1 2 0,0-1-91,0 1-277,2 17 1,0 0 281,-2-14-41,2 10 0,0-1 53,-2-19 811,0 2 0,0 0-850,-1-8-656,0 37 673,0-44 1266,-6 39-1154,2-43 140,-5 27-141,3-39 473,-5 15-735,6-22-573,-2 6 24,5-21-3695,0-23-5049,2 5 9438,0-15 0,0 24 0,1 3 0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22:18.890"/>
    </inkml:context>
    <inkml:brush xml:id="br0">
      <inkml:brushProperty name="width" value="0.08" units="cm"/>
      <inkml:brushProperty name="height" value="0.08" units="cm"/>
      <inkml:brushProperty name="color" value="#FF0066"/>
    </inkml:brush>
  </inkml:definitions>
  <inkml:trace contextRef="#ctx0" brushRef="#br0">150 402 28515,'-37'-40'-2650,"7"5"1656,30 22 676,0-3-316,1-1 570,0-2 291,3-29-219,-2 20-674,2-29 801,-4 34-2904,0-17 2937,-1 22-439,-3-11 196,1 21-378,-2-2 26,4 9 496,-4 11 506,2 0 2944,-10 42-3229,5-22 81,-9 41 63,9-37 196,-6 41-96,8-36-775,0 21-159,5-31-2792,1 1 2918,0-2 2,1 2-25,4 16-59,-1-7 193,3 21 0,1 3-115,-1 5 184,0 11 0,-1 3 2,-3-2 107,-2 16 1,0 3-157,0-45 0,-1 2 165,0 30 1,-1 14 0,1-10 32,0-25 1,-1 1-17,1 8 1,0 13 0,-1 1 0,1-13 207,0 0 1,0 2-236,1-4 1,-1 15-1,1 6 1,0-5-1,0-13 411,0 14 0,1-2-444,-1 0 0,2 13 1,-1-1-1,0-15-33,0-9 0,0-2 71,1-2 1,0 11 0,0 0 0,0-10-108,0 7 1,0 1 83,1 2 0,1 13 0,0 0 0,-1-15-100,0-5 0,1 1 127,0 11 0,1 17 0,1 0 0,-1-17-110,-1-9 1,1-2 37,-1-3 1,1 12 0,0-1-1,0-14-68,0-10 0,1-1 93,0 21 0,2 10 1,-1-9-33,-2-17 1,0 3 35,0 1 0,0 12 0,-1-1 0,-1-11-49,-1-4 0,-1-1 93,1 27 1,0 12 0,-1-13-32,-2-30 0,0-1 53,0 23 1,0 10 0,-1-12-36,0-26 1,0-2-5,0 21 0,0 9 1,0-11 3,-1 22 4,2-28 0,-1 9 0,0-10 340,1 20-341,1 8 0,0-2 581,2-14-570,1 7 0,1 0 2373,2-14-2387,0 9 0,-1-2-5,1-10-4,0 7 1,0-1 20,0-11-32,0 11 1,-1-1 25,-1-16-3,-1 0 0,-1-2-9,-2-9 158,0 48-107,0-44-17,0 41-11,-1-50-3,1 20 0,1 2-2,-1-7-1717,1 7 1,-1-1 1693,1-20-919,2 36 919,-2-40-1986,5 32 1991,-4-44-61,1 15 56,-2-27 1925,1 7-1925,-2-14 883,2 4-933,-3-6 3010,0 3-3178,0-2-967,0 6 725,0-7-900,0 3 301,2-6-8772,14-15 8817,-7 6 1,8-6 0,-13 10-1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22:20.494"/>
    </inkml:context>
    <inkml:brush xml:id="br0">
      <inkml:brushProperty name="width" value="0.08" units="cm"/>
      <inkml:brushProperty name="height" value="0.08" units="cm"/>
      <inkml:brushProperty name="color" value="#FF0066"/>
    </inkml:brush>
  </inkml:definitions>
  <inkml:trace contextRef="#ctx0" brushRef="#br0">3 404 16855,'-1'-2'-666,"-1"0"3899,2 2-1708,5-51-1323,1 32 168,6-41 627,7 33-299,-7 11-294,7-11 190,-14 20-234,2-3-614,-3 8 828,0 1-212,0 1-113,-1 0 361,6 3-257,-4-2 487,10 2-309,-8-3 281,13-1-430,-11 1 230,12-3 155,-11 1-272,13-4 256,-11 2-2,16-6-387,-17 6-362,6-3 0,-12 5 0,6-1 0,-6 2 0,13-1 0,-12 2 0,20 0-60,-12 0-246,20-2 40,-12 0 218,45-10-61,-31 5 129,46-8 67,-43 10-19,13-2 1,1 2 9,-1 1-62,3 1 0,0 0-16,-11 3-43,14 0 0,1 0-123,0 0 79,15 1 1,1 1-112,-15 0 37,36 3 28,-45-2-1602,7 2 1,2 0 1611,7 1-1094,13 1 1,-1 1 1034,-21-2-451,7 1 1,0-1 471,-9-1-466,6 1 1,-1-1 500,-8-1 442,13 1 1,0 0-396,-14-2 767,11 1 1,-2-1-637,-13 0-48,7-1 0,0 0-25,-5-1-230,8-1 0,0-1 242,-5 0 330,8-1 0,1 0-341,-7-2 101,7 1 1,-1-1-69,-8 1 16,4-2 0,0 1-33,-10 1-57,6-1 1,-1 1-103,-9 1-101,56-2-15,-57 4 367,40-4-14,-44 3 1150,12-3 1,0 0-1021,-7 2 132,48-4-109,-65 5 129,19 0-44,-25 1 1474,9-1-1823,-12 1 1141,-5-1-1164,3 0 483,0-1-359,-4 2 116,13-3-66,-11 2 44,18-4-44,-17 3-50,17-3-32,-19 2 126,13-5-173,-16 4 78,6-3-212,-9 3 51,2-4-390,-4 4 183,4-6-191,-4 5-50,9-8 84,-7 8 57,11-6 166,-11 7-17,8-2 317,-9 3-249,5 0 167,-9 2-2396,-8 11 14,-4-1 2384,-13 12 1,13-12-1,-1 1 1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22:30.108"/>
    </inkml:context>
    <inkml:brush xml:id="br0">
      <inkml:brushProperty name="width" value="0.08" units="cm"/>
      <inkml:brushProperty name="height" value="0.08" units="cm"/>
      <inkml:brushProperty name="color" value="#FF0066"/>
    </inkml:brush>
  </inkml:definitions>
  <inkml:trace contextRef="#ctx0" brushRef="#br0">277 179 18274,'23'-42'291,"-5"8"-209,6 27-55,-11 5-9,10-2 360,6 1-176,-11 1 94,26-8-120,-26 5 89,17-11-41,-23 9 67,5-8-104,-13 8-318,-12-6-57,0 8-53,-31-1 136,16 8-159,-48 17 184,34-5 37,-9 8 1,0 0 73,5 0-3414,-31 21 3472,45-25-1051,-16 16 862,29-19 22,-6 15-38,20-19 131,15 11-104,-2-13 33,34 10-95,-20-13 127,48 5 18,-38-7-404,49 8 382,-49-5-251,43 17 589,-47-10-47,32 23-16,-42-18-27,11 24-50,-27-24 2666,-12 22-2558,-7-25 31,-23 15-83,9-20 413,-63 14-267,41-16-53,-14 0 1,-1-3 150,14-3-183,-2-5 1,2-2-94,12 0-120,-27-14-340,45 10 839,-6-6-1498,20 9-129,10-2-244,5 4 458,43-4 1,-34 4-1,24-1 1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22:30.479"/>
    </inkml:context>
    <inkml:brush xml:id="br0">
      <inkml:brushProperty name="width" value="0.08" units="cm"/>
      <inkml:brushProperty name="height" value="0.08" units="cm"/>
      <inkml:brushProperty name="color" value="#FF0066"/>
    </inkml:brush>
  </inkml:definitions>
  <inkml:trace contextRef="#ctx0" brushRef="#br0">84 0 16173,'-17'48'69,"-1"0"0,-10 34-168,25-54 93,1 0-3465,-2 1 3518,0-1 12,1-2 1517,0-2-1396,1 2-61,3-10 1402,9 7-1074,18-13-411,-4-1 22,33-5-38,-28-4 529,19 0-523,-5 0 3392,31 1-3386,-27 0 23,24 3-93,-56-2-73,4 0-97,-14 0-162,-1-2-174,0 2-192,-3-1-9095,1 0 9056,-5 0 1,3-1 0,-3 0 0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22:30.679"/>
    </inkml:context>
    <inkml:brush xml:id="br0">
      <inkml:brushProperty name="width" value="0.08" units="cm"/>
      <inkml:brushProperty name="height" value="0.08" units="cm"/>
      <inkml:brushProperty name="color" value="#FF0066"/>
    </inkml:brush>
  </inkml:definitions>
  <inkml:trace contextRef="#ctx0" brushRef="#br0">1 105 15896,'0'-3'897,"0"1"-135,0 2-488,66-19-196,-36 12 9,54-15 61,-42 15-186,-10 2-2566,37-9 716,-39 6 1041,21-4 0,-42 9 1,-1 0-1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9:46:38.076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1 13 20895,'37'-8'-4676,"-2"4"-4454,-19 15 9130,-1-1 0,-7-5 0,-4-2 0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22:30.877"/>
    </inkml:context>
    <inkml:brush xml:id="br0">
      <inkml:brushProperty name="width" value="0.08" units="cm"/>
      <inkml:brushProperty name="height" value="0.08" units="cm"/>
      <inkml:brushProperty name="color" value="#FF0066"/>
    </inkml:brush>
  </inkml:definitions>
  <inkml:trace contextRef="#ctx0" brushRef="#br0">1 92 16323,'50'-26'-8,"1"1"1,39-15-3352,-50 39 2961,2 2-348,1 2-2749,16 4-4815,-18-1 8485,6 1 0,-32-4 0,-7-2 1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22:31.129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28 2 18420,'4'-1'628,"0"0"-656,-4 1 722,0 0-593,-16 73 39,13-39-17,-13 61-39,16-57 28,0 42-6,0-13-33,3 15 6,2-33-1,4-23 11,1-5-5,1-6 17,0-4 78,3-2-195,-4-4-421,7-2-117,-9-2-4398,15-1-4021,-13 0 8973,8 0 0,-13 0 0,-3 0 0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22:31.711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196 140 19955,'0'-3'319,"0"1"-297,0 2 18,67-14-1,-44 9 0,52-11-5,-59 12-23,5-5-6,-3 3 12,18-15-56,-21 3-51,3-2 1,-20 7 16,-8 8 6,-4 3 28,-4 1 27,-4 1-3374,-3 2 3403,-4 2-1743,-30 14 1720,21-4 6,-20 10 12,29-9-154,5 0 170,3 0-45,-1 9 17,12-9 2596,5 21-2518,11-20 146,38 26-196,-16-26-28,57 20-11,-45-24-818,38 12 796,-41-12-1409,29 18 1408,-34-13 145,29 40 86,-41-31-1802,8 32 1740,-24-36 2334,-19 19-2143,3-26 183,-31 9-80,14-20-664,-52 0 534,34-6-492,-17-6 0,-1-1 508,13-2-131,0-2 1,3 0-14,17 2-560,-18-8-95,34 12 936,-4-4-1389,24 10-2623,26 1-5182,-7 0 8755,16 1 0,-27 0 0,-4-1 0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22:32.330"/>
    </inkml:context>
    <inkml:brush xml:id="br0">
      <inkml:brushProperty name="width" value="0.08" units="cm"/>
      <inkml:brushProperty name="height" value="0.08" units="cm"/>
      <inkml:brushProperty name="color" value="#FF0066"/>
    </inkml:brush>
  </inkml:definitions>
  <inkml:trace contextRef="#ctx0" brushRef="#br0">102 115 22333,'-24'47'-211,"0"-1"0,-17 35 69,36-51-5662,1 0 5718,1-3 49,3-4 1551,9 5-1490,-3-14 1008,13 4-945,-9-15 14,6-2 17,-3-7 3359,-1-1-3396,2-7-109,1-8 38,-6 3-216,5-28 59,-10 21-224,-4-36 169,-5 33 6,-5-16 42,1 20 322,-19-25-242,17 28-217,-14-16 232,23 38 158,0 5-64,4 4-20,0 3 20,11 17 5,-3-10 114,22 23-67,-14-24 255,41 11-373,-33-21-25,37-1 100,-39-11-165,28-12 196,-30 3-92,24-23 92,-29 17-42,14-32 4,-24 30 61,3-19-88,-10 28-113,-4-2-84,2 12 178,-8 16 51,5 0 69,-8 39-91,7-23 85,-5 51-72,8-42 34,-1 23 77,8-21-159,2-12-47,3 4 90,6-9 15,-3-8-298,16 5 17,-13-13-813,16 1 85,-15-8 1029,21-7 1,-23 4-1,8-4 1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22:32.546"/>
    </inkml:context>
    <inkml:brush xml:id="br0">
      <inkml:brushProperty name="width" value="0.08" units="cm"/>
      <inkml:brushProperty name="height" value="0.08" units="cm"/>
      <inkml:brushProperty name="color" value="#FF0066"/>
    </inkml:brush>
  </inkml:definitions>
  <inkml:trace contextRef="#ctx0" brushRef="#br0">6 1 19366,'-3'4'375,"1"0"-356,2-4 595,0 0-551,10 71-28,-5-43-4251,7 56 4257,-6-61-40,-1-2-294,5 17 310,-2-15-1097,12 25 113,-11-30 967,13 16 0,-16-26 1,3 3-1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22:33.012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195 182 18783,'43'-30'-3,"0"0"1,28-19 2,-59 44-4240,-1-1 4262,-1 1 1453,-2-2-1458,-1 1 916,0-4-1118,-14-5 457,0 6-417,-40 0 122,14 12 2642,-24 4-2619,21 3 5,-1 2 1,1 3-3073,-19 20 3112,22-11 90,-15 42-51,37-36 380,33 50-335,1-50-1697,47 28 1613,-28-39 411,7-4 0,1-1-417,4 0-432,4-2 1,-2 0-78,-12-2-4487,30 11-4296,-53-10 9253,3 4 0,-21-11 0,-2-2 0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22:34.060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72 193 19081,'-39'-64'-11,"7"16"39,33 60 22,3 13-5006,1 11 4973,0 3 1140,0 4-1151,-3-9-12,0 1 12,0 1 880,3 13-886,0-15 325,13 21-169,-7-38 419,21 3-519,-18-24-28,27-22-50,-20 7-163,13-15 0,2-4 56,-5 1-19,7-11 0,-1-1 58,-12 8-67,15-32 101,-28 42 95,4-19-27,-12 33 3258,2-6-3275,-6 22 797,-3 39-747,3-15 22,-3 50-28,3-33-17,-1 15 7,3-12-41,2-1 29,4-2 95,13 7-17,-2-16 269,50 8-285,-31-27 89,45-7-68,-48-13 287,40-37-337,-43 18 17,23-35-50,-43 32-22,-7-45 5,-11 40-23,-37-55 23,19 62-11,-32-24 0,32 37-34,-18-3 28,23 11-123,-9 1 123,23 5 23,2 3 22,8 0 73,17 2-62,-3-2-17,27-1 6,-15-2-39,65-8-45,-47 4-608,17-1 1,-1 3-188,-22 4-8980,43 13 9068,-66-5 0,5 5 0,-21-11 0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22:34.925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0 180 17154,'6'-2'2129,"-2"0"-2012,-4 2 1283,0 0-1310,11 37-17,-8-18-17,8 30-12,-11-27-4,0-1 4,0-1 1,0-4 118,0 0-12,1-7 230,0-1-202,1-6-61,-1-1 22,0-4-61,-1-4-51,-2-10-23,0 4-55,-7-8-141,5 14 152,-2-2-18,3 14 57,2-2-11,-2 4-6,1-2 17,1 0 17,-1 2-28,0-4 5,2 1-10,-1-3 32,1 2-32,0-1-63,0 2 40,0-3-11,0 2 50,0-2 28,1-1-34,-1-5 6,1 0 11,-1-5-11,1 2-5,1 0-74,4-11 40,0 9-135,9-12 118,-5 16-22,13-4 44,-7 7 12,6 0 0,-4 1-34,9 1 16,-6 1 1,5 0-34,-1 0 57,-7 0-29,17 3 34,-18 0 22,12 4-6,-16-2 85,11 2-51,-12-4-11,21-6-50,-20-3-12,18-18 29,-21 8-35,6-25 24,-13 19 16,1-19-12,-6 19-3352,-5-22 3376,1 23-225,-6-16 112,9 27 45,-2 8 67,5 12 84,1 41-67,1-21 34,3 56-56,-3-47 22,2 39-12,-2-39 29,10 42-95,-5-49-376,16 23 12,-12-47-4431,18 0-4402,-16-10 10095,6 0 0,-14 0 0,-2 1 0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22:35.193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8 1 17860,'3'4'218,"-1"-1"-39,-2-3 1821,0 0-1871,11 70-23,-9-41-4279,7 56 4252,-13-58-23,-2 0-856,-4 26 850,5-20-168,-3 30 40,7-40-1205,5 11 207,0-25-8755,13 4 9715,-9-10 0,5 0 1,-11-3-1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22:35.579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22 5 19518,'0'-2'146,"0"0"654,0 2-676,18 63-1764,-14-36 1747,13 52-29,-20-52-11,-2 2 537,-2 2-548,-6 17 0,-1 21 0,3-20 117,3 7-61,11-46 180,18 0-253,-5-8 67,38 0-83,-24-4 286,19 2-275,-6-3 27,25 2-55,-19 0-3050,41 1 3073,-61 0-735,26 1 717,-38 1-5,3-2 5,-10 1-28,-2-1-437,1 0 2809,-5 0-5436,1-2 2093,-5 0 988,-1-2 0,1 2 0,-2-1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9:46:38.791"/>
    </inkml:context>
    <inkml:brush xml:id="br0">
      <inkml:brushProperty name="width" value="0.08" units="cm"/>
      <inkml:brushProperty name="height" value="0.08" units="cm"/>
      <inkml:brushProperty name="color" value="#E71224"/>
    </inkml:brush>
  </inkml:definitions>
  <inkml:trace contextRef="#ctx0" brushRef="#br0">1 1 20130,'12'49'779,"0"0"1,11 39-283,-10-48 457,1 3-798,0 5-25,-2 3-823,0 1 806,-2 3 746,4 16-553,13 13-206,-8-25 204,12-3-213,-19-48-2793,8-2 2756,-10-8-1967,20-23 1695,-16 8-394,19-39 250,-23 28-1889,4-45 1798,-11 37 124,-3-22 1255,-2 24-1435,-2 0 175,-2-3 4,-2-52 228,3 40 191,-1-50 90,5 68 419,1-15-689,0 30 1905,1-2-1788,-1 20 209,3 19-139,-1-3 68,10 44-122,-4-26-844,5 15 1,1 2 823,0 2-470,3 13 0,1 2 492,-2-6-621,3 2 0,1-2 597,-2-15 1659,31 36-1539,-28-62 114,22 10-128,-25-29 50,22-6-146,-18-5-165,33-19 61,-32 7-283,26-32 281,-31 25-295,13-33 403,-22 35 836,6-17-873,-10 30 2006,0-1-2040,-5 11 105,1 6-56,-1 1 3280,1 29-3282,1-16 156,8 32-114,-2-33 596,19 20-759,-12-24-518,15 9-50,-15-15-164,12 7 1,-18-10 0,5 2 0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22:35.911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23 7 19826,'0'-4'638,"0"1"-151,0 3-386,1 68-17,-2-40-5,-1 54-3349,-2-56 3315,-1 0 704,0 1-710,-1 11 196,6 10-123,0-13 123,9 2-139,0-28-2373,27 4 2300,-15-8 1769,31 4-1764,-25-7 45,44 1-57,-36-1-21,42-3-34,-52 1-96,17-3-33,-28 2-129,4-1-168,-8 1 2093,0 1-3454,-4 0 1826,-1-1 0,-3 1 0,-2-1 0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22:36.110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1 69 21159,'59'-19'-144,"-1"0"0,-4 1 0,-6 6-214,-8 13-5773,-2 0 5549,-5 1 1145,-3 0-4501,3-1 4153,-12-1 0,-3 0 0,-12 0 0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22:36.276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0 107 21454,'53'-30'-8,"-1"0"1,-3 2 0,-4 9 862,2 23-956,1 4-3842,-2 5 3372,-3 4-444,-5 5-915,-5 3-6708,-7-1 8225,-8 0 1,-8-12 0,-6-5 0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22:37.426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513 12 12466,'-3'-6'3820,"-1"1"-3114,4 5 951,0 0-1522,-13 15 5,9-3-5,-9 15-12,12-6-33,1 3-29,0 4-16,0 4-11,0 3-1,1 13 1,1 7-1658,5 1 1,1 2 1651,-4 0 0,2-1-1092,9 1 0,0-9 1114,-2-23-537,14 10 498,-17-27 45,3 0-90,-10-9 1325,-7-22-1537,-2 8 3002,-6-19-2964,1 12 898,-21-30-864,8 17 45,-19-23 45,-14-6 387,-6-7-74,2 0 433,-2-7-561,44 50-399,-6-13-3256,27 31 3436,5 0 40,53 19 134,1 4-51,24 5 23,-27 0 0,-3 1 23,6 4-1152,16 17 1,-3 4 1111,-19-3-123,4 25 1,-9 5 195,-28-17-28,-5-4 1,-5-2 66,-17-8 0,-5-5 1868,-9-2-1862,-7-3-6,-6-4 67,-20-6 1,-7-3-63,-8 0 107,-24-3 1,-2-5-91,17-10-790,-6-6 0,2-2 729,17-4-720,5-2 0,5-1 479,20 2-1866,-2-17 1306,40 17-4466,69-23-724,-30 22 5907,43-10 0,-65 19 0,-10 3 0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22:38.079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1 156 17767,'53'43'634,"-9"-2"-494,-39-13 435,0 5-503,-2 3-884,1 2 857,-2 1 332,1 29-327,-2-27 317,2 24-227,-2-45 952,-1 1-941,1-20 754,-1-4-844,0-9 116,0-2-143,0-3-96,-4-22-5,1 12-292,-12-42 197,7 33-387,-15-50 387,13 45-112,-9-51 195,14 54-150,4-26 105,8 40-139,35-12 263,-14 23 11,42-3 12,-33 13-57,61 11 34,-52-2-17,45 15 17,-63-8 12,9 13 4,-23-11 253,-18 32-230,-10-25 68,-54 36-62,26-35 39,-10 2 0,0 0-28,7-3-28,-36 22-45,58-28-3364,-4 9 3398,23-15-697,26 18 736,-7-14-301,48 21 262,-29-23-149,58 14 149,-48-16-17,52 9-45,-59-10-493,28 6 174,-46-9 1800,5 6-2600,-19-6 1164,-4 8 0,-1-10 0,-2 4 0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22:38.326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1 0 19300,'3'0'134,"1"0"17,-4 0-72,0 72-23,0-41 5,0 58-10,0-57-18,0 0 18,-2 1-3298,-1 29 3225,0-23-913,5 37-8896,17-38 8947,-7-4 1,7-17 0,-16-16-1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22:38.702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18 1 18644,'5'3'-6,"-1"-1"51,-4-2 684,0 0-573,25 66-16,-19-38-5,17 52 50,-33-39-135,1-9 6,-17 34-45,14-33 101,-8 25-11,16-39 313,6 5-302,3-18 84,23-2-157,-9-3 29,41 1-46,-27-1 34,53 5-50,-45-2 22,51 8-17,-54-7 17,19 3-6,-34-5 40,6 2-23,-13-2-269,3 1-229,-16-4-1804,-5 1-7568,-4-2 9181,-1 1 1,1-1 0,4 0 0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22:39.111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138 0 19271,'-6'97'336,"-2"-11"-280,-6-55-4679,-3 4 4634,0-1 0,0-1 1517,-7 16-1466,10-21-1154,-4 10 1227,15-30 385,11-1-492,0-8 0,21-2-22,-8-1 2268,24-1-2269,-15 3 1,40 0-17,-31 2 3038,21 2-3016,-28 0-11,0 2 17,-2 0-6,0 0-11,-4-1 23,-1 1 84,25 1-79,-25-3 398,22 2-404,-38-4-122,3-1-92,-10 0-2619,2-3 515,-4 1 2296,2-4 0,-2 5 0,1 0 0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22:39.362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55 1 17534,'-5'52'76,"1"0"0,-5 39-43,3-57 1,-2 1 16,1 1-5,0-2-23,3-2 1211,1 12-1647,2-18-258,2 7 270,1-22 402,6 2 0,-5-7 0,4 1 0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22:39.963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82 263 19384,'-13'90'118,"0"-12"-85,1-55-16,2 0 691,0-2-680,1-1 17,2-3 535,2-2-452,3-7-161,9-15-118,0-4-274,11-19 156,-7 10 11,2-5-3006,-4 5 3063,-4 1-315,1-36 948,-4 16-365,0-10-11,-2 29 84,0 25-17,1 3-11,-1 8-6,0 3-16,1 5 162,10 46-196,-2-29 70,7 8 0,4-1-25,1-15-1,15 14-4,-15-30 195,30-1-230,-23-8-5,34-13-72,-41-5-63,15-32 57,-23 16-154,4-53 148,-14 43-11,-13-59 67,-1 55 67,-18-37-5,11 39 128,-27-42-206,23 45 10,-17-25-22,28 46-241,-2-3 101,10 12-565,0 1 279,6 5 2459,5 3-3142,1 1 1137,25 6 0,-22-7 0,13 3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9:46:38.992"/>
    </inkml:context>
    <inkml:brush xml:id="br0">
      <inkml:brushProperty name="width" value="0.08" units="cm"/>
      <inkml:brushProperty name="height" value="0.08" units="cm"/>
      <inkml:brushProperty name="color" value="#E71224"/>
    </inkml:brush>
  </inkml:definitions>
  <inkml:trace contextRef="#ctx0" brushRef="#br0">1 23 21830,'12'-14'-5217,"2"6"-4020,2 22 9235,-2-1 0,-6-6 0,-3-3 0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22:40.445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86 1 19109,'96'9'151,"-16"-1"-5727,-64-2 5677,-4-2 1408,-2 0-1430,-2-2 948,-4 2-707,-4 4-225,-5-1 269,-36 21-247,17-13-206,-45 36-18,41-24 107,-33 52 12,36-37 32,3 7 1,2 1 17,10-7 173,4 38-151,12-50 3397,6 10-3318,9-18-79,-2-7 78,6 1 146,7-8-179,-7-4-3443,19-1 3342,-17-5-484,33-19 484,-33 7-19,30-28 19,-40 22-11,5-11-2053,-14 12 2041,-4 0 2048,-2 0-2036,-1 1-1333,-9-13 1422,5 15 101,-5-9-195,7 21 2273,19 2-2296,-4 3 39,42 7-96,-24-2-1080,57 11 168,-44-9-4235,41 9-4446,-50-9 9661,5 0 0,-28-5 0,-6-2 0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22:43.564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176 14 12275,'0'-8'2297,"0"2"-2493,0 6 901,0 0-453,-5 4 91,3 0-13,-5 4 415,2 4-499,1-2-3083,-7 16 3005,4-11 296,-9 33-357,9-26 145,-8 31-163,8-27 226,-10 39-153,8-25 93,-3 24 0,0 3-160,3-3 20,0 8 0,1 1 8,4-7 8,0 7 1,2 3-104,0 4 28,1-10 0,0 13 0,1-11-17,0 25-764,1-31 1,0 8 0,0-10 786,1 19 350,1-20 1,1 10 0,-1-9-369,2 31-921,0 2 1,-1-3 926,-1-19 17,0 22-72,-1-31 61,-2-1 1845,2 0-1781,-1 8 0,0 1-41,2 10-250,1 3 0,-1-2 216,2-16-3,1 4 0,2 2-19,-1 2-768,3 8 0,0-1 802,-1-13-410,-1 3 1,0-3 386,-2-13-143,0 1 1,-1-2 142,-2-12 620,-1 6 1,-2-2-610,-2-14 72,-4 27-66,0-43 1824,-6 10-1819,5-17 1726,-5 7-1714,8-15 3497,0 1-3587,3-5-453,2-11 44,2-1-1032,9-22 125,1 8 1338,21-48 0,-21 48 0,10-24 0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22:44.163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84 0 16772,'-32'86'891,"6"-6"-5155,20-33 4455,1 5 1228,0 6-1128,0 36-184,2-16 7,2 13 1,0 3-79,1-42 1,1 1 21,0 14 0,1 8 0,0-8-5,0-15 0,1 1 70,2 27 0,3 12 1,-1-10-91,-2-23 1,0 1 50,4 30 0,1 13 0,-1-15-45,-3-36 0,-1-1 34,3 24 0,1 11 0,-2-12-521,-2-21 1,-1-3 458,4 31 0,0-2 1,-1 5-401,2-11 0,2 12 0,-1-8 400,-2-17 0,0 1-2,4 25 1,2 12-1,-1-17 1546,2 4-1488,4 7 1,0-1-40,-2-10 14,2 6 0,-1-5 115,-7-30-85,6 34 2023,-11-55-1776,-2 19-241,-2-33 3538,-2 9-3571,-1-22-644,0-1 4,0-10-351,-1 1-140,1-7 1086,-9-14 0,8 17 0,-7-11 0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22:45.874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1392 282 10013,'0'-2'4262,"1"0"286,-1 2-4565,9-40 0,-7 30 56,7-29 74,-9 39 296,0 0-314,-1-2-16,0 1 38,-2-4-72,1 3 33,-6-10-72,4 4 224,-9-18-180,5 16-11,-10-13-28,8 15 118,-19-6-62,13 6 90,-26-7-129,21 7 23,-29-4-46,26 7-3358,-31-2 3409,30 5-437,-34-2 369,31 2-275,-40-1 287,35 2 39,-45 5-22,43-2 50,-63 7-39,57-4 134,-46 4-89,52-5 0,-39 6-73,36-4 11,-46 14-17,49-8 1,-31 21 10,41-15 12,-21 23-6,29-22 378,-21 34-52,25-29-41,-12 29-13,16-30 3060,-4 20-3064,5-16-5,0 8-40,1-10 274,4 1-633,-1-1 504,1 0-265,1 20-189,0-14 1,2 37-42,0-36 33,4 38-42,0-39 38,7 34-28,-5-38 118,10 26-74,-8-34 232,13 17-180,-9-24 170,21 8-178,-15-13 75,24 4-34,-18-7 90,38 2-93,-27-3 0,15 0 1,2 0-18,-7-1 31,11 1 1,-1-1 7,-12 0 40,56 1-62,-55-2-1668,8-3 1,-1-1 1700,-4-1-270,16-6 1,1-3 231,-11 1-154,10-3 1,0 0 170,-17 4 22,40-8-1,-47 9-11,53-18 23,-49 13 67,43-17-72,-54 17 162,39-27-174,-38 20 62,34-28-62,-42 25-45,21-32-16,-25 26 22,19-38 0,-27 39 17,13-32 5,-18 36 17,8-25-33,-13 31 542,2-15-542,-5 20 337,-8-25-354,1 21 16,-20-32-10,9 30-35,-36-33 40,23 28-50,-38-26 28,30 28-37,-23-1 0,-5 3 20,-2 4-120,-2 7 0,-15 0 1,11 5-144,-22 4-167,21 5 1,-13 1-1,13 2-516,-13 9-3931,0 7 1,4 4 3646,29-4 1,-13 10 0,59-25-1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22:46.828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441 180 18084,'46'-36'641,"0"0"1,31-25-373,-62 49-5717,-2 0 5594,-3 2-62,-3 3 1268,-2 2-1352,-5 11 888,-4 1-782,-36 43-94,13-20-1135,-9 5 0,-3 1 1151,-3 0 33,-17 11 2252,14-13-2206,-1 1-7,-2 0 121,0 4 1,-1 0-133,-3 3-1195,5-1 0,5-3 1112,21-15 2174,7 10-2090,16-20 50,21 2-101,1-14-17,25-11 1,5-5-79,6-1-1087,13-7 0,1-2 1082,0-2-690,7-3 1,1-1 727,5-1 12,7-2 0,-2 0 11,-17 7-23,0 0 0,-5 1 130,-28 10 1465,21-9-1538,-59 22 2028,-26 11-2039,-1 1-17,-63 33 5,35-16-745,-3 4 1,-1 0 744,-2 1-91,-9 5 0,0 2 91,9-6-716,3 0 0,4-2 704,22-11 1006,-8 8-983,26-18 2037,14 3-2042,10-12-11,50-14-23,-21 1 471,32-11-510,-21 6 2842,4-2-2837,6-1 6,-2 2 0,3-1 11,17-4-1160,-5 2 1,-2 2 1188,-9 3-725,-6 4 0,-3 1 747,-13 2 140,17 2-73,-60 12 259,-37 24-303,3-7 88,-50 29-49,31-23-336,-9 1 1,-1-1 284,9-5-257,3-2 1,6-3 32,27-11-2111,6-5 251,20-7 2570,12-6 1,-9 6 0,2-1 0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22:47.528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648 75 15687,'0'-5'2021,"0"1"-1769,0 4 1575,0 0-1715,-16-29-28,7 22-17,-14-22 73,4 37-78,3 0 134,-32 26-107,18-12 87,-10 10 1,-1 3-48,1 1 19,-8 10 0,1 2-75,4-1-45,9-9 0,2 0 17,-3 5-990,4 1 962,2 1-3010,-6 44 3049,17-33-423,9 5 1,4-2 422,12-11-116,35 42 144,-11-58 22,14-1 1,4-2-101,-1-8-844,20 4 1,0 0-541,-14-5-3538,0 1 1,-5-1 4258,-20-6 1,-5 0 0,-17-10-1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22:48.161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6 123 15177,'-3'-5'2369,"0"2"-2022,3 3 3182,0 0-3350,53-52-50,-31 39-40,43-37 7,-41 54-18,2 4 63,36 22-130,-22-8 6,39 29 5,-31-6 51,-14 4 0,-3 3-558,3 15 530,-15-7 0,-7-1-6,-13-4-123,-10 7 0,-6 0 112,-7 4 53,-15 9 0,-4-2-8,-2-12-82,-1-7 1,0-3-149,0-8-2047,-4-1 0,1-1-7627,8-8 9739,-23 18 0,53-43 0,6-4 0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22:48.724"/>
    </inkml:context>
    <inkml:brush xml:id="br0">
      <inkml:brushProperty name="width" value="0.08" units="cm"/>
      <inkml:brushProperty name="height" value="0.08" units="cm"/>
      <inkml:brushProperty name="color" value="#FF0066"/>
    </inkml:brush>
  </inkml:definitions>
  <inkml:trace contextRef="#ctx0" brushRef="#br0">905 17 20376,'0'-4'-875,"0"1"2626,0 3-2008,-65-9-5470,34 12 5875,-55-3 11,49 15 1456,-3 4-1936,-2 2-59,-14 11 0,-2 4 586,-8 7-59,-7 8 0,2 2-1463,14-1 1351,20-18 1,0 6 672,-7 28 0,8 9-701,19-4 0,4 4-4,-12 7 1,11 3 42,30-16 1,12 2-1,3-11-294,-3-14 0,5-3-26,13 12 0,8 5 0,-2-8-298,-6-13 0,1-3-684,19 13 1,0-3-3661,-20-17 1,-2-4 5377,35 21 0,-38-24 0,-17-10 0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22:49.279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143 142 17323,'-40'-35'137,"1"0"0,-24-22-3666,65 54 3686,3-1 1515,4 1-1459,5 0 922,3 2-502,51 2-521,-25 2 53,35 11 1,5 4-127,-12 5-23,-5-2 0,1 4-11,-22-2 1,-2 2-20,1 7 0,-1 1 14,0-2 0,-2 6 33,9 27 1,-8 4 0,-4 7 1555,-12-16 1,-4 5-1503,-14 3 0,-13 4 13,-17-1 1,-11 6 0,3-3-500,5 13 0,-7 1 170,-8-18 1,-12 5 0,-2-3 0,7-13-1635,3-10 1,1-6 904,-27 29 1,0-4 957,24-27 0,6-7 0,-4 5 0,1-4 0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22:49.877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1085 1 16914,'-46'47'179,"0"1"0,3-4 0,4-6 6,4-7-6,-7 4-3213,-7 4 3152,-8 4-12,-5 2 1346,-6 5-1346,18-12 1,-5 6 10,6-2 1,-2 6 0,2-2-146,-12 10 0,1 4 41,6 0 0,1 5 0,9-5-5,13-14 1,10 3 100,8 15 0,6 10 1,8-7-91,6-13 1,15 1-305,26 6 0,24 12 1,13 3-1,0-4 1,-11-13 204,-7-9 0,-3-11 1,11 6 79,-6-6 0,14 8 0,8 2 0,1 0 0,-2-2 0,-11-7 0,-14-8 0,11 1 0,-7-7 0,4 1 0,-1 0 0,1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9:46:39.408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0 0 21254,'18'89'257,"-3"-14"-128,-4-50-56,-2-6-6,4 3 96,2-3-85,-4-8 136,13 7-214,-10-11-56,6 1-68,-8-7-50,2 0-291,7-4 224,-3-2-554,20-14 521,-18 5-6,11-10-112,-12-2 274,-6 6 964,13-28 666,-14 21-1406,3-5 202,-11 33-223,-2 8 5,0 11-23,1-5 246,15 26-229,-5-18 40,29 28-220,-20-35-1484,31 12 52,-28-18 680,25 6 0,-35-11 0,4 1 0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22:50.393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1 59 17405,'51'-19'70,"1"0"0,41-2-14,-42 57 1206,4 7-1212,4 6-2229,2 6 2240,1 6 1,3 7-15,-21-17 1,2 12-544,-2 10 0,0 10 0,-2-4 501,5 4 1,-3 6 13,-12-7 1,0 12 0,-3 0 0,-8-15 13,-6-10 0,-7 0-53,-4 2 0,-3 11 1,-2 0-1,-3-12-216,-6-5 0,-6-2 109,-10 15 0,-7 8 0,-2-11-111,-1-17 0,-8-4-2220,-6 2 0,-11 7 1,-2-1-1,8-9 2003,-3 2 0,2-5 0,-1-1 0,-3 3 0,14-13 0,13-13 0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22:53.011"/>
    </inkml:context>
    <inkml:brush xml:id="br0">
      <inkml:brushProperty name="width" value="0.08" units="cm"/>
      <inkml:brushProperty name="height" value="0.08" units="cm"/>
      <inkml:brushProperty name="color" value="#FF0066"/>
    </inkml:brush>
  </inkml:definitions>
  <inkml:trace contextRef="#ctx0" brushRef="#br0">2109 259 26586,'-25'7'2292,"3"-3"-1825,19-8-2548,-1-3 723,1 2 320,-1-2 399,0-2 483,-7-15-961,4 10 23,-13-21-200,10 23 1454,-15-13 125,14 14 352,-17-8-160,15 12 209,-13-4 72,13 10 295,-25-2-32,18 4-3532,-25 2 3257,24 1 65,-7 1-125,7 0-104,1 0-31,-1 0-253,0 1 682,-19 5-127,12-3 0,-48 11-210,43-10 35,-40 8-81,43-10 191,-35 9-221,30-9-567,-50 4-18,46-7-3,-57-1-142,54-3 54,-52-9-246,56 3 7,-44-15-212,49 10-2,-35-14-74,41 13 63,-29-14 36,33 16 3449,-25-13-3288,29 14 173,-24-10 78,25 11 153,-26-8 105,24 8 8,-30-3 236,25 7 95,-30 1 51,30 2-523,-28 5 0,31-1 0,-23 6 0,27-4 0,-13 3 0,19-4 0,-9 0 0,14-1 0,-2-1 0,5 0 0,1 0 0,-2 4 0,3 2 0,-1 0 0,4 0 0,2-3-624,1-2-776,3 2-13,0-2 565,1 1 498,1-1 747,2-1 43,1 1 526,3-2 595,15 1-3709,-4-1 2997,13 0 348,51 1-625,-31-1 1,2 1-459,-2-1 0,1 1-114,23 0 0,-6 1 0,-14 1 0,9 1 0,0 0 0,-9 1 0,12 2 0,-1-1 0,-7-1 0,11 1 0,0-1 0,-9-1 0,10-2 0,0 0 0,-10-2 0,8-4 0,-1-1 0,-13 0 0,2-3 0,-3-1 0,-14 2 0,42-1 0,-59 6 0,23 11 0,-37-2 0,13 16 0,-20-13-1437,8 14-593,-10-15 1908,11 10-1947,-9-13-1377,17 5 598,-15-9 2962,10 1 1,-16-3 0,0-1 0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22:54.096"/>
    </inkml:context>
    <inkml:brush xml:id="br0">
      <inkml:brushProperty name="width" value="0.08" units="cm"/>
      <inkml:brushProperty name="height" value="0.08" units="cm"/>
      <inkml:brushProperty name="color" value="#FF0066"/>
    </inkml:brush>
  </inkml:definitions>
  <inkml:trace contextRef="#ctx0" brushRef="#br0">129 6 29361,'-1'-3'-7585,"0"1"6182,1 2 4694,-14 23-2428,10-9-800,-11 22 825,10 30-1323,3-24-235,-2 18 0,-1 2 1377,2-6-313,0 7 1,0 0-2031,3-10 732,3 33 288,1-56-209,3 10 491,-4-25 657,-1 3-437,-2-16-60,-9 1 1856,1-3-2315,-13-3-220,8 0-5866,-5-3 7053,8 2 0,4 2 0,3 1 1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22:54.562"/>
    </inkml:context>
    <inkml:brush xml:id="br0">
      <inkml:brushProperty name="width" value="0.08" units="cm"/>
      <inkml:brushProperty name="height" value="0.08" units="cm"/>
      <inkml:brushProperty name="color" value="#FF0066"/>
    </inkml:brush>
  </inkml:definitions>
  <inkml:trace contextRef="#ctx0" brushRef="#br0">1 73 32767,'0'-3'-1082,"1"1"-719,-1 2 3362,64 13-1217,-36-8-843,52 11 857,-51-12 562,15-2-721,32-7-199,-13 0 0,16-5 0,2-2 0,-9 0 0,9-1 0,-1 1 0,-14 3 0,18-2 0,-29 5 0,-5 1 0,-4 0 0,25 3 0,-36 2 0,18 5 0,-46 4-1114,-14 30-477,-3-13 348,-31 58 40,19-39-339,-15 32 556,17-26 78,0 4 2715,0 4-1671,5-4 1,2 3-39,-3 15-149,5 5 0,3-2-405,10-17-2373,14 37 1997,0-64 671,25 17-56,-22-32 475,14 5 130,-23-20 1517,4-7-611,-11 1-2158,-1-11-177,-8 6 2070,-16-7 0,13 10 0,-8-1 0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22:55.295"/>
    </inkml:context>
    <inkml:brush xml:id="br0">
      <inkml:brushProperty name="width" value="0.08" units="cm"/>
      <inkml:brushProperty name="height" value="0.08" units="cm"/>
      <inkml:brushProperty name="color" value="#FF0066"/>
    </inkml:brush>
  </inkml:definitions>
  <inkml:trace contextRef="#ctx0" brushRef="#br0">109 66 32767,'31'16'-1829,"-5"1"638,-21-1-1303,-1 1 971,-1 4 638,0 0 332,-1 2 248,-1 1-1067,-3 21 716,-1-17 424,-9 28 1226,-8-26 192,1-2 33,-12-8 419,17-16 261,-11 2-75,13-5-3728,-7 0 3245,9-3-693,-2-6-901,9-2-1514,1-40 142,5 23-2664,12-55 2683,-4 47 275,9-20 95,-1 16 725,-4 11 520,5-5 1031,1 8-27,-5 10-111,15-7 162,-16 16 2397,14 3-2320,-18 7-719,6 9-482,-12-3 2828,1 22-3944,-4-15 100,-4 25-163,0-26 90,-9 16 64,5-19 998,-12 8 489,9-14 874,-18 5 427,13-7-20,-9 3-132,4-3-72,3 0-708,-4 0-771,2 0 0,5-2 0,-7 1 0,13-2 0,-2 0 0,8-1 0,8 3 0,0-2 0,27 5-179,-11-5-72,51 6-171,-34-4 75,44 6-69,-41-5 1056,50 14-309,-55-9-1201,30 21-347,-58-16 39,-8 21 1,-5-24 0,-6 6 0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22:55.997"/>
    </inkml:context>
    <inkml:brush xml:id="br0">
      <inkml:brushProperty name="width" value="0.08" units="cm"/>
      <inkml:brushProperty name="height" value="0.08" units="cm"/>
      <inkml:brushProperty name="color" value="#FF0066"/>
    </inkml:brush>
  </inkml:definitions>
  <inkml:trace contextRef="#ctx0" brushRef="#br0">76 124 26476,'-2'-1'-1097,"0"-1"5669,2 2-3072,-4-54-3421,5 41 952,-2-41 114,5 57 1199,7 25-2122,-6-8 1187,5 56-111,-8-34-789,-1 29 1750,-4-25 2,-7 14 0,-2 3 253,-3 7-2253,-2 13 1,0-3 2713,6-26-2230,-2 43 1859,11-67-381,5 14-168,-1-33-188,5 0-351,-4-10-234,9-11 1198,-5 2-1113,9-16-7244,-8 10 8894,2-4 0,-7 11 0,-1 3 0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22:56.430"/>
    </inkml:context>
    <inkml:brush xml:id="br0">
      <inkml:brushProperty name="width" value="0.08" units="cm"/>
      <inkml:brushProperty name="height" value="0.08" units="cm"/>
      <inkml:brushProperty name="color" value="#FF0066"/>
    </inkml:brush>
  </inkml:definitions>
  <inkml:trace contextRef="#ctx0" brushRef="#br0">1 47 32767,'54'-13'0,"0"-1"0,5 2 0,-7 4 0,-12 11 0,15 0-940,-13-2 734,1-1-240,51 1 2038,-32-1-1592,13 0 0,0 0 0,-9 1 0,14 1 0,-1 1 0,-24-1 0,-2 2 0,-5 0 0,-24-1 0,3 11 0,-19-5-509,-13 25-923,-4-12 540,-28 42 137,17-29 402,-4 10 1,0 2-384,4-4 78,-11 43 449,20-46 707,6 48-596,8-51-739,12 32-549,-2-50 501,10 8 818,-9-14-422,4 1 248,-7-7 3456,9 5-2939,-11-7-349,5 4 423,-13-7-5758,-15 4-717,5-3 6565,-11 3 1,13-4 0,3-1 0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22:57.110"/>
    </inkml:context>
    <inkml:brush xml:id="br0">
      <inkml:brushProperty name="width" value="0.08" units="cm"/>
      <inkml:brushProperty name="height" value="0.08" units="cm"/>
      <inkml:brushProperty name="color" value="#FF0066"/>
    </inkml:brush>
  </inkml:definitions>
  <inkml:trace contextRef="#ctx0" brushRef="#br0">116 105 29053,'4'-5'-1300,"-1"0"524,-3 5 5383,0 0-3947,-6 38-1847,3-21 265,-5 30 187,4-30-495,1 0 566,1 1-170,0-1-443,2 15-154,0-6 1622,1 17-413,0-23-55,-1 4-79,-1-20 502,0 0 141,-3-4 953,0 0 143,-1 0-268,-6-9-725,3 2-79,-9-21-267,9 12-666,-7-19-75,9 15-1316,-7-35 87,9 29 1,5-38 1435,6 42 512,26-23 859,-11 29 611,42-17 283,-33 22 344,33-6 101,-34 11-3020,26 0 2910,-31 4-424,19 10-967,-34-2-983,3 9-781,-17-4 377,-27 22 277,10-14-357,-48 33 189,44-36 3467,-26 19-2881,38-25 486,-3 11-286,13-12-227,2 5-1050,5-5-382,3-1 217,3 1 230,3 0 105,2 1 334,21 9 475,-11-7 455,49 20 386,-41-18 288,50 24-504,-56-23-627,20 16-429,-36-17-9329,-2 24 8486,-9-21 1,-3 10 0,1-23 0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22:59.029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1968 6228 12058,'-18'-82'1148,"5"17"-264,19 61-498,1 1-11,1-1-38,1 2 114,1-1 31,11-1-351,-7 3 76,18-3 225,-21 3 901,8-1-874,-15 0 466,-15-7-785,1 1 95,-20-9-146,11 7 85,-26-12-129,20 9 44,-35-16-66,33 16 22,-31-18-51,33 16-3375,-17-19 3359,25 14-523,-4-55 484,17 34-15,8-17 1,5 0 30,7 10-48,8-3 1,3 1-14,-1 11-242,32-33 287,-35 46 10,9-10 107,-18 14 0,-7 6 17,0-4 56,-14-2 3171,-3 5-3238,-34-25-28,12 17 61,-41-31 350,30 23-442,-22-31 0,-2-6-3,5 3-553,2 0 0,3-1 542,14 10-20,-1-8 0,1-3 14,-4-7-1574,-1-12 0,4 3 1451,20 27-679,3-3 0,4 1 657,7 12-205,3-4 0,2 0 378,1 8 28,0-11 1,0-1 10,-3 2 59,-2-12 1,-1-1-20,-1 4 13,1-10 1,1 0-87,3 8-583,1-5 1,2 2 554,2 13 83,1 0 0,1 3-150,2 13 572,6-38-528,-2 49-1097,7-34 1142,-6 35 1318,4-44-1228,-7 36 933,-6-19 0,-3-1-832,-6 6-955,-5-4 0,-4 1 915,-9 10 627,-7 0 0,-3 1-739,-4 0-17,-17-10 1,-2 2-17,12 10-12,-2-1 1,2 0-22,14 5-24,-7-12 418,14-7-485,17 3 1,3-2 61,-3-22-36,15 2 0,5 3 25,7 18 39,3 2 0,2 2 34,-3 13 118,15-27-63,-23 40 91,0-30-135,-11 29 168,-15-46-168,7 37 56,-14-59-79,16 48-1772,-1-45 1767,6 44 928,6-11 0,0 0-923,0 4 0,0-2 1,1 3 11,-4 14 90,-12-30-91,0 33 12,-39-29 12,19 38 63,-21-1 1,-2 3-43,6 6 6,-11-1 1,2 0-40,16 4 45,-26-14-79,44 12 341,-2-24-470,20 16-380,27-30 241,-2 31-2163,59-19 729,-42 29 1174,45-2 0,-62 13 1,7 1-1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22:59.494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689 0 14981,'-5'1'1479,"2"-1"-1188,3 0 314,0 0-415,-72 69-22,43-36-25,-20 20 0,-1 1-15,20-12 147,-26 35-152,21-31 51,-8 11 0,-2 1-73,2-7 125,-6 4 1,1-5-19,17-24 476,-21 7-235,36-28-113,-2-3-96,11-6-169,2-3-121,3-5 60,2-3 18,4-5-3610,4-2 3389,7-5 57,4-3-450,34-29 625,-16 20-1004,2 3 1,1 1 1283,1 4-1031,6 4 0,1 3 974,-6 7-148,36-7-14,-56 25 1966,25 22-2098,-25-8-179,27 26-144,-26-22 203,54 26-399,-33-26-861,6 0 0,2-2-551,0-7 1956,23 5 0,-45-10 0,-2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9:45:55.093"/>
    </inkml:context>
    <inkml:brush xml:id="br0">
      <inkml:brushProperty name="width" value="0.06" units="cm"/>
      <inkml:brushProperty name="height" value="0.06" units="cm"/>
      <inkml:brushProperty name="color" value="#004F8B"/>
    </inkml:brush>
  </inkml:definitions>
  <inkml:trace contextRef="#ctx0" brushRef="#br0">1 1 13808,'95'8'-2978,"-23"-3"0,-65-3 1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9:46:40.007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376 273 23321,'54'-32'22,"-8"4"-5671,-37 26 5666,1 0 1403,2-1-1420,0 0 843,9-3-978,20-8 74,-12 3-208,25-16 146,-36 13 22,8-7-5,-18 8 16,-4 0-11,-2 0-342,-25-13 421,6 13 38,-34-9 1,18 17 123,-44 1-89,36 3 11,-43 5-68,53-2-16,-17 8 33,35-4 213,6 17-157,12-10 40,32 21-96,-7-18 11,61 21-22,-43-20-11,11 4 0,1 1 5,-7-3 42,4 2 1,-1 1 8,-10-4 25,0 3 0,-1 0-31,-9-1 62,32 22-84,-45-24 3515,10 16-3426,-27-22 34,-7 4-11,-10-9-1668,-41 1 0,-10-2 1583,-6 0-18,0-1 0,-14 0 1,10-1-591,-24-1 567,20 0 0,-1 0-208,19 1 1,4 1-417,-28 3 621,13 3 0,5 1 0,19-3 0,-14 5 0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23:00.493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205 6 14236,'-2'-3'1921,"1"1"241,1 2-2039,-38 35-22,27-15-45,-27 30-6,37-22 57,11 31-74,-1-19 110,13 11 1,4 0-83,3-12-1740,13 1 0,4-4 1645,-3-19-475,8-2 1,1-2 485,-9-6-66,38 9 66,-57-10 152,8 14-22,-31-9 167,-27 28-229,3-16-17,-42 33-17,23-22 6,2-2 0,-1 2-1341,-12 7 1391,-16 16 14,19-13 0,1 3-106,16-7 0,1 2 11,-12 4 0,6 4-14,22 5 0,12-4 28,11-10 6,15 29 2228,21-31-2368,41 15 3498,-13-8-3443,0 0 1,-1 0 28,-7 3 29,-13 0 1,6 12-1,-8-6-352,8 25 369,-21-22 0,3 8 0,-7-8-1,-2 25-8,-14-18 0,1 11 0,-4-9 10,-3-17 0,-3 0-315,2 16 0,-1 8 0,-2-11 341,-3 15-4,-2-3 1,-1-1-15,0 0-1451,1 13 0,0 0 1457,3-19-650,5 14 1,5 0 549,4-18 98,-1-13 1,2 0-190,8 6 130,5 3-118,2 3-11,0-1 0,1 3 100,10 16 32,-13-21 1,2 9-1,-4-8 3,8 21 21,-10-17 1,-2-2 5,-6 4 39,-3 1 113,-4 0 502,-8-4 1,-3 2-380,-2 18-871,-8 11 0,-3-1 781,-4-12-496,-3 10 1,0-1 388,2-12 362,2 13 1,1-1-384,4-8 67,4-2 1,2 0-114,3-1-8,9 12 0,4 2-59,2-11 40,11 10 0,4-4-180,-1-31-746,8 4 0,3-2 478,-4-9-1191,6 5 1,-1-2-1074,-5-10 2745,20 23 0,-38-51 0,-2-3 0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23:01.228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821 56 15944,'-3'0'588,"1"0"-252,2 0-218,-64 14 16,38-2 29,-51 14 55,53-4 17,-1 2-4262,-3 3 4240,-2 1 820,-1 1-680,-20 15 241,-24 11-420,12-11 30,12-17 0,1-5-69,9-9 425,-46-4-398,49-28-207,-7 0-307,35-39 3620,18 26-3464,22-36 124,-1 34-60,27-10 0,5 1 37,-7 8-34,14-3 1,-3 4 88,-28 22-3391,28-3 3442,-44 15 157,16 13-89,-25-2-1,6 9-16,-8-8-1,1 2-16,2-2 3409,2 2-3381,2-2 22,3 0 151,55 7-201,-29-11-3,19-1 0,1-2-48,-11-5-5,-4 0 0,-1 1 0,-7 1-28,20 7 44,-38-1 79,8 19-28,-26-13-3252,-3 27 3095,-8-20-2425,-20 36-6766,7-31 9292,-9 15 0,18-31 0,4-3 0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27:35.079"/>
    </inkml:context>
    <inkml:brush xml:id="br0">
      <inkml:brushProperty name="width" value="0.06" units="cm"/>
      <inkml:brushProperty name="height" value="0.06" units="cm"/>
      <inkml:brushProperty name="color" value="#004F8B"/>
    </inkml:brush>
  </inkml:definitions>
  <inkml:trace contextRef="#ctx0" brushRef="#br0">0 124 5876,'47'-25'246,"0"0"1,33-16 2497,-54 35-2492,-1 0 298,10 0-293,-10 1-1099,9 0 1032,-11 3 1274,24 0-1374,-14 1-37,17 2 0,1 0-70,-4 2-576,15 3 0,0 1 582,-9 2 22,10 3 0,0-1 29,-4-1 60,10 1 1,1-1-28,-7-4-118,21 0 0,1-2 96,-13-3 584,14-1 1,-2-1-608,-19-1-246,-2-1 1,-2 0 217,-1-1-6,1-1 1,0 0-12,3 1-475,5 1 0,-1-1 497,-10 2-165,12 1 0,-1 1 155,-16-1 444,6 2 1,-3 0-434,-19 1 1695,35 4-1684,-46-2-106,17 4-40,-28-3 677,8 5-1764,-16-5-1824,2 5-528,-8-7 3776,-1 1 1,0-3 0,0 0 0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27:36.463"/>
    </inkml:context>
    <inkml:brush xml:id="br0">
      <inkml:brushProperty name="width" value="0.06" units="cm"/>
      <inkml:brushProperty name="height" value="0.06" units="cm"/>
      <inkml:brushProperty name="color" value="#004F8B"/>
    </inkml:brush>
  </inkml:definitions>
  <inkml:trace contextRef="#ctx0" brushRef="#br0">140 1 10007,'-5'5'756,"2"0"-577,3-5 2661,0 0-2487,-8 36-34,6-20 0,-7 30 208,6-8-466,0-12 113,-2 44-101,2-33 39,-2 59-89,2-48 27,1 13 1,0 1-12,-1-3 19,0 16 1,0 1-25,-1-4-23,2-14 0,-1-1 40,0 7-2680,0 2 2645,0-1 68,0-1 0,0 2-16,-1 19-44,2-22 0,-1 10 0,1-9-143,0 26 136,-1-3 0,1-1-6,-1-5-31,1 13 1,-1 2-3,1-6 7,1-21 0,2 10 0,0-11 26,2 15 101,3 13 0,0 2 6,1-11 5,-3-22 0,0 9 0,-1-9 2629,1 26-2579,-2-25 1,-1 10 0,0-10-1,0 27-48,-2-28 0,0 10 1,-1-10 133,-1 24-128,-1 8 1,-1 0-53,2-15 2,0 9 1,0-2-54,3-12 14,1 8 0,2-1-8,0-10 5,4 21 0,0 0-28,-1-17 14,0 4 1,0-3 7,-2-16 28,-1 2 1,-1 0 0,1 3 25,-1 7 0,0 2-43,0-9 1,-1 12 0,-1 0-28,0-7-1669,-1 10 1,-1 1 1685,1-10-1052,-2 8 0,-1 0 1046,1-10-429,-3 6 0,-1 1 451,1-13 28,-1 7 1,1-1-34,1-10 25,0 7 0,1-1-14,0-8-666,1 8 0,-1 0 593,1-7 216,0 11 1,1 0-189,0-6 339,0 8 1,-1 0-317,-1-9 50,1 7 0,-1-1-28,1-6 176,1 21 1,2 1-205,3-16 8,-1 4 1,2-4-15,1-16 165,-1 0 1,0 2-171,0 1 243,0 16 1,0 1-244,0-13 14,0 2 0,0-2-3,-1-11 100,1 46-49,-3-49 111,-1 52-156,-1-59-1275,-3 55 1247,2-51 77,1 9 1,0 0-16,2-5 374,0 3 1,0-1-337,0-12 62,1 36 171,-1-39 36,4 54-302,-1-47 19,2 13 1,0 1-93,1-16 73,10 49-23,-9-51 57,10 38-63,-10-39 1947,3 18-1918,-6-28-23,-3-1-22,0-1 2894,0-1-2889,0-1 355,-1-2-360,1 8-28,0-7 23,-1 25 484,-1-28-1062,0 19 197,0-32-1105,2 2 388,-1-13 1075,6-16 0,-4 11 0,3-9 0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27:38.962"/>
    </inkml:context>
    <inkml:brush xml:id="br0">
      <inkml:brushProperty name="width" value="0.08" units="cm"/>
      <inkml:brushProperty name="height" value="0.08" units="cm"/>
      <inkml:brushProperty name="color" value="#004F8B"/>
    </inkml:brush>
  </inkml:definitions>
  <inkml:trace contextRef="#ctx0" brushRef="#br0">143 94 18340,'-1'-4'-3283,"-1"0"4005,2 4 700,-6-23-1923,5 14 439,-6-20 17,7 24 735,-2-4-1430,0 6 838,-4-2 135,3 4-646,-2-1 826,2 2 265,0 0 35,0 1 83,0 2 590,-2 3-27,1 2-455,-6 9-652,6-5-189,-6 16-265,6-15-76,-5 24-288,6-18-94,-5 29 200,5-23 237,-3 38-167,4-32 232,-1 49-137,1-41-1457,0 13 1,0 2 1580,-1-1-154,0 27 1,-1 2 223,1-10-1011,1 7 0,0-1 1001,1-13 87,2 0 0,0-2-82,0 0-496,2 0 1,1 0 573,0-12 168,0 7 0,0 0-205,-1-4 169,-1 26 0,0 4-54,0-8 7,2 11 1,0 0-85,5-4-70,2 6 0,0 2 699,-1 4-708,-1-6 0,-2-2-99,-3-6 159,0 1 1,0 2-153,2 0 195,-1-16 1,3 10 0,-2-11-195,4 16-178,3 14 0,-1-3 416,-2-26-33,0 9 1,1-1-89,-4-9-250,2 11 1,-2 0 286,-2-7 371,0 22 1,0 2-354,-4-15-81,1 6 0,-1-2 52,-1-12 148,-2 5 0,-1 2-88,1 3 66,-2-15 1,0 11-1,0-10-162,-1 19-224,1 2 1,0-2 171,3-19 528,2 12 0,1 1-391,2-6 55,1 3 1,0-2-12,2-17 332,0 1 0,1 0-343,0 3 17,1 7 0,0 1-17,-2-8 24,1 20 0,0 2-7,-3-14 0,1 5 0,0-3-12,-2-11-322,1 2 0,1 1 317,2 1 82,3 19 0,1 1-88,0-16-382,0 2 1,0-1 376,-3-12 412,4 12 0,-1 3-418,-1-5-6,0 3 1,-1-2 17,-4-15-1,0 1 1,0 0 16,-1 2 33,0 15 1,0 0-67,-1-13-6,-2-9 0,1-1 67,0 11-22,0-16 1464,0 13-1453,1-1-28,-2-13 23,3 35-29,-2-31 62,0 8 0,1 0-50,-1-3 27,3 35 1947,-3-30-1745,2 21 2880,-1-11-3107,0-10 1,1-3 25,0-7-4,3 13 1,1 2-42,0-11 14,2 9 0,0 0 2,-2-15 6,1 4 1,-1-1-18,-1-9-2533,4 39 2555,-7-42-2150,2 49 2146,-3-39-393,0 16 0,-1-1 364,-1-10-136,0 6 0,-1-1 136,-1-17 1737,0 48-1715,0-51 85,-4 39-90,2-47 11,-4 20-5,4-30 44,-3 17-78,4-21 2603,-2 17-2603,3-20 1559,0 16-1565,0-15-10,1 14-1,0-11-22,4 33 44,-3-26-111,3 27-34,-5-37 95,0 3-319,0-12-2872,-1-8-6499,-1-2 9735,0-5 0,1 5 0,0 2 0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27:40.345"/>
    </inkml:context>
    <inkml:brush xml:id="br0">
      <inkml:brushProperty name="width" value="0.06" units="cm"/>
      <inkml:brushProperty name="height" value="0.06" units="cm"/>
      <inkml:brushProperty name="color" value="#004F8B"/>
    </inkml:brush>
  </inkml:definitions>
  <inkml:trace contextRef="#ctx0" brushRef="#br0">5 120 15199,'-4'-16'202,"3"2"-247,7 11 6,2-1 11,0 1 0,2 1 5,1 0-27,14 1 16,-8 1 372,25 0 50,-22 0 84,30 0-90,-26 0 5,26 0-4,-23 0 134,46 1-107,-37-1-321,54 2-153,-56-2 149,46 1-163,-45-1 86,47-2-118,-45 1 54,49-3-55,-46 2 135,21 0 15,-13 2-14,-12 0-6,11 0 285,0 0-22,-11 0 120,41 0-89,-37 1 131,53-1-146,-53-1-113,53 1-24,-53 0-206,50 0-84,-52 0 56,49 4-60,-49-1 11,37 4-34,-40-4-3230,57 7 3354,-47-6-367,10 3 1,1-1 387,-14-2 11,23 4 22,-31-4 7,-1-1 49,46 2 58,14-3-186,-1 1 307,-23-3 1,-4-2-291,-17 0 37,4 0 0,-2-1-62,-11-1 36,42-2 372,-39 3 181,52-2-50,-55 4-7,61 2-19,-60 0-2107,40 2 2097,-50-2 1779,35 1-2155,-32-2 304,45-2-459,-45 0 65,27-3 35,-34 1 142,46-3 2988,-40 5-3045,42-2-36,-47 4 34,32-2-204,-29 1 73,38-5-49,-38 4 25,36-3-58,-37 4 606,42-5-694,-44 4 116,25-3 50,-34 2 134,18-5-138,-17 4 92,22-7-111,-23 5 43,14-3-53,-19 5 0,2-2 9,-6 2-30,-3 2 91,2-2-84,-6 2-108,1 1-1216,-3 0 541,-4 6-311,0-1-917,-6 6 1239,-1 1 0,5-6 0,-1 1 1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27:43.662"/>
    </inkml:context>
    <inkml:brush xml:id="br0">
      <inkml:brushProperty name="width" value="0.06" units="cm"/>
      <inkml:brushProperty name="height" value="0.06" units="cm"/>
      <inkml:brushProperty name="color" value="#004F8B"/>
    </inkml:brush>
  </inkml:definitions>
  <inkml:trace contextRef="#ctx0" brushRef="#br0">1 552 13715,'11'-16'286,"0"2"-135,0 7-39,0 0-17,1 0 168,5-3-235,-8 4 51,12-7-63,-12 7 29,12-10-34,-12 8 90,16-13-78,-13 10 21,20-18-21,-15 16-3426,25-25 3391,-22 19-1413,25-23 1497,-25 24 91,17-19-84,-22 23-17,10-10-85,-15 15 2579,4-2-2691,-6 7 2301,-3 1-2228,1 1 25,0 2 346,-3 0 202,4 4-275,-5-2 20,5 6-102,-5-3 42,5 5-43,-5-4-22,3 8-430,-3-6 185,3 15-1,-2-11 102,1 15 26,-2-12 177,6 32-149,-4-27-3343,5 20 3428,-6-28 381,8 7-396,-5-10 138,9 6-82,-9-14 470,13-1-164,-9-3 194,18-12-66,-17 4-106,21-20-32,-18 14 3028,20-28-3411,-18 23-410,13-24 21,-14 23-255,20-37 200,-18 32 143,18-26 48,-23 36-33,10-7 48,-14 17-93,7 0 434,-12 12-347,4 13-126,-3-3 86,4 38-39,-4-25 34,4 36-53,-4-35 58,11 22-214,-6-26 470,17 17 41,-14-27 229,20 9-152,-19-16 148,14 2-73,-16-9 294,16 0-215,-13-3 169,22-6-218,-18 1-43,17-8-60,-17 5-281,30-33 91,-27 21-182,25-34 89,-31 33-3464,8-19 3442,-10 17-587,14-30 505,-15 33-249,9-16 118,-15 31-150,4 8 569,-5 6-2284,2 14 2063,-3-3 165,7 40-123,-4-27 97,15 45-42,-9-47 213,22 24-267,-17-34 389,24 10-77,-24-20 227,21 4-190,-22-10 92,21-2-98,-21-3-151,24-11-3,-24 4 1926,30-24-2085,-28 17-156,18-22 47,-23 21-162,13-26 170,-12 19 72,13-33 57,-16 33 115,8-20-171,-12 31-384,5-4 367,-8 16 450,5 8-349,-5 3 45,14 32-77,-9-17-2,8 21 19,-9-22 3366,0 0-3400,1-1 85,11 15 29,-8-14 258,19 15-193,-18-25 236,17 6-181,-18-14 58,12 1-93,-13-4-132,20-2 68,-16 0-80,24-2 64,-25 0-115,21-7 94,-21 2 12,9-4-16,-10 0-22,0-1-129,1-2-3,1-1-40,7-9 32,-5 6 28,31-24-76,-25 24-75,28-11-73,-32 24-2966,22 5-3792,-22 4 7089,10 4 1,-23-4 0,-3-1-1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28:14.060"/>
    </inkml:context>
    <inkml:brush xml:id="br0">
      <inkml:brushProperty name="width" value="0.08" units="cm"/>
      <inkml:brushProperty name="height" value="0.08" units="cm"/>
      <inkml:brushProperty name="color" value="#FF0066"/>
    </inkml:brush>
  </inkml:definitions>
  <inkml:trace contextRef="#ctx0" brushRef="#br0">130 133 21634,'10'-44'-135,"-2"9"5,-8 32-204,0 1 519,-2-2-567,1 2 373,-3-2 106,2 2-231,-4-4 76,2 3 350,-4-5-267,5 4 30,-2-3 138,4 4 112,-1 0-578,2 2-962,-1 0 1186,0 4 338,1 1-103,-1 4 170,0 1-51,-1 1 209,-3 22-89,2-13 91,-3 23-267,4-22 61,-3 27-178,2-22-37,-3 25-51,3-28 24,-5 43-64,4-30-22,-7 61 20,7-52-15,-3 46 27,3-44 0,0 14 0,1 0-54,1-3 29,1 9 1,-1-3-47,3-20 50,0 43-59,0-52 67,1 25-40,-2-32 160,-2 24-80,1-24 30,-2 14 8,0-17-3343,0-2 3400,0 2 0,1-1 31,-2 27-88,2-17-31,-1 58-50,3-46-9,3 51-98,1-47 31,5 10 1,0 0-142,2-4 108,0 0 1,1-3-128,-3-14 23,8 51 46,-9-48-17,3 57 34,-10-62-2144,1 36 2299,-2-37 379,-1 15 1,0 3-320,-1-1-273,1 15 1,1 0 288,1-13-188,1 7 1,1-1 156,1-8-44,4 42-29,-4-53 2,6 50-37,-7-49-148,6 54 68,-5-61 258,1 45-299,-3-43 31,1 34-40,-2-35 10,2 41 0,-1-36 148,1 13 1,1 0-58,0-10 94,4 46-12,-5-56 30,4 30-12,-3-33 23,5 28-34,-6-37 0,6 21 16,-6-25-27,5 32 11,-6-28 17,3 36-17,-5-33 2265,2 35-2304,-1-30-62,-1 40 85,0-39-824,1 46 852,-1-43 81,1 44-93,-1-45-22,0 38 28,1-41-1,0 23 7,-1-30-7,0 22 1,1-22 50,1 41-51,0-37 12,4 40-11,-4-42 3004,4 13-2993,-2-9 968,-2-6-963,2 14-22,-2-15 190,-1 29-185,1 13 7,-2-14-12,2 7-6,-2-30 6,0-9 28,0 21-28,0-22 11,1 20-11,0-20 23,-1 24-18,0-22 18,0 23 5,0-25-12,0 8-10,0-15-3409,-1 10 3397,-1-9 29,-2 16-18,2-17 1,-2 8 11,3-10 16,-5 14-22,4-13 3393,-2 9-3410,2-13 34,-2 7-17,2-6 23,-2 6-29,2-9 40,0 3-22,1-4 39,-1 1-68,2-2-56,0-1 56,0 1-5,0 0 0,0 1-11,0 0-46,2 2-105,-1 2 106,1-2-348,2 3 163,-3-5-442,2 4 201,-1-3-1742,4 7 415,-4-3 1820,4 8 0,-5-10 0,2 2 0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28:14.659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1 155 14555,'0'4'1524,"1"-1"2285,-1-3-3563,43-3-16,-25 2-18,34-4-16,-35 4-28,2 0-33,0-1 83,11-1-156,-7-1 44,31 1-39,-4 3-39,0 1 157,22 10-90,-44-4 101,28 7-3503,-35-9 3363,4 1 168,7-2-157,-15-1-5,11 0-17,-19-3-23,1-2-5,-1-1 3386,-1-2-3336,3-7-16,2-13-51,-1 4-40,-1-6-60,-7 12-85,0 2-141,-1 0-172,1 1-208,-2 2-330,2 1-684,-2 1 1720,2-1 0,-2 5 0,2-1 0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28:16.510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185 182 13726,'-1'-3'3456,"0"0"-101,1 3-2859,-54-54-4613,39 39 4236,-42-40 859,51 52-764,-1 1 97,1 0 339,-4-2-365,3 2-83,-2-3-30,5 2 135,0-5-361,2 4 3289,1-4-3462,5 6 347,-1 0-31,5 1-48,2 1 2,8 1 42,-2 0 91,24 5-4,-21-3-24,36 2-217,-31-4 35,38-4 2,-34 1 44,33-6 14,-37 6 4,28-4 12,-36 5-21,11 0-2,-22 1-77,1 1 17,-3 0-37,1 1-50,-2 1-82,1 2 10,-3-1 65,4 6-14,-3-4 85,3 5-43,-2-6 61,1 5 24,-2-7 123,2 5-89,-2-8-36,1 2 155,-2-1-111,1 1-25,-1-1 21,1 2-71,0-2 83,0 1 12,0-1-64,0 0-25,1 1-8,-1 0 119,1 1-78,1 1 69,0 2-177,0 1 89,2 8 25,-2-6-89,6 19 56,-5-15-47,3 17 87,-5-14-3315,-1 38 3519,-1-24-24,0 43 12,-1-37-98,-1 16 0,-1 2 130,-1 1-1261,-1 17 0,1 0 1194,2-15-198,0-2 1,1 1 36,2 11-7,2-15 0,0-1-8,1 16-661,1-11 0,-1-1 599,0-3 50,-1 7 1,0 2-34,0-5-430,-1 13 0,1 2 451,1-2 26,0 18 0,1 3-17,0-2-15,0-22 1,1 11 0,-1-10 20,4 27 12,-1-25 1,2 11-1,0-12-109,3 9 561,-1-12 1,0-5-650,3-12 1515,-1-5-1415,-1-3 2367,-2 10-2316,-6-23 3465,1 14-3386,-4-17-3361,-2 13 3396,1-5-591,-1 46 622,1-32-1076,-1 12 0,1 2 963,1-2-237,2 26 0,-1 3 205,3-14 34,-1 6 0,1-3-34,0-20-354,7 42 350,-6-54-26,4 40 101,-7-51-304,0 39 303,-4-40 29,-1 39-23,0-39-129,-4 45 124,2-38-1,-1 57-10,3-48-1,1 9 1,0 1-1,0-4 360,2-2 0,0-1-365,1-3 42,2 12 0,-1 1-9,1-11-11,-1 5 1,0-4 10,-1-21-406,3 28 412,-4-29 1216,6 40-1205,-6-42 62,3 29-34,-3-34-1359,3 27 1292,-1-23 1427,7 43-1411,-4-41 12,6 28 12,-8-34 459,7 22-404,-5-5 2203,2 6-2265,-4-11 34,-1-3-33,-2-13 92,2 26-126,-1-24 3414,2 23-3408,-2-26 38,1 22-27,-2-18-3370,3 25 3365,-2-27-48,2 27 36,-3-29 39,1 24-28,-2-25-2239,0 11 2239,0-15 112,-1 9-95,0-14 2128,0 3-2336,0-9-80,0-3-289,0-3 549,-3-29 0,2 23 0,-2-20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9:46:41.558"/>
    </inkml:context>
    <inkml:brush xml:id="br0">
      <inkml:brushProperty name="width" value="0.08" units="cm"/>
      <inkml:brushProperty name="height" value="0.08" units="cm"/>
      <inkml:brushProperty name="color" value="#E71224"/>
    </inkml:brush>
  </inkml:definitions>
  <inkml:trace contextRef="#ctx0" brushRef="#br0">5 6 26659,'0'-2'-3507,"0"0"3081,0 2 3064,0-2-3713,0 5 416,0 2 743,0 27-326,2-11-695,3 40 950,-1-32 19,4 47-1870,-5-38 1796,0 59 38,-2-48 38,-2 29 44,0-31-957,-1 5 1076,0 8-1603,1-11 0,-1 3 1597,-1 33-60,-1 12 0,-1 2-100,3-47 1,-1 2 16,1 30 1,0 13 0,1-14-44,1-31 0,1-2-12,3 51 1,1-6-38,2-29 27,2-8 1,0-1 650,2-3-548,3 4 0,0-3-60,-2-15 149,9 32-52,-14-51 3563,2 13-3519,-6-21 127,1 7-203,-3-16 120,-2 2-75,0-4 340,-7 7 397,3-5 130,-11 10 5,10-8-10,-9 9 18,8-8 48,-2 2-245,6-5-396,1 1-829,2-3-160,3 0 538,1-2 670,15-2 141,-5 1 50,31-4-615,-20 2-218,31-1 0,-24 4 0,61 2 0,-45 1 0,14 2 0,2 2 0,-11 0 0,11 2 0,1 0 0,-3-1 0,13 1 0,3-1 0,-4-2-1198,3 0 0,0-2 742,2 0 415,-6-3 0,13 0 0,-8-1-269,-18 1 0,3-1 412,12-1 1,14 0-1,1-1 1,-14 1-291,-5-1 1,1-1 305,8 0 0,14-1 0,1 0 0,-13 1-387,3 0 1,-1-1 327,-6 1 0,12 0 0,-1 0 0,-10 0 11,5 1 0,2 1-46,-8 0 0,13 0 0,6 0 0,-4 0 0,-12 1-14,-8-1 0,-8 1 0,10 0-237,1 0 0,12 0 0,7 0 0,0 0 0,-7 1 0,-14-1-459,24 0 1,-2 1 402,-17-1 1,12 1 0,4 0 0,-4 0 0,-13 0-393,16 0 0,-1 0 487,-18 0 1,12 0-1,3 0 1,-4 0-1,-13 0-277,16 0 1,-4 0 236,-8 0 0,10 0 0,-1 0 0,-12-1 445,-1 1 0,1 1-102,3-1 1,13 1-1,-1 0 1,-11 0 112,-3 0 0,0 0-110,1 1 0,12 1 1,-1-1-1,-16 0 121,-19 0 0,-3 0-428,51 4 0,-5 1-287,-27-1 309,-10-2 1,-5 1 479,-19 0-652,14 1 1009,-33-4-896,3-1 1425,-16-2-1174,-1-6 567,-2 1-830,-4-15 28,2 9-254,-4-12 49,4 13-3900,-7-5 1168,3 10 2299,-8 0 0,9 5 0,-1 0 0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28:17.612"/>
    </inkml:context>
    <inkml:brush xml:id="br0">
      <inkml:brushProperty name="width" value="0.08" units="cm"/>
      <inkml:brushProperty name="height" value="0.08" units="cm"/>
      <inkml:brushProperty name="color" value="#FF0066"/>
    </inkml:brush>
  </inkml:definitions>
  <inkml:trace contextRef="#ctx0" brushRef="#br0">182 72 23002,'-54'12'1706,"10"-1"-1107,39-9 353,-2 0-493,1-1-327,-2 1 338,1-2-425,1 2 329,-2-2-385,3 0 67,0 1-137,0-1 127,-2 1-33,3-1 31,-3 1 58,5 0 235,1 0 33,1-1-966,0 2 14,0-2 91,0 3-274,2-1 15,2 1 100,1 1 38,10 5-64,-5-3 951,19 8-42,-14-9 215,21 4 152,-17-7 122,27 0-100,-24-4 46,33-5-93,-31 1 144,31-8-124,-33 7 65,23-8-134,-28 7 516,12-10-271,-22 10-307,3-9-357,-10 11-563,0-5-111,0 5-159,-3-3-304,0 4-604,0-4 58,3 6-394,14-6 1679,-5 6-865,20-2 199,-14 4-1065,6 1-6496,-8 2 8638,-3 1 0,-5-1 1,-2 0-1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28:18.344"/>
    </inkml:context>
    <inkml:brush xml:id="br0">
      <inkml:brushProperty name="width" value="0.08" units="cm"/>
      <inkml:brushProperty name="height" value="0.08" units="cm"/>
      <inkml:brushProperty name="color" value="#FF0066"/>
    </inkml:brush>
  </inkml:definitions>
  <inkml:trace contextRef="#ctx0" brushRef="#br0">19 144 14462,'3'-1'3357,"0"1"-57,-3 0-3780,-11-5 132,8 4 148,-7-3 230,10 6-57,0 1-71,0 3-174,1-2 543,4 6-274,-2-6 184,5 7-122,-4-7 157,7 4-141,-5-4 121,6 2-60,-5-3 313,9 0-301,-7-2 142,24-2-202,-17-1 4,13-2-25,-16 0-5,1 0-4,13-3-16,-9 3 27,22-6-21,-21 6 76,30-11-70,-29 7 44,19-10-29,-24 9 66,10-13-169,-16 10 121,7-15-125,-13 17-28,0-8-77,-2 12-676,-1-4 131,0 7-1166,0-1 386,0 6 1468,0 6 0,0-5 0,0 6 0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28:19.178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40 53 11290,'-3'3'3293,"0"-1"-2503,3-2 2649,0 0-3332,-5 7 27,4-5-11,-5 7 241,2-1-240,2-2 217,-4 7-223,4-8 179,-1 4-236,1-6 101,2 1-111,-2-2 5,2 0 61,0-1 12,0 0-106,0 0 21,0 0 1,0 2-6,1-1-16,0 1 55,5 1-50,-2-1 28,11 4-28,-6-3 101,15 5-67,-12-6 134,18 4-135,-16-6 96,20 1-118,-18-2 85,18-3-68,-20 1 84,18-7-112,-18 4 51,16-8-51,-17 6 5,6-3 6,-10 3 1,0 1-7,1-2 118,10-12-106,-8 7 17,9-12-85,-15 14-178,3-3-68,-5 6-2364,6-4 1037,-5 8 1596,9 2 0,-10 3 0,3 2 0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28:19.995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15 217 12326,'-4'0'3635,"1"0"555,3 0-4162,-3-3-23,2 2 23,-2-2 68,3 4-46,0 1 51,0 3-56,1-2 229,2 5-185,-1-4 68,2 3-90,-2-4 157,2 1-145,-2-2 78,5 3-129,-3-3 5,3 2 12,-3-2-6,1 0 17,1 0 129,7 2-135,-3-2 80,14 1-85,-11-3 95,17 2-95,-16-2 67,15 1-62,-16-1 146,20-6-146,-18 2 163,22-12-157,-22 7 39,18-16-78,-18 13 45,16-22-40,-18 18 51,17-29-51,-19 28-5,8-18-28,-14 23-28,0-2-129,-2 3-11,-1 4-90,-1-1-1692,0 4 886,1 2-2644,1 7-5512,-1 0 9231,1 5 0,-2-5 0,-1-3 0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28:20.693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26 161 19361,'-14'2'437,"3"1"-269,11-2 140,0 3-179,0-3 72,0 1-122,0-2 324,0 2-342,0-1 85,0 3-96,0-2-10,0 1 27,0 0-50,0-1-6,0 2 0,0-1 51,0 3-46,1-1 130,11 8-96,-4-8 158,19 6-152,-14-9 140,29 1-179,-23-4 45,23-2-23,-24 0 95,20-7-94,-18 4 4,10-4 7,-16 5 10,0-2 1,-2 1 5,1-2 28,3-4-67,-3 1 17,7-7-17,-10 6 34,10-14-45,-10 12-303,15-25 56,-17 26-1238,11-15 589,-14 23-308,2 0-611,-3 4-1249,0 5 3047,1 3 0,-2-2 0,-1 0 0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28:21.443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2 274 18520,'-1'29'841,"2"-5"-6238,6-18 5643,2 0-38,0-1 1352,2 1-1359,4 1-94,-3-1 1055,14 3-1084,-13-3 174,18 4-163,-18-6 3617,17 2-3594,-18-4 263,14-1-268,-15-4 162,13-10-213,-13 3 17,19-28-56,-15 16 44,26-42-49,-21 32-80,27-39-44,-26 41-975,27-28 275,-25 38-2621,22-8-2381,-23 21 5814,11 3 0,-20 4 0,-1 1 0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28:24.895"/>
    </inkml:context>
    <inkml:brush xml:id="br0">
      <inkml:brushProperty name="width" value="0.08" units="cm"/>
      <inkml:brushProperty name="height" value="0.08" units="cm"/>
      <inkml:brushProperty name="color" value="#FF0066"/>
    </inkml:brush>
  </inkml:definitions>
  <inkml:trace contextRef="#ctx0" brushRef="#br0">67 103 18723,'0'-4'849,"1"1"3120,-1 3-2847,-3-32-1805,2 22 258,-2-25 168,3 30 161,0 2-524,0-1 610,0 2-50,0-1-712,0 2 1285,0 0-236,0 5-1,0-1-97,0 3 60,-1 2 36,0-1 167,0 6-160,0-6 128,-2 10-150,2-8 30,-5 19 10,3-16-35,-2 20-116,2-21 45,-3 18-30,3-15 17,-5 17-95,6-18-46,-2 11-81,3-15 58,1 15-164,0-14-81,0 17-109,0-18 87,2 18-140,-2-15-3227,1 15 3311,-1-16 100,1 13 71,0-10 209,-1 12-74,0-15 61,0 7-26,0-10 3377,-1 10-3306,0-8 16,-2 12 67,1-14 87,-1 12-114,1-10 12,0 11-83,1-10-16,0 10-85,1-13-54,-1 12-31,1-13-87,1 11 6,0-10-1,2 12-44,-1-12-51,1 10 92,-2-12-22,-1 4 158,1-4-36,-1 1 29,0-2 129,2 8-15,-2-6 87,1 11-70,-1-10 97,2 10-259,-1-10 89,2 8-93,-2-9-60,2 10 90,-2-10-124,1 5 136,-1-6-129,-1 0 237,1 8-55,0-5 143,0 15-14,0-14-83,1 15 93,-1-14-117,1 7 49,-1-9-141,2 7-34,-1-9-67,2 8-5,-2-8 70,2 11-25,-3-11 76,3 11 16,-3-12 17,0 4 109,-1-5 133,0 4 30,0-4 110,0 4-95,0-7 78,0 1-98,0-2-253,0-1-179,1-3-47,0 0 42,0-3-1684,4-5 27,-2 4 1928,5-11 0,-6 11 0,2-3 0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28:25.743"/>
    </inkml:context>
    <inkml:brush xml:id="br0">
      <inkml:brushProperty name="width" value="0.08" units="cm"/>
      <inkml:brushProperty name="height" value="0.08" units="cm"/>
      <inkml:brushProperty name="color" value="#FF0066"/>
    </inkml:brush>
  </inkml:definitions>
  <inkml:trace contextRef="#ctx0" brushRef="#br0">0 92 20615,'26'12'-116,"-4"-3"121,-18-8 192,0-1 176,-1 1-107,0-1 414,1 0-482,-3 0 54,5-3 54,-4 1-45,2-8-265,-2 4-55,1-12-71,-2 10-104,0-7-17,-1 8-42,0-2-93,0 1 119,-2-3-11,0 4-88,-2-1 92,2 5 174,-2 4 495,3 2-104,-5 16-169,4-6 10,-2 23 13,3-20-73,0 21-41,1-22-65,4 15-403,-1-19 265,5 4 51,-4-11 78,2 0 58,-1-3 177,0-1 132,1 0 6,-1-1 224,6-8-235,-5 1 8,5-11-129,-8 8-100,-2-15-114,-3 13-267,-11-12-8,4 18-779,-13-2 204,13 8-8965,-5 10 8821,11-5 0,-1 6 1,4-8-1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28:26.836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1 0 5739,'0'0'0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28:28.426"/>
    </inkml:context>
    <inkml:brush xml:id="br0">
      <inkml:brushProperty name="width" value="0.08" units="cm"/>
      <inkml:brushProperty name="height" value="0.08" units="cm"/>
      <inkml:brushProperty name="color" value="#FF0066"/>
    </inkml:brush>
  </inkml:definitions>
  <inkml:trace contextRef="#ctx0" brushRef="#br0">466 332 22344,'-71'10'811,"11"0"-574,49-6-27,-2 1-97,2 0-24,-2 1-29,1 1-2547,0 1 2554,-1 1 79,-12 11 223,-11 12-427,6-5 101,-10 11-119,24-22 133,-14 22-179,15-16 2607,-11 31-2628,17-28-59,-6 46-119,12-40-54,-2 35-48,6-38 235,10 42-145,-4-36-3330,18 49 3322,-13-51 266,13 32 19,-12-32 207,17 33-21,-13-32 27,24 40-102,-22-43 27,11 14 0,2 0-53,-7-10-35,24 30 17,-30-44-10,0 0 88,18 11 159,33 1-268,-16-5 78,18-5 6,-41-18 119,35-1-135,-23-3 12,15-4 1,1 0-40,-10-2 1654,1-1 0,-1 0-1678,-13 2-3381,44-8 3402,-45 8-1175,46-7 1163,-52 6 39,22-5-6,-18 2-1810,18-9 1799,-16 5 1368,28-17-1384,-34 15-891,38-24 896,-38 19-82,48-39 76,-46 32 6,25-22-6,-34 27 392,0-3-386,0 1 39,4-16-22,-6 8 16,13-40-50,-18 34 180,9-34-186,-15 39 12,9-48-17,-10 43-768,13-47 773,-14 56-5,11-36 11,-12 35-5,5-28 10,-9 30-5,-6-43 0,-1 37 740,-18-50-723,9 52 5,-27-44-39,19 44-5,-38-39-6,30 43-178,-16-3 0,-1 1 190,5 9 1971,-35-13-1722,16 20 28,-13 3 63,-4 0-134,-6 6 0,-1 2 3236,-3 0-3313,16 3 1,-12-1-1,12 1 606,-21 0-524,4 1 0,2 1 127,9 1-608,-5 11 0,2 2-66,19 1 92,5 2 0,9 1-486,26 0-9085,1 38 7814,11-29 1,0 19-1,10-40 1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9:46:42.133"/>
    </inkml:context>
    <inkml:brush xml:id="br0">
      <inkml:brushProperty name="width" value="0.08" units="cm"/>
      <inkml:brushProperty name="height" value="0.08" units="cm"/>
      <inkml:brushProperty name="color" value="#E71224"/>
    </inkml:brush>
  </inkml:definitions>
  <inkml:trace contextRef="#ctx0" brushRef="#br0">1 364 23520,'86'0'173,"1"1"1,-4 1-1,-5 0-1158,-24 1 0,-2 0 1122,4 0 1,0 0 12,1 1 1,5-2 40,18 0 1,9 0 0,-5-1 4,0 0 1,3-1-88,-5-1 0,10-1 0,1-1 0,-11 0 36,7-2 0,4-2-100,-7-1 1,16-2 0,6-1 0,-3-1 0,-14 3-60,-8-1 1,-9 2-1,11-2 85,2-1 1,16-1 0,6-2 0,0 0 0,-8 2 0,-15 1 30,-6 0 0,-12 2 0,9-1-31,13-2 1,14-1-1,5-1 1,-6 0 0,-14 3 32,-16 1 0,-10 2 1,9-1-46,10-1 0,12-1 1,3 0-1,-4 1 1,-13 1 120,12-1 0,-1 2-83,-1 1 1,14 0 0,-1 1-1,-16 1 169,-10 2 1,-1 1-214,-3 3 0,11 2 0,-1 0 0,-13 0 143,-9 1 1,-3 2-36,19 5 0,9 3 1,-13-1 370,16 8-246,0 3 0,-5 1 189,-21-4 115,2 5 1,-4 0-401,-21-6-429,30 18-157,-50-25 1375,17 7-1523,-18-12 264,23 4 77,-23-10 1932,18-3-2197,-20-1 1102,15-9-789,-19 6-4442,8-3-4133,-17 7 8790,-1 2 0,-3-1 1,0 0-1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28:28.910"/>
    </inkml:context>
    <inkml:brush xml:id="br0">
      <inkml:brushProperty name="width" value="0.08" units="cm"/>
      <inkml:brushProperty name="height" value="0.08" units="cm"/>
      <inkml:brushProperty name="color" value="#FF0066"/>
    </inkml:brush>
  </inkml:definitions>
  <inkml:trace contextRef="#ctx0" brushRef="#br0">149 24 23507,'-43'68'-533,"10"-12"330,30-46-51,2 0 35,1-2 89,0-1 181,7 2-17,-3-3-115,10 0 269,-7-5 223,16-13-134,-12 4 90,15-24-133,-17 16-3404,4-18 3247,-10 19-234,-9-20-197,-2 20-238,-20-12 274,11 21-2113,-18 1 2503,18 9 150,-17 12 0,19-3-258,-8 28-91,21-22-593,3 15-1008,11-18 1694,20 11 0,-18-15 0,10 5 1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28:29.945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32 2545 17059,'-8'-17'1075,"0"3"-857,6 11-44,-1 0-45,1 0-62,0 0 0,0 0 1,1-1-34,-1 0 50,1-4-79,1 1 79,2-20-78,-1 12 5,8-26-11,-4 24-22,9-27-29,-7 24-235,14-45 224,-11 34-72,9-37 78,-12 35-3403,4-42 3448,-5 34-1343,11-57 1348,-8 54-275,2-6 0,0-1 265,-1 6-12,5-25 28,-8 31-321,1-1 338,-2-1 6,0 1 49,-1-20 7,-1 14 1244,0-33-1244,-3 32-29,2-13 1,1-2-34,-1 4 16,3-18 1,1 2-28,-3 27-12,4-34 653,-7 55-456,-2-26-107,1 24 707,-6-35-679,3 40 258,-6-32-219,6 30 264,-6-29-309,6 32 3515,-2-35-3570,4 35 83,5-28-78,0 28 135,7-25-130,-4 22 102,6-26-102,-8 32-3290,4-22 3279,-6 25 51,1-17-79,-4 21-22,1-10-11,-1 14-347,0-3-23,0 8 1606,0 0-2587,2 3 1362,4 7 0,-3-5 0,3 4 0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28:31.128"/>
    </inkml:context>
    <inkml:brush xml:id="br0">
      <inkml:brushProperty name="width" value="0.08" units="cm"/>
      <inkml:brushProperty name="height" value="0.08" units="cm"/>
      <inkml:brushProperty name="color" value="#FF0066"/>
    </inkml:brush>
  </inkml:definitions>
  <inkml:trace contextRef="#ctx0" brushRef="#br0">4102 49 14024,'0'-7'2435,"0"2"-2277,0 5 4162,0 0-3874,-53-10-4451,34 8 4249,-43-8-9,47 9 907,-9 0-276,3-1 200,-37-2-665,28 2 146,-51-2-5,47 4 69,-51 4-43,44 0-28,-23 5-330,28-2 72,0 1-3,-1 1 57,-38 10-126,25-7-103,1 0 0,1 0 45,-1-1-361,-14 0 0,-2 0 319,3-2 31,-15-2 1,0-1-69,18-6-71,-32-2 48,44-2-57,1 0 211,-4-2 0,-1 0 35,-6-2 123,-12 1 0,2 0 271,14 3-219,-9 1 1,-1 1 422,5 1 59,-35 1 56,41 2-284,0 3-3,-2 0-665,-23 4 0,16-4 0,-1 0 0,-2 0 0,-1-2 0,-13-1 0,0 0 0,19-3 0,-7-2 0,3 0 0,20-2 0,-36-3 0,43 4 0,-55 1 0,46 3 0,-13 4 0,0 1 0,9 2 0,-7 1 0,0 0 0,7-3 0,-38 4 0,51-8 0,-24-1 0,34-3 0,-22-7 0,32 2 0,-18-11 0,21 11 0,-13-10 0,17 11-98,-10-7-1133,10 7 138,-11-6 324,11 7 420,-5-1 346,5 2 248,2 2 83,-2-1 212,3 2 40,1 2 255,0-1-37,2 3-900,0 17-1158,3-5-8571,11 31 8460,-4-27 0,6 7 0,-9-20 0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28:32.830"/>
    </inkml:context>
    <inkml:brush xml:id="br0">
      <inkml:brushProperty name="width" value="0.08" units="cm"/>
      <inkml:brushProperty name="height" value="0.08" units="cm"/>
      <inkml:brushProperty name="color" value="#FF0066"/>
    </inkml:brush>
  </inkml:definitions>
  <inkml:trace contextRef="#ctx0" brushRef="#br0">288 63 32767,'-29'-34'-5391,"5"7"2994,23 26 952,1 0 888,0 11 279,0-4 87,0 9 66,0-5-1325,0 1 1655,2 18-96,-1-8 24,1 42-64,-4-26 159,-4 13 1,-2 3 139,-5 2-37,-10 31 1,-3 4 298,1-8-210,-2 8 0,0-1 320,7-11-335,3 2 0,1 0 90,4 3-374,3 5 0,3-2-191,4-15-69,8 10 0,3-2-544,1-22 323,6 1 0,3-4-740,-4-24-12,10 9 243,-14-26 1057,10-1 206,-12-6 109,8-4 930,-15-6 355,8-11-26,-4 7 303,5-7-180,-3 10-998,2-1-887,3 1 0,12-1 0,-1 2 0,12 0 0,17 2 0,-6 1 0,17 1 0,6 0 0,13 0 0,-12-1 0,12 1 0,-9 1 0,-17-1 0,2 0 0,30 2 0,13 1 0,-12 0 0,-25 1 0,-1 0 0,27 4 0,13 3 0,-15 0 0,-29-3 0,-2 1 0,19 4 0,10 2 0,-14-2 0,13 3 0,-5 0 0,-6-3 0,-33-6 0,15 1-411,-52-9 674,-24-7-860,1 2-239,-74-10 445,43 9-129,-7 1 1,0-1-391,8 2 905,-49-11 0,65 10 0,-21-6 0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28:33.363"/>
    </inkml:context>
    <inkml:brush xml:id="br0">
      <inkml:brushProperty name="width" value="0.08" units="cm"/>
      <inkml:brushProperty name="height" value="0.08" units="cm"/>
      <inkml:brushProperty name="color" value="#FF0066"/>
    </inkml:brush>
  </inkml:definitions>
  <inkml:trace contextRef="#ctx0" brushRef="#br0">0 287 31945,'30'-43'-256,"0"-1"0,27-28 1194,-20 57-4234,3-1 6971,1-1-3658,2 2-17,50-10 0,-37 16 0,1 1 0,-2-2 0,4 2 0,38 4 0,-4 4 0,-13 2 0,5 1 0,-2 2 0,-17 0 0,11 3 0,0 0 0,-9-1 0,10 5 0,-5 1 0,-34-3 0,20 8-381,-48-9-760,-4-1-276,-3 6-499,-3-2 583,-19 38 667,7-21 454,-10 16 1,-1 3-137,3 0 165,1 4 1,0 2 378,3 8 15,3 25 0,3 4 596,1-5-661,8-20 0,1 9 1,2-12-888,7 5 221,8 3 0,3-3-844,1-14 802,3-1 1,0-2-500,-5-12 346,12 26 12,-23-40-715,-7 36 938,-9-31-1508,-37 46 1619,13-44 936,-42 32 0,50-45 1,-11 7-1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28:33.995"/>
    </inkml:context>
    <inkml:brush xml:id="br0">
      <inkml:brushProperty name="width" value="0.08" units="cm"/>
      <inkml:brushProperty name="height" value="0.08" units="cm"/>
      <inkml:brushProperty name="color" value="#FF0066"/>
    </inkml:brush>
  </inkml:definitions>
  <inkml:trace contextRef="#ctx0" brushRef="#br0">50 522 32767,'-29'-62'-4622,"9"7"1368,31 34 4891,2 0-398,1-1-359,2 1-96,1 0-144,2 1-837,0 1 2353,25-23-1419,0-1-737,1 0 0,-8 4 0,-27 30 0,5-3 0,-8 11 0,11 24 0,-10-7-968,10 33-1209,-12-20 259,8 59 177,-7-47 7,14 50-458,-11-66-211,11 12 2227,-11-26 1145,14 1 419,-12-8 319,16-2 89,-15-6 718,15-9 212,-10 1-517,23-22-2209,-18 13 0,27-36 0,-29 28 0,19-41 0,-26 38 0,5-18 0,-13 24 0,1-11-301,-4 11-1108,2-6 260,-3 13 91,1 3-370,6 0 1103,0 11-3513,29 23-4960,-14 0 8787,16 14 1,-27-22 0,-5-4-1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28:49.264"/>
    </inkml:context>
    <inkml:brush xml:id="br0">
      <inkml:brushProperty name="width" value="0.08" units="cm"/>
      <inkml:brushProperty name="height" value="0.08" units="cm"/>
      <inkml:brushProperty name="color" value="#004F8B"/>
    </inkml:brush>
  </inkml:definitions>
  <inkml:trace contextRef="#ctx0" brushRef="#br0">139 164 26317,'-39'-40'-1083,"1"0"0,-23-27 408,61 61 140,0-1 299,1 5 1201,0 1 13,1 1 270,1 1-1110,1 2 570,2 2-385,3 5 20,3 2 185,4 5-137,15-1-534,-10-7-411,9-1 984,-12-8 639,0 0 439,4-2 280,44-9-1446,-26 5-342,52-9 0,-50 10 0,54-5 0,-45 5-103,5 2 1,0 1-88,-9 1-349,53 8 124,-59-3 87,36 10-200,-39-6 33,37 10 2557,-34-9-2270,10 2 1,1-2-175,-10-2 137,52 2 152,-62-7 315,30-4 108,-39 0 131,13-3 78,-23 2-318,2-4-221,-11 4 0,1-5 0,-5 6 0,-3-5-409,1 4-969,-4-3 115,3 3 68,-2 0 335,3 2 467,-1 0 108,3 1 1641,0 2-1307,0 0-287,0 3-207,-3 9 85,0-5 73,-6 13-100,2-11 255,-9 19-638,6-12 1434,-18 31-104,15-22-86,-21 52-299,19-36-1908,-4 14 1,1 4 1558,1-1-1154,-2 17 0,1 1 934,3-4-595,-1 17 1,2 2 548,3-6-41,4-20 1,0 10-1,1-8 62,0 30 305,2-26 0,1 11 0,0-11-51,1-22 0,1 1 56,0 21 0,0 10 0,0-10 445,0-23 1,1 0-430,0 23 0,0 11 0,0-11-23,0-21 1,0-2 617,0 45 0,0-1-590,0-8 73,0-22 1,0 10-1,0-9-42,0 31 41,0-24 1,0 12 0,0-13 1867,0 15-1893,0 10 0,0-1-55,0-12 1197,0-5 1,0-1-1177,1-5 49,-1 1 1,1 2-66,1 2 86,-1-5 1,2 14-1,-2-12-33,2 17 34,-1-25 0,0 10 1,-1-13 119,0 8-117,0 3 0,0 2-50,-1 2 21,1 13 1,1 0-57,-1-10 83,0-15 0,0 11 0,-1-10 525,1 19-543,-1 4 0,0-3-22,0-15 34,0 4 0,0 2-31,-1 4 90,-2 12 0,0 0 833,-1-9-844,-2 9 0,1-1-33,0-12 19,0 9 0,1 0-2,2-13 10,0 9 1,1 0 230,1-12-197,0 20 0,-1 1-43,-1-18-1692,0 4 0,0-2 1690,-2-15-17,1 1 1,0 1 0,-1 2-1124,0 7 1,-1 0 1117,0-11-745,-2 5 1,0-1 750,-1-11-89,-2 10 1,-1-1 110,3-13-17,-1 1 0,-1-2-22,3-9 963,-7 39-936,8-42-10,-4 55-6,7-60-17,-3 49 12,4-54 33,-2 26-28,2-30 1898,0 6-1881,-1-5 396,1-8-402,0 17 3024,1-20-3018,-2 14 1105,2-17-1082,0 20-40,0-17 22,1 20-16,0-24-23,0 17 17,0-16-11,0 21 11,0-18 0,0 16 0,0-15 22,0 32-16,0-27 10,0 25 35,0-30 72,0 19-112,0-17 23,2 24-6,0-25 0,5 20-39,-2-24 5,6 20 0,-6-19 1,5 22 16,-5-19-5,4 34-6,-5-28-28,2 26 16,-4-30 35,1 20-18,-1-22-10,-1 14 5,0-20-11,-1 14 11,1-12 28,1 19-28,1-19-40,3 20 46,-2-21 16,2 17-10,-3-17-12,1 17-17,-2-17-6,2 17 35,-3-16 16,2 17 16,-3-15 124,0 22-151,0-22 17,0 18 5,0-20 51,0 17-85,0-15 34,0 25-55,0-25 38,0 16-22,0-20 11,0 16 6,1-14 11,0 15-17,1-18-5,1 11-12,-1-12-16,3 17-79,-4-17-739,1 10 369,-4-14-3271,-5 3-201,1-6 3943,-6 0 0,8-3 0,-1 0 0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28:52.277"/>
    </inkml:context>
    <inkml:brush xml:id="br0">
      <inkml:brushProperty name="width" value="0.08" units="cm"/>
      <inkml:brushProperty name="height" value="0.08" units="cm"/>
      <inkml:brushProperty name="color" value="#004F8B"/>
    </inkml:brush>
  </inkml:definitions>
  <inkml:trace contextRef="#ctx0" brushRef="#br0">831 124 9741,'1'-4'1395,"1"1"5113,-2 3-4922,7-31-1197,-5 20 92,6-28-336,-8 30-156,-1-2 115,0 6-133,-2 0-421,-3 2 94,3 1 826,-6 1 217,6 1 285,-4 0-43,4 0 283,-1 0-188,3 0-348,1 0-49,-1 2-835,1 0-363,-1 2 87,-1 4-131,1-1 260,-3 7 43,3-4-10,-6 26-62,3-16 566,-8 40 204,6-32-134,-10 47 29,7-38-3508,-10 37 3259,9-38-1593,-7 53 1568,11-47-339,0 9 1,2-1 213,1-12-209,1 50 97,1-47-59,-1 41 2226,0-39-2061,-1 7 0,0 2 17,-2 5 188,-2 35 0,0 2-28,3-20-435,-1-1 0,1-4 473,4-24 406,4 39-593,-2-37-10,2 43 185,-4-56-227,-6 51 147,2-41-15,-2 13 0,-2 1-97,1-6 121,-1 19 1,-1 2 60,0 1-36,0 18 1,1 2 31,2-7-38,2-3 1,1-1-183,3-7 82,4 12 1,2 2 3171,0-7-3186,2 14 0,-1-2 424,-4-25-412,-1 9 1,-1-1-64,-3-9 123,-2 11 0,-1 1-41,-2-6-1610,0 1 1,-1-1 1716,1 5-790,1-16 1,0 11 0,1-9 727,2-16 0,-1 0-13,0 25 1,0 12 0,2-14-104,2 9-511,3 5 0,1-2 451,0-16-474,2 5 1,0-1 419,-2-10 611,1 15 1,0 0-515,-2-14 87,0 2 0,-1-1-73,0-11 154,-2 4 1,0 1-42,1 3-10,-2 9 1,-2 1 31,-1-9-488,0-1 0,-2-1 466,-2-2 33,-2 10 1,0 0 0,0-5 463,-1 9 0,0-2-486,3-20 14,1 7 1,1 0 19,2-9 17,1 7 0,1 0-1,0-9 373,0 14 0,-1-1-378,-1-12 17,-3 50-39,4-59 2079,-2 37-2056,4-38 16,-2 20 3021,2-29-3038,0 0 781,0 0-730,-1 28 271,0-20-300,0 46-50,1-49 1,2 41-1,0-44 11,3 27-11,-1-30 107,5 47-112,-4-37-3365,8 55 3370,-6-55-1264,6 45 1258,-7-46-425,4 47 415,-6-47-18,2 45 18,-3-47-215,1 35 237,-3-42 2437,2 23-2449,-2-28 1747,2 28-1735,-2-27 67,1 35-45,-1-36 803,0 31-808,-1-30 28,-1 27-46,-1-29 57,0 25-50,2-27 561,0 21-550,1-25 83,0 21-88,0-20 122,0 34-139,0-29-12,-1 25 16,1-28 29,-2 21-50,1-19 33,1 27-23,0-28 6,0 29 6,-1-28 50,0 26-27,0-27 72,-1 24-90,1-25 51,-2 27-45,3-24 0,-4 27-23,3-29 18,-2 24-23,3-26 0,-3 22 0,2-23 28,-3 23-28,0-22 0,-2 22 0,2-23 17,-6 21-17,6-21-12,-5 25 7,6-22-1,-1 28 23,3-25-34,0 28 62,1-28 95,-1 30-123,1-32-17,0 15 11,0-23 45,0 17-39,0-16-12,-1 15 7,-1-22 32,-2 8-44,1-9 6,-2 9-17,3-9 22,-3 12-22,4-10-23,-2 9 29,3-10 10,0 4 1,1-3 5,0 1-17,0 1 1,1 1-1,3 9 12,-2-7-12,3 6 1,-3-11 10,0 12 1,-1-10 5,0 12 0,-2-15-22,0 7 17,0-8 33,0 7-39,0-9-11,-1 4 16,0-5-22,-1 5 17,1-4-11,0 5 6,1-6 21,0 5-21,0-3-1,0 5 12,0-5-34,0 7 17,0-7 5,-1 5 0,1-5-16,-2 4 28,1-4-12,-3 4-11,3-5 23,-1 0-6,1-2-11,1 0 16,-1-1-22,1 0 23,0 0-17,-1 2-6,1-2-45,0 2 40,0-1-17,2 4 33,0-2-33,2 3 17,-1-2-107,3 6 129,-4-5-62,2 11 34,-3-10-5,0 5 27,0-7-44,2-1 50,-2-3 11,0 0-330,-1-1 313,0-2 0,0 0 6,-1-2 0,0 1 0,-1 0 12,-1-1-1,1 0 0,-2 0-5,0 0 111,-12-5-106,8 4 6,-9-4-17,12 6 6,-6 0-6,3 0 5,-26-1 7,17 3-12,-17-3 16,17 4 18,-30-6-23,23 3 0,-36-2-11,41 4 45,-19 0-28,23 1-23,-11 0-16,19 0-51,-3 1 45,9-1-89,2 4 77,2-2-196,9 4 113,-2-4-190,10 0 128,-9-2-146,9-2 208,-7 0-45,13-7 179,-14 4 17,9-6-11,-15 7 78,2-6-83,-5 7-7,1-4-10,-3 5-130,1-1-111,-1-1-3748,12-6 1076,-4 4 2070,11-5 0,-13 9 0,1 0 0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28:53.310"/>
    </inkml:context>
    <inkml:brush xml:id="br0">
      <inkml:brushProperty name="width" value="0.08" units="cm"/>
      <inkml:brushProperty name="height" value="0.08" units="cm"/>
      <inkml:brushProperty name="color" value="#004F8B"/>
    </inkml:brush>
  </inkml:definitions>
  <inkml:trace contextRef="#ctx0" brushRef="#br0">1 414 12021,'0'-6'1139,"0"2"-971,0 4 845,0 0-2173,13-64 1355,-9 42 450,10-50-415,-13 58-42,0 0 157,0 0 861,0-13-244,-4-4 384,0 1-647,-4-9-518,4 23 416,-2-12-357,4 18-3,-2-5-403,3 12-171,-1-1 200,1 4 793,0 0 150,0 2-557,0 1-103,0 1 193,4 6-356,-1-5 308,9 7 156,-1-6-3416,45 5 3246,-20-6 79,24-2 0,4 0 635,2-2-426,22-3 0,5 0 675,-2-1-731,1-1 0,4 0-97,-29 1 0,3 0-238,12 1 0,9 1 0,-7 0-74,-6 0 0,0 2-103,11 2 1,8 1 0,-15 0-88,10 5 49,2 0 1,-2 0-114,-21-2 96,-3-1 1,-4-1-128,-20-1 11,27 4-23,-52-4-91,5 3-153,-18-3-2482,-4 4-706,-4-3 4553,-5 3 1,2-4-1,-1-1 1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28:03.559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1 115 15031,'18'-24'2577,"41"-19"-2454,-39 33-11,33-16-28,-42 22-23,2 2-4273,-2-1 4240,2 1 151,12 2 910,22 4-1005,-11-2 118,25 9-157,-39-5 28,18 5-34,-20-4 79,30 12-85,-27-10 18,28 17-46,-35-14 23,14 19-17,-19-14-16,5 17 5,-11-15 78,-3 45-67,-3-30 45,-7 59-39,2-55 6,-5 43-29,6-47 23,-4 36 5,5-40-5,-4 27-11,4-31 10,-7 35-4,5-32 83,-12 39-73,10-41 23,-14 40-28,10-33 0,-11 33-1,12-31-226,-14 50 221,15-47 28,-11 48-16,15-61 66,-8 27-27,8-32 100,-9 25-134,8-25 0,-8 22-22,9-20 11,-12 45-12,10-33 0,-2 14 1,0 2 0,3-8-23,-1 10 0,2 1-5,0-7 3243,-1 40-3199,6-50 135,0 32-62,1-36 169,1 35-208,-1-39 84,4 45-129,-1-43 696,4 44-691,-3-45-10,1 16-3381,-2-20 3397,0-1-1430,5 37 1442,-2-28-456,11 47 445,-7-53 29,14 29 4,-11-36 146,14 21-146,-15-26 34,10 10-51,-11-16 73,21 13-95,-16-13 2382,24 14-2399,-25-15 2038,20 11-2010,-19-11 1016,16 6-1028,-16-8 74,28 5-68,-22-8 6,33 3-22,-35-7 159,25 0-154,-26 0-6,18 0-16,-22-1 28,14 0 5,-18 1 102,6-2-46,-13 2 129,1-3-179,-5 2-39,-5-4-11,0 3-46,-14-2 57,6 4-11,-15 4 11,12 0-3437,-26 14 3436,22-7-288,-27 17 289,30-15-2199,-12 12 2193,16-14-708,-8 18 725,11-15-6,-5 21-5,11-20 1794,-4 26-1771,6-24 251,-1 25-269,3-25 1,-2 23 5,1-19 2856,-1 33-2840,0-24-16,2 47-28,0-39 1692,0 23-1698,0-27 1,0 0 21,0 1 24,0 32-12,0-25 5,3 51 1,-1-54-23,6 45 17,-3-48 0,6 30 11,-4-34 0,14 53 1,-9-40-12,4 14 0,1 2-28,-3-7-6,2 14 0,1 1 34,-2-3-1702,3 13 1,1 0 1696,-2-7-888,4 11 0,0 0 843,-3-10-861,2 10 0,-1 1 877,-3-11-462,-1 11 0,0-1 490,-3-10 331,-1 7 1,-1 1-320,-1-12 27,-3 5 1,-1-2-6,-2-11 447,-4 10 0,-1-1-469,-1-17 938,-3 9 0,-1-2-921,2-15 10,-7 39-16,7-43 0,-6 42-11,6-39 10,-5 54-16,5-56-384,-12 44 412,6-54-61,-24 30 72,14-40 67,-39 24-50,29-29-1515,-50 20 1532,43-23 932,-51 17-999,52-19-829,-35 12 823,47-16 145,-13 8-167,28-11 1746,-4 3-1803,10-7 542,1 0-883,5-3-294,15-15-775,-3 6-8342,21-16 9584,-17 18 1,-2-1 0,-11 8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9:46:43.258"/>
    </inkml:context>
    <inkml:brush xml:id="br0">
      <inkml:brushProperty name="width" value="0.08" units="cm"/>
      <inkml:brushProperty name="height" value="0.08" units="cm"/>
      <inkml:brushProperty name="color" value="#E71224"/>
    </inkml:brush>
  </inkml:definitions>
  <inkml:trace contextRef="#ctx0" brushRef="#br0">1 0 24919,'8'7'287,"-2"-1"-568,-6-6 3811,0 0-2902,10 7-844,-4-3-26,10 6 140,6 6-411,-5-3 875,49 38-205,-32-24-2479,7 6 0,2 1 1847,1 1-182,-4-2 0,3 2 785,36 25-419,-4-5 1,2 1 305,-30-22 0,0 0-859,37 25 0,-7-4 396,-24-16-5,25 20-5,-45-33 1,-3-3 1287,-4-4-1138,7 4-107,-14-10 1588,6 1-1022,-19-11 2219,0-4-2574,-5-3 3640,0-6-3375,-1-1-498,0-14 208,-2 9-1773,-5-16 581,1 19 614,-8-8 1,10 16 0,-2-1 0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28:04.727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0 149 16460,'18'-1'604,"-5"3"-6006,-13 17 5558,-2-2 1377,0 9-1315,-2 8-112,0-6 152,-2 39-163,3-31 331,-1 52-359,4-56 118,4 32-123,-2-47 1195,5 9-977,-5-20 560,3 0-722,-3-7 3279,3-8-3436,-1-1-118,7-25 96,-5 13-3432,7-36 3471,-8 30-62,3-49 73,-6 46-51,0-35 45,-2 47-33,0-7-85,0 20-453,3 3 616,-1 5 3432,10 16-3416,-5-5 308,18 24-256,-12-21 172,19 14-122,-15-21 274,22 1-325,-19-9-61,34-22-62,-32 5-84,32-38 73,-34 29-134,20-34 105,-26 35-49,9-21 61,-14 26-17,5-24 73,-9 25-174,2-13 11,-6 25-5,-1 10 236,-1 5 83,-3 32-106,2-14 50,-2 22-6,2-16-38,1 3 11,1 1 67,2 27-112,1-25 16,9 29 23,-5-48 207,7 9-112,-10-22 269,2 0-397,-5-5-242,3-2-21,-1-2-2012,8-2 1087,-5 1-8666,12-2 9351,-12 4 0,2 0 0,-7 1 0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28:05.178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9 0 17574,'6'3'-28,"-2"0"-50,-4-3 531,0 0-122,-6 72-147,5-41 18,-5 59 264,6-43-282,-1-8 80,-2 46-192,1-42 315,7 40-230,2-56 167,24 19-234,-12-32 195,32 6-173,-27-15 118,26-1-135,-26-7 135,42-20-163,-35 8-3319,31-23 3330,-40 19 60,18-38-93,-24 27 6,8-50-45,-20 46-6,-3-19 0,-5 25 0,-3 0 0,-4 1-17,-18-18 6,10 18-57,-26-23 45,28 34-201,-13-7 79,21 18 3169,2 2-3085,7 5-757,13 9 236,-2-3-3376,27 14 1328,-15-12 1815,20 6 0,-28-11 0,0-1 1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28:05.681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78 0 19249,'2'51'218,"1"-1"1,-1 37-146,-7-54-12,-2 3 18,-1 1-1,-1 2-5,0-1 123,-9 32-101,10-35 314,-8 23-247,14-49 90,-1 1-241,3-9 51,3 4-40,0-1 34,8 6-28,0-5 68,24 11-74,-10-8 84,47 11-83,-33-12-1,53 4 1,-51-8 61,40-3-40,-50-3 29,12-3 151,-23-2-100,-7 2-12,0-2-28,-8 3-28,-3 0 0,-2-3-73,-3 4-229,-16-3 60,6 5-1387,-23 4 587,22 1 986,-13 7 0,19-7 0,0 3 0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28:06.010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19 0 17395,'4'0'341,"-1"0"1883,-3 0-1994,-1 65-45,1-38 16,-4 68-134,1-62-16,-2 14 61,0 4-73,1-14 129,0 28-84,4-37 258,6 16-230,-3-34 5,4 2-195,-4-11-1053,3-10 408,-3 2-6502,6-26 453,-7 19 6772,2-14 0,-4 22 0,0 3 0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28:06.293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1 115 21629,'49'-21'117,"0"-1"1,37-12-1384,-57 34 1316,2 0-3468,-1 0 3463,0 0 918,-1-1-878,24-3-57,-21 0 45,35-6-56,-43 5-17,19-4-28,-30 7 311,5-1-406,-15 5 2126,0 13-2815,-5-4-286,-2 11-560,-1-8-1142,0 1 2800,0 4 0,1-10 0,2 1 0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28:06.579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16 1 19244,'3'52'389,"-1"0"0,1 38-182,-2-62-5,-3 2-57,0 0-33,-2-2-17,0-1 141,-2 13-180,3-17 112,0 16-90,3-27 68,0 2-51,0-11 50,0-1-195,1-1-857,4-1 241,-1 0-4589,8 0-3835,-5 0 9090,4 0 0,-8 0 0,-1 0 0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28:06.913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0 1 18209,'6'50'227,"0"0"0,4 37-3363,-9-53 3220,-1 2 1258,1 1-1163,-1 16-111,0-15 819,2 23-848,-1-37 614,4 10-469,-4-28 2773,2 1-2996,-2-9-151,-1-3-124,0-2-179,0-2-212,0-2-3849,-3-14 1462,0 8 2244,-4-12 0,3 20 0,0 0 0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28:07.242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0 76 19277,'52'-21'89,"0"0"1,38-11 28,-56 31 33,-1 1 28,-1 0 12,-1 0 240,34 2-386,-29 2 44,40 8-78,-53-3 6,19 12 0,-29-11 61,5 13-22,-15-11 174,-11 17-163,-2-14 79,-35 19-101,17-18-6,-21 6 56,6-8-45,10-5 1,-8 1-18,16-6-66,4 0-4277,-7 0 3643,12-1-3455,-4 1 1299,16-3 2823,4 0 0,5 0 0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28:07.679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0 3 17641,'4'-1'174,"-2"0"1579,-2 1-1461,16 65-57,-12-39-56,13 53-1110,-17-56 1020,-2 3-115,-6 33 87,1-21 113,-8 46-79,10-54 174,-1 15-101,6-36 313,1-1-430,1-6 753,11-3-798,-2 1 492,23-2-492,-15 2 41,22 4-42,-18-2 18,7 4-12,-7-1 7,1 1 15,1 0 1,-1-1-12,2 0 57,8 1-40,-8-2 17,6 0 0,-11-3 5,-3-1-5,-2 0 112,8 0-100,-10-1 122,8-4-156,-16 1 10,1-5-38,-7 4-460,-3-5 74,0 5-1984,-6-4 812,4 7 1552,-4-2 0,8 4 0,-1-1 0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28:08.078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1 0 16868,'0'4'768,"0"-2"2032,0-2-2593,11 67-5587,-9-30 5487,9 46 1374,-11-47-1352,0 3-79,0-9 174,2 24-123,1-30 241,10 15-236,-3-28 950,17 10-1016,-12-12 128,29 10-135,-24-11-5,15 5-17,-20-8 6,1-1 22,10 3-5,-10-3 3464,16 4-3470,-20-7 68,19 2-74,-17-3-16,13 1-34,-15-1-538,9-4 134,-13 1-1091,3-4 112,-10 4 1411,-11-7 0,7 7 0,-8-4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9:46:43.592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150 1 18971,'49'45'74,"0"0"1,-3-4 0,-7-5-3872,-12-10 3847,1 0 6,1-1 1509,22 18-1560,-19-17 29,28 25-12,-41-34 931,6 8-903,-18-17 924,-7 2-873,-5-6 3493,-33 3-3543,8-6 50,-66 3-101,44-1-1658,-11 2 0,1 2 1619,8 0-96,-27 7-2093,36 3 1276,16-3-795,-2 7-1809,19-3-5910,4-1 9466,5-2 0,1-6 0,2-4 0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28:08.314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0 185 18610,'49'-22'117,"0"0"1,33-14-56,-59 36-6,-1 0-6,1 0 0,0 0 1378,-1-1-1394,1 0 507,0-2-541,0-1-411,22-12-603,-17 4 1070,9-7-56,-28-5 0,-7 15 0,-3-6 0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28:08.476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4 176 16969,'-2'-4'4503,"1"0"-3864,1 4 493,0 0-1015,49-65-50,-23 44-16,41-48 10,-15 62-33,-8 3-5688,15 2 5671,-13 5-511,5 6 0,1 3-967,5 3 1256,5 6 0,-6 1 0,-30-10 0,9 8 0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28:09.360"/>
    </inkml:context>
    <inkml:brush xml:id="br0">
      <inkml:brushProperty name="width" value="0.08" units="cm"/>
      <inkml:brushProperty name="height" value="0.08" units="cm"/>
      <inkml:brushProperty name="color" value="#FF0066"/>
    </inkml:brush>
  </inkml:definitions>
  <inkml:trace contextRef="#ctx0" brushRef="#br0">0 0 26723,'16'2'412,"-3"4"-1012,-12 13-535,-1 15-260,0-5 895,-1 12 231,-3 5 83,0-10-470,-1 10-54,1-9 227,3-12 547,-3 10-68,3-21 151,-1 6 410,1-14-436,0 3-150,1-7-933,0 3 144,1-2-3766,3 2 1984,-1-3 2668,3 0 0,-5-2 0,2 0 0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28:09.664"/>
    </inkml:context>
    <inkml:brush xml:id="br0">
      <inkml:brushProperty name="width" value="0.08" units="cm"/>
      <inkml:brushProperty name="height" value="0.08" units="cm"/>
      <inkml:brushProperty name="color" value="#FF0066"/>
    </inkml:brush>
  </inkml:definitions>
  <inkml:trace contextRef="#ctx0" brushRef="#br0">13 102 22829,'-7'-6'527,"2"1"-627,5 5 1668,0 0-943,21-16-228,-2 13-3349,21-12 3349,-5 17-256,4 0-1762,56-2 2135,-32 0-956,15-2 1,1-1 504,-9-2-214,3-1 0,-3 0 135,-18-1-38,21-3 1699,-47 4-1461,-6 2-11,-4 0 2148,-6 0-2324,-5 3 1473,-9-1-2309,-3 5-2021,-26 14 665,11-2 1702,-19 14 0,27-19 0,0 0 0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28:10.112"/>
    </inkml:context>
    <inkml:brush xml:id="br0">
      <inkml:brushProperty name="width" value="0.08" units="cm"/>
      <inkml:brushProperty name="height" value="0.08" units="cm"/>
      <inkml:brushProperty name="color" value="#FF0066"/>
    </inkml:brush>
  </inkml:definitions>
  <inkml:trace contextRef="#ctx0" brushRef="#br0">51 273 28986,'45'41'-976,"0"-1"1,31 25 355,-61-58-4696,1-1 5503,1-2 1511,0-2-1351,25-7-83,-15-2-154,41-19-70,-38 8-1806,31-29 1083,-39 25-803,13-35 574,-27 31-337,-10-38 260,-9 36-54,-13-17 554,2 23 399,-5 2 24,-4 2 2164,-3 4-1709,-21 1 111,11 7-1306,-53 11 1475,48 4 248,0 7 0,4 3-917,13 3-328,-13 37 221,37-29-183,19 39-173,6-39-391,54 28-283,-27-37-2707,17-2 1,2-3-4947,-5-5 8790,30 3 0,-66-12 0,-8 0 0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28:10.591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174 271 12614,'79'61'823,"-24"-18"1510,-19-32-2260,-20-10 1425,1-1-1454,0 0 995,17-8-983,-11 1-10,30-18-58,-30 10-83,25-24-17,-32 20-79,8-12-2096,-19 12 1755,-2-11 263,-6 5-185,-14-19 281,-2 18-242,-43-20 337,22 26 67,-13 4 0,-2 5 78,2 6 109,-6 9 1,-1 4-65,12 5 128,-41 32-189,62-19 111,-7 38-89,31-35 196,25 35-230,-1-40-123,22 13-196,-10-21-269,4-2-397,4-1-8885,45 3 8960,-37-8 0,16 1 1,-52-7-1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28:11.063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88 5 17736,'1'-2'779,"-1"0"795,0 2-1473,6 39-4297,-9-19 4275,-2 43 803,-8-36-837,-10 26-57,10-19 1,-10 41 50,15-38-1988,2 35 2106,11-48 302,31 15-392,-13-30 51,34 5-73,-26-12 0,10 2-1,-10-2-4,1 1 10,0 0 2297,12 1-2325,-11-1-22,8 1 67,6 0-22,-18-2 3527,29 1-3258,-37-8-270,5 3-32,-20-5-24,-7 4-340,-10-2 93,5 2-771,-10 0 184,11 3-5085,-2 1-2415,5 0 8346,1 2 0,1-1 0,0-1 0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28:11.594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264 116 19624,'0'-4'336,"0"0"-431,0 4 515,0 0-308,65-13 56,-38 9-90,45-11-22,-55 12 51,0-3-51,-3 0 73,11-6-113,-14 4-27,4-4-34,-13 5-313,-18-4 274,3 7 11,-17-2 23,7 6 28,-2 2 34,-2 1 62,-13 8-35,11-2 17,-16 10-50,23-7 61,-10 22-28,22-16 128,5 26-123,12-26 90,31 23-78,-13-24-28,19 5 0,4-1-45,-4-4 28,5 1 0,-1-1 6,-9-2 84,42 21-90,-45-20 73,25 17-33,-44-21 173,2 11-45,-13-13 488,-18 18-583,-5-17-3336,-35 14 3308,13-13-1157,-23 3 1,-4 1 988,0 0-941,-8 1 0,2-1 415,14-2-4278,-5 2 1,2 0 3801,12-3 1,-25 8 0,66-18 0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28:59.646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61 43 17059,'-34'-12'-34,"7"1"129,27 11 96,0-2 27,0 2-5,1-2-241,2-3-1607,5 1 307,0-1 1328,8 4 0,-10 1 0,3 0 0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29:01.728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245 147 13987,'51'-26'692,"1"1"0,34-19-5448,-50 32 5013,-10 2-77,8-1-229,-11 5 105,1 0 1048,26 2-1087,-21 1-1743,28 7 1770,-37 0 1883,15 17-1725,-19-6 1718,11 35-1802,-18-21 117,3 56-151,-10-40-1060,0 16 1,-1 3 1031,-1 2 2,-1 19 1,-1 3-14,1 0-485,0-18 0,-1 12 1,1-9 419,0-20 1,1 2-316,0 29 1,-1 12-1,1-11 343,0-24 1,0 1 0,0 27 1,0 13-1,0-12-4,0-28 1,0-1 31,0 26 1,-1 13-1,1-14-3,-1-27 0,-1-1 50,0 24 0,-1 11 0,0-12-31,0-27 0,0 0 51,-3 22 1,-1 10 0,1-11-75,2-23 1,-1-1 34,-1 24 1,-3 11-1,2-11-18,2-22 1,0 0 158,-4 37 1,-1 15 0,1-13-193,4-32 0,-1 0 17,-1 22 1,-2 10 0,1-12-1,4-27 0,0-1 23,-2 20 0,-2 10 0,2-8 492,1-13 0,-1 0-516,-3 27 0,-1 12 0,1-12 1,3-27 0,-1 1 54,-4 27 1,-1 13 0,1-13-47,3-27 1,0 0 24,-3 11 0,-1 12 1,-1 1-1,2-14 654,1-9 1,0-1-697,-4 19 1,-1 10-1,2-14 6,-3 18-6,2-16 1,2-1 1247,-2 11-1241,5-20 1,0 10 0,2-10 3027,-2 23-3041,1 5 1,2-5 0,4-31-3,-1 10 0,0 2 3,1-6-26,-1 1 1,0-2 353,0-17-412,0 42 72,2-49-178,1 23 49,0-49 166,3-2-255,-2-17-447,1-15 475,-2 5-336,-1-16 129,-2 13-723,-3-14 432,0 12-2661,-14-35 2599,9 27-403,-29-48 1215,23 46 561,-23-31-63,22 35 1384,-19-22-1439,18 25 610,-21-17-823,26 27 425,-13-9-481,19 16 578,-5-3-646,11 8 34,-1 2-11,3 4 723,15 45-768,-6-22 95,22 48-156,-14-44 111,25 37-139,-19-34 61,21 32-44,-23-38 279,30 41-308,-31-43 225,27 31-162,-35-47 60,7 6-111,-12-14 33,10-10-95,-7-4 50,16-28-22,-9 4-952,7-20 958,-3 2-12,4-6 12,2-6-6,2-3-14,-6 18 0,0 0-9,14-23-123,6 0 1,1 3-180,-6 12-1403,3 3 0,-3 8-2507,-18 28 3436,7-4 1,-22 21 0,-2 0-1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9:46:46.026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627 156 13390,'0'-7'3243,"0"2"-2565,0 5 2447,0 0-2985,0-33-45,0 23-39,0-25 0,0 32-39,0 0-45,-1-1 39,0 1-50,-4-1 11,0 2-50,-10-2 83,4 2 175,-25 0-108,19 1 180,-20 0-100,24 0-3337,-10-3 3185,13 2 45,-6-3-34,12 5 418,-1-2-102,4 2-213,1-1-42,-2 1 3847,1 1-3350,-2 0-30,-1 2-55,-1 0-430,-6 5 47,1-3 9,-26 13 356,15-8-402,-49 23-88,42-16-3357,-35 20 3418,38-18-179,-21 23 89,23-18 5,-20 36-132,28-30-69,-5 67-103,19-53-2194,13 54 2133,4-58-1282,34 39 1437,-18-40 651,10 0 0,2-3-438,0-8-405,8-4 1,1-4 666,-4-8 572,15-6 1,1-4-319,-13-7-202,2-3 1,-3-4 174,-13-6 240,31-29-480,-36 18-43,34-43-138,-41 36-232,5-19 1,-3-3-273,-9 6 927,-1-16 1,-5 0-1038,-11 15 308,-7 2 0,-4 1-195,-9 5 190,-13 5 1,-4 2 49,-8 4-475,-14 8 1,-4 5 960,1 10-82,-12 16 0,0 5 252,7 8-1045,-3 14 1,4 5 298,16 3-1272,10 2 1,5 3-7713,15-3 9288,3 13 0,13-36 0,2-8 0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28:56.027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137 322 6983,'-5'0'218,"0"0"-207,5 0 762,0 0-73,-5-12 169,3 6 88,-3-9 1172,6 0-1692,0 6 403,0-12-628,0 13 472,-4-8-393,1 9 393,-5-9-276,0 7 796,-12-16-974,10 13 224,-16-23-314,17 20 330,-9-18-375,11 21 40,-4-10-84,8 15 178,-1-6-145,2 9 124,1-3-220,0 6 147,0 0-68,0 5-5,1 0-18,1 5 18,-1 0 11,2 4-17,-2-1 28,1 3 11,-2-1 28,0 0 174,0 34-258,0-19 84,0 60-112,0-46-3330,3 46 3375,-1-42-731,3 8 0,0 0 736,1-3-407,1 4 1,0-1 417,-1-19 27,9 40-4,-9-46 213,7 36-263,-9-40 17,3 22-23,-5-27 23,1 33-45,-3-29 2118,2 36-2135,-2-40 1999,3 25-1988,-1-28 12,0 13-6,-1-20 1918,0 7-1896,0-11 118,-1 7-135,0-10 34,-3 7-39,1-6 16,-2 2-10,2-3 83,-3 0-55,2-2-7,-6-6-144,4-3-606,-5-24 246,6 9-2593,-2-42 556,5 31 2497,0-24 0,1 39 0,0 0 0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28:57.344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190 66 18930,'-16'-36'510,"4"7"-466,11 29 24,1 0 88,0 7-55,0 0-11,-1 8-6,0-1 117,-3 17-139,1-10 196,-6 26-158,5-26 169,-5 26-179,5-26 162,-3 38-191,5-29 79,-2 36-95,4-32 117,2 56-139,-1-46-1,3 10 1,0 0 10,0-12 1,3 21 5,-5-33 45,0-2 17,-1-5 196,0 9-241,0-13 51,-1 12-46,-1-19 51,-5 14-106,3-15 67,-4 11-45,5-16 56,1 1-56,1-5-84,2-11-23,2 0-245,4-21 111,-1 7-499,12-47 454,-9 27-179,0-12 1,0-1 167,-4 4-151,-4-20 0,-2 0 263,-6 12 25,-2-2 0,-2 2 59,-5 14 12,-4-10 100,-4 7 90,6 14-385,-5-6 486,8 18-6,1 5 246,-5-5-363,7 11 218,-5-10-264,12 17-55,1-4 5,3 8 274,0 11-201,1-1 135,5 32-146,-1-14 139,9 55-144,-7-38-577,7 50 521,-6-42 18,2 17 1,0 2-31,-1-1 75,2 15 1,0 0 3,-4-22 5,2 34-34,-4-50 6,-3-4 17,0-2 154,-1 24-177,-1-25 57,0 28-74,0-41 85,-3 21-90,2-30 67,-2 10-44,3-25 716,0 0-739,0-4 303,1-6-370,0-1-281,6-32 203,-3 16-3752,7-48 3651,-6 37-1566,4-60 1437,-6 46-138,-1-13 1,-1-1 288,-2 2 92,-3-9 1,-1 1 97,-2 8 31,-4-4 1,-1 1 52,1 12 197,-1 1 1,1 3-164,4 20 23,-3-12-124,9 35 3007,1 2-2929,0 2 1608,3 6-1590,-1 0 139,4 13-195,-4-6 54,5 26-71,-4-17 190,4 39-146,-4-29 163,3 51-174,-3-40 23,2 48-57,-2-41-1578,0 18 1,0 2 1560,0-2-1116,0 14 0,0-2 1134,-2-22-240,0-2 1,0-3 250,-1-16-31,0 18 114,0-43 1873,1-8-2085,0-12-240,3-19 60,-1 4-1461,7-42 571,-3 26-3762,2-12 1,1 0 3964,-1 10 1,3-16 0,-9 47-1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28:58.065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167 179 10500,'-4'0'4929,"1"-1"-1804,3 1-3007,0-34-34,3 23-12,1-28-3424,7 32 3347,-3 1-30,12-4 53,-10 7 55,8-3-6,-12 4 28,1 0 17,-3 0 0,-2 0 107,0-3 3262,-1 1-3408,-1-2-23,-1 2 62,-13-9-61,5 7 38,-17-7-55,12 11 78,-19 2-67,15 3 123,-22 9-112,24-4 0,-15 16-79,23-15-5,-4 11 23,13-14 83,12 7-27,-3-7 111,36 2-145,-23-7-40,28-4-5,-32-1 151,18-9-39,-23 5 96,5-3-136,-18 7-21,-3 0-1,-3 1-5,-3 1 28,-3 0 11,-1 1 84,-13 1-67,3 2 229,-40 12-263,33-6-22,-21 8-6,35-11-11,3 0-28,4-3-45,3 1 34,3-2 17,26 1-6,-9-2-62,45-4 62,-32 0-5,37-10 27,-40 7 34,17-4 22,-33 8 107,-3 5-129,-13 1 6,-11 8-45,3-2-645,-14 13-206,17-10 862,2 13 0,8-18 0,8 3 0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29:03.211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82 305 9486,'1'-4'902,"-1"1"3041,0 3-3792,-1 29 6,0-19 17,0 20 50,0-26 28,0-1-6,1-2 147,0 0-971,0-4 399,0-1-375,-1-8 324,0 4-330,-2-9 258,0 9-1043,-4-14 947,4 13-610,-4-15 801,3 16-28,-2-11 218,4 11-16,-3-11 38,4 11 96,-3-7 50,3 9 723,-4-7-605,3 7 342,-2-7-376,2 8 571,-2-6-587,2 7 145,-2-6-314,2 6 23,-1-8-68,2 6-201,0-10-72,2 7-1766,5-15 813,-1 12 1221,6-12 0,-7 17 0,0-2 0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29:03.444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1 4 9033,'0'-2'801,"0"0"-2166,0 2 0,0 0 0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29:03.614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23 155 9783,'-12'-84'-1011,"2"17"0,10 65 0,1 0 0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29:03.799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2 250 14245,'-2'-87'-1148,"10"4"-73,2 68 140,4-7 423,-5 9-832,-3 3 559,1 1 0,-3 4 0,0 0 0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29:03.935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0 0 5739,'0'0'0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29:04.165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122 340 12800,'-27'-44'260,"-1"0"1,-17-30-160,38 57-39,2 1-51,0 1-22,3 1 1521,0 2-1566,2 0-246,0-3-62,2 4-1424,5-10 1788,6 2 0,-4 6 0,2 0 0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29:04.512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40 847 14764,'-23'-85'11,"6"14"-11,22 57 284,4-5-373,-2 2 258,3-3-460,-3 5 16,0-1 119,0-17 358,-5-4-17,0 1 62,-5 4-2854,-1 18 2870,1-1-11,-1 0 131,0 0-13,0-9-247,2 5 168,-3-26-196,3 22-28,-1-13-2290,3 18 2251,0 2 2251,0 0-2329,0-6-51,2 5-2039,11-29 1452,-5 26-1,6-18-207,-10 27-320,0 1-1254,-1-2 2087,0 5 383,-1-2 0,0 7 0,-2 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9:46:47.587"/>
    </inkml:context>
    <inkml:brush xml:id="br0">
      <inkml:brushProperty name="width" value="0.08" units="cm"/>
      <inkml:brushProperty name="height" value="0.08" units="cm"/>
      <inkml:brushProperty name="color" value="#E71224"/>
    </inkml:brush>
  </inkml:definitions>
  <inkml:trace contextRef="#ctx0" brushRef="#br0">0 1 5781,'0'0'0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29:04.676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11 161 12472,'-3'-4'868,"0"1"-812,3 3-4425,0 0 1081,-2-64 3288,2 43 0,-2-44 0,3 61 0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29:04.910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34 372 16919,'-19'-88'330,"4"14"-358,16 55-117,1 1-147,3 2-85,3 2-1537,13-12 1165,-5 10 0,10-9-737,-2 4 908,-7 6-4030,6-4 4632,-11 7 1,-6 6 0,-2 3-1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29:05.169"/>
    </inkml:context>
    <inkml:brush xml:id="br0">
      <inkml:brushProperty name="width" value="0.08" units="cm"/>
      <inkml:brushProperty name="height" value="0.08" units="cm"/>
      <inkml:brushProperty name="color" value="#FF0066"/>
    </inkml:brush>
  </inkml:definitions>
  <inkml:trace contextRef="#ctx0" brushRef="#br0">30 515 15500,'-1'-4'2049,"1"1"-413,0 3 91,-11-68-2035,7 45 91,-8-52 111,11 61 55,0 2-2,1-1 258,0-4-75,0 3-1829,5-29 1537,-3-6 36,3 0-3757,-1-15 3955,-1 38 0,1-3 1,-1 18-1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29:05.392"/>
    </inkml:context>
    <inkml:brush xml:id="br0">
      <inkml:brushProperty name="width" value="0.08" units="cm"/>
      <inkml:brushProperty name="height" value="0.08" units="cm"/>
      <inkml:brushProperty name="color" value="#FF0066"/>
    </inkml:brush>
  </inkml:definitions>
  <inkml:trace contextRef="#ctx0" brushRef="#br0">50 223 32767,'-28'-83'-6535,"6"16"3496,24 61 3794,3 0-334,0-3-603,2 1-481,0-2-7693,11-4 8347,-8 6 0,4-2 0,-11 8 1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29:05.583"/>
    </inkml:context>
    <inkml:brush xml:id="br0">
      <inkml:brushProperty name="width" value="0.08" units="cm"/>
      <inkml:brushProperty name="height" value="0.08" units="cm"/>
      <inkml:brushProperty name="color" value="#FF0066"/>
    </inkml:brush>
  </inkml:definitions>
  <inkml:trace contextRef="#ctx0" brushRef="#br0">1 141 31393,'7'-65'-9449,"-1"12"6061,-4 46-2750,1 0 6162,-1 2 1,0 2-1,-2 2 1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29:05.860"/>
    </inkml:context>
    <inkml:brush xml:id="br0">
      <inkml:brushProperty name="width" value="0.08" units="cm"/>
      <inkml:brushProperty name="height" value="0.08" units="cm"/>
      <inkml:brushProperty name="color" value="#FF0066"/>
    </inkml:brush>
  </inkml:definitions>
  <inkml:trace contextRef="#ctx0" brushRef="#br0">12 271 31500,'-7'-61'-7688,"2"11"5054,10 40 3355,-1 1-291,1 0-41,3-3-30,-1 1-1705,16-13 234,-11 11 388,18-16 1580,-17 17-701,5-7 0,-13 13 1,-1 0-1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29:06.060"/>
    </inkml:context>
    <inkml:brush xml:id="br0">
      <inkml:brushProperty name="width" value="0.08" units="cm"/>
      <inkml:brushProperty name="height" value="0.08" units="cm"/>
      <inkml:brushProperty name="color" value="#FF0066"/>
    </inkml:brush>
  </inkml:definitions>
  <inkml:trace contextRef="#ctx0" brushRef="#br0">36 172 32767,'-20'-84'-9831,"6"17"4201,12 60 2613,2 2-4493,0 1 7450,0 1 0,0 2 1,0 0-1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29:06.860"/>
    </inkml:context>
    <inkml:brush xml:id="br0">
      <inkml:brushProperty name="width" value="0.08" units="cm"/>
      <inkml:brushProperty name="height" value="0.08" units="cm"/>
      <inkml:brushProperty name="color" value="#FF0066"/>
    </inkml:brush>
  </inkml:definitions>
  <inkml:trace contextRef="#ctx0" brushRef="#br0">76 593 25477,'-2'-2'-1129,"1"1"-3064,1 1 5512,19-67-2170,-12 43 1588,16-53-1111,-17 59 1067,0 1-1701,-1-12-1644,-3 10 2036,0-9-16,-9 4-1947,-4-3-491,-3 1 2311,0 2 181,5 11 825,-12-33 2486,9 24-701,-14-39-1873,19 46 222,-6-16-404,10 24-94,-1-2-342,3 6 1199,1 1-1259,0 2 1,0 0-1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29:07.859"/>
    </inkml:context>
    <inkml:brush xml:id="br0">
      <inkml:brushProperty name="width" value="0.08" units="cm"/>
      <inkml:brushProperty name="height" value="0.08" units="cm"/>
      <inkml:brushProperty name="color" value="#FF0066"/>
    </inkml:brush>
  </inkml:definitions>
  <inkml:trace contextRef="#ctx0" brushRef="#br0">506 100 23380,'0'-5'-2977,"0"1"1716,0 4 4511,0 0-2128,-28-17-1152,16 12 312,-23-12-161,23 19 70,-3-1 1353,2 3 352,-3 1-4580,-8 4 3154,4-1-1565,-22 11 1813,19-8-259,-28 17-332,27-14-1146,-24 21 268,28-19-115,-8 11 1411,16-12-1358,1 2-20,1-1 1935,0 1-1797,-1 9 647,3-6-393,-6 26 3261,8-20-3298,-3 34-31,7-34-3241,0 36 3273,4-36-30,6 25 8,-1-27 429,16 24 13,-9-23 463,36 32-43,-25-36 458,53 24-2,-46-33 437,51 6 51,-51-15 3910,42 0-3586,-43-6 56,14-1-594,-22-3-1093,-3-2 0,1-1 0,-2 0 0,1-2 0,16-15 0,-13 9 0,39-38 0,-38 33-2085,27-24 1621,-36 33 94,4-4 23,-8 6-28,-2-1 54,0 0-312,-2 1-2290,-1-9 2103,-2 4 2322,-2-25-2570,-4 17-2387,-12-40 2338,1 34-1266,-27-51 1948,18 45 1030,-12-13 0,-4 0-612,-6 1 69,9 11 0,-2 4 352,-3 6 479,-9 13 409,18 12-1587,-52 29 994,42-7-5615,-5 11 1,4 2 4370,17-6 1,-6 9 0,27-28 0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29:08.462"/>
    </inkml:context>
    <inkml:brush xml:id="br0">
      <inkml:brushProperty name="width" value="0.08" units="cm"/>
      <inkml:brushProperty name="height" value="0.08" units="cm"/>
      <inkml:brushProperty name="color" value="#FF0066"/>
    </inkml:brush>
  </inkml:definitions>
  <inkml:trace contextRef="#ctx0" brushRef="#br0">25 50 26866,'-5'-4'-238,"0"1"-201,5 3 2132,0 0-1290,-4-7-1547,3 5 171,-3-5 263,4 9-680,-1 1 813,1 3-14,-2 9-476,1 9-179,0-3 1249,1 6-62,2-19 364,5 3 216,-2-9 474,13-2 304,-7-4-206,19-12-40,-14 6-400,16-19-328,-21 16 73,3-19-600,-14 21-734,-4-10-547,-2 16 158,-10 0 482,6 5 526,-13 8 482,13-2-59,-5 6-52,10-1-144,3-3-238,2 2-5060,14 4-2682,-4-6 8017,10 3 1,-14-8 0,-2-2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9:46:47.992"/>
    </inkml:context>
    <inkml:brush xml:id="br0">
      <inkml:brushProperty name="width" value="0.08" units="cm"/>
      <inkml:brushProperty name="height" value="0.08" units="cm"/>
      <inkml:brushProperty name="color" value="#E71224"/>
    </inkml:brush>
  </inkml:definitions>
  <inkml:trace contextRef="#ctx0" brushRef="#br0">0 0 19789,'11'80'335,"-1"-10"-280,-7-41-696,1 3 673,0 2-3841,-1 2 3848,0 2 5,0 0 881,-1-1-896,0 0 10,0-2 96,-1 30-11,0-25 213,-1 13 513,-1-33-638,0-15 3392,-3-1-3711,1-6-1177,-5-14 667,6 5-3176,-2-24 1272,4 18-5517,2-10 8038,0 14 0,-1 7 0,1 2 0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29:09.262"/>
    </inkml:context>
    <inkml:brush xml:id="br0">
      <inkml:brushProperty name="width" value="0.08" units="cm"/>
      <inkml:brushProperty name="height" value="0.08" units="cm"/>
      <inkml:brushProperty name="color" value="#FF0066"/>
    </inkml:brush>
  </inkml:definitions>
  <inkml:trace contextRef="#ctx0" brushRef="#br0">3418 35 21819,'2'-1'2541,"0"0"2691,-2 1-4466,-30-8-5112,20 5 4447,-24-5 793,27 8-183,-5 0-122,4-1 111,-9 0-674,9 0-80,-13-3 275,11 3 3346,-29-3-3567,20 4 0,-27-1 0,23 1 0,-33 4 0,24-1 0,-46 8 0,42-7 0,-52 6 0,48-7 0,-14-1 0,-1 0 0,7-2 0,-3 0 0,-1 0 0,7 1 0,-16 0 0,19 2 0,-2-1 0,2 1 0,-2-1 0,-18 2 0,13-2 0,-11 1 0,-2-1 0,2 0 0,-4 0 0,2-1 0,10 0 0,-4 0 0,0 0 0,-2 0 0,-11 0 0,1 0 0,7 0 0,-10 0 0,-1 0 0,7 1 0,-12 1 0,0 0 0,6-2 0,-10 0 0,-2 0 0,9-1 0,-10 0 0,1 0 0,11 0 0,-5 0 0,2 0 0,13 1 0,-29 1 0,51 2 0,3 1 0,5 3 0,3 0 0,-2 12-6844,12-7 6628,-1 7 1,15-13-1,2-2 0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29:41.185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71 379 8203,'-6'-4'9830,"-28"-21"-8720,30 21-1099,-23-16 6,34 23 50,1 0-28,-2 0 79,8 1-73,-5-3 184,24 0-178,-15-2 83,38-8-100,-29 1 16,47-17-50,-36 10 67,53-22-50,-49 20 25,6-3 0,0 1 3,-6 3 50,9-2 0,-1 2-50,-11 4-3331,41-10 3331,-49 14-458,37-9 453,-33 8-2006,45-11 1994,-47 11-443,36-9 454,-43 12 1878,24-5-1900,-32 8 499,10-1-499,-19 3 3045,4 1-3028,-10 0 1260,0 0-1579,-3 0-6,-5 0-124,0 0-161,-6 1-130,-3 1-3361,-23 8 1031,10-2 3036,-22 6 0,33-9 0,-1 0 0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29:42.339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370 16 16650,'-4'1'594,"1"0"1109,3-1-1692,14-10 11,-8 10-5,11-7 0,-12 13 50,3 5 12,-1 2 44,0 5-50,-3-2-1,-3-1 96,-9 11-117,1-8 33,-24 33-67,11-23 5,-16 17-11,11-17 40,-30 29-40,18-18 0,-12 14 0,1 0 6,15-16 39,-28 36-45,51-58 17,1 3 90,7-10 156,11 1-212,-1-6 95,27-1-124,-15-5 6,32-7-33,-27 2 11,32-10-12,-35 10 12,27-7-6,-34 9 17,10-1-11,-21 5 151,2 1-90,-4-1 29,0-2-102,-2 0-5,0-11-16,0 6-85,0-20 50,0 13-10,0-10-1,0 9 1,0-2 5,0 0 11,-1 0-56,-2-10 73,0 7-3409,-9-20 3426,5 21-131,-11-13 109,10 23-79,-9 0 89,11 10 1,-10 16 27,8-5 1,-6 20-12,10-11 3381,-2 45-3358,5-31 50,6 39 6,0-45 140,13 17-174,-7-24 90,22 19-90,-18-26 198,20 8-186,-23-18 89,10-5-123,-14-2-62,7-10 6,-10 3-225,5-29 197,-8 19-145,0-28 83,-5 27-84,-10-26 196,3 24-22,-16-26 39,13 32 39,-10-14-5,15 23-17,-2-1-29,7 8 35,5 11-1,2-2 23,13 20-34,-7-12 6,13 13-6,-11-15 40,12 11-29,-11-12 112,15 9-89,-18-14 89,11 2-106,-16-9-28,3-9-28,-6 1-39,1-13 28,-3 7-39,-8-24 72,2 19 17,-12-22-5,6 25 139,-21-11-89,16 18 6,-17-2-45,21 14 16,-19 22-33,17-9 6,-15 26-23,20-21-615,2 39-203,12-31 835,21 32 0,-13-47 0,11 5 0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29:47.322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121 126 14387,'-1'-5'2582,"-1"0"-1921,2 5 1865,0 0-2542,-14-51-7,10 38 23,-10-38 51,15 61-18,1-1-3330,0 39 3320,0-16-1,-4 27-16,-2-18 5,-3 4-22,-5 11 0,-1 8 13,3-5 1,0 0 5,-2 3 1,0-2 47,1 27-6,13-71 23,0-1 3442,3-10-3364,1-2 96,6-4-169,-1-3 12,22-21-90,-14 6-23,23-28-16,-22 18-3560,21-40 3509,-21 31-1437,17-55 1431,-23 52 20,-3-11 1,-2 1 69,-4 14 28,1-30 6,-6 52-140,-3 0 62,2 12 173,-5 18-44,3 0 161,-4 67-206,5-36-15,0 9 1,0 2-3,5-5-506,3 2 1,2-1 566,5-4-1273,28 38 1262,-19-62-365,33 12 348,-30-27 1449,32 1-1482,-36-10 1892,19-7-1954,-25-1-67,10-13 73,-13 7-135,11-24 79,-14 16-280,5-36 235,-8 26-235,2-48 257,-5 41-417,0-48 518,-3 50-228,-9-43 363,3 54 307,-17-21-307,12 35 2632,-10-4-2710,14 11 1817,-3 0-1840,8 4 794,9 3-795,-1 1-10,8 2-6,-2-2 50,27 2-44,-16-3-28,30 0-1,-31-3-78,24-5 68,-23 2-264,29-8 168,-33 7-464,17-6 246,-27 8-1575,5-2 948,-11 3-5143,0 2 1205,-3 0 4912,0 2 0,0-1 0,0-1 0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29:47.690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25 1 20442,'4'2'274,"-1"4"-190,-5 13-22,0 3-12,-1 3 29,-2 16-51,2-7 33,-5 32-50,5-34-11,-2 15 56,4-22 34,1-3-79,1-6-442,4-4 118,-2-10-186,3 0-307,-2-3-377,-1-2-8648,5-9 9219,-4 5 1,1-4 0,-4 8-1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29:47.923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1 110 20022,'18'-62'-162,"-2"15"128,-11 54-72,1 3-102,-1 1-128,1 1-124,0 3-150,1-2-3602,8 13 3364,3-3 0,-3-2 0,-4-8 0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29:48.438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1 1 17660,'28'89'465,"-4"-16"-364,-20-64-23,-1 0 775,0-1-741,0 2-61,0-2 357,1 5-374,-3-7 243,1 4-181,-2-7 737,1 1-760,-1-4-129,2-9-34,0 2-3777,7-22 3648,-4 13-16,6-13 17,-5 11-281,2 0 375,0-2-10,13-14 162,-10 16 106,13-11-55,-16 24 3462,4 0-3401,-6 6 308,4 11-280,-7-2 758,2 25-808,-4-15 207,1 32-269,-2-26 73,1 32-85,0-33 18,2 23-34,-1-31 11,3 9-67,-3-18-845,4 3 268,-4-8-1933,6 1-721,-4-4 3259,2-2 0,-4 1 0,1-1 0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29:49.072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117 166 20095,'30'-3'207,"-5"0"-179,-17-1 11,0-1 23,4-1 5,1-2-28,1 0-17,-2-1-5,2-2-11,-5 2-34,9-14 39,-13 12-11,4-12-17,-9 16-11,-3-4-5,-1 6-18,-3-2 12,0 3-151,-22-1 151,12 3 22,-15 1-3398,16 3 3393,0 3 0,-23 14 78,7 7 11,-7 3 207,11 17-162,19-24 246,-4 32-246,10-29 219,10 34-219,0-34 140,25 28-185,-14-33 118,35 17-152,-26-25-2234,50 5 2224,-38-13-17,11-4 0,1-2-74,-4-3-278,39-9 234,-50 4-140,24-17 190,-38 13-44,8-15 27,-27 17 2228,-5-3-2238,-3 7 22,-3 0-17,-4 1-28,-2 1-593,-15-2 117,10 5-2964,-16-2 545,25 5 3007,-2 0 0,10 0 0,2 0 0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29:49.706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10 47 20979,'-5'-28'286,"0"10"-213,5 38 0,0 4-12,2 5 1,-1 2-351,3 3 322,-1 4 103,3 19-75,2 5-27,0-1 92,3-10 0,1-2-76,0-9-3260,17 39 3255,-17-60-1971,10 7 1993,-11-16 319,10 2-302,-13-10 17,5-7-84,-7-3-174,15-30 45,-7 16-269,26-43 292,-21 36 2212,26-35-2157,-25 40 16,16-13 36,-23 28 3564,10 8-3458,-15 7 144,5 22-133,-10-6 240,-3 62-291,-2-39-3325,-3 53 3292,1-58-488,0 31 454,3-39 89,3 23-72,0-38 89,5 6-123,-4-19-375,3 1 5,-3-6 1950,3-3-3249,-3-1 1870,0-8 0,-2 8 0,-1-2 0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29:54.291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4 16 7671,'-2'-3'2045,"1"2"-365,1 1-1809,0-5-5,0 3 16,0-3 57,0 5-1698,0 0 532,2 2-1002,0-1 2229,1 2 0,-2-2 0,-1-1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9:46:48.374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99 144 20856,'38'-40'59,"0"1"0,33-24-37,-32 62-5671,4 0 5649,2 2 1409,2 3-1426,0 3-11,19 10 11,-19-2-1414,39 24 1392,-47-17-151,26 30 559,-61-18 2023,4 0-2096,-63-4-200,18-20 10,-26 3-22,22-8 118,-46-1-2431,31-2 2262,-33-1 1141,38-1 0,0-1-1018,-38-4-111,-5 1-286,37-4-11,50 6-73,3 0-50,10 2-62,4 0-4173,56 4 1972,-24-2 2638,48 4 0,-63-5 0,-1 1 0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29:55.336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276 95 8763,'0'-3'3232,"0"0"1249,0 3-4576,7-39 17,-6 29 72,6-29-4212,-7 41 4246,0 1 949,0 9-904,0-1 22,-2 8 320,-7 23-593,2-11 245,-6 23-33,-1 19-23,6-22-637,-3 10 1,1 1 648,2-6 27,-3 31 90,8-26-45,2-16 238,1 11-244,1-18 2714,1 0-2562,5 52-180,-3-39-646,0 11 1,0-1 629,-2-14 14,0 6 0,-1 0-26,0-8 29,-1 24-6,0-41 22,0-3 35,0-6 671,0-4-498,0-8 3599,0-4-3852,-2-10-50,-3-5-27,-1 1-298,-5-13 124,4 10-706,-10-21 508,7 18-1073,-10-21 934,10 20-1360,-12-21 1271,12 22-616,-13-20 1097,13 23-3363,-9-10 3526,10 14 392,-5-5 207,6 8 247,-3-2-734,7 6-62,1 2 499,3 1 3196,0 4-3022,2 6-387,0 3 257,3 12-318,-1-5 419,9 30-520,-5-20 290,18 61-340,-13-53 196,19 51-158,-18-59 308,17 24-380,-17-36 291,17 12-247,-18-22 448,20 2-453,-19-11-50,10-4 5,-13-4 0,9-12-51,-4 2 1,6-9 72,16-37 6,-2-16-112,2 1-1685,-20 29 1,-4 6 1678,-7 13-2363,5-21 2285,-9 36-924,1-9 381,-3 19-1172,1-3 327,0 13 2039,3 11 0,-3-8 0,2 8 0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29:57.272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19 1 18986,'23'14'347,"-5"3"-280,-15 7-11,0 2-5660,0-1 5660,-1 1-1083,1-2 1100,0-3 1200,1 7-881,-2 4-302,0-8 201,-3 6-196,-2-21 2202,-4 6-2404,1-9-380,-4 2 56,3-3 792,-9 2-2859,7-3 2498,-7 0 0,11-3 0,1 0 0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29:57.523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2 42 16572,'-1'3'1142,"1"-1"1228,0-2-2107,63-9-51,-35 5-55,52-7 207,-20 6-308,-20 2 6,54-4-34,-53 5 73,43-2-79,-52 3-3464,20 1 3318,-33 0-1971,10 1 1002,-18 1-8738,5 4 9160,-12-3 1,-1 2 0,-3-4 0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29:58.507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203 34 17137,'-83'49'353,"15"-6"-241,61-28 22,0 2 12,0 1 5,0 1 0,1 2-5,0 1-4269,1-1 4235,2 0-1319,0 8 1297,3-8 297,11 28 66,16-9-296,-1 0 392,44-7-431,-38-27 195,54-5-229,-50-9-1466,36-15 1443,-39 7 1523,10-8-1528,-16 6 2100,-2-1-2111,-2 0-2213,7-19 2168,-15 14 1906,5-33-1883,-21 32-29,-17-31-22,1 31-11,-25-21 22,17 24-145,-47-19 106,36 25-39,-53-6 83,54 25-60,-51 38 55,54-14-34,-26 39 51,44-34 17,0 32-11,12-32 150,11 25-150,1-32 3219,32 23-3320,-14-25-1709,30 8 1,5-1-942,-7-8 2157,5 0 0,-5-3 0,-29-12 0,-2-1 0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29:59.306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445 54 15025,'0'-2'707,"0"0"2009,0 2-2565,-15 63-39,11-33-34,-12 52-15,14-49-510,2 2 481,-1 0 217,1 9 141,3-3-252,-1-10 263,5-6-185,-5-20 572,5 0-718,-5-8-32,4-12-68,-4 2-90,0-17 17,-1 13-509,-12-33 442,4 25-230,-17-29 225,9 31 296,-28-36-123,22 30 5,-26-36 34,32 44 62,-8-13-78,17 23-130,3-5 113,6 11 100,10-3-44,0 7 50,36 3-123,-20 1-12,41 10 18,-34-2-3343,47 17 3365,-39-10-522,5 7 1,-1 2 499,-15-2 5,22 32 11,-44-29 168,-3 42-112,-11-36 125,-21 41-85,6-50 178,-42 22-206,27-31 100,-39 10-84,32-18 78,-11-2 1,-2-3-95,2 0-624,-2-3 0,2-1 590,11-3 134,-42-12-151,47 8 40,-26-12-52,46 14-16,-5-8-56,13 8 1501,6-8-1815,7 10 3277,8-4-4672,10 4 164,-3 1-1127,10 1-7103,-9 1 9392,-3 1 0,-9 0 1,-4 0-1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29:59.791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114 388 16919,'70'27'241,"-11"-5"-3166,-43-20 3009,1 0 1484,0-1-1389,19-1-101,-14-2-944,28-8 916,-32 2 451,11-8-468,-17 6 2247,0-2-2336,4-20 17,-9 12-107,2-26 28,-12 24-352,-25-46 414,9 35-9,-12-7 1,-2 1 20,2 14-119,-43-17 90,41 31-44,-40 6 134,43 12 39,-34 27-28,41-12 39,-19 40-56,31-31 56,3 44-39,14-42 3392,31 34-3515,-10-41-84,20 11-3588,-16-21 3089,2 0-555,1-2 907,20 7 0,-30-11 1,12 3-1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30:00.540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88 159 19753,'10'49'297,"-4"-3"-1141,-12-19 884,-1 2-7,-1 1 6,0-1 23,2-4 289,0-3 41,2-1 332,2-11-578,1-1-51,1-10-11,0-7 306,0-21-424,1 8-5,-1-16 0,0 19-357,0-2 328,0 0-139,-4-20 162,0 14 6,-10-31 34,6 35-3291,-6-17 3284,9 29-94,-1-2 106,4 10 0,9 12 11,-3-3 40,18 22-23,-9-15 78,25 19-61,-18-21 100,29 8-89,-26-15 51,31 1-124,-30-7-117,28-10 100,-31 2-39,18-17 68,-26 12-51,8-20 22,-16 18 177,1-24-171,-6 23 6,0-10 3397,-1 16-3392,-1 2 6,0 2-190,-1 2 139,1 3 107,0 9 5,1 0 135,-1 26-129,2-13 90,0 37-107,0-28 6,0 30-12,0-29 135,0 46-129,0-43 17,-2 32-56,1-48-156,-2 14-1,1-16-890,0 14 397,1-17-3265,7 5 1058,0-12 2857,7 0 0,-8-5 0,1 0 0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30:00.956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54 0 14460,'0'6'1316,"0"-2"-604,0-4 2161,0 0-2733,-2 66-5,0-36-3415,-3 54 3375,1-52-22,-1 5-1708,-6 39 1674,4-28-495,-4 42 708,7-62 34,2 5 212,4-28-319,2-2 2096,3-2-2090,7-7-135,-1-1 34,29-19-66,-17 9 38,36-20-17,-34 21-607,20-8 596,-20 14-45,7-1 11,-13 6 51,3 2-45,-18 3-6,3 0 1,-6 0 2843,-3 0-2860,2 0 1592,-2 1-1693,1 0-1630,-1 0 767,0 0-3098,0 1-5168,0-2 9252,0 2 0,0-2 0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30:01.192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0 171 21041,'50'-26'33,"0"0"1,35-17-23,-60 34-5660,0-1 5649,0 2-39,-2 0 994,15-3-2427,-6 0 267,-1 2 1205,-13 2 0,-16 6 0,0-1 0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30:01.657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0 126 15300,'4'-4'2296,"0"1"-1808,-4 3 509,0 0-812,70-37-51,-43 25-16,55-29-693,-60 35 659,0 1-3149,9 0 3087,-7 1-11,8 1 40,0 0 5,-8 2-1922,21 0 1967,-23 1 224,18 2-274,-27 0 2360,15 13-2327,-19-4 73,7 16-68,-12-11-2080,1 19 2131,-6 6 375,-10 36-515,4-21-3585,-10 42 2577,13-59 841,-1 17 279,5-34 1968,0-5-1973,0-4 2213,0-2-2253,1-2 1472,1 2-1209,2-4 389,-1-1-573,1-3-107,-3-2-207,3-2-50,-3 0-505,1-1 107,-2 0-6525,-10-5 2929,4 3 4212,-8-3 0,10 5 0,2 1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9:46:49.209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2 174 14331,'0'4'2162,"-1"-1"2660,1-3-4754,61 17 10,-37-12 6,48 13 202,-31-17-225,-14 0-139,36-5-40,-34 0-375,36-10 320,-38 5-253,24-14 326,-34 11 10,4-8 0,-18 7-212,-12-13-4034,-2 8 4247,-12-8 1032,-37 1-506,-4 13-297,-10-4 241,-21 31-348,60-3-33,-23 13 12,44-10 3396,4 2-3374,5 1 190,12 22-129,3-13 84,25 24-89,-6-27-17,51 15-202,-33-22-342,12-3 1,1-2-17,-6-6-429,6-3 0,0-2 278,-11-4-177,3-9 0,-3-4 731,-17-2 90,16-35 11,-41 30 195,-11-24 102,-4 25 1607,-22-22-1524,15 27 483,-16-12-740,22 24 264,-3 6-242,10 4 252,2 21-307,3-8-18,3 12 79,6-1-78,-2-7 167,16 23-178,-10-23 139,13 16-95,-15-25 393,18 2-404,-17-10 12,14-4-130,-17-5-375,22-22 230,-18 10-421,25-31 382,-26 26-74,15-20 186,-15 22 140,13-18 38,-17 23-21,9-7 78,-17 23 134,4 8-157,-3 4 237,7 24-282,-3-15 102,13 36-119,-8-32 40,20 30-347,-15-35-4896,28 30-4553,-25-32 9684,12 10 0,-25-23 0,-3-2 0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30:02.344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0 139 18621,'80'-30'84,"-12"7"-2846,-51 23 2829,0 0 1141,0 0-1169,0 0 12,1-1 630,1-1-681,17-5-101,6-7 67,-5 2 272,-6-2-255,-22 8 1975,5-6-1980,-8 7-29,6-5 35,-11 9 10,1 0-61,0 1 33,-2 0 29,1 1 5,-1 1 5,0 1 12,2 2-11,-1 0 22,1 2-6,0-3 79,2 3-51,-2-5 40,3 2-62,-3-2 28,2 1-34,-2-1 118,0 2-95,-2-3 112,1 1-113,0-2-4,2 1-12,-2-1 16,4 0-49,-1 0-6,7 0 11,-5 0 5,8-1 1,-7 1 44,9-3-27,-10 2 16,5-3 0,-9 3 95,3-4-100,-3 2 28,1-7-68,-3 6 0,0-2-10,-2 5-242,0 0 124,1 1-118,-1 0 117,1 0-346,0 4 290,1-2-1002,-1 3 722,1-2-1853,-3 4 974,1-3 1350,-1 9 0,2-9 0,1 5 0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30:02.779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91 8 11917,'2'-4'4739,"-1"1"-2179,-1 3-2432,-4 5-4,2 2-18,-4 7 140,-1 19-173,2-9 28,-6 30-56,4-21 28,-14 55-62,11-46 134,-7 43-33,15-61 275,0 10-259,3-25 231,5 2-258,-2-9 67,11 0-129,-6-1 11,16-4-50,-12 1 0,14-4 6,-12 2-23,14-1 6,-13 3-3409,18 0 3425,-20 2 7,19 3-7,-23-2-83,8 5-6,-15-4-17,0 1-17,-2-2-1500,-1 0 693,2-3 2979,-1-1-11885,3-4 9405,-1 3 1,0-2 0,-2 5 0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30:03.040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2 157 15676,'-1'-3'2525,"0"1"186,1 2-2700,66-55-5,-40 39 0,51-42-6,-58 54 11,0 0-22,-2 1-331,18-1 113,-16 1-611,14 0 60,-23 2-4904,1 1-1637,-8 0 7321,1 0 0,-4 0 0,0 0 0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30:03.770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5 168 14936,'-3'-5'2694,"1"1"-2274,2 4 880,0 0-1250,36-55-4273,-20 39 4240,31-42 876,-27 55-860,3 0 18,0 1 5,1-1-6,1 1 12,-1-1 78,10-1-62,-10 1 135,16-1-146,-23 2 146,7 1-140,-18 2 173,2 9-173,-7-1 3492,2 24-3520,-2-12 90,-2 41-96,-1-28-6,-2 25-10,-2-20 16,0 5-11,-1 1 11,0 1 0,0 12-22,4-19 101,-1 15-51,4-36 347,2 3-234,-1-18 162,3-5-308,-2-2 50,0-15-68,-1 7-3464,-1-22 3404,-2 17-788,-4-27 731,1 22-374,-8-33 374,6 28-2239,-5-36 2217,8 34 1926,0-22-1893,4 30 565,2-4-811,11 1 263,20-3 258,-4 4 635,38 0-787,-41 19 40,27 1-51,-36 6 3493,12 16-3473,-19-7 60,4 19-57,-15-14 80,-19 29-88,4-18-437,-39 45 263,26-37 176,-4 5 0,0 0-4,6-7-3302,-16 30 3332,32-45 211,2 11-186,14-23 76,26 5-4,-6-9 425,54 0-162,-36-2-1394,8 3 0,0 2-1793,-7 2 2894,23 12 0,-50-12 0,-2 2 0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30:05.021"/>
    </inkml:context>
    <inkml:brush xml:id="br0">
      <inkml:brushProperty name="width" value="0.08" units="cm"/>
      <inkml:brushProperty name="height" value="0.08" units="cm"/>
      <inkml:brushProperty name="color" value="#FF0066"/>
    </inkml:brush>
  </inkml:definitions>
  <inkml:trace contextRef="#ctx0" brushRef="#br0">3650 1 14144,'3'0'5,"0"0"4538,-3 0-4291,-37 4 757,23-1-342,-29 4 412,32-1-535,-2 0 317,-10 5-124,2-1 229,-40 20-156,23-11-448,-15 7 1,-2 2 57,-1 3-215,-9 5 0,-16 9 1,9-5-276,24-13 1,-1 0 168,-27 15 0,-11 8 0,12-8-53,27-15 1,2 0 29,-19 11 1,-8 6 0,7-4-57,14-8 0,-2 1-157,-8 4 0,-11 8 0,0-1 0,11-6-195,8-6 0,0 0 138,-26 15 1,-12 6 0,14-8-847,33-19 0,1-1 731,-40 22 1,2-1-261,4-2 105,13-9 0,0 1-87,-11 4 603,17-11 0,-10 4 0,9-4-601,-29 13 642,-3 0 1,2-2 98,22-10-1242,-16 7 1,-1-1 1214,16-6-511,-11 3 1,6-3 646,34-15-1062,-24 8 987,41-16 320,-11 1-470,23-6-1513,-4-1-758,15-1 2240,-1 0 0,1 0 1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30:06.354"/>
    </inkml:context>
    <inkml:brush xml:id="br0">
      <inkml:brushProperty name="width" value="0.08" units="cm"/>
      <inkml:brushProperty name="height" value="0.08" units="cm"/>
      <inkml:brushProperty name="color" value="#FF0066"/>
    </inkml:brush>
  </inkml:definitions>
  <inkml:trace contextRef="#ctx0" brushRef="#br0">658 85 17483,'-49'21'703,"1"-1"1,-32 16-5584,59-19 5432,-10 6 851,7-3-1172,-7 6-25,11-8-34,-1 2 993,1-1-999,-1 0-180,2 2 246,-25 34-277,19-22 172,-8 15 0,1 3 24,10-12 250,-20 45-75,28-48-1651,-9 43 1185,12-38-1722,-6 47 1732,13-52-1290,-1 35 1053,5-44 1227,3 36-1399,0-39 460,3 17 999,0-23-963,11 20 2152,-5-12-2194,23 43 3376,-16-35-3298,7 9 0,2 0 8,0-3-1601,11 10 0,2 0 1704,-7-11-744,8 5 1,1-3 862,-9-14-354,20 13 340,-23-23-12,1-1 44,0-1 29,1-1 2403,0-2-2423,2-1-969,33 1 698,-23-5 116,23-1 0,2-2-191,-15-2-948,7 0 1,-1-1 911,-19-3-576,54-7 541,-53 5 213,43-8-9,-56 8 1907,40-11-1882,-38 6 57,33-12-211,-39 10 374,18-10-378,-18 8 76,37-26-82,-33 20 975,32-27-995,-39 24 7,9-8 142,-11 7-11,0 0 61,32-51-28,-16-4-63,11-8-4,-24-6 21,-20 58 3369,0-29-3381,-4 33 79,-7-32-57,2 29-32,-12-41 16,9 42-3359,-17-52 3365,13 50 29,-11-34-34,13 43-5,-8-29 12,9 27 22,-16-50-22,14 45 1,-25-57-6,21 56-6,-25-41-5,22 47 1,-30-29 6,23 33 1,-30-17 16,25 23-11,-16-2 0,-3 1 13,-1 1-5,-7-1 0,1 2 0,3 4-1080,-7 1 0,-2 1 1079,-5 2-72,1 2 1,0 2-65,4 3-382,3 3 0,0 2-1466,-7 5-499,-11 3-7357,40 1 9572,23-5 1,7-3-1,4-2 1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30:07.204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170 87 9806,'0'-3'3019,"-1"1"1159,1 2-4257,19-40 63,-11 33 219,15-27-38,-15 43 120,2 4 38,1 3-36,1 2-15,0 4 47,5 13-129,-4-5 18,8 65-259,-13-45 31,-3 23 1,-3 4-69,-10-3 45,4-22 0,-2-1 226,-19 28-133,10-43 185,-13 6 1,-2-3-181,5-13-2,-25 22-13,33-34 77,-15 17-122,14-15-68,-14 14 34,21-21-174,-4 3-140,7-7-163,-2 1 130,6-5-5165,5-22-1439,2 11 6990,2-15 0,-3 19 0,0 3 0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30:08.123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194 235 11329,'-2'-3'2683,"0"0"476,2 3-3266,-14-26-5,10 19 34,-9-19 28,13 26 55,0 0 79,2 4-61,-1-3 38,2 5-16,-2-4 151,1 3-134,0-3 78,1 3-34,-2-4 740,-1 2-246,0-3-533,-2-3-17,1 1 23,-1-4 5,0 1-16,0-1-12,-1 0 40,0-13-84,1 7-23,-3-20-17,3 18-33,-2-7 5,2 13-122,-1 3 77,2 3-202,-6 4 276,2 1-46,-11 13 63,8-4-1,-12 16 15,12-14 11,-5 7-6,7-10 6,0 0-6,0 0 1,0 1 15,0 0 113,-8 20-105,8-16 97,-6 19-80,11-26 156,3 1-136,1-8-53,11-6-42,-3-1-3470,23-21 3475,-16 10-11,21-21 28,-21 17-73,18-21 69,-18 20 2,12-29 8,-22 31 12,1-16 17,-9 25-3,-3-6-72,0 9 3257,-3 0-3285,3 7-34,-1 1 63,3 1 163,2 7-28,3-4 155,14 8-186,-3-10 39,20 2-67,-14-4 23,20-1-51,-17-1-51,44-2 23,-41 1-2914,32 5 3391,-48 3-3488,-2 26-5893,-12-14 8982,-5 15 1,3-25 0,3-3 0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30:08.858"/>
    </inkml:context>
    <inkml:brush xml:id="br0">
      <inkml:brushProperty name="width" value="0.08" units="cm"/>
      <inkml:brushProperty name="height" value="0.08" units="cm"/>
      <inkml:brushProperty name="color" value="#FF0066"/>
    </inkml:brush>
  </inkml:definitions>
  <inkml:trace contextRef="#ctx0" brushRef="#br0">4 109 13982,'7'-5'714,"0"1"-771,-7 4 2130,0 0-1919,24 21 22,-17-12 20,19 16 218,-20-14-308,-1-3 505,9 3-409,-6-8 375,11 1-425,-10-7 77,9-3-150,-9-1-18,12-16-66,-12 10-35,7-21 12,-13 19-28,0-13 6,-5 15-219,-15-11 180,6 14-85,-17-4 90,14 12-135,-26 18 208,21-5 22,-20 21 0,26-15 51,-7 28-29,14-24 80,1 18-12,8-27 0,2 1 16,4-6 1,0-3-12,2 0 174,24-3-274,-14-2-1,26-6-5,-28-2 12,25-21 10,-27 14 6,12-22-50,-25 24-96,-8-10 45,-3 15-16,-8 0 5,2 5-56,-10 3 89,3 3 1,-7 3-23,0 8 56,7-1-22,-5 9-84,15-6-2012,7 17-268,11-13 2403,13 11 0,-10-21 0,1 0 0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30:14.857"/>
    </inkml:context>
    <inkml:brush xml:id="br0">
      <inkml:brushProperty name="width" value="0.08" units="cm"/>
      <inkml:brushProperty name="height" value="0.08" units="cm"/>
      <inkml:brushProperty name="color" value="#FF0066"/>
    </inkml:brush>
  </inkml:definitions>
  <inkml:trace contextRef="#ctx0" brushRef="#br0">156 120 14114,'0'-5'1388,"0"1"-1124,0 4 3977,0 0-3682,4-49-890,-3 37 15,3-38 100,-4 50 587,0 10-222,0-2 134,-6 39-655,3-20-31,-8 38 462,5-30 34,-12 52 2,6-36-1946,-3 11 1,0 0 1987,2-3-1123,-1 7 1,1 0 1019,3-9 15,0 8 0,2-3 54,3-19 115,-1 29-158,6-58 331,3 2-337,-2-12 2421,3 0-2347,-3-4 3309,5-3-3247,-4 0-302,5-4-42,-5 4 400,1-5-286,-2 5 125,1-5-277,-1 5-121,0-3 2,-1 4 277,0-2 34,0 3 62,0 0-33,0 0-70,0 0 31,0-1-14,0 1 10,0-1 8,0 1 18,0-1-7,0 0-10,0 0 5,0 1 5,0 0-10,0 0-91,0-5 46,0 4-135,5-4 131,-1 4-11,11-1 39,-3 1-17,25 1 5,-13 1-10,59 0 16,-43 0 6,48 0 20,-50 0 29,47-1-12,-47 0 17,33-3-11,-49 2 39,12-3-51,-21 2 23,4-2-11,-14 5 162,0-2-140,-2 1 34,-3 0-45,1 0 17,-6-3-51,4 1-134,-7-9 101,6 6-90,-3-9 57,5 8-242,-1-12 208,1 9-208,-7-22 292,3 19-12,-5-16 12,4 18-40,-8-12 62,7 12 28,-10-10-34,12 15-61,-8-3 39,7 6-28,-5 1 39,6 2-5,-11 5 16,7-2-33,-9 10 22,11-5-55,-9 17 77,9-12 29,-6 24-23,12-20 39,-1 16-5,4-17 179,13 22-157,-4-20 29,18 17-24,-12-21 225,35 10-207,-25-15 44,32 5-72,-32-13 72,25-6-106,-25 1 56,23-15-67,-31 7 89,16-21-106,-25 18 23,4-18-29,-11 19-27,-7-15-1,0 15-386,-11-11 241,9 19 0,-5-3 27,9 10 12,-1 3 56,0 2-44,-2 20 122,2-8 45,1 25-28,2-19 107,6 24-45,-1-26 291,17 20-247,-10-31 242,20 7-281,-18-16 79,19-6-140,-17-1-12,12-10-38,-14 6-163,16-18 129,-16 13-163,15-25 163,-21 22-34,3-23 73,-9 23-56,-3-17 73,-1 23-185,-3-5 73,3 13-1,-1 7 158,4 2 16,-1 11-22,1-4 118,3 16-101,0-14 11,4 9 0,-2-12 0,2-3 5,-2 0 175,12 5-220,-8-7-536,16 10-164,-14-10-9147,12 13 9215,-15-11 0,2 5 0,-8-11 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9:45:55.558"/>
    </inkml:context>
    <inkml:brush xml:id="br0">
      <inkml:brushProperty name="width" value="0.06" units="cm"/>
      <inkml:brushProperty name="height" value="0.06" units="cm"/>
      <inkml:brushProperty name="color" value="#004F8B"/>
    </inkml:brush>
  </inkml:definitions>
  <inkml:trace contextRef="#ctx0" brushRef="#br0">43 1 22296,'-4'2'140,"1"0"-140,3-2-17,0 0-11,-19 71 12,17-40 4,-13 54 108,36-49-40,-7-15 151,22 6-179,-17-21-56,9-1-3448,-10-5 3308,3-2-62,1-2-672,26-12 616,-17 4-307,37-25 537,-42 18-2061,19-19 2391,-31 21 846,6-10-895,-13 18 2245,0 1-2409,-7 14 18,-1 5-23,-2 4 72,-1 15-77,1-4 3414,0 10-3404,2-11 12,2 1 151,12 12-162,-3-14 150,28 16-167,-17-27-101,36 3-33,-28-13-331,40-9 246,-38-1-313,34-15 330,-39 10-359,20-9 337,-31 14-336,7-2 324,-17 8-2397,2 11 987,-5-3-3362,1 12-862,-2-10 5825,0 0 0,0-5 0,0-3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9:46:49.908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12 59 17036,'-6'3'2348,"1"0"-1984,5-3 1640,0 0-1886,26-2-12,-11 2-11,23-2 63,-4 2-102,-5-1 45,40-7-73,-31 3-23,52-15-10,-57 12-1,24-6-22,-44 11-235,-1 2 217,-10 0-21,-9 5-84,-1 0-538,-13 7 107,8-2-4207,-10 8-4234,14-9 9023,-2 3 0,9-9 0,2 0 0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30:15.572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649 201 16314,'2'-1'762,"-1"-1"929,-1 2-1534,18-6-28,-12 3-6,14-5-33,-15 6 0,0-2-18,1 0 40,10-10-156,-2-3-735,2-1 745,-4 3-212,-4-6 201,-4 10 17,2-9 6,-5 11-1,-1 1-139,-9-6 100,3 6-39,-18-4 823,12 9-716,-20 2 5,18 4 45,-18 8-56,21-3-11,-10 14 11,15-10 17,-3 18-12,7-15 12,0 25-11,4-21 17,8 31-35,-2-26 12,12 41 6,-10-33-12,10 52 18,-12-44 55,11 51-50,-12-54 39,6 31-28,-9-46 347,-1 11-196,-8-25-16,-3 2-46,-3-8 1,-4 0-23,-4 0 163,-31 3-180,13-2 6,-13 1 0,-3 0-17,2-1-1679,-10 0 0,0 1 1629,9-2-681,-3 2 0,2 0 681,12-1-106,-28 5 27,50-5-823,-3 0 286,23-5 1479,12-4-2459,6-1 2089,31-11 0,-30 10 0,14-3 1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30:16.143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15 10 16280,'2'-5'1568,"0"0"-1433,-2 5 682,0 0-715,15 36-29,-13-12-6,12 32-11,-18-17 44,1 3-3390,-7 51 3396,4-33-937,-2 8 1,0 0 870,2-14-148,2 45 237,7-69 144,12 14-216,-5-34 2698,13 2-2671,-14-10 89,10-4-139,-12-1 2274,4-4-2381,0-3 690,-3 1-768,9-14 522,-8 11-500,10-17 67,-9 17-318,9-7 240,-11 14-112,7 0 224,-10 7 106,4 13-50,-5-2 34,2 18-34,-5-11 134,1 40-139,-1-30 94,-1 39-55,1-48 212,5 14-168,-1-26-50,6 1-123,-5-8-1741,15-1 648,-10-2-3153,11-2-3467,-15 0 7780,1-3 0,-6 5 0,0 0 0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30:17.390"/>
    </inkml:context>
    <inkml:brush xml:id="br0">
      <inkml:brushProperty name="width" value="0.08" units="cm"/>
      <inkml:brushProperty name="height" value="0.08" units="cm"/>
      <inkml:brushProperty name="color" value="#FF0066"/>
    </inkml:brush>
  </inkml:definitions>
  <inkml:trace contextRef="#ctx0" brushRef="#br0">1 321 13794,'0'-3'2532,"0"2"2491,0 1-4649,6-53-484,-4 39 41,5-39-39,3 53 276,-3 2-127,6 1 186,3 1-35,-1 0-201,7-1 263,8-2-76,-7 0 41,29-4-169,-24 0 80,24-7-127,-29 2 10,6-2-23,-12 4-14,1-4-53,-6 5 356,0-3-59,-7 3-88,-3 1-107,0-3-70,-2 3-111,-1-3-17,0 2 17,-2-6-326,1 4 47,0-11 64,2 8 83,0-17 151,1 16 94,0-11 1,0 16-187,-1 0 135,0 5-1,-3 13 199,-1-3 15,-3 12-27,2-6-3,-1 3-22,0 3-36,-6 30-4,4-15 2,-3 14 0,0 1-55,0-1-7,0 10 1,1 0-22,2-9-3378,-1 43 3382,8-55 233,7 33-205,-2-43 144,7 19-56,-7-35 236,4 1-202,-5-8 438,2-3-492,-4-4 3434,4-10-3446,-2 2-3,1-7-59,-1 6-3,6-17 23,-3 12-84,14-24 56,-9 25-147,29-20 169,-21 22-62,33-10 64,-32 17-36,25 0 18,-28 4-106,16 6 111,-23 0-18,7 9 35,-12-3 17,1 19-6,-4-11 22,-2 22 4,-1-20 10,-6 39-41,4-34-3348,-3 25 3372,6-38 175,5 5-129,-2-11 1,9 3-60,-5-8-1192,18 2 216,-13-1-8864,16 8 9567,-21-6 0,2 3 0,-7-6 0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30:18.805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98 50 18375,'-13'-30'84,"1"10"11,10 36-5,-3 4-6,1 4 0,-2 4-33,0 3-23,-1 2 22,1 3 23,-4 21 157,-2 30 218,4-12-247,2-7 247,9-43-230,0-24 96,3-2-208,-1-4-38,3-3 4,4-12-49,-2 3-90,23-49-85,-14 25 29,11-22-3918,-5-3 3912,-12 34-2375,18-43 2443,-18 50 27,7-12-22,-7 22-5,-4 5-130,11 4 2616,-6 20-2374,0 0 3464,-4 25-3470,-8-13 173,1 65-167,-3-52 10,0 40-3391,-1-58 3397,0-5 443,1-1-152,1-8-285,0-1-90,6-14-56,-1 2-403,18-25 280,-12 14-739,21-30 537,-20 25-2509,13-21 2711,-12 21-28,16-21 229,-13 22 152,15-13-112,-19 25 218,7 3-100,-14 11 392,5 30-460,-8-12 73,5 45-118,-5-36 46,2 33-46,-1-33 1000,9 29-927,-4-37 208,13 14-225,-11-34 185,13 1-218,-13-7 33,18-8-117,-14 2 2599,24-19-2610,-21 13-45,22-22 33,-25 18-117,11-24 95,-19 23-78,2-23 106,-10 24 2195,-7-15-2217,1 22-140,-13-4 128,10 13-78,-11 5 62,10 2 61,-12 23 34,13-12 44,-5 30-33,14-27 73,8 25-56,0-26 156,16 17-128,-10-22-3297,23 8 3191,-18-14-57,11 1-464,-2-5-29,-6 0-325,9 1-481,-11-1-829,3-1-426,-1 1 3492,3-1 0,-12 0 0,0-1 0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30:19.322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116 166 14684,'-4'1'1843,"1"0"706,3-1-2415,2 10 23,2-5 5,2 7 12,3-10-23,0-1 90,6 0-152,-2-3 57,11-5-90,-9 0 50,19-14-78,-17 9 90,26-23-107,-29 20-39,11-22-17,-21 24-352,-15-16 285,0 21-3515,-22-4 3526,12 13 34,-9 3 27,5 4-21,-13 9 33,8-2-28,-29 19 39,33-15-2257,-18 23 2296,34-23 152,5 22-107,11-26-5,8 9-12,-1-17 85,20 1-102,-11-4 135,41 1-145,-36-5 2267,28 0-2284,-34 0-23,14-3 0,-18 2 3348,13 0-3348,-21 2 23,7 3 5,-12-1 6,3 4-29,-3-3-273,5 4-18,-2-4-929,9 3-1484,0-2 2716,10-2 0,-11 0 0,0-2 0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30:19.704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5 5 16252,'-3'-3'588,"1"1"555,2 2-970,56 7-21,-32-3-29,46 7-11,-46-4-28,1 2-17,-1-2 34,9 5-50,-10-3 61,15 10-50,-24-8 178,6 13-161,-16-12 173,-11 19 11,-30 3-218,8-4 78,-49 11-73,44-28 118,-36 9-112,45-16-3392,-14 1 3331,28-6-29,-1-1-599,11-2-1529,20-11 1204,-6 3-1680,29-14 711,-16 11 1927,25-14 0,-32 17 0,8-5 0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30:21.690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5 150 13222,'0'-4'3753,"1"1"-1563,-1 3-2134,0-4 0,-1 10 11,0-1-33,-1 12 16,1 2-10,0 0-1,1 1 78,2 7-5,1-6 331,8 9-320,-3-19 280,18 4-325,-14-13-16,19-4-476,7-21 285,-11 8 0,10-13-100,-23 10-158,2-16 331,-4 10 45,-3-14 45,-8 26 66,-1-4 7,0 10-34,0 0-51,0 4-72,-1 0-23,0 2 28,-1 0 168,-1 16-89,2-5-3370,0 27 3369,4-20 158,10 21-85,-3-23 202,18 13-218,-14-19 83,16 3-89,-15-11 84,22-1-168,-17-3 3370,32-16-3370,-32 7-23,16-16 7,-27 14-3634,1-23 3521,-8 17-117,-9-22 162,-1 24-84,-21-15 157,13 17 168,-32-19-118,31 24-6,-15-9-55,26 17 3257,1 0-3324,4 2-12,9 3 151,-2 0 79,24 6-101,-12-6 0,13 3-17,-10-4-22,0-2 0,1 1-6,-1-1 11,-1 0-16,18 0 22,-18 0-123,16 0 84,-29 0-12,1 2 46,-10 1-23,-6 6 28,0-1-6,-19 22-5,13-14 11,-10 13-6,17-15 40,0 14-17,3-12 78,11 30-50,-1-31 22,14 18-11,-9-24-3269,15 7 3275,-12-9 10,15 0-55,-9-5-62,21-13 17,-15 5-39,15-17 39,-25 12-2397,12-20 2352,-14 14 2179,5-20-2251,-13 10-2219,-3-13 2392,-6 14-768,-7-6 779,1 23-134,-8-1 67,8 12 95,-10 19-50,11-5 1785,-5 24-1790,10-18 38,2 44-33,3-33 168,9 45-79,-3-52 1654,13 15-1681,-10-30 3430,14 0-3526,-14-9-67,12-6-5,-11 0-3689,15-14 3649,-13 8-532,22-27 515,-23 19 34,10-15 28,-16 16 11,4-18 169,-5 15 38,2-11 28,-6 23-5,-1 1-73,0 3 3294,0 1-3535,-1 2 132,1 1 205,-1 11-108,0-2 63,0 25-113,0-18 96,2 23-51,0-25 101,4 9-73,-2-15 146,6 1-202,-4-5-50,13-3-67,-10-3-236,10-5 118,-11 1-700,12-13 689,-10 10-203,13-16 360,-14 16 128,11-12 51,-13 12 197,5-4-220,-8 9-50,-1 1-28,-2 2 39,0 1 28,0 1 29,-1 2 100,0 5-140,0 0 67,0 21-123,0-13 28,1 19-28,0-21 263,6 13-201,-2-15-18,3 3-5,-3-12-134,11-4-33,-7 0-175,13-5 130,-12-1-303,12-10 380,-11 8 18,7-8 16,-10 8-3346,7-14 3385,-7 10-110,8-27 116,-13 26-16,0-23-18,-5 24-55,-8-15 78,3 19 56,-11-5-34,10 11 207,-12 7-196,11 2 107,-14 21-89,14-10 5,-6 20-17,11-17 3498,3 23-3458,5-23-3180,13 20 3174,-5-27-441,28 8 351,-22-16-2124,18 1 2074,-21-8-230,12-6 179,-13 0 1963,9-10-1935,-14 8-1883,4-22 1950,-10 18 2314,2-16-2162,-8 20-135,2 3-5,-3 3 134,1 8-67,0 0 3392,-2 6-3408,2-2-1,1 3 50,-1 11-66,2-8 117,2 19 50,3-17-123,-1 2 12,8-10-96,-5-6-50,5 0-6,-5-3-89,4-5 117,-5 2-258,2-2 163,-5 5-134,0 0 246,-2 2-224,2 7 67,0-2-342,3 7 146,-1-8-1920,8 4 934,-4-4-7231,10 2 8598,-11-5 0,3 0 0,-8-2 0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30:21.989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20 9 18196,'0'-5'863,"0"1"-925,0 4 874,0 0-745,-6 68-11,3-36-16,-4 56-1,6-52 6,0 3 22,0 3-6,1 0 169,6 56-224,-1-52-85,8 39 23,-5-71-425,5 1 55,-8-11-1266,3-1-72,-7-5 1764,-1-7 0,0 5 0,-1-4 0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30:22.159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1 120 19977,'0'-5'1310,"0"2"-1058,0 3-16,0 0-24,81-37-1026,-37 23 901,20-8 0,8 0-1505,-17 16 1,-4 3 1383,37-4-702,-24 8 1,-4 2 113,-16 3 595,30 22 1,-57-19 0,6 10 0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30:22.324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1 26 21332,'59'-8'-3277,"1"0"0,-7 1 0,-4 4 2350,0 11 0,-22-2 1,-12-2-1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9:46:50.626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100 43 11278,'-3'-2'1911,"1"0"3639,2 2-5455,-37-20-10,27 17 147,-28-12 412,35 35-450,1-3 311,-1 41-382,2-24-3276,5 64 3205,-1-46-1122,2 15 1,1 3 1024,-1-3-706,-1 12 0,0 1 788,-2-12-452,1 1 1,1-4 488,-1-20 1588,8 20-1292,-5-52 207,9-9-504,-8-13 1,13-26-75,-10 13-116,12-31 49,-14 32-207,8-18 162,-11 28 1292,4-5-1365,-3 13 1727,16 7-1624,-10 1-15,22 13 98,-19-5 3330,32 26-3291,-24-19 57,26 20-35,-31-25 389,3 3-388,-9-7 5,-3-1 6,-1-1 168,-2 5-184,-4-6 122,1 9-129,-3-11 45,-1 7-39,1-9-5,-1 3-90,3-5-124,4 1-16,2-3-555,9-1 11,-3 0-4816,19-7-3669,-16 5 9208,10-4 0,-21 6 0,-2 0 0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31:47.777"/>
    </inkml:context>
    <inkml:brush xml:id="br0">
      <inkml:brushProperty name="width" value="0.06" units="cm"/>
      <inkml:brushProperty name="height" value="0.06" units="cm"/>
      <inkml:brushProperty name="color" value="#004F8B"/>
    </inkml:brush>
  </inkml:definitions>
  <inkml:trace contextRef="#ctx0" brushRef="#br0">45 0 17092,'-3'0'-1069,"0"0"1035,3 0 85,-22 80-4336,21-35 4220,-8 10 1,3 2-155,19 2-8,1 1-103,3-3-593,0-2 610,0-5-1763,-1-4 1891,-1-6 1779,0-4-3711,9 15 790,-8-20 1513,8 13 1,-17-33-1,0 0 1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31:49.041"/>
    </inkml:context>
    <inkml:brush xml:id="br0">
      <inkml:brushProperty name="width" value="0.06" units="cm"/>
      <inkml:brushProperty name="height" value="0.06" units="cm"/>
      <inkml:brushProperty name="color" value="#004F8B"/>
    </inkml:brush>
  </inkml:definitions>
  <inkml:trace contextRef="#ctx0" brushRef="#br0">29 105 9268,'-1'-4'2145,"0"1"2504,1 3-4212,11-35-73,-8 23 196,9-27-403,-11 34-734,1 0 218,-2 3-27,3 12 425,-2-1 224,2 32-190,-3-14-11,1 21 72,-3 3-55,0-9-12,-2 16 11,-1-15 1,1 1 195,-9 44-201,6-39 84,-6 42-79,9-62 196,-1 30-212,3-35 207,0 26-152,2-38 225,0 6-280,0-15-454,2 1-96,-1-4-1600,3-4-237,-2-1 2325,2-4 0,-2 4 0,0 1 0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31:50.191"/>
    </inkml:context>
    <inkml:brush xml:id="br0">
      <inkml:brushProperty name="width" value="0.06" units="cm"/>
      <inkml:brushProperty name="height" value="0.06" units="cm"/>
      <inkml:brushProperty name="color" value="#004F8B"/>
    </inkml:brush>
  </inkml:definitions>
  <inkml:trace contextRef="#ctx0" brushRef="#br0">0 64 9100,'5'7'4166,"-1"-1"-2873,-4-6 3244,0 0-3954,58-22-121,-36 14-123,46-17-83,-49 20 366,0 1-136,0 0-12,1 1-345,8 0 73,18 2-155,16 2-144,-10 0-3280,22 5 3267,-44-4-12,18 3 10,-19-4 25,0 1 2,2-1 166,16-1-23,-9 1 71,44-2 320,-39 0-1142,14-2 0,0 0 1157,-10 0-738,7 0 0,-1 1 651,-15 0-73,44 0 44,-49 1 37,41 1-504,-43 0 17,28 0-52,-31 0-231,45 0 303,-37 0 518,51 0-507,-55 0-70,34 2 128,-41-2 1912,25 1-1906,-33-1 19,19 1-20,-24-1 554,20 0-547,-20 1 320,15 0-361,-15-1 117,3 1-128,-3-1 5,-1 0 15,1 0 3378,-1 0-3359,6 0-49,-5 0 45,16 0-39,-17 0 12,10 0-7,-13 0-34,7 2-51,-6 0-18,12 5-67,-12-2-17,15 5 37,-15-5 4,7 1 30,-10-3 766,8-1 176,-8 0-41,6-1 175,-10-1 173,3-3-327,-3 2-120,2-3-281,-2 2-544,-1 0-556,0 1 401,-1 1 518,1 0-223,0 0 240,0 1-413,0 0-172,0 8-245,0-3 140,2 16-149,0-10-534,2 21-18,-2-16 12,1 22 544,-4-21 367,1 35 221,-1-31-21,-2 27 40,1-28-8,-5 29 79,3-23-22,-6 43 85,6-42-29,-2 26-9,4-37 71,1 15-132,0-21 106,0 9-106,0-16 223,0-1-362,0-2-1315,0-1 943,0-2-1080,-1-1-1257,0-2 2893,-3 1 0,2 2 1,-1 0-1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31:51.973"/>
    </inkml:context>
    <inkml:brush xml:id="br0">
      <inkml:brushProperty name="width" value="0.06" units="cm"/>
      <inkml:brushProperty name="height" value="0.06" units="cm"/>
      <inkml:brushProperty name="color" value="#004F8B"/>
    </inkml:brush>
  </inkml:definitions>
  <inkml:trace contextRef="#ctx0" brushRef="#br0">6198 712 17367,'-4'-18'817,"0"1"-665,4 10-29,0-1-28,0-1-11,0 1-4246,0-1 4252,1-1 1347,6-18-1269,-3 11 151,6-22-218,-8 20 196,3-41-258,-4 29 45,-2-54-79,-2 51 12,-8-42-22,4 45-23,-6-22 16,8 32-21,-1-4 10,4 12-44,-1-2 3454,1 5-3412,1-1-2,1 3 27,-1 4 24,1-4-6,-2 4 69,0-3-56,1 4 26,-1-3-25,1 3 19,-1-2-25,1 2-30,-1-1-27,1 3-153,-1 0 200,1 1 22,-3 1 48,1 1 41,-3 5-35,2-3 225,-4 5 33,5-6 29,-6 4-3,4-4-61,-12 7 10,8-6 66,-14 6-10,12-6-148,-21 5-56,14-4-6,-36 9-60,24-7-3317,-37 8 3362,28-7-726,-14 1 1,-3-1 679,1 0-257,-13 1 1,0 0 254,17-3-75,-5 0 1,0 0 41,9-2-46,-39 2-13,46-3 23,-59 5-45,52-5-14,-50 5-35,60-6 1144,-51 2-1131,46-2-2,-57 4-16,62-5 11,-33 3 0,37-3 86,-52 0-15,45-1-12,-11 1 0,1-2 10,10 1-7,-58 0-37,51 0 3,-46 0 4,47-1-2,-13 1 0,-1 1-9,3 0-775,-5-1 0,2 1 775,12 0-641,-2 0 1,-1 0 717,-2 0 179,-15 0 1,-2-1-188,13 1-234,-11-1 0,0 0 224,18 0 616,-6-2 0,1 0-668,8 1 4,-7-2 0,1 1 0,7 0 26,-7 0 1,1 0-14,7 0 740,-7 0 0,0 0-691,6 0-1247,-24-2 1252,32 3-380,-48-6 343,36 4 632,-10-2 0,1 0-651,13 2-116,-23-1 1,-2 1 127,16 1 5,-8 1 1,2 0 4,19 1 11,-46 2 17,43-1 12,-40 3 2422,44-2-2416,-40 1-20,39-1 20,-48 2-42,52-2 37,-58 1-44,58-2 38,-48-1-1,55 0-4,-25-1 1292,31 0-1266,-36-3-56,34 1-17,-39-3 2,42 4 1092,-31-4-1128,29 5 22,-36-4-19,33 3-2840,-26-2 2894,28 2-2128,-41-2 2131,35 3-302,-46-2 302,50 4 30,-32 1-1,37 0 53,-22 0-35,29-1 2174,-7 0-2150,11-1-47,3 0 3051,-1 0-3068,4-1 533,2 0-1350,0-3 22,3 3-411,1-2-388,1 2-1715,0 0 0,0 0 0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31:52.737"/>
    </inkml:context>
    <inkml:brush xml:id="br0">
      <inkml:brushProperty name="width" value="0.08" units="cm"/>
      <inkml:brushProperty name="height" value="0.08" units="cm"/>
      <inkml:brushProperty name="color" value="#004F8B"/>
    </inkml:brush>
  </inkml:definitions>
  <inkml:trace contextRef="#ctx0" brushRef="#br0">718 34 23118,'-4'-19'-2172,"1"5"1417,-1 14 1880,-2 2-477,1-1-95,-3 1-179,2 0 222,-16 2-401,5-1 925,-34 6-250,21-4-514,-45 9-226,39-6 492,-51 16-132,47-10-74,-12 6 0,0 1 286,11-5-13,-37 19-27,54-22-72,-13 11-101,22-12-545,-5 10-102,16-14-540,8 11-638,3-10 648,21 12 121,-11-10 318,32 12 45,-23-13 178,36 12-109,-33-13 85,33 8 565,-37-11-374,25 6-309,-30-8 61,19 0-188,-25-4-44,7 0 288,-14-1 466,0-1-69,-2-2-92,1-8-444,-3 2-138,0-18-147,-5 12-158,-7-25-48,1 23-84,-16-26 119,13 25 155,-13-19 264,15 24-422,-4-3 592,10 16 325,-1 8 30,3 3-321,0 17-19,0-7-11,0 33-14,0-23-917,6 55 146,-1-53-480,4 26-328,-4-42-934,-2 0 2567,-1 1 0,0-8 0,-1 0 0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31:53.690"/>
    </inkml:context>
    <inkml:brush xml:id="br0">
      <inkml:brushProperty name="width" value="0.08" units="cm"/>
      <inkml:brushProperty name="height" value="0.08" units="cm"/>
      <inkml:brushProperty name="color" value="#004F8B"/>
    </inkml:brush>
  </inkml:definitions>
  <inkml:trace contextRef="#ctx0" brushRef="#br0">169 1 15964,'0'8'152,"1"2"-97,-1 5-13,1 3 57,-2 32-66,-1-11-4257,-3 27 4252,-3-19 192,-3 16 0,-2 4-106,-2 9 41,-4 17 1,0-1-35,3-26 8,1-5 0,1-4 73,5-22 1531,-3 10-1086,9-37-25,0-3-460,2-5 3013,-1-2-3195,1 0 932,-1-3-1003,2 4-471,2-2 417,1 3-14,11 1 48,-2 1 122,9 3 20,6 2 11,-5-1 79,21 1-79,-16-3 149,44-2-113,-38-2 80,45-5-112,-51 1 73,30-8-83,-35 6 94,24-9-84,-29 8 168,12-8-118,-21 10 128,2-4-218,-9 8-191,-2-1 90,-1 2-359,-10 3 163,4 2-470,-10 8 262,9-2-4553,-8 15-3165,11-13 8217,-2 5 0,7-14 0,1-3 0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31:53.941"/>
    </inkml:context>
    <inkml:brush xml:id="br0">
      <inkml:brushProperty name="width" value="0.06" units="cm"/>
      <inkml:brushProperty name="height" value="0.06" units="cm"/>
      <inkml:brushProperty name="color" value="#004F8B"/>
    </inkml:brush>
  </inkml:definitions>
  <inkml:trace contextRef="#ctx0" brushRef="#br0">14 0 17921,'-8'98'392,"2"-13"-1099,6-61 797,0 0 254,0 0-137,4 1 56,0-8 235,7 3-285,-7-14-12,3 0 444,-4-6-701,-1 1-174,0-2-913,2-4-235,0-1 1378,4-7 0,-5 7 0,3-3 0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31:54.141"/>
    </inkml:context>
    <inkml:brush xml:id="br0">
      <inkml:brushProperty name="width" value="0.06" units="cm"/>
      <inkml:brushProperty name="height" value="0.06" units="cm"/>
      <inkml:brushProperty name="color" value="#004F8B"/>
    </inkml:brush>
  </inkml:definitions>
  <inkml:trace contextRef="#ctx0" brushRef="#br0">1 113 19664,'10'-63'-1037,"0"13"561,-6 55-1747,5 3 44,-1-1-5831,4 1 6947,-4-3 0,-3-2 1,-2-2-1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31:55.420"/>
    </inkml:context>
    <inkml:brush xml:id="br0">
      <inkml:brushProperty name="width" value="0.06" units="cm"/>
      <inkml:brushProperty name="height" value="0.06" units="cm"/>
      <inkml:brushProperty name="color" value="#004F8B"/>
    </inkml:brush>
  </inkml:definitions>
  <inkml:trace contextRef="#ctx0" brushRef="#br0">26 11 18969,'4'-6'-1255,"-1"1"1020,-3 5 139,0 0 304,-10 77-2,8-39-117,-3 9 1,0 8 100,3 10 0,1-3-132,-1 12 43,0 18 0,0 0-60,0-25-5,5-3 1,2-3-9,1-19 179,12 24-86,-10-47 175,7 12-180,-10-21 622,4 3-465,-6-10 214,2-4-425,-3-4-45,2-6-1,-1-9-4,0 2-1,0-7-11,-1-6-17,0 8-5,0-28 5,-2 26-67,0-19 0,0 29-689,0-3 538,0 13-11,2 2 212,0 6 40,8 17 22,-5-8 156,14 14-77,-11-19 128,12 1-145,-8-10-40,21-22-89,-16 6-152,25-37 147,-25 28 4,17-39 12,-22 34-44,9-43 60,-16 40-16,1-45 51,-4 47 89,-5-28-185,2 43-308,-2-4-106,3 19 515,0 21 0,2-4 28,2 34-34,-1-18 34,7 59-28,-6-36 3,2 13 0,-1 2-14,0-6-1,1 3 1,1-2 28,0-18 280,11 31-174,-9-54 236,8 12-309,-11-22 157,7 8-140,-8-12 101,3 3-112,-3-7 403,0 0-375,-2-2-78,3-4-135,-2-3-285,10-14 302,-5 6-62,13-22 101,-12 18-11,6-11-11,-8 15 0,0 2 17,-2 0 27,0 5-22,0 0-5,-3 3-11,2 1-1,-2 4 62,0 0 22,6 13-16,-5-3 22,6 15 5,-6-12 85,9 18-62,-8-18 62,8 8-62,-8-18-280,13 3-34,-7-5-1108,19 4 665,-15-4-3668,26 3 3445,-23-4 241,16 1 963,-23-3 2582,8 0-1719,-12 0 1165,3 0-1827,-8-1 382,2 0-757,-3 1-5,5-2-79,-2 2 1,4-1-1,-3 1 107,13 1-68,-5 0 96,22 0-118,-16-1 118,34-6-118,-30 3 152,32-14-130,-35 9 119,21-16-113,-25 11 50,14-19-105,-21 16-85,2-16-17,-12 15-375,-37-38 398,16 32-11,-41-26 44,35 41-106,-35 5 101,30 10-90,-37 31 101,44-11-22,-15 30-23,30-28-632,10 29 458,9-33-1490,36 20-211,-12-33 1948,27 3 0,-39-11 0,1-1 0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31:56.173"/>
    </inkml:context>
    <inkml:brush xml:id="br0">
      <inkml:brushProperty name="width" value="0.06" units="cm"/>
      <inkml:brushProperty name="height" value="0.06" units="cm"/>
      <inkml:brushProperty name="color" value="#004F8B"/>
    </inkml:brush>
  </inkml:definitions>
  <inkml:trace contextRef="#ctx0" brushRef="#br0">1 0 17619,'55'33'565,"-11"1"-419,-43 0-5700,-1 6 5644,0 7-23,0 5 1431,-1 33-1478,2-4 0,-1 2 5,1-31 0,1 1 205,3 35 0,3-11-1,1-43 589,14 14-544,-12-38 832,5 1-927,-8-9 6,2-2-146,22-19-145,-14 8-308,30-28 268,-32 21 3124,19-19-3073,-22 22-12,11-11 74,-15 16 33,5-6-40,-8 11-195,1-3 258,-5 8 61,1 5-28,-1 1 218,9 15-207,-4-11 62,10 14-62,-7-15 112,18 10-134,-13-11 11,10 6 0,-13-10 6,-2 1-1,1-2 34,2 1-95,-3-2-212,15 1 172,-13-3-66,17 0 89,-18-2 62,13-6-34,-15 1-16,6-5-12,-9 3 0,0-1-11,-1 0-28,-1-8 28,-1 3-39,-4-20 22,-2 15-296,-22-33 223,10 32-156,-24-16 134,20 28-353,-38 5 431,28 8 0,-42 20 56,46-8 23,-17 18-17,28-16-3375,-2 15 3375,12-16-685,23 19-71,-4-23-3086,33 10-3988,-23-17 7830,8 0 0,-22-4 0,-4-1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9:46:51.009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13 241 20081,'88'33'263,"-13"-7"-179,-55-22 796,2-2-835,1-1 6,2-1 5,14-2 252,-8-1-504,58-17 256,-52 8-310,12-11 1,-6-4 182,-25 6-2986,10-30 2969,-33 29-2403,-29-24 2493,6 24-672,-62-16 728,39 27-548,-21 5 0,-1 4 519,14 6-16,5 0 0,4 2 1246,18 7-1134,-5 32 1774,22-21-1713,21 44-201,16-43-78,22 13-158,-6-18-223,3-3 952,8 0-5398,2-5 1,3-1 4,8 4 5570,34 3 0,-73-14 0,-10-2 0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31:56.790"/>
    </inkml:context>
    <inkml:brush xml:id="br0">
      <inkml:brushProperty name="width" value="0.06" units="cm"/>
      <inkml:brushProperty name="height" value="0.06" units="cm"/>
      <inkml:brushProperty name="color" value="#004F8B"/>
    </inkml:brush>
  </inkml:definitions>
  <inkml:trace contextRef="#ctx0" brushRef="#br0">353 163 16992,'-1'4'336,"-1"0"-381,2-4 2958,0 0-2667,46 7-61,-29-5 27,44 3-133,-43-7 33,14-4-51,-14 0 79,21-9-89,-20 5 106,21-18-157,-27 15-107,8-18 18,-18 19-303,-11-14 274,0 17 17,-9-6-89,-3 9 106,2 3 11,-6 1-44,-19 15 89,17-2 5,-26 19 18,30-13-1,-10 20 12,20-19 44,-1 22-5,15-22 61,10 13-39,1-16-11,37 22-67,-21-20-17,45 30 11,-44-27-72,36 37 55,-39-26 6,0 11 0,-2 3 23,-6 1-12,8 50 17,-21-47 33,-5 5 1,-3-1 33,-5-9 515,-20 33-335,6-66 128,-46 2-302,25-14 128,-51-7-72,41 0-1590,-9-9 1,-1-4 1539,6 0-734,-6-6 0,3-1 666,21 6-326,-33-22 141,48 28-728,-11-11 376,25 19-2953,5-5 976,12 9 3147,8-1 0,-6 3 0,1 1 0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31:57.405"/>
    </inkml:context>
    <inkml:brush xml:id="br0">
      <inkml:brushProperty name="width" value="0.06" units="cm"/>
      <inkml:brushProperty name="height" value="0.06" units="cm"/>
      <inkml:brushProperty name="color" value="#004F8B"/>
    </inkml:brush>
  </inkml:definitions>
  <inkml:trace contextRef="#ctx0" brushRef="#br0">294 13 17227,'-2'-3'-286,"1"1"639,1 2-28,10 14-45,-5-4-67,10 13-40,-8-7-44,4 1-17,2 0 112,8 7-3498,-3-7 3515,13 6 146,-1-10 111,9-6-431,-10-5-22,7-14-84,-23 2 0,6-5-68,-9-1-150,-4-13 189,-3 8-83,-9-14 67,-2 22-544,-14-9 415,12 15 3370,-8-4-3398,13 11-44,-1 6 346,2-1 29,0 6 459,14 13-140,19 7-358,-5 0-3382,22 6 3354,-26-20 27,22 24-44,-21-17-6,25 44 0,-29-32 14,1 16 0,-3 3 25,-6 1 22,-3 1 1,-1-1 0,-5-4 3851,-5 30-3465,0-53 979,-31 11-1348,12-36 22,-47-1-68,26-3-1673,-10-4 0,-1 0 1657,-6-1-130,4 0 1,0 0-191,7 1-2444,-13 2 2097,24 3-2893,-11 8 1521,14 0 2398,-26 15 0,42-15 0,-8 7 0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31:58.622"/>
    </inkml:context>
    <inkml:brush xml:id="br0">
      <inkml:brushProperty name="width" value="0.06" units="cm"/>
      <inkml:brushProperty name="height" value="0.06" units="cm"/>
      <inkml:brushProperty name="color" value="#004F8B"/>
    </inkml:brush>
  </inkml:definitions>
  <inkml:trace contextRef="#ctx0" brushRef="#br0">1133 0 17434,'-14'12'582,"-2"2"-5637,2 2 5161,-4 5 1305,-3 3-1355,-5 7 0,-5 2 11,-3 6 73,-25 27-65,13-13 1,-1 3 253,9-12 1,-4 4-246,-14 14 0,-7 8 0,8-9-42,17-21 0,0-1 58,-19 18 1,-9 7 0,11-11 28,-7 1 22,2-6 0,3-4 2882,18-16-2479,-18 11-353,45-31 29,0 0 39,12-8-381,3-4 11,1 1-957,16-16 374,-7 10-8085,21-10 877,-20 14 7892,5 1 0,-15 4 0,-2 0 0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31:59.105"/>
    </inkml:context>
    <inkml:brush xml:id="br0">
      <inkml:brushProperty name="width" value="0.06" units="cm"/>
      <inkml:brushProperty name="height" value="0.06" units="cm"/>
      <inkml:brushProperty name="color" value="#004F8B"/>
    </inkml:brush>
  </inkml:definitions>
  <inkml:trace contextRef="#ctx0" brushRef="#br0">111 5 13592,'-3'-3'1181,"0"1"651,3 2-1541,-42 66-61,29-34-51,-31 53-11,41-46-11,1 3 2,2 15 1,1 5-137,2 8-1683,1 19 0,1 0 1677,0-22 8,0-5 1,0-3 13,-1-11 213,2 39-112,-4-54 516,1 17-315,-3-43-341,1-8 2933,-1-6-6103,2-25 683,-1 9 2487,3-17 0,-3 27 0,1 0 0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31:59.522"/>
    </inkml:context>
    <inkml:brush xml:id="br0">
      <inkml:brushProperty name="width" value="0.06" units="cm"/>
      <inkml:brushProperty name="height" value="0.06" units="cm"/>
      <inkml:brushProperty name="color" value="#004F8B"/>
    </inkml:brush>
  </inkml:definitions>
  <inkml:trace contextRef="#ctx0" brushRef="#br0">0 192 16016,'30'-42'120,"-1"1"1,27-26 1380,-20 58-1434,5 2-3268,3 0 3240,4 1-17,4 1 937,1 1-931,3 2 566,-1 1-622,43 6-67,-9 12 44,1 0-100,-18 28-2151,-53-19 2280,4 17 1545,-42 40-1456,3-35 17,-21 42-1973,8-52 1990,-4-3 56,-3-3 254,-21 3-182,11-13 130,-34 4-231,32-16-27,-13-1 656,2-7-595,1-5 2130,-23-15-2729,33-5 217,7-3-682,39-5 566,11 18-1042,32-16 661,-13 18-1731,36-7 242,-28 14 2206,15 1 0,-31 3 0,-1 0 0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32:01.589"/>
    </inkml:context>
    <inkml:brush xml:id="br0">
      <inkml:brushProperty name="width" value="0.06" units="cm"/>
      <inkml:brushProperty name="height" value="0.06" units="cm"/>
      <inkml:brushProperty name="color" value="#004F8B"/>
    </inkml:brush>
  </inkml:definitions>
  <inkml:trace contextRef="#ctx0" brushRef="#br0">0 333 19092,'46'20'639,"-5"-7"-583,-24-21-23,3-1-16,2-2-39,3 0-1,1 1-4284,1-1 4245,2-1 408,-1 1-390,-1-2-2105,0 1 2121,-2 0-129,14-11 68,-17 9 1974,13-11-2138,-26 11 464,-4-3-340,-9 4 3185,-26-4-3145,8 9 246,-68-2-96,51 12-3335,-46 8 3341,58 2 6,-4 4 11,13-3-6,5 0-5,2 2 11,3 0-10,4 1 3525,3 10-3476,4-6 28,6 6-5,4-9 16,3-1 269,29 6-341,-13-11 128,51 2-145,-42-12 45,57-12-101,-55 1-29,35-14-49,-36 4 66,14-15 7,-27 12 15,-2-5-49,-24 17-157,-17-26 134,4 19-3408,-20-22 3441,13 29-135,-21-7 181,21 12-23,-12-3-56,24 8-11,0 1 6,5 0 3414,4 0-3314,1 0 159,6 0-170,2 1-5,15 0-12,-3-1-11,14-1 17,8-5 6,44-13-40,-34 7-33,34-10 11,-73 18-101,6-1 124,-19 6 89,-2 6-34,-6 1-5,-2 7 22,-23 33 28,-5 17-67,0-2 79,7 13-46,21-54 23,1 8 28,5-22 23,2-2 5,1-2 0,3-2-17,1-1-17,3-1 107,24-16-224,16-17-28,-4 2-141,16-23 108,-44 32-113,12-29 140,-22 28-5,2-12-40,-8 12-16,-1 3 38,-1 6-77,-1 6 156,0 12 34,1 9-12,-1 0-3340,6 26 3334,-1-15-678,15 38 729,-9-38 90,15 17-67,-14-32 229,18-1-263,-15-6-16,22-9-113,-21 0-229,21-16 179,-20 11-280,16-18 274,-20 15 2822,10-20-2760,-15 19 1223,4-11-1195,-7 16-112,1-3 95,-4 10 112,3 6-11,-4 4 118,5 20-124,-1-9 17,6 20-22,-4-18 157,12 16-107,-8-19-3190,14 7 3173,-13-18-22,24-4-140,-19-4-207,25-10 201,-26 5-134,24-16 180,-26 15-2348,14-8 2280,-20 12-962,2 0 979,-6 4 2096,1 3-1928,-3 2 90,1 13-107,0-5 95,6 22-39,3-12 2817,8 9-2840,-3-14 141,16-4-174,-14-9-1493,28-1 1465,-25-2-2285,21-5 2246,-22 1-176,31-18 119,-26 10-44,24-18 45,-30 16 28,4-5 2231,-9 5-2259,-3-1 3347,-3-2-3375,-2 0 100,-2-3-94,-3 1 16,-2-1-28,-10-11 68,3 13-7,-28-8 68,17 20 101,-28 13-73,28 2 112,-17 26-95,25-16 235,-4 39-202,15-34 12,4 19 22,4-29 229,35 8-313,-20-13-28,47 5-106,-44-16-146,25-4 101,-29 0-420,27-9 408,-29 8-21,18-6 133,-28 9 57,4-2 39,-11 3 139,3-1-145,-7 3-39,0 0-16,2 3 10,0 0 0,1 3 96,15 14-90,-7-8 34,24 21-23,-17-21 129,21 13-101,-21-17 112,21 3-134,-21-10 95,26-10-112,-25 2 34,28-19-78,-28 11-64,17-16-15,-23 14-196,4-20 201,-11 17-330,-15-30 280,0 32-78,-32-15 229,19 28 17,-27 6-11,23 6 123,-26 18-78,28-10 173,-20 26-134,32-25 313,1 15-291,16-22 158,21 2-214,-7-8-11,28-2-28,-19-3-11,40-5-17,-31 2 11,53-3-22,-56 6 5,29 5-5,-42 2-50,21 21 21,-24-11-593,20 26 134,-26-24-604,9 15 347,-13-19-9075,21 9 8908,-17-13 1,9 1 0,-18-9-1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32:02.241"/>
    </inkml:context>
    <inkml:brush xml:id="br0">
      <inkml:brushProperty name="width" value="0.06" units="cm"/>
      <inkml:brushProperty name="height" value="0.06" units="cm"/>
      <inkml:brushProperty name="color" value="#004F8B"/>
    </inkml:brush>
  </inkml:definitions>
  <inkml:trace contextRef="#ctx0" brushRef="#br0">1 0 18128,'39'54'73,"0"-1"0,-2-4 0,-8-4-5666,-10 0 5643,-1 4 0,-1 7-463,-3 15 1,-2 4 491,1 7-117,-1 3 1,-3-3 59,-5-24 12,2 11 5,-2-19 0,-1-19 1710,1 2-1257,-1-19-139,-1-6 2900,-1-4-3146,0-3 2589,1-4-2808,0-1-263,10-8 274,-4 4-145,20-9 134,-12 10-280,28-3 280,-20 7-39,33 2 162,-31 4 39,33 10-50,-36-4 62,25 12-12,-31-12 96,12 10-79,-21-13 319,2 6-206,-11-8 245,-11 4-358,0-4 73,-35 3-112,18-5 39,-52 1-50,42-2-3381,-32-1 3381,41 0-11,-3 0-6,16 1 0,4-1-827,3 1 799,3-1-398,3 0 196,2 1 1717,19-3-2283,-3-2-3029,32-5-4582,-18 2 8407,8-2 0,-23 6 0,-6 0 0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32:02.457"/>
    </inkml:context>
    <inkml:brush xml:id="br0">
      <inkml:brushProperty name="width" value="0.06" units="cm"/>
      <inkml:brushProperty name="height" value="0.06" units="cm"/>
      <inkml:brushProperty name="color" value="#004F8B"/>
    </inkml:brush>
  </inkml:definitions>
  <inkml:trace contextRef="#ctx0" brushRef="#br0">1 0 18235,'6'6'431,"-1"-2"-487,-5-4 555,0 0-348,12 68-27,-5-45-35,10 52 1,-8-61-1,1-1-10,0 0-12,4 5-1002,7 5 419,-5-7-9315,8 7 7054,-16-19 2777,1 4 0,-8-8 0,-1 1 0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32:02.665"/>
    </inkml:context>
    <inkml:brush xml:id="br0">
      <inkml:brushProperty name="width" value="0.06" units="cm"/>
      <inkml:brushProperty name="height" value="0.06" units="cm"/>
      <inkml:brushProperty name="color" value="#004F8B"/>
    </inkml:brush>
  </inkml:definitions>
  <inkml:trace contextRef="#ctx0" brushRef="#br0">0 0 7716,'19'19'-1977,"-3"-4"1977,-11-13 0,-3 0 0,0-2 0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32:03.155"/>
    </inkml:context>
    <inkml:brush xml:id="br0">
      <inkml:brushProperty name="width" value="0.06" units="cm"/>
      <inkml:brushProperty name="height" value="0.06" units="cm"/>
      <inkml:brushProperty name="color" value="#004F8B"/>
    </inkml:brush>
  </inkml:definitions>
  <inkml:trace contextRef="#ctx0" brushRef="#br0">2 11 17960,'-1'-6'-817,"0"2"464,1 4-179,0 0 1518,9 90-678,-5-49-174,2 16 0,0 0 74,-2-11-63,2 6-27,-1 5-3381,2 36 3319,-2-18 33,1 20 1,-1 2-587,2-10 525,-2-9 0,1-6 28,1-24 34,0-10 95,1-7-2024,-1-11 2455,2-7-375,-2-7-62,1-5 2030,-1-4-2148,-1-4 453,2-3-760,4-9 3436,-2 5-4103,12-19 582,-10 17-195,15-23 470,-15 24 61,15-16 90,-17 21 359,8-6-397,-14 13 16,1-1 33,-4 7 224,-1 9-234,0 0 324,4 30-297,-1-21 112,6 21-145,-4-27 189,10 9-167,-7-14 79,9 5-113,-10-11-498,11 1-106,-9-4-9305,16 5 8711,-17-4 0,6 3 0,-13-4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9:46:51.824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4 9 16588,'1'-5'936,"1"1"-897,-2 4 2409,0 0-2252,20 29-67,-17-8-40,14 27 1,-23-15 83,-5 41-150,4-23-15,0 14 0,1 1 4,1-2-1694,2-1 0,1-2 1755,3-4-442,11-2 1,3-2 463,3-9 72,44 30-61,-32-58-33,19 3-17,-19-16-11,3-2 2687,0-3-2771,16-7-22,-13 0-197,45-21 208,-46 15-1485,28-16 1518,-44 20 235,4-5-95,-13 6 6,-2-5-113,-5 6 18,-7-6-34,1 9 3392,-3-3-3381,3 4 79,-5-9-85,4 7 1,-3-6-34,6 6 0,0 0 0,-1 1-67,-4-4 84,3 6-23,-6-4 23,4 5-34,-11-5 17,8 4-11,-13-5 16,12 6-128,-14-2 101,12 4 11,-7-1 11,10 2 22,0 0-5,0 2 11,2 1 84,-5 14-39,4-4 111,-3 28-94,8-17 145,10 35-123,0-30 163,28 31-157,-13-37 212,65 23-274,-43-33-3,6-2 1,1-3-26,-4-5 28,2-5 0,1-1-28,0-1 0,46-9 11,-65 6-73,16-2 12,-39 7-96,-3 0 113,-12 2-113,-23 7 6,9-2-695,-33 11 202,27-8-5735,-33 12-2297,36-12 8665,-11 6 0,27-10 0,2-2 0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32:03.373"/>
    </inkml:context>
    <inkml:brush xml:id="br0">
      <inkml:brushProperty name="width" value="0.06" units="cm"/>
      <inkml:brushProperty name="height" value="0.06" units="cm"/>
      <inkml:brushProperty name="color" value="#004F8B"/>
    </inkml:brush>
  </inkml:definitions>
  <inkml:trace contextRef="#ctx0" brushRef="#br0">29 111 18964,'-16'-62'-258,"3"13"435,17 58-546,1 0-117,1 2-2370,8 6 161,-2-4 2695,8 8 0,-12-14 0,1 1 0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32:04.240"/>
    </inkml:context>
    <inkml:brush xml:id="br0">
      <inkml:brushProperty name="width" value="0.06" units="cm"/>
      <inkml:brushProperty name="height" value="0.06" units="cm"/>
      <inkml:brushProperty name="color" value="#004F8B"/>
    </inkml:brush>
  </inkml:definitions>
  <inkml:trace contextRef="#ctx0" brushRef="#br0">1 1 15975,'12'57'220,"0"1"1,-1-4-1,-2-4-74,-4-1 879,0 8-957,0 8-1890,-1 6 1867,0 7 11,-1 2-2014,-1 3 2025,0-1 107,0 2 0,3 5-171,3-16 0,1-2 53,-3 9 0,2-5 498,22 13-374,-18-77 1162,7-2-1219,-5-15 3222,-5 1-3429,6-7-122,-3-5 15,-1 3-419,10-18 425,-9 14-34,11-19 157,-12 18 57,12-27 89,-14 25 297,7-18-129,-13 27 275,0-4-578,-2 10-139,-1 0 162,0 9 45,0 5 0,0 2 123,-2 26-96,1-16 57,5 33-67,-1-32 33,7 19 6,-4-23 173,10 10-162,-8-17-17,15 6-151,-12-14-380,24-4 335,-20-3 17,12-6-23,-11-5 119,-5 3-7,6-12 68,-9 10 196,2-9-73,-4 13-224,2-1 67,-3 14 118,4 21-90,-5-2 62,6 31-56,-3-19 22,5 31-50,-4-22 27,2 13 1,-1 2-28,-1-5 22,1 9 0,0-1 17,-6-26 263,-4 28-190,-5-45 196,-24 14-252,9-19 22,-30 11-50,19-14 8,-18 1 0,-3-1-25,1-2 8,-13-1 1,1-2-20,18-5-157,-45-5-28,59 1-387,-19-8 124,35 6-201,-1-4-393,11 1-779,2-1-1417,3-3-4934,0 1 8155,2 1 0,-1 6 0,2 3 0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32:04.491"/>
    </inkml:context>
    <inkml:brush xml:id="br0">
      <inkml:brushProperty name="width" value="0.06" units="cm"/>
      <inkml:brushProperty name="height" value="0.06" units="cm"/>
      <inkml:brushProperty name="color" value="#004F8B"/>
    </inkml:brush>
  </inkml:definitions>
  <inkml:trace contextRef="#ctx0" brushRef="#br0">1 216 21920,'7'-51'-14,"-1"-1"0,9-29-87,2 66-5643,3 7 5671,5 3 1432,4 2-1533,33 2 101,-22 2-531,48 5 200,-51 0-1442,40 13-1133,-45-7 2411,17 9 1,-35-14 0,-2 0 0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32:05.107"/>
    </inkml:context>
    <inkml:brush xml:id="br0">
      <inkml:brushProperty name="width" value="0.06" units="cm"/>
      <inkml:brushProperty name="height" value="0.06" units="cm"/>
      <inkml:brushProperty name="color" value="#004F8B"/>
    </inkml:brush>
  </inkml:definitions>
  <inkml:trace contextRef="#ctx0" brushRef="#br0">154 1 18487,'-5'0'-375,"1"0"285,4 0 28,0 0 57,-30 75-4269,21-16 4277,-8-6 0,2 1-15,12 13-314,-2 0 314,1-18-674,-5 35 787,3-47-245,-7 26 239,6-43 2165,-3 7-2125,3-14 1300,2-6-1339,1 0 1378,3-5-1390,1-1 1040,6 1-1074,1-2 101,27 0-95,-8 0 90,56 0-84,-36 0-1697,15 2 1,2 0 1639,-2 2-871,7 2 1,-1 2 877,-12 0-334,-3 2 1,-3 0 399,-16-3-266,16 3 227,-38-8 1556,2-5-2031,-11 0-2118,0-7-6592,-3 5 9466,0-2 1,0 5 0,1 2 0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32:05.507"/>
    </inkml:context>
    <inkml:brush xml:id="br0">
      <inkml:brushProperty name="width" value="0.06" units="cm"/>
      <inkml:brushProperty name="height" value="0.06" units="cm"/>
      <inkml:brushProperty name="color" value="#004F8B"/>
    </inkml:brush>
  </inkml:definitions>
  <inkml:trace contextRef="#ctx0" brushRef="#br0">63 274 19837,'97'20'706,"-16"-4"-505,-61-14 6,-2-1-4296,1-1 4229,0 0 837,0 0-758,21-7-174,-14 1 123,32-16-118,-33 11 101,24-25-140,-34 20 6,7-19-39,-20 20-275,-9-20 146,-3 15-314,-38-27 347,15 27-1142,-14 2 0,-2 3 1193,2 6 19,-8 9 1,0 4 47,8 7-689,-23 11 712,38-2-18,6 1 6,6 1 2012,1 26-1978,14-22 33,2 18 2880,14-29-2919,40 2 1290,-17-9-2441,16-3 1,2-3-984,-6-4 1247,51-4 0,-70 3 0,13-1 0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32:06.105"/>
    </inkml:context>
    <inkml:brush xml:id="br0">
      <inkml:brushProperty name="width" value="0.06" units="cm"/>
      <inkml:brushProperty name="height" value="0.06" units="cm"/>
      <inkml:brushProperty name="color" value="#004F8B"/>
    </inkml:brush>
  </inkml:definitions>
  <inkml:trace contextRef="#ctx0" brushRef="#br0">362 183 16680,'96'6'891,"-17"-1"-617,-62-5-50,-2-3-4155,5-4 4015,-4 0 1425,3-4-1436,2-2-62,-5 1 51,16-14-18,-15 11 113,10-18-140,-20 20-112,-3-15 39,-9 19 822,-20-5-766,10 11 351,-12 5-340,13 2-5,0 4 3403,-1 2-3370,-6 5-22,7-1-12,-2 4-16,6 3 17,6-3 44,2 24-39,6-17 6,12 26-11,-3-23-12,27 35-5,-16-26 2,9 15 1,0 2-3,-6-5 2,1 14 1,-2 1 2,-12-10-1344,5 33 1366,-13-39-30,-2 0 31,-2-3 0,-2-2 33,-7 12-5,1-16 263,-17 18-78,5-30 694,-71 13-823,43-28-26,-13-5 1,-1-5 3,11-8 27,-16-10 1,-1-3-79,5-1-6,-1-2 0,3 0-5,19 3-112,-31-22 5,44 23-229,-13-15 67,34 22 586,6-8-737,7 9-51,9-4-229,3 4-382,7 1-945,3-1-4213,5 1 6223,7-3 0,-19 7 0,0-1 0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32:06.672"/>
    </inkml:context>
    <inkml:brush xml:id="br0">
      <inkml:brushProperty name="width" value="0.06" units="cm"/>
      <inkml:brushProperty name="height" value="0.06" units="cm"/>
      <inkml:brushProperty name="color" value="#004F8B"/>
    </inkml:brush>
  </inkml:definitions>
  <inkml:trace contextRef="#ctx0" brushRef="#br0">25 254 20207,'0'-7'-252,"0"2"22,0 5 152,0 0 229,63-27 28,-39 16 73,48-22 23,-56 21-35,-3-1 203,7-14-404,-7 9-56,11-16-11,-13 19-34,5-3-33,-7 8 6,-1 3-130,-1 0 85,-4 3-409,-6 0 408,-4 3 63,-7 1 27,0 2 6,-5 2 50,-13 9 39,-7 5-3380,-23 14 3347,20-9 67,-14 16-34,41-25 68,-5 13-51,22-17 67,20 9-89,-3-9 134,58 14-140,-37-15-2229,51 9 2224,-51-10 2153,50 17-2170,-50-11 106,33 18-28,-52-18 224,12 14-212,-18-14 301,8 19-284,-18-20 229,-1 15-235,-7-18 3547,-17 10-3575,5-12 50,-24 4-95,16-8 100,-36-1-111,27-3-3209,-39-2 3074,42 2-487,-17-2 10,31 2 578,-5 14 0,14-10 0,-1 10 0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32:17.542"/>
    </inkml:context>
    <inkml:brush xml:id="br0">
      <inkml:brushProperty name="width" value="0.06" units="cm"/>
      <inkml:brushProperty name="height" value="0.06" units="cm"/>
      <inkml:brushProperty name="color" value="#004F8B"/>
    </inkml:brush>
  </inkml:definitions>
  <inkml:trace contextRef="#ctx0" brushRef="#br0">75 41 7660,'-3'-4'1938,"1"1"-1400,2 3 1803,0 0-2105,-25-12-24,17 8 158,-19-11-224,25 14-281,0-1-526,1 2 712,4 4-6,0 0-1,4 4-21,-1 1-118,5 15 50,-3-6-34,8 36 46,-10-26-152,13 65 207,-12-53 107,8 46-17,-10-52-338,0 8 321,-3-13 0,-1-2 23,-1 0 22,0-2 201,-2 6-78,0-9 1361,-9 11-1281,5-21 172,-8 4-336,6-14 440,-5-1-479,4 0 218,-13-14-403,13 6-201,-8-18 111,14 11-313,1-20 264,2 15-450,2-30 388,-1 25-594,8-48 672,-5 40 45,4-27 67,-6 31 235,12-43-168,-6 37-61,15-37 10,-10 55-49,23-15 61,-14 17-3420,35-8 3442,-29 16 1,17-1-23,-19 7-12,-1 1-4,1 2-24,25 18 57,-25-7-11,21 19 55,-35-17 376,-1 20-230,-11-15 381,-19 33-408,2-28 150,-54 43-257,35-42 95,-41 26-28,46-37 264,-25 11-320,29-16-51,-22 4-44,32-12-437,-7-5 190,18-2-616,11-16 734,3 10 28,11-11 62,-5 12 72,22-3-5,-17 7 157,30 11-46,-34 3 231,17 29-275,-22-17 3442,6 29-3442,-10-29 39,4 16-39,-4-23 465,16 11-324,-9-16 150,20 5-207,-15-12 118,17-4-130,-12-2-10,7-4 78,14-15-134,-16 7 156,35-27-22,-15-7-218,-8 11-135,-4-16 73,-31 40-219,-5-18 203,-6 20-52,-12-10 80,4 12-119,-36-9 152,24 12-112,-35-4 50,40 12-190,-18 16 252,26-3 72,-9 30-27,16-20 39,0 21 50,8-23 482,14 20-443,-4-24 213,26 16-268,-19-24 10,14 2 12,-13-6-6,1-2-72,0 1-208,8 0-67,-7 0-1350,21 8 498,-20-5 1104,22 17 0,-33-17 0,7 8 0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32:18.238"/>
    </inkml:context>
    <inkml:brush xml:id="br0">
      <inkml:brushProperty name="width" value="0.06" units="cm"/>
      <inkml:brushProperty name="height" value="0.06" units="cm"/>
      <inkml:brushProperty name="color" value="#004F8B"/>
    </inkml:brush>
  </inkml:definitions>
  <inkml:trace contextRef="#ctx0" brushRef="#br0">153 85 15273,'60'26'515,"-11"-4"-347,-39-22 341,-1-2-358,1 0-61,1-1 56,0-2-236,5-4 83,-5 2-178,11-14 315,-14 12-169,6-18 22,-13 17-50,-3-8 6,-4 11-287,-19-2 236,8 5-72,-31 4 150,25 6-3420,-23 11 3426,25-5 28,-7 5-5,11-4 5,-4 5 0,7-5-23,-1 4-72,6-2 39,5-4 39,2 11 3437,4-11-3212,14 13-136,-3-15 74,32 10-157,-21-13-118,41 7 101,-34-8-140,37 7 101,-40-6-107,25 11 112,-34-7 135,9 14 22,-21-12 415,-4 16-303,-7-16 45,-16 14-168,2-13 448,-45 21-369,29-19 324,-54 17-375,53-25 78,-40 3-134,45-9 118,-26-1-96,36-1-3296,-10-4 3145,22 2-621,1-7 358,10 6-969,18-10 571,-4 7-375,14-5-655,-9 4-236,3 1-2800,-3-1 4800,-1 2 0,-11 3 0,-4 1 0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32:18.475"/>
    </inkml:context>
    <inkml:brush xml:id="br0">
      <inkml:brushProperty name="width" value="0.06" units="cm"/>
      <inkml:brushProperty name="height" value="0.06" units="cm"/>
      <inkml:brushProperty name="color" value="#004F8B"/>
    </inkml:brush>
  </inkml:definitions>
  <inkml:trace contextRef="#ctx0" brushRef="#br0">0 2 15743,'8'-1'-309,"-2"0"102,-6 1 269,0 0 27,31 50 136,-18-28-85,21 33-28,-26-41 95,-3-4-84,-1-3-134,2 5-207,-3-6-1564,2 4 388,-3-5 1394,2 5 0,-3-7 0,0 2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9:46:53.459"/>
    </inkml:context>
    <inkml:brush xml:id="br0">
      <inkml:brushProperty name="width" value="0.08" units="cm"/>
      <inkml:brushProperty name="height" value="0.08" units="cm"/>
      <inkml:brushProperty name="color" value="#E71224"/>
    </inkml:brush>
  </inkml:definitions>
  <inkml:trace contextRef="#ctx0" brushRef="#br0">487 32 25205,'17'24'-811,"0"-5"592,-3-17 649,3-2-121,0 0-73,3 0-49,1-2 47,22-7-183,-17 2-3182,29-11 3401,-36 11-424,8-9-34,-21 11-391,-14-6 177,-4 9 141,-42 5 220,18 5-2346,-49 17 2318,35-5 74,-19 11 0,-3 2 105,4 0-440,-11 10 1,4 2 587,25-10-292,6 6 0,6 1-161,17-7-241,-3 17 215,28-29 1576,6-1-1624,9-3 139,8-2 81,6-3 77,8-2-253,23-5 0,6-3 468,12-1-360,-14-4 0,12-3 0,-11-1 166,18-5-195,2-4 0,-4-1-4,-24 3-33,33-11 42,-73 16 1803,-3-4-2055,-20 9 2622,-11 0-2252,4 2 1850,-10 3-1841,13 0 2,-6 4-32,10-3 427,9 9-437,1-5 109,19 10-54,-6-8 54,55 16-51,-36-13-8,51 12-26,-51-16 227,57 1-172,-51-8 39,44-5-71,-60-3 97,26-14-137,-30 7 108,22-21-89,-31 16-33,3-10-29,-15 9-28,-3 0-55,-3-2-494,-24-19 454,5 16-3599,-56-25 3711,31 32-236,-11 4 0,-3 3 337,6 6 100,-12 11 1,1 4-73,18 2-49,-40 36 88,68-25 274,2 33-201,22-32 85,21 20-124,-1-27 47,21-1 1,4-3-88,2-4-11,7-2 1,-1-3-1,-8-6 62,0-4 0,0-2-78,-9 0-6,29-10-45,-55 13 3033,1 1-3049,-13 3 669,1 0-658,-5 0 200,1 1-206,0 2 0,0 2 45,3 5 5,0-3-151,13 10-112,-4-9-1014,22 6-77,-12-6 484,27 5 0,-33-8 0,11 1 0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32:18.662"/>
    </inkml:context>
    <inkml:brush xml:id="br0">
      <inkml:brushProperty name="width" value="0.06" units="cm"/>
      <inkml:brushProperty name="height" value="0.06" units="cm"/>
      <inkml:brushProperty name="color" value="#004F8B"/>
    </inkml:brush>
  </inkml:definitions>
  <inkml:trace contextRef="#ctx0" brushRef="#br0">19 61 5739,'-11'-33'0,"3"6"0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32:19.241"/>
    </inkml:context>
    <inkml:brush xml:id="br0">
      <inkml:brushProperty name="width" value="0.06" units="cm"/>
      <inkml:brushProperty name="height" value="0.06" units="cm"/>
      <inkml:brushProperty name="color" value="#004F8B"/>
    </inkml:brush>
  </inkml:definitions>
  <inkml:trace contextRef="#ctx0" brushRef="#br0">266 54 11696,'20'-14'45,"-4"2"1426,-16 9-1605,0-1-46,0 1 581,0-1-977,-3-2-29,-6 3 482,-1-1 229,-20 11 51,13 0 568,-21 12-512,17-6-22,-6 4 960,9-5-916,-6 10-218,10-10-11,-3 7 22,13-7-11,2-3 50,6 6-17,1-7 113,17 8-141,-7-8-22,37 9 0,-28-11-50,26 5 10,-31-7-10,16 10 56,-20-5 27,9 10 29,-19-8 426,-1 10-253,-6-10 627,-13 12-576,2-14 481,-36 10-649,25-13 50,-31 4-112,30-8 117,-24-1-94,25-1 66,-20-3-190,29 2-1607,-7-3 958,17 3-1435,8 1 107,3 2 1174,17 2 0,-15-2 0,7 0 0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32:19.813"/>
    </inkml:context>
    <inkml:brush xml:id="br0">
      <inkml:brushProperty name="width" value="0.06" units="cm"/>
      <inkml:brushProperty name="height" value="0.06" units="cm"/>
      <inkml:brushProperty name="color" value="#004F8B"/>
    </inkml:brush>
  </inkml:definitions>
  <inkml:trace contextRef="#ctx0" brushRef="#br0">4 101 8948,'-2'-4'1854,"1"1"3087,1 3-4992,6-45 102,-2 36 22,6-31-17,-4 49-23,1 4-10,1 1 16,1 6 0,0 3-11,1 5 6,-1 6-12,0 4 109,1 31 1,-1 6-87,2 0-1632,2 20 0,-1-4 1666,-3-40 16,5 18-327,-7-49 372,0-6 12,-2-5 329,2-1-268,-4-4 381,3-1 2686,-3-3-3420,5-4-45,-1-1-705,14-13 526,-8 6-941,21-24 1131,-21 21 34,10-18 185,-17 22 1553,2-11-1408,-6 15-55,1-4-135,-3 12 179,-3 13-129,2-2 141,-5 31-119,3-19 141,0 35-157,3-38 151,5 20-145,0-31 106,11 5-263,-6-11-600,12 1-16,-8-6-9120,27-4 9600,-24 2 0,12-3 1,-25 6-1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32:20.023"/>
    </inkml:context>
    <inkml:brush xml:id="br0">
      <inkml:brushProperty name="width" value="0.06" units="cm"/>
      <inkml:brushProperty name="height" value="0.06" units="cm"/>
      <inkml:brushProperty name="color" value="#004F8B"/>
    </inkml:brush>
  </inkml:definitions>
  <inkml:trace contextRef="#ctx0" brushRef="#br0">31 83 15816,'-16'-46'-2986,"1"10"1138,17 41-3395,-1 0 5243,-1-2 0,0-1 0,0 0 0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32:20.225"/>
    </inkml:context>
    <inkml:brush xml:id="br0">
      <inkml:brushProperty name="width" value="0.06" units="cm"/>
      <inkml:brushProperty name="height" value="0.06" units="cm"/>
      <inkml:brushProperty name="color" value="#004F8B"/>
    </inkml:brush>
  </inkml:definitions>
  <inkml:trace contextRef="#ctx0" brushRef="#br0">0 10 17367,'60'7'-353,"1"-1"0,33 4-6259,-20-15 5799,-32 2 1029,11-4-3834,-6 1-728,-15 1 4346,3 0 0,-24 4 0,-5 0 0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32:20.674"/>
    </inkml:context>
    <inkml:brush xml:id="br0">
      <inkml:brushProperty name="width" value="0.06" units="cm"/>
      <inkml:brushProperty name="height" value="0.06" units="cm"/>
      <inkml:brushProperty name="color" value="#004F8B"/>
    </inkml:brush>
  </inkml:definitions>
  <inkml:trace contextRef="#ctx0" brushRef="#br0">1 57 15384,'16'-18'117,"-3"7"-4,-10 21 38,1 3-4285,-1 3 4246,2 4 225,7 28-220,-4-17 117,17 30-167,-14-39 0,8 4 23,-10-18 10,0-2 85,-2-2 812,2-2 2307,-4-1-2514,4-7 410,-6 1-1139,2-7-16,-3 4 298,4-18-309,-3 11 11,3-27-51,-4 23-111,2-24 77,-1 23-139,3-20 62,-1 24-623,5-10 252,-5 18-1785,7-1 1152,-8 8-7818,11 10 8939,-10-4 0,3 4 0,-6-6 0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32:20.941"/>
    </inkml:context>
    <inkml:brush xml:id="br0">
      <inkml:brushProperty name="width" value="0.06" units="cm"/>
      <inkml:brushProperty name="height" value="0.06" units="cm"/>
      <inkml:brushProperty name="color" value="#004F8B"/>
    </inkml:brush>
  </inkml:definitions>
  <inkml:trace contextRef="#ctx0" brushRef="#br0">1 0 16017,'4'75'370,"0"-14"-320,-4-53 17,1-1 45,0 0 0,1 0-39,0-1-235,2 1-135,0-2-1344,6 4 599,-4-4-543,5 2-4750,0-4 6335,-3-1 0,0-1 0,-5-1 0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32:21.145"/>
    </inkml:context>
    <inkml:brush xml:id="br0">
      <inkml:brushProperty name="width" value="0.06" units="cm"/>
      <inkml:brushProperty name="height" value="0.06" units="cm"/>
      <inkml:brushProperty name="color" value="#004F8B"/>
    </inkml:brush>
  </inkml:definitions>
  <inkml:trace contextRef="#ctx0" brushRef="#br0">0 76 11592,'7'-43'-2734,"-1"11"1799,0 36 935,2 1 0,-4-2 0,1 0 0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32:21.924"/>
    </inkml:context>
    <inkml:brush xml:id="br0">
      <inkml:brushProperty name="width" value="0.06" units="cm"/>
      <inkml:brushProperty name="height" value="0.06" units="cm"/>
      <inkml:brushProperty name="color" value="#004F8B"/>
    </inkml:brush>
  </inkml:definitions>
  <inkml:trace contextRef="#ctx0" brushRef="#br0">44 1 16051,'-4'0'-566,"1"0"-459,3 0 1064,-15 68 73,11-38-22,-11 57 33,15-52 67,0 25 124,-2 39-202,2-15 76,1-8 0,1-3-76,3-12-1014,5 28 1003,0-57 34,0-7 10,1-7 443,9 2-308,-8-11-2640,8 1 2601,-13-11-593,9-10 318,-7 3 260,17-21-277,-16 14-44,15-22 84,-17 19 56,7-23 5,-10 25 3135,1-13-3213,-4 23 844,-1-2-1096,0 7 272,-1 0-345,0 7 398,2 0 84,2 20-101,-1-10 39,6 25-39,-5-23 129,8 16-101,-6-22 184,10 7-212,-10-14 56,8 5-56,-8-9-168,14-1 62,-9-2-96,13-6 113,-14 1-29,10-12 73,-11 9-201,9-12 89,-12 16-324,7-4 346,-8 11 23,10 17 112,-9-4-17,9 29-22,-8-15 78,6 49-27,-6-32-1666,0 5 0,1 0 1682,-4-11 448,4 32-157,-7-52 342,-5 8-454,-3-24 174,-20 0-285,9-3 184,-34-1-241,26 0 95,-37-5-123,35 1 1,-37-5-85,40 6-162,-20-2-6,31 5 2417,-4 0-2854,12 1-2548,-1-2 997,8-1 2201,8-7 0,-5 7 0,4-5 0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32:22.225"/>
    </inkml:context>
    <inkml:brush xml:id="br0">
      <inkml:brushProperty name="width" value="0.06" units="cm"/>
      <inkml:brushProperty name="height" value="0.06" units="cm"/>
      <inkml:brushProperty name="color" value="#004F8B"/>
    </inkml:brush>
  </inkml:definitions>
  <inkml:trace contextRef="#ctx0" brushRef="#br0">1 261 18896,'51'-83'157,"-4"15"-5789,-14 59 5649,0 0-17,3 0 1408,0-2-1380,13-5-1453,14-2 1335,-13 2-2066,17-1 1652,-44 13-3835,8 11-2021,-25 1 6360,-2 9 0,-5-11 0,0-1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9:46:54.193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187 64 17451,'1'-3'3047,"-1"2"-2084,0 1-952,20-2 6,-11 5-17,15 1 28,-15 5 17,1 0-12,2 2 163,34 15-106,20 5-96,-4 0 18,1-5-35,-32-8-100,-1 4 106,-8-3 62,-9 9-11,-18-17 111,-63 16-139,27-18-6,-14-1 0,-1-2 17,5-5-12,-17-1 23,4 0-22,18-1-1,-28-2 7,45 0-7,-9 0-22,31 2-33,5 1 22,22 1 45,-2 2 11,19 2 28,13 3-62,-6-3-101,10 0 1,2-1-11,7 0-1700,-2-2 1,0-1 1732,-5-1-765,3-6 1,-2-3 860,-8-1-1748,35-18 1708,-63 13-269,3-31 185,-17 21-235,-14-40 263,-3 38-40,-21-25 91,11 30 1656,-7-6-1567,8 12 185,-7 1-123,8 5 1588,-4 2-1521,4 7 3218,7 5-3252,-7 8-67,11 1 258,-1 28 24,8-16 4,15 43-280,-1-35 179,30 40-152,-19-44 270,49 32-292,-40-41-112,53 14-280,-51-28-3131,46 2-762,-48-7 4190,21 0 0,-41-1 0,-1 0 0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32:26.124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98 110 8237,'-2'-3'2330,"1"0"1596,1 3-3735,-28-44-62,20 33-1,-22-34 63,26 43-197,1 1-83,-1 0-63,1 1-139,-1 4 280,1 0 78,-1 16-67,3-7 79,-1 28-35,2-19 57,0 28-34,2-20 93,4 24 0,1 4-76,0-3-3,3 21 0,-1 0-8,-4-19-1584,0 8 0,0 0 1634,-3-10 6,1 29-2274,-2-47 2257,-1-2 22,0-6-16,1-2 95,0 3-34,1 4 2151,0-9-2045,2 6 3208,-2-22-3258,1 6-201,-1-11 0,-2 6-34,1-6-6,-1 2-33,1 0 16,-1 1-128,0 15-112,-2 0 162,1 3-420,-9-1 191,5-18-1099,-7 3 69,7-10 1360,-3-5 0,5 4 0,0-5 0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32:26.973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96 115 11974,'-8'-60'1764,"1"11"-1518,5 46 33,0 2-296,-1 0 37,1 2-3,1 3 150,0 4 242,-1 25-35,1 23-330,2 1-1614,1-1 0,1-1 1661,2 4-1164,0 16 1,0 3 1094,-1-2-708,-1 15 1,0 1 757,-3-10-232,0-18 1,-2 9 0,0-10 299,-1 14 22,-2-2 1,-1-4-1,-1-23 1223,-6 22-1250,5-35 1834,-10 21-1897,10-33 1812,-4 8-1704,5-15 2948,4-7-3273,-1 1-202,6-7 128,1-2-33,2 0-56,0-1-78,1-3-186,1 0-279,1-6-2230,5-14 1172,-2 1 1909,5-16 0,-9 22 0,-1-1 0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32:28.156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1 286 9374,'0'-4'1451,"0"1"168,0 3-1367,65-20-5605,-38 15 5706,53-15 11,-53 21 1387,3-1-1449,1-2 843,3-2-579,18-9 240,9-12 1,3-3-656,11-1-210,-4-3 0,-5 2 115,-26 14 3253,29-9-3287,-28 15-1620,12 2 0,1 3 1603,-2 1 20,3 1 1,-1 2 7,-11 2 276,14 1-214,35-2-287,-38 1 232,39-1 3277,-51 0-3239,14-1 0,9 0-61,-1 3 0,1 0-12,6-1 1,-2 0-6,-10 3 0,-9 1 0,-4 2-3278,-2 2 3267,1 1-2066,18 10 2055,-14-4-384,7 4 0,0-1 406,-4-1-82,10 1 1,-2-2 142,-16-7 1763,38 7-1740,-43-12 118,23 0 2451,-27-3-2513,38-14 1595,-42 6-1656,25-14 678,-41 12-622,16-15-71,-19 13-25,9-10-11,-15 13 78,1-6-83,-3 4-40,4-10-3392,-4 10 3398,0-2-6,-1 6-50,1 0 11,-1 2-163,6 0 191,-5 2-28,9 3 39,-7 1 3381,7 5-3375,-3 2 50,5 5-28,-7-5 28,4 3-33,-9-9 50,5 7-39,-5-7 5,3 7-16,-3-5 5,4 9-11,-3-6-17,7 16 23,-7-14-23,8 14 11,-8-15 62,9 20-33,-7-15-1,4 11 7,-7-12-3399,7 26 3370,-5-16-464,8 47 497,-9-43 34,3 31-16,-4-34 27,-1 19-27,-2-5 77,-7 49-83,4-30 3137,-7 28-3160,5-39-1274,-1 25 0,0 6 1297,0 3-28,1 1 0,0-3-2247,3-15 2253,1 1 16,1 6 0,0 7-8,2-9 0,0 0-194,-2 5 0,1-1 191,2-13 0,-1-11 2116,0-18-2088,0 4 0,-1-14 3138,0-3-3149,0 0-6,-1-2 6,0 1-2621,0-2 2666,-3 8 5,-2 0-39,-2-1 95,-4 15-117,5-20 44,-4 32-56,7-28 6,0 16-17,3-13-33,0 29 3425,0-21-3184,3 34-68,-1-48 325,1 7-263,-3-24-208,-4-18-27,1 6-163,-7-23-28,5 15-4539,-9-26 3794,7 21 391,-14-32 0,15 41 0,-5-12 0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32:29.876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216 152 14390,'20'-68'431,"-5"12"-269,-13 51 1,-1 1 610,1-1-605,-2 1 213,2 1-28,-2-1-167,1 2-298,-1 2 483,1 2-108,0 14-168,0-3 202,2 31-190,-1-16 167,2 52-196,-3-36 23,1 25 0,-1 3-73,0-8-197,1 4 0,-1-2 209,1-18 123,1 27-102,-2-47 163,1 13-173,-2-33 22,1 3-51,-1-11 84,0 2-100,0-6-40,-1 0 12,-2-5-12,-1-2-5,-3 0 6,0-2 314,-8-8-426,-18-18 117,9 10-28,-21-17 11,25 29-3432,-28-13 3471,27 20-184,-19-5 106,32 16 45,-3 9 78,10-1 101,13 27-95,-2-16 118,25 32-107,-15-29 101,31 27-112,-27-31 106,30 19-84,-31-25 185,22 12-157,-30-17 3594,11 6-3571,-19-11 10,3 1 147,-7-3-135,0-1 0,1 0 112,0-4-168,-1 0 28,5-12-84,0 3 56,24-49-73,-12 26-3,10-15 1,1-1-9,-3 6-12,4-2 1,2 2-6,-6 10-397,27-23 39,-35 43-1524,14 0 801,-25 21 1098,3 19 0,-11-13 0,0 10 0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32:38.741"/>
    </inkml:context>
    <inkml:brush xml:id="br0">
      <inkml:brushProperty name="width" value="0.06" units="cm"/>
      <inkml:brushProperty name="height" value="0.06" units="cm"/>
      <inkml:brushProperty name="color" value="#33CCFF"/>
    </inkml:brush>
  </inkml:definitions>
  <inkml:trace contextRef="#ctx0" brushRef="#br0">0 228 17020,'13'-24'84,"-1"5"-68,-5 14 18,1 1 0,2 0 16,6-3-39,-2 1-5,5-1-6,-4 2 0,1 1 0,1-1 22,24-3-22,-14 5-5,17-3-1,-19 6 6,0 0 0,1 0 6,13 0-6,-8 0 11,11 1 6,-11 1 5,1 0 17,1 1 12,-1-1-7,1 1-10,-1-1-6,2 0-6,0 1 51,18 0-34,-12-1 1,14 0-12,-18 0-12,2-2 12,0 0-440,0 0 445,1 0 12,0 0-11,0 0-17,-2 0-1,0-2-177,-2 1 195,-1-2-6,-2 2-3171,0-2 3149,-1 1 16,0-1 1,-1 0-6,14 0-17,-11 2 0,9-1 0,-13 1 315,0-1-287,-2 0-17,0 0 132,-3 0-131,0-1-7,-1 1 3393,-3 0-3381,0-1-6,-2 2-17,-2-1 23,-1 0 33,4 0 1,-6 1 5,3-1 0,-7 1 0,0 0 0,-1 1 0,-1-1 5,-1 0 7,-2 1 22,0-2 50,-2 1 28,-1 0-11,0 0-28,-1 1-45,0-2 39,-6-2-118,3 1 12,-8-4 11,6 2 6,-3 0-17,3 0 16,-1 0-10,1-1 33,-4-6-45,4 5-11,-1-5-11,4 8-6,2 0-39,-2 1-62,2 1-475,0 0 537,0 7 33,2-1 23,0 7 0,3 1 0,0 3 0,2 4 17,0 2 22,2 4 6,0 3-11,1 5 16,12 49-28,-8-24 30,2 6 1,3 16-1,-3-11-41,4 21-1134,-5-24 0,1 9 0,-2-13 1134,0 3 11,3 13-2077,-4-18 2111,-5-20 23,2 6 217,-7-17-83,-1-9 314,-2 1-410,-1-13 2434,-6-3-2545,2-4 2744,-7-3-3170,8 0-6139,-8-9-1327,8 5 7886,-4-3 0,7 7 0,-1 2 0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32:39.739"/>
    </inkml:context>
    <inkml:brush xml:id="br0">
      <inkml:brushProperty name="width" value="0.06" units="cm"/>
      <inkml:brushProperty name="height" value="0.06" units="cm"/>
      <inkml:brushProperty name="color" value="#33CCFF"/>
    </inkml:brush>
  </inkml:definitions>
  <inkml:trace contextRef="#ctx0" brushRef="#br0">440 61 13373,'0'-3'342,"0"1"1428,0 2-1467,-34 55-1,19-33-50,-28 44 157,18-36-264,5-6 191,-28 35-274,22-26 44,-25 31-44,26-35 285,-31 28-263,32-34 39,-21 18-89,32-32 44,-1 3 326,35-16-337,-7 1-39,26-14-56,38-37 11,-30 19 3,-2 1 0,0 0-14,2-2-2221,4-2 2182,1 0-1370,0 5 0,2 0 1403,13-9-909,6 0 1,0 3 886,-15 10-204,-3 5 0,-2 2 199,-18 10 983,18 2-810,-42 13 207,0 13-179,-12 0 286,-29 54-347,9-30 5,-24 37 50,2-18-16,-5 4 5,-13 16-42,24-37 0,1-3-25,-10 12 1317,-18 9-1367,42-42 556,-7 7-562,20-19 79,5-1-46,2-3 2928,6 0-3078,12-6 10,2-2-10,11-4 1328,-2-4-1458,42-23 208,-22 10 8,15-6 1,1-1 7,-3 4 9,-14 6 0,2 1-96,2 2 1,-2 3 36,16-2 101,29-7 471,-57 36-314,-19-1-28,-8 13-23,-14-6 197,-16 25-219,2-12 106,-35 42-145,15-28 50,-26 25-112,32-36-173,-1-1-140,27-27-4342,16-8-4463,1 0 9107,10-7 0,-13 8 0,-3 1 0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32:41.289"/>
    </inkml:context>
    <inkml:brush xml:id="br0">
      <inkml:brushProperty name="width" value="0.06" units="cm"/>
      <inkml:brushProperty name="height" value="0.06" units="cm"/>
      <inkml:brushProperty name="color" value="#33CCFF"/>
    </inkml:brush>
  </inkml:definitions>
  <inkml:trace contextRef="#ctx0" brushRef="#br0">285 900 10338,'-6'3'3013,"1"-1"-2263,5-2 2986,0 0-3641,-19-14-11,15 7 0,-15-12 45,19 3-6,0-6 141,3-51-3589,-2 32 3386,2-34 86,-15 6-46,-13-7-118,1-1 0,-8 12 11,15 39-61,-28-28 34,25 29-30,-24-24 52,37 41 11,-2-4-17,7 9 3376,1 1-3415,1 1-140,0 0 207,2 1 0,-1-1 11,3 1 6,0 0 0,0 0 23,5 1-46,-4 0 12,8 2-6,-9-2 107,7 2-84,-7-2 112,9 0-146,-6-1 67,17 0-22,-12 0 106,29-3-100,-19 1 89,42-3-96,-30 4 80,41-2-68,-31 3 30,19 4 1,4 0-36,0 2-1666,21 4 0,0 0 1660,-15 0-950,13 1 1,2-1 977,-7-3-78,-2 0 0,-1-1 78,-2-1-737,18 2 1,1 2 691,-4 0 5,3 1 1,-1 0 11,-19-1-52,16-3 1,1-1 22,-6-2-397,13-2 1,-2-2 402,-30-1 578,33-5-561,-54 3 6,-3-1 33,-3 2 29,-3 0 1372,-3 1-1367,-3-1 61,28 2-173,-27-1 28,34 5-11,-47-1 2142,17 6-2092,-23-6 2516,6 2-2516,-13-4 1764,1-7-1825,-4 1-40,-3-12 6,-3 7-73,-7-11 29,1 8-243,-18-17 175,12 15-11,-10-9-286,-4 2-3274,-8-1 3678,5 2-700,-3-2 739,27 16 10,-4-9-4,8 10 4,-1-4-10,5 6 3026,0 0-3032,1 0 1087,0 1-1093,1 1 17,0 0-33,14 3 44,-6 2-5,12 3 0,-7 0-6,43 29-22,-25-14-1671,11 9 0,0 2 1704,-10-6 6,17 13-11,-23-20 0,1-2 33,19 7-22,-17-10-5,27 11 3358,-36-14-3370,4 2 129,-23 1-95,-8-4-17,-7 8 28,-31 16-23,-23 14-27,1-1-20,13-6 0,3-1-76,5-1-1431,-4 11 1,2 2-1953,16-9 3473,-18 32 0,43-56 0,2-2 0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32:42.723"/>
    </inkml:context>
    <inkml:brush xml:id="br0">
      <inkml:brushProperty name="width" value="0.06" units="cm"/>
      <inkml:brushProperty name="height" value="0.06" units="cm"/>
      <inkml:brushProperty name="color" value="#33CCFF"/>
    </inkml:brush>
  </inkml:definitions>
  <inkml:trace contextRef="#ctx0" brushRef="#br0">40 0 11586,'3'6'1457,"0"-1"-1345,-3-5 924,0 0-812,-8 74 34,6-40-1,-4 61 34,8-57 12,0 5-875,2 4 808,-1 5 142,2 4-205,3 26 1,1 10 16,-2-20 1,1 1-127,1 16 0,-1-4 1146,3 13-678,-9-82 292,-7-4-735,-1-14-117,-11-10-123,6 1-3722,-6-12 3301,10 8-1956,-6-23 680,6 15 1848,-6-26 0,8 34 0,-1-8 0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32:43.155"/>
    </inkml:context>
    <inkml:brush xml:id="br0">
      <inkml:brushProperty name="width" value="0.06" units="cm"/>
      <inkml:brushProperty name="height" value="0.06" units="cm"/>
      <inkml:brushProperty name="color" value="#33CCFF"/>
    </inkml:brush>
  </inkml:definitions>
  <inkml:trace contextRef="#ctx0" brushRef="#br0">6 154 14874,'-3'-7'2431,"0"2"-2145,3 5 375,0 0-521,65-59-34,-30 43-64,9-16 0,2 4 48,-1 25-3426,4 1 3386,5 1-157,-1 1 1,7 0 128,4 1 1,2 0-18,-2 0 1,3 2-26,24 7 1,-7 4-26,-23 2 14,-9-2 0,-6 2-48,-21 1-2154,-7 0 2227,-5 2 1959,-10 18-1790,-7-12 286,-10 17-298,-5-16-487,-20 14 431,4-9 73,-36 21-84,21-22 58,-5-3 1,-2-1-31,-5-2 34,-10-3 0,1-2-68,8-7-647,-7-4 1,1-2 613,11-6-152,0-7 1,1-3 179,15-6-17,-29-32-135,52 22-525,1-36 256,23 34-1685,19-22 1343,-1 30-4095,54-5 2343,-36 20 2856,37 3 0,-58 6 1,-2 1-1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32:43.605"/>
    </inkml:context>
    <inkml:brush xml:id="br0">
      <inkml:brushProperty name="width" value="0.06" units="cm"/>
      <inkml:brushProperty name="height" value="0.06" units="cm"/>
      <inkml:brushProperty name="color" value="#33CCFF"/>
    </inkml:brush>
  </inkml:definitions>
  <inkml:trace contextRef="#ctx0" brushRef="#br0">1 364 19462,'87'42'482,"-12"-8"-404,-52-34-11,0-1 6,2 0 0,1-2 5,1-1-5,1-2-4285,-1-1 4245,1-1 799,19-16-1157,12-25 291,-13 13-27,-2-21-12,-39 37-2554,-9-21 2515,-6 18 23,-10-12-1,0 16 17,-6 0 6,-2 1 0,-5 1 67,-3 1 2302,-3 3-1961,-46-2-301,39 8 66,-52 13-84,70 6-5,-19 33 0,36-18-2168,4 41 2224,16-37-306,32 31 48,-11-41-112,24 8-185,-18-21-157,6-4 1321,3-1-3353,2-2 2671,9 0 0,-27-1 0,-1 0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9:46:54.990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441 51 20778,'-15'-30'218,"2"10"-151,12 35-5,0 4 16,0 4-5,1 5-6,3 3-3313,8 46 3274,-3-23-964,4 15 1,-1 2 968,0-3-435,1 9 0,0 0 441,0-12 31,1-1 0,0-3-20,0-19 1,5 13 112,-9-37-40,-5-8 1975,0-2-1756,-3-7 2079,-3-1-2471,-4-6 1901,-2 0-2204,-25-12 235,9 9-157,-51-10 202,35 13 14,-12 2 1,0 1 86,5 4 44,-5 4 1,1 2-28,12 2 61,-27 23-43,49-15 306,4 26-212,21-22 241,43 24-297,-10-27-12,19 0 1,5-2-62,3-5-205,14-2 1,1-2-171,-12-4 92,-17-1 0,-3-1-1297,-2-3 180,-21 1-1171,-5-1 2543,-19-1 0,-4 2 0,-1 0 0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32:44.373"/>
    </inkml:context>
    <inkml:brush xml:id="br0">
      <inkml:brushProperty name="width" value="0.06" units="cm"/>
      <inkml:brushProperty name="height" value="0.06" units="cm"/>
      <inkml:brushProperty name="color" value="#33CCFF"/>
    </inkml:brush>
  </inkml:definitions>
  <inkml:trace contextRef="#ctx0" brushRef="#br0">0 47 18716,'69'-26'101,"-8"5"-5732,-34 21 5664,4 1-22,2 0 1376,2 1-1567,15 2-1526,-2 0 1465,7-1-792,-11 0 904,-20-2 2074,-11 9-1811,-17-2-1704,-13 15 1766,2-6 1934,-11 7-1911,6-4-1203,-4 0 1186,0 1 156,-11 10-223,10-7 156,-25 29-269,33-29-1499,-10 26 1527,28-34 202,16 11-235,-1-19-140,20 3-40,-13-9-699,53-10 806,-41 3 17,35-7 16,-48 6-10,-1 1 1544,-3 2-1321,4 1 2202,-8 1-2118,3 3-173,-11 1 319,10 27-375,-8-13 39,11 30-17,-11-27 3504,13 17-3520,-11-21 66,12 7-22,-11-17 342,26-2-330,-18-7-29,19-4 51,-7-12-79,-6 1-16,9-8-23,1-7-28,-9 7-3425,13-21 3403,-19 18-2398,6-32 2365,-18 28-1101,-23-57 1134,-1 54-330,-47-41 397,30 58 1396,-49-4-1390,45 25 2296,-34 18-2330,39 0 0,-25 33 11,32-23-22,-10 47 11,29-41-219,16 14 1,8 0-190,5-11-928,20 2 0,7-5-995,2-17 2044,41 1 0,-62-16 0,0-2 1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32:44.992"/>
    </inkml:context>
    <inkml:brush xml:id="br0">
      <inkml:brushProperty name="width" value="0.06" units="cm"/>
      <inkml:brushProperty name="height" value="0.06" units="cm"/>
      <inkml:brushProperty name="color" value="#33CCFF"/>
    </inkml:brush>
  </inkml:definitions>
  <inkml:trace contextRef="#ctx0" brushRef="#br0">36 73 16863,'-3'-1'1473,"1"-1"-112,2 2-1260,69-33-11,-37 26-29,57-23-27,-55 38-23,3 4 17,31 21 0,-25-9-1713,2 6 0,-2 1 1674,-12-4-1332,22 28 1315,-40-35 151,-5 17-45,-17-23 40,-23 11-62,3-14 157,-67 16-163,46-16-14,-13 2 1,1-2-15,15-5 2760,-22 2-2742,28-5-46,13 0-22,-3-1 1763,13 0-1903,7-1-241,2 0 230,9 0-622,27 2 504,-8-2-846,56-2 673,-32-4-3947,48-9 3963,-40 0-8,3-4 0,1-2 602,1-3-168,7-8 0,-1 0 604,-20 8 1220,33-23-1409,-62 38 1975,5-3-2278,-17 11 301,0 4-346,-1 2 3182,0 20-3193,1-7 95,9 51-95,-3-37 838,7 27-855,-5-36 6,0-3-6,2-2-207,11 1-62,-8-9-806,15 0 191,-16-10-623,5-1-1232,-6-2 1880,1-3 0,-6 1 0,-1 0 0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32:45.190"/>
    </inkml:context>
    <inkml:brush xml:id="br0">
      <inkml:brushProperty name="width" value="0.06" units="cm"/>
      <inkml:brushProperty name="height" value="0.06" units="cm"/>
      <inkml:brushProperty name="color" value="#33CCFF"/>
    </inkml:brush>
  </inkml:definitions>
  <inkml:trace contextRef="#ctx0" brushRef="#br0">30 151 21327,'-19'-81'-611,"8"15"264,30 64-140,3 1-151,3 0-198,1 2-2642,12 6 308,-8 0 3170,11 8 0,-25-8 0,-1 0 0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32:46.021"/>
    </inkml:context>
    <inkml:brush xml:id="br0">
      <inkml:brushProperty name="width" value="0.06" units="cm"/>
      <inkml:brushProperty name="height" value="0.06" units="cm"/>
      <inkml:brushProperty name="color" value="#33CCFF"/>
    </inkml:brush>
  </inkml:definitions>
  <inkml:trace contextRef="#ctx0" brushRef="#br0">0 0 17819,'51'86'543,"-9"-9"-4884,-36-36 4459,-1 7-34,1 6 1392,-1 7-1414,1 38-649,-2-26 0,1 2 603,-2-15 1,1 3 39,2 6 0,0 7 0,0-13 188,4 10-132,1-9 0,1-7 72,0-33 2585,14-2-2674,-10-22-140,30-25-78,-24 7 6,17-17-63,-19 17 7,-3 0-432,14-16 426,-13 13-90,16-26 236,-21 29 3397,8-20-3325,-14 25 84,0-6-67,-5 14 381,0 17-337,-2 0 52,2 26-91,-1-14 90,9 38-106,-2-26-3342,17 44 3337,-11-48-1385,24 22 1457,-19-41-1646,27-1 1534,-24-16-608,30-18 529,-28 4 1188,31-29-1165,-31 23 1270,19-24-1270,-26 24 2911,19-49-2771,-22 44 67,11-33-128,-20 51 1196,2 3-1191,-3 12 566,6 23-583,-4-5-11,12 45-6,-9-29 6,8 22 0,0 3-5,0-4-1689,2 6 1,0 1 1699,-1-10-413,-2 1 0,-1 0 396,0 0-993,-2 3 0,-2 0 998,-5-12-45,-3 39 74,-9-50 251,-37 40-167,15-43 36,-17 5 0,-5-2-54,0-11 57,-19 0 0,-3-2-57,0-6-16,9-7 0,-13 1 0,11-2-29,-20 0-19,-11-2 1,5-1-26,33-4-95,-32 2-6,61-4-73,-2 0 1913,18-1-2086,5 0 646,3 0-949,3 0 3094,4-2-3828,4-1 1419,19-10 1,-15 8-1,11-4 1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32:46.275"/>
    </inkml:context>
    <inkml:brush xml:id="br0">
      <inkml:brushProperty name="width" value="0.06" units="cm"/>
      <inkml:brushProperty name="height" value="0.06" units="cm"/>
      <inkml:brushProperty name="color" value="#33CCFF"/>
    </inkml:brush>
  </inkml:definitions>
  <inkml:trace contextRef="#ctx0" brushRef="#br0">54 289 14877,'-15'-61'168,"-1"1"0,2 7 0,5 8-134,11 16-34,9 11 1443,10 6-1404,76 5-39,-22 3-151,-4 6 1,14 2 0,-7 1 108,-15-1 0,-1 1-42,3 1 0,6 1 0,-3 1-83,15 4 1,-1 0 166,11 5 0,-3-1 0,-24-5 0,-4-1 0,-8 1 0,-1 0 0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45:43.826"/>
    </inkml:context>
    <inkml:brush xml:id="br0">
      <inkml:brushProperty name="width" value="0.035" units="cm"/>
      <inkml:brushProperty name="height" value="0.035" units="cm"/>
      <inkml:brushProperty name="color" value="#33CCFF"/>
    </inkml:brush>
  </inkml:definitions>
  <inkml:trace contextRef="#ctx0" brushRef="#br0">0 1 24575,'0'2'0,"0"0"0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51:09.660"/>
    </inkml:context>
    <inkml:brush xml:id="br0">
      <inkml:brushProperty name="width" value="0.08" units="cm"/>
      <inkml:brushProperty name="height" value="0.08" units="cm"/>
      <inkml:brushProperty name="color" value="#FF0066"/>
    </inkml:brush>
  </inkml:definitions>
  <inkml:trace contextRef="#ctx0" brushRef="#br0">1 179 18978,'6'-92'-200,"3"16"57,58 65 0,13 16 75,-16-5-1260,33 4 0,-1 4 1311,-34 3 3,23 5-2684,-20-5 2629,3 1 117,1-1 0,3 0-61,22 4 63,-2 1 0,0-1-1619,0 1 1586,-34-6 0,5 1-340,19 3 1,-2-1 336,-29-4 0,4-1 384,27 4 0,14 2 0,-4-3-306,-23-5 0,-3-2 0,-1 0-66,4 2 1,-1 1 0,-1-2 77,29-4 0,-14-3 783,-23-4-506,-4-5 1,-3-2-157,-15 3 101,21-10-270,-55 16 2128,-4 0-2201,-3 0-22,-4 0 3169,-14-3-3382,-22 2 190,12 2 197,-28 20-202,44-5-17,-16 23 61,22-14-66,-9 37 61,11-21 11,0 12 0,2 3 6,3 1 19,0 18 1,2 4-26,3 0-1755,2 22 1,1 2 1687,0-2 36,1-19 0,-2 0-2332,-1 14 2296,-2 4-16,-1-26 1,-1 11 0,0 1 97,-1 1 0,0 0 1,0 1 2,0 1 1,1 0 0,-1 0 9,-2 5 0,0 1 1,1-17-12,-1 4 39,-1-6 0,1-4 28,1-24 2384,0 24-2283,2-52 3829,1 2-3728,0-16 664,-1 0-1309,0-2 309,0-2 11,0 2 12,1-1-7,-1 3 51,0 0-56,-3 9 45,3-6 0,-1 7 16,0-8-10,1 5-18,0-4-100,-3 12 112,2-10 0,-2 12 5,2-10-33,-4 19 22,4-11 6,-5 20 0,4-19-6,-5 21 23,4-19 10,-6 21 12,6-26 124,-1 7-231,3-17-783,2-1-242,2-5 1104,3-3 0,-2 2 0,2-2 0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51:11.493"/>
    </inkml:context>
    <inkml:brush xml:id="br0">
      <inkml:brushProperty name="width" value="0.08" units="cm"/>
      <inkml:brushProperty name="height" value="0.08" units="cm"/>
      <inkml:brushProperty name="color" value="#FF0066"/>
    </inkml:brush>
  </inkml:definitions>
  <inkml:trace contextRef="#ctx0" brushRef="#br0">15 20 20634,'-8'-11'-3519,"2"2"2255,6 9 642,0 0 274,2 0 136,0 0 81,2 3 244,0 4-769,0 0 806,-2 13-33,-1-8 261,-1 29-296,0-22 196,0 22-89,0-24 271,0 18-356,0-16 84,3 26-83,-1-23 143,6 50-117,-4-37-10,3 30 24,-3-31 3,1 24 1,0 3-111,1 3-137,0 0 0,0-1 107,-2-14 7,3 4 1,-1 1-51,1 6-1569,1 9 1,0-1 1621,-4-19-989,-1 6 1,0 0 1029,-2-8 17,-1 15 0,0 0-24,0-10-20,0 3 1,-1 0 7,0-6 202,-1 39-116,1-31 2193,1 18-2208,0-20 0,0-1 11,0 16 11,4 23 1,1 4-77,-1-45 1,0-2 1586,3 19 1,0 4-1689,3 8 1,-1-6-65,0 1 76,-2-6 1,0 12 0,-1-11-60,0 15 66,-2-18 1,-1 10-1,0-10 33,-1 16-34,-1 13 0,0 0 25,-1-10 0,1-6 1,1 0-12,0-6-3,5 12 1,1 2-15,1-8-1640,3 3 1,0-2 1667,0-19-294,3 15 0,-1 1 300,-1-4-1035,-1 6 1,-1-3 1035,-5-14-672,-4 4 1,-1 0 687,-2 2 34,-5 9 0,-1-2 28,-2-10 114,-7 17 1,-1 0-99,3-17 6,-2 4 1,0-3-51,3-14 527,2 2 0,0 1-533,0 1 873,2-5 1,1-1-890,1-7 8,1 7 0,2-1-31,0-4 36,1 15 1,2-1-26,1-18 68,1 48-118,1-54-325,9 44 129,-4-39-1644,6 12 0,0 1-619,-1-11 2487,13 36 0,-18-62 0,0-2 0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51:12.863"/>
    </inkml:context>
    <inkml:brush xml:id="br0">
      <inkml:brushProperty name="width" value="0.08" units="cm"/>
      <inkml:brushProperty name="height" value="0.08" units="cm"/>
      <inkml:brushProperty name="color" value="#FF0066"/>
    </inkml:brush>
  </inkml:definitions>
  <inkml:trace contextRef="#ctx0" brushRef="#br0">131 3 24367,'-1'-2'-4658,"0"1"5702,1 1 320,5 20-2626,-4-9 464,5 16 871,-2 1-546,-1-8-1016,3 25 837,-2-19-68,5 41-780,-5-29 1508,1 27 162,-3-4 43,-1-11 12,-1 21 213,-1 10-123,-1-15-2430,-1 24 2418,-1-21-113,2-14 0,0 2 74,-2 34-159,2-28 1,0-1-2464,0 33 2573,0 2 57,2-3 0,1 2-475,1-34 0,-1 0 267,2 16 0,0 8 1,0-10-64,1-16 0,-1-3-9,2 17 0,1 4 74,2 17 0,1 6-69,-1-18 0,2 4 1,-1-2-33,-1-11 1,0-1 0,0 4 29,1 1 1,2 6 0,-1-2 0,-2-13-52,0-11 1,-1 1 67,0 10 1,1 13-1,-1 1 1,-1-13-35,-1-7 1,0 0 45,-1 8 1,1 12 0,0 1 0,-2-14-27,-1-10 0,0-1-18,0 14 0,0 9 1,0-10-616,-1-17 0,-1-3 625,1 17 0,-1-1-1,0 25-409,-2-1 418,-2-2-8,-1-3 1184,-1-3-1179,1-30 0,0 4-556,-1 11 1,-1 1 552,2-13 1,0 1-103,-2 32 0,1-5 137,3-10 31,4-12 1,-1 11 0,2-10-43,2 20-400,1 4 1,0-2 381,0-18 291,-1 14 0,-1 2-301,-2-6 6,-1-8 1,-1-3 5,-3-10 6,-2 0 22,-2 0 28,-5 24 28,3-20 416,-4 10 1,-1 0-417,1-4 394,-2 10 1,0-1-417,5-19-23,0-3 0,0 0-16,2-2 24,-3 12 1,0 2-26,1-1-418,0 3 1,0-2 401,2-10 189,-2 10 1,0 1-196,1-3 388,1-9 1,0 1-361,0 12 11,3-14 1,1 2-7,-3 25 9,4-17 0,1-3 20,1-9 106,-1 7 0,-1 1-90,0-4 9,0 1 0,0-3 14,1-11 126,2 7 0,1 0-115,3-2-23,2 31-66,2-48-6,3-3-6,0-2 784,4 6-767,-2-10-50,13 17-62,-12-21 651,15 8-1979,-19-19 2029,6-7 0,-12-2 0,0-5 1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51:13.696"/>
    </inkml:context>
    <inkml:brush xml:id="br0">
      <inkml:brushProperty name="width" value="0.08" units="cm"/>
      <inkml:brushProperty name="height" value="0.08" units="cm"/>
      <inkml:brushProperty name="color" value="#FF0066"/>
    </inkml:brush>
  </inkml:definitions>
  <inkml:trace contextRef="#ctx0" brushRef="#br0">133 163 32767,'-74'-43'-2614,"15"12"1756,59 35-1664,0 4 1033,0 2 541,3 3-3555,16 11 4967,-2-9-507,49 10 972,-25-18-96,18-4 0,3-3 1869,2-5-1120,20-4 1,2-1 1383,-4-2-2605,-18 2 1,9-2 0,-9 2-362,30-4 0,-26 4 0,10-1 0,-9 2 0,26-3 0,-26 4 0,10 0 0,-10 1 0,27-2 0,-24 3 0,10 0 0,-9 0 0,-20 3 0,-3 0 0,32-2 0,-2 0 0,6 2 0,0 1 0,-3 0 0,-2 2 0,0 0 0,-2 0 0,-6 1 0,1 2 0,22 1 0,-17 2 0,12 1 0,-11 0 0,-29-1 0,0-1 0,28 4 0,12 0 0,-14 0 0,15 0 0,-3 0 0,-2-2 0,-5-1 0,14-2 0,2-1 0,-8-1 0,-23-1 0,10 0 0,-12 0 0,11 0 0,7-1 0,-1 1 0,-11-1 0,6 0 0,0 0 0,-10 0 0,-18 0 0,3 0 0,42-1 0,-33 0-260,-5 0 0,-2 0-2699,-6 1 18,12 0-84,-10 0 4,-14 0-3,33 3 5977,-41 0-562,20 5-346,-38-2-2011,-9 14 0,-1-13 0,-8 8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9:46:55.344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0 44 23271,'59'-12'28,"0"0"0,-4 0 0,-7 4-5694,-7 9 5638,16 0 1414,-16 1-1313,27 0 803,-40-1-915,9-1-62,-30 0-1781,-9 0 3852,-6 1-1970,-19 2 0,16-1 0,-8 1 0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51:25.208"/>
    </inkml:context>
    <inkml:brush xml:id="br0">
      <inkml:brushProperty name="width" value="0.06" units="cm"/>
      <inkml:brushProperty name="height" value="0.06" units="cm"/>
      <inkml:brushProperty name="color" value="#849398"/>
    </inkml:brush>
  </inkml:definitions>
  <inkml:trace contextRef="#ctx0" brushRef="#br0">1548 16 7570,'2'-3'-22,"-1"1"1103,-1 2-986,1-5-129,-2 4-55,2-3-23,-3 4-45,2 0 107,0 2 38,0 4 18,0 0 44,6 11-38,-2-8-1,7 10-6,-8-10-38,5 8 5,-6-5 129,2 4-6,-5-5 734,-5 3-3789,2-7 3447,-6 3 426,-6-3-611,-7-1-263,0 1 62,-15 2-34,11-2-28,-13 4 3342,9 0-3431,3 1-90,5 0-45,5 2 95,6-3-162,5 8-3168,5-9 3392,1 8 45,8-2-213,29 26 101,-13-17 56,29 21 44,-33-32-55,9 6 50,-13-9 330,5 9 3197,-12-11-2850,-1 14-3749,-5-14 3324,-5 6-2128,-8 3 1977,2-6 72,-13 15-122,8-12 49,-17 21-21,8-9 2178,-19 27-2285,9-7 3409,5-8-3280,7-2-12,15-24 57,-3 9-124,3 11-89,3-10-34,3 9-33,5-19-12,2-1-33,2 1-28,3-1 28,0 1 39,3 0-46,23 13 97,-16-12 229,26 16 67,-33-21 314,8 7-157,-17-10 941,0 8-1165,-6-8 230,-7 11-292,0-9-16,-6 4-6,3-3 84,-11 7-101,6-5 62,-19 17-67,18-16 386,-36 25-325,30-22 56,-30 18-112,31-21-3319,-25 15 3336,22-12 28,-25 15-50,26-15-17,-31 28-17,29-23 5,-23 25 12,30-27 3386,-4 6-3347,-12 13-39,8-9-45,-17 17-39,-1 1 61,17-17-10,-9 10 16,20-21-12,0 1 1,0 0 11,0 1-3403,0 0 3403,0 1 6,0 2-265,-15 20 276,10-14 50,-30 36-44,26-36 16,-36 35-39,32-36-2176,-30 22 2165,29-27-1085,-42 30 1085,39-29 982,-35 29-999,49-35 28,-13 16-95,24-21 2266,-2 6-2210,9-10 2291,1 0-2275,2 3 1237,5 1-1197,15 9 6,-2-4-23,7 0 11,-9-7 17,14-1-28,-11-2-51,41 12 29,-13 0 11,0 0 0,-3 9 39,-35-16 117,5 19-83,-13-15 207,-3 27-157,-4-21 0,-5 13-23,0-16 1,-1 2 173,-19 28-84,-12 3-140,2 1 51,-17 1-68,35-36-5,-22 20-11,27-23-17,-13 18 5,18-19-22,-7 20 22,12-19 1,-2 14-1,7-13 1,4 8-1,1-8 12,14 10-1,-7-15 12,24 16-23,-16-17-5,30 18 11,-25-17-117,31 19 77,-30-16 35,26 17 27,-30-17-3397,15 13 3386,-20-15 45,10 11-11,-14-12 84,10 11-79,-14-15 241,12 12-223,-12-14 3480,12 8-3508,-13-10 4,9 3-32,-9-4 38,10 5-39,-8-4-22,4 2 5,-6-1 1,2 3 22,-2-2 5,2 6-28,-6-8 6,6 6 6,-5-6 0,11 8 5,-7-6-11,6 3 5,-5-4 23,17 5-33,-10-3 16,24 4-11,-25-6 17,21 4-17,-22-5-23,16 5 18,-17-4 16,5 2-5,-11-3 22,0 0-6,-5-2-22,2 1-6,-1-1 12,5 2 0,-3-2-12,5 3 6,-3-4-6,8 6 1,-6-3-3404,11 6 3398,-11-4-779,21 10 795,-16-9-2002,23 14 2003,-22-13-1,8 5-5,-10-7 2003,0 0-2009,1 0 780,6 2-763,-5-1 3375,15 5-3391,-15-6 27,20 8-16,-21-10-6,8 4-11,-11-5 5,-3 0-5,0-1 16,-3 1 1,-2-2 0,0 2-1,-1-1-5,0 0 6,-1-1 22,-1 3-11,0-1 33,-1 5-33,0-4 0,-4 6-6,1-5 0,-1 2 6,-3 1-68,4-2 46,-2 2-18,8 0 29,2-5-6,11 3 0,-5-4 0,14 2-6,-10-2-10,41 5 16,-30-4 11,27 3-11,-33-3 0,13 2-6,-13-2-5,19 4 0,-24-3-34,13 5 39,-17-5 1,4 9 16,-11-7-22,1 12 11,-5-10 17,-1 7-1,-3-7-32,-8 13 27,5-9-6,-12 16 1,13-19-34,-9 13 28,10-14-6,-4 7 1,6-10-40,0 8 17,2-8-62,0 11 62,2-9-28,1 6 17,0-7-22,2 3 33,-2-4 16,1 6 7,-1-7-6,1 5-1,0-5 7,-1 1-6,0 2 5,0-4-16,4 6 10,-1-5 7,2 1 10,0 0-5,-3-3-50,3 2 56,-4-3 162,2 1-112,-3-2 0,-1 0-62,-3 0-16,-2 0 16,0 0-56,-4-1 29,5 1-40,-2 0 34,3 0-45,1 2 50,0 0-89,1 4 78,1-2-156,0 10 167,2-7-16,2 10 44,-1-11-39,3 14 28,-4-12-5,3 10 11,-3-11 16,2 8 1,-2-8-34,1 7 22,-2-9 1,1 6 5,0-7 0,-1 6 5,0-6 29,-1 9-12,0-7 51,-6 12-45,0-12 0,-13 13-28,8-10 6,-9 9-1,9-11-5,-3 3-16,4-3-1,-10 6 28,8-4-11,-8 5 0,10-6 6,1 1-6,-1-1-6,1 0-11,-2 2-95,-3 3 67,3-3-27,1 7 55,8-9-22,9 16 50,-1-13-22,10 14 11,-8-14-6,14 20 0,-12-16 1,13 22 5,-15-24-3387,4 12 3387,-8-14 0,1 1-5,-4-4 16,1-1-11,-2-1 17,0-1 16,0 6-38,-1-4 16,-2 5-11,1-5 3386,-5 9-3363,5-8 33,-4 10-23,5-10-66,-1 12 22,2-9-12,0 11 12,1-10-3375,9 15 3380,-4-14 17,10 13 6,-9-18-2218,11 5 2201,-10-9-1500,9 6 1494,-12-7 1418,6 6-1412,-7-5 17,5 5-6,-6-3 2189,3 10-2200,-5-7 3328,2 11-3328,-2-11 181,-1 21-186,0-14 33,-3 25-23,2-24 18,-4 21-1,2-22 118,-3 15-84,2-19 129,-9 10-123,4-15 66,-18 8-94,11-9 67,-20 4-17,16-7-3263,-24 4 3212,19-4 1,-36 6-34,37-3 22,-29 7-11,36-7 40,-21 5-34,22-6 50,-21 4-34,20-6 13,-15 1-24,16-3-5,-31 0-34,22-1 3381,-31 0-3376,30 0 1,-51 3 28,39 1-5,-48 5-6,51-2 22,-43 9 0,36-7 36,-13 4 0,-1-1-19,10-2 6,-47 11 38,32-8-3386,0 0 3342,6 0 22,12-2-50,22-4-39,-9 3-1,18-5-139,-2 8 140,11-7-18,7 8 40,4-8-39,34 13 6,-18-9-63,43 13 68,-39-15 3398,15 4-3398,-21-7-39,30 4 67,-26-4 0,43 1 0,-45-5-3392,25-4 3386,-24 1 1,19-3-7,-17 3-11,39 0 12,-34 1-11,44 6 16,-47-2-67,38 14 168,-41-9 220,30 14-315,-36-14 3397,8 5-3408,-12-6 11,-1-1-11,1 0 0,13 3 11,-10-3-3398,23 5 3387,-25-8-332,18 6 327,-22-4-42,13 7 52,-18-5-28,6 6 6,-10-6 3247,-1 12-3219,-1-10-2910,-2 10 2910,-1-12-31,-3 5 25,3-8 1,-2 4-1,3-7-34,4 7 29,0-4-6,7 7 0,-4-5-33,15 9 33,-12-7 3392,12 8-3380,-13-10-12,14 8 17,-11-8 5,23 8 1,-20-10 22,31 5-39,-26-6-45,27 6 39,-30-4-11,14 7 17,-17-4-45,11 13 39,-15-11 17,6 10 17,-13-13 134,-2 6-134,-3-7-12,-3 3-55,-1-6-1815,-6-2 319,6 0 1546,-4-1 0,8 0 0,1 0 0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51:26.163"/>
    </inkml:context>
    <inkml:brush xml:id="br0">
      <inkml:brushProperty name="width" value="0.06" units="cm"/>
      <inkml:brushProperty name="height" value="0.06" units="cm"/>
      <inkml:brushProperty name="color" value="#849398"/>
    </inkml:brush>
  </inkml:definitions>
  <inkml:trace contextRef="#ctx0" brushRef="#br0">47 57 10069,'-26'-30'-1205,"5"6"623,21 23-266,0 0 1,0 1-1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51:28.859"/>
    </inkml:context>
    <inkml:brush xml:id="br0">
      <inkml:brushProperty name="width" value="0.06" units="cm"/>
      <inkml:brushProperty name="height" value="0.06" units="cm"/>
      <inkml:brushProperty name="color" value="#849398"/>
    </inkml:brush>
  </inkml:definitions>
  <inkml:trace contextRef="#ctx0" brushRef="#br0">573 0 8153,'-2'0'801,"0"0"-162,2 0-477,-20 16-4206,17-11 4335,-16 12 905,23-14-328,1 0-616,-1-1 471,2 1-595,-3-2 130,1 4 3224,-3-2-3292,2 6-162,-1-3 84,1 8-45,-1-6 213,3 9-185,-3-10 6,3 6 22,-2-8 1,2 1-1,0-1 67,11 7-184,-5-4 5,13 10 0,-10-8 12,19 16-12,-14-12 106,35 29-117,-30-23-16,23 20 10,-30-24-11,16 23 12,-20-21 16,14 18 6,-21-27 11,2 5 89,-6-8-38,-1-1-7,0 0 96,0-1-56,-1-3 12,0 1 73,0-2-156,0 0-50,2 1-5,0 0 3,13 6 11,-6-3-28,18 12-17,-12-7-107,31 26 111,-23-17-112,32 34 93,-35-30-24,20 28 84,-24-28 79,16 19-51,-22-27-6,5 4 12,-10-12 139,-3-2 158,-1 0 772,-2 1-951,-1-2 44,-11 3-157,2-2-11,-8 0-3398,7 0 3376,-2 0-6,-3 1 33,-19 9-16,10-5 17,-42 17-29,35-13-16,-33 14 11,35-15-22,-26 15-1,31-13-100,-27 21 50,36-21-134,-12 24 185,25-23-1,0 17 35,7-19 3396,10 13-3413,-4-14-6,27 20-6,-19-19-3409,22 16 3415,-21-17 5,7 5-16,2-1 5,-6-3-67,31 22 67,-28-16 6,18 15 3398,-27-17-3387,20 27-17,-18-23 6,15 25 5,-25-34 17,1 9 0,-5-12 23,-1 10-23,-1-10-5,-3 18-1,0-14 40,-4 17-22,2-19 105,-7 12-88,5-12 44,-6 7-34,7-11 45,-9 8-95,10-9-11,-7 9 5,10-12-10,0 6-1,2-5 0,3 6 11,0-2-145,18 26 101,-10-15-17,16 28 39,-14-25 61,13 24 23,-11-23 79,20 20-107,-19-29 28,19 10-34,-21-16 23,15 6-45,-17-8-51,15 6 35,-17-7-57,9 7 50,-14-7 1,3 6 22,-5-4 22,1 8-10,-3-5-12,4 9 5,-4-11 74,1 11-74,-2-12 46,1 6-23,-2-9 5,0 5-38,0-5 5,0 4 0,0-2 0,0 1-6,1 1-11,0 0 0,1 6 1,-1-1 10,0 3 0,-1-2 1,3 25 5,-2-16 28,7 42-28,-3-44 45,13 24-23,-8-31-44,19 16 10,-17-17 12,14 12-5,-16-14-34,6 13 27,-9-12 12,2 18 0,-7-16 118,-4 20-45,-2-18 280,-18 25-275,8-26 62,-20 15-73,16-21 135,-26 6-141,18-8 85,-40 5-129,32-8 39,-62 4-34,55-5 12,-44 4-23,53-4-17,-34 4 18,33-2-24,-35 8 24,41-6 27,-19 8-34,28-9 7,-17 8-40,23-8-12,-7 3-4,17-7 4,1 0 1,1 0 17,0 0-12,0 1-106,6 8 101,-3-5-45,5 13 73,-6-10-17,-5 19 33,-2-15 18,-11 14-1,4-16 90,-19 10-89,13-11 5,-30 11-28,25-13 16,-36 9-16,32-10-16,-37 11 16,37-10 11,-32 13-22,36-12-1,-22 13-4,29-14-91,-17 15 62,23-14 12,-6 7 16,12-8-112,0 21 112,3-13-16,4 28 33,0-29-23,8 14 1,-4-15 0,14 16 16,-11-16-22,13 14 11,-15-17-56,10 21 51,-11-16 11,7 20-6,-10-20-17,1 19 29,-4-16 27,0 24-5,-3-26 157,-6 14-135,3-23 39,-7 8-67,8-12-27,-4 6 10,4-5 17,-6 6-11,4-3-22,-9 12 16,7-9 12,-12 19 5,9-14 56,-18 19-28,12-19 96,-22 16-102,19-20 175,-33 18-158,32-20-16,-17 9 5,23-12-22,-10 10-29,12-8-21,-7 12 16,18-13 6,6 10 0,1-8-12,20 11 18,-9-11-23,39 23 22,-29-18-22,31 20 11,-34-20-22,23 23 28,-24-17-12,18 22 12,-24-20-34,14 33 45,-17-27 68,6 41-12,-16-43 28,-8 36-68,-1-39-4,-11 21 4,6-31 24,-18 18-29,14-17 17,-22 18-28,22-21-17,-19 15 11,18-16 1,-12 13-6,15-12-29,-12 14 29,13-11-45,-15 25 39,18-23-3414,-4 19 3420,10-21-45,6 17 39,1-17-22,9 16 22,-3-19-2335,23 27 2313,-15-18-179,19 28 179,-21-25 2191,7 22-2191,-12-17 0,3 10 56,-7 25 313,-6-8-246,-2 9 336,-16-4-353,7-40 222,-8 10-216,7-21-84,4-5-62,-2 2-151,5-5-230,0 0 2838,2-1-6013,-2 0 761,0 1 2868,-3 1 0,4-1 0,-1 1 0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51:32.125"/>
    </inkml:context>
    <inkml:brush xml:id="br0">
      <inkml:brushProperty name="width" value="0.08" units="cm"/>
      <inkml:brushProperty name="height" value="0.08" units="cm"/>
      <inkml:brushProperty name="color" value="#849398"/>
    </inkml:brush>
  </inkml:definitions>
  <inkml:trace contextRef="#ctx0" brushRef="#br0">2111 19 13289,'0'-3'655,"0"1"520,0 2-787,-13-13-576,-2 20 628,-9-10-250,0 24 155,2 0-219,-5 2-1466,-14 10 1,-5 2 2434,-7 4-1740,-21 10 0,-1-1 1676,10-13-1114,-13 4 0,-1 0 993,6-5-1005,-13 4 1,0 0 1246,9-6-811,6-2 0,2-2 78,10-5-138,6-3 0,3 0-10,13-5 444,-12 8-542,51-20 224,36-6-675,-7-3-370,45-14-317,-28 3 567,24-9 0,5-2 391,0-1-227,8-1 0,0 1 254,-14 8-283,-6 5 1,0 1 181,-7 5-554,30 1 1164,-69 15-543,-31 22-617,-13-7 978,-36 17 0,-8 2-248,1-2 91,-11 7 0,0-1 18,9-2-62,11-5 0,-9 7 1,7-4-155,15-10 1,0 2 126,-18 12 1,-7 5 0,10-5 358,-17 13-469,23-16 1,-7 6 0,8-6-262,-20 15 764,11-8 1,7-3-831,23-14 136,3 18-268,20-24-139,19 17-639,16-34 781,26-3 1,5-4 221,7-4 63,25-5 0,2-2 135,-10-4-351,-13 5 1,11-1 0,-11 2-341,15 0 306,-3 5 1,-6 6 2648,-33 8-3040,4 37-53,-37-14 494,-19 15 1,-10 1-423,-13 3-9,-24 14 0,-6 1 1107,-5-3 73,13-18 0,-9 6 0,7-7 915,15-13 0,0-1-1014,-21 14 0,-9 6 0,10-6-94,20-15 0,1 0-56,-15 12 0,-7 6 1,10-7 39,-12 13-87,1 15 1,7-1 41,29-20-101,-14 40-80,53-64-864,62 22 571,-21-24-117,14-2 1,3-5 330,9-11-17,15-11 1,3-5 147,-42 5 0,3-2-69,34-7 1,15-2 0,-14 1 63,-34 6 1,-1 2-111,19-2 1,9 1 0,-16 5 51,-10 9-2133,17 19 2463,-60-2-336,-27 42 50,-6-24 725,-17 8 1,-13 11-1,5-7-737,-17 17-635,-4 1 1,2-2 611,14-19 607,-2-2 1,0-1-542,-3 3 144,-2 1 0,5-3 31,26-21-175,-7 16-9,27-28 155,31 4-358,-2-13-17,37-5 1,8-3 146,3-5 106,-7 0 1,12-2 0,-10 2 176,24-3-372,-25 7 1,9 2-1,-10 2 110,21 9-315,0 9 0,-6 6 479,-22 4-88,-11 1 1,-6 2 282,-20-6 348,-5 13-638,-23-24 1162,-57 19-885,24-15 67,-41 15 37,37-16 80,-1 3 639,-37 20-558,31-15 837,-3 5 0,3 1-1714,13-2-141,-6 4-324,66-23 152,7-15 426,27-5 431,-10-4 224,4-1 265,6-3-452,2-2 0,3-1 557,19-5-653,7-1 1,0 3 416,-17 9-809,-7 5 1,-4 6 14,-25 9 229,7 15-177,-41 0-1222,-57 59 953,16-34-207,-14 9 1,-3 0-28,-5-4 494,0-6 1,-14 6 0,8-6-110,23-14 0,-1-1 217,-22 11 1,-8 5-1,12-9-18,2-3 284,13-9 1,3-3-246,0 0 1725,-18 4-1715,45-18-288,23-18-323,19-3-371,20-15 0,6-1 739,6-4 109,-9 6 1,1 0-229,6-2-73,1 1-1083,-5 7 0,2 4-1347,12 7 2524,11-6-3494,-73 59 3751,-10-22 0,-13 14 0,18-29 0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51:33.242"/>
    </inkml:context>
    <inkml:brush xml:id="br0">
      <inkml:brushProperty name="width" value="0.06" units="cm"/>
      <inkml:brushProperty name="height" value="0.06" units="cm"/>
      <inkml:brushProperty name="color" value="#849398"/>
    </inkml:brush>
  </inkml:definitions>
  <inkml:trace contextRef="#ctx0" brushRef="#br0">1831 506 14854,'-54'-25'84,"-1"-1"0,5 2 0,7 6 449,10 8-527,3 3-3923,0 1 3917,1 1-6,-1 1 349,-28 0-315,18 3 84,-37-2-22,36 3 204,-23-1 1,-3-2-144,8 1-28,-7-2 1,2-2-40,27-1 203,-23-15-209,34 8-195,-9-26-29,27 20 2555,28-39-2487,-3 33 16,22-21 0,-15 27-302,36-21 230,-26 21-219,31-15 987,-45 30-1167,6 5 938,-19 6 553,-22 31-725,1-18 170,-32 27-235,22-28-22,-10 4 39,0-2-129,7-5-6,-5 3-27,12-7 5,2 0-118,-1 12 84,13-11 46,29 15-57,4-19-56,22-1 0,5-1 12,7-2-32,18 0 1,4 0 41,-5 1-1404,-15-1 1,-1 0 1398,3 4 12,-1 2-18,-3 2-176,-5 8 0,-2 2 98,2 4 59,-7 1 0,-8 2 69,-26-4 259,-8 17-6,-15-16 125,-24 10 1,-8 2-277,-8 1-27,-5-1 1,-14 7-1,9-6-18,-20 11-273,-7 2 1,2-1 261,17-12-1,-17 8-847,19-9 814,22-12-34,-3 3-11,28-13 0,8-3-2150,32 12 2102,-2-11 1963,28 8-2001,-8-16 128,4-1-166,6-3-1018,0-2 0,3-2 1131,16-2 474,10-5 1,0-2-125,-12-1-1072,-2 0 1,-2 2 939,-21 4 307,15 3-35,-47 7 1092,-39 28-1002,1-10-176,-25 12 1,-5 1-86,-7-2 166,0-4 0,-12 4 0,8-5-321,19-9 0,1-1 0,-20 7 0,-10 2 0,11-4 38,-23 6 45,-2 2 0,-1 0-89,45-15 1,1 2-48,-18 7 1,-8 4-1,10-4-19,-17 11 570,-5 5 0,6 1-714,28-12-45,-27 18-56,61-34-756,-2 10 622,10-11 2272,-4 17-2079,11-18 1195,-3 22-1022,1-16 1082,-11 41-1000,6-30 12,-13 33 161,11-35 241,-5 30-253,11-29-163,0 28-203,9-31-420,25 49-446,-11-42-1547,29 44-160,-23-50 2622,10 14 0,-20-25 1,0 0-1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51:34.525"/>
    </inkml:context>
    <inkml:brush xml:id="br0">
      <inkml:brushProperty name="width" value="0.08" units="cm"/>
      <inkml:brushProperty name="height" value="0.08" units="cm"/>
      <inkml:brushProperty name="color" value="#849398"/>
    </inkml:brush>
  </inkml:definitions>
  <inkml:trace contextRef="#ctx0" brushRef="#br0">1218 2798 19450,'-2'-4'-1150,"0"1"277,2 3 2888,0 0-1215,30-53-479,-11 33 274,20-39-251,-18 45 7,-6 3 788,1 1 121,12-14-1201,-13 13 193,7-12 157,-19 19-776,-6-2-384,-3 5 198,-32 8 592,10 0 211,-26 10 85,16-3-88,-7 5 66,-4 2-97,-5 2 0,-2 2 796,-19 7-888,3 1 0,-1-1-165,5-2 34,7-2 1,2-1-87,6-3-127,-31 19 102,62-31-3271,4 9 3129,23-15-1053,63 4 1123,-22-7 138,13 0 0,4-1-90,5-2-1083,29 0 1122,-24 3 1,3 1 242,0 4 421,0 2-1439,-24 0 0,0 0 678,25 8-102,-3 5 1,-2 3-170,-16 0 152,-8-2 1,-9 3-224,-28-7 804,-45 34-455,5-27 283,-15 4 0,-4 0 69,-9-2 135,-24 6 1,-3 0 114,2-2-405,-4-1 0,4-3 808,22-12 441,3-5 0,3-3 26,11-5 1382,-22-4-1628,52-10-1335,31-60-109,0 29-674,11-14 1,6 0 918,10 2 11,0 6 1,1-1-676,14-12 470,-21 22 0,4-2 290,23-22 0,1-3 218,-16 9 1,0 0 171,13-8 1,-6-3-235,-21 4 1,-14 5-451,-16 10-235,-32-8 1,-12 3 227,-13 12 489,-36-4 0,-8 5 2192,-2 11-2154,17 9 0,-14-3 0,10 4-38,20 5 0,1 0 56,-15-4 0,-9-3 0,11 2 180,20 5 1,2-3 164,-14-10 0,-6-6 1,10 2 3420,-16-15-3905,11-4 0,13-3-333,38 7-378,33-24 1,15-3-19,12-4 62,-4 21 1,10-7 0,-3 9 540,-7 14 0,5 2 130,9-6 1,11-7-1,1 0 1,-7 7 159,0 0 0,2 1-49,4-3 1,11-7 0,-1 1 0,-12 9 460,-15 11 1,-2 1-16,9-9 1,5-5 0,-10 7 1011,0-6-689,9-36-836,-55 52-3930,-23-18 2595,-5 26 208,-19-3 1,-3 0 569,3 1 385,-6-5 1,3 0-436,24 5-148,-3-23-273,32 20 337,56-35 1327,-10 28-2322,33-4 1,7 2-5154,-3 8 6962,-14 7 1,-7 2-1,-31 9 1,-14 4 0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51:35.759"/>
    </inkml:context>
    <inkml:brush xml:id="br0">
      <inkml:brushProperty name="width" value="0.08" units="cm"/>
      <inkml:brushProperty name="height" value="0.08" units="cm"/>
      <inkml:brushProperty name="color" value="#849398"/>
    </inkml:brush>
  </inkml:definitions>
  <inkml:trace contextRef="#ctx0" brushRef="#br0">126 359 16015,'-71'19'2122,"17"-4"-7493,57-17 5505,3-1 1406,2-3-1410,9-5 742,0 3-867,21-10-23,-11 9-7,50-12 27,-29 12 24,13 0 0,3 2 12,-2 1-29,13 3 1,2 0 3426,-5 2-3412,-8 1 0,12 0 0,-9 0-521,24 0 543,8 0 1,-1-1 16,-12-1 97,-4-2 1,18 0-1,-12-1-154,-26 2 1,1-1 16,30-1 0,12 0 0,-15 1-21,-36 2 1,-2 0 23,38 0 1,1 0-32,-40 1 0,2 1-421,23-2 1,11 1 0,-11-1 425,-21 1 1,-1-1-818,26-1 1,10 0-1,-14 0 893,10-2-29,-21 1 0,-3 0 60,1 0-25,-6-1-359,-3 1 333,-4-1-1150,11 0 1081,-17 2 2068,32-3-2082,-41 4-45,16-2-4,-29 2-2017,-1 0 2026,-2 0 529,-1 2-490,-1-2 2281,5 2-2300,0-2 29,-1 1 27,11-1 3369,-19 1-3369,9-1-4,-17 2 106,1-2-164,-2 0-273,-1-4 53,-2 2-2136,-20-11 1866,10 8-476,-19-8 496,17 11-1331,-8-2 1619,11 3 230,-6-1 267,11 2 682,-4-3-226,5 1 1534,-5-9-1560,6 5 325,-4-8-420,5 10 56,1-4-282,1 5-243,2-1 7,19 3-348,12 8-18,4-1-2,33 19-4,-36-9-41,34 16 2,-39-14 259,39 23-95,-42-23 264,19 14 3,-36-21 370,-8 4-121,-4-4 89,-24 7-387,-1-9-66,-37 9-136,-11-2-1852,11-2 1,-2 1 1437,-29 6-525,26-5 0,3 1-2926,3 3 3885,-24 9 0,54-16 1,2 1-1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51:36.494"/>
    </inkml:context>
    <inkml:brush xml:id="br0">
      <inkml:brushProperty name="width" value="0.08" units="cm"/>
      <inkml:brushProperty name="height" value="0.08" units="cm"/>
      <inkml:brushProperty name="color" value="#849398"/>
    </inkml:brush>
  </inkml:definitions>
  <inkml:trace contextRef="#ctx0" brushRef="#br0">900 0 10627,'-58'45'275,"8"-6"-200,30-29 256,-3 0 1252,-4 2-1368,-4 1 1004,-4 0-927,-56 22 1943,39-16-2098,-12 6 0,0-2 39,18-5 3206,-24 8-3252,26-11 348,13-5-391,-6 1-10,8-1-18,8-3-38,-4 2-1,11-4 150,-11 2-85,13-3 150,-10 1-165,18-4 83,0 1-91,4-2 135,10 2-216,-3 1-8,28 7-47,-14-2 3,29 8-19,-22-6 9,12 3 22,-9-5-3378,1 1 3490,1-3 73,0 0 70,12 0 16,-11-2 210,42-4-201,-43-3 8,23-4 6,-32-4-81,-2-22-324,-7 13 6,-11-23-275,-10 28 3317,-19-15-3238,9 17-13,-17-7-176,18 16-2,-11 6 451,15 4-500,8 31-127,11-15 726,49 49 1,-37-51-1,26 20 1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51:37.808"/>
    </inkml:context>
    <inkml:brush xml:id="br0">
      <inkml:brushProperty name="width" value="0.08" units="cm"/>
      <inkml:brushProperty name="height" value="0.08" units="cm"/>
      <inkml:brushProperty name="color" value="#849398"/>
    </inkml:brush>
  </inkml:definitions>
  <inkml:trace contextRef="#ctx0" brushRef="#br0">904 32 15163,'-89'-19'61,"10"6"-3841,50 23 3891,-6 1 1568,-3 3-1482,-3 1 479,-3 3-523,-1 0 558,-46 24-562,40-17 1,-1 2-87,2-2 0,0 1 76,-4 7 0,7-1-109,9 0 84,-16 35 2883,37-35-2181,36 49-1147,5-56 324,54 26-65,-32-41 213,47 0 25,-31-7 58,9-7 0,2-3 865,6-2-847,-5-7 0,13-7 0,-13 3 388,14-9-611,-3 1 1,-5-3 323,-19-6-3368,-4-15 2942,-14 9-2290,-17-26 1914,-32 42-253,-25-24 221,0 32-18,-56-11 308,33 20-37,-26 9 0,-4 6 425,12 6-111,-14 11 1,3 4 243,27 2-392,9 0 1,4 2 1662,15-1-7763,5 40 4026,22-41 2012,7 19 1,0-40 0,-1-3 0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51:38.109"/>
    </inkml:context>
    <inkml:brush xml:id="br0">
      <inkml:brushProperty name="width" value="0.08" units="cm"/>
      <inkml:brushProperty name="height" value="0.08" units="cm"/>
      <inkml:brushProperty name="color" value="#849398"/>
    </inkml:brush>
  </inkml:definitions>
  <inkml:trace contextRef="#ctx0" brushRef="#br0">897 0 16089,'9'79'258,"-8"-5"-1957,-27-28 1886,-6 6-2894,-6 5 3093,-8 4 566,-6 4-931,-7 2 77,15-18 0,-4 2 52,-4 2 1,-2 1-138,-11 11 0,-2 3-1582,16-13 1,-1 1-1,6-4-2004,3-5 1,3-3 3584,-5 11 1,11-11 0,26-28 0,3-7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9:46:56.192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78 0 20408,'-44'9'375,"11"4"-5923,35 19 5643,4 3 1393,1 5-1382,5 25 781,-3-13-842,0 6 0,-1 3 0,-1 3 44,2 13 1,-1 0-6,-2-22 291,7 36-150,-6-76 234,12-15-397,-9-8 16,13-23-61,-12 11-291,15-33 117,-11 24-286,26-39 331,-20 41-258,41-26 336,-35 39 113,28-6-12,-37 20 135,11 17-124,-18-4 101,8 38-134,-13-23-33,5 58 16,-8-49-2177,4 34 2205,-5-49-6,2 3 6,0-13 2250,-1-3-2244,2-3 83,1-2-301,9-2 3352,-4-2-4760,23-10 405,-15 3-8672,31-13 8831,-30 12 1,8-4 0,-23 11-1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51:38.942"/>
    </inkml:context>
    <inkml:brush xml:id="br0">
      <inkml:brushProperty name="width" value="0.06" units="cm"/>
      <inkml:brushProperty name="height" value="0.06" units="cm"/>
      <inkml:brushProperty name="color" value="#849398"/>
    </inkml:brush>
  </inkml:definitions>
  <inkml:trace contextRef="#ctx0" brushRef="#br0">817 1 12853,'-13'53'187,"1"-1"1,-8 42-1221,18-50 1206,1 2-39,-1 4 1103,0 2-1181,1 0-6,0 1 696,0 19-525,1-20 0,0-1 608,1 15-163,1 11-391,1-70 1638,-1 0-1727,-2-7 77,-1-12-291,-2 5-3537,-11-21 3475,3 16-853,-30-15 865,17 18-90,-33-2 84,24 11-67,-30 8-1966,22 2 2084,-14 8 1082,6 2 1,-4 5-958,1 4 1,-1 2-76,-1-3 0,2 2-773,4 9 0,12-1 801,21-8 17,0 16 11,18-20 27,4 1 1,7-1 2314,7 0-2281,4-3 205,32-1 0,7-4-227,2-2-1129,32-6 1,0-8 1038,-23-13-75,-16-1 0,-2-2 1906,0-4-2649,-3-1-828,-5 2-1451,-5 1-5287,-9 5 8362,-8 3 0,-14 4 0,-6 2 0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55:21.464"/>
    </inkml:context>
    <inkml:brush xml:id="br0">
      <inkml:brushProperty name="width" value="0.08" units="cm"/>
      <inkml:brushProperty name="height" value="0.08" units="cm"/>
      <inkml:brushProperty name="color" value="#FF0066"/>
    </inkml:brush>
  </inkml:definitions>
  <inkml:trace contextRef="#ctx0" brushRef="#br0">1 1 27032,'1'5'-1624,"13"50"1,9 38-1,-3-14 90,-1-9-14,1 8 0,3 16 1,-5-26 1115,-8-41 1231,-1-4-1007,-3-5 905,-2 2-1866,-3-7 1547,-5 7-30,-1-10 2321,-9 7-2265,3-8-2223,-19 6 820,15-10 1134,-13-7 1,21 0 0,-1-7 0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55:21.843"/>
    </inkml:context>
    <inkml:brush xml:id="br0">
      <inkml:brushProperty name="width" value="0.08" units="cm"/>
      <inkml:brushProperty name="height" value="0.08" units="cm"/>
      <inkml:brushProperty name="color" value="#FF0066"/>
    </inkml:brush>
  </inkml:definitions>
  <inkml:trace contextRef="#ctx0" brushRef="#br0">0 123 18665,'60'-34'292,"0"-1"1,-3 3-1,-3 11-1378,20 29 605,6-1 236,7 0 312,-18-3 1,2 0-113,-17-1 0,5-1 20,20 2 1,11-1 0,-8 1 3,-16-1 1,1 0-84,26 4 0,12 1 1,-14-1-67,-32-1 0,-2 2 126,15 3 0,6 3 0,-12 0 993,3 6-845,-20 7 0,-13 3 681,-36-4-953,-48 30 118,-11-29 583,13-8 1,-2 0-296,-36 10 68,-8 1-138,43-15 0,-1 0 50,0 0 1,-1-1 103,-2 0 0,1-1 799,2 0 1,-5-1-990,-15 2 1,-8 1 0,7-1-181,12-3 1,1 0 15,-18 3 1,-8 1-1,17-3-153,12-2-101,-12 3-42,55-9 53,7-1-85,10-1-2167,48-1 976,-4-4-3365,30-3 1,4-2 4791,-7 0 1,-17 2-1,-9 0 1,-28 4-1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55:23.061"/>
    </inkml:context>
    <inkml:brush xml:id="br0">
      <inkml:brushProperty name="width" value="0.08" units="cm"/>
      <inkml:brushProperty name="height" value="0.08" units="cm"/>
      <inkml:brushProperty name="color" value="#FF0066"/>
    </inkml:brush>
  </inkml:definitions>
  <inkml:trace contextRef="#ctx0" brushRef="#br0">275 125 21071,'-85'42'734,"15"-6"-6240,63-27 5177,2 0 42,2 0 1395,2 0-1368,0 0 797,15 5-646,-3-8 224,40 3-259,-18-11 473,62-11-34,-47 3-23,8-5 0,-1 0 226,-10-1-71,3-5 1,-5-1 103,-18 3-393,10-20-250,-40 21-587,-7-4 9,-10 6 166,-7 2 101,-6 0 860,-6 4-876,-53 2 322,31 5-997,2 6 0,1 2 1652,5 7 1800,-37 26-1934,54-14-436,-12 42 52,46-38-127,18 26-273,10-36-1866,51 9 2017,-29-18-100,15-3 0,2-2 62,-4-7 1033,22-6 1,0-2-674,-24 2 45,-2-1 0,-6 0 258,-25 7-92,8 2-242,-16 3 2665,5 4-2829,-18 1 864,-2 2-1154,0 1 736,-1 5-678,0-5 114,1 10-99,1-12-20,9 5 97,-1-10 247,28-2 192,-14-5-157,55-24 201,-44 9-418,45-33 79,-54 28 337,17-27-167,-30 31-232,3-9-160,-13 19-130,-2 3-21,-1 2 377,-1 2-168,-3 2-131,-4 4 322,1 0-22,0 6 83,7-3 48,34 9-43,-10-9-3424,65 9 3416,-44-10-2232,49 6 2271,-47-4-1393,48 12 1423,-48-7-1100,42 20 1001,-58-15 650,12 21-471,-34-21 1569,-17 19-1542,-7-22 2060,-65 13-2132,36-20 82,-54 3-111,55-12 833,-9-3-783,0-12-101,24 5 177,-15-19-440,35 17-2488,11-15 2494,11 14 1586,74-22-1396,-36 19 50,23-1 1,1 1-12,-12 6 3,7 0 0,-1 0 25,-13 2 34,1 0 0,-4-1 106,-15 2 739,19-8-687,-45 11-131,-11-6-88,-11 8 49,-20-4-10,9 6-18,-26 0-10,22 4-74,-21 2 6,31 0 172,-3 4-76,18-4 106,23 5-85,-2-5 7,37 2-46,-20-4-2312,58 2 2279,-45-1 380,5 1 0,-2 2-408,-12 2-179,40 23 179,-58-15 56,10 25 34,-32-19 251,-26 30-167,3-24 53,-30 8 0,-7-5-92,9-11 16,-10-1 0,3-4 28,21-13 0,-7-2-5,20-3-57,3-3 966,1-11-1497,9 5-3732,30-28 2013,0 21-4561,41-21 6750,-30 26 0,0 0 0,-23 10 0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55:23.245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27 0 16336,'-16'89'263,"5"-15"-129,17-54-10,4-2-4768,3-1 4756,2-2 1396,2-2-1782,19 1 768,-11-6-3866,34-1 1345,-32-6 2027,18-3 0,-32 2 0,-1-2 0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55:23.449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1 0 19070,'0'0'0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55:23.730"/>
    </inkml:context>
    <inkml:brush xml:id="br0">
      <inkml:brushProperty name="width" value="0.08" units="cm"/>
      <inkml:brushProperty name="height" value="0.08" units="cm"/>
      <inkml:brushProperty name="color" value="#FF0066"/>
    </inkml:brush>
  </inkml:definitions>
  <inkml:trace contextRef="#ctx0" brushRef="#br0">0 37 15242,'27'50'30,"0"-1"0,18 37-1409,-34-58 1403,-1 1 481,-1-3-442,0-2 214,1-2-148,-2-3 10,0-5 2750,3 1-2149,-5-9 767,4-2-1367,-5-8 240,12-24-296,-6 12 185,15-29-207,-16 28 27,12-21-78,-13 21 12,11-15-12,-9 17-3431,18-19 3342,-13 15-1978,33-27 1204,-27 28-279,17-13-258,-20 19-353,1 2 1742,17-3 0,-22 7 0,12-2 0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55:24.078"/>
    </inkml:context>
    <inkml:brush xml:id="br0">
      <inkml:brushProperty name="width" value="0.08" units="cm"/>
      <inkml:brushProperty name="height" value="0.08" units="cm"/>
      <inkml:brushProperty name="color" value="#FF0066"/>
    </inkml:brush>
  </inkml:definitions>
  <inkml:trace contextRef="#ctx0" brushRef="#br0">0 202 14164,'3'4'3486,"0"-2"-2776,-3-2 1554,0 0-6137,63 13 4121,-40-9-29,49 7 929,-49-15-1031,-4-1-54,14-7-74,-14 3-95,7-2-6,-9 2 15,-1-1 3087,-2 0-3171,0-1-177,-2-6 179,-5 3-1092,-15-25 979,-4 19-3565,-41-21 3756,20 30 62,-22-1 11,23 11 5,0 5 12,1 4 39,-15 27 28,21-10 359,-8 47-213,33-38 179,9 21-196,12-28-6,8-1-16,6-2 128,33 6 3230,-10-8-3969,31-5 0,7-3-572,0-3-2257,-18-5 0,12-2 0,-14-1 2564,5-3 1,-23 0-1,-8 0 1,-31 0-1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55:25.629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0 1271 17294,'4'0'784,"-1"0"-336,-3 0-375,70 2 0,-38-1-1,57 1-1684,-57-2 1714,1 1 530,-1-1-195,33-14-347,-29 4 260,40-26-177,-52 18-95,25-26-195,-30 24-704,7-28 295,-21 26-700,-23-26 985,0 28-132,-56-16 335,39 27 284,-51 8-151,57 11 124,-17 21-79,32-9 1496,5 31-1272,13-24 623,35 36-741,-9-39-22,27 13-22,-17-22 5,5-3-24,3 0 122,50 0-149,-35-6 52,9-5 1,0-4-47,-11-4-30,32-8 76,-7-23-194,-31 10-18,26-18-11,-43 15-30,-1-1-193,-5-11 1,-1-3 5,1-7 102,-5 4 1,-4 1-143,-13-4-1715,-10-36 0,-5-8 1958,-3-1 61,-1 24 1,-2-11 0,-1 14 54,-9-6 96,-8 6 0,-1 3-286,4 15-389,-24-22 166,35 64-277,-11 32 505,12-1 51,-3 37 0,2 9 85,3 3-1133,1 15 1,2 2 1139,5-2-15,3-29 0,0 0 17,6 20 50,4-5 1292,7-5-1289,5-6-1837,22 18 1839,-7-23 51,7-5 1,3-3-59,4-1-163,20 0 1,2-4 469,-12-17-499,1-4 0,-2-5 483,-17-14 1018,30-17-1092,-41 0-51,12-13-69,-28 6-95,-4-2-308,-2-1 1713,-4-3-1874,-3-13-21,0 10 29,-9-22 30,3 28 353,-9-8-418,9 26 3354,-3 11-3001,5 4 1203,7 39-1070,2-25 132,15 32-141,-5-38 146,24 16-123,-18-18-3258,24 7 3274,-25-17 346,43-12-415,-37-2 30,25-10 23,-38 4 60,2-17-223,-9 10-514,-11-41 396,-8 36-42,-15-21 57,1 28-377,-56-6 3737,34 13-3421,-18 12 0,1 5 192,23 9-3369,-30 27 3454,57-19-1928,11 26 1978,10-22-118,36 26 95,-14-32 62,21 0 0,2-2-78,-5-8-80,10-2 1,0-1 61,-17-7 2049,28-3-2052,-44-1 160,17-7-110,-27 7-54,6-3-26,-18 7 2663,-1 0-2691,-1 2 1152,0 3-713,0 1 558,8 8-713,0-7-70,13 6-98,-6-8-112,34-2 45,-25-5-347,40-14-20,-40 4 126,18-18 125,-25 13 108,9-36 83,-18 26 91,3-29 132,-11 33 81,-6-21-75,3 27-134,-4-14-78,5 25-84,4 1-92,2 4-297,5 1-64,3 0-21,3 0 43,4 0 11,5 0 25,0 0-14,32 2 34,-20-1 322,48 5 8,-50-1-23,19 4 0,-29-1-6,-3 1-61,8 16-84,-12 29 164,-4-14-3346,-29 30 3401,-7-42-2222,-47 28 2197,28-29 29,-10-3 1,0-4 290,15-9-146,-27-1-73,52-14-3618,5-24 1004,12 11 3057,12-21 1,-7 27 0,0 0-1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55:26.077"/>
    </inkml:context>
    <inkml:brush xml:id="br0">
      <inkml:brushProperty name="width" value="0.08" units="cm"/>
      <inkml:brushProperty name="height" value="0.08" units="cm"/>
      <inkml:brushProperty name="color" value="#FF0066"/>
    </inkml:brush>
  </inkml:definitions>
  <inkml:trace contextRef="#ctx0" brushRef="#br0">0 0 22769,'48'58'-1087,"-8"-2"-4899,-37-13 5542,1 6 186,0 4 1348,0 5-1207,1 4 43,1 3 617,5 27-556,2-23 1,0 1-49,7 28-891,0-25 0,1-9 1141,-5-29 41,10 9 96,-13-32 104,-1-4 160,0-3 283,8-6-449,-7-2-221,11-10-139,-13 2-438,9-22 301,-12 17 2174,3-21-2327,-9 27 3212,-2-3-3785,0 11 203,0 1 308,0 7 133,0 1 51,0 7 205,-3 21-80,2-13 64,0 16 44,4-22 269,22 14-232,-8-16-120,17 9-703,-4-20 213,-6-1-373,10-6-4088,-7-2 2618,0-4-4737,-2 0 7048,-4 0 0,-10 5 0,-4 1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9:46:56.575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70 246 22251,'82'13'112,"-11"-4"-2578,-50-13 2477,2-2 750,1 0-744,0-1-1,2 1 380,0-2-525,21-7-224,1-8 196,-5 3-285,-9-16 318,-28 21 1098,-19-24-1091,-2 22-146,-52-17 274,26 22 173,-13 3 1,-1 2-33,3 3 4,-4 6 1,2 2-95,13 2 50,-23 15-62,45-7 129,5 23-106,17-16 118,49 36-270,-15-35-1072,32 4 1,4-4-643,-9-9-3123,6-3 1,-4-1 3671,-19-7 0,-2 0 0,-33-2 0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55:26.378"/>
    </inkml:context>
    <inkml:brush xml:id="br0">
      <inkml:brushProperty name="width" value="0.08" units="cm"/>
      <inkml:brushProperty name="height" value="0.08" units="cm"/>
      <inkml:brushProperty name="color" value="#FF0066"/>
    </inkml:brush>
  </inkml:definitions>
  <inkml:trace contextRef="#ctx0" brushRef="#br0">272 427 17917,'-47'-30'-316,"0"0"0,-30-19-3361,60 41 3324,3 1 1441,1 1-1380,1-1 60,2 1 1205,-6-16-1063,8 7-1261,-3-28 1241,11 23 1538,7-19-1718,0 23-171,32-15 379,-18 20-2046,32-9 2269,-29 16 1917,32-7-1768,-24 4 163,61-10-99,-51 10-1764,34-5 1564,-38 8-89,1 1-724,46 2 79,-29 1-1401,11 2 0,1 2-1963,-8 2 4500,38 5 0,-71-7 0,-2 1 0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55:26.777"/>
    </inkml:context>
    <inkml:brush xml:id="br0">
      <inkml:brushProperty name="width" value="0.08" units="cm"/>
      <inkml:brushProperty name="height" value="0.08" units="cm"/>
      <inkml:brushProperty name="color" value="#FF0066"/>
    </inkml:brush>
  </inkml:definitions>
  <inkml:trace contextRef="#ctx0" brushRef="#br0">283 24 24119,'99'-4'103,"-18"0"-5755,-68 1 5562,-3 0 1411,-2 0-1449,-3 1 736,-2-1-965,-2 2-109,0 0 21,-4 1 276,-11 1 165,-3 1 3382,-11 2-3357,0 3-8,-5 2-152,-13 8 1,-2 2 200,-5 3-1719,-3 4 1,2 3 1464,18-1-496,-16 32 489,35-29-144,-2 17 130,22-24-5,4-2 106,6-1 120,7-1 216,20 5 3052,-6-8-2981,34 7 772,-27-13-1185,52 3 229,-54-9-2595,29 0 854,-56-4 1600,-10 2 1,-4-2 0,-7 2 0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55:27.597"/>
    </inkml:context>
    <inkml:brush xml:id="br0">
      <inkml:brushProperty name="width" value="0.08" units="cm"/>
      <inkml:brushProperty name="height" value="0.08" units="cm"/>
      <inkml:brushProperty name="color" value="#FF0066"/>
    </inkml:brush>
  </inkml:definitions>
  <inkml:trace contextRef="#ctx0" brushRef="#br0">654 190 16000,'3'-7'3001,"-2"2"-2333,-1 5 729,0 0-730,44-68-671,-27 47-448,35-50 414,-39 64 418,-2 2-287,7 2 216,-9 1-491,5 3 34,-11 1-301,1 4 513,-7-2-931,-21 9 567,1-6-177,-38 15 302,17-8 64,-24 8 0,-3 3 157,-1 1 169,10-1 0,-10 5 0,11-3 223,-5 7-250,-4 9 1,7 1-153,29-8-25,-11 43 26,41-34-264,7 7-11,13-18 284,22-9 36,-2-9 78,19 0-28,-3-12 0,2-2-113,18-2 104,1-3 1,3-2 111,-25-2 0,0-3 81,18-5 0,1-3 243,-13 0 0,-6 0 6,25-10-82,-42 8-473,-35 17-560,-17 17 446,8-3-103,-11 14-36,14-8-117,-1 20-54,4-13 477,17 29-507,-1-32 1145,61 15-878,-32-28 128,36 0 45,-35-14 223,1-5-31,7-10 1,1-3 368,6-4-1871,-1-2 0,-2-1 1769,-18 4-1206,9-39 637,-34 35-680,-18-35 280,-16 40-1771,-59-11 2025,30 24 356,-16 9 1,-1 6-7,5 11 250,13-2 0,2 3-38,3 11-2,5 2 174,8 2-1651,-2 26 1118,19-20-98,24 37-601,14-46-377,24-3 0,8-6-281,10-8 1281,30-5 1,-2-2-1,-36-3 1,-3 0 0,0-1-1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55:27.979"/>
    </inkml:context>
    <inkml:brush xml:id="br0">
      <inkml:brushProperty name="width" value="0.08" units="cm"/>
      <inkml:brushProperty name="height" value="0.08" units="cm"/>
      <inkml:brushProperty name="color" value="#FF0066"/>
    </inkml:brush>
  </inkml:definitions>
  <inkml:trace contextRef="#ctx0" brushRef="#br0">5 4 23252,'-3'-2'-739,"2"1"342,1 1 844,20 63-1111,-12-36-324,16 50 763,-16-52 241,-1-1-110,13 31-110,-9-28 207,17 26-369,-15-41 1184,21 1 247,-13-9-140,32-9-159,-28-2 107,32-20-260,-32 10 43,29-33-326,-36 27-257,11-18-214,-23 21-265,-4 0-201,0-1-44,-2 1 55,-4-1-201,-34-21 516,19 24-363,-30-14 158,37 31-1647,-2 11 1041,10-2-945,4 9 2047,7-5 1,-2-5 0,1 0 0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55:28.611"/>
    </inkml:context>
    <inkml:brush xml:id="br0">
      <inkml:brushProperty name="width" value="0.08" units="cm"/>
      <inkml:brushProperty name="height" value="0.08" units="cm"/>
      <inkml:brushProperty name="color" value="#FF0066"/>
    </inkml:brush>
  </inkml:definitions>
  <inkml:trace contextRef="#ctx0" brushRef="#br0">3 3 17544,'-2'-2'306,"1"1"2594,1 1-2199,27 13-501,-18-3-214,21 12 83,-24-4-173,2 15-311,-1 53 193,-1-23 164,-3 5 0,-1 0-429,-2-16 212,3 42 87,-2-58-526,1 7 698,0-21 36,0-3 34,0-3-11,-1-3 25,1-2 3,1-3 50,-1-2 516,6 1 51,0-4-213,1-2 39,4-19 24,-7 2-499,6-24 7,-7 14-104,0-52-58,-3 37-19,-4-13 0,-1 0-303,1 9-3483,-2-49 3801,8 56-438,18-32 431,-3 48-196,45-13 346,-26 28 38,25-1 45,-20 8-6,0 3-19,3 1-17,20 8 3,-14-4 74,5 2 0,1 1 144,-7 0-128,43 11 96,-72-14 3202,1 3-3159,-24-4-134,-47 0 265,13-2-391,-32-2 1,-6-1 25,10-1-68,-2-2 1,2 0 279,19-2-1154,-12-5 137,34 4 805,4-6 0,14 8 0,5-3 1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55:29.043"/>
    </inkml:context>
    <inkml:brush xml:id="br0">
      <inkml:brushProperty name="width" value="0.08" units="cm"/>
      <inkml:brushProperty name="height" value="0.08" units="cm"/>
      <inkml:brushProperty name="color" value="#FF0066"/>
    </inkml:brush>
  </inkml:definitions>
  <inkml:trace contextRef="#ctx0" brushRef="#br0">6 8 22031,'-3'-4'-1273,"0"0"670,3 4 697,0 0 122,5 81-628,0-39 325,0 11 0,0 2-3354,4-2 3259,1 3-1766,4 31 1989,-3-19-285,7 7 0,2-1 7,0-12 503,10-1 0,2-7 16,-5-28 475,33 6-403,-35-25-138,24-14 70,-31-3-522,16-26 295,-24 17 1756,4-13-1906,-12 15 2603,0-1-2818,-2 2-76,-4-11 18,1 12 1189,-5-5-962,4 19 515,-3 20-90,5-1 138,0 13 18,3-12 683,3 0-715,4 0 12,14 6-257,-3-7-762,33 8-89,-21-15-9147,52-5 8626,-55-7 1,20-5 0,-44 4 0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55:29.195"/>
    </inkml:context>
    <inkml:brush xml:id="br0">
      <inkml:brushProperty name="width" value="0.08" units="cm"/>
      <inkml:brushProperty name="height" value="0.08" units="cm"/>
      <inkml:brushProperty name="color" value="#FF0066"/>
    </inkml:brush>
  </inkml:definitions>
  <inkml:trace contextRef="#ctx0" brushRef="#br0">13 145 18223,'-9'-81'-567,"5"18"-3972,19 68 1175,3 3-3999,0 3 7347,-1 0 1,-8-5 0,-4-2-1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55:30.046"/>
    </inkml:context>
    <inkml:brush xml:id="br0">
      <inkml:brushProperty name="width" value="0.08" units="cm"/>
      <inkml:brushProperty name="height" value="0.08" units="cm"/>
      <inkml:brushProperty name="color" value="#FF0066"/>
    </inkml:brush>
  </inkml:definitions>
  <inkml:trace contextRef="#ctx0" brushRef="#br0">0 0 20100,'86'26'-191,"1"0"0,-1-1 1,0 1-1,22 6 1,-4-1-1,-36-10 825,-48-14-6003,1 1 5556,1 0 1357,1 1-1442,0-1-701,1 0 885,0 0-574,0 0-504,9 5 269,-9-3 1554,25 7-1386,-25-10 155,20 2 335,-24-8 1303,15-3-806,-19 0 736,18-5-1020,-21 3 103,13-2-417,-16 4 1,13 1 19,-13 1 2274,6 0-2256,-7 0 52,1 0 13,1 0 28,1 0-9,2 0-22,0-1 237,27-9-364,-18 3-3335,30-15 3266,-32 10-33,7-8 96,-4-14-205,-10-14-226,-4 5-63,-34-8 235,-1 39 247,-70 9 212,50 12-93,-8 11 1,3 4-20,20 2 109,-12 30 1,33-29-2171,16 24 1993,5-28-1470,37 21 1354,-18-29 270,51 14-18,-43-20-162,11 2 0,1-1 315,-12-4 1370,33 7-1276,-53-8-143,3 2 1443,-7 9-2081,-6-4 2975,1 9-3062,-8-6 936,0 2-998,0 23 44,-1-14 1,-3 43 228,-1-36-5495,-14 51 2894,4-43 2850,-13 29 0,16-48 0,-1 0 0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55:31.229"/>
    </inkml:context>
    <inkml:brush xml:id="br0">
      <inkml:brushProperty name="width" value="0.08" units="cm"/>
      <inkml:brushProperty name="height" value="0.08" units="cm"/>
      <inkml:brushProperty name="color" value="#FF0066"/>
    </inkml:brush>
  </inkml:definitions>
  <inkml:trace contextRef="#ctx0" brushRef="#br0">0 130 22743,'1'-3'-1457,"0"0"5313,-1 3-2486,0-35-2994,0 26 530,0-27 407,0 36 1662,0 0-466,0 2-663,0 1-6,0 2-1089,0 0 1395,0 4-56,0-3 150,1 12-2018,-1-9 93,3 10 1527,-3-11-3902,2 3 3853,-2-4 250,1 1-90,0 5-45,1 5 75,0-1-110,2 12 99,-3-18-214,2 8 240,-2-11-117,-1 0 86,1-1 213,0 5-210,-1-6 287,1 8-66,-1-9 219,0 8-94,0-8-89,-2 6 185,2-6-208,-2 0 697,1-1-418,1-2 347,-1 1-437,1-1-365,0 2-22,0-2-174,-1 1 416,1-1-447,0 0 424,0-1 617,0 0-1112,0-5 343,0 0 17,0-9-57,0 4-358,0-6 162,0 3-260,0-1 384,0-10-6,0 5-22,0-7-504,0-11-1530,7-26 1841,-2 16-1299,9-21 413,-9 52 1364,4-4 0,-7 16 1,1 1-1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55:32.411"/>
    </inkml:context>
    <inkml:brush xml:id="br0">
      <inkml:brushProperty name="width" value="0.08" units="cm"/>
      <inkml:brushProperty name="height" value="0.08" units="cm"/>
      <inkml:brushProperty name="color" value="#FF0066"/>
    </inkml:brush>
  </inkml:definitions>
  <inkml:trace contextRef="#ctx0" brushRef="#br0">159 54 32767,'-11'-29'-7519,"3"5"4416,8 24 5540,0 0-514,0 2-3686,0 0 487,0 2 404,-1 4-1262,0-1 2592,-2 13-72,2-7-2254,-4 22-127,1-15 2514,-8 30 3,4-25 248,-14 37-204,11-31-71,-10 27-40,12-29 35,-9 37-186,11-36-81,-4 39 3743,10-44-4477,-1 13-24,2 5-101,0-15-71,0 16 29,1-18 80,1-2 27,0 1 136,-1 0 274,1-1 61,0 42 104,-2-27-1653,1 12 0,-2 0 1747,1-10 117,-4 39 12,2-41 184,-2 38-144,3-38 0,3 51-243,0-55-60,6 49-117,-4-50-12,7 49-94,-6-42-50,5 43 52,-7-38 169,0 20 1,-2 4 3435,0 2-3306,-4 19 1,0 0 116,-1-20-261,0-15 0,1-3 337,1-4-25,1-6-53,1-5 79,3 13-202,-2-21 95,2 22-201,-2-32 59,0 15-47,-1-18 505,-3 29-366,1-23 7,-3 27 100,3-27-62,-7 49-100,5-34-46,-4 32-21,5-16-31,1 24-116,0-14 81,4 29-134,0-60 338,7 26-186,-6-41 144,3 23-182,-6-26 57,1 15 12,-2-17 38,-1 11 15,1-9 41,-4 24 44,3-16 26,-1 37-25,2-31-3305,2 38 3253,0-42-161,5 19 69,-3-33-43,4 7 41,-4-11 37,1 7-50,-2-7 8,0 8 65,-1-6 23,0 6-30,0-5 3378,-1 3-3394,0-7 279,-1 2-342,1-4-109,-1-1-219,1-2-2291,1-10-7119,6-4 9218,-3-3 0,3 4 0,-4 9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9:45:56.059"/>
    </inkml:context>
    <inkml:brush xml:id="br0">
      <inkml:brushProperty name="width" value="0.06" units="cm"/>
      <inkml:brushProperty name="height" value="0.06" units="cm"/>
      <inkml:brushProperty name="color" value="#004F8B"/>
    </inkml:brush>
  </inkml:definitions>
  <inkml:trace contextRef="#ctx0" brushRef="#br0">711 292 20851,'85'38'297,"-11"-9"-224,-51-28-34,2-1 0,0-3 1,2-2 1012,0-4-1030,23-13-16,-20 5 11,32-28-23,-40 22 214,10-33-320,-26 29-72,-12-22 94,-5 26-156,-50-20 218,27 26 11,-59-4 17,57 25 222,-40 21-205,50-4 89,-12 36-44,30-28 583,7 20-600,9-22 11,6 2 67,35 24-95,-15-18-1727,12 2 0,2-1 1649,-2-5-304,13 7 1,1 1 325,-13-6 8,0 1 1,-3 1-9,-15-4-241,-4 13 0,-3 4 235,-8 1 20,-7 13 0,-6-1 64,-13-13 90,-11 2 0,-5-3 0,-5-12 180,-42 22-147,30-38 9,-11-6 0,-4-3-143,-9-3-14,-25-6 1,-3-2-21,1-4-337,14 0 0,-15-2 0,13 2 991,29 1 0,1 2-659,-21-1 0,-9 0 0,17 1 0,16 3 0,-20 2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9:46:57.075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1 13 19916,'1'-7'-28,"0"1"67,-1 6 924,0 0-846,22 67-10,-17-37-6,16 56-34,-21-51 90,-1 46-118,0-25-1671,0 12 1,1 1 1681,-1-7-559,5 2 0,3-2 593,4-17-10,29 26-18,-15-54 56,44 3-84,-34-17 11,38-2-5,-34-2-929,10-3 0,2 0 900,-3-2 1825,35-5-1797,-44 1-16,-12 2 1215,3-5-1210,-15 4 139,-3-3-166,-4 0 3273,-3-17-3346,-7 8-174,-23-31 167,4 29-3430,-30-18 3515,22 27 50,-38 0-22,39 14 175,-21 20-97,41-1 118,6 27-134,11-19-1076,21 13 0,7-1 1048,6 1-535,24 8 1,4-1 338,-4-12-126,10 3 1,-2-2-1959,-13-5 2216,-12-6 0,-6-2 1,-23-10-1,-2 0 1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55:33.244"/>
    </inkml:context>
    <inkml:brush xml:id="br0">
      <inkml:brushProperty name="width" value="0.08" units="cm"/>
      <inkml:brushProperty name="height" value="0.08" units="cm"/>
      <inkml:brushProperty name="color" value="#FF0066"/>
    </inkml:brush>
  </inkml:definitions>
  <inkml:trace contextRef="#ctx0" brushRef="#br0">65 298 16526,'19'-95'563,"-4"17"203,-13 55-625,0 4 318,-1 2-239,-1 1 146,-1 2-171,-1 1-51,-1 4-166,-1 1-284,-4 3 521,2 5 559,-11 20-233,8-1-162,-13 52-180,14-19 0,3 1-1,-8 38-71,9-8 0,2-3-147,5-12-1783,1 26 0,2 3 1021,0-13 576,0 7 1,0-2-2319,0-12 2462,-3-28 0,-1 4-65,1 32 1,-2 2 111,0-19 0,0 1 9,0 22 0,0 5 47,-1 5 1,0-8-23,0-41 0,0-1 11,0 27 1,0 2 9,0-19 1,-1-5-216,1 33 210,-1 4 1,0-1 24,0 5 5,0-22 0,1 11 0,-1-11 1955,1 17-1983,0-28 0,0 9 1,0-7 40,1-11 1,-1-4-66,0 2 1,0 2 86,0 21 0,-1-5-145,0-16 50,-2 12 1,0-2-34,-1-20 2976,-3 24-2963,3-29 257,0-1-240,1 0-26,0-1 575,1 15-443,0 38-127,2-26-11,1 22 0,1-50 51,5 61-53,-3-51 7,3 44 14,-6-70 35,0-3 661,0-1 1,-1-9-588,1 1 657,-1-10-744,0-6-11,0-3-17,0-1-869,1-12 282,-1 13-2225,2-8-453,-1 14 3282,1 0 0,-2 4 0,1 0 0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55:34.262"/>
    </inkml:context>
    <inkml:brush xml:id="br0">
      <inkml:brushProperty name="width" value="0.08" units="cm"/>
      <inkml:brushProperty name="height" value="0.08" units="cm"/>
      <inkml:brushProperty name="color" value="#FF0066"/>
    </inkml:brush>
  </inkml:definitions>
  <inkml:trace contextRef="#ctx0" brushRef="#br0">0 102 13484,'1'-5'2006,"0"2"-1597,-1 3 1283,0 0-1234,3 0-173,0 2-115,2-1 74,0 1 57,0-1 332,3 0-220,-2-1 181,3-2 455,-4-2-110,1-2-226,-3-1-102,-1-10-353,-1 9 97,-1-11-157,-1 13-445,-1-3-627,1 4 52,-1 0 185,0 1 118,1 1 241,-1 1 343,2 0-470,-1 1 371,1 1 271,0 7 31,0-1 10,0 20-59,0-9 118,2 33-355,-1-25 98,2 45-71,-3-37 3,1 46 14,-1-44 81,0 44-57,-1-46-190,0 18 231,-1-24 73,0 0-48,1-1-22,0 1 12,-1 10-33,2-8-13,-1 17-58,1-21 94,0 19 142,0-25 325,0 12-429,1-24 78,0 2-215,0-9 670,0-4-742,0 1-1957,4-8 486,-1 5 1722,4-3 1,-5 6-1,1 1 1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55:41.029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2269 1 9246,'-4'2'1288,"0"0"-992,4-2 864,0 0-1272,-18 6 11,13-4 17,-13 3 17,17-3-23,0-1-44,1 1 66,-1 0-88,-1 1 128,1-1-34,-1 3 79,2-3 128,-2 2-72,0-1-34,-1 1 23,-2 5-62,1-1 6,-2 1 44,-2 8 6,4-11 280,-5 12-168,6-13 174,-1 6-221,1-6 173,-3 4-234,2-3 33,-2 4-56,3-6 50,-1 4-38,2-5 83,-3 4-98,4-3 4,-5 6-38,4-6 33,-1 3-11,1-3 23,-1 5-52,0-5 200,-2 7-21,2-8 311,-4 7-284,4-7 417,-4 4-169,5-4 311,-6 5-53,4-5-78,-3 5-34,4-5-71,-3 5 26,3-4-203,-3 3-33,3-3-122,-3 4-243,3-5 55,-3 4 40,2-3 167,-3 4-201,4-3-7,-3 1-18,3-2 60,1-1-74,-2 3-22,2-2-124,-1 4 17,1-6 115,-3 5 20,3-5 16,-4 9-81,4-6 22,-2 3 62,3-5 334,-3 2-266,2-3 48,-4 5-29,3-5 42,-3 6-15,5-4-100,-7 7 59,5-5-41,-8 9-14,6-10-45,-5 8-1,6-7-127,-2 4 98,3-4 143,-5 5 35,3-5 121,-7 7-93,6-6-3372,-10 7 3356,9-8 92,-10 9-72,11-8 27,-6 5-105,8-6-28,-7 9-108,6-8 3395,-4 7-3504,5-8 47,-8 12-22,6-8 28,-6 7 62,7-10 271,-10 10-127,7-7-11,-13 13 46,13-14-30,-12 11 43,11-11-653,-11 11-41,11-12 27,-6 7-67,7-7 35,-8 6-70,8-6 62,-12 10-87,12-10-2701,-11 8 3370,11-9-1583,-10 6 1589,9-6 101,-10 6-11,10-7 16,-14 10-3,14-8-9,-9 6-6,12-8 2592,0 0-2599,-1 1 2343,-8 5-2439,5-2-11,-6 4-7,7-6 52,-13 13-25,10-11 259,-20 20-42,21-21-3386,-12 10 3389,15-12 25,-4 3-49,5-4 27,-2 2-26,-2 3-55,-9 7-28,5-4-14,-7 7-9,16-14 3363,-13 11-3350,11-9-9,-10 9 0,12-12-101,-5 7-41,5-6 10,-7 7-15,8-8 157,-6 7-37,8-7-24,-4 5-5,3-5 0,-1 2 19,-2 2 13,-3 1 39,2-1-41,-10 6 4,11-11 136,-10 8-55,10-7-3,-4 4-14,5-4-36,-2 3-87,4-4-3400,-5 6 3305,6-6-61,-8 8 36,7-9 70,-7 8-16,7-8 33,-5 6 9,4-5 3461,-1 2-3426,0-2 130,1 0-102,0-1 88,-8 7-54,6-5-12,-6 6-320,5-6-44,-5 7 17,3-4-76,-5 5 40,9-9-29,-2 2 10,3-4 27,-3 3 311,3-2 13,-3 2-1,3-3 7,0 1 57,-8 5-59,4-5 34,-7 7-45,9-7-124,-9 5-21,8-3 4,-8 4-18,9-5-146,-7 4 15,6-4-10,-13 8 7,13-8 119,-12 7-2,13-7-3374,-6 4 3382,8-4 196,-10 6-29,8-6 40,-12 10-40,12-10 17,-10 7-33,11-7 3419,-11 7-3413,9-7-3393,-9 5 3381,9-4 17,-14 5-6,12-4-2280,-11 5 2281,14-7-1496,-8 5 1490,9-5 1572,-8 6-1561,10-7 73,-6 6-68,7-8 2319,-3 4-2329,3-4 3414,-1 4-3426,2-4-6,-3 5 12,3-5 11,-2 5-6,3-5 45,-3 4-39,3-4 0,-3 4-12,2-3 6,-1 3-5,0-4 0,-1 3-1,2-3-5,-3 6 11,3-4-16,-2 4 5,2-4 28,0 4-28,1-5 5,-1 4-5,2-4 6,-2 5 40,1-5 109,0 4 22,1-3-37,0 3 14,-1-2 37,0 2-45,0-3 142,1 5-109,-1-4-68,0 8-64,-1-7 122,1 6-60,0-7 9,0 6-34,0-7-37,-2 6 56,1-5 19,-3 7 5,3-7 2,-2 5-1,1-5 86,-1 5-62,2-4 11,-4 9-105,3-8-76,0 3 36,1-4 17,0 5-2,0-4 34,-2 8-65,3-9 77,-1 9-118,0-8 92,0 10-50,0-10-11,0 4-15,1-5-10,-1 5 33,0-4 26,-1 11 14,1-10 48,-3 13-68,4-14 24,-2 5-27,2-7-3435,0 7 3470,0-4-309,0 12 5,0-11-65,1 15 36,0-14-22,0 11 25,0-13 3444,0 4-3479,0 1 293,0-4 30,0 12-16,0-10 28,0 8-5,0-11 22,0 11-115,0-9 21,0 11-16,0-13 45,0 11-46,0-11 12,1 11-22,0-12 11,3 10 82,-3-9 6,3 10-17,-3-10 47,2 10-14,-2-10 46,1 10-48,-1-9 12,-1 13 4,0-12 12,0 14-19,0-14 48,2 14-73,-1-15 37,1 6-37,-2-10 67,0 3-49,0-4-5,0 2 13,0-2-1166,0 0 1135,0 6-53,0 2 63,-1 0 7,-2 10-19,1-13 25,0 10-25,1-12 1148,0 6-1133,0-7 83,-1 4-89,1-5 13,0 1-1,-1 2-3,1 6-17,-1-4 14,0 8-17,1-12-17,0 5 9,0-4-40,0 10 10,0-9-13,0 15 14,1-15 5,-1 13-17,1-12 16,-1 8-10,1-9 65,-2 9-5,1-9-1,-1 7-22,1-8 23,1 14-23,0-10 5,0 15-5,0-15 39,0 22-39,1-19 0,0 16 0,0-18-84,1 15 62,-1-14 39,0 10 5,0-14 79,0 13-79,-1-10 51,0 16-62,0-18 29,0 20-29,-1-17 11,-1 17-16,0-15 11,0 20-12,1-16 18,0 24-12,1-25 50,0 20-55,0-22 0,0 21 5,0-20 22,0 24-21,0-23 38,0 18-11,-1-17 84,-3 24-95,1-19 96,-7 35-68,5-32-3190,-13 42 3173,10-43-1278,-10 29 1300,11-39-115,-8 16 99,8-21 22,-5 9-45,8-13 23,-3 4-39,6-8-12,-1 2-22,2-4 2313,0 0-2515,2-1 1806,2 1-2242,2-3-3408,3-1 1660,3-4 2414,4-5 0,-6 6 0,-1-1 0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55:42.410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78 102 18408,'-21'-33'875,"3"6"-590,17 23-16,-2 0-28,1 0-39,-1 0-62,0 0-17,0 0-51,0 1 225,-4-2-62,2 1-184,0 0 27,2 3-72,3 0-23,-1 1 23,4 1-1,-1 0-10,3 1 5,-1 1 5,0 0 1,2 0 33,4 3-45,-2-2 1,7 5 5,-7-5 56,13 8-45,-11-8-5,16 9-6,-16-9 0,9 5 11,-10-3 22,22 10-38,-17-7-3382,14 7 3387,-17-10 107,16 7-90,-12-6 89,24 9-78,-24-11-6,8 3-33,-9-5 3403,-1 2-3414,0-1 22,6 2-11,-4-1 100,19 7-50,-16-5 23,16 4-34,-20-7 56,20 8-45,-18-6 56,29 9-66,-29-10 22,19 5-29,-22-6 6,14 4-17,-14-3-11,7 1 6,-11-3-1,0 1 1,0 0-6,7 3-6,-6-2 34,16 8-28,-14-7 0,19 9 0,-17-8 34,13 6-23,-15-6 17,13 3-17,-12-4 85,22 8-96,-21-9 11,11 4-6,-16-6 7,8 6-18,-6-3 17,17 11 0,-16-9 17,24 15-5,-21-13 72,22 9-61,-23-13 50,17 5-56,-18-7 44,11 2-38,-15-4 0,3 0 22,-8-1 11,-1-1 0,-1 0 219,-2 1-225,1-1-145,-5-3-84,0 1-106,-4-3-124,-1 2-4775,-25-2-4209,15 3 9439,-17-1 0,28 3 0,3 0 0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55:43.762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50 158 10114,'0'-6'2207,"0"1"-1647,0 5 4654,0 0-5001,10-28 5,-4 18 17,7-23 29,-6 24-12,-1 0-17,1 0-22,0 0 224,2-5-258,-1 3-184,-3 1-7,0 5 29,-4 5-6,1 0 17,-1 1-11,0 0 0,0 2 5,1 3-5,-1-2 123,1 14-78,-1-9 128,-5 27-156,1-20 38,-11 22-55,4-18 90,-17 23-85,12-19 51,-18 25-40,21-30 107,-7 12-61,15-23 10,0 2 40,4-9 0,0-1-6,2 0-39,2-2-45,3-3 45,39-30-89,-20 16-1,42-30 6,-39 30 57,35-21-46,-30 20 12,39-23-18,-45 27-27,22-11 5,-35 19-73,5-2 62,-16 8 16,-1 14 12,-3-4-33,-4 19 27,-1-11 62,-9 22-45,5-18 45,-11 26-38,13-27 10,-7 18-11,9-24 56,-1 12-45,4-17 84,0 5-45,3-10 106,4 0-139,-1-3 0,11-3-46,-5 1-139,46-19 101,-28 9-57,57-21 91,-54 19 27,27-12-17,-34 14 57,17-12-29,-25 15 28,5-6-61,-18 14-17,-3 2 28,-3 3 17,-7 11 5,-1-1-16,-22 31 5,10-17-6,-11 14 1,-2 2 6,4-5-12,-1 2 0,1-1 0,9-10 56,-8 18-40,20-31 35,-1 6-6,12-20 134,10-4-140,0-3-22,55-34-23,-26 16-11,17-10 1,1 0 16,-8 6-12,40-16 1,-53 25-106,19-3 44,-36 13-353,-4 12 33,-22 6-407,-11 12-623,-1-1 1423,-19 22 0,21-25 0,-10 12 0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55:46.279"/>
    </inkml:context>
    <inkml:brush xml:id="br0">
      <inkml:brushProperty name="width" value="0.08" units="cm"/>
      <inkml:brushProperty name="height" value="0.08" units="cm"/>
      <inkml:brushProperty name="color" value="#FF0066"/>
    </inkml:brush>
  </inkml:definitions>
  <inkml:trace contextRef="#ctx0" brushRef="#br0">163 297 12236,'-34'-42'246,"1"-1"1,-22-25 2477,46 59-2176,-1-3 1064,4 4-1207,-4-6 506,8 8-752,-1-6 3185,3 7-3222,0-2-78,0 3 144,2-3-154,0 4 95,1-8-90,-1 6 87,2-9-107,-2 10 21,3-5-26,-4 6 21,3-1-28,-1 3-10,3-2-10,-1 2-7,4 0 29,-3 1-19,3 2 5,-1 1-1,0 2 13,2 1-1,2 2-7,-3-2-5,13 6-10,-10-5-56,16 9 40,-15-7-5,17 11 37,-15-9 8,13 11 0,-13-10-34,20 17 39,-19-14 6,21 19-17,-25-20 10,14 18-5,-14-18 69,15 17 8,-16-17 6,17 17-2,-16-15-4,8 8-2,0 4-13,-7-9 2,12 18-99,-13-19 10,3 3-13,-3-6 16,-1 0 10,14 15 5,-11-11 18,14 15 0,-17-21-63,12 17 45,-11-16 19,15 23-24,-16-22-27,14 20-41,-14-20 0,14 18 21,-15-18-3407,13 20 3391,-14-18-34,16 28 27,-15-26 27,9 21 10,-11-24-28,7 19 39,-7-16 0,10 22 5,-10-23 3413,15 25-3392,-13-26 1,11 19-7,-11-21 1,12 16 0,-11-14-33,15 22 44,-14-22-10,14 26 10,-14-26-5,10 19 6,-12-22-29,9 17 18,-9-14-6,12 23-1,-13-23 18,11 22-17,-12-23 11,10 18 0,-11-19-6,10 18 6,-10-19-22,9 19 16,-9-17-5,10 18 5,-10-18-22,12 23 6,-12-24 33,6 13-5,-10-20 44,3 3-39,-4-7-16,3 3 22,-4-4 5,2 3-16,-2-3 5,3 6 0,-3-5 6,2 5-17,-2-7 67,0 1-28,0-2 348,0-1-393,-1 1-11,0 0 6,0 2 0,1-1 0,0 1-12,0 7 29,1-6 5,-1 7-11,0-8 6,0 4-18,0-4 18,0 3 5,-1-3-33,1 4 16,-1-3 6,2 6-5,-1-5-1,2 7 17,-1-8-11,0 5 11,0-5-22,-1 0 17,1-2 5,-2 1-28,1-2 23,-1 1-1,2 0-10,-2-1 10,2 2-5,-1-2 6,0 1-6,0-1 0,2 2 11,-1 0-33,2 1 16,-3-1 23,3 3-11,-2-4-6,1 3 5,-2-4-5,1 2 17,-2-2 0,2 1-17,-2-2 302,1 1-403,-1-3-100,0 0-202,-1-1-169,-1 1-380,-1 0-728,0 2-1877,-2 0-6273,0 0 9830,-1 0 0,3 0 0,1 0 0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55:48.162"/>
    </inkml:context>
    <inkml:brush xml:id="br0">
      <inkml:brushProperty name="width" value="0.08" units="cm"/>
      <inkml:brushProperty name="height" value="0.08" units="cm"/>
      <inkml:brushProperty name="color" value="#FF0066"/>
    </inkml:brush>
  </inkml:definitions>
  <inkml:trace contextRef="#ctx0" brushRef="#br0">24 622 10514,'-5'1'2371,"1"0"-1726,4-1 2984,0 0-3445,-7-2 21,6 1 0,-6-2 415,7 0-450,0 0 99,0-2-138,0 3 189,0-3-253,1 2 97,1-5-105,-1 5 83,2-4-104,-2 3 0,3-2-28,-1 1-15,6-7-1,-3 5-3392,7-7 3393,-6 8-1,4-2 17,-2 2-5,2 0 16,0-1-10,4-2-1,0 0 3403,4-1-3380,2-1 50,14-5-28,-8 2-6,9-5 169,8-6-141,-15 10 79,23-14-23,-23 14 45,9-4-3655,-16 9 3454,-5 2 22,-14 11-6,-5 2 6,0 3 12,-2 2 4,-1 1 52,-12 21 10,-1 5-56,0-1 45,5 2-33,11-27 207,3 8-129,1-14 157,10 1-197,-3-6 46,13-7-79,-8 0-11,33-25-39,-24 15 3375,26-25-3392,-31 24-101,12-31 101,-18 25-3392,7-29 3420,-15 32 45,0-20-45,-2 22-101,-1-13 23,0 24-40,4 0 124,-1 10-17,12 10 16,-7-2 62,18 20-33,-13-15 3408,8 8-3408,-9-12 229,16 7-190,-12-10 146,19 5-157,-24-12 162,18-13-213,-17 4 0,17-19 12,-19 14-3382,10-13 3376,-11 13-28,9-20 16,-9 16-33,11-26 17,-10 24-118,10-18 68,-13 26-130,10-5 151,-12 16-21,9 11-40,-8-2 1432,12 21-4215,-10-14 2884,6 13 0,-10-20 0,0 0 0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55:49.960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24 84 8836,'-2'-7'2123,"0"1"-1518,2 6 3976,0 0-4244,-9-22-48,7 15-17,-7-18-27,9 22-25,0 0-45,0 0-34,0 1 191,0 0-185,0 1-96,0-1 185,0 2-207,2 0 20,-1 0-6,2 0 6,-1 0 15,1 3 50,1 1-46,-1 1 106,1 1-62,-3-3 130,3 4-208,-3-3 90,3 7-99,-3-6 51,1 6-49,0-5-6,-2 2 96,3 8-72,-1-2-23,1 6 23,-1 3-3425,0-10 3386,-1 7 34,0-3 28,0 2 61,-1 10-11,0-3-95,1-5 61,0 9-72,0-18 3386,1 10-3382,-2-13 34,1 18-46,-1-11 1,0 14-6,0-16 16,-1 0-16,0 2-5,0 0 5,0 1 1,0 0 6,0 1-34,1 1 17,0 0-29,0 20-3352,0-14 3409,0 14 17,0-9 16,0 0 73,1 15-11,0 14-112,-1-19 28,2 24-16,-1-40-24,1 13 24,-2-16 3391,1 1-3359,-1 38-4,1-12-24,-1 21-1636,1-17 0,0-2 1648,0-6-2229,2 51 2245,-2-67 259,1 29-236,-1-31 67,0 24-100,-1-31 78,0 20-90,0-19 2269,0 20-2269,0-19 3398,0 8-3352,0 35-17,-1-13-6,1 31 61,0-10-56,0-31 158,0 23-147,0-43 1,0 11 33,0-7 79,0 20-113,0-12 40,0 24-51,0-31-10,0 24-35,0-19 46,0 35-23,0-31-6,0 17 157,0 5-3431,0-4 3291,-1 6 90,-4-6-90,2-35 6,-4 10-22,4-20 5,-1 1 78,-3-2 3191,2-4-3432,-2 2-2055,3-10 421,2-2-8062,1-10 8782,0 5 1,1 1-1,0 7 1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55:51.409"/>
    </inkml:context>
    <inkml:brush xml:id="br0">
      <inkml:brushProperty name="width" value="0.08" units="cm"/>
      <inkml:brushProperty name="height" value="0.08" units="cm"/>
      <inkml:brushProperty name="color" value="#FF0066"/>
    </inkml:brush>
  </inkml:definitions>
  <inkml:trace contextRef="#ctx0" brushRef="#br0">0 2026 14270,'54'-39'397,"-1"1"0,-8 4 0,-5 5-147,2 0-39,-9 5 28,3 0 1148,25-14-961,16-6-2166,-7 6 0,3-1 1733,-21 12 0,2 0 27,31-15 1,3-1 380,-23 12 1,1 0-257,5-3 0,5-2 1,-3 1-312,4-1 0,0 0 253,-1 0 1,4-3 0,-8 5-1092,-14 7 0,-3 0 1053,16-8 1,6-2 19,-17 6 1,3-2 0,3-1-27,14-7 0,5-2 1,-3 1-55,-11 5 0,-2 2 1,4-3-283,-1 1 0,5-2 1,-3 1-1,-12 6 260,-11 6 1,-3 1 80,42-22 1,-3 1-49,-12 5 718,-30 17 0,3-2-673,2-2 0,1 0 86,-3 0 1,-1 0 985,0 1 1,0-2-802,5-10 0,-8 3-138,-17 12-26,17-20-52,-39 39 3037,-3 0-3499,-2 4-1067,-12 13-3,1 0-8399,-17 18 9440,13-14 1,0 1-1,11-12 1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55:52.081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36 1642 12584,'-6'4'3153,"2"-1"-2358,4-3 1575,0 0-2275,-11-7-22,8 5 11,-8-7-6,11 6 6,0-1 0,2-1 12,0-3 430,11-29-453,-7 16-3286,14-37 3347,-11 32 287,23-57-303,-14 40-1149,1-4 0,1-1 1075,-1 4 1,16-34 17,-1 6 100,3 2 1,1-1-113,-13 26 0,0 1 59,18-30 1,-1 5-3,-5 14-12,-1 3 0,0 1-79,1 3 1,-3 6 0,0 2 2170,-2 7-2126,11-7 1,1 1-56,-3 3-1,2-1 1,-2 1 3310,-6 1-3316,4-14-62,-20 21-22,-7-1-3060,-14 20 2948,-2 0-124,-2 2-2093,-8 2 682,6 5 1731,-11 13 0,14-7 0,-2 8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9:46:59.958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93 508 8696,'11'-90'151,"-1"15"158,-10 63 173,2 1 201,-2 0 3137,-2-12-2924,-1 9 700,-6-17-789,1 17 1333,-11-25-1726,9 19 599,-9-27-749,13 29 335,-5-21-454,7 24 80,-4-10-180,4 17 22,-3-2-84,5 8-44,-1-1 22,3 3 22,0 0 17,1 2 11,1 1 11,3 3 107,16 5-84,-3-4 50,50 9-89,-25-10-4,19 2 1,2 0-8,3 0 7,13 4 1,1 1-3,-11 2-36,2 5 0,-3 2-4,-20 0-44,25 25 56,-55-23-61,-1 44 83,-17-34-33,-19 54 28,1-50 16,-8 7 1,-2 0-6,-1-3-14,-5 4 0,0 1 8,4-8 6,-3 2 0,1-1 6,4-9-6,-25 28 17,33-39 11,-11 12-34,23-21 23,-1 6-17,9-8-56,6 5 16,1-6-83,23 15 112,-14-11-40,28 20 29,-28-17-40,20 20 57,-23-19-1,12 14 12,-16-17-1,7 5-16,-10-11 50,0 3-22,-6-7 45,-8 0-46,2-3 7,-16 0-18,9-1-49,-12-2 21,13 2-44,-11-1 50,13 1-61,-5 3 67,12-1-23,-1 8 28,3-4 1,2 10 5,-1-7 0,4 8-17,-3-8-33,6 20 44,-3-13 23,5 26 0,-5-25 61,11 23-67,-5-22 45,20 23-17,-13-22 17,33 26-28,-24-24 101,39 27-84,-37-26-3369,27 21 3352,-31-20-1264,27 30 1230,-31-25-358,20 38 380,-32-38 8,5 37 21,-12-33 45,0 48-73,-5-41 22,-10 56-28,4-51 462,-12 51-461,11-56 142,-9 40-138,10-48 7,-7 35-12,8-38 17,-3 24-11,6-30 151,-7 19-95,4-26 193,-17 11-227,10-22 39,-38 0-66,21-6-24,-58-9-16,45 3-36,-8-1 0,0 1-26,9 1-627,-42-3 168,58 9-347,-8 4-2207,37 2 3409,9 5 0,-1-4 0,2-1 0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55:52.894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286 318 15653,'0'-4'3383,"0"1"-6573,0 3 3240,37-65 422,-22 44-433,29-51 849,-32 62-860,2-1 11,7-6-34,-5 5 51,20-17-28,-22 16 6,10-11-34,-21 17 820,0-1-954,-11-1 150,-8 3-95,-6 0-162,-76 23 213,50-4-1120,-13 5 0,2 2 1137,17 0 11,-10 6 2268,23-9-2290,-6 6 11,14-5-34,-5 18 50,18-17 23,13 25 3376,7-24-3371,27 14-50,-8-18 6,35 8-11,-19-10 16,21 6 1,1 0-18,-1 2-2,16 11 0,-3 2 2,-33-7-21,33 30 38,-68-37-3229,-25 23 3302,-9-25-2229,-42 18 2241,19-26-278,-19 0 1,-4-2 287,3-2-55,-3-2 0,2-1 0,17-4 1876,-31-2-1917,45 1 2532,-12-1-3158,37 0-3220,39-4 896,-2 2 2565,41-5 0,-44 7 0,1-1 0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55:53.162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75 1 20189,'-21'52'117,"0"0"1,-12 39-5708,33-56 5646,1 3 1415,1 3-1410,2-1 23,2-2 17,2-3 1168,15 11-1196,-10-24 5,10 7-8,-17-27-53,-1-1 3330,-2 0-3521,-1-3-167,0-2-4011,-2-19 1585,-1 7 2767,-3-16 0,2 22 0,-1 0 0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55:53.511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0 0 16191,'65'35'1894,"0"1"1,-4-4 0,-27-8-7499,-80-22 5660,7 1-28,7-3 1381,6 1-1476,6-1 736,8 0-1711,5-3 74,9 1-8863,49-7 8786,-23 5 1,25-1 0,-42 4-1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55:53.861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74 2 13245,'-4'-1'2419,"2"0"2124,2 1-4459,-30 33 11,22-15-11,-22 28 22,33-23 12,2 0 16,3-1 141,11 13-102,0-5-139,0 1 89,-1-4-95,-13-20 84,1 8-39,-5-13 11,-1 2 33,0-4 271,0 0-388,-1-3-23,-1-1-44,0-2-85,0-1-72,0 1-717,1-2 107,0 2 834,0-6 0,0 9 0,0-3 0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55:54.365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1 77 13765,'95'-8'873,"1"-1"0,0 1 0,0 0 0,0-1 0,17-3 1,6-2-1,-20 5 0,-47 12-851,-46 8 17,-3-2-11,-1 0 12,-3 0 122,-15 5-106,2-4 78,-53 13-111,32-14 5,-64 7-28,56-11 25,-8-2 0,-1 0-2,3-1 5,-7-1 0,0 0-12,8-2 18,-38-5-12,50 1 74,-27-10-74,37 7-476,-15-11 23,33 13-4209,12-3 3743,9 8 897,46 4 0,-39-2 0,24 3 0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55:55.263"/>
    </inkml:context>
    <inkml:brush xml:id="br0">
      <inkml:brushProperty name="width" value="0.08" units="cm"/>
      <inkml:brushProperty name="height" value="0.08" units="cm"/>
      <inkml:brushProperty name="color" value="#FF0066"/>
    </inkml:brush>
  </inkml:definitions>
  <inkml:trace contextRef="#ctx0" brushRef="#br0">297 190 17368,'-3'-1'927,"0"-1"-3649,3 2 3056,-18-7 1252,13 4-1421,-14-5 95,16 3-315,2 1 766,-1-9-851,1 3 208,15-30-207,-5 22 83,20-23 3,-11 29-38,27-5 230,-19 12 3432,36 2-3321,-33 7-57,17 4-64,-22 2-62,1 1-41,-1 3-106,15 17-31,-17-10-39,14 28-20,-26-28 15,-1 11-9,-8-17 39,-4-2 75,-2 1 137,-20 8-22,6-7 129,-40 16 22,27-19 69,-54 15-61,45-16-101,-9 0 1,0-1 70,5-1-102,-11 1 1,0 0 18,14-3-48,-35 4-53,55-8-62,-1-1-189,13-1-45,4 0-790,4 1 111,6 1 947,27 5 1,-20-5-1,18 3 1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55:56.078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31 7 14180,'3'-4'3209,"-2"2"-1646,-1 2-1389,34 11-23,-26-1 6,23 11 17,-41 9-90,0-5 112,-17 48-157,12-30-3,1 3 1,0 5 52,6-1 1,3 3 22,2 21 0,2 1-62,1-19 1,1-3 2,5 3 0,2-10 81,5-21 23,0-7 17,2-7 5,0-6-17,1-3 219,23-31-336,-18 10 72,26-62-133,-37 45-24,1-40 18,-15 45 33,-15-38 6,5 32-34,-17-39 34,14 40-3,-8-11 0,1-1-31,5 9-61,-17-37-12,32 59-279,20-7 268,0 16-34,49-2 113,-25 9 5,15 1 0,3 1 17,-1 1-1710,9 3 0,-1 0 1705,-10 3-1160,-3 1 0,-3 2 1131,-17-1 1,10 6 10,-32-7 7,-5 1 21,-5-1 51,-29 13-45,5-5-31,-22 5 1,-6 0 8,-5 1 25,-16 5 0,-1-1-8,8-4 5,-1-1 0,5-1 11,18-6 2275,-13 3-2236,40-12 3370,9-3-3391,2-1-1,10 0 6,3-2-6,8 2 6,7-1 39,24 1-12,46 2-66,-14-1-1694,11 3 1,-1 1 1670,-16 1-890,6 3 1,-5 2 889,-31-3-84,17 12-112,-43-7-772,-4 13 178,-9-9-5063,-9 14-1865,2-21 8361,-3 5 0,5-14 1,2-2-1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55:56.345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39 2 18694,'3'-1'-118,"0"0"-5188,-3 1 5502,-4 69-6,3-38 1353,-4 55-1442,4-54 831,-3 3-836,-3 19-52,0-11 203,-3 55 3201,5-56-3403,5 31-79,3-58-72,3-2-135,-1-10-174,0-2-218,0-1-364,1-1-3478,3-5-2997,-2 0 7472,2-2 0,-6 4 0,-2 2 0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55:56.943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1 191 19148,'0'75'1048,"3"-8"-1032,14-36-4,1 4-12,2 1 22,2 3-4223,0-1 4274,2 1-289,29 18 300,-18-25-263,12-6 1,1-5 234,-9-12 61,36-3-49,-50-11-1470,14-17 1458,-23 7 1620,5-20-1648,-17 16 11,-15-42-22,1 29 16,-13-18 1,-4-1-23,2 10 34,-7-10 0,0 1 17,8 12 66,-25-39-105,32 49-785,-9-21 768,19 32 50,0-12-95,5 18 1584,8-6-1719,0 14-1943,29 12 868,-15 0-8582,38 25 9170,-38-18 1,8 6-1,-23-18 1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55:57.663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0 0 18302,'55'79'646,"0"-1"0,0 0 1,-4 1-1,-2-3 1,-19-43-636,-25-48-28,-7 0-22,-3 2 11,-4-4-28,-12-4-22,-18-9 66,7 3-4,-32-15 16,38 25 44,-23-17-49,37 24-135,5-7 106,16 15 73,36-1-27,-14 2 10,40 0-5,-31 2 25,13 1 0,1 0 3,-3 1 5,10 1 0,-3-1-27,-19 0 78,37 0-62,-50-2 39,16 0-22,-29-1 123,2-3-190,-11 2-319,-1-5 61,-4 3-1304,-7-6 682,1 5-8188,-9-5 5012,9 7 4067,-2-2 0,7 4 0,1 0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9:47:01.409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8989 70 15462,'-1'-3'2941,"-1"-1"-258,2 4-2622,45-29 7,-20 22-29,40-20 11,-29 32-5,5 2 5,2 1 6,2 1 45,5 3 0,2 1-67,4 3-4,6 4 1,-4 2-14,-21-3 45,32 30-40,-43-24 34,36 48-39,-38-39-3359,24 41 3370,-30-41-416,14 40 433,-17-32 19,1 9 1,-2 3-54,-5-1 9,-1 13 0,-3 2 24,-2-3-1051,-5 16 1,-2 3 1023,-5-6-691,-4 16 0,-2 0 702,-2-8 122,-3 11 1,0-1-128,3-12-3,6-19 1,-1 10-1,2-10 3,-2 15-296,3-1 0,2-3 273,3-23 574,-1-1 1,-1-2-563,1-6 10,-7 24 6,5-46-6,-2-1 1837,-12 7-1825,6-10 39,-30 10-56,20-20 55,-36-2-55,30-9 6,-40-13-12,36 5-22,-45-14 5,42 14-424,-53-6 402,47 11 156,-9 3 1,-2 1-123,3 3-132,-20 4 1,-2 3 114,10 1-843,-7 2 1,0-1 864,7 1 128,-13-3 0,-3 1-167,-13-1-101,18-2 1,-1-1 111,-17 0-945,-7-1 956,48-2 1,-1-1-7,0 1 1,-5-1 75,-15 0 1,-10-1 0,6 1-71,2 0 1,-6 0 7,-6-1 1,-16 1 0,-1 0 0,14-1 2,0 1 1,0 0-6,7-1 0,-12 1 0,0-1 0,12 0 17,-3 1 0,-2-1 32,10 0 0,-15-1 0,-4 0 1,3 1-1,13-1-31,7 0 1,8 0 0,-8 0 11,-8 0 0,-12-1 1,-4 1-1,6-1 0,13 0 12,-12 0 0,3-1-14,1 1 0,-12 0 0,-1-1 0,12 1-25,-9 0 0,-2-1-8,19 2 1,-12-1-1,-5 0 1,4 0-1,14 1-15,-18-1 1,1 0-8,17 0 0,-12 1 0,-4-1 1,4 0-1,13 1 10,-16-1 0,0 0-4,18 0 1,-12 0 0,-4 0 0,4 0 0,13 1 14,-15-2 1,-2 0-2,9 0 0,-15 0 1,-6-1-1,5 0 1,15 1 11,-12-1 1,2 0 5,2 0 0,-14-1 0,2 1 1,16 0-1,13 1 0,1 1 11,-19-2 1,-12 0-1,12 0-14,22 2 1,-1 0 21,-22-1 0,-11-1 0,15 1-11,35 1 1,0 0-7,-20 0 0,-9-1 0,13 1 1025,-5 0-1036,1 0 1,6 1 3,34 1-34,-13 3 11,36-1 1237,1 6-1231,8-3 2541,5 3-2519,2-4 2704,9 1-2693,-6-2 73,4 0-67,-9-3 51,1 0-62,-3-1-34,-5-3 0,3 2-28,-5-2 28,4 4-55,-6 14 60,6-5 18,-4 24 5,7-12 6,0 37-34,1-22-3459,5 58 3465,-2-48-202,3 23 0,-1 1 213,-1-10 6,-1 5 0,1-1-23,-2-14 34,1 49-1,-1-50 12,0 13 0,0-2-11,1-13 50,2 46-39,-3-63 236,3 17-169,-4-30 134,3 4-139,-5-19 3223,1-5-3285,-1 0-84,-3-10 0,0 5 213,-9-9-425,6 10-987,-9-2 622,12 7-1131,-3 1 587,5 1-7241,5-2 3741,0-1 4677,4-1 0,-5 1 0,-1 1 0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55:58.846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98 79 19932,'-5'-43'135,"2"9"-186,2 33-33,1 0-33,-3 5 100,0 1 107,-6 13-51,2 0 22,-7 39-49,5-20 10,-4 43 6,7-35 17,-3 40-34,4-31-1615,1 13 1,0 0 1692,1-10 140,3 0 0,2-7 85,0-31 201,4 1-381,-4-20-43,-1-1-24,0-7 3208,-1-2-3241,1-5 431,0 1-443,-1-3-16,0-1-12,0-2-27,0-8-12,0 7-611,-3-21 275,2 25-201,-2-9-280,3 20-326,0 3-8643,11 1 9069,-5 2 1,6 1 0,-10 0-1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55:59.058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0 7 12505,'0'-4'2616,"0"1"-5744,0 3 1,0 0 0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56:00.014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651 196 18608,'79'-54'207,"-12"9"376,-50 36-515,1 0 278,4-5-268,-7 4 91,2-3-90,-10 5 247,-3 1-426,-9-5 38,-3 7-106,-35-4 112,10 8-11,-65 13 61,43-2 37,-13 8 0,0 2 8,4 3-1679,-7 6 0,2 3 1657,11-1-367,0 7 1,3 3 354,14-4-8,6 4 1,4 0 35,15-6 51,-3 16 40,17-26-18,7-1 292,20 19-40,42 6-291,-11-5 48,4-18 0,0-6-54,-6-8-381,18-3 1,1-3 364,-15-5-881,1-3 0,-4-1 875,-18-4 90,24-13-84,-35 9 1829,14-17-1874,-30 15-84,-4-19 45,-12 16-802,-28-20 807,9 21 1945,-60-18-1939,45 23 22,-31-9-2183,41 14 2184,2 1-12,3 1-5,4 1-23,-1 2 22,10-1 2179,1 1-2190,8 0 285,3 0-195,21-1 3358,-1 0-3341,62-6-45,-31 2 14,19-1 0,1 0-14,-2-1-9,5 1 1,0 0-20,-17 1 37,0 1 0,-5 1-43,-22 1-90,14 0 85,-40 2-6,-10 0 1,-1 2-113,-26 2 56,18-1-3453,-14 2 3341,21-4-1489,0 0 525,4-1 1149,16 0 0,-8 0 0,11 0 0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56:00.563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409 202 17770,'42'-34'120,"-1"0"1,28-22-65,-55 47-17,-1 1 1233,3-3-1216,-5 3 442,0-2-464,-6 5-29,-3 1 191,-2-1-381,-12-2 729,-20 2-594,-2 0-62,-45 8 112,37 2-3,-16 10 0,0 3 9,17-2-1,-35 18-10,61-20 72,7 19-17,8-13 118,32 31-106,-4-31-18,23 12 12,-15-15 20,23 2 0,5 1-60,-1 1-1706,19 5 0,-3 1 1706,-31-9-4,21 12-2281,-38-11 2269,-5 0-11,-4 3-6,3 21 17,-13-13 79,-13 44-29,-14-38 23,-16 7 0,-5-1-23,-8-7 34,-17 0 0,-4-5-28,2-9 17,-11-7 0,-1-3-34,11-6-202,-4-4 1,2-2-476,13 0-4278,0-1 1,3 0 3614,16 1 1,-10 0 0,37 1-1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56:03.744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1226 18 19154,'11'-10'773,"-2"3"-689,-9 7-28,-1 0 168,-16 0-179,6 0-12,-13 2 6,10 0 6,-2 1 22,-13 2-11,4-2 224,-51 4-196,36-5 3,-11 1 0,-1 0-70,8-2 36,-10 2 0,-1 0-31,3 1 6,-9 2 0,-1 0 0,7-1-5,-28 5-1,40-6 34,-7 0 0,-2-1-45,1 0 6,-8-1 0,5 0-17,25-2 17,-20 0-23,35 0-246,-4 0 84,14 0-319,4 1 319,4 1-817,16 7 289,-4-2-4507,36 10-2655,-25-10 7858,16 3 0,-31-8 0,-5-1 0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56:04.227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714 9 12657,'-5'-4'3405,"2"0"-2761,3 4 1120,0 0-1652,-19 6-11,8 1-12,-18 7 2,10 2-18,-4 2 5,-4 2 6,-3 0-6,-4 1-318,-1-1 330,-3 1 5,0-1 146,-22 6 162,-35 5-297,27-7 101,-25 1-128,66-18 156,-9 2-196,24-7 313,1 1-346,11-3 168,24-1-113,-6-1 169,64-1-202,-41 1 45,51 1-45,-51 3 72,54 15-55,-53-7 34,45 17-51,-62-18 84,16 10-79,-28-10 34,4 5-128,-10-7-146,1 1-314,-2-2-593,0 1-1693,3 1-6961,-2 1 9768,1-1 0,-5-4 0,0-1 0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56:05.094"/>
    </inkml:context>
    <inkml:brush xml:id="br0">
      <inkml:brushProperty name="width" value="0.08" units="cm"/>
      <inkml:brushProperty name="height" value="0.08" units="cm"/>
      <inkml:brushProperty name="color" value="#FF0066"/>
    </inkml:brush>
  </inkml:definitions>
  <inkml:trace contextRef="#ctx0" brushRef="#br0">6 178 15956,'-3'-5'1401,"1"1"-1183,2 4 1802,0 0-1748,3-29-173,1 21 34,3-21-37,1 30 209,7 3-108,-1 1 169,17 7-236,-8-4 206,44 5-140,0-9-151,-12-4 1,1-2 53,31-5 90,-7-5 0,1-1-549,8-2 475,-25 4 1,10-1-1,-9 1 174,21-4-154,3 2 0,-3 0 104,-20 4-194,-5 3 1,-4 0-257,-20 4-68,20-1 18,-45 4-101,3 2 12,-17 0-16,-11 5-29,3-4-1558,-30 3 835,20-5-184,-15 0-1296,19-4-6318,3-1 9087,2-1 0,6 2 1,2 0-1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0:56:05.534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0 0 18846,'57'75'0,"1"-1"0,-1 1 0,1-1 0,-13-15 0,1 1 0,0-1 0,0 1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9:47:01.957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8 271 14857,'2'-5'3989,"-1"1"-3311,-1 4 1612,0 0-2262,-3-37 11,1 27-5,-2-27 10,3 37 74,0 3 84,1 2-73,4 1 269,43 10-370,-15-8 0,22 2 0,4-2-11,-3-3-1713,2-1 0,0 0 1707,0-2-725,7 2 0,-1-1 742,-9-1-117,0 0 0,-5 0 89,-26-2 84,5 0-56,-24 0 2611,-6 0-2628,-4-2 2088,-16-6-2104,8 2-57,-25-8 23,20 8-32,-26-12-153,29 10-689,-14-14 498,26 11-61,-3-8 62,7 5-84,20-29 794,-10 22 1295,23-28-1289,-22 40 57,7-2-247,-12 12 202,8 15-219,-4-4 45,9 25-90,-7-15 79,21 42-90,-16-34 135,25 35-118,-27-48 78,16 10-61,-20-21 50,4 0-95,-11-5-179,-16-2 118,1 1-35,-28 0 57,11 4-409,-61 20 51,47-8-1206,-41 23-278,63-20 1853,2 8 0,15-17 0,2 1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9:47:02.955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10 0 20974,'-3'52'184,"0"0"1,-1 38-106,8-58-23,1-1-11,-1 1-12,0-2 1,0-1 201,6 26-179,-5-30 56,5 18-45,-8-38 136,3-1-187,-1-3-369,10-4 90,-3-2-381,15-10 291,-8 1-941,35-35 1098,-26 21 78,8-11 1,-2 0 134,-9 7 470,20-30-296,-31 42-29,4-4 0,-14 21 40,-2 2 89,-1 4 734,1 30-885,0-9 123,4 38-157,0-28 119,13 45-169,-5-38 163,27 49-135,-17-56 235,42 25-224,-31-44 79,55-1-130,-47-19-27,7-7 0,-2-3-45,-7-5-34,30-35 18,-48 13-57,0-23 73,-24 19 0,-9 2 0,-6 14 22,-4 2-5,-3 1 33,-17-8 6,7 9 79,-39-17-79,37 24 22,-32-9-55,47 20-40,-7 0 0,23 7 45,11 4 45,15 2 50,67 6-78,-26-5-1671,16-1 0,2-2 1682,-10-3-1174,6 0 1,-1 0 1139,-16 0-747,-5 0 1,-4 0 735,-19 2-102,10 1 107,-35 0 1517,-16 6-1521,-1-5 32,-33 7-27,20-5 1842,-33 3-2134,36-7-952,-12 2 174,27-4-8750,7 2 9605,3-1 1,2 2 0,-4-2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9:47:03.358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3 1 20959,'-1'83'292,"-1"-13"-242,5-54 23,0 3 78,6 14-45,-1-5-4746,9 24 4685,-5-20 1435,3 11-1419,0-2-27,-2-11 72,10 26-89,-11-31 11,9 17-56,-15-33 175,2-7-680,-8-11-3056,-5-26-113,1 12 3702,-6-16 0,6 26 0,1 0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9:47:03.574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95 178 23819,'-49'-86'84,"10"16"-84,35 61-28,2 3-22,1 3-6,1 0-157,0 3-151,3 6 45,0 1-4482,24 38-3981,-13-21 8782,16 22 0,-22-35 0,-3-5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9:47:04.108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82 133 21702,'-46'-11'274,"10"7"-201,43 23-5,1 2-34,1 6-12,2 2 6,11 36 0,-6-24 6,7 25 27,-10-36 432,14 15-353,-15-27 112,13 2-185,-22-28 56,0-26-117,-3 11 16,-7-44 6,3 31 17,-13-35-22,7 35 161,-15-40-144,13 43 4,-4-29-44,14 46-50,13-7 44,-1 18-16,22-2 16,-8 6-55,61 13-79,-40-4-1856,8 5 1,-1 0 1457,-8 3-2544,4 3 1,-2 1-6345,-8-2 9426,21 11 0,-51-24 0,-3-2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9:47:04.558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0 353 22708,'87'41'314,"-15"-9"-5750,-59-29 5487,0-2 16,0 0 1419,18-11-1464,-9 2-11,37-24-44,-30 14 862,19-12-874,-24 13-1248,-1-1 1198,-3 0 2173,6-22-2285,-13 14-264,1-39 365,-16 35-130,-25-31 220,5 39 402,-56-9-251,40 27 100,-43 11-123,50 8 2,-6 10-30,16-2-11,3 4 173,8 54-184,9-33 33,14 12 0,7 0-39,10-16-8,15-2 0,5-5-26,1-14-757,14-6 0,3-5 623,-5-8-1082,10-8 0,0-2 538,-11-3-2537,1-6 1,-4-2-6503,-17 2 9695,13-6 0,-44 15 0,-5 3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9:47:05.089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1 62 21758,'3'-37'185,"-1"12"-124,-3 44-10,0 4-7,1 3-9,-1 5-2,1 3 113,4 66-118,-2-39-1705,3 19 1,0 1 1693,1-14-6,-2-15 0,2 1-783,8 23 805,-3-21 7,7 14-29,-5-29 6,2-5 223,23 12-178,-14-24-1923,35 7 1900,-35-30 1254,30-14-1332,-30 3 348,28-28-455,-29 18-224,22-37 314,-27 30 17,11-25 39,-18 29 241,5-13-207,-10 25 61,1-1-39,-6 17 3045,0 22-3056,0-7 34,5 34-40,-2-27-2112,14 27 2090,-6-33-572,18 15 247,-13-23-2721,25 5-321,-20-13 3350,16 1 0,-26-5 0,0 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de-DE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24.10.24</a:t>
            </a:fld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6192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24.10.24</a:t>
            </a:fld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4469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24.10.24</a:t>
            </a:fld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6842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24.10.24</a:t>
            </a:fld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318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24.10.24</a:t>
            </a:fld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7393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24.10.24</a:t>
            </a:fld>
            <a:endParaRPr lang="de-DE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4089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24.10.24</a:t>
            </a:fld>
            <a:endParaRPr lang="de-DE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7982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24.10.24</a:t>
            </a:fld>
            <a:endParaRPr lang="de-DE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782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24.10.24</a:t>
            </a:fld>
            <a:endParaRPr lang="de-DE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4095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24.10.24</a:t>
            </a:fld>
            <a:endParaRPr lang="de-DE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5816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24.10.24</a:t>
            </a:fld>
            <a:endParaRPr lang="de-DE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8576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64A8E5F-40E5-4553-9F3C-699F1A5B8145}" type="datetimeFigureOut">
              <a:rPr lang="de-DE" smtClean="0"/>
              <a:t>24.10.24</a:t>
            </a:fld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6CD45B7-DFE2-4393-8D37-380FC36BF3A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1931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pipan@units.it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customXml" Target="../ink/ink367.xml"/><Relationship Id="rId18" Type="http://schemas.openxmlformats.org/officeDocument/2006/relationships/image" Target="../media/image373.png"/><Relationship Id="rId26" Type="http://schemas.openxmlformats.org/officeDocument/2006/relationships/image" Target="../media/image377.png"/><Relationship Id="rId39" Type="http://schemas.openxmlformats.org/officeDocument/2006/relationships/customXml" Target="../ink/ink380.xml"/><Relationship Id="rId21" Type="http://schemas.openxmlformats.org/officeDocument/2006/relationships/customXml" Target="../ink/ink371.xml"/><Relationship Id="rId34" Type="http://schemas.openxmlformats.org/officeDocument/2006/relationships/image" Target="../media/image381.png"/><Relationship Id="rId42" Type="http://schemas.openxmlformats.org/officeDocument/2006/relationships/image" Target="../media/image385.png"/><Relationship Id="rId47" Type="http://schemas.openxmlformats.org/officeDocument/2006/relationships/customXml" Target="../ink/ink384.xml"/><Relationship Id="rId50" Type="http://schemas.openxmlformats.org/officeDocument/2006/relationships/image" Target="../media/image389.png"/><Relationship Id="rId7" Type="http://schemas.openxmlformats.org/officeDocument/2006/relationships/customXml" Target="../ink/ink364.xml"/><Relationship Id="rId2" Type="http://schemas.openxmlformats.org/officeDocument/2006/relationships/image" Target="../media/image365.png"/><Relationship Id="rId16" Type="http://schemas.openxmlformats.org/officeDocument/2006/relationships/image" Target="../media/image372.png"/><Relationship Id="rId29" Type="http://schemas.openxmlformats.org/officeDocument/2006/relationships/customXml" Target="../ink/ink375.xml"/><Relationship Id="rId11" Type="http://schemas.openxmlformats.org/officeDocument/2006/relationships/customXml" Target="../ink/ink366.xml"/><Relationship Id="rId24" Type="http://schemas.openxmlformats.org/officeDocument/2006/relationships/image" Target="../media/image376.png"/><Relationship Id="rId32" Type="http://schemas.openxmlformats.org/officeDocument/2006/relationships/image" Target="../media/image380.png"/><Relationship Id="rId37" Type="http://schemas.openxmlformats.org/officeDocument/2006/relationships/customXml" Target="../ink/ink379.xml"/><Relationship Id="rId40" Type="http://schemas.openxmlformats.org/officeDocument/2006/relationships/image" Target="../media/image384.png"/><Relationship Id="rId45" Type="http://schemas.openxmlformats.org/officeDocument/2006/relationships/customXml" Target="../ink/ink383.xml"/><Relationship Id="rId5" Type="http://schemas.openxmlformats.org/officeDocument/2006/relationships/customXml" Target="../ink/ink363.xml"/><Relationship Id="rId15" Type="http://schemas.openxmlformats.org/officeDocument/2006/relationships/customXml" Target="../ink/ink368.xml"/><Relationship Id="rId23" Type="http://schemas.openxmlformats.org/officeDocument/2006/relationships/customXml" Target="../ink/ink372.xml"/><Relationship Id="rId28" Type="http://schemas.openxmlformats.org/officeDocument/2006/relationships/image" Target="../media/image378.png"/><Relationship Id="rId36" Type="http://schemas.openxmlformats.org/officeDocument/2006/relationships/image" Target="../media/image382.png"/><Relationship Id="rId49" Type="http://schemas.openxmlformats.org/officeDocument/2006/relationships/customXml" Target="../ink/ink385.xml"/><Relationship Id="rId10" Type="http://schemas.openxmlformats.org/officeDocument/2006/relationships/image" Target="../media/image369.png"/><Relationship Id="rId19" Type="http://schemas.openxmlformats.org/officeDocument/2006/relationships/customXml" Target="../ink/ink370.xml"/><Relationship Id="rId31" Type="http://schemas.openxmlformats.org/officeDocument/2006/relationships/customXml" Target="../ink/ink376.xml"/><Relationship Id="rId44" Type="http://schemas.openxmlformats.org/officeDocument/2006/relationships/image" Target="../media/image386.png"/><Relationship Id="rId52" Type="http://schemas.openxmlformats.org/officeDocument/2006/relationships/image" Target="../media/image390.png"/><Relationship Id="rId4" Type="http://schemas.openxmlformats.org/officeDocument/2006/relationships/image" Target="../media/image366.png"/><Relationship Id="rId9" Type="http://schemas.openxmlformats.org/officeDocument/2006/relationships/customXml" Target="../ink/ink365.xml"/><Relationship Id="rId14" Type="http://schemas.openxmlformats.org/officeDocument/2006/relationships/image" Target="../media/image371.png"/><Relationship Id="rId22" Type="http://schemas.openxmlformats.org/officeDocument/2006/relationships/image" Target="../media/image375.png"/><Relationship Id="rId27" Type="http://schemas.openxmlformats.org/officeDocument/2006/relationships/customXml" Target="../ink/ink374.xml"/><Relationship Id="rId30" Type="http://schemas.openxmlformats.org/officeDocument/2006/relationships/image" Target="../media/image379.png"/><Relationship Id="rId35" Type="http://schemas.openxmlformats.org/officeDocument/2006/relationships/customXml" Target="../ink/ink378.xml"/><Relationship Id="rId43" Type="http://schemas.openxmlformats.org/officeDocument/2006/relationships/customXml" Target="../ink/ink382.xml"/><Relationship Id="rId48" Type="http://schemas.openxmlformats.org/officeDocument/2006/relationships/image" Target="../media/image388.png"/><Relationship Id="rId8" Type="http://schemas.openxmlformats.org/officeDocument/2006/relationships/image" Target="../media/image368.png"/><Relationship Id="rId51" Type="http://schemas.openxmlformats.org/officeDocument/2006/relationships/customXml" Target="../ink/ink386.xml"/><Relationship Id="rId3" Type="http://schemas.openxmlformats.org/officeDocument/2006/relationships/customXml" Target="../ink/ink362.xml"/><Relationship Id="rId12" Type="http://schemas.openxmlformats.org/officeDocument/2006/relationships/image" Target="../media/image370.png"/><Relationship Id="rId17" Type="http://schemas.openxmlformats.org/officeDocument/2006/relationships/customXml" Target="../ink/ink369.xml"/><Relationship Id="rId25" Type="http://schemas.openxmlformats.org/officeDocument/2006/relationships/customXml" Target="../ink/ink373.xml"/><Relationship Id="rId33" Type="http://schemas.openxmlformats.org/officeDocument/2006/relationships/customXml" Target="../ink/ink377.xml"/><Relationship Id="rId38" Type="http://schemas.openxmlformats.org/officeDocument/2006/relationships/image" Target="../media/image383.png"/><Relationship Id="rId46" Type="http://schemas.openxmlformats.org/officeDocument/2006/relationships/image" Target="../media/image387.png"/><Relationship Id="rId20" Type="http://schemas.openxmlformats.org/officeDocument/2006/relationships/image" Target="../media/image374.png"/><Relationship Id="rId41" Type="http://schemas.openxmlformats.org/officeDocument/2006/relationships/customXml" Target="../ink/ink38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7.png"/></Relationships>
</file>

<file path=ppt/slides/_rels/slide11.xml.rels><?xml version="1.0" encoding="UTF-8" standalone="yes"?>
<Relationships xmlns="http://schemas.openxmlformats.org/package/2006/relationships"><Relationship Id="rId26" Type="http://schemas.openxmlformats.org/officeDocument/2006/relationships/customXml" Target="../ink/ink399.xml"/><Relationship Id="rId21" Type="http://schemas.openxmlformats.org/officeDocument/2006/relationships/image" Target="../media/image400.png"/><Relationship Id="rId34" Type="http://schemas.openxmlformats.org/officeDocument/2006/relationships/customXml" Target="../ink/ink403.xml"/><Relationship Id="rId42" Type="http://schemas.openxmlformats.org/officeDocument/2006/relationships/customXml" Target="../ink/ink407.xml"/><Relationship Id="rId47" Type="http://schemas.openxmlformats.org/officeDocument/2006/relationships/image" Target="../media/image413.png"/><Relationship Id="rId50" Type="http://schemas.openxmlformats.org/officeDocument/2006/relationships/customXml" Target="../ink/ink411.xml"/><Relationship Id="rId55" Type="http://schemas.openxmlformats.org/officeDocument/2006/relationships/customXml" Target="../ink/ink414.xml"/><Relationship Id="rId63" Type="http://schemas.openxmlformats.org/officeDocument/2006/relationships/customXml" Target="../ink/ink418.xml"/><Relationship Id="rId7" Type="http://schemas.openxmlformats.org/officeDocument/2006/relationships/image" Target="../media/image393.png"/><Relationship Id="rId2" Type="http://schemas.openxmlformats.org/officeDocument/2006/relationships/customXml" Target="../ink/ink387.xml"/><Relationship Id="rId16" Type="http://schemas.openxmlformats.org/officeDocument/2006/relationships/customXml" Target="../ink/ink394.xml"/><Relationship Id="rId29" Type="http://schemas.openxmlformats.org/officeDocument/2006/relationships/image" Target="../media/image404.png"/><Relationship Id="rId11" Type="http://schemas.openxmlformats.org/officeDocument/2006/relationships/image" Target="../media/image395.png"/><Relationship Id="rId24" Type="http://schemas.openxmlformats.org/officeDocument/2006/relationships/customXml" Target="../ink/ink398.xml"/><Relationship Id="rId32" Type="http://schemas.openxmlformats.org/officeDocument/2006/relationships/customXml" Target="../ink/ink402.xml"/><Relationship Id="rId37" Type="http://schemas.openxmlformats.org/officeDocument/2006/relationships/image" Target="../media/image408.png"/><Relationship Id="rId40" Type="http://schemas.openxmlformats.org/officeDocument/2006/relationships/customXml" Target="../ink/ink406.xml"/><Relationship Id="rId45" Type="http://schemas.openxmlformats.org/officeDocument/2006/relationships/image" Target="../media/image412.png"/><Relationship Id="rId53" Type="http://schemas.openxmlformats.org/officeDocument/2006/relationships/image" Target="../media/image415.png"/><Relationship Id="rId58" Type="http://schemas.openxmlformats.org/officeDocument/2006/relationships/image" Target="../media/image417.png"/><Relationship Id="rId66" Type="http://schemas.openxmlformats.org/officeDocument/2006/relationships/image" Target="../media/image421.png"/><Relationship Id="rId5" Type="http://schemas.openxmlformats.org/officeDocument/2006/relationships/image" Target="../media/image392.png"/><Relationship Id="rId61" Type="http://schemas.openxmlformats.org/officeDocument/2006/relationships/customXml" Target="../ink/ink417.xml"/><Relationship Id="rId19" Type="http://schemas.openxmlformats.org/officeDocument/2006/relationships/image" Target="../media/image399.png"/><Relationship Id="rId14" Type="http://schemas.openxmlformats.org/officeDocument/2006/relationships/customXml" Target="../ink/ink393.xml"/><Relationship Id="rId22" Type="http://schemas.openxmlformats.org/officeDocument/2006/relationships/customXml" Target="../ink/ink397.xml"/><Relationship Id="rId27" Type="http://schemas.openxmlformats.org/officeDocument/2006/relationships/image" Target="../media/image403.png"/><Relationship Id="rId30" Type="http://schemas.openxmlformats.org/officeDocument/2006/relationships/customXml" Target="../ink/ink401.xml"/><Relationship Id="rId35" Type="http://schemas.openxmlformats.org/officeDocument/2006/relationships/image" Target="../media/image407.png"/><Relationship Id="rId43" Type="http://schemas.openxmlformats.org/officeDocument/2006/relationships/image" Target="../media/image411.png"/><Relationship Id="rId48" Type="http://schemas.openxmlformats.org/officeDocument/2006/relationships/customXml" Target="../ink/ink410.xml"/><Relationship Id="rId56" Type="http://schemas.openxmlformats.org/officeDocument/2006/relationships/image" Target="../media/image416.png"/><Relationship Id="rId64" Type="http://schemas.openxmlformats.org/officeDocument/2006/relationships/image" Target="../media/image420.png"/><Relationship Id="rId8" Type="http://schemas.openxmlformats.org/officeDocument/2006/relationships/customXml" Target="../ink/ink390.xml"/><Relationship Id="rId51" Type="http://schemas.openxmlformats.org/officeDocument/2006/relationships/image" Target="../media/image414.png"/><Relationship Id="rId3" Type="http://schemas.openxmlformats.org/officeDocument/2006/relationships/image" Target="../media/image391.png"/><Relationship Id="rId12" Type="http://schemas.openxmlformats.org/officeDocument/2006/relationships/customXml" Target="../ink/ink392.xml"/><Relationship Id="rId17" Type="http://schemas.openxmlformats.org/officeDocument/2006/relationships/image" Target="../media/image398.png"/><Relationship Id="rId25" Type="http://schemas.openxmlformats.org/officeDocument/2006/relationships/image" Target="../media/image402.png"/><Relationship Id="rId33" Type="http://schemas.openxmlformats.org/officeDocument/2006/relationships/image" Target="../media/image406.png"/><Relationship Id="rId38" Type="http://schemas.openxmlformats.org/officeDocument/2006/relationships/customXml" Target="../ink/ink405.xml"/><Relationship Id="rId46" Type="http://schemas.openxmlformats.org/officeDocument/2006/relationships/customXml" Target="../ink/ink409.xml"/><Relationship Id="rId59" Type="http://schemas.openxmlformats.org/officeDocument/2006/relationships/customXml" Target="../ink/ink416.xml"/><Relationship Id="rId20" Type="http://schemas.openxmlformats.org/officeDocument/2006/relationships/customXml" Target="../ink/ink396.xml"/><Relationship Id="rId41" Type="http://schemas.openxmlformats.org/officeDocument/2006/relationships/image" Target="../media/image410.png"/><Relationship Id="rId54" Type="http://schemas.openxmlformats.org/officeDocument/2006/relationships/customXml" Target="../ink/ink413.xml"/><Relationship Id="rId62" Type="http://schemas.openxmlformats.org/officeDocument/2006/relationships/image" Target="../media/image419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389.xml"/><Relationship Id="rId15" Type="http://schemas.openxmlformats.org/officeDocument/2006/relationships/image" Target="../media/image397.png"/><Relationship Id="rId23" Type="http://schemas.openxmlformats.org/officeDocument/2006/relationships/image" Target="../media/image401.png"/><Relationship Id="rId28" Type="http://schemas.openxmlformats.org/officeDocument/2006/relationships/customXml" Target="../ink/ink400.xml"/><Relationship Id="rId36" Type="http://schemas.openxmlformats.org/officeDocument/2006/relationships/customXml" Target="../ink/ink404.xml"/><Relationship Id="rId49" Type="http://schemas.openxmlformats.org/officeDocument/2006/relationships/image" Target="../media/image377.png"/><Relationship Id="rId57" Type="http://schemas.openxmlformats.org/officeDocument/2006/relationships/customXml" Target="../ink/ink415.xml"/><Relationship Id="rId10" Type="http://schemas.openxmlformats.org/officeDocument/2006/relationships/customXml" Target="../ink/ink391.xml"/><Relationship Id="rId31" Type="http://schemas.openxmlformats.org/officeDocument/2006/relationships/image" Target="../media/image405.png"/><Relationship Id="rId44" Type="http://schemas.openxmlformats.org/officeDocument/2006/relationships/customXml" Target="../ink/ink408.xml"/><Relationship Id="rId52" Type="http://schemas.openxmlformats.org/officeDocument/2006/relationships/customXml" Target="../ink/ink412.xml"/><Relationship Id="rId60" Type="http://schemas.openxmlformats.org/officeDocument/2006/relationships/image" Target="../media/image418.png"/><Relationship Id="rId65" Type="http://schemas.openxmlformats.org/officeDocument/2006/relationships/customXml" Target="../ink/ink419.xml"/><Relationship Id="rId4" Type="http://schemas.openxmlformats.org/officeDocument/2006/relationships/customXml" Target="../ink/ink388.xml"/><Relationship Id="rId9" Type="http://schemas.openxmlformats.org/officeDocument/2006/relationships/image" Target="../media/image394.png"/><Relationship Id="rId13" Type="http://schemas.openxmlformats.org/officeDocument/2006/relationships/image" Target="../media/image396.png"/><Relationship Id="rId18" Type="http://schemas.openxmlformats.org/officeDocument/2006/relationships/customXml" Target="../ink/ink395.xml"/><Relationship Id="rId39" Type="http://schemas.openxmlformats.org/officeDocument/2006/relationships/image" Target="../media/image409.pn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27.png"/><Relationship Id="rId18" Type="http://schemas.openxmlformats.org/officeDocument/2006/relationships/customXml" Target="../ink/ink428.xml"/><Relationship Id="rId26" Type="http://schemas.openxmlformats.org/officeDocument/2006/relationships/customXml" Target="../ink/ink432.xml"/><Relationship Id="rId39" Type="http://schemas.openxmlformats.org/officeDocument/2006/relationships/image" Target="../media/image440.png"/><Relationship Id="rId21" Type="http://schemas.openxmlformats.org/officeDocument/2006/relationships/image" Target="../media/image431.png"/><Relationship Id="rId34" Type="http://schemas.openxmlformats.org/officeDocument/2006/relationships/customXml" Target="../ink/ink436.xml"/><Relationship Id="rId42" Type="http://schemas.openxmlformats.org/officeDocument/2006/relationships/customXml" Target="../ink/ink440.xml"/><Relationship Id="rId47" Type="http://schemas.openxmlformats.org/officeDocument/2006/relationships/image" Target="../media/image444.png"/><Relationship Id="rId50" Type="http://schemas.openxmlformats.org/officeDocument/2006/relationships/customXml" Target="../ink/ink444.xml"/><Relationship Id="rId55" Type="http://schemas.openxmlformats.org/officeDocument/2006/relationships/image" Target="../media/image448.png"/><Relationship Id="rId7" Type="http://schemas.openxmlformats.org/officeDocument/2006/relationships/image" Target="../media/image424.png"/><Relationship Id="rId2" Type="http://schemas.openxmlformats.org/officeDocument/2006/relationships/customXml" Target="../ink/ink420.xml"/><Relationship Id="rId16" Type="http://schemas.openxmlformats.org/officeDocument/2006/relationships/customXml" Target="../ink/ink427.xml"/><Relationship Id="rId29" Type="http://schemas.openxmlformats.org/officeDocument/2006/relationships/image" Target="../media/image435.png"/><Relationship Id="rId11" Type="http://schemas.openxmlformats.org/officeDocument/2006/relationships/image" Target="../media/image426.png"/><Relationship Id="rId24" Type="http://schemas.openxmlformats.org/officeDocument/2006/relationships/customXml" Target="../ink/ink431.xml"/><Relationship Id="rId32" Type="http://schemas.openxmlformats.org/officeDocument/2006/relationships/customXml" Target="../ink/ink435.xml"/><Relationship Id="rId37" Type="http://schemas.openxmlformats.org/officeDocument/2006/relationships/image" Target="../media/image439.png"/><Relationship Id="rId40" Type="http://schemas.openxmlformats.org/officeDocument/2006/relationships/customXml" Target="../ink/ink439.xml"/><Relationship Id="rId45" Type="http://schemas.openxmlformats.org/officeDocument/2006/relationships/image" Target="../media/image443.png"/><Relationship Id="rId53" Type="http://schemas.openxmlformats.org/officeDocument/2006/relationships/image" Target="../media/image447.png"/><Relationship Id="rId5" Type="http://schemas.openxmlformats.org/officeDocument/2006/relationships/image" Target="../media/image423.png"/><Relationship Id="rId19" Type="http://schemas.openxmlformats.org/officeDocument/2006/relationships/image" Target="../media/image430.png"/><Relationship Id="rId4" Type="http://schemas.openxmlformats.org/officeDocument/2006/relationships/customXml" Target="../ink/ink421.xml"/><Relationship Id="rId9" Type="http://schemas.openxmlformats.org/officeDocument/2006/relationships/image" Target="../media/image425.png"/><Relationship Id="rId14" Type="http://schemas.openxmlformats.org/officeDocument/2006/relationships/customXml" Target="../ink/ink426.xml"/><Relationship Id="rId22" Type="http://schemas.openxmlformats.org/officeDocument/2006/relationships/customXml" Target="../ink/ink430.xml"/><Relationship Id="rId27" Type="http://schemas.openxmlformats.org/officeDocument/2006/relationships/image" Target="../media/image434.png"/><Relationship Id="rId30" Type="http://schemas.openxmlformats.org/officeDocument/2006/relationships/customXml" Target="../ink/ink434.xml"/><Relationship Id="rId35" Type="http://schemas.openxmlformats.org/officeDocument/2006/relationships/image" Target="../media/image438.png"/><Relationship Id="rId43" Type="http://schemas.openxmlformats.org/officeDocument/2006/relationships/image" Target="../media/image442.png"/><Relationship Id="rId48" Type="http://schemas.openxmlformats.org/officeDocument/2006/relationships/customXml" Target="../ink/ink443.xml"/><Relationship Id="rId56" Type="http://schemas.openxmlformats.org/officeDocument/2006/relationships/customXml" Target="../ink/ink447.xml"/><Relationship Id="rId8" Type="http://schemas.openxmlformats.org/officeDocument/2006/relationships/customXml" Target="../ink/ink423.xml"/><Relationship Id="rId51" Type="http://schemas.openxmlformats.org/officeDocument/2006/relationships/image" Target="../media/image446.png"/><Relationship Id="rId3" Type="http://schemas.openxmlformats.org/officeDocument/2006/relationships/image" Target="../media/image422.png"/><Relationship Id="rId12" Type="http://schemas.openxmlformats.org/officeDocument/2006/relationships/customXml" Target="../ink/ink425.xml"/><Relationship Id="rId17" Type="http://schemas.openxmlformats.org/officeDocument/2006/relationships/image" Target="../media/image429.png"/><Relationship Id="rId25" Type="http://schemas.openxmlformats.org/officeDocument/2006/relationships/image" Target="../media/image433.png"/><Relationship Id="rId33" Type="http://schemas.openxmlformats.org/officeDocument/2006/relationships/image" Target="../media/image437.png"/><Relationship Id="rId38" Type="http://schemas.openxmlformats.org/officeDocument/2006/relationships/customXml" Target="../ink/ink438.xml"/><Relationship Id="rId46" Type="http://schemas.openxmlformats.org/officeDocument/2006/relationships/customXml" Target="../ink/ink442.xml"/><Relationship Id="rId20" Type="http://schemas.openxmlformats.org/officeDocument/2006/relationships/customXml" Target="../ink/ink429.xml"/><Relationship Id="rId41" Type="http://schemas.openxmlformats.org/officeDocument/2006/relationships/image" Target="../media/image441.png"/><Relationship Id="rId54" Type="http://schemas.openxmlformats.org/officeDocument/2006/relationships/customXml" Target="../ink/ink446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422.xml"/><Relationship Id="rId15" Type="http://schemas.openxmlformats.org/officeDocument/2006/relationships/image" Target="../media/image428.png"/><Relationship Id="rId23" Type="http://schemas.openxmlformats.org/officeDocument/2006/relationships/image" Target="../media/image432.png"/><Relationship Id="rId28" Type="http://schemas.openxmlformats.org/officeDocument/2006/relationships/customXml" Target="../ink/ink433.xml"/><Relationship Id="rId36" Type="http://schemas.openxmlformats.org/officeDocument/2006/relationships/customXml" Target="../ink/ink437.xml"/><Relationship Id="rId49" Type="http://schemas.openxmlformats.org/officeDocument/2006/relationships/image" Target="../media/image445.png"/><Relationship Id="rId57" Type="http://schemas.openxmlformats.org/officeDocument/2006/relationships/image" Target="../media/image449.png"/><Relationship Id="rId10" Type="http://schemas.openxmlformats.org/officeDocument/2006/relationships/customXml" Target="../ink/ink424.xml"/><Relationship Id="rId31" Type="http://schemas.openxmlformats.org/officeDocument/2006/relationships/image" Target="../media/image436.png"/><Relationship Id="rId44" Type="http://schemas.openxmlformats.org/officeDocument/2006/relationships/customXml" Target="../ink/ink441.xml"/><Relationship Id="rId52" Type="http://schemas.openxmlformats.org/officeDocument/2006/relationships/customXml" Target="../ink/ink445.xml"/></Relationships>
</file>

<file path=ppt/slides/_rels/slide1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507.png"/><Relationship Id="rId21" Type="http://schemas.openxmlformats.org/officeDocument/2006/relationships/image" Target="../media/image459.png"/><Relationship Id="rId42" Type="http://schemas.openxmlformats.org/officeDocument/2006/relationships/customXml" Target="../ink/ink468.xml"/><Relationship Id="rId63" Type="http://schemas.openxmlformats.org/officeDocument/2006/relationships/image" Target="../media/image480.png"/><Relationship Id="rId84" Type="http://schemas.openxmlformats.org/officeDocument/2006/relationships/customXml" Target="../ink/ink489.xml"/><Relationship Id="rId138" Type="http://schemas.openxmlformats.org/officeDocument/2006/relationships/customXml" Target="../ink/ink516.xml"/><Relationship Id="rId159" Type="http://schemas.openxmlformats.org/officeDocument/2006/relationships/image" Target="../media/image528.png"/><Relationship Id="rId170" Type="http://schemas.openxmlformats.org/officeDocument/2006/relationships/customXml" Target="../ink/ink532.xml"/><Relationship Id="rId191" Type="http://schemas.openxmlformats.org/officeDocument/2006/relationships/image" Target="../media/image544.png"/><Relationship Id="rId107" Type="http://schemas.openxmlformats.org/officeDocument/2006/relationships/image" Target="../media/image502.png"/><Relationship Id="rId11" Type="http://schemas.openxmlformats.org/officeDocument/2006/relationships/image" Target="../media/image454.png"/><Relationship Id="rId32" Type="http://schemas.openxmlformats.org/officeDocument/2006/relationships/customXml" Target="../ink/ink463.xml"/><Relationship Id="rId53" Type="http://schemas.openxmlformats.org/officeDocument/2006/relationships/image" Target="../media/image475.png"/><Relationship Id="rId74" Type="http://schemas.openxmlformats.org/officeDocument/2006/relationships/customXml" Target="../ink/ink484.xml"/><Relationship Id="rId128" Type="http://schemas.openxmlformats.org/officeDocument/2006/relationships/customXml" Target="../ink/ink511.xml"/><Relationship Id="rId149" Type="http://schemas.openxmlformats.org/officeDocument/2006/relationships/image" Target="../media/image523.png"/><Relationship Id="rId5" Type="http://schemas.openxmlformats.org/officeDocument/2006/relationships/image" Target="../media/image451.png"/><Relationship Id="rId95" Type="http://schemas.openxmlformats.org/officeDocument/2006/relationships/image" Target="../media/image496.png"/><Relationship Id="rId160" Type="http://schemas.openxmlformats.org/officeDocument/2006/relationships/customXml" Target="../ink/ink527.xml"/><Relationship Id="rId181" Type="http://schemas.openxmlformats.org/officeDocument/2006/relationships/image" Target="../media/image539.png"/><Relationship Id="rId22" Type="http://schemas.openxmlformats.org/officeDocument/2006/relationships/customXml" Target="../ink/ink458.xml"/><Relationship Id="rId43" Type="http://schemas.openxmlformats.org/officeDocument/2006/relationships/image" Target="../media/image470.png"/><Relationship Id="rId64" Type="http://schemas.openxmlformats.org/officeDocument/2006/relationships/customXml" Target="../ink/ink479.xml"/><Relationship Id="rId118" Type="http://schemas.openxmlformats.org/officeDocument/2006/relationships/customXml" Target="../ink/ink506.xml"/><Relationship Id="rId139" Type="http://schemas.openxmlformats.org/officeDocument/2006/relationships/image" Target="../media/image518.png"/><Relationship Id="rId85" Type="http://schemas.openxmlformats.org/officeDocument/2006/relationships/image" Target="../media/image491.png"/><Relationship Id="rId150" Type="http://schemas.openxmlformats.org/officeDocument/2006/relationships/customXml" Target="../ink/ink522.xml"/><Relationship Id="rId171" Type="http://schemas.openxmlformats.org/officeDocument/2006/relationships/image" Target="../media/image534.png"/><Relationship Id="rId192" Type="http://schemas.openxmlformats.org/officeDocument/2006/relationships/customXml" Target="../ink/ink543.xml"/><Relationship Id="rId12" Type="http://schemas.openxmlformats.org/officeDocument/2006/relationships/customXml" Target="../ink/ink453.xml"/><Relationship Id="rId33" Type="http://schemas.openxmlformats.org/officeDocument/2006/relationships/image" Target="../media/image465.png"/><Relationship Id="rId108" Type="http://schemas.openxmlformats.org/officeDocument/2006/relationships/customXml" Target="../ink/ink501.xml"/><Relationship Id="rId129" Type="http://schemas.openxmlformats.org/officeDocument/2006/relationships/image" Target="../media/image513.png"/><Relationship Id="rId54" Type="http://schemas.openxmlformats.org/officeDocument/2006/relationships/customXml" Target="../ink/ink474.xml"/><Relationship Id="rId75" Type="http://schemas.openxmlformats.org/officeDocument/2006/relationships/image" Target="../media/image486.png"/><Relationship Id="rId96" Type="http://schemas.openxmlformats.org/officeDocument/2006/relationships/customXml" Target="../ink/ink495.xml"/><Relationship Id="rId140" Type="http://schemas.openxmlformats.org/officeDocument/2006/relationships/customXml" Target="../ink/ink517.xml"/><Relationship Id="rId161" Type="http://schemas.openxmlformats.org/officeDocument/2006/relationships/image" Target="../media/image529.png"/><Relationship Id="rId182" Type="http://schemas.openxmlformats.org/officeDocument/2006/relationships/customXml" Target="../ink/ink538.xml"/><Relationship Id="rId6" Type="http://schemas.openxmlformats.org/officeDocument/2006/relationships/customXml" Target="../ink/ink450.xml"/><Relationship Id="rId23" Type="http://schemas.openxmlformats.org/officeDocument/2006/relationships/image" Target="../media/image460.png"/><Relationship Id="rId119" Type="http://schemas.openxmlformats.org/officeDocument/2006/relationships/image" Target="../media/image508.png"/><Relationship Id="rId44" Type="http://schemas.openxmlformats.org/officeDocument/2006/relationships/customXml" Target="../ink/ink469.xml"/><Relationship Id="rId65" Type="http://schemas.openxmlformats.org/officeDocument/2006/relationships/image" Target="../media/image481.png"/><Relationship Id="rId86" Type="http://schemas.openxmlformats.org/officeDocument/2006/relationships/customXml" Target="../ink/ink490.xml"/><Relationship Id="rId130" Type="http://schemas.openxmlformats.org/officeDocument/2006/relationships/customXml" Target="../ink/ink512.xml"/><Relationship Id="rId151" Type="http://schemas.openxmlformats.org/officeDocument/2006/relationships/image" Target="../media/image524.png"/><Relationship Id="rId172" Type="http://schemas.openxmlformats.org/officeDocument/2006/relationships/customXml" Target="../ink/ink533.xml"/><Relationship Id="rId193" Type="http://schemas.openxmlformats.org/officeDocument/2006/relationships/image" Target="../media/image545.png"/><Relationship Id="rId13" Type="http://schemas.openxmlformats.org/officeDocument/2006/relationships/image" Target="../media/image455.png"/><Relationship Id="rId109" Type="http://schemas.openxmlformats.org/officeDocument/2006/relationships/image" Target="../media/image503.png"/><Relationship Id="rId34" Type="http://schemas.openxmlformats.org/officeDocument/2006/relationships/customXml" Target="../ink/ink464.xml"/><Relationship Id="rId55" Type="http://schemas.openxmlformats.org/officeDocument/2006/relationships/image" Target="../media/image476.png"/><Relationship Id="rId76" Type="http://schemas.openxmlformats.org/officeDocument/2006/relationships/customXml" Target="../ink/ink485.xml"/><Relationship Id="rId97" Type="http://schemas.openxmlformats.org/officeDocument/2006/relationships/image" Target="../media/image497.png"/><Relationship Id="rId120" Type="http://schemas.openxmlformats.org/officeDocument/2006/relationships/customXml" Target="../ink/ink507.xml"/><Relationship Id="rId141" Type="http://schemas.openxmlformats.org/officeDocument/2006/relationships/image" Target="../media/image519.png"/><Relationship Id="rId7" Type="http://schemas.openxmlformats.org/officeDocument/2006/relationships/image" Target="../media/image452.png"/><Relationship Id="rId71" Type="http://schemas.openxmlformats.org/officeDocument/2006/relationships/image" Target="../media/image484.png"/><Relationship Id="rId92" Type="http://schemas.openxmlformats.org/officeDocument/2006/relationships/customXml" Target="../ink/ink493.xml"/><Relationship Id="rId162" Type="http://schemas.openxmlformats.org/officeDocument/2006/relationships/customXml" Target="../ink/ink528.xml"/><Relationship Id="rId183" Type="http://schemas.openxmlformats.org/officeDocument/2006/relationships/image" Target="../media/image540.png"/><Relationship Id="rId2" Type="http://schemas.openxmlformats.org/officeDocument/2006/relationships/customXml" Target="../ink/ink448.xml"/><Relationship Id="rId29" Type="http://schemas.openxmlformats.org/officeDocument/2006/relationships/image" Target="../media/image463.png"/><Relationship Id="rId24" Type="http://schemas.openxmlformats.org/officeDocument/2006/relationships/customXml" Target="../ink/ink459.xml"/><Relationship Id="rId40" Type="http://schemas.openxmlformats.org/officeDocument/2006/relationships/customXml" Target="../ink/ink467.xml"/><Relationship Id="rId45" Type="http://schemas.openxmlformats.org/officeDocument/2006/relationships/image" Target="../media/image471.png"/><Relationship Id="rId66" Type="http://schemas.openxmlformats.org/officeDocument/2006/relationships/customXml" Target="../ink/ink480.xml"/><Relationship Id="rId87" Type="http://schemas.openxmlformats.org/officeDocument/2006/relationships/image" Target="../media/image492.png"/><Relationship Id="rId110" Type="http://schemas.openxmlformats.org/officeDocument/2006/relationships/customXml" Target="../ink/ink502.xml"/><Relationship Id="rId115" Type="http://schemas.openxmlformats.org/officeDocument/2006/relationships/image" Target="../media/image506.png"/><Relationship Id="rId131" Type="http://schemas.openxmlformats.org/officeDocument/2006/relationships/image" Target="../media/image514.png"/><Relationship Id="rId136" Type="http://schemas.openxmlformats.org/officeDocument/2006/relationships/customXml" Target="../ink/ink515.xml"/><Relationship Id="rId157" Type="http://schemas.openxmlformats.org/officeDocument/2006/relationships/image" Target="../media/image527.png"/><Relationship Id="rId178" Type="http://schemas.openxmlformats.org/officeDocument/2006/relationships/customXml" Target="../ink/ink536.xml"/><Relationship Id="rId61" Type="http://schemas.openxmlformats.org/officeDocument/2006/relationships/image" Target="../media/image479.png"/><Relationship Id="rId82" Type="http://schemas.openxmlformats.org/officeDocument/2006/relationships/customXml" Target="../ink/ink488.xml"/><Relationship Id="rId152" Type="http://schemas.openxmlformats.org/officeDocument/2006/relationships/customXml" Target="../ink/ink523.xml"/><Relationship Id="rId173" Type="http://schemas.openxmlformats.org/officeDocument/2006/relationships/image" Target="../media/image535.png"/><Relationship Id="rId194" Type="http://schemas.openxmlformats.org/officeDocument/2006/relationships/customXml" Target="../ink/ink544.xml"/><Relationship Id="rId19" Type="http://schemas.openxmlformats.org/officeDocument/2006/relationships/image" Target="../media/image458.png"/><Relationship Id="rId14" Type="http://schemas.openxmlformats.org/officeDocument/2006/relationships/customXml" Target="../ink/ink454.xml"/><Relationship Id="rId30" Type="http://schemas.openxmlformats.org/officeDocument/2006/relationships/customXml" Target="../ink/ink462.xml"/><Relationship Id="rId35" Type="http://schemas.openxmlformats.org/officeDocument/2006/relationships/image" Target="../media/image466.png"/><Relationship Id="rId56" Type="http://schemas.openxmlformats.org/officeDocument/2006/relationships/customXml" Target="../ink/ink475.xml"/><Relationship Id="rId77" Type="http://schemas.openxmlformats.org/officeDocument/2006/relationships/image" Target="../media/image487.png"/><Relationship Id="rId100" Type="http://schemas.openxmlformats.org/officeDocument/2006/relationships/customXml" Target="../ink/ink497.xml"/><Relationship Id="rId105" Type="http://schemas.openxmlformats.org/officeDocument/2006/relationships/image" Target="../media/image501.png"/><Relationship Id="rId126" Type="http://schemas.openxmlformats.org/officeDocument/2006/relationships/customXml" Target="../ink/ink510.xml"/><Relationship Id="rId147" Type="http://schemas.openxmlformats.org/officeDocument/2006/relationships/image" Target="../media/image522.png"/><Relationship Id="rId168" Type="http://schemas.openxmlformats.org/officeDocument/2006/relationships/customXml" Target="../ink/ink531.xml"/><Relationship Id="rId8" Type="http://schemas.openxmlformats.org/officeDocument/2006/relationships/customXml" Target="../ink/ink451.xml"/><Relationship Id="rId51" Type="http://schemas.openxmlformats.org/officeDocument/2006/relationships/image" Target="../media/image474.png"/><Relationship Id="rId72" Type="http://schemas.openxmlformats.org/officeDocument/2006/relationships/customXml" Target="../ink/ink483.xml"/><Relationship Id="rId93" Type="http://schemas.openxmlformats.org/officeDocument/2006/relationships/image" Target="../media/image495.png"/><Relationship Id="rId98" Type="http://schemas.openxmlformats.org/officeDocument/2006/relationships/customXml" Target="../ink/ink496.xml"/><Relationship Id="rId121" Type="http://schemas.openxmlformats.org/officeDocument/2006/relationships/image" Target="../media/image509.png"/><Relationship Id="rId142" Type="http://schemas.openxmlformats.org/officeDocument/2006/relationships/customXml" Target="../ink/ink518.xml"/><Relationship Id="rId163" Type="http://schemas.openxmlformats.org/officeDocument/2006/relationships/image" Target="../media/image530.png"/><Relationship Id="rId184" Type="http://schemas.openxmlformats.org/officeDocument/2006/relationships/customXml" Target="../ink/ink539.xml"/><Relationship Id="rId189" Type="http://schemas.openxmlformats.org/officeDocument/2006/relationships/image" Target="../media/image543.png"/><Relationship Id="rId3" Type="http://schemas.openxmlformats.org/officeDocument/2006/relationships/image" Target="../media/image450.png"/><Relationship Id="rId25" Type="http://schemas.openxmlformats.org/officeDocument/2006/relationships/image" Target="../media/image461.png"/><Relationship Id="rId46" Type="http://schemas.openxmlformats.org/officeDocument/2006/relationships/customXml" Target="../ink/ink470.xml"/><Relationship Id="rId67" Type="http://schemas.openxmlformats.org/officeDocument/2006/relationships/image" Target="../media/image482.png"/><Relationship Id="rId116" Type="http://schemas.openxmlformats.org/officeDocument/2006/relationships/customXml" Target="../ink/ink505.xml"/><Relationship Id="rId137" Type="http://schemas.openxmlformats.org/officeDocument/2006/relationships/image" Target="../media/image517.png"/><Relationship Id="rId158" Type="http://schemas.openxmlformats.org/officeDocument/2006/relationships/customXml" Target="../ink/ink526.xml"/><Relationship Id="rId20" Type="http://schemas.openxmlformats.org/officeDocument/2006/relationships/customXml" Target="../ink/ink457.xml"/><Relationship Id="rId41" Type="http://schemas.openxmlformats.org/officeDocument/2006/relationships/image" Target="../media/image469.png"/><Relationship Id="rId62" Type="http://schemas.openxmlformats.org/officeDocument/2006/relationships/customXml" Target="../ink/ink478.xml"/><Relationship Id="rId83" Type="http://schemas.openxmlformats.org/officeDocument/2006/relationships/image" Target="../media/image490.png"/><Relationship Id="rId88" Type="http://schemas.openxmlformats.org/officeDocument/2006/relationships/customXml" Target="../ink/ink491.xml"/><Relationship Id="rId111" Type="http://schemas.openxmlformats.org/officeDocument/2006/relationships/image" Target="../media/image504.png"/><Relationship Id="rId132" Type="http://schemas.openxmlformats.org/officeDocument/2006/relationships/customXml" Target="../ink/ink513.xml"/><Relationship Id="rId153" Type="http://schemas.openxmlformats.org/officeDocument/2006/relationships/image" Target="../media/image525.png"/><Relationship Id="rId174" Type="http://schemas.openxmlformats.org/officeDocument/2006/relationships/customXml" Target="../ink/ink534.xml"/><Relationship Id="rId179" Type="http://schemas.openxmlformats.org/officeDocument/2006/relationships/image" Target="../media/image538.png"/><Relationship Id="rId195" Type="http://schemas.openxmlformats.org/officeDocument/2006/relationships/image" Target="../media/image546.png"/><Relationship Id="rId190" Type="http://schemas.openxmlformats.org/officeDocument/2006/relationships/customXml" Target="../ink/ink542.xml"/><Relationship Id="rId15" Type="http://schemas.openxmlformats.org/officeDocument/2006/relationships/image" Target="../media/image456.png"/><Relationship Id="rId36" Type="http://schemas.openxmlformats.org/officeDocument/2006/relationships/customXml" Target="../ink/ink465.xml"/><Relationship Id="rId57" Type="http://schemas.openxmlformats.org/officeDocument/2006/relationships/image" Target="../media/image477.png"/><Relationship Id="rId106" Type="http://schemas.openxmlformats.org/officeDocument/2006/relationships/customXml" Target="../ink/ink500.xml"/><Relationship Id="rId127" Type="http://schemas.openxmlformats.org/officeDocument/2006/relationships/image" Target="../media/image512.png"/><Relationship Id="rId10" Type="http://schemas.openxmlformats.org/officeDocument/2006/relationships/customXml" Target="../ink/ink452.xml"/><Relationship Id="rId31" Type="http://schemas.openxmlformats.org/officeDocument/2006/relationships/image" Target="../media/image464.png"/><Relationship Id="rId52" Type="http://schemas.openxmlformats.org/officeDocument/2006/relationships/customXml" Target="../ink/ink473.xml"/><Relationship Id="rId73" Type="http://schemas.openxmlformats.org/officeDocument/2006/relationships/image" Target="../media/image485.png"/><Relationship Id="rId78" Type="http://schemas.openxmlformats.org/officeDocument/2006/relationships/customXml" Target="../ink/ink486.xml"/><Relationship Id="rId94" Type="http://schemas.openxmlformats.org/officeDocument/2006/relationships/customXml" Target="../ink/ink494.xml"/><Relationship Id="rId99" Type="http://schemas.openxmlformats.org/officeDocument/2006/relationships/image" Target="../media/image498.png"/><Relationship Id="rId101" Type="http://schemas.openxmlformats.org/officeDocument/2006/relationships/image" Target="../media/image499.png"/><Relationship Id="rId122" Type="http://schemas.openxmlformats.org/officeDocument/2006/relationships/customXml" Target="../ink/ink508.xml"/><Relationship Id="rId143" Type="http://schemas.openxmlformats.org/officeDocument/2006/relationships/image" Target="../media/image520.png"/><Relationship Id="rId148" Type="http://schemas.openxmlformats.org/officeDocument/2006/relationships/customXml" Target="../ink/ink521.xml"/><Relationship Id="rId164" Type="http://schemas.openxmlformats.org/officeDocument/2006/relationships/customXml" Target="../ink/ink529.xml"/><Relationship Id="rId169" Type="http://schemas.openxmlformats.org/officeDocument/2006/relationships/image" Target="../media/image533.png"/><Relationship Id="rId185" Type="http://schemas.openxmlformats.org/officeDocument/2006/relationships/image" Target="../media/image541.png"/><Relationship Id="rId4" Type="http://schemas.openxmlformats.org/officeDocument/2006/relationships/customXml" Target="../ink/ink449.xml"/><Relationship Id="rId9" Type="http://schemas.openxmlformats.org/officeDocument/2006/relationships/image" Target="../media/image453.png"/><Relationship Id="rId180" Type="http://schemas.openxmlformats.org/officeDocument/2006/relationships/customXml" Target="../ink/ink537.xml"/><Relationship Id="rId26" Type="http://schemas.openxmlformats.org/officeDocument/2006/relationships/customXml" Target="../ink/ink460.xml"/><Relationship Id="rId47" Type="http://schemas.openxmlformats.org/officeDocument/2006/relationships/image" Target="../media/image472.png"/><Relationship Id="rId68" Type="http://schemas.openxmlformats.org/officeDocument/2006/relationships/customXml" Target="../ink/ink481.xml"/><Relationship Id="rId89" Type="http://schemas.openxmlformats.org/officeDocument/2006/relationships/image" Target="../media/image493.png"/><Relationship Id="rId112" Type="http://schemas.openxmlformats.org/officeDocument/2006/relationships/customXml" Target="../ink/ink503.xml"/><Relationship Id="rId133" Type="http://schemas.openxmlformats.org/officeDocument/2006/relationships/image" Target="../media/image515.png"/><Relationship Id="rId154" Type="http://schemas.openxmlformats.org/officeDocument/2006/relationships/customXml" Target="../ink/ink524.xml"/><Relationship Id="rId175" Type="http://schemas.openxmlformats.org/officeDocument/2006/relationships/image" Target="../media/image536.png"/><Relationship Id="rId196" Type="http://schemas.openxmlformats.org/officeDocument/2006/relationships/customXml" Target="../ink/ink545.xml"/><Relationship Id="rId16" Type="http://schemas.openxmlformats.org/officeDocument/2006/relationships/customXml" Target="../ink/ink455.xml"/><Relationship Id="rId37" Type="http://schemas.openxmlformats.org/officeDocument/2006/relationships/image" Target="../media/image467.png"/><Relationship Id="rId58" Type="http://schemas.openxmlformats.org/officeDocument/2006/relationships/customXml" Target="../ink/ink476.xml"/><Relationship Id="rId79" Type="http://schemas.openxmlformats.org/officeDocument/2006/relationships/image" Target="../media/image488.png"/><Relationship Id="rId102" Type="http://schemas.openxmlformats.org/officeDocument/2006/relationships/customXml" Target="../ink/ink498.xml"/><Relationship Id="rId123" Type="http://schemas.openxmlformats.org/officeDocument/2006/relationships/image" Target="../media/image510.png"/><Relationship Id="rId144" Type="http://schemas.openxmlformats.org/officeDocument/2006/relationships/customXml" Target="../ink/ink519.xml"/><Relationship Id="rId90" Type="http://schemas.openxmlformats.org/officeDocument/2006/relationships/customXml" Target="../ink/ink492.xml"/><Relationship Id="rId165" Type="http://schemas.openxmlformats.org/officeDocument/2006/relationships/image" Target="../media/image531.png"/><Relationship Id="rId186" Type="http://schemas.openxmlformats.org/officeDocument/2006/relationships/customXml" Target="../ink/ink540.xml"/><Relationship Id="rId27" Type="http://schemas.openxmlformats.org/officeDocument/2006/relationships/image" Target="../media/image462.png"/><Relationship Id="rId48" Type="http://schemas.openxmlformats.org/officeDocument/2006/relationships/customXml" Target="../ink/ink471.xml"/><Relationship Id="rId69" Type="http://schemas.openxmlformats.org/officeDocument/2006/relationships/image" Target="../media/image483.png"/><Relationship Id="rId113" Type="http://schemas.openxmlformats.org/officeDocument/2006/relationships/image" Target="../media/image505.png"/><Relationship Id="rId134" Type="http://schemas.openxmlformats.org/officeDocument/2006/relationships/customXml" Target="../ink/ink514.xml"/><Relationship Id="rId80" Type="http://schemas.openxmlformats.org/officeDocument/2006/relationships/customXml" Target="../ink/ink487.xml"/><Relationship Id="rId155" Type="http://schemas.openxmlformats.org/officeDocument/2006/relationships/image" Target="../media/image526.png"/><Relationship Id="rId176" Type="http://schemas.openxmlformats.org/officeDocument/2006/relationships/customXml" Target="../ink/ink535.xml"/><Relationship Id="rId197" Type="http://schemas.openxmlformats.org/officeDocument/2006/relationships/image" Target="../media/image547.png"/><Relationship Id="rId17" Type="http://schemas.openxmlformats.org/officeDocument/2006/relationships/image" Target="../media/image457.png"/><Relationship Id="rId38" Type="http://schemas.openxmlformats.org/officeDocument/2006/relationships/customXml" Target="../ink/ink466.xml"/><Relationship Id="rId59" Type="http://schemas.openxmlformats.org/officeDocument/2006/relationships/image" Target="../media/image478.png"/><Relationship Id="rId103" Type="http://schemas.openxmlformats.org/officeDocument/2006/relationships/image" Target="../media/image500.png"/><Relationship Id="rId124" Type="http://schemas.openxmlformats.org/officeDocument/2006/relationships/customXml" Target="../ink/ink509.xml"/><Relationship Id="rId70" Type="http://schemas.openxmlformats.org/officeDocument/2006/relationships/customXml" Target="../ink/ink482.xml"/><Relationship Id="rId91" Type="http://schemas.openxmlformats.org/officeDocument/2006/relationships/image" Target="../media/image494.png"/><Relationship Id="rId145" Type="http://schemas.openxmlformats.org/officeDocument/2006/relationships/image" Target="../media/image521.png"/><Relationship Id="rId166" Type="http://schemas.openxmlformats.org/officeDocument/2006/relationships/customXml" Target="../ink/ink530.xml"/><Relationship Id="rId187" Type="http://schemas.openxmlformats.org/officeDocument/2006/relationships/image" Target="../media/image542.png"/><Relationship Id="rId1" Type="http://schemas.openxmlformats.org/officeDocument/2006/relationships/slideLayout" Target="../slideLayouts/slideLayout1.xml"/><Relationship Id="rId28" Type="http://schemas.openxmlformats.org/officeDocument/2006/relationships/customXml" Target="../ink/ink461.xml"/><Relationship Id="rId49" Type="http://schemas.openxmlformats.org/officeDocument/2006/relationships/image" Target="../media/image473.png"/><Relationship Id="rId114" Type="http://schemas.openxmlformats.org/officeDocument/2006/relationships/customXml" Target="../ink/ink504.xml"/><Relationship Id="rId60" Type="http://schemas.openxmlformats.org/officeDocument/2006/relationships/customXml" Target="../ink/ink477.xml"/><Relationship Id="rId81" Type="http://schemas.openxmlformats.org/officeDocument/2006/relationships/image" Target="../media/image489.png"/><Relationship Id="rId135" Type="http://schemas.openxmlformats.org/officeDocument/2006/relationships/image" Target="../media/image516.png"/><Relationship Id="rId156" Type="http://schemas.openxmlformats.org/officeDocument/2006/relationships/customXml" Target="../ink/ink525.xml"/><Relationship Id="rId177" Type="http://schemas.openxmlformats.org/officeDocument/2006/relationships/image" Target="../media/image537.png"/><Relationship Id="rId18" Type="http://schemas.openxmlformats.org/officeDocument/2006/relationships/customXml" Target="../ink/ink456.xml"/><Relationship Id="rId39" Type="http://schemas.openxmlformats.org/officeDocument/2006/relationships/image" Target="../media/image468.png"/><Relationship Id="rId50" Type="http://schemas.openxmlformats.org/officeDocument/2006/relationships/customXml" Target="../ink/ink472.xml"/><Relationship Id="rId104" Type="http://schemas.openxmlformats.org/officeDocument/2006/relationships/customXml" Target="../ink/ink499.xml"/><Relationship Id="rId125" Type="http://schemas.openxmlformats.org/officeDocument/2006/relationships/image" Target="../media/image511.png"/><Relationship Id="rId146" Type="http://schemas.openxmlformats.org/officeDocument/2006/relationships/customXml" Target="../ink/ink520.xml"/><Relationship Id="rId167" Type="http://schemas.openxmlformats.org/officeDocument/2006/relationships/image" Target="../media/image532.png"/><Relationship Id="rId188" Type="http://schemas.openxmlformats.org/officeDocument/2006/relationships/customXml" Target="../ink/ink541.xml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53.png"/><Relationship Id="rId18" Type="http://schemas.openxmlformats.org/officeDocument/2006/relationships/customXml" Target="../ink/ink554.xml"/><Relationship Id="rId26" Type="http://schemas.openxmlformats.org/officeDocument/2006/relationships/customXml" Target="../ink/ink558.xml"/><Relationship Id="rId39" Type="http://schemas.openxmlformats.org/officeDocument/2006/relationships/image" Target="../media/image566.png"/><Relationship Id="rId21" Type="http://schemas.openxmlformats.org/officeDocument/2006/relationships/image" Target="../media/image557.png"/><Relationship Id="rId34" Type="http://schemas.openxmlformats.org/officeDocument/2006/relationships/customXml" Target="../ink/ink562.xml"/><Relationship Id="rId42" Type="http://schemas.openxmlformats.org/officeDocument/2006/relationships/customXml" Target="../ink/ink566.xml"/><Relationship Id="rId47" Type="http://schemas.openxmlformats.org/officeDocument/2006/relationships/image" Target="../media/image570.png"/><Relationship Id="rId50" Type="http://schemas.openxmlformats.org/officeDocument/2006/relationships/customXml" Target="../ink/ink570.xml"/><Relationship Id="rId55" Type="http://schemas.openxmlformats.org/officeDocument/2006/relationships/image" Target="../media/image574.png"/><Relationship Id="rId7" Type="http://schemas.openxmlformats.org/officeDocument/2006/relationships/image" Target="../media/image550.png"/><Relationship Id="rId2" Type="http://schemas.openxmlformats.org/officeDocument/2006/relationships/customXml" Target="../ink/ink546.xml"/><Relationship Id="rId16" Type="http://schemas.openxmlformats.org/officeDocument/2006/relationships/customXml" Target="../ink/ink553.xml"/><Relationship Id="rId29" Type="http://schemas.openxmlformats.org/officeDocument/2006/relationships/image" Target="../media/image561.png"/><Relationship Id="rId11" Type="http://schemas.openxmlformats.org/officeDocument/2006/relationships/image" Target="../media/image552.png"/><Relationship Id="rId24" Type="http://schemas.openxmlformats.org/officeDocument/2006/relationships/customXml" Target="../ink/ink557.xml"/><Relationship Id="rId32" Type="http://schemas.openxmlformats.org/officeDocument/2006/relationships/customXml" Target="../ink/ink561.xml"/><Relationship Id="rId37" Type="http://schemas.openxmlformats.org/officeDocument/2006/relationships/image" Target="../media/image565.png"/><Relationship Id="rId40" Type="http://schemas.openxmlformats.org/officeDocument/2006/relationships/customXml" Target="../ink/ink565.xml"/><Relationship Id="rId45" Type="http://schemas.openxmlformats.org/officeDocument/2006/relationships/image" Target="../media/image569.png"/><Relationship Id="rId53" Type="http://schemas.openxmlformats.org/officeDocument/2006/relationships/image" Target="../media/image573.png"/><Relationship Id="rId5" Type="http://schemas.openxmlformats.org/officeDocument/2006/relationships/image" Target="../media/image549.png"/><Relationship Id="rId10" Type="http://schemas.openxmlformats.org/officeDocument/2006/relationships/customXml" Target="../ink/ink550.xml"/><Relationship Id="rId19" Type="http://schemas.openxmlformats.org/officeDocument/2006/relationships/image" Target="../media/image556.png"/><Relationship Id="rId31" Type="http://schemas.openxmlformats.org/officeDocument/2006/relationships/image" Target="../media/image562.png"/><Relationship Id="rId44" Type="http://schemas.openxmlformats.org/officeDocument/2006/relationships/customXml" Target="../ink/ink567.xml"/><Relationship Id="rId52" Type="http://schemas.openxmlformats.org/officeDocument/2006/relationships/customXml" Target="../ink/ink571.xml"/><Relationship Id="rId4" Type="http://schemas.openxmlformats.org/officeDocument/2006/relationships/customXml" Target="../ink/ink547.xml"/><Relationship Id="rId9" Type="http://schemas.openxmlformats.org/officeDocument/2006/relationships/image" Target="../media/image551.png"/><Relationship Id="rId14" Type="http://schemas.openxmlformats.org/officeDocument/2006/relationships/customXml" Target="../ink/ink552.xml"/><Relationship Id="rId22" Type="http://schemas.openxmlformats.org/officeDocument/2006/relationships/customXml" Target="../ink/ink556.xml"/><Relationship Id="rId27" Type="http://schemas.openxmlformats.org/officeDocument/2006/relationships/image" Target="../media/image560.png"/><Relationship Id="rId30" Type="http://schemas.openxmlformats.org/officeDocument/2006/relationships/customXml" Target="../ink/ink560.xml"/><Relationship Id="rId35" Type="http://schemas.openxmlformats.org/officeDocument/2006/relationships/image" Target="../media/image564.png"/><Relationship Id="rId43" Type="http://schemas.openxmlformats.org/officeDocument/2006/relationships/image" Target="../media/image568.png"/><Relationship Id="rId48" Type="http://schemas.openxmlformats.org/officeDocument/2006/relationships/customXml" Target="../ink/ink569.xml"/><Relationship Id="rId8" Type="http://schemas.openxmlformats.org/officeDocument/2006/relationships/customXml" Target="../ink/ink549.xml"/><Relationship Id="rId51" Type="http://schemas.openxmlformats.org/officeDocument/2006/relationships/image" Target="../media/image572.png"/><Relationship Id="rId3" Type="http://schemas.openxmlformats.org/officeDocument/2006/relationships/image" Target="../media/image548.png"/><Relationship Id="rId12" Type="http://schemas.openxmlformats.org/officeDocument/2006/relationships/customXml" Target="../ink/ink551.xml"/><Relationship Id="rId17" Type="http://schemas.openxmlformats.org/officeDocument/2006/relationships/image" Target="../media/image555.png"/><Relationship Id="rId25" Type="http://schemas.openxmlformats.org/officeDocument/2006/relationships/image" Target="../media/image559.png"/><Relationship Id="rId33" Type="http://schemas.openxmlformats.org/officeDocument/2006/relationships/image" Target="../media/image563.png"/><Relationship Id="rId38" Type="http://schemas.openxmlformats.org/officeDocument/2006/relationships/customXml" Target="../ink/ink564.xml"/><Relationship Id="rId46" Type="http://schemas.openxmlformats.org/officeDocument/2006/relationships/customXml" Target="../ink/ink568.xml"/><Relationship Id="rId20" Type="http://schemas.openxmlformats.org/officeDocument/2006/relationships/customXml" Target="../ink/ink555.xml"/><Relationship Id="rId41" Type="http://schemas.openxmlformats.org/officeDocument/2006/relationships/image" Target="../media/image567.png"/><Relationship Id="rId54" Type="http://schemas.openxmlformats.org/officeDocument/2006/relationships/customXml" Target="../ink/ink572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548.xml"/><Relationship Id="rId15" Type="http://schemas.openxmlformats.org/officeDocument/2006/relationships/image" Target="../media/image554.png"/><Relationship Id="rId23" Type="http://schemas.openxmlformats.org/officeDocument/2006/relationships/image" Target="../media/image558.png"/><Relationship Id="rId28" Type="http://schemas.openxmlformats.org/officeDocument/2006/relationships/customXml" Target="../ink/ink559.xml"/><Relationship Id="rId36" Type="http://schemas.openxmlformats.org/officeDocument/2006/relationships/customXml" Target="../ink/ink563.xml"/><Relationship Id="rId49" Type="http://schemas.openxmlformats.org/officeDocument/2006/relationships/image" Target="../media/image571.png"/></Relationships>
</file>

<file path=ppt/slides/_rels/slide15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631.xml"/><Relationship Id="rId21" Type="http://schemas.openxmlformats.org/officeDocument/2006/relationships/customXml" Target="../ink/ink583.xml"/><Relationship Id="rId42" Type="http://schemas.openxmlformats.org/officeDocument/2006/relationships/image" Target="../media/image593.png"/><Relationship Id="rId63" Type="http://schemas.openxmlformats.org/officeDocument/2006/relationships/customXml" Target="../ink/ink604.xml"/><Relationship Id="rId84" Type="http://schemas.openxmlformats.org/officeDocument/2006/relationships/image" Target="../media/image614.png"/><Relationship Id="rId138" Type="http://schemas.openxmlformats.org/officeDocument/2006/relationships/image" Target="../media/image641.png"/><Relationship Id="rId159" Type="http://schemas.openxmlformats.org/officeDocument/2006/relationships/customXml" Target="../ink/ink652.xml"/><Relationship Id="rId170" Type="http://schemas.openxmlformats.org/officeDocument/2006/relationships/image" Target="../media/image657.png"/><Relationship Id="rId191" Type="http://schemas.openxmlformats.org/officeDocument/2006/relationships/customXml" Target="../ink/ink668.xml"/><Relationship Id="rId205" Type="http://schemas.openxmlformats.org/officeDocument/2006/relationships/customXml" Target="../ink/ink675.xml"/><Relationship Id="rId226" Type="http://schemas.openxmlformats.org/officeDocument/2006/relationships/image" Target="../media/image685.png"/><Relationship Id="rId247" Type="http://schemas.openxmlformats.org/officeDocument/2006/relationships/customXml" Target="../ink/ink696.xml"/><Relationship Id="rId107" Type="http://schemas.openxmlformats.org/officeDocument/2006/relationships/customXml" Target="../ink/ink626.xml"/><Relationship Id="rId11" Type="http://schemas.openxmlformats.org/officeDocument/2006/relationships/image" Target="../media/image578.png"/><Relationship Id="rId32" Type="http://schemas.openxmlformats.org/officeDocument/2006/relationships/image" Target="../media/image588.png"/><Relationship Id="rId53" Type="http://schemas.openxmlformats.org/officeDocument/2006/relationships/customXml" Target="../ink/ink599.xml"/><Relationship Id="rId74" Type="http://schemas.openxmlformats.org/officeDocument/2006/relationships/image" Target="../media/image609.png"/><Relationship Id="rId128" Type="http://schemas.openxmlformats.org/officeDocument/2006/relationships/image" Target="../media/image636.png"/><Relationship Id="rId149" Type="http://schemas.openxmlformats.org/officeDocument/2006/relationships/customXml" Target="../ink/ink647.xml"/><Relationship Id="rId5" Type="http://schemas.openxmlformats.org/officeDocument/2006/relationships/image" Target="../media/image576.png"/><Relationship Id="rId95" Type="http://schemas.openxmlformats.org/officeDocument/2006/relationships/customXml" Target="../ink/ink620.xml"/><Relationship Id="rId160" Type="http://schemas.openxmlformats.org/officeDocument/2006/relationships/image" Target="../media/image652.png"/><Relationship Id="rId181" Type="http://schemas.openxmlformats.org/officeDocument/2006/relationships/customXml" Target="../ink/ink663.xml"/><Relationship Id="rId216" Type="http://schemas.openxmlformats.org/officeDocument/2006/relationships/image" Target="../media/image680.png"/><Relationship Id="rId237" Type="http://schemas.openxmlformats.org/officeDocument/2006/relationships/customXml" Target="../ink/ink691.xml"/><Relationship Id="rId258" Type="http://schemas.openxmlformats.org/officeDocument/2006/relationships/image" Target="../media/image701.png"/><Relationship Id="rId22" Type="http://schemas.openxmlformats.org/officeDocument/2006/relationships/image" Target="../media/image583.png"/><Relationship Id="rId43" Type="http://schemas.openxmlformats.org/officeDocument/2006/relationships/customXml" Target="../ink/ink594.xml"/><Relationship Id="rId64" Type="http://schemas.openxmlformats.org/officeDocument/2006/relationships/image" Target="../media/image604.png"/><Relationship Id="rId118" Type="http://schemas.openxmlformats.org/officeDocument/2006/relationships/image" Target="../media/image631.png"/><Relationship Id="rId139" Type="http://schemas.openxmlformats.org/officeDocument/2006/relationships/customXml" Target="../ink/ink642.xml"/><Relationship Id="rId85" Type="http://schemas.openxmlformats.org/officeDocument/2006/relationships/customXml" Target="../ink/ink615.xml"/><Relationship Id="rId150" Type="http://schemas.openxmlformats.org/officeDocument/2006/relationships/image" Target="../media/image647.png"/><Relationship Id="rId171" Type="http://schemas.openxmlformats.org/officeDocument/2006/relationships/customXml" Target="../ink/ink658.xml"/><Relationship Id="rId192" Type="http://schemas.openxmlformats.org/officeDocument/2006/relationships/image" Target="../media/image668.png"/><Relationship Id="rId206" Type="http://schemas.openxmlformats.org/officeDocument/2006/relationships/image" Target="../media/image675.png"/><Relationship Id="rId227" Type="http://schemas.openxmlformats.org/officeDocument/2006/relationships/customXml" Target="../ink/ink686.xml"/><Relationship Id="rId248" Type="http://schemas.openxmlformats.org/officeDocument/2006/relationships/image" Target="../media/image696.png"/><Relationship Id="rId12" Type="http://schemas.openxmlformats.org/officeDocument/2006/relationships/customXml" Target="../ink/ink578.xml"/><Relationship Id="rId33" Type="http://schemas.openxmlformats.org/officeDocument/2006/relationships/customXml" Target="../ink/ink589.xml"/><Relationship Id="rId108" Type="http://schemas.openxmlformats.org/officeDocument/2006/relationships/image" Target="../media/image626.png"/><Relationship Id="rId129" Type="http://schemas.openxmlformats.org/officeDocument/2006/relationships/customXml" Target="../ink/ink637.xml"/><Relationship Id="rId54" Type="http://schemas.openxmlformats.org/officeDocument/2006/relationships/image" Target="../media/image599.png"/><Relationship Id="rId75" Type="http://schemas.openxmlformats.org/officeDocument/2006/relationships/customXml" Target="../ink/ink610.xml"/><Relationship Id="rId96" Type="http://schemas.openxmlformats.org/officeDocument/2006/relationships/image" Target="../media/image620.png"/><Relationship Id="rId140" Type="http://schemas.openxmlformats.org/officeDocument/2006/relationships/image" Target="../media/image642.png"/><Relationship Id="rId161" Type="http://schemas.openxmlformats.org/officeDocument/2006/relationships/customXml" Target="../ink/ink653.xml"/><Relationship Id="rId182" Type="http://schemas.openxmlformats.org/officeDocument/2006/relationships/image" Target="../media/image663.png"/><Relationship Id="rId217" Type="http://schemas.openxmlformats.org/officeDocument/2006/relationships/customXml" Target="../ink/ink681.xml"/><Relationship Id="rId6" Type="http://schemas.openxmlformats.org/officeDocument/2006/relationships/customXml" Target="../ink/ink575.xml"/><Relationship Id="rId238" Type="http://schemas.openxmlformats.org/officeDocument/2006/relationships/image" Target="../media/image691.png"/><Relationship Id="rId23" Type="http://schemas.openxmlformats.org/officeDocument/2006/relationships/customXml" Target="../ink/ink584.xml"/><Relationship Id="rId119" Type="http://schemas.openxmlformats.org/officeDocument/2006/relationships/customXml" Target="../ink/ink632.xml"/><Relationship Id="rId44" Type="http://schemas.openxmlformats.org/officeDocument/2006/relationships/image" Target="../media/image594.png"/><Relationship Id="rId65" Type="http://schemas.openxmlformats.org/officeDocument/2006/relationships/customXml" Target="../ink/ink605.xml"/><Relationship Id="rId86" Type="http://schemas.openxmlformats.org/officeDocument/2006/relationships/image" Target="../media/image615.png"/><Relationship Id="rId130" Type="http://schemas.openxmlformats.org/officeDocument/2006/relationships/image" Target="../media/image637.png"/><Relationship Id="rId151" Type="http://schemas.openxmlformats.org/officeDocument/2006/relationships/customXml" Target="../ink/ink648.xml"/><Relationship Id="rId172" Type="http://schemas.openxmlformats.org/officeDocument/2006/relationships/image" Target="../media/image658.png"/><Relationship Id="rId193" Type="http://schemas.openxmlformats.org/officeDocument/2006/relationships/customXml" Target="../ink/ink669.xml"/><Relationship Id="rId207" Type="http://schemas.openxmlformats.org/officeDocument/2006/relationships/customXml" Target="../ink/ink676.xml"/><Relationship Id="rId228" Type="http://schemas.openxmlformats.org/officeDocument/2006/relationships/image" Target="../media/image686.png"/><Relationship Id="rId249" Type="http://schemas.openxmlformats.org/officeDocument/2006/relationships/customXml" Target="../ink/ink697.xml"/><Relationship Id="rId13" Type="http://schemas.openxmlformats.org/officeDocument/2006/relationships/image" Target="../media/image579.png"/><Relationship Id="rId109" Type="http://schemas.openxmlformats.org/officeDocument/2006/relationships/customXml" Target="../ink/ink627.xml"/><Relationship Id="rId34" Type="http://schemas.openxmlformats.org/officeDocument/2006/relationships/image" Target="../media/image589.png"/><Relationship Id="rId55" Type="http://schemas.openxmlformats.org/officeDocument/2006/relationships/customXml" Target="../ink/ink600.xml"/><Relationship Id="rId76" Type="http://schemas.openxmlformats.org/officeDocument/2006/relationships/image" Target="../media/image610.png"/><Relationship Id="rId97" Type="http://schemas.openxmlformats.org/officeDocument/2006/relationships/customXml" Target="../ink/ink621.xml"/><Relationship Id="rId120" Type="http://schemas.openxmlformats.org/officeDocument/2006/relationships/image" Target="../media/image632.png"/><Relationship Id="rId141" Type="http://schemas.openxmlformats.org/officeDocument/2006/relationships/customXml" Target="../ink/ink643.xml"/><Relationship Id="rId7" Type="http://schemas.openxmlformats.org/officeDocument/2006/relationships/image" Target="../media/image577.png"/><Relationship Id="rId162" Type="http://schemas.openxmlformats.org/officeDocument/2006/relationships/image" Target="../media/image653.png"/><Relationship Id="rId183" Type="http://schemas.openxmlformats.org/officeDocument/2006/relationships/customXml" Target="../ink/ink664.xml"/><Relationship Id="rId218" Type="http://schemas.openxmlformats.org/officeDocument/2006/relationships/image" Target="../media/image681.png"/><Relationship Id="rId239" Type="http://schemas.openxmlformats.org/officeDocument/2006/relationships/customXml" Target="../ink/ink692.xml"/><Relationship Id="rId250" Type="http://schemas.openxmlformats.org/officeDocument/2006/relationships/image" Target="../media/image697.png"/><Relationship Id="rId24" Type="http://schemas.openxmlformats.org/officeDocument/2006/relationships/image" Target="../media/image584.png"/><Relationship Id="rId45" Type="http://schemas.openxmlformats.org/officeDocument/2006/relationships/customXml" Target="../ink/ink595.xml"/><Relationship Id="rId66" Type="http://schemas.openxmlformats.org/officeDocument/2006/relationships/image" Target="../media/image605.png"/><Relationship Id="rId87" Type="http://schemas.openxmlformats.org/officeDocument/2006/relationships/customXml" Target="../ink/ink616.xml"/><Relationship Id="rId110" Type="http://schemas.openxmlformats.org/officeDocument/2006/relationships/image" Target="../media/image627.png"/><Relationship Id="rId131" Type="http://schemas.openxmlformats.org/officeDocument/2006/relationships/customXml" Target="../ink/ink638.xml"/><Relationship Id="rId152" Type="http://schemas.openxmlformats.org/officeDocument/2006/relationships/image" Target="../media/image648.png"/><Relationship Id="rId173" Type="http://schemas.openxmlformats.org/officeDocument/2006/relationships/customXml" Target="../ink/ink659.xml"/><Relationship Id="rId194" Type="http://schemas.openxmlformats.org/officeDocument/2006/relationships/image" Target="../media/image669.png"/><Relationship Id="rId208" Type="http://schemas.openxmlformats.org/officeDocument/2006/relationships/image" Target="../media/image676.png"/><Relationship Id="rId229" Type="http://schemas.openxmlformats.org/officeDocument/2006/relationships/customXml" Target="../ink/ink687.xml"/><Relationship Id="rId240" Type="http://schemas.openxmlformats.org/officeDocument/2006/relationships/image" Target="../media/image692.png"/><Relationship Id="rId14" Type="http://schemas.openxmlformats.org/officeDocument/2006/relationships/customXml" Target="../ink/ink579.xml"/><Relationship Id="rId35" Type="http://schemas.openxmlformats.org/officeDocument/2006/relationships/customXml" Target="../ink/ink590.xml"/><Relationship Id="rId56" Type="http://schemas.openxmlformats.org/officeDocument/2006/relationships/image" Target="../media/image600.png"/><Relationship Id="rId77" Type="http://schemas.openxmlformats.org/officeDocument/2006/relationships/customXml" Target="../ink/ink611.xml"/><Relationship Id="rId100" Type="http://schemas.openxmlformats.org/officeDocument/2006/relationships/image" Target="../media/image622.png"/><Relationship Id="rId8" Type="http://schemas.openxmlformats.org/officeDocument/2006/relationships/customXml" Target="../ink/ink576.xml"/><Relationship Id="rId98" Type="http://schemas.openxmlformats.org/officeDocument/2006/relationships/image" Target="../media/image621.png"/><Relationship Id="rId121" Type="http://schemas.openxmlformats.org/officeDocument/2006/relationships/customXml" Target="../ink/ink633.xml"/><Relationship Id="rId142" Type="http://schemas.openxmlformats.org/officeDocument/2006/relationships/image" Target="../media/image643.png"/><Relationship Id="rId163" Type="http://schemas.openxmlformats.org/officeDocument/2006/relationships/customXml" Target="../ink/ink654.xml"/><Relationship Id="rId184" Type="http://schemas.openxmlformats.org/officeDocument/2006/relationships/image" Target="../media/image664.png"/><Relationship Id="rId219" Type="http://schemas.openxmlformats.org/officeDocument/2006/relationships/customXml" Target="../ink/ink682.xml"/><Relationship Id="rId230" Type="http://schemas.openxmlformats.org/officeDocument/2006/relationships/image" Target="../media/image687.png"/><Relationship Id="rId251" Type="http://schemas.openxmlformats.org/officeDocument/2006/relationships/customXml" Target="../ink/ink698.xml"/><Relationship Id="rId25" Type="http://schemas.openxmlformats.org/officeDocument/2006/relationships/customXml" Target="../ink/ink585.xml"/><Relationship Id="rId46" Type="http://schemas.openxmlformats.org/officeDocument/2006/relationships/image" Target="../media/image595.png"/><Relationship Id="rId67" Type="http://schemas.openxmlformats.org/officeDocument/2006/relationships/customXml" Target="../ink/ink606.xml"/><Relationship Id="rId88" Type="http://schemas.openxmlformats.org/officeDocument/2006/relationships/image" Target="../media/image616.png"/><Relationship Id="rId111" Type="http://schemas.openxmlformats.org/officeDocument/2006/relationships/customXml" Target="../ink/ink628.xml"/><Relationship Id="rId132" Type="http://schemas.openxmlformats.org/officeDocument/2006/relationships/image" Target="../media/image638.png"/><Relationship Id="rId153" Type="http://schemas.openxmlformats.org/officeDocument/2006/relationships/customXml" Target="../ink/ink649.xml"/><Relationship Id="rId174" Type="http://schemas.openxmlformats.org/officeDocument/2006/relationships/image" Target="../media/image659.png"/><Relationship Id="rId195" Type="http://schemas.openxmlformats.org/officeDocument/2006/relationships/customXml" Target="../ink/ink670.xml"/><Relationship Id="rId209" Type="http://schemas.openxmlformats.org/officeDocument/2006/relationships/customXml" Target="../ink/ink677.xml"/><Relationship Id="rId220" Type="http://schemas.openxmlformats.org/officeDocument/2006/relationships/image" Target="../media/image682.png"/><Relationship Id="rId241" Type="http://schemas.openxmlformats.org/officeDocument/2006/relationships/customXml" Target="../ink/ink693.xml"/><Relationship Id="rId15" Type="http://schemas.openxmlformats.org/officeDocument/2006/relationships/image" Target="../media/image580.png"/><Relationship Id="rId36" Type="http://schemas.openxmlformats.org/officeDocument/2006/relationships/image" Target="../media/image590.png"/><Relationship Id="rId57" Type="http://schemas.openxmlformats.org/officeDocument/2006/relationships/customXml" Target="../ink/ink601.xml"/><Relationship Id="rId78" Type="http://schemas.openxmlformats.org/officeDocument/2006/relationships/image" Target="../media/image611.png"/><Relationship Id="rId99" Type="http://schemas.openxmlformats.org/officeDocument/2006/relationships/customXml" Target="../ink/ink622.xml"/><Relationship Id="rId101" Type="http://schemas.openxmlformats.org/officeDocument/2006/relationships/customXml" Target="../ink/ink623.xml"/><Relationship Id="rId122" Type="http://schemas.openxmlformats.org/officeDocument/2006/relationships/image" Target="../media/image633.png"/><Relationship Id="rId143" Type="http://schemas.openxmlformats.org/officeDocument/2006/relationships/customXml" Target="../ink/ink644.xml"/><Relationship Id="rId164" Type="http://schemas.openxmlformats.org/officeDocument/2006/relationships/image" Target="../media/image654.png"/><Relationship Id="rId185" Type="http://schemas.openxmlformats.org/officeDocument/2006/relationships/customXml" Target="../ink/ink665.xml"/><Relationship Id="rId9" Type="http://schemas.openxmlformats.org/officeDocument/2006/relationships/image" Target="../media/image38.png"/><Relationship Id="rId210" Type="http://schemas.openxmlformats.org/officeDocument/2006/relationships/image" Target="../media/image677.png"/><Relationship Id="rId26" Type="http://schemas.openxmlformats.org/officeDocument/2006/relationships/image" Target="../media/image585.png"/><Relationship Id="rId231" Type="http://schemas.openxmlformats.org/officeDocument/2006/relationships/customXml" Target="../ink/ink688.xml"/><Relationship Id="rId252" Type="http://schemas.openxmlformats.org/officeDocument/2006/relationships/image" Target="../media/image698.png"/><Relationship Id="rId47" Type="http://schemas.openxmlformats.org/officeDocument/2006/relationships/customXml" Target="../ink/ink596.xml"/><Relationship Id="rId68" Type="http://schemas.openxmlformats.org/officeDocument/2006/relationships/image" Target="../media/image606.png"/><Relationship Id="rId89" Type="http://schemas.openxmlformats.org/officeDocument/2006/relationships/customXml" Target="../ink/ink617.xml"/><Relationship Id="rId112" Type="http://schemas.openxmlformats.org/officeDocument/2006/relationships/image" Target="../media/image628.png"/><Relationship Id="rId133" Type="http://schemas.openxmlformats.org/officeDocument/2006/relationships/customXml" Target="../ink/ink639.xml"/><Relationship Id="rId154" Type="http://schemas.openxmlformats.org/officeDocument/2006/relationships/image" Target="../media/image649.png"/><Relationship Id="rId175" Type="http://schemas.openxmlformats.org/officeDocument/2006/relationships/customXml" Target="../ink/ink660.xml"/><Relationship Id="rId196" Type="http://schemas.openxmlformats.org/officeDocument/2006/relationships/image" Target="../media/image670.png"/><Relationship Id="rId200" Type="http://schemas.openxmlformats.org/officeDocument/2006/relationships/image" Target="../media/image672.png"/><Relationship Id="rId16" Type="http://schemas.openxmlformats.org/officeDocument/2006/relationships/customXml" Target="../ink/ink580.xml"/><Relationship Id="rId221" Type="http://schemas.openxmlformats.org/officeDocument/2006/relationships/customXml" Target="../ink/ink683.xml"/><Relationship Id="rId242" Type="http://schemas.openxmlformats.org/officeDocument/2006/relationships/image" Target="../media/image693.png"/><Relationship Id="rId37" Type="http://schemas.openxmlformats.org/officeDocument/2006/relationships/customXml" Target="../ink/ink591.xml"/><Relationship Id="rId58" Type="http://schemas.openxmlformats.org/officeDocument/2006/relationships/image" Target="../media/image601.png"/><Relationship Id="rId79" Type="http://schemas.openxmlformats.org/officeDocument/2006/relationships/customXml" Target="../ink/ink612.xml"/><Relationship Id="rId102" Type="http://schemas.openxmlformats.org/officeDocument/2006/relationships/image" Target="../media/image623.png"/><Relationship Id="rId123" Type="http://schemas.openxmlformats.org/officeDocument/2006/relationships/customXml" Target="../ink/ink634.xml"/><Relationship Id="rId144" Type="http://schemas.openxmlformats.org/officeDocument/2006/relationships/image" Target="../media/image644.png"/><Relationship Id="rId90" Type="http://schemas.openxmlformats.org/officeDocument/2006/relationships/image" Target="../media/image617.png"/><Relationship Id="rId165" Type="http://schemas.openxmlformats.org/officeDocument/2006/relationships/customXml" Target="../ink/ink655.xml"/><Relationship Id="rId186" Type="http://schemas.openxmlformats.org/officeDocument/2006/relationships/image" Target="../media/image665.png"/><Relationship Id="rId211" Type="http://schemas.openxmlformats.org/officeDocument/2006/relationships/customXml" Target="../ink/ink678.xml"/><Relationship Id="rId232" Type="http://schemas.openxmlformats.org/officeDocument/2006/relationships/image" Target="../media/image688.png"/><Relationship Id="rId253" Type="http://schemas.openxmlformats.org/officeDocument/2006/relationships/customXml" Target="../ink/ink699.xml"/><Relationship Id="rId27" Type="http://schemas.openxmlformats.org/officeDocument/2006/relationships/customXml" Target="../ink/ink586.xml"/><Relationship Id="rId48" Type="http://schemas.openxmlformats.org/officeDocument/2006/relationships/image" Target="../media/image596.png"/><Relationship Id="rId69" Type="http://schemas.openxmlformats.org/officeDocument/2006/relationships/customXml" Target="../ink/ink607.xml"/><Relationship Id="rId113" Type="http://schemas.openxmlformats.org/officeDocument/2006/relationships/customXml" Target="../ink/ink629.xml"/><Relationship Id="rId134" Type="http://schemas.openxmlformats.org/officeDocument/2006/relationships/image" Target="../media/image639.png"/><Relationship Id="rId80" Type="http://schemas.openxmlformats.org/officeDocument/2006/relationships/image" Target="../media/image612.png"/><Relationship Id="rId155" Type="http://schemas.openxmlformats.org/officeDocument/2006/relationships/customXml" Target="../ink/ink650.xml"/><Relationship Id="rId176" Type="http://schemas.openxmlformats.org/officeDocument/2006/relationships/image" Target="../media/image660.png"/><Relationship Id="rId197" Type="http://schemas.openxmlformats.org/officeDocument/2006/relationships/customXml" Target="../ink/ink671.xml"/><Relationship Id="rId201" Type="http://schemas.openxmlformats.org/officeDocument/2006/relationships/customXml" Target="../ink/ink673.xml"/><Relationship Id="rId222" Type="http://schemas.openxmlformats.org/officeDocument/2006/relationships/image" Target="../media/image683.png"/><Relationship Id="rId243" Type="http://schemas.openxmlformats.org/officeDocument/2006/relationships/customXml" Target="../ink/ink694.xml"/><Relationship Id="rId17" Type="http://schemas.openxmlformats.org/officeDocument/2006/relationships/customXml" Target="../ink/ink581.xml"/><Relationship Id="rId38" Type="http://schemas.openxmlformats.org/officeDocument/2006/relationships/image" Target="../media/image591.png"/><Relationship Id="rId59" Type="http://schemas.openxmlformats.org/officeDocument/2006/relationships/customXml" Target="../ink/ink602.xml"/><Relationship Id="rId103" Type="http://schemas.openxmlformats.org/officeDocument/2006/relationships/customXml" Target="../ink/ink624.xml"/><Relationship Id="rId124" Type="http://schemas.openxmlformats.org/officeDocument/2006/relationships/image" Target="../media/image634.png"/><Relationship Id="rId70" Type="http://schemas.openxmlformats.org/officeDocument/2006/relationships/image" Target="../media/image607.png"/><Relationship Id="rId91" Type="http://schemas.openxmlformats.org/officeDocument/2006/relationships/customXml" Target="../ink/ink618.xml"/><Relationship Id="rId145" Type="http://schemas.openxmlformats.org/officeDocument/2006/relationships/customXml" Target="../ink/ink645.xml"/><Relationship Id="rId166" Type="http://schemas.openxmlformats.org/officeDocument/2006/relationships/image" Target="../media/image655.png"/><Relationship Id="rId187" Type="http://schemas.openxmlformats.org/officeDocument/2006/relationships/customXml" Target="../ink/ink666.xml"/><Relationship Id="rId1" Type="http://schemas.openxmlformats.org/officeDocument/2006/relationships/slideLayout" Target="../slideLayouts/slideLayout1.xml"/><Relationship Id="rId212" Type="http://schemas.openxmlformats.org/officeDocument/2006/relationships/image" Target="../media/image678.png"/><Relationship Id="rId233" Type="http://schemas.openxmlformats.org/officeDocument/2006/relationships/customXml" Target="../ink/ink689.xml"/><Relationship Id="rId254" Type="http://schemas.openxmlformats.org/officeDocument/2006/relationships/image" Target="../media/image699.png"/><Relationship Id="rId28" Type="http://schemas.openxmlformats.org/officeDocument/2006/relationships/image" Target="../media/image586.png"/><Relationship Id="rId49" Type="http://schemas.openxmlformats.org/officeDocument/2006/relationships/customXml" Target="../ink/ink597.xml"/><Relationship Id="rId114" Type="http://schemas.openxmlformats.org/officeDocument/2006/relationships/image" Target="../media/image629.png"/><Relationship Id="rId60" Type="http://schemas.openxmlformats.org/officeDocument/2006/relationships/image" Target="../media/image602.png"/><Relationship Id="rId81" Type="http://schemas.openxmlformats.org/officeDocument/2006/relationships/customXml" Target="../ink/ink613.xml"/><Relationship Id="rId135" Type="http://schemas.openxmlformats.org/officeDocument/2006/relationships/customXml" Target="../ink/ink640.xml"/><Relationship Id="rId156" Type="http://schemas.openxmlformats.org/officeDocument/2006/relationships/image" Target="../media/image650.png"/><Relationship Id="rId177" Type="http://schemas.openxmlformats.org/officeDocument/2006/relationships/customXml" Target="../ink/ink661.xml"/><Relationship Id="rId198" Type="http://schemas.openxmlformats.org/officeDocument/2006/relationships/image" Target="../media/image671.png"/><Relationship Id="rId202" Type="http://schemas.openxmlformats.org/officeDocument/2006/relationships/image" Target="../media/image673.png"/><Relationship Id="rId223" Type="http://schemas.openxmlformats.org/officeDocument/2006/relationships/customXml" Target="../ink/ink684.xml"/><Relationship Id="rId244" Type="http://schemas.openxmlformats.org/officeDocument/2006/relationships/image" Target="../media/image694.png"/><Relationship Id="rId18" Type="http://schemas.openxmlformats.org/officeDocument/2006/relationships/image" Target="../media/image581.png"/><Relationship Id="rId39" Type="http://schemas.openxmlformats.org/officeDocument/2006/relationships/customXml" Target="../ink/ink592.xml"/><Relationship Id="rId50" Type="http://schemas.openxmlformats.org/officeDocument/2006/relationships/image" Target="../media/image597.png"/><Relationship Id="rId104" Type="http://schemas.openxmlformats.org/officeDocument/2006/relationships/image" Target="../media/image624.png"/><Relationship Id="rId125" Type="http://schemas.openxmlformats.org/officeDocument/2006/relationships/customXml" Target="../ink/ink635.xml"/><Relationship Id="rId146" Type="http://schemas.openxmlformats.org/officeDocument/2006/relationships/image" Target="../media/image645.png"/><Relationship Id="rId167" Type="http://schemas.openxmlformats.org/officeDocument/2006/relationships/customXml" Target="../ink/ink656.xml"/><Relationship Id="rId188" Type="http://schemas.openxmlformats.org/officeDocument/2006/relationships/image" Target="../media/image666.png"/><Relationship Id="rId71" Type="http://schemas.openxmlformats.org/officeDocument/2006/relationships/customXml" Target="../ink/ink608.xml"/><Relationship Id="rId92" Type="http://schemas.openxmlformats.org/officeDocument/2006/relationships/image" Target="../media/image618.png"/><Relationship Id="rId213" Type="http://schemas.openxmlformats.org/officeDocument/2006/relationships/customXml" Target="../ink/ink679.xml"/><Relationship Id="rId234" Type="http://schemas.openxmlformats.org/officeDocument/2006/relationships/image" Target="../media/image689.png"/><Relationship Id="rId2" Type="http://schemas.openxmlformats.org/officeDocument/2006/relationships/customXml" Target="../ink/ink573.xml"/><Relationship Id="rId29" Type="http://schemas.openxmlformats.org/officeDocument/2006/relationships/customXml" Target="../ink/ink587.xml"/><Relationship Id="rId255" Type="http://schemas.openxmlformats.org/officeDocument/2006/relationships/customXml" Target="../ink/ink700.xml"/><Relationship Id="rId40" Type="http://schemas.openxmlformats.org/officeDocument/2006/relationships/image" Target="../media/image592.png"/><Relationship Id="rId115" Type="http://schemas.openxmlformats.org/officeDocument/2006/relationships/customXml" Target="../ink/ink630.xml"/><Relationship Id="rId136" Type="http://schemas.openxmlformats.org/officeDocument/2006/relationships/image" Target="../media/image640.png"/><Relationship Id="rId157" Type="http://schemas.openxmlformats.org/officeDocument/2006/relationships/customXml" Target="../ink/ink651.xml"/><Relationship Id="rId178" Type="http://schemas.openxmlformats.org/officeDocument/2006/relationships/image" Target="../media/image661.png"/><Relationship Id="rId61" Type="http://schemas.openxmlformats.org/officeDocument/2006/relationships/customXml" Target="../ink/ink603.xml"/><Relationship Id="rId82" Type="http://schemas.openxmlformats.org/officeDocument/2006/relationships/image" Target="../media/image613.png"/><Relationship Id="rId199" Type="http://schemas.openxmlformats.org/officeDocument/2006/relationships/customXml" Target="../ink/ink672.xml"/><Relationship Id="rId203" Type="http://schemas.openxmlformats.org/officeDocument/2006/relationships/customXml" Target="../ink/ink674.xml"/><Relationship Id="rId19" Type="http://schemas.openxmlformats.org/officeDocument/2006/relationships/customXml" Target="../ink/ink582.xml"/><Relationship Id="rId224" Type="http://schemas.openxmlformats.org/officeDocument/2006/relationships/image" Target="../media/image684.png"/><Relationship Id="rId245" Type="http://schemas.openxmlformats.org/officeDocument/2006/relationships/customXml" Target="../ink/ink695.xml"/><Relationship Id="rId30" Type="http://schemas.openxmlformats.org/officeDocument/2006/relationships/image" Target="../media/image587.png"/><Relationship Id="rId105" Type="http://schemas.openxmlformats.org/officeDocument/2006/relationships/customXml" Target="../ink/ink625.xml"/><Relationship Id="rId126" Type="http://schemas.openxmlformats.org/officeDocument/2006/relationships/image" Target="../media/image635.png"/><Relationship Id="rId147" Type="http://schemas.openxmlformats.org/officeDocument/2006/relationships/customXml" Target="../ink/ink646.xml"/><Relationship Id="rId168" Type="http://schemas.openxmlformats.org/officeDocument/2006/relationships/image" Target="../media/image656.png"/><Relationship Id="rId51" Type="http://schemas.openxmlformats.org/officeDocument/2006/relationships/customXml" Target="../ink/ink598.xml"/><Relationship Id="rId72" Type="http://schemas.openxmlformats.org/officeDocument/2006/relationships/image" Target="../media/image608.png"/><Relationship Id="rId93" Type="http://schemas.openxmlformats.org/officeDocument/2006/relationships/customXml" Target="../ink/ink619.xml"/><Relationship Id="rId189" Type="http://schemas.openxmlformats.org/officeDocument/2006/relationships/customXml" Target="../ink/ink667.xml"/><Relationship Id="rId3" Type="http://schemas.openxmlformats.org/officeDocument/2006/relationships/image" Target="../media/image575.png"/><Relationship Id="rId214" Type="http://schemas.openxmlformats.org/officeDocument/2006/relationships/image" Target="../media/image679.png"/><Relationship Id="rId235" Type="http://schemas.openxmlformats.org/officeDocument/2006/relationships/customXml" Target="../ink/ink690.xml"/><Relationship Id="rId256" Type="http://schemas.openxmlformats.org/officeDocument/2006/relationships/image" Target="../media/image700.png"/><Relationship Id="rId116" Type="http://schemas.openxmlformats.org/officeDocument/2006/relationships/image" Target="../media/image630.png"/><Relationship Id="rId137" Type="http://schemas.openxmlformats.org/officeDocument/2006/relationships/customXml" Target="../ink/ink641.xml"/><Relationship Id="rId158" Type="http://schemas.openxmlformats.org/officeDocument/2006/relationships/image" Target="../media/image651.png"/><Relationship Id="rId20" Type="http://schemas.openxmlformats.org/officeDocument/2006/relationships/image" Target="../media/image582.png"/><Relationship Id="rId41" Type="http://schemas.openxmlformats.org/officeDocument/2006/relationships/customXml" Target="../ink/ink593.xml"/><Relationship Id="rId62" Type="http://schemas.openxmlformats.org/officeDocument/2006/relationships/image" Target="../media/image603.png"/><Relationship Id="rId83" Type="http://schemas.openxmlformats.org/officeDocument/2006/relationships/customXml" Target="../ink/ink614.xml"/><Relationship Id="rId179" Type="http://schemas.openxmlformats.org/officeDocument/2006/relationships/customXml" Target="../ink/ink662.xml"/><Relationship Id="rId190" Type="http://schemas.openxmlformats.org/officeDocument/2006/relationships/image" Target="../media/image667.png"/><Relationship Id="rId204" Type="http://schemas.openxmlformats.org/officeDocument/2006/relationships/image" Target="../media/image674.png"/><Relationship Id="rId225" Type="http://schemas.openxmlformats.org/officeDocument/2006/relationships/customXml" Target="../ink/ink685.xml"/><Relationship Id="rId246" Type="http://schemas.openxmlformats.org/officeDocument/2006/relationships/image" Target="../media/image695.png"/><Relationship Id="rId106" Type="http://schemas.openxmlformats.org/officeDocument/2006/relationships/image" Target="../media/image625.png"/><Relationship Id="rId127" Type="http://schemas.openxmlformats.org/officeDocument/2006/relationships/customXml" Target="../ink/ink636.xml"/><Relationship Id="rId10" Type="http://schemas.openxmlformats.org/officeDocument/2006/relationships/customXml" Target="../ink/ink577.xml"/><Relationship Id="rId31" Type="http://schemas.openxmlformats.org/officeDocument/2006/relationships/customXml" Target="../ink/ink588.xml"/><Relationship Id="rId52" Type="http://schemas.openxmlformats.org/officeDocument/2006/relationships/image" Target="../media/image598.png"/><Relationship Id="rId73" Type="http://schemas.openxmlformats.org/officeDocument/2006/relationships/customXml" Target="../ink/ink609.xml"/><Relationship Id="rId94" Type="http://schemas.openxmlformats.org/officeDocument/2006/relationships/image" Target="../media/image619.png"/><Relationship Id="rId148" Type="http://schemas.openxmlformats.org/officeDocument/2006/relationships/image" Target="../media/image646.png"/><Relationship Id="rId169" Type="http://schemas.openxmlformats.org/officeDocument/2006/relationships/customXml" Target="../ink/ink657.xml"/><Relationship Id="rId4" Type="http://schemas.openxmlformats.org/officeDocument/2006/relationships/customXml" Target="../ink/ink574.xml"/><Relationship Id="rId180" Type="http://schemas.openxmlformats.org/officeDocument/2006/relationships/image" Target="../media/image662.png"/><Relationship Id="rId215" Type="http://schemas.openxmlformats.org/officeDocument/2006/relationships/customXml" Target="../ink/ink680.xml"/><Relationship Id="rId236" Type="http://schemas.openxmlformats.org/officeDocument/2006/relationships/image" Target="../media/image690.png"/><Relationship Id="rId257" Type="http://schemas.openxmlformats.org/officeDocument/2006/relationships/customXml" Target="../ink/ink701.xml"/></Relationships>
</file>

<file path=ppt/slides/_rels/slide1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757.png"/><Relationship Id="rId21" Type="http://schemas.openxmlformats.org/officeDocument/2006/relationships/image" Target="../media/image711.png"/><Relationship Id="rId42" Type="http://schemas.openxmlformats.org/officeDocument/2006/relationships/customXml" Target="../ink/ink722.xml"/><Relationship Id="rId63" Type="http://schemas.openxmlformats.org/officeDocument/2006/relationships/image" Target="../media/image731.png"/><Relationship Id="rId84" Type="http://schemas.openxmlformats.org/officeDocument/2006/relationships/customXml" Target="../ink/ink743.xml"/><Relationship Id="rId138" Type="http://schemas.openxmlformats.org/officeDocument/2006/relationships/customXml" Target="../ink/ink771.xml"/><Relationship Id="rId159" Type="http://schemas.openxmlformats.org/officeDocument/2006/relationships/image" Target="../media/image778.png"/><Relationship Id="rId170" Type="http://schemas.openxmlformats.org/officeDocument/2006/relationships/customXml" Target="../ink/ink787.xml"/><Relationship Id="rId191" Type="http://schemas.openxmlformats.org/officeDocument/2006/relationships/image" Target="../media/image794.png"/><Relationship Id="rId205" Type="http://schemas.openxmlformats.org/officeDocument/2006/relationships/image" Target="../media/image801.png"/><Relationship Id="rId107" Type="http://schemas.openxmlformats.org/officeDocument/2006/relationships/customXml" Target="../ink/ink755.xml"/><Relationship Id="rId11" Type="http://schemas.openxmlformats.org/officeDocument/2006/relationships/image" Target="../media/image706.png"/><Relationship Id="rId32" Type="http://schemas.openxmlformats.org/officeDocument/2006/relationships/customXml" Target="../ink/ink717.xml"/><Relationship Id="rId53" Type="http://schemas.openxmlformats.org/officeDocument/2006/relationships/image" Target="../media/image726.png"/><Relationship Id="rId74" Type="http://schemas.openxmlformats.org/officeDocument/2006/relationships/customXml" Target="../ink/ink738.xml"/><Relationship Id="rId128" Type="http://schemas.openxmlformats.org/officeDocument/2006/relationships/customXml" Target="../ink/ink766.xml"/><Relationship Id="rId149" Type="http://schemas.openxmlformats.org/officeDocument/2006/relationships/image" Target="../media/image773.png"/><Relationship Id="rId5" Type="http://schemas.openxmlformats.org/officeDocument/2006/relationships/image" Target="../media/image703.png"/><Relationship Id="rId95" Type="http://schemas.openxmlformats.org/officeDocument/2006/relationships/image" Target="../media/image747.png"/><Relationship Id="rId160" Type="http://schemas.openxmlformats.org/officeDocument/2006/relationships/customXml" Target="../ink/ink782.xml"/><Relationship Id="rId181" Type="http://schemas.openxmlformats.org/officeDocument/2006/relationships/image" Target="../media/image789.png"/><Relationship Id="rId22" Type="http://schemas.openxmlformats.org/officeDocument/2006/relationships/customXml" Target="../ink/ink712.xml"/><Relationship Id="rId43" Type="http://schemas.openxmlformats.org/officeDocument/2006/relationships/image" Target="../media/image721.png"/><Relationship Id="rId64" Type="http://schemas.openxmlformats.org/officeDocument/2006/relationships/customXml" Target="../ink/ink733.xml"/><Relationship Id="rId118" Type="http://schemas.openxmlformats.org/officeDocument/2006/relationships/customXml" Target="../ink/ink761.xml"/><Relationship Id="rId139" Type="http://schemas.openxmlformats.org/officeDocument/2006/relationships/image" Target="../media/image768.png"/><Relationship Id="rId85" Type="http://schemas.openxmlformats.org/officeDocument/2006/relationships/image" Target="../media/image742.png"/><Relationship Id="rId150" Type="http://schemas.openxmlformats.org/officeDocument/2006/relationships/customXml" Target="../ink/ink777.xml"/><Relationship Id="rId171" Type="http://schemas.openxmlformats.org/officeDocument/2006/relationships/image" Target="../media/image784.png"/><Relationship Id="rId192" Type="http://schemas.openxmlformats.org/officeDocument/2006/relationships/customXml" Target="../ink/ink798.xml"/><Relationship Id="rId206" Type="http://schemas.openxmlformats.org/officeDocument/2006/relationships/customXml" Target="../ink/ink805.xml"/><Relationship Id="rId12" Type="http://schemas.openxmlformats.org/officeDocument/2006/relationships/customXml" Target="../ink/ink707.xml"/><Relationship Id="rId33" Type="http://schemas.openxmlformats.org/officeDocument/2006/relationships/image" Target="../media/image717.png"/><Relationship Id="rId108" Type="http://schemas.openxmlformats.org/officeDocument/2006/relationships/image" Target="../media/image753.png"/><Relationship Id="rId129" Type="http://schemas.openxmlformats.org/officeDocument/2006/relationships/image" Target="../media/image763.png"/><Relationship Id="rId54" Type="http://schemas.openxmlformats.org/officeDocument/2006/relationships/customXml" Target="../ink/ink728.xml"/><Relationship Id="rId75" Type="http://schemas.openxmlformats.org/officeDocument/2006/relationships/image" Target="../media/image737.png"/><Relationship Id="rId96" Type="http://schemas.openxmlformats.org/officeDocument/2006/relationships/customXml" Target="../ink/ink749.xml"/><Relationship Id="rId140" Type="http://schemas.openxmlformats.org/officeDocument/2006/relationships/customXml" Target="../ink/ink772.xml"/><Relationship Id="rId161" Type="http://schemas.openxmlformats.org/officeDocument/2006/relationships/image" Target="../media/image779.png"/><Relationship Id="rId182" Type="http://schemas.openxmlformats.org/officeDocument/2006/relationships/customXml" Target="../ink/ink793.xml"/><Relationship Id="rId6" Type="http://schemas.openxmlformats.org/officeDocument/2006/relationships/customXml" Target="../ink/ink704.xml"/><Relationship Id="rId23" Type="http://schemas.openxmlformats.org/officeDocument/2006/relationships/image" Target="../media/image712.png"/><Relationship Id="rId119" Type="http://schemas.openxmlformats.org/officeDocument/2006/relationships/image" Target="../media/image758.png"/><Relationship Id="rId44" Type="http://schemas.openxmlformats.org/officeDocument/2006/relationships/customXml" Target="../ink/ink723.xml"/><Relationship Id="rId65" Type="http://schemas.openxmlformats.org/officeDocument/2006/relationships/image" Target="../media/image732.png"/><Relationship Id="rId86" Type="http://schemas.openxmlformats.org/officeDocument/2006/relationships/customXml" Target="../ink/ink744.xml"/><Relationship Id="rId130" Type="http://schemas.openxmlformats.org/officeDocument/2006/relationships/customXml" Target="../ink/ink767.xml"/><Relationship Id="rId151" Type="http://schemas.openxmlformats.org/officeDocument/2006/relationships/image" Target="../media/image774.png"/><Relationship Id="rId172" Type="http://schemas.openxmlformats.org/officeDocument/2006/relationships/customXml" Target="../ink/ink788.xml"/><Relationship Id="rId193" Type="http://schemas.openxmlformats.org/officeDocument/2006/relationships/image" Target="../media/image795.png"/><Relationship Id="rId207" Type="http://schemas.openxmlformats.org/officeDocument/2006/relationships/image" Target="../media/image802.png"/><Relationship Id="rId13" Type="http://schemas.openxmlformats.org/officeDocument/2006/relationships/image" Target="../media/image707.png"/><Relationship Id="rId109" Type="http://schemas.openxmlformats.org/officeDocument/2006/relationships/customXml" Target="../ink/ink756.xml"/><Relationship Id="rId34" Type="http://schemas.openxmlformats.org/officeDocument/2006/relationships/customXml" Target="../ink/ink718.xml"/><Relationship Id="rId55" Type="http://schemas.openxmlformats.org/officeDocument/2006/relationships/image" Target="../media/image727.png"/><Relationship Id="rId76" Type="http://schemas.openxmlformats.org/officeDocument/2006/relationships/customXml" Target="../ink/ink739.xml"/><Relationship Id="rId97" Type="http://schemas.openxmlformats.org/officeDocument/2006/relationships/image" Target="../media/image748.png"/><Relationship Id="rId120" Type="http://schemas.openxmlformats.org/officeDocument/2006/relationships/customXml" Target="../ink/ink762.xml"/><Relationship Id="rId141" Type="http://schemas.openxmlformats.org/officeDocument/2006/relationships/image" Target="../media/image769.png"/><Relationship Id="rId7" Type="http://schemas.openxmlformats.org/officeDocument/2006/relationships/image" Target="../media/image704.png"/><Relationship Id="rId162" Type="http://schemas.openxmlformats.org/officeDocument/2006/relationships/customXml" Target="../ink/ink783.xml"/><Relationship Id="rId183" Type="http://schemas.openxmlformats.org/officeDocument/2006/relationships/image" Target="../media/image790.png"/><Relationship Id="rId24" Type="http://schemas.openxmlformats.org/officeDocument/2006/relationships/customXml" Target="../ink/ink713.xml"/><Relationship Id="rId45" Type="http://schemas.openxmlformats.org/officeDocument/2006/relationships/image" Target="../media/image722.png"/><Relationship Id="rId66" Type="http://schemas.openxmlformats.org/officeDocument/2006/relationships/customXml" Target="../ink/ink734.xml"/><Relationship Id="rId87" Type="http://schemas.openxmlformats.org/officeDocument/2006/relationships/image" Target="../media/image743.png"/><Relationship Id="rId110" Type="http://schemas.openxmlformats.org/officeDocument/2006/relationships/image" Target="../media/image754.png"/><Relationship Id="rId131" Type="http://schemas.openxmlformats.org/officeDocument/2006/relationships/image" Target="../media/image764.png"/><Relationship Id="rId152" Type="http://schemas.openxmlformats.org/officeDocument/2006/relationships/customXml" Target="../ink/ink778.xml"/><Relationship Id="rId173" Type="http://schemas.openxmlformats.org/officeDocument/2006/relationships/image" Target="../media/image785.png"/><Relationship Id="rId194" Type="http://schemas.openxmlformats.org/officeDocument/2006/relationships/customXml" Target="../ink/ink799.xml"/><Relationship Id="rId208" Type="http://schemas.openxmlformats.org/officeDocument/2006/relationships/customXml" Target="../ink/ink806.xml"/><Relationship Id="rId19" Type="http://schemas.openxmlformats.org/officeDocument/2006/relationships/image" Target="../media/image710.png"/><Relationship Id="rId14" Type="http://schemas.openxmlformats.org/officeDocument/2006/relationships/customXml" Target="../ink/ink708.xml"/><Relationship Id="rId30" Type="http://schemas.openxmlformats.org/officeDocument/2006/relationships/customXml" Target="../ink/ink716.xml"/><Relationship Id="rId35" Type="http://schemas.openxmlformats.org/officeDocument/2006/relationships/image" Target="../media/image377.png"/><Relationship Id="rId56" Type="http://schemas.openxmlformats.org/officeDocument/2006/relationships/customXml" Target="../ink/ink729.xml"/><Relationship Id="rId77" Type="http://schemas.openxmlformats.org/officeDocument/2006/relationships/image" Target="../media/image738.png"/><Relationship Id="rId100" Type="http://schemas.openxmlformats.org/officeDocument/2006/relationships/customXml" Target="../ink/ink751.xml"/><Relationship Id="rId105" Type="http://schemas.openxmlformats.org/officeDocument/2006/relationships/image" Target="../media/image752.png"/><Relationship Id="rId126" Type="http://schemas.openxmlformats.org/officeDocument/2006/relationships/customXml" Target="../ink/ink765.xml"/><Relationship Id="rId147" Type="http://schemas.openxmlformats.org/officeDocument/2006/relationships/image" Target="../media/image772.png"/><Relationship Id="rId168" Type="http://schemas.openxmlformats.org/officeDocument/2006/relationships/customXml" Target="../ink/ink786.xml"/><Relationship Id="rId8" Type="http://schemas.openxmlformats.org/officeDocument/2006/relationships/customXml" Target="../ink/ink705.xml"/><Relationship Id="rId51" Type="http://schemas.openxmlformats.org/officeDocument/2006/relationships/image" Target="../media/image725.png"/><Relationship Id="rId72" Type="http://schemas.openxmlformats.org/officeDocument/2006/relationships/customXml" Target="../ink/ink737.xml"/><Relationship Id="rId93" Type="http://schemas.openxmlformats.org/officeDocument/2006/relationships/image" Target="../media/image746.png"/><Relationship Id="rId98" Type="http://schemas.openxmlformats.org/officeDocument/2006/relationships/customXml" Target="../ink/ink750.xml"/><Relationship Id="rId121" Type="http://schemas.openxmlformats.org/officeDocument/2006/relationships/image" Target="../media/image759.png"/><Relationship Id="rId142" Type="http://schemas.openxmlformats.org/officeDocument/2006/relationships/customXml" Target="../ink/ink773.xml"/><Relationship Id="rId163" Type="http://schemas.openxmlformats.org/officeDocument/2006/relationships/image" Target="../media/image780.png"/><Relationship Id="rId184" Type="http://schemas.openxmlformats.org/officeDocument/2006/relationships/customXml" Target="../ink/ink794.xml"/><Relationship Id="rId189" Type="http://schemas.openxmlformats.org/officeDocument/2006/relationships/image" Target="../media/image793.png"/><Relationship Id="rId3" Type="http://schemas.openxmlformats.org/officeDocument/2006/relationships/image" Target="../media/image702.png"/><Relationship Id="rId214" Type="http://schemas.openxmlformats.org/officeDocument/2006/relationships/customXml" Target="../ink/ink809.xml"/><Relationship Id="rId25" Type="http://schemas.openxmlformats.org/officeDocument/2006/relationships/image" Target="../media/image713.png"/><Relationship Id="rId46" Type="http://schemas.openxmlformats.org/officeDocument/2006/relationships/customXml" Target="../ink/ink724.xml"/><Relationship Id="rId67" Type="http://schemas.openxmlformats.org/officeDocument/2006/relationships/image" Target="../media/image733.png"/><Relationship Id="rId116" Type="http://schemas.openxmlformats.org/officeDocument/2006/relationships/customXml" Target="../ink/ink760.xml"/><Relationship Id="rId137" Type="http://schemas.openxmlformats.org/officeDocument/2006/relationships/image" Target="../media/image767.png"/><Relationship Id="rId158" Type="http://schemas.openxmlformats.org/officeDocument/2006/relationships/customXml" Target="../ink/ink781.xml"/><Relationship Id="rId20" Type="http://schemas.openxmlformats.org/officeDocument/2006/relationships/customXml" Target="../ink/ink711.xml"/><Relationship Id="rId41" Type="http://schemas.openxmlformats.org/officeDocument/2006/relationships/image" Target="../media/image720.png"/><Relationship Id="rId62" Type="http://schemas.openxmlformats.org/officeDocument/2006/relationships/customXml" Target="../ink/ink732.xml"/><Relationship Id="rId83" Type="http://schemas.openxmlformats.org/officeDocument/2006/relationships/image" Target="../media/image741.png"/><Relationship Id="rId88" Type="http://schemas.openxmlformats.org/officeDocument/2006/relationships/customXml" Target="../ink/ink745.xml"/><Relationship Id="rId111" Type="http://schemas.openxmlformats.org/officeDocument/2006/relationships/customXml" Target="../ink/ink757.xml"/><Relationship Id="rId132" Type="http://schemas.openxmlformats.org/officeDocument/2006/relationships/customXml" Target="../ink/ink768.xml"/><Relationship Id="rId153" Type="http://schemas.openxmlformats.org/officeDocument/2006/relationships/image" Target="../media/image775.png"/><Relationship Id="rId174" Type="http://schemas.openxmlformats.org/officeDocument/2006/relationships/customXml" Target="../ink/ink789.xml"/><Relationship Id="rId179" Type="http://schemas.openxmlformats.org/officeDocument/2006/relationships/image" Target="../media/image788.png"/><Relationship Id="rId195" Type="http://schemas.openxmlformats.org/officeDocument/2006/relationships/image" Target="../media/image796.png"/><Relationship Id="rId209" Type="http://schemas.openxmlformats.org/officeDocument/2006/relationships/image" Target="../media/image803.png"/><Relationship Id="rId190" Type="http://schemas.openxmlformats.org/officeDocument/2006/relationships/customXml" Target="../ink/ink797.xml"/><Relationship Id="rId204" Type="http://schemas.openxmlformats.org/officeDocument/2006/relationships/customXml" Target="../ink/ink804.xml"/><Relationship Id="rId15" Type="http://schemas.openxmlformats.org/officeDocument/2006/relationships/image" Target="../media/image708.png"/><Relationship Id="rId36" Type="http://schemas.openxmlformats.org/officeDocument/2006/relationships/customXml" Target="../ink/ink719.xml"/><Relationship Id="rId57" Type="http://schemas.openxmlformats.org/officeDocument/2006/relationships/image" Target="../media/image728.png"/><Relationship Id="rId106" Type="http://schemas.openxmlformats.org/officeDocument/2006/relationships/customXml" Target="../ink/ink754.xml"/><Relationship Id="rId127" Type="http://schemas.openxmlformats.org/officeDocument/2006/relationships/image" Target="../media/image762.png"/><Relationship Id="rId10" Type="http://schemas.openxmlformats.org/officeDocument/2006/relationships/customXml" Target="../ink/ink706.xml"/><Relationship Id="rId31" Type="http://schemas.openxmlformats.org/officeDocument/2006/relationships/image" Target="../media/image716.png"/><Relationship Id="rId52" Type="http://schemas.openxmlformats.org/officeDocument/2006/relationships/customXml" Target="../ink/ink727.xml"/><Relationship Id="rId73" Type="http://schemas.openxmlformats.org/officeDocument/2006/relationships/image" Target="../media/image736.png"/><Relationship Id="rId78" Type="http://schemas.openxmlformats.org/officeDocument/2006/relationships/customXml" Target="../ink/ink740.xml"/><Relationship Id="rId94" Type="http://schemas.openxmlformats.org/officeDocument/2006/relationships/customXml" Target="../ink/ink748.xml"/><Relationship Id="rId99" Type="http://schemas.openxmlformats.org/officeDocument/2006/relationships/image" Target="../media/image749.png"/><Relationship Id="rId101" Type="http://schemas.openxmlformats.org/officeDocument/2006/relationships/image" Target="../media/image750.png"/><Relationship Id="rId122" Type="http://schemas.openxmlformats.org/officeDocument/2006/relationships/customXml" Target="../ink/ink763.xml"/><Relationship Id="rId143" Type="http://schemas.openxmlformats.org/officeDocument/2006/relationships/image" Target="../media/image770.png"/><Relationship Id="rId148" Type="http://schemas.openxmlformats.org/officeDocument/2006/relationships/customXml" Target="../ink/ink776.xml"/><Relationship Id="rId164" Type="http://schemas.openxmlformats.org/officeDocument/2006/relationships/customXml" Target="../ink/ink784.xml"/><Relationship Id="rId169" Type="http://schemas.openxmlformats.org/officeDocument/2006/relationships/image" Target="../media/image783.png"/><Relationship Id="rId185" Type="http://schemas.openxmlformats.org/officeDocument/2006/relationships/image" Target="../media/image791.png"/><Relationship Id="rId4" Type="http://schemas.openxmlformats.org/officeDocument/2006/relationships/customXml" Target="../ink/ink703.xml"/><Relationship Id="rId9" Type="http://schemas.openxmlformats.org/officeDocument/2006/relationships/image" Target="../media/image705.png"/><Relationship Id="rId180" Type="http://schemas.openxmlformats.org/officeDocument/2006/relationships/customXml" Target="../ink/ink792.xml"/><Relationship Id="rId210" Type="http://schemas.openxmlformats.org/officeDocument/2006/relationships/customXml" Target="../ink/ink807.xml"/><Relationship Id="rId215" Type="http://schemas.openxmlformats.org/officeDocument/2006/relationships/image" Target="../media/image806.png"/><Relationship Id="rId26" Type="http://schemas.openxmlformats.org/officeDocument/2006/relationships/customXml" Target="../ink/ink714.xml"/><Relationship Id="rId47" Type="http://schemas.openxmlformats.org/officeDocument/2006/relationships/image" Target="../media/image723.png"/><Relationship Id="rId68" Type="http://schemas.openxmlformats.org/officeDocument/2006/relationships/customXml" Target="../ink/ink735.xml"/><Relationship Id="rId89" Type="http://schemas.openxmlformats.org/officeDocument/2006/relationships/image" Target="../media/image744.png"/><Relationship Id="rId112" Type="http://schemas.openxmlformats.org/officeDocument/2006/relationships/customXml" Target="../ink/ink758.xml"/><Relationship Id="rId133" Type="http://schemas.openxmlformats.org/officeDocument/2006/relationships/image" Target="../media/image765.png"/><Relationship Id="rId154" Type="http://schemas.openxmlformats.org/officeDocument/2006/relationships/customXml" Target="../ink/ink779.xml"/><Relationship Id="rId175" Type="http://schemas.openxmlformats.org/officeDocument/2006/relationships/image" Target="../media/image786.png"/><Relationship Id="rId196" Type="http://schemas.openxmlformats.org/officeDocument/2006/relationships/customXml" Target="../ink/ink800.xml"/><Relationship Id="rId200" Type="http://schemas.openxmlformats.org/officeDocument/2006/relationships/customXml" Target="../ink/ink802.xml"/><Relationship Id="rId16" Type="http://schemas.openxmlformats.org/officeDocument/2006/relationships/customXml" Target="../ink/ink709.xml"/><Relationship Id="rId37" Type="http://schemas.openxmlformats.org/officeDocument/2006/relationships/image" Target="../media/image718.png"/><Relationship Id="rId58" Type="http://schemas.openxmlformats.org/officeDocument/2006/relationships/customXml" Target="../ink/ink730.xml"/><Relationship Id="rId79" Type="http://schemas.openxmlformats.org/officeDocument/2006/relationships/image" Target="../media/image739.png"/><Relationship Id="rId102" Type="http://schemas.openxmlformats.org/officeDocument/2006/relationships/customXml" Target="../ink/ink752.xml"/><Relationship Id="rId123" Type="http://schemas.openxmlformats.org/officeDocument/2006/relationships/image" Target="../media/image760.png"/><Relationship Id="rId144" Type="http://schemas.openxmlformats.org/officeDocument/2006/relationships/customXml" Target="../ink/ink774.xml"/><Relationship Id="rId90" Type="http://schemas.openxmlformats.org/officeDocument/2006/relationships/customXml" Target="../ink/ink746.xml"/><Relationship Id="rId165" Type="http://schemas.openxmlformats.org/officeDocument/2006/relationships/image" Target="../media/image781.png"/><Relationship Id="rId186" Type="http://schemas.openxmlformats.org/officeDocument/2006/relationships/customXml" Target="../ink/ink795.xml"/><Relationship Id="rId211" Type="http://schemas.openxmlformats.org/officeDocument/2006/relationships/image" Target="../media/image804.png"/><Relationship Id="rId27" Type="http://schemas.openxmlformats.org/officeDocument/2006/relationships/image" Target="../media/image714.png"/><Relationship Id="rId48" Type="http://schemas.openxmlformats.org/officeDocument/2006/relationships/customXml" Target="../ink/ink725.xml"/><Relationship Id="rId69" Type="http://schemas.openxmlformats.org/officeDocument/2006/relationships/image" Target="../media/image734.png"/><Relationship Id="rId113" Type="http://schemas.openxmlformats.org/officeDocument/2006/relationships/image" Target="../media/image755.png"/><Relationship Id="rId134" Type="http://schemas.openxmlformats.org/officeDocument/2006/relationships/customXml" Target="../ink/ink769.xml"/><Relationship Id="rId80" Type="http://schemas.openxmlformats.org/officeDocument/2006/relationships/customXml" Target="../ink/ink741.xml"/><Relationship Id="rId155" Type="http://schemas.openxmlformats.org/officeDocument/2006/relationships/image" Target="../media/image776.png"/><Relationship Id="rId176" Type="http://schemas.openxmlformats.org/officeDocument/2006/relationships/customXml" Target="../ink/ink790.xml"/><Relationship Id="rId197" Type="http://schemas.openxmlformats.org/officeDocument/2006/relationships/image" Target="../media/image797.png"/><Relationship Id="rId201" Type="http://schemas.openxmlformats.org/officeDocument/2006/relationships/image" Target="../media/image799.png"/><Relationship Id="rId17" Type="http://schemas.openxmlformats.org/officeDocument/2006/relationships/image" Target="../media/image709.png"/><Relationship Id="rId38" Type="http://schemas.openxmlformats.org/officeDocument/2006/relationships/customXml" Target="../ink/ink720.xml"/><Relationship Id="rId59" Type="http://schemas.openxmlformats.org/officeDocument/2006/relationships/image" Target="../media/image729.png"/><Relationship Id="rId103" Type="http://schemas.openxmlformats.org/officeDocument/2006/relationships/image" Target="../media/image751.png"/><Relationship Id="rId124" Type="http://schemas.openxmlformats.org/officeDocument/2006/relationships/customXml" Target="../ink/ink764.xml"/><Relationship Id="rId70" Type="http://schemas.openxmlformats.org/officeDocument/2006/relationships/customXml" Target="../ink/ink736.xml"/><Relationship Id="rId91" Type="http://schemas.openxmlformats.org/officeDocument/2006/relationships/image" Target="../media/image745.png"/><Relationship Id="rId145" Type="http://schemas.openxmlformats.org/officeDocument/2006/relationships/image" Target="../media/image771.png"/><Relationship Id="rId166" Type="http://schemas.openxmlformats.org/officeDocument/2006/relationships/customXml" Target="../ink/ink785.xml"/><Relationship Id="rId187" Type="http://schemas.openxmlformats.org/officeDocument/2006/relationships/image" Target="../media/image792.png"/><Relationship Id="rId1" Type="http://schemas.openxmlformats.org/officeDocument/2006/relationships/slideLayout" Target="../slideLayouts/slideLayout1.xml"/><Relationship Id="rId212" Type="http://schemas.openxmlformats.org/officeDocument/2006/relationships/customXml" Target="../ink/ink808.xml"/><Relationship Id="rId28" Type="http://schemas.openxmlformats.org/officeDocument/2006/relationships/customXml" Target="../ink/ink715.xml"/><Relationship Id="rId49" Type="http://schemas.openxmlformats.org/officeDocument/2006/relationships/image" Target="../media/image724.png"/><Relationship Id="rId114" Type="http://schemas.openxmlformats.org/officeDocument/2006/relationships/customXml" Target="../ink/ink759.xml"/><Relationship Id="rId60" Type="http://schemas.openxmlformats.org/officeDocument/2006/relationships/customXml" Target="../ink/ink731.xml"/><Relationship Id="rId81" Type="http://schemas.openxmlformats.org/officeDocument/2006/relationships/image" Target="../media/image740.png"/><Relationship Id="rId135" Type="http://schemas.openxmlformats.org/officeDocument/2006/relationships/image" Target="../media/image766.png"/><Relationship Id="rId156" Type="http://schemas.openxmlformats.org/officeDocument/2006/relationships/customXml" Target="../ink/ink780.xml"/><Relationship Id="rId177" Type="http://schemas.openxmlformats.org/officeDocument/2006/relationships/image" Target="../media/image787.png"/><Relationship Id="rId198" Type="http://schemas.openxmlformats.org/officeDocument/2006/relationships/customXml" Target="../ink/ink801.xml"/><Relationship Id="rId202" Type="http://schemas.openxmlformats.org/officeDocument/2006/relationships/customXml" Target="../ink/ink803.xml"/><Relationship Id="rId18" Type="http://schemas.openxmlformats.org/officeDocument/2006/relationships/customXml" Target="../ink/ink710.xml"/><Relationship Id="rId39" Type="http://schemas.openxmlformats.org/officeDocument/2006/relationships/image" Target="../media/image719.png"/><Relationship Id="rId50" Type="http://schemas.openxmlformats.org/officeDocument/2006/relationships/customXml" Target="../ink/ink726.xml"/><Relationship Id="rId104" Type="http://schemas.openxmlformats.org/officeDocument/2006/relationships/customXml" Target="../ink/ink753.xml"/><Relationship Id="rId125" Type="http://schemas.openxmlformats.org/officeDocument/2006/relationships/image" Target="../media/image761.png"/><Relationship Id="rId146" Type="http://schemas.openxmlformats.org/officeDocument/2006/relationships/customXml" Target="../ink/ink775.xml"/><Relationship Id="rId167" Type="http://schemas.openxmlformats.org/officeDocument/2006/relationships/image" Target="../media/image782.png"/><Relationship Id="rId188" Type="http://schemas.openxmlformats.org/officeDocument/2006/relationships/customXml" Target="../ink/ink796.xml"/><Relationship Id="rId71" Type="http://schemas.openxmlformats.org/officeDocument/2006/relationships/image" Target="../media/image735.png"/><Relationship Id="rId92" Type="http://schemas.openxmlformats.org/officeDocument/2006/relationships/customXml" Target="../ink/ink747.xml"/><Relationship Id="rId213" Type="http://schemas.openxmlformats.org/officeDocument/2006/relationships/image" Target="../media/image805.png"/><Relationship Id="rId2" Type="http://schemas.openxmlformats.org/officeDocument/2006/relationships/customXml" Target="../ink/ink702.xml"/><Relationship Id="rId29" Type="http://schemas.openxmlformats.org/officeDocument/2006/relationships/image" Target="../media/image715.png"/><Relationship Id="rId40" Type="http://schemas.openxmlformats.org/officeDocument/2006/relationships/customXml" Target="../ink/ink721.xml"/><Relationship Id="rId115" Type="http://schemas.openxmlformats.org/officeDocument/2006/relationships/image" Target="../media/image756.png"/><Relationship Id="rId136" Type="http://schemas.openxmlformats.org/officeDocument/2006/relationships/customXml" Target="../ink/ink770.xml"/><Relationship Id="rId157" Type="http://schemas.openxmlformats.org/officeDocument/2006/relationships/image" Target="../media/image777.png"/><Relationship Id="rId178" Type="http://schemas.openxmlformats.org/officeDocument/2006/relationships/customXml" Target="../ink/ink791.xml"/><Relationship Id="rId61" Type="http://schemas.openxmlformats.org/officeDocument/2006/relationships/image" Target="../media/image730.png"/><Relationship Id="rId82" Type="http://schemas.openxmlformats.org/officeDocument/2006/relationships/customXml" Target="../ink/ink742.xml"/><Relationship Id="rId199" Type="http://schemas.openxmlformats.org/officeDocument/2006/relationships/image" Target="../media/image798.png"/><Relationship Id="rId203" Type="http://schemas.openxmlformats.org/officeDocument/2006/relationships/image" Target="../media/image800.png"/></Relationships>
</file>

<file path=ppt/slides/_rels/slide17.xml.rels><?xml version="1.0" encoding="UTF-8" standalone="yes"?>
<Relationships xmlns="http://schemas.openxmlformats.org/package/2006/relationships"><Relationship Id="rId26" Type="http://schemas.openxmlformats.org/officeDocument/2006/relationships/image" Target="../media/image819.png"/><Relationship Id="rId21" Type="http://schemas.openxmlformats.org/officeDocument/2006/relationships/customXml" Target="../ink/ink819.xml"/><Relationship Id="rId42" Type="http://schemas.openxmlformats.org/officeDocument/2006/relationships/image" Target="../media/image827.png"/><Relationship Id="rId47" Type="http://schemas.openxmlformats.org/officeDocument/2006/relationships/customXml" Target="../ink/ink832.xml"/><Relationship Id="rId63" Type="http://schemas.openxmlformats.org/officeDocument/2006/relationships/customXml" Target="../ink/ink840.xml"/><Relationship Id="rId68" Type="http://schemas.openxmlformats.org/officeDocument/2006/relationships/image" Target="../media/image840.png"/><Relationship Id="rId84" Type="http://schemas.openxmlformats.org/officeDocument/2006/relationships/image" Target="../media/image848.png"/><Relationship Id="rId89" Type="http://schemas.openxmlformats.org/officeDocument/2006/relationships/customXml" Target="../ink/ink853.xml"/><Relationship Id="rId112" Type="http://schemas.openxmlformats.org/officeDocument/2006/relationships/image" Target="../media/image862.png"/><Relationship Id="rId16" Type="http://schemas.openxmlformats.org/officeDocument/2006/relationships/image" Target="../media/image814.png"/><Relationship Id="rId107" Type="http://schemas.openxmlformats.org/officeDocument/2006/relationships/customXml" Target="../ink/ink862.xml"/><Relationship Id="rId11" Type="http://schemas.openxmlformats.org/officeDocument/2006/relationships/customXml" Target="../ink/ink814.xml"/><Relationship Id="rId32" Type="http://schemas.openxmlformats.org/officeDocument/2006/relationships/image" Target="../media/image822.png"/><Relationship Id="rId37" Type="http://schemas.openxmlformats.org/officeDocument/2006/relationships/customXml" Target="../ink/ink827.xml"/><Relationship Id="rId53" Type="http://schemas.openxmlformats.org/officeDocument/2006/relationships/customXml" Target="../ink/ink835.xml"/><Relationship Id="rId58" Type="http://schemas.openxmlformats.org/officeDocument/2006/relationships/image" Target="../media/image835.png"/><Relationship Id="rId74" Type="http://schemas.openxmlformats.org/officeDocument/2006/relationships/image" Target="../media/image843.png"/><Relationship Id="rId79" Type="http://schemas.openxmlformats.org/officeDocument/2006/relationships/customXml" Target="../ink/ink848.xml"/><Relationship Id="rId102" Type="http://schemas.openxmlformats.org/officeDocument/2006/relationships/image" Target="../media/image857.png"/><Relationship Id="rId5" Type="http://schemas.openxmlformats.org/officeDocument/2006/relationships/customXml" Target="../ink/ink811.xml"/><Relationship Id="rId90" Type="http://schemas.openxmlformats.org/officeDocument/2006/relationships/image" Target="../media/image851.png"/><Relationship Id="rId95" Type="http://schemas.openxmlformats.org/officeDocument/2006/relationships/customXml" Target="../ink/ink856.xml"/><Relationship Id="rId22" Type="http://schemas.openxmlformats.org/officeDocument/2006/relationships/image" Target="../media/image817.png"/><Relationship Id="rId27" Type="http://schemas.openxmlformats.org/officeDocument/2006/relationships/customXml" Target="../ink/ink822.xml"/><Relationship Id="rId43" Type="http://schemas.openxmlformats.org/officeDocument/2006/relationships/customXml" Target="../ink/ink830.xml"/><Relationship Id="rId48" Type="http://schemas.openxmlformats.org/officeDocument/2006/relationships/image" Target="../media/image830.png"/><Relationship Id="rId64" Type="http://schemas.openxmlformats.org/officeDocument/2006/relationships/image" Target="../media/image838.png"/><Relationship Id="rId69" Type="http://schemas.openxmlformats.org/officeDocument/2006/relationships/customXml" Target="../ink/ink843.xml"/><Relationship Id="rId80" Type="http://schemas.openxmlformats.org/officeDocument/2006/relationships/image" Target="../media/image846.png"/><Relationship Id="rId85" Type="http://schemas.openxmlformats.org/officeDocument/2006/relationships/customXml" Target="../ink/ink851.xml"/><Relationship Id="rId12" Type="http://schemas.openxmlformats.org/officeDocument/2006/relationships/image" Target="../media/image812.png"/><Relationship Id="rId17" Type="http://schemas.openxmlformats.org/officeDocument/2006/relationships/customXml" Target="../ink/ink817.xml"/><Relationship Id="rId33" Type="http://schemas.openxmlformats.org/officeDocument/2006/relationships/customXml" Target="../ink/ink825.xml"/><Relationship Id="rId38" Type="http://schemas.openxmlformats.org/officeDocument/2006/relationships/image" Target="../media/image825.png"/><Relationship Id="rId59" Type="http://schemas.openxmlformats.org/officeDocument/2006/relationships/customXml" Target="../ink/ink838.xml"/><Relationship Id="rId103" Type="http://schemas.openxmlformats.org/officeDocument/2006/relationships/customXml" Target="../ink/ink860.xml"/><Relationship Id="rId108" Type="http://schemas.openxmlformats.org/officeDocument/2006/relationships/image" Target="../media/image860.png"/><Relationship Id="rId54" Type="http://schemas.openxmlformats.org/officeDocument/2006/relationships/image" Target="../media/image833.png"/><Relationship Id="rId70" Type="http://schemas.openxmlformats.org/officeDocument/2006/relationships/image" Target="../media/image841.png"/><Relationship Id="rId75" Type="http://schemas.openxmlformats.org/officeDocument/2006/relationships/customXml" Target="../ink/ink846.xml"/><Relationship Id="rId91" Type="http://schemas.openxmlformats.org/officeDocument/2006/relationships/customXml" Target="../ink/ink854.xml"/><Relationship Id="rId96" Type="http://schemas.openxmlformats.org/officeDocument/2006/relationships/image" Target="../media/image85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09.png"/><Relationship Id="rId15" Type="http://schemas.openxmlformats.org/officeDocument/2006/relationships/customXml" Target="../ink/ink816.xml"/><Relationship Id="rId23" Type="http://schemas.openxmlformats.org/officeDocument/2006/relationships/customXml" Target="../ink/ink820.xml"/><Relationship Id="rId28" Type="http://schemas.openxmlformats.org/officeDocument/2006/relationships/image" Target="../media/image820.png"/><Relationship Id="rId36" Type="http://schemas.openxmlformats.org/officeDocument/2006/relationships/image" Target="../media/image824.png"/><Relationship Id="rId49" Type="http://schemas.openxmlformats.org/officeDocument/2006/relationships/customXml" Target="../ink/ink833.xml"/><Relationship Id="rId57" Type="http://schemas.openxmlformats.org/officeDocument/2006/relationships/customXml" Target="../ink/ink837.xml"/><Relationship Id="rId106" Type="http://schemas.openxmlformats.org/officeDocument/2006/relationships/image" Target="../media/image859.png"/><Relationship Id="rId10" Type="http://schemas.openxmlformats.org/officeDocument/2006/relationships/image" Target="../media/image811.png"/><Relationship Id="rId31" Type="http://schemas.openxmlformats.org/officeDocument/2006/relationships/customXml" Target="../ink/ink824.xml"/><Relationship Id="rId44" Type="http://schemas.openxmlformats.org/officeDocument/2006/relationships/image" Target="../media/image828.png"/><Relationship Id="rId52" Type="http://schemas.openxmlformats.org/officeDocument/2006/relationships/image" Target="../media/image832.png"/><Relationship Id="rId60" Type="http://schemas.openxmlformats.org/officeDocument/2006/relationships/image" Target="../media/image836.png"/><Relationship Id="rId65" Type="http://schemas.openxmlformats.org/officeDocument/2006/relationships/customXml" Target="../ink/ink841.xml"/><Relationship Id="rId73" Type="http://schemas.openxmlformats.org/officeDocument/2006/relationships/customXml" Target="../ink/ink845.xml"/><Relationship Id="rId78" Type="http://schemas.openxmlformats.org/officeDocument/2006/relationships/image" Target="../media/image845.png"/><Relationship Id="rId81" Type="http://schemas.openxmlformats.org/officeDocument/2006/relationships/customXml" Target="../ink/ink849.xml"/><Relationship Id="rId86" Type="http://schemas.openxmlformats.org/officeDocument/2006/relationships/image" Target="../media/image849.png"/><Relationship Id="rId94" Type="http://schemas.openxmlformats.org/officeDocument/2006/relationships/image" Target="../media/image853.png"/><Relationship Id="rId99" Type="http://schemas.openxmlformats.org/officeDocument/2006/relationships/customXml" Target="../ink/ink858.xml"/><Relationship Id="rId101" Type="http://schemas.openxmlformats.org/officeDocument/2006/relationships/customXml" Target="../ink/ink859.xml"/><Relationship Id="rId4" Type="http://schemas.openxmlformats.org/officeDocument/2006/relationships/image" Target="../media/image808.png"/><Relationship Id="rId9" Type="http://schemas.openxmlformats.org/officeDocument/2006/relationships/customXml" Target="../ink/ink813.xml"/><Relationship Id="rId13" Type="http://schemas.openxmlformats.org/officeDocument/2006/relationships/customXml" Target="../ink/ink815.xml"/><Relationship Id="rId18" Type="http://schemas.openxmlformats.org/officeDocument/2006/relationships/image" Target="../media/image815.png"/><Relationship Id="rId39" Type="http://schemas.openxmlformats.org/officeDocument/2006/relationships/customXml" Target="../ink/ink828.xml"/><Relationship Id="rId109" Type="http://schemas.openxmlformats.org/officeDocument/2006/relationships/customXml" Target="../ink/ink863.xml"/><Relationship Id="rId34" Type="http://schemas.openxmlformats.org/officeDocument/2006/relationships/image" Target="../media/image823.png"/><Relationship Id="rId50" Type="http://schemas.openxmlformats.org/officeDocument/2006/relationships/image" Target="../media/image831.png"/><Relationship Id="rId55" Type="http://schemas.openxmlformats.org/officeDocument/2006/relationships/customXml" Target="../ink/ink836.xml"/><Relationship Id="rId76" Type="http://schemas.openxmlformats.org/officeDocument/2006/relationships/image" Target="../media/image844.png"/><Relationship Id="rId97" Type="http://schemas.openxmlformats.org/officeDocument/2006/relationships/customXml" Target="../ink/ink857.xml"/><Relationship Id="rId104" Type="http://schemas.openxmlformats.org/officeDocument/2006/relationships/image" Target="../media/image858.png"/><Relationship Id="rId7" Type="http://schemas.openxmlformats.org/officeDocument/2006/relationships/customXml" Target="../ink/ink812.xml"/><Relationship Id="rId71" Type="http://schemas.openxmlformats.org/officeDocument/2006/relationships/customXml" Target="../ink/ink844.xml"/><Relationship Id="rId92" Type="http://schemas.openxmlformats.org/officeDocument/2006/relationships/image" Target="../media/image852.png"/><Relationship Id="rId2" Type="http://schemas.openxmlformats.org/officeDocument/2006/relationships/image" Target="../media/image807.png"/><Relationship Id="rId29" Type="http://schemas.openxmlformats.org/officeDocument/2006/relationships/customXml" Target="../ink/ink823.xml"/><Relationship Id="rId24" Type="http://schemas.openxmlformats.org/officeDocument/2006/relationships/image" Target="../media/image818.png"/><Relationship Id="rId40" Type="http://schemas.openxmlformats.org/officeDocument/2006/relationships/image" Target="../media/image826.png"/><Relationship Id="rId45" Type="http://schemas.openxmlformats.org/officeDocument/2006/relationships/customXml" Target="../ink/ink831.xml"/><Relationship Id="rId66" Type="http://schemas.openxmlformats.org/officeDocument/2006/relationships/image" Target="../media/image839.png"/><Relationship Id="rId87" Type="http://schemas.openxmlformats.org/officeDocument/2006/relationships/customXml" Target="../ink/ink852.xml"/><Relationship Id="rId110" Type="http://schemas.openxmlformats.org/officeDocument/2006/relationships/image" Target="../media/image861.png"/><Relationship Id="rId61" Type="http://schemas.openxmlformats.org/officeDocument/2006/relationships/customXml" Target="../ink/ink839.xml"/><Relationship Id="rId82" Type="http://schemas.openxmlformats.org/officeDocument/2006/relationships/image" Target="../media/image847.png"/><Relationship Id="rId19" Type="http://schemas.openxmlformats.org/officeDocument/2006/relationships/customXml" Target="../ink/ink818.xml"/><Relationship Id="rId14" Type="http://schemas.openxmlformats.org/officeDocument/2006/relationships/image" Target="../media/image813.png"/><Relationship Id="rId30" Type="http://schemas.openxmlformats.org/officeDocument/2006/relationships/image" Target="../media/image821.png"/><Relationship Id="rId35" Type="http://schemas.openxmlformats.org/officeDocument/2006/relationships/customXml" Target="../ink/ink826.xml"/><Relationship Id="rId56" Type="http://schemas.openxmlformats.org/officeDocument/2006/relationships/image" Target="../media/image834.png"/><Relationship Id="rId77" Type="http://schemas.openxmlformats.org/officeDocument/2006/relationships/customXml" Target="../ink/ink847.xml"/><Relationship Id="rId100" Type="http://schemas.openxmlformats.org/officeDocument/2006/relationships/image" Target="../media/image856.png"/><Relationship Id="rId105" Type="http://schemas.openxmlformats.org/officeDocument/2006/relationships/customXml" Target="../ink/ink861.xml"/><Relationship Id="rId8" Type="http://schemas.openxmlformats.org/officeDocument/2006/relationships/image" Target="../media/image810.png"/><Relationship Id="rId51" Type="http://schemas.openxmlformats.org/officeDocument/2006/relationships/customXml" Target="../ink/ink834.xml"/><Relationship Id="rId72" Type="http://schemas.openxmlformats.org/officeDocument/2006/relationships/image" Target="../media/image842.png"/><Relationship Id="rId93" Type="http://schemas.openxmlformats.org/officeDocument/2006/relationships/customXml" Target="../ink/ink855.xml"/><Relationship Id="rId98" Type="http://schemas.openxmlformats.org/officeDocument/2006/relationships/image" Target="../media/image855.png"/><Relationship Id="rId3" Type="http://schemas.openxmlformats.org/officeDocument/2006/relationships/customXml" Target="../ink/ink810.xml"/><Relationship Id="rId25" Type="http://schemas.openxmlformats.org/officeDocument/2006/relationships/customXml" Target="../ink/ink821.xml"/><Relationship Id="rId46" Type="http://schemas.openxmlformats.org/officeDocument/2006/relationships/image" Target="../media/image829.png"/><Relationship Id="rId67" Type="http://schemas.openxmlformats.org/officeDocument/2006/relationships/customXml" Target="../ink/ink842.xml"/><Relationship Id="rId20" Type="http://schemas.openxmlformats.org/officeDocument/2006/relationships/image" Target="../media/image816.png"/><Relationship Id="rId41" Type="http://schemas.openxmlformats.org/officeDocument/2006/relationships/customXml" Target="../ink/ink829.xml"/><Relationship Id="rId62" Type="http://schemas.openxmlformats.org/officeDocument/2006/relationships/image" Target="../media/image837.png"/><Relationship Id="rId83" Type="http://schemas.openxmlformats.org/officeDocument/2006/relationships/customXml" Target="../ink/ink850.xml"/><Relationship Id="rId88" Type="http://schemas.openxmlformats.org/officeDocument/2006/relationships/image" Target="../media/image850.png"/><Relationship Id="rId111" Type="http://schemas.openxmlformats.org/officeDocument/2006/relationships/customXml" Target="../ink/ink86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3.png"/><Relationship Id="rId2" Type="http://schemas.openxmlformats.org/officeDocument/2006/relationships/customXml" Target="../ink/ink86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6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71.png"/><Relationship Id="rId18" Type="http://schemas.openxmlformats.org/officeDocument/2006/relationships/customXml" Target="../ink/ink874.xml"/><Relationship Id="rId26" Type="http://schemas.openxmlformats.org/officeDocument/2006/relationships/customXml" Target="../ink/ink878.xml"/><Relationship Id="rId3" Type="http://schemas.openxmlformats.org/officeDocument/2006/relationships/image" Target="../media/image866.png"/><Relationship Id="rId21" Type="http://schemas.openxmlformats.org/officeDocument/2006/relationships/image" Target="../media/image875.png"/><Relationship Id="rId7" Type="http://schemas.openxmlformats.org/officeDocument/2006/relationships/image" Target="../media/image868.png"/><Relationship Id="rId12" Type="http://schemas.openxmlformats.org/officeDocument/2006/relationships/customXml" Target="../ink/ink871.xml"/><Relationship Id="rId17" Type="http://schemas.openxmlformats.org/officeDocument/2006/relationships/image" Target="../media/image873.png"/><Relationship Id="rId25" Type="http://schemas.openxmlformats.org/officeDocument/2006/relationships/image" Target="../media/image877.png"/><Relationship Id="rId33" Type="http://schemas.openxmlformats.org/officeDocument/2006/relationships/image" Target="../media/image881.png"/><Relationship Id="rId2" Type="http://schemas.openxmlformats.org/officeDocument/2006/relationships/customXml" Target="../ink/ink866.xml"/><Relationship Id="rId16" Type="http://schemas.openxmlformats.org/officeDocument/2006/relationships/customXml" Target="../ink/ink873.xml"/><Relationship Id="rId20" Type="http://schemas.openxmlformats.org/officeDocument/2006/relationships/customXml" Target="../ink/ink875.xml"/><Relationship Id="rId29" Type="http://schemas.openxmlformats.org/officeDocument/2006/relationships/image" Target="../media/image879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868.xml"/><Relationship Id="rId11" Type="http://schemas.openxmlformats.org/officeDocument/2006/relationships/image" Target="../media/image870.png"/><Relationship Id="rId24" Type="http://schemas.openxmlformats.org/officeDocument/2006/relationships/customXml" Target="../ink/ink877.xml"/><Relationship Id="rId32" Type="http://schemas.openxmlformats.org/officeDocument/2006/relationships/oleObject" Target="../embeddings/oleObject1.bin"/><Relationship Id="rId5" Type="http://schemas.openxmlformats.org/officeDocument/2006/relationships/image" Target="../media/image867.png"/><Relationship Id="rId15" Type="http://schemas.openxmlformats.org/officeDocument/2006/relationships/image" Target="../media/image872.png"/><Relationship Id="rId23" Type="http://schemas.openxmlformats.org/officeDocument/2006/relationships/image" Target="../media/image876.png"/><Relationship Id="rId28" Type="http://schemas.openxmlformats.org/officeDocument/2006/relationships/customXml" Target="../ink/ink879.xml"/><Relationship Id="rId10" Type="http://schemas.openxmlformats.org/officeDocument/2006/relationships/customXml" Target="../ink/ink870.xml"/><Relationship Id="rId19" Type="http://schemas.openxmlformats.org/officeDocument/2006/relationships/image" Target="../media/image874.png"/><Relationship Id="rId31" Type="http://schemas.openxmlformats.org/officeDocument/2006/relationships/image" Target="../media/image880.png"/><Relationship Id="rId4" Type="http://schemas.openxmlformats.org/officeDocument/2006/relationships/customXml" Target="../ink/ink867.xml"/><Relationship Id="rId9" Type="http://schemas.openxmlformats.org/officeDocument/2006/relationships/image" Target="../media/image869.png"/><Relationship Id="rId14" Type="http://schemas.openxmlformats.org/officeDocument/2006/relationships/customXml" Target="../ink/ink872.xml"/><Relationship Id="rId22" Type="http://schemas.openxmlformats.org/officeDocument/2006/relationships/customXml" Target="../ink/ink876.xml"/><Relationship Id="rId27" Type="http://schemas.openxmlformats.org/officeDocument/2006/relationships/image" Target="../media/image878.png"/><Relationship Id="rId30" Type="http://schemas.openxmlformats.org/officeDocument/2006/relationships/customXml" Target="../ink/ink880.xml"/><Relationship Id="rId8" Type="http://schemas.openxmlformats.org/officeDocument/2006/relationships/customXml" Target="../ink/ink869.xml"/></Relationships>
</file>

<file path=ppt/slides/_rels/slide21.xml.rels><?xml version="1.0" encoding="UTF-8" standalone="yes"?>
<Relationships xmlns="http://schemas.openxmlformats.org/package/2006/relationships"><Relationship Id="rId26" Type="http://schemas.openxmlformats.org/officeDocument/2006/relationships/customXml" Target="../ink/ink893.xml"/><Relationship Id="rId21" Type="http://schemas.openxmlformats.org/officeDocument/2006/relationships/image" Target="../media/image890.png"/><Relationship Id="rId42" Type="http://schemas.openxmlformats.org/officeDocument/2006/relationships/customXml" Target="../ink/ink901.xml"/><Relationship Id="rId47" Type="http://schemas.openxmlformats.org/officeDocument/2006/relationships/image" Target="../media/image903.png"/><Relationship Id="rId63" Type="http://schemas.openxmlformats.org/officeDocument/2006/relationships/image" Target="../media/image911.png"/><Relationship Id="rId68" Type="http://schemas.openxmlformats.org/officeDocument/2006/relationships/customXml" Target="../ink/ink914.xml"/><Relationship Id="rId84" Type="http://schemas.openxmlformats.org/officeDocument/2006/relationships/image" Target="../media/image921.png"/><Relationship Id="rId89" Type="http://schemas.openxmlformats.org/officeDocument/2006/relationships/customXml" Target="../ink/ink925.xml"/><Relationship Id="rId16" Type="http://schemas.openxmlformats.org/officeDocument/2006/relationships/customXml" Target="../ink/ink888.xml"/><Relationship Id="rId11" Type="http://schemas.openxmlformats.org/officeDocument/2006/relationships/image" Target="../media/image377.png"/><Relationship Id="rId32" Type="http://schemas.openxmlformats.org/officeDocument/2006/relationships/customXml" Target="../ink/ink896.xml"/><Relationship Id="rId37" Type="http://schemas.openxmlformats.org/officeDocument/2006/relationships/image" Target="../media/image898.png"/><Relationship Id="rId53" Type="http://schemas.openxmlformats.org/officeDocument/2006/relationships/image" Target="../media/image906.png"/><Relationship Id="rId58" Type="http://schemas.openxmlformats.org/officeDocument/2006/relationships/customXml" Target="../ink/ink909.xml"/><Relationship Id="rId74" Type="http://schemas.openxmlformats.org/officeDocument/2006/relationships/customXml" Target="../ink/ink917.xml"/><Relationship Id="rId79" Type="http://schemas.openxmlformats.org/officeDocument/2006/relationships/image" Target="../media/image919.png"/><Relationship Id="rId5" Type="http://schemas.openxmlformats.org/officeDocument/2006/relationships/image" Target="../media/image883.png"/><Relationship Id="rId90" Type="http://schemas.openxmlformats.org/officeDocument/2006/relationships/image" Target="../media/image924.png"/><Relationship Id="rId22" Type="http://schemas.openxmlformats.org/officeDocument/2006/relationships/customXml" Target="../ink/ink891.xml"/><Relationship Id="rId27" Type="http://schemas.openxmlformats.org/officeDocument/2006/relationships/image" Target="../media/image893.png"/><Relationship Id="rId43" Type="http://schemas.openxmlformats.org/officeDocument/2006/relationships/image" Target="../media/image901.png"/><Relationship Id="rId48" Type="http://schemas.openxmlformats.org/officeDocument/2006/relationships/customXml" Target="../ink/ink904.xml"/><Relationship Id="rId64" Type="http://schemas.openxmlformats.org/officeDocument/2006/relationships/customXml" Target="../ink/ink912.xml"/><Relationship Id="rId69" Type="http://schemas.openxmlformats.org/officeDocument/2006/relationships/image" Target="../media/image914.png"/><Relationship Id="rId8" Type="http://schemas.openxmlformats.org/officeDocument/2006/relationships/customXml" Target="../ink/ink884.xml"/><Relationship Id="rId51" Type="http://schemas.openxmlformats.org/officeDocument/2006/relationships/image" Target="../media/image905.png"/><Relationship Id="rId72" Type="http://schemas.openxmlformats.org/officeDocument/2006/relationships/customXml" Target="../ink/ink916.xml"/><Relationship Id="rId80" Type="http://schemas.openxmlformats.org/officeDocument/2006/relationships/customXml" Target="../ink/ink920.xml"/><Relationship Id="rId85" Type="http://schemas.openxmlformats.org/officeDocument/2006/relationships/customXml" Target="../ink/ink923.xml"/><Relationship Id="rId93" Type="http://schemas.openxmlformats.org/officeDocument/2006/relationships/customXml" Target="../ink/ink927.xml"/><Relationship Id="rId3" Type="http://schemas.openxmlformats.org/officeDocument/2006/relationships/image" Target="../media/image882.png"/><Relationship Id="rId12" Type="http://schemas.openxmlformats.org/officeDocument/2006/relationships/customXml" Target="../ink/ink886.xml"/><Relationship Id="rId17" Type="http://schemas.openxmlformats.org/officeDocument/2006/relationships/image" Target="../media/image888.png"/><Relationship Id="rId25" Type="http://schemas.openxmlformats.org/officeDocument/2006/relationships/image" Target="../media/image892.png"/><Relationship Id="rId33" Type="http://schemas.openxmlformats.org/officeDocument/2006/relationships/image" Target="../media/image896.png"/><Relationship Id="rId38" Type="http://schemas.openxmlformats.org/officeDocument/2006/relationships/customXml" Target="../ink/ink899.xml"/><Relationship Id="rId46" Type="http://schemas.openxmlformats.org/officeDocument/2006/relationships/customXml" Target="../ink/ink903.xml"/><Relationship Id="rId59" Type="http://schemas.openxmlformats.org/officeDocument/2006/relationships/image" Target="../media/image909.png"/><Relationship Id="rId67" Type="http://schemas.openxmlformats.org/officeDocument/2006/relationships/image" Target="../media/image913.png"/><Relationship Id="rId20" Type="http://schemas.openxmlformats.org/officeDocument/2006/relationships/customXml" Target="../ink/ink890.xml"/><Relationship Id="rId41" Type="http://schemas.openxmlformats.org/officeDocument/2006/relationships/image" Target="../media/image900.png"/><Relationship Id="rId54" Type="http://schemas.openxmlformats.org/officeDocument/2006/relationships/customXml" Target="../ink/ink907.xml"/><Relationship Id="rId62" Type="http://schemas.openxmlformats.org/officeDocument/2006/relationships/customXml" Target="../ink/ink911.xml"/><Relationship Id="rId70" Type="http://schemas.openxmlformats.org/officeDocument/2006/relationships/customXml" Target="../ink/ink915.xml"/><Relationship Id="rId75" Type="http://schemas.openxmlformats.org/officeDocument/2006/relationships/image" Target="../media/image917.png"/><Relationship Id="rId83" Type="http://schemas.openxmlformats.org/officeDocument/2006/relationships/customXml" Target="../ink/ink922.xml"/><Relationship Id="rId88" Type="http://schemas.openxmlformats.org/officeDocument/2006/relationships/image" Target="../media/image923.png"/><Relationship Id="rId91" Type="http://schemas.openxmlformats.org/officeDocument/2006/relationships/customXml" Target="../ink/ink926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883.xml"/><Relationship Id="rId15" Type="http://schemas.openxmlformats.org/officeDocument/2006/relationships/image" Target="../media/image887.png"/><Relationship Id="rId23" Type="http://schemas.openxmlformats.org/officeDocument/2006/relationships/image" Target="../media/image891.png"/><Relationship Id="rId28" Type="http://schemas.openxmlformats.org/officeDocument/2006/relationships/customXml" Target="../ink/ink894.xml"/><Relationship Id="rId36" Type="http://schemas.openxmlformats.org/officeDocument/2006/relationships/customXml" Target="../ink/ink898.xml"/><Relationship Id="rId49" Type="http://schemas.openxmlformats.org/officeDocument/2006/relationships/image" Target="../media/image904.png"/><Relationship Id="rId57" Type="http://schemas.openxmlformats.org/officeDocument/2006/relationships/image" Target="../media/image908.png"/><Relationship Id="rId10" Type="http://schemas.openxmlformats.org/officeDocument/2006/relationships/customXml" Target="../ink/ink885.xml"/><Relationship Id="rId31" Type="http://schemas.openxmlformats.org/officeDocument/2006/relationships/image" Target="../media/image895.png"/><Relationship Id="rId44" Type="http://schemas.openxmlformats.org/officeDocument/2006/relationships/customXml" Target="../ink/ink902.xml"/><Relationship Id="rId52" Type="http://schemas.openxmlformats.org/officeDocument/2006/relationships/customXml" Target="../ink/ink906.xml"/><Relationship Id="rId60" Type="http://schemas.openxmlformats.org/officeDocument/2006/relationships/customXml" Target="../ink/ink910.xml"/><Relationship Id="rId65" Type="http://schemas.openxmlformats.org/officeDocument/2006/relationships/image" Target="../media/image912.png"/><Relationship Id="rId73" Type="http://schemas.openxmlformats.org/officeDocument/2006/relationships/image" Target="../media/image916.png"/><Relationship Id="rId78" Type="http://schemas.openxmlformats.org/officeDocument/2006/relationships/customXml" Target="../ink/ink919.xml"/><Relationship Id="rId81" Type="http://schemas.openxmlformats.org/officeDocument/2006/relationships/image" Target="../media/image920.png"/><Relationship Id="rId86" Type="http://schemas.openxmlformats.org/officeDocument/2006/relationships/image" Target="../media/image922.png"/><Relationship Id="rId94" Type="http://schemas.openxmlformats.org/officeDocument/2006/relationships/image" Target="../media/image926.png"/><Relationship Id="rId4" Type="http://schemas.openxmlformats.org/officeDocument/2006/relationships/customXml" Target="../ink/ink882.xml"/><Relationship Id="rId9" Type="http://schemas.openxmlformats.org/officeDocument/2006/relationships/image" Target="../media/image885.png"/><Relationship Id="rId13" Type="http://schemas.openxmlformats.org/officeDocument/2006/relationships/image" Target="../media/image886.png"/><Relationship Id="rId18" Type="http://schemas.openxmlformats.org/officeDocument/2006/relationships/customXml" Target="../ink/ink889.xml"/><Relationship Id="rId39" Type="http://schemas.openxmlformats.org/officeDocument/2006/relationships/image" Target="../media/image899.png"/><Relationship Id="rId34" Type="http://schemas.openxmlformats.org/officeDocument/2006/relationships/customXml" Target="../ink/ink897.xml"/><Relationship Id="rId50" Type="http://schemas.openxmlformats.org/officeDocument/2006/relationships/customXml" Target="../ink/ink905.xml"/><Relationship Id="rId55" Type="http://schemas.openxmlformats.org/officeDocument/2006/relationships/image" Target="../media/image907.png"/><Relationship Id="rId76" Type="http://schemas.openxmlformats.org/officeDocument/2006/relationships/customXml" Target="../ink/ink918.xml"/><Relationship Id="rId7" Type="http://schemas.openxmlformats.org/officeDocument/2006/relationships/image" Target="../media/image884.png"/><Relationship Id="rId71" Type="http://schemas.openxmlformats.org/officeDocument/2006/relationships/image" Target="../media/image915.png"/><Relationship Id="rId92" Type="http://schemas.openxmlformats.org/officeDocument/2006/relationships/image" Target="../media/image925.png"/><Relationship Id="rId2" Type="http://schemas.openxmlformats.org/officeDocument/2006/relationships/customXml" Target="../ink/ink881.xml"/><Relationship Id="rId29" Type="http://schemas.openxmlformats.org/officeDocument/2006/relationships/image" Target="../media/image894.png"/><Relationship Id="rId24" Type="http://schemas.openxmlformats.org/officeDocument/2006/relationships/customXml" Target="../ink/ink892.xml"/><Relationship Id="rId40" Type="http://schemas.openxmlformats.org/officeDocument/2006/relationships/customXml" Target="../ink/ink900.xml"/><Relationship Id="rId45" Type="http://schemas.openxmlformats.org/officeDocument/2006/relationships/image" Target="../media/image902.png"/><Relationship Id="rId66" Type="http://schemas.openxmlformats.org/officeDocument/2006/relationships/customXml" Target="../ink/ink913.xml"/><Relationship Id="rId87" Type="http://schemas.openxmlformats.org/officeDocument/2006/relationships/customXml" Target="../ink/ink924.xml"/><Relationship Id="rId61" Type="http://schemas.openxmlformats.org/officeDocument/2006/relationships/image" Target="../media/image910.png"/><Relationship Id="rId82" Type="http://schemas.openxmlformats.org/officeDocument/2006/relationships/customXml" Target="../ink/ink921.xml"/><Relationship Id="rId19" Type="http://schemas.openxmlformats.org/officeDocument/2006/relationships/image" Target="../media/image889.png"/><Relationship Id="rId14" Type="http://schemas.openxmlformats.org/officeDocument/2006/relationships/customXml" Target="../ink/ink887.xml"/><Relationship Id="rId30" Type="http://schemas.openxmlformats.org/officeDocument/2006/relationships/customXml" Target="../ink/ink895.xml"/><Relationship Id="rId35" Type="http://schemas.openxmlformats.org/officeDocument/2006/relationships/image" Target="../media/image897.png"/><Relationship Id="rId56" Type="http://schemas.openxmlformats.org/officeDocument/2006/relationships/customXml" Target="../ink/ink908.xml"/><Relationship Id="rId77" Type="http://schemas.openxmlformats.org/officeDocument/2006/relationships/image" Target="../media/image91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61.png"/><Relationship Id="rId21" Type="http://schemas.openxmlformats.org/officeDocument/2006/relationships/image" Target="../media/image13.png"/><Relationship Id="rId42" Type="http://schemas.openxmlformats.org/officeDocument/2006/relationships/customXml" Target="../ink/ink21.xml"/><Relationship Id="rId63" Type="http://schemas.openxmlformats.org/officeDocument/2006/relationships/image" Target="../media/image34.png"/><Relationship Id="rId84" Type="http://schemas.openxmlformats.org/officeDocument/2006/relationships/customXml" Target="../ink/ink42.xml"/><Relationship Id="rId138" Type="http://schemas.openxmlformats.org/officeDocument/2006/relationships/customXml" Target="../ink/ink69.xml"/><Relationship Id="rId159" Type="http://schemas.openxmlformats.org/officeDocument/2006/relationships/image" Target="../media/image82.png"/><Relationship Id="rId170" Type="http://schemas.openxmlformats.org/officeDocument/2006/relationships/customXml" Target="../ink/ink85.xml"/><Relationship Id="rId191" Type="http://schemas.openxmlformats.org/officeDocument/2006/relationships/image" Target="../media/image98.png"/><Relationship Id="rId205" Type="http://schemas.openxmlformats.org/officeDocument/2006/relationships/image" Target="../media/image105.png"/><Relationship Id="rId226" Type="http://schemas.openxmlformats.org/officeDocument/2006/relationships/customXml" Target="../ink/ink113.xml"/><Relationship Id="rId247" Type="http://schemas.openxmlformats.org/officeDocument/2006/relationships/image" Target="../media/image126.png"/><Relationship Id="rId107" Type="http://schemas.openxmlformats.org/officeDocument/2006/relationships/image" Target="../media/image56.png"/><Relationship Id="rId11" Type="http://schemas.openxmlformats.org/officeDocument/2006/relationships/image" Target="../media/image8.png"/><Relationship Id="rId32" Type="http://schemas.openxmlformats.org/officeDocument/2006/relationships/customXml" Target="../ink/ink16.xml"/><Relationship Id="rId53" Type="http://schemas.openxmlformats.org/officeDocument/2006/relationships/image" Target="../media/image29.png"/><Relationship Id="rId74" Type="http://schemas.openxmlformats.org/officeDocument/2006/relationships/customXml" Target="../ink/ink37.xml"/><Relationship Id="rId128" Type="http://schemas.openxmlformats.org/officeDocument/2006/relationships/customXml" Target="../ink/ink64.xml"/><Relationship Id="rId149" Type="http://schemas.openxmlformats.org/officeDocument/2006/relationships/image" Target="../media/image77.png"/><Relationship Id="rId5" Type="http://schemas.openxmlformats.org/officeDocument/2006/relationships/image" Target="../media/image5.png"/><Relationship Id="rId95" Type="http://schemas.openxmlformats.org/officeDocument/2006/relationships/image" Target="../media/image50.png"/><Relationship Id="rId160" Type="http://schemas.openxmlformats.org/officeDocument/2006/relationships/customXml" Target="../ink/ink80.xml"/><Relationship Id="rId181" Type="http://schemas.openxmlformats.org/officeDocument/2006/relationships/image" Target="../media/image93.png"/><Relationship Id="rId216" Type="http://schemas.openxmlformats.org/officeDocument/2006/relationships/customXml" Target="../ink/ink108.xml"/><Relationship Id="rId237" Type="http://schemas.openxmlformats.org/officeDocument/2006/relationships/image" Target="../media/image121.png"/><Relationship Id="rId22" Type="http://schemas.openxmlformats.org/officeDocument/2006/relationships/customXml" Target="../ink/ink11.xml"/><Relationship Id="rId43" Type="http://schemas.openxmlformats.org/officeDocument/2006/relationships/image" Target="../media/image24.png"/><Relationship Id="rId64" Type="http://schemas.openxmlformats.org/officeDocument/2006/relationships/customXml" Target="../ink/ink32.xml"/><Relationship Id="rId118" Type="http://schemas.openxmlformats.org/officeDocument/2006/relationships/customXml" Target="../ink/ink59.xml"/><Relationship Id="rId139" Type="http://schemas.openxmlformats.org/officeDocument/2006/relationships/image" Target="../media/image72.png"/><Relationship Id="rId85" Type="http://schemas.openxmlformats.org/officeDocument/2006/relationships/image" Target="../media/image45.png"/><Relationship Id="rId150" Type="http://schemas.openxmlformats.org/officeDocument/2006/relationships/customXml" Target="../ink/ink75.xml"/><Relationship Id="rId171" Type="http://schemas.openxmlformats.org/officeDocument/2006/relationships/image" Target="../media/image88.png"/><Relationship Id="rId192" Type="http://schemas.openxmlformats.org/officeDocument/2006/relationships/customXml" Target="../ink/ink96.xml"/><Relationship Id="rId206" Type="http://schemas.openxmlformats.org/officeDocument/2006/relationships/customXml" Target="../ink/ink103.xml"/><Relationship Id="rId227" Type="http://schemas.openxmlformats.org/officeDocument/2006/relationships/image" Target="../media/image116.png"/><Relationship Id="rId248" Type="http://schemas.openxmlformats.org/officeDocument/2006/relationships/customXml" Target="../ink/ink124.xml"/><Relationship Id="rId12" Type="http://schemas.openxmlformats.org/officeDocument/2006/relationships/customXml" Target="../ink/ink6.xml"/><Relationship Id="rId33" Type="http://schemas.openxmlformats.org/officeDocument/2006/relationships/image" Target="../media/image19.png"/><Relationship Id="rId108" Type="http://schemas.openxmlformats.org/officeDocument/2006/relationships/customXml" Target="../ink/ink54.xml"/><Relationship Id="rId129" Type="http://schemas.openxmlformats.org/officeDocument/2006/relationships/image" Target="../media/image67.png"/><Relationship Id="rId54" Type="http://schemas.openxmlformats.org/officeDocument/2006/relationships/customXml" Target="../ink/ink27.xml"/><Relationship Id="rId75" Type="http://schemas.openxmlformats.org/officeDocument/2006/relationships/image" Target="../media/image40.png"/><Relationship Id="rId96" Type="http://schemas.openxmlformats.org/officeDocument/2006/relationships/customXml" Target="../ink/ink48.xml"/><Relationship Id="rId140" Type="http://schemas.openxmlformats.org/officeDocument/2006/relationships/customXml" Target="../ink/ink70.xml"/><Relationship Id="rId161" Type="http://schemas.openxmlformats.org/officeDocument/2006/relationships/image" Target="../media/image83.png"/><Relationship Id="rId182" Type="http://schemas.openxmlformats.org/officeDocument/2006/relationships/customXml" Target="../ink/ink91.xml"/><Relationship Id="rId217" Type="http://schemas.openxmlformats.org/officeDocument/2006/relationships/image" Target="../media/image111.png"/><Relationship Id="rId6" Type="http://schemas.openxmlformats.org/officeDocument/2006/relationships/customXml" Target="../ink/ink3.xml"/><Relationship Id="rId238" Type="http://schemas.openxmlformats.org/officeDocument/2006/relationships/customXml" Target="../ink/ink119.xml"/><Relationship Id="rId23" Type="http://schemas.openxmlformats.org/officeDocument/2006/relationships/image" Target="../media/image14.png"/><Relationship Id="rId119" Type="http://schemas.openxmlformats.org/officeDocument/2006/relationships/image" Target="../media/image62.png"/><Relationship Id="rId44" Type="http://schemas.openxmlformats.org/officeDocument/2006/relationships/customXml" Target="../ink/ink22.xml"/><Relationship Id="rId65" Type="http://schemas.openxmlformats.org/officeDocument/2006/relationships/image" Target="../media/image35.png"/><Relationship Id="rId86" Type="http://schemas.openxmlformats.org/officeDocument/2006/relationships/customXml" Target="../ink/ink43.xml"/><Relationship Id="rId130" Type="http://schemas.openxmlformats.org/officeDocument/2006/relationships/customXml" Target="../ink/ink65.xml"/><Relationship Id="rId151" Type="http://schemas.openxmlformats.org/officeDocument/2006/relationships/image" Target="../media/image78.png"/><Relationship Id="rId172" Type="http://schemas.openxmlformats.org/officeDocument/2006/relationships/customXml" Target="../ink/ink86.xml"/><Relationship Id="rId193" Type="http://schemas.openxmlformats.org/officeDocument/2006/relationships/image" Target="../media/image99.png"/><Relationship Id="rId207" Type="http://schemas.openxmlformats.org/officeDocument/2006/relationships/image" Target="../media/image106.png"/><Relationship Id="rId228" Type="http://schemas.openxmlformats.org/officeDocument/2006/relationships/customXml" Target="../ink/ink114.xml"/><Relationship Id="rId249" Type="http://schemas.openxmlformats.org/officeDocument/2006/relationships/image" Target="../media/image127.png"/><Relationship Id="rId13" Type="http://schemas.openxmlformats.org/officeDocument/2006/relationships/image" Target="../media/image9.png"/><Relationship Id="rId109" Type="http://schemas.openxmlformats.org/officeDocument/2006/relationships/image" Target="../media/image57.png"/><Relationship Id="rId34" Type="http://schemas.openxmlformats.org/officeDocument/2006/relationships/customXml" Target="../ink/ink17.xml"/><Relationship Id="rId55" Type="http://schemas.openxmlformats.org/officeDocument/2006/relationships/image" Target="../media/image30.png"/><Relationship Id="rId76" Type="http://schemas.openxmlformats.org/officeDocument/2006/relationships/customXml" Target="../ink/ink38.xml"/><Relationship Id="rId97" Type="http://schemas.openxmlformats.org/officeDocument/2006/relationships/image" Target="../media/image51.png"/><Relationship Id="rId120" Type="http://schemas.openxmlformats.org/officeDocument/2006/relationships/customXml" Target="../ink/ink60.xml"/><Relationship Id="rId141" Type="http://schemas.openxmlformats.org/officeDocument/2006/relationships/image" Target="../media/image73.png"/><Relationship Id="rId7" Type="http://schemas.openxmlformats.org/officeDocument/2006/relationships/image" Target="../media/image6.png"/><Relationship Id="rId162" Type="http://schemas.openxmlformats.org/officeDocument/2006/relationships/customXml" Target="../ink/ink81.xml"/><Relationship Id="rId183" Type="http://schemas.openxmlformats.org/officeDocument/2006/relationships/image" Target="../media/image94.png"/><Relationship Id="rId218" Type="http://schemas.openxmlformats.org/officeDocument/2006/relationships/customXml" Target="../ink/ink109.xml"/><Relationship Id="rId239" Type="http://schemas.openxmlformats.org/officeDocument/2006/relationships/image" Target="../media/image122.png"/><Relationship Id="rId24" Type="http://schemas.openxmlformats.org/officeDocument/2006/relationships/customXml" Target="../ink/ink12.xml"/><Relationship Id="rId45" Type="http://schemas.openxmlformats.org/officeDocument/2006/relationships/image" Target="../media/image25.png"/><Relationship Id="rId66" Type="http://schemas.openxmlformats.org/officeDocument/2006/relationships/customXml" Target="../ink/ink33.xml"/><Relationship Id="rId87" Type="http://schemas.openxmlformats.org/officeDocument/2006/relationships/image" Target="../media/image46.png"/><Relationship Id="rId110" Type="http://schemas.openxmlformats.org/officeDocument/2006/relationships/customXml" Target="../ink/ink55.xml"/><Relationship Id="rId131" Type="http://schemas.openxmlformats.org/officeDocument/2006/relationships/image" Target="../media/image68.png"/><Relationship Id="rId152" Type="http://schemas.openxmlformats.org/officeDocument/2006/relationships/customXml" Target="../ink/ink76.xml"/><Relationship Id="rId173" Type="http://schemas.openxmlformats.org/officeDocument/2006/relationships/image" Target="../media/image89.png"/><Relationship Id="rId194" Type="http://schemas.openxmlformats.org/officeDocument/2006/relationships/customXml" Target="../ink/ink97.xml"/><Relationship Id="rId208" Type="http://schemas.openxmlformats.org/officeDocument/2006/relationships/customXml" Target="../ink/ink104.xml"/><Relationship Id="rId229" Type="http://schemas.openxmlformats.org/officeDocument/2006/relationships/image" Target="../media/image117.png"/><Relationship Id="rId240" Type="http://schemas.openxmlformats.org/officeDocument/2006/relationships/customXml" Target="../ink/ink120.xml"/><Relationship Id="rId14" Type="http://schemas.openxmlformats.org/officeDocument/2006/relationships/customXml" Target="../ink/ink7.xml"/><Relationship Id="rId35" Type="http://schemas.openxmlformats.org/officeDocument/2006/relationships/image" Target="../media/image20.png"/><Relationship Id="rId56" Type="http://schemas.openxmlformats.org/officeDocument/2006/relationships/customXml" Target="../ink/ink28.xml"/><Relationship Id="rId77" Type="http://schemas.openxmlformats.org/officeDocument/2006/relationships/image" Target="../media/image41.png"/><Relationship Id="rId100" Type="http://schemas.openxmlformats.org/officeDocument/2006/relationships/customXml" Target="../ink/ink50.xml"/><Relationship Id="rId8" Type="http://schemas.openxmlformats.org/officeDocument/2006/relationships/customXml" Target="../ink/ink4.xml"/><Relationship Id="rId98" Type="http://schemas.openxmlformats.org/officeDocument/2006/relationships/customXml" Target="../ink/ink49.xml"/><Relationship Id="rId121" Type="http://schemas.openxmlformats.org/officeDocument/2006/relationships/image" Target="../media/image63.png"/><Relationship Id="rId142" Type="http://schemas.openxmlformats.org/officeDocument/2006/relationships/customXml" Target="../ink/ink71.xml"/><Relationship Id="rId163" Type="http://schemas.openxmlformats.org/officeDocument/2006/relationships/image" Target="../media/image84.png"/><Relationship Id="rId184" Type="http://schemas.openxmlformats.org/officeDocument/2006/relationships/customXml" Target="../ink/ink92.xml"/><Relationship Id="rId219" Type="http://schemas.openxmlformats.org/officeDocument/2006/relationships/image" Target="../media/image112.png"/><Relationship Id="rId230" Type="http://schemas.openxmlformats.org/officeDocument/2006/relationships/customXml" Target="../ink/ink115.xml"/><Relationship Id="rId25" Type="http://schemas.openxmlformats.org/officeDocument/2006/relationships/image" Target="../media/image15.png"/><Relationship Id="rId46" Type="http://schemas.openxmlformats.org/officeDocument/2006/relationships/customXml" Target="../ink/ink23.xml"/><Relationship Id="rId67" Type="http://schemas.openxmlformats.org/officeDocument/2006/relationships/image" Target="../media/image36.png"/><Relationship Id="rId88" Type="http://schemas.openxmlformats.org/officeDocument/2006/relationships/customXml" Target="../ink/ink44.xml"/><Relationship Id="rId111" Type="http://schemas.openxmlformats.org/officeDocument/2006/relationships/image" Target="../media/image58.png"/><Relationship Id="rId132" Type="http://schemas.openxmlformats.org/officeDocument/2006/relationships/customXml" Target="../ink/ink66.xml"/><Relationship Id="rId153" Type="http://schemas.openxmlformats.org/officeDocument/2006/relationships/image" Target="../media/image79.png"/><Relationship Id="rId174" Type="http://schemas.openxmlformats.org/officeDocument/2006/relationships/customXml" Target="../ink/ink87.xml"/><Relationship Id="rId195" Type="http://schemas.openxmlformats.org/officeDocument/2006/relationships/image" Target="../media/image100.png"/><Relationship Id="rId209" Type="http://schemas.openxmlformats.org/officeDocument/2006/relationships/image" Target="../media/image107.png"/><Relationship Id="rId220" Type="http://schemas.openxmlformats.org/officeDocument/2006/relationships/customXml" Target="../ink/ink110.xml"/><Relationship Id="rId241" Type="http://schemas.openxmlformats.org/officeDocument/2006/relationships/image" Target="../media/image123.png"/><Relationship Id="rId15" Type="http://schemas.openxmlformats.org/officeDocument/2006/relationships/image" Target="../media/image10.png"/><Relationship Id="rId36" Type="http://schemas.openxmlformats.org/officeDocument/2006/relationships/customXml" Target="../ink/ink18.xml"/><Relationship Id="rId57" Type="http://schemas.openxmlformats.org/officeDocument/2006/relationships/image" Target="../media/image31.png"/><Relationship Id="rId78" Type="http://schemas.openxmlformats.org/officeDocument/2006/relationships/customXml" Target="../ink/ink39.xml"/><Relationship Id="rId99" Type="http://schemas.openxmlformats.org/officeDocument/2006/relationships/image" Target="../media/image52.png"/><Relationship Id="rId101" Type="http://schemas.openxmlformats.org/officeDocument/2006/relationships/image" Target="../media/image53.png"/><Relationship Id="rId122" Type="http://schemas.openxmlformats.org/officeDocument/2006/relationships/customXml" Target="../ink/ink61.xml"/><Relationship Id="rId143" Type="http://schemas.openxmlformats.org/officeDocument/2006/relationships/image" Target="../media/image74.png"/><Relationship Id="rId164" Type="http://schemas.openxmlformats.org/officeDocument/2006/relationships/customXml" Target="../ink/ink82.xml"/><Relationship Id="rId185" Type="http://schemas.openxmlformats.org/officeDocument/2006/relationships/image" Target="../media/image95.png"/><Relationship Id="rId4" Type="http://schemas.openxmlformats.org/officeDocument/2006/relationships/customXml" Target="../ink/ink2.xml"/><Relationship Id="rId9" Type="http://schemas.openxmlformats.org/officeDocument/2006/relationships/image" Target="../media/image7.png"/><Relationship Id="rId180" Type="http://schemas.openxmlformats.org/officeDocument/2006/relationships/customXml" Target="../ink/ink90.xml"/><Relationship Id="rId210" Type="http://schemas.openxmlformats.org/officeDocument/2006/relationships/customXml" Target="../ink/ink105.xml"/><Relationship Id="rId215" Type="http://schemas.openxmlformats.org/officeDocument/2006/relationships/image" Target="../media/image110.png"/><Relationship Id="rId236" Type="http://schemas.openxmlformats.org/officeDocument/2006/relationships/customXml" Target="../ink/ink118.xml"/><Relationship Id="rId26" Type="http://schemas.openxmlformats.org/officeDocument/2006/relationships/customXml" Target="../ink/ink13.xml"/><Relationship Id="rId231" Type="http://schemas.openxmlformats.org/officeDocument/2006/relationships/image" Target="../media/image118.png"/><Relationship Id="rId47" Type="http://schemas.openxmlformats.org/officeDocument/2006/relationships/image" Target="../media/image26.png"/><Relationship Id="rId68" Type="http://schemas.openxmlformats.org/officeDocument/2006/relationships/customXml" Target="../ink/ink34.xml"/><Relationship Id="rId89" Type="http://schemas.openxmlformats.org/officeDocument/2006/relationships/image" Target="../media/image47.png"/><Relationship Id="rId112" Type="http://schemas.openxmlformats.org/officeDocument/2006/relationships/customXml" Target="../ink/ink56.xml"/><Relationship Id="rId133" Type="http://schemas.openxmlformats.org/officeDocument/2006/relationships/image" Target="../media/image69.png"/><Relationship Id="rId154" Type="http://schemas.openxmlformats.org/officeDocument/2006/relationships/customXml" Target="../ink/ink77.xml"/><Relationship Id="rId175" Type="http://schemas.openxmlformats.org/officeDocument/2006/relationships/image" Target="../media/image90.png"/><Relationship Id="rId196" Type="http://schemas.openxmlformats.org/officeDocument/2006/relationships/customXml" Target="../ink/ink98.xml"/><Relationship Id="rId200" Type="http://schemas.openxmlformats.org/officeDocument/2006/relationships/customXml" Target="../ink/ink100.xml"/><Relationship Id="rId16" Type="http://schemas.openxmlformats.org/officeDocument/2006/relationships/customXml" Target="../ink/ink8.xml"/><Relationship Id="rId221" Type="http://schemas.openxmlformats.org/officeDocument/2006/relationships/image" Target="../media/image113.png"/><Relationship Id="rId242" Type="http://schemas.openxmlformats.org/officeDocument/2006/relationships/customXml" Target="../ink/ink121.xml"/><Relationship Id="rId37" Type="http://schemas.openxmlformats.org/officeDocument/2006/relationships/image" Target="../media/image21.png"/><Relationship Id="rId58" Type="http://schemas.openxmlformats.org/officeDocument/2006/relationships/customXml" Target="../ink/ink29.xml"/><Relationship Id="rId79" Type="http://schemas.openxmlformats.org/officeDocument/2006/relationships/image" Target="../media/image42.png"/><Relationship Id="rId102" Type="http://schemas.openxmlformats.org/officeDocument/2006/relationships/customXml" Target="../ink/ink51.xml"/><Relationship Id="rId123" Type="http://schemas.openxmlformats.org/officeDocument/2006/relationships/image" Target="../media/image64.png"/><Relationship Id="rId144" Type="http://schemas.openxmlformats.org/officeDocument/2006/relationships/customXml" Target="../ink/ink72.xml"/><Relationship Id="rId90" Type="http://schemas.openxmlformats.org/officeDocument/2006/relationships/customXml" Target="../ink/ink45.xml"/><Relationship Id="rId165" Type="http://schemas.openxmlformats.org/officeDocument/2006/relationships/image" Target="../media/image85.png"/><Relationship Id="rId186" Type="http://schemas.openxmlformats.org/officeDocument/2006/relationships/customXml" Target="../ink/ink93.xml"/><Relationship Id="rId211" Type="http://schemas.openxmlformats.org/officeDocument/2006/relationships/image" Target="../media/image108.png"/><Relationship Id="rId232" Type="http://schemas.openxmlformats.org/officeDocument/2006/relationships/customXml" Target="../ink/ink116.xml"/><Relationship Id="rId27" Type="http://schemas.openxmlformats.org/officeDocument/2006/relationships/image" Target="../media/image16.png"/><Relationship Id="rId48" Type="http://schemas.openxmlformats.org/officeDocument/2006/relationships/customXml" Target="../ink/ink24.xml"/><Relationship Id="rId69" Type="http://schemas.openxmlformats.org/officeDocument/2006/relationships/image" Target="../media/image37.png"/><Relationship Id="rId113" Type="http://schemas.openxmlformats.org/officeDocument/2006/relationships/image" Target="../media/image59.png"/><Relationship Id="rId134" Type="http://schemas.openxmlformats.org/officeDocument/2006/relationships/customXml" Target="../ink/ink67.xml"/><Relationship Id="rId80" Type="http://schemas.openxmlformats.org/officeDocument/2006/relationships/customXml" Target="../ink/ink40.xml"/><Relationship Id="rId155" Type="http://schemas.openxmlformats.org/officeDocument/2006/relationships/image" Target="../media/image80.png"/><Relationship Id="rId176" Type="http://schemas.openxmlformats.org/officeDocument/2006/relationships/customXml" Target="../ink/ink88.xml"/><Relationship Id="rId197" Type="http://schemas.openxmlformats.org/officeDocument/2006/relationships/image" Target="../media/image101.png"/><Relationship Id="rId201" Type="http://schemas.openxmlformats.org/officeDocument/2006/relationships/image" Target="../media/image103.png"/><Relationship Id="rId222" Type="http://schemas.openxmlformats.org/officeDocument/2006/relationships/customXml" Target="../ink/ink111.xml"/><Relationship Id="rId243" Type="http://schemas.openxmlformats.org/officeDocument/2006/relationships/image" Target="../media/image124.png"/><Relationship Id="rId17" Type="http://schemas.openxmlformats.org/officeDocument/2006/relationships/image" Target="../media/image11.png"/><Relationship Id="rId38" Type="http://schemas.openxmlformats.org/officeDocument/2006/relationships/customXml" Target="../ink/ink19.xml"/><Relationship Id="rId59" Type="http://schemas.openxmlformats.org/officeDocument/2006/relationships/image" Target="../media/image32.png"/><Relationship Id="rId103" Type="http://schemas.openxmlformats.org/officeDocument/2006/relationships/image" Target="../media/image54.png"/><Relationship Id="rId124" Type="http://schemas.openxmlformats.org/officeDocument/2006/relationships/customXml" Target="../ink/ink62.xml"/><Relationship Id="rId70" Type="http://schemas.openxmlformats.org/officeDocument/2006/relationships/customXml" Target="../ink/ink35.xml"/><Relationship Id="rId91" Type="http://schemas.openxmlformats.org/officeDocument/2006/relationships/image" Target="../media/image48.png"/><Relationship Id="rId145" Type="http://schemas.openxmlformats.org/officeDocument/2006/relationships/image" Target="../media/image75.png"/><Relationship Id="rId166" Type="http://schemas.openxmlformats.org/officeDocument/2006/relationships/customXml" Target="../ink/ink83.xml"/><Relationship Id="rId187" Type="http://schemas.openxmlformats.org/officeDocument/2006/relationships/image" Target="../media/image96.png"/><Relationship Id="rId1" Type="http://schemas.openxmlformats.org/officeDocument/2006/relationships/slideLayout" Target="../slideLayouts/slideLayout1.xml"/><Relationship Id="rId212" Type="http://schemas.openxmlformats.org/officeDocument/2006/relationships/customXml" Target="../ink/ink106.xml"/><Relationship Id="rId233" Type="http://schemas.openxmlformats.org/officeDocument/2006/relationships/image" Target="../media/image119.png"/><Relationship Id="rId28" Type="http://schemas.openxmlformats.org/officeDocument/2006/relationships/customXml" Target="../ink/ink14.xml"/><Relationship Id="rId49" Type="http://schemas.openxmlformats.org/officeDocument/2006/relationships/image" Target="../media/image27.png"/><Relationship Id="rId114" Type="http://schemas.openxmlformats.org/officeDocument/2006/relationships/customXml" Target="../ink/ink57.xml"/><Relationship Id="rId60" Type="http://schemas.openxmlformats.org/officeDocument/2006/relationships/customXml" Target="../ink/ink30.xml"/><Relationship Id="rId81" Type="http://schemas.openxmlformats.org/officeDocument/2006/relationships/image" Target="../media/image43.png"/><Relationship Id="rId135" Type="http://schemas.openxmlformats.org/officeDocument/2006/relationships/image" Target="../media/image70.png"/><Relationship Id="rId156" Type="http://schemas.openxmlformats.org/officeDocument/2006/relationships/customXml" Target="../ink/ink78.xml"/><Relationship Id="rId177" Type="http://schemas.openxmlformats.org/officeDocument/2006/relationships/image" Target="../media/image91.png"/><Relationship Id="rId198" Type="http://schemas.openxmlformats.org/officeDocument/2006/relationships/customXml" Target="../ink/ink99.xml"/><Relationship Id="rId202" Type="http://schemas.openxmlformats.org/officeDocument/2006/relationships/customXml" Target="../ink/ink101.xml"/><Relationship Id="rId223" Type="http://schemas.openxmlformats.org/officeDocument/2006/relationships/image" Target="../media/image114.png"/><Relationship Id="rId244" Type="http://schemas.openxmlformats.org/officeDocument/2006/relationships/customXml" Target="../ink/ink122.xml"/><Relationship Id="rId18" Type="http://schemas.openxmlformats.org/officeDocument/2006/relationships/customXml" Target="../ink/ink9.xml"/><Relationship Id="rId39" Type="http://schemas.openxmlformats.org/officeDocument/2006/relationships/image" Target="../media/image22.png"/><Relationship Id="rId50" Type="http://schemas.openxmlformats.org/officeDocument/2006/relationships/customXml" Target="../ink/ink25.xml"/><Relationship Id="rId104" Type="http://schemas.openxmlformats.org/officeDocument/2006/relationships/customXml" Target="../ink/ink52.xml"/><Relationship Id="rId125" Type="http://schemas.openxmlformats.org/officeDocument/2006/relationships/image" Target="../media/image65.png"/><Relationship Id="rId146" Type="http://schemas.openxmlformats.org/officeDocument/2006/relationships/customXml" Target="../ink/ink73.xml"/><Relationship Id="rId167" Type="http://schemas.openxmlformats.org/officeDocument/2006/relationships/image" Target="../media/image86.png"/><Relationship Id="rId188" Type="http://schemas.openxmlformats.org/officeDocument/2006/relationships/customXml" Target="../ink/ink94.xml"/><Relationship Id="rId71" Type="http://schemas.openxmlformats.org/officeDocument/2006/relationships/image" Target="../media/image38.png"/><Relationship Id="rId92" Type="http://schemas.openxmlformats.org/officeDocument/2006/relationships/customXml" Target="../ink/ink46.xml"/><Relationship Id="rId213" Type="http://schemas.openxmlformats.org/officeDocument/2006/relationships/image" Target="../media/image109.png"/><Relationship Id="rId234" Type="http://schemas.openxmlformats.org/officeDocument/2006/relationships/customXml" Target="../ink/ink117.xml"/><Relationship Id="rId2" Type="http://schemas.openxmlformats.org/officeDocument/2006/relationships/customXml" Target="../ink/ink1.xml"/><Relationship Id="rId29" Type="http://schemas.openxmlformats.org/officeDocument/2006/relationships/image" Target="../media/image17.png"/><Relationship Id="rId40" Type="http://schemas.openxmlformats.org/officeDocument/2006/relationships/customXml" Target="../ink/ink20.xml"/><Relationship Id="rId115" Type="http://schemas.openxmlformats.org/officeDocument/2006/relationships/image" Target="../media/image60.png"/><Relationship Id="rId136" Type="http://schemas.openxmlformats.org/officeDocument/2006/relationships/customXml" Target="../ink/ink68.xml"/><Relationship Id="rId157" Type="http://schemas.openxmlformats.org/officeDocument/2006/relationships/image" Target="../media/image81.png"/><Relationship Id="rId178" Type="http://schemas.openxmlformats.org/officeDocument/2006/relationships/customXml" Target="../ink/ink89.xml"/><Relationship Id="rId61" Type="http://schemas.openxmlformats.org/officeDocument/2006/relationships/image" Target="../media/image33.png"/><Relationship Id="rId82" Type="http://schemas.openxmlformats.org/officeDocument/2006/relationships/customXml" Target="../ink/ink41.xml"/><Relationship Id="rId199" Type="http://schemas.openxmlformats.org/officeDocument/2006/relationships/image" Target="../media/image102.png"/><Relationship Id="rId203" Type="http://schemas.openxmlformats.org/officeDocument/2006/relationships/image" Target="../media/image104.png"/><Relationship Id="rId19" Type="http://schemas.openxmlformats.org/officeDocument/2006/relationships/image" Target="../media/image12.png"/><Relationship Id="rId224" Type="http://schemas.openxmlformats.org/officeDocument/2006/relationships/customXml" Target="../ink/ink112.xml"/><Relationship Id="rId245" Type="http://schemas.openxmlformats.org/officeDocument/2006/relationships/image" Target="../media/image125.png"/><Relationship Id="rId30" Type="http://schemas.openxmlformats.org/officeDocument/2006/relationships/customXml" Target="../ink/ink15.xml"/><Relationship Id="rId105" Type="http://schemas.openxmlformats.org/officeDocument/2006/relationships/image" Target="../media/image55.png"/><Relationship Id="rId126" Type="http://schemas.openxmlformats.org/officeDocument/2006/relationships/customXml" Target="../ink/ink63.xml"/><Relationship Id="rId147" Type="http://schemas.openxmlformats.org/officeDocument/2006/relationships/image" Target="../media/image76.png"/><Relationship Id="rId168" Type="http://schemas.openxmlformats.org/officeDocument/2006/relationships/customXml" Target="../ink/ink84.xml"/><Relationship Id="rId51" Type="http://schemas.openxmlformats.org/officeDocument/2006/relationships/image" Target="../media/image28.png"/><Relationship Id="rId72" Type="http://schemas.openxmlformats.org/officeDocument/2006/relationships/customXml" Target="../ink/ink36.xml"/><Relationship Id="rId93" Type="http://schemas.openxmlformats.org/officeDocument/2006/relationships/image" Target="../media/image49.png"/><Relationship Id="rId189" Type="http://schemas.openxmlformats.org/officeDocument/2006/relationships/image" Target="../media/image97.png"/><Relationship Id="rId3" Type="http://schemas.openxmlformats.org/officeDocument/2006/relationships/image" Target="../media/image4.png"/><Relationship Id="rId214" Type="http://schemas.openxmlformats.org/officeDocument/2006/relationships/customXml" Target="../ink/ink107.xml"/><Relationship Id="rId235" Type="http://schemas.openxmlformats.org/officeDocument/2006/relationships/image" Target="../media/image120.png"/><Relationship Id="rId116" Type="http://schemas.openxmlformats.org/officeDocument/2006/relationships/customXml" Target="../ink/ink58.xml"/><Relationship Id="rId137" Type="http://schemas.openxmlformats.org/officeDocument/2006/relationships/image" Target="../media/image71.png"/><Relationship Id="rId158" Type="http://schemas.openxmlformats.org/officeDocument/2006/relationships/customXml" Target="../ink/ink79.xml"/><Relationship Id="rId20" Type="http://schemas.openxmlformats.org/officeDocument/2006/relationships/customXml" Target="../ink/ink10.xml"/><Relationship Id="rId41" Type="http://schemas.openxmlformats.org/officeDocument/2006/relationships/image" Target="../media/image23.png"/><Relationship Id="rId62" Type="http://schemas.openxmlformats.org/officeDocument/2006/relationships/customXml" Target="../ink/ink31.xml"/><Relationship Id="rId83" Type="http://schemas.openxmlformats.org/officeDocument/2006/relationships/image" Target="../media/image44.png"/><Relationship Id="rId179" Type="http://schemas.openxmlformats.org/officeDocument/2006/relationships/image" Target="../media/image92.png"/><Relationship Id="rId190" Type="http://schemas.openxmlformats.org/officeDocument/2006/relationships/customXml" Target="../ink/ink95.xml"/><Relationship Id="rId204" Type="http://schemas.openxmlformats.org/officeDocument/2006/relationships/customXml" Target="../ink/ink102.xml"/><Relationship Id="rId225" Type="http://schemas.openxmlformats.org/officeDocument/2006/relationships/image" Target="../media/image115.png"/><Relationship Id="rId246" Type="http://schemas.openxmlformats.org/officeDocument/2006/relationships/customXml" Target="../ink/ink123.xml"/><Relationship Id="rId106" Type="http://schemas.openxmlformats.org/officeDocument/2006/relationships/customXml" Target="../ink/ink53.xml"/><Relationship Id="rId127" Type="http://schemas.openxmlformats.org/officeDocument/2006/relationships/image" Target="../media/image66.png"/><Relationship Id="rId10" Type="http://schemas.openxmlformats.org/officeDocument/2006/relationships/customXml" Target="../ink/ink5.xml"/><Relationship Id="rId31" Type="http://schemas.openxmlformats.org/officeDocument/2006/relationships/image" Target="../media/image18.png"/><Relationship Id="rId52" Type="http://schemas.openxmlformats.org/officeDocument/2006/relationships/customXml" Target="../ink/ink26.xml"/><Relationship Id="rId73" Type="http://schemas.openxmlformats.org/officeDocument/2006/relationships/image" Target="../media/image39.png"/><Relationship Id="rId94" Type="http://schemas.openxmlformats.org/officeDocument/2006/relationships/customXml" Target="../ink/ink47.xml"/><Relationship Id="rId148" Type="http://schemas.openxmlformats.org/officeDocument/2006/relationships/customXml" Target="../ink/ink74.xml"/><Relationship Id="rId169" Type="http://schemas.openxmlformats.org/officeDocument/2006/relationships/image" Target="../media/image87.png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85.png"/><Relationship Id="rId21" Type="http://schemas.openxmlformats.org/officeDocument/2006/relationships/image" Target="../media/image137.png"/><Relationship Id="rId42" Type="http://schemas.openxmlformats.org/officeDocument/2006/relationships/customXml" Target="../ink/ink145.xml"/><Relationship Id="rId63" Type="http://schemas.openxmlformats.org/officeDocument/2006/relationships/image" Target="../media/image158.png"/><Relationship Id="rId84" Type="http://schemas.openxmlformats.org/officeDocument/2006/relationships/customXml" Target="../ink/ink166.xml"/><Relationship Id="rId138" Type="http://schemas.openxmlformats.org/officeDocument/2006/relationships/customXml" Target="../ink/ink193.xml"/><Relationship Id="rId159" Type="http://schemas.openxmlformats.org/officeDocument/2006/relationships/image" Target="../media/image206.png"/><Relationship Id="rId170" Type="http://schemas.openxmlformats.org/officeDocument/2006/relationships/customXml" Target="../ink/ink209.xml"/><Relationship Id="rId107" Type="http://schemas.openxmlformats.org/officeDocument/2006/relationships/image" Target="../media/image180.png"/><Relationship Id="rId11" Type="http://schemas.openxmlformats.org/officeDocument/2006/relationships/image" Target="../media/image132.png"/><Relationship Id="rId32" Type="http://schemas.openxmlformats.org/officeDocument/2006/relationships/customXml" Target="../ink/ink140.xml"/><Relationship Id="rId53" Type="http://schemas.openxmlformats.org/officeDocument/2006/relationships/image" Target="../media/image153.png"/><Relationship Id="rId74" Type="http://schemas.openxmlformats.org/officeDocument/2006/relationships/customXml" Target="../ink/ink161.xml"/><Relationship Id="rId128" Type="http://schemas.openxmlformats.org/officeDocument/2006/relationships/customXml" Target="../ink/ink188.xml"/><Relationship Id="rId149" Type="http://schemas.openxmlformats.org/officeDocument/2006/relationships/image" Target="../media/image201.png"/><Relationship Id="rId5" Type="http://schemas.openxmlformats.org/officeDocument/2006/relationships/image" Target="../media/image129.png"/><Relationship Id="rId95" Type="http://schemas.openxmlformats.org/officeDocument/2006/relationships/image" Target="../media/image174.png"/><Relationship Id="rId160" Type="http://schemas.openxmlformats.org/officeDocument/2006/relationships/customXml" Target="../ink/ink204.xml"/><Relationship Id="rId22" Type="http://schemas.openxmlformats.org/officeDocument/2006/relationships/customXml" Target="../ink/ink135.xml"/><Relationship Id="rId43" Type="http://schemas.openxmlformats.org/officeDocument/2006/relationships/image" Target="../media/image148.png"/><Relationship Id="rId64" Type="http://schemas.openxmlformats.org/officeDocument/2006/relationships/customXml" Target="../ink/ink156.xml"/><Relationship Id="rId118" Type="http://schemas.openxmlformats.org/officeDocument/2006/relationships/customXml" Target="../ink/ink183.xml"/><Relationship Id="rId139" Type="http://schemas.openxmlformats.org/officeDocument/2006/relationships/image" Target="../media/image196.png"/><Relationship Id="rId85" Type="http://schemas.openxmlformats.org/officeDocument/2006/relationships/image" Target="../media/image169.png"/><Relationship Id="rId150" Type="http://schemas.openxmlformats.org/officeDocument/2006/relationships/customXml" Target="../ink/ink199.xml"/><Relationship Id="rId171" Type="http://schemas.openxmlformats.org/officeDocument/2006/relationships/image" Target="../media/image212.png"/><Relationship Id="rId12" Type="http://schemas.openxmlformats.org/officeDocument/2006/relationships/customXml" Target="../ink/ink130.xml"/><Relationship Id="rId33" Type="http://schemas.openxmlformats.org/officeDocument/2006/relationships/image" Target="../media/image143.png"/><Relationship Id="rId108" Type="http://schemas.openxmlformats.org/officeDocument/2006/relationships/customXml" Target="../ink/ink178.xml"/><Relationship Id="rId129" Type="http://schemas.openxmlformats.org/officeDocument/2006/relationships/image" Target="../media/image191.png"/><Relationship Id="rId54" Type="http://schemas.openxmlformats.org/officeDocument/2006/relationships/customXml" Target="../ink/ink151.xml"/><Relationship Id="rId75" Type="http://schemas.openxmlformats.org/officeDocument/2006/relationships/image" Target="../media/image164.png"/><Relationship Id="rId96" Type="http://schemas.openxmlformats.org/officeDocument/2006/relationships/customXml" Target="../ink/ink172.xml"/><Relationship Id="rId140" Type="http://schemas.openxmlformats.org/officeDocument/2006/relationships/customXml" Target="../ink/ink194.xml"/><Relationship Id="rId161" Type="http://schemas.openxmlformats.org/officeDocument/2006/relationships/image" Target="../media/image207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27.xml"/><Relationship Id="rId23" Type="http://schemas.openxmlformats.org/officeDocument/2006/relationships/image" Target="../media/image138.png"/><Relationship Id="rId28" Type="http://schemas.openxmlformats.org/officeDocument/2006/relationships/customXml" Target="../ink/ink138.xml"/><Relationship Id="rId49" Type="http://schemas.openxmlformats.org/officeDocument/2006/relationships/image" Target="../media/image151.png"/><Relationship Id="rId114" Type="http://schemas.openxmlformats.org/officeDocument/2006/relationships/customXml" Target="../ink/ink181.xml"/><Relationship Id="rId119" Type="http://schemas.openxmlformats.org/officeDocument/2006/relationships/image" Target="../media/image186.png"/><Relationship Id="rId44" Type="http://schemas.openxmlformats.org/officeDocument/2006/relationships/customXml" Target="../ink/ink146.xml"/><Relationship Id="rId60" Type="http://schemas.openxmlformats.org/officeDocument/2006/relationships/customXml" Target="../ink/ink154.xml"/><Relationship Id="rId65" Type="http://schemas.openxmlformats.org/officeDocument/2006/relationships/image" Target="../media/image159.png"/><Relationship Id="rId81" Type="http://schemas.openxmlformats.org/officeDocument/2006/relationships/image" Target="../media/image167.png"/><Relationship Id="rId86" Type="http://schemas.openxmlformats.org/officeDocument/2006/relationships/customXml" Target="../ink/ink167.xml"/><Relationship Id="rId130" Type="http://schemas.openxmlformats.org/officeDocument/2006/relationships/customXml" Target="../ink/ink189.xml"/><Relationship Id="rId135" Type="http://schemas.openxmlformats.org/officeDocument/2006/relationships/image" Target="../media/image194.png"/><Relationship Id="rId151" Type="http://schemas.openxmlformats.org/officeDocument/2006/relationships/image" Target="../media/image202.png"/><Relationship Id="rId156" Type="http://schemas.openxmlformats.org/officeDocument/2006/relationships/customXml" Target="../ink/ink202.xml"/><Relationship Id="rId172" Type="http://schemas.openxmlformats.org/officeDocument/2006/relationships/customXml" Target="../ink/ink210.xml"/><Relationship Id="rId13" Type="http://schemas.openxmlformats.org/officeDocument/2006/relationships/image" Target="../media/image133.png"/><Relationship Id="rId18" Type="http://schemas.openxmlformats.org/officeDocument/2006/relationships/customXml" Target="../ink/ink133.xml"/><Relationship Id="rId39" Type="http://schemas.openxmlformats.org/officeDocument/2006/relationships/image" Target="../media/image146.png"/><Relationship Id="rId109" Type="http://schemas.openxmlformats.org/officeDocument/2006/relationships/image" Target="../media/image181.png"/><Relationship Id="rId34" Type="http://schemas.openxmlformats.org/officeDocument/2006/relationships/customXml" Target="../ink/ink141.xml"/><Relationship Id="rId50" Type="http://schemas.openxmlformats.org/officeDocument/2006/relationships/customXml" Target="../ink/ink149.xml"/><Relationship Id="rId55" Type="http://schemas.openxmlformats.org/officeDocument/2006/relationships/image" Target="../media/image154.png"/><Relationship Id="rId76" Type="http://schemas.openxmlformats.org/officeDocument/2006/relationships/customXml" Target="../ink/ink162.xml"/><Relationship Id="rId97" Type="http://schemas.openxmlformats.org/officeDocument/2006/relationships/image" Target="../media/image175.png"/><Relationship Id="rId104" Type="http://schemas.openxmlformats.org/officeDocument/2006/relationships/customXml" Target="../ink/ink176.xml"/><Relationship Id="rId120" Type="http://schemas.openxmlformats.org/officeDocument/2006/relationships/customXml" Target="../ink/ink184.xml"/><Relationship Id="rId125" Type="http://schemas.openxmlformats.org/officeDocument/2006/relationships/image" Target="../media/image189.png"/><Relationship Id="rId141" Type="http://schemas.openxmlformats.org/officeDocument/2006/relationships/image" Target="../media/image197.png"/><Relationship Id="rId146" Type="http://schemas.openxmlformats.org/officeDocument/2006/relationships/customXml" Target="../ink/ink197.xml"/><Relationship Id="rId167" Type="http://schemas.openxmlformats.org/officeDocument/2006/relationships/image" Target="../media/image210.png"/><Relationship Id="rId7" Type="http://schemas.openxmlformats.org/officeDocument/2006/relationships/image" Target="../media/image130.png"/><Relationship Id="rId71" Type="http://schemas.openxmlformats.org/officeDocument/2006/relationships/image" Target="../media/image162.png"/><Relationship Id="rId92" Type="http://schemas.openxmlformats.org/officeDocument/2006/relationships/customXml" Target="../ink/ink170.xml"/><Relationship Id="rId162" Type="http://schemas.openxmlformats.org/officeDocument/2006/relationships/customXml" Target="../ink/ink205.xml"/><Relationship Id="rId2" Type="http://schemas.openxmlformats.org/officeDocument/2006/relationships/customXml" Target="../ink/ink125.xml"/><Relationship Id="rId29" Type="http://schemas.openxmlformats.org/officeDocument/2006/relationships/image" Target="../media/image141.png"/><Relationship Id="rId24" Type="http://schemas.openxmlformats.org/officeDocument/2006/relationships/customXml" Target="../ink/ink136.xml"/><Relationship Id="rId40" Type="http://schemas.openxmlformats.org/officeDocument/2006/relationships/customXml" Target="../ink/ink144.xml"/><Relationship Id="rId45" Type="http://schemas.openxmlformats.org/officeDocument/2006/relationships/image" Target="../media/image149.png"/><Relationship Id="rId66" Type="http://schemas.openxmlformats.org/officeDocument/2006/relationships/customXml" Target="../ink/ink157.xml"/><Relationship Id="rId87" Type="http://schemas.openxmlformats.org/officeDocument/2006/relationships/image" Target="../media/image170.png"/><Relationship Id="rId110" Type="http://schemas.openxmlformats.org/officeDocument/2006/relationships/customXml" Target="../ink/ink179.xml"/><Relationship Id="rId115" Type="http://schemas.openxmlformats.org/officeDocument/2006/relationships/image" Target="../media/image184.png"/><Relationship Id="rId131" Type="http://schemas.openxmlformats.org/officeDocument/2006/relationships/image" Target="../media/image192.png"/><Relationship Id="rId136" Type="http://schemas.openxmlformats.org/officeDocument/2006/relationships/customXml" Target="../ink/ink192.xml"/><Relationship Id="rId157" Type="http://schemas.openxmlformats.org/officeDocument/2006/relationships/image" Target="../media/image205.png"/><Relationship Id="rId61" Type="http://schemas.openxmlformats.org/officeDocument/2006/relationships/image" Target="../media/image157.png"/><Relationship Id="rId82" Type="http://schemas.openxmlformats.org/officeDocument/2006/relationships/customXml" Target="../ink/ink165.xml"/><Relationship Id="rId152" Type="http://schemas.openxmlformats.org/officeDocument/2006/relationships/customXml" Target="../ink/ink200.xml"/><Relationship Id="rId173" Type="http://schemas.openxmlformats.org/officeDocument/2006/relationships/image" Target="../media/image213.png"/><Relationship Id="rId19" Type="http://schemas.openxmlformats.org/officeDocument/2006/relationships/image" Target="../media/image136.png"/><Relationship Id="rId14" Type="http://schemas.openxmlformats.org/officeDocument/2006/relationships/customXml" Target="../ink/ink131.xml"/><Relationship Id="rId30" Type="http://schemas.openxmlformats.org/officeDocument/2006/relationships/customXml" Target="../ink/ink139.xml"/><Relationship Id="rId35" Type="http://schemas.openxmlformats.org/officeDocument/2006/relationships/image" Target="../media/image144.png"/><Relationship Id="rId56" Type="http://schemas.openxmlformats.org/officeDocument/2006/relationships/customXml" Target="../ink/ink152.xml"/><Relationship Id="rId77" Type="http://schemas.openxmlformats.org/officeDocument/2006/relationships/image" Target="../media/image165.png"/><Relationship Id="rId100" Type="http://schemas.openxmlformats.org/officeDocument/2006/relationships/customXml" Target="../ink/ink174.xml"/><Relationship Id="rId105" Type="http://schemas.openxmlformats.org/officeDocument/2006/relationships/image" Target="../media/image179.png"/><Relationship Id="rId126" Type="http://schemas.openxmlformats.org/officeDocument/2006/relationships/customXml" Target="../ink/ink187.xml"/><Relationship Id="rId147" Type="http://schemas.openxmlformats.org/officeDocument/2006/relationships/image" Target="../media/image200.png"/><Relationship Id="rId168" Type="http://schemas.openxmlformats.org/officeDocument/2006/relationships/customXml" Target="../ink/ink208.xml"/><Relationship Id="rId8" Type="http://schemas.openxmlformats.org/officeDocument/2006/relationships/customXml" Target="../ink/ink128.xml"/><Relationship Id="rId51" Type="http://schemas.openxmlformats.org/officeDocument/2006/relationships/image" Target="../media/image152.png"/><Relationship Id="rId72" Type="http://schemas.openxmlformats.org/officeDocument/2006/relationships/customXml" Target="../ink/ink160.xml"/><Relationship Id="rId93" Type="http://schemas.openxmlformats.org/officeDocument/2006/relationships/image" Target="../media/image173.png"/><Relationship Id="rId98" Type="http://schemas.openxmlformats.org/officeDocument/2006/relationships/customXml" Target="../ink/ink173.xml"/><Relationship Id="rId121" Type="http://schemas.openxmlformats.org/officeDocument/2006/relationships/image" Target="../media/image187.png"/><Relationship Id="rId142" Type="http://schemas.openxmlformats.org/officeDocument/2006/relationships/customXml" Target="../ink/ink195.xml"/><Relationship Id="rId163" Type="http://schemas.openxmlformats.org/officeDocument/2006/relationships/image" Target="../media/image208.png"/><Relationship Id="rId3" Type="http://schemas.openxmlformats.org/officeDocument/2006/relationships/image" Target="../media/image128.png"/><Relationship Id="rId25" Type="http://schemas.openxmlformats.org/officeDocument/2006/relationships/image" Target="../media/image139.png"/><Relationship Id="rId46" Type="http://schemas.openxmlformats.org/officeDocument/2006/relationships/customXml" Target="../ink/ink147.xml"/><Relationship Id="rId67" Type="http://schemas.openxmlformats.org/officeDocument/2006/relationships/image" Target="../media/image160.png"/><Relationship Id="rId116" Type="http://schemas.openxmlformats.org/officeDocument/2006/relationships/customXml" Target="../ink/ink182.xml"/><Relationship Id="rId137" Type="http://schemas.openxmlformats.org/officeDocument/2006/relationships/image" Target="../media/image195.png"/><Relationship Id="rId158" Type="http://schemas.openxmlformats.org/officeDocument/2006/relationships/customXml" Target="../ink/ink203.xml"/><Relationship Id="rId20" Type="http://schemas.openxmlformats.org/officeDocument/2006/relationships/customXml" Target="../ink/ink134.xml"/><Relationship Id="rId41" Type="http://schemas.openxmlformats.org/officeDocument/2006/relationships/image" Target="../media/image147.png"/><Relationship Id="rId62" Type="http://schemas.openxmlformats.org/officeDocument/2006/relationships/customXml" Target="../ink/ink155.xml"/><Relationship Id="rId83" Type="http://schemas.openxmlformats.org/officeDocument/2006/relationships/image" Target="../media/image168.png"/><Relationship Id="rId88" Type="http://schemas.openxmlformats.org/officeDocument/2006/relationships/customXml" Target="../ink/ink168.xml"/><Relationship Id="rId111" Type="http://schemas.openxmlformats.org/officeDocument/2006/relationships/image" Target="../media/image182.png"/><Relationship Id="rId132" Type="http://schemas.openxmlformats.org/officeDocument/2006/relationships/customXml" Target="../ink/ink190.xml"/><Relationship Id="rId153" Type="http://schemas.openxmlformats.org/officeDocument/2006/relationships/image" Target="../media/image203.png"/><Relationship Id="rId174" Type="http://schemas.openxmlformats.org/officeDocument/2006/relationships/customXml" Target="../ink/ink211.xml"/><Relationship Id="rId15" Type="http://schemas.openxmlformats.org/officeDocument/2006/relationships/image" Target="../media/image134.png"/><Relationship Id="rId36" Type="http://schemas.openxmlformats.org/officeDocument/2006/relationships/customXml" Target="../ink/ink142.xml"/><Relationship Id="rId57" Type="http://schemas.openxmlformats.org/officeDocument/2006/relationships/image" Target="../media/image155.png"/><Relationship Id="rId106" Type="http://schemas.openxmlformats.org/officeDocument/2006/relationships/customXml" Target="../ink/ink177.xml"/><Relationship Id="rId127" Type="http://schemas.openxmlformats.org/officeDocument/2006/relationships/image" Target="../media/image190.png"/><Relationship Id="rId10" Type="http://schemas.openxmlformats.org/officeDocument/2006/relationships/customXml" Target="../ink/ink129.xml"/><Relationship Id="rId31" Type="http://schemas.openxmlformats.org/officeDocument/2006/relationships/image" Target="../media/image142.png"/><Relationship Id="rId52" Type="http://schemas.openxmlformats.org/officeDocument/2006/relationships/customXml" Target="../ink/ink150.xml"/><Relationship Id="rId73" Type="http://schemas.openxmlformats.org/officeDocument/2006/relationships/image" Target="../media/image163.png"/><Relationship Id="rId78" Type="http://schemas.openxmlformats.org/officeDocument/2006/relationships/customXml" Target="../ink/ink163.xml"/><Relationship Id="rId94" Type="http://schemas.openxmlformats.org/officeDocument/2006/relationships/customXml" Target="../ink/ink171.xml"/><Relationship Id="rId99" Type="http://schemas.openxmlformats.org/officeDocument/2006/relationships/image" Target="../media/image176.png"/><Relationship Id="rId101" Type="http://schemas.openxmlformats.org/officeDocument/2006/relationships/image" Target="../media/image177.png"/><Relationship Id="rId122" Type="http://schemas.openxmlformats.org/officeDocument/2006/relationships/customXml" Target="../ink/ink185.xml"/><Relationship Id="rId143" Type="http://schemas.openxmlformats.org/officeDocument/2006/relationships/image" Target="../media/image198.png"/><Relationship Id="rId148" Type="http://schemas.openxmlformats.org/officeDocument/2006/relationships/customXml" Target="../ink/ink198.xml"/><Relationship Id="rId164" Type="http://schemas.openxmlformats.org/officeDocument/2006/relationships/customXml" Target="../ink/ink206.xml"/><Relationship Id="rId169" Type="http://schemas.openxmlformats.org/officeDocument/2006/relationships/image" Target="../media/image211.png"/><Relationship Id="rId4" Type="http://schemas.openxmlformats.org/officeDocument/2006/relationships/customXml" Target="../ink/ink126.xml"/><Relationship Id="rId9" Type="http://schemas.openxmlformats.org/officeDocument/2006/relationships/image" Target="../media/image131.png"/><Relationship Id="rId26" Type="http://schemas.openxmlformats.org/officeDocument/2006/relationships/customXml" Target="../ink/ink137.xml"/><Relationship Id="rId47" Type="http://schemas.openxmlformats.org/officeDocument/2006/relationships/image" Target="../media/image150.png"/><Relationship Id="rId68" Type="http://schemas.openxmlformats.org/officeDocument/2006/relationships/customXml" Target="../ink/ink158.xml"/><Relationship Id="rId89" Type="http://schemas.openxmlformats.org/officeDocument/2006/relationships/image" Target="../media/image171.png"/><Relationship Id="rId112" Type="http://schemas.openxmlformats.org/officeDocument/2006/relationships/customXml" Target="../ink/ink180.xml"/><Relationship Id="rId133" Type="http://schemas.openxmlformats.org/officeDocument/2006/relationships/image" Target="../media/image193.png"/><Relationship Id="rId154" Type="http://schemas.openxmlformats.org/officeDocument/2006/relationships/customXml" Target="../ink/ink201.xml"/><Relationship Id="rId175" Type="http://schemas.openxmlformats.org/officeDocument/2006/relationships/image" Target="../media/image214.png"/><Relationship Id="rId16" Type="http://schemas.openxmlformats.org/officeDocument/2006/relationships/customXml" Target="../ink/ink132.xml"/><Relationship Id="rId37" Type="http://schemas.openxmlformats.org/officeDocument/2006/relationships/image" Target="../media/image145.png"/><Relationship Id="rId58" Type="http://schemas.openxmlformats.org/officeDocument/2006/relationships/customXml" Target="../ink/ink153.xml"/><Relationship Id="rId79" Type="http://schemas.openxmlformats.org/officeDocument/2006/relationships/image" Target="../media/image166.png"/><Relationship Id="rId102" Type="http://schemas.openxmlformats.org/officeDocument/2006/relationships/customXml" Target="../ink/ink175.xml"/><Relationship Id="rId123" Type="http://schemas.openxmlformats.org/officeDocument/2006/relationships/image" Target="../media/image188.png"/><Relationship Id="rId144" Type="http://schemas.openxmlformats.org/officeDocument/2006/relationships/customXml" Target="../ink/ink196.xml"/><Relationship Id="rId90" Type="http://schemas.openxmlformats.org/officeDocument/2006/relationships/customXml" Target="../ink/ink169.xml"/><Relationship Id="rId165" Type="http://schemas.openxmlformats.org/officeDocument/2006/relationships/image" Target="../media/image209.png"/><Relationship Id="rId27" Type="http://schemas.openxmlformats.org/officeDocument/2006/relationships/image" Target="../media/image140.png"/><Relationship Id="rId48" Type="http://schemas.openxmlformats.org/officeDocument/2006/relationships/customXml" Target="../ink/ink148.xml"/><Relationship Id="rId69" Type="http://schemas.openxmlformats.org/officeDocument/2006/relationships/image" Target="../media/image161.png"/><Relationship Id="rId113" Type="http://schemas.openxmlformats.org/officeDocument/2006/relationships/image" Target="../media/image183.png"/><Relationship Id="rId134" Type="http://schemas.openxmlformats.org/officeDocument/2006/relationships/customXml" Target="../ink/ink191.xml"/><Relationship Id="rId80" Type="http://schemas.openxmlformats.org/officeDocument/2006/relationships/customXml" Target="../ink/ink164.xml"/><Relationship Id="rId155" Type="http://schemas.openxmlformats.org/officeDocument/2006/relationships/image" Target="../media/image204.png"/><Relationship Id="rId17" Type="http://schemas.openxmlformats.org/officeDocument/2006/relationships/image" Target="../media/image135.png"/><Relationship Id="rId38" Type="http://schemas.openxmlformats.org/officeDocument/2006/relationships/customXml" Target="../ink/ink143.xml"/><Relationship Id="rId59" Type="http://schemas.openxmlformats.org/officeDocument/2006/relationships/image" Target="../media/image156.png"/><Relationship Id="rId103" Type="http://schemas.openxmlformats.org/officeDocument/2006/relationships/image" Target="../media/image178.png"/><Relationship Id="rId124" Type="http://schemas.openxmlformats.org/officeDocument/2006/relationships/customXml" Target="../ink/ink186.xml"/><Relationship Id="rId70" Type="http://schemas.openxmlformats.org/officeDocument/2006/relationships/customXml" Target="../ink/ink159.xml"/><Relationship Id="rId91" Type="http://schemas.openxmlformats.org/officeDocument/2006/relationships/image" Target="../media/image172.png"/><Relationship Id="rId145" Type="http://schemas.openxmlformats.org/officeDocument/2006/relationships/image" Target="../media/image199.png"/><Relationship Id="rId166" Type="http://schemas.openxmlformats.org/officeDocument/2006/relationships/customXml" Target="../ink/ink207.xml"/></Relationships>
</file>

<file path=ppt/slides/_rels/slide7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24.xml"/><Relationship Id="rId117" Type="http://schemas.openxmlformats.org/officeDocument/2006/relationships/image" Target="../media/image272.png"/><Relationship Id="rId21" Type="http://schemas.openxmlformats.org/officeDocument/2006/relationships/image" Target="../media/image224.png"/><Relationship Id="rId42" Type="http://schemas.openxmlformats.org/officeDocument/2006/relationships/customXml" Target="../ink/ink232.xml"/><Relationship Id="rId47" Type="http://schemas.openxmlformats.org/officeDocument/2006/relationships/image" Target="../media/image237.png"/><Relationship Id="rId63" Type="http://schemas.openxmlformats.org/officeDocument/2006/relationships/image" Target="../media/image245.png"/><Relationship Id="rId68" Type="http://schemas.openxmlformats.org/officeDocument/2006/relationships/customXml" Target="../ink/ink245.xml"/><Relationship Id="rId84" Type="http://schemas.openxmlformats.org/officeDocument/2006/relationships/customXml" Target="../ink/ink253.xml"/><Relationship Id="rId89" Type="http://schemas.openxmlformats.org/officeDocument/2006/relationships/image" Target="../media/image258.png"/><Relationship Id="rId112" Type="http://schemas.openxmlformats.org/officeDocument/2006/relationships/customXml" Target="../ink/ink267.xml"/><Relationship Id="rId16" Type="http://schemas.openxmlformats.org/officeDocument/2006/relationships/customXml" Target="../ink/ink219.xml"/><Relationship Id="rId107" Type="http://schemas.openxmlformats.org/officeDocument/2006/relationships/image" Target="../media/image267.png"/><Relationship Id="rId11" Type="http://schemas.openxmlformats.org/officeDocument/2006/relationships/image" Target="../media/image219.png"/><Relationship Id="rId32" Type="http://schemas.openxmlformats.org/officeDocument/2006/relationships/customXml" Target="../ink/ink227.xml"/><Relationship Id="rId37" Type="http://schemas.openxmlformats.org/officeDocument/2006/relationships/image" Target="../media/image232.png"/><Relationship Id="rId53" Type="http://schemas.openxmlformats.org/officeDocument/2006/relationships/image" Target="../media/image240.png"/><Relationship Id="rId58" Type="http://schemas.openxmlformats.org/officeDocument/2006/relationships/customXml" Target="../ink/ink240.xml"/><Relationship Id="rId74" Type="http://schemas.openxmlformats.org/officeDocument/2006/relationships/customXml" Target="../ink/ink248.xml"/><Relationship Id="rId79" Type="http://schemas.openxmlformats.org/officeDocument/2006/relationships/image" Target="../media/image253.png"/><Relationship Id="rId102" Type="http://schemas.openxmlformats.org/officeDocument/2006/relationships/customXml" Target="../ink/ink262.xml"/><Relationship Id="rId123" Type="http://schemas.openxmlformats.org/officeDocument/2006/relationships/image" Target="../media/image275.png"/><Relationship Id="rId5" Type="http://schemas.openxmlformats.org/officeDocument/2006/relationships/image" Target="../media/image216.png"/><Relationship Id="rId90" Type="http://schemas.openxmlformats.org/officeDocument/2006/relationships/customXml" Target="../ink/ink256.xml"/><Relationship Id="rId95" Type="http://schemas.openxmlformats.org/officeDocument/2006/relationships/image" Target="../media/image261.png"/><Relationship Id="rId22" Type="http://schemas.openxmlformats.org/officeDocument/2006/relationships/customXml" Target="../ink/ink222.xml"/><Relationship Id="rId27" Type="http://schemas.openxmlformats.org/officeDocument/2006/relationships/image" Target="../media/image227.png"/><Relationship Id="rId43" Type="http://schemas.openxmlformats.org/officeDocument/2006/relationships/image" Target="../media/image235.png"/><Relationship Id="rId48" Type="http://schemas.openxmlformats.org/officeDocument/2006/relationships/customXml" Target="../ink/ink235.xml"/><Relationship Id="rId64" Type="http://schemas.openxmlformats.org/officeDocument/2006/relationships/customXml" Target="../ink/ink243.xml"/><Relationship Id="rId69" Type="http://schemas.openxmlformats.org/officeDocument/2006/relationships/image" Target="../media/image248.png"/><Relationship Id="rId113" Type="http://schemas.openxmlformats.org/officeDocument/2006/relationships/image" Target="../media/image270.png"/><Relationship Id="rId118" Type="http://schemas.openxmlformats.org/officeDocument/2006/relationships/customXml" Target="../ink/ink270.xml"/><Relationship Id="rId80" Type="http://schemas.openxmlformats.org/officeDocument/2006/relationships/customXml" Target="../ink/ink251.xml"/><Relationship Id="rId85" Type="http://schemas.openxmlformats.org/officeDocument/2006/relationships/image" Target="../media/image256.png"/><Relationship Id="rId12" Type="http://schemas.openxmlformats.org/officeDocument/2006/relationships/customXml" Target="../ink/ink217.xml"/><Relationship Id="rId17" Type="http://schemas.openxmlformats.org/officeDocument/2006/relationships/image" Target="../media/image222.png"/><Relationship Id="rId33" Type="http://schemas.openxmlformats.org/officeDocument/2006/relationships/image" Target="../media/image230.png"/><Relationship Id="rId38" Type="http://schemas.openxmlformats.org/officeDocument/2006/relationships/customXml" Target="../ink/ink230.xml"/><Relationship Id="rId59" Type="http://schemas.openxmlformats.org/officeDocument/2006/relationships/image" Target="../media/image243.png"/><Relationship Id="rId103" Type="http://schemas.openxmlformats.org/officeDocument/2006/relationships/image" Target="../media/image265.png"/><Relationship Id="rId108" Type="http://schemas.openxmlformats.org/officeDocument/2006/relationships/customXml" Target="../ink/ink265.xml"/><Relationship Id="rId124" Type="http://schemas.openxmlformats.org/officeDocument/2006/relationships/customXml" Target="../ink/ink273.xml"/><Relationship Id="rId54" Type="http://schemas.openxmlformats.org/officeDocument/2006/relationships/customXml" Target="../ink/ink238.xml"/><Relationship Id="rId70" Type="http://schemas.openxmlformats.org/officeDocument/2006/relationships/customXml" Target="../ink/ink246.xml"/><Relationship Id="rId75" Type="http://schemas.openxmlformats.org/officeDocument/2006/relationships/image" Target="../media/image251.png"/><Relationship Id="rId91" Type="http://schemas.openxmlformats.org/officeDocument/2006/relationships/image" Target="../media/image259.png"/><Relationship Id="rId96" Type="http://schemas.openxmlformats.org/officeDocument/2006/relationships/customXml" Target="../ink/ink259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14.xml"/><Relationship Id="rId23" Type="http://schemas.openxmlformats.org/officeDocument/2006/relationships/image" Target="../media/image225.png"/><Relationship Id="rId28" Type="http://schemas.openxmlformats.org/officeDocument/2006/relationships/customXml" Target="../ink/ink225.xml"/><Relationship Id="rId49" Type="http://schemas.openxmlformats.org/officeDocument/2006/relationships/image" Target="../media/image238.png"/><Relationship Id="rId114" Type="http://schemas.openxmlformats.org/officeDocument/2006/relationships/customXml" Target="../ink/ink268.xml"/><Relationship Id="rId119" Type="http://schemas.openxmlformats.org/officeDocument/2006/relationships/image" Target="../media/image273.png"/><Relationship Id="rId44" Type="http://schemas.openxmlformats.org/officeDocument/2006/relationships/customXml" Target="../ink/ink233.xml"/><Relationship Id="rId60" Type="http://schemas.openxmlformats.org/officeDocument/2006/relationships/customXml" Target="../ink/ink241.xml"/><Relationship Id="rId65" Type="http://schemas.openxmlformats.org/officeDocument/2006/relationships/image" Target="../media/image246.png"/><Relationship Id="rId81" Type="http://schemas.openxmlformats.org/officeDocument/2006/relationships/image" Target="../media/image254.png"/><Relationship Id="rId86" Type="http://schemas.openxmlformats.org/officeDocument/2006/relationships/customXml" Target="../ink/ink254.xml"/><Relationship Id="rId13" Type="http://schemas.openxmlformats.org/officeDocument/2006/relationships/image" Target="../media/image220.png"/><Relationship Id="rId18" Type="http://schemas.openxmlformats.org/officeDocument/2006/relationships/customXml" Target="../ink/ink220.xml"/><Relationship Id="rId39" Type="http://schemas.openxmlformats.org/officeDocument/2006/relationships/image" Target="../media/image233.png"/><Relationship Id="rId109" Type="http://schemas.openxmlformats.org/officeDocument/2006/relationships/image" Target="../media/image268.png"/><Relationship Id="rId34" Type="http://schemas.openxmlformats.org/officeDocument/2006/relationships/customXml" Target="../ink/ink228.xml"/><Relationship Id="rId50" Type="http://schemas.openxmlformats.org/officeDocument/2006/relationships/customXml" Target="../ink/ink236.xml"/><Relationship Id="rId55" Type="http://schemas.openxmlformats.org/officeDocument/2006/relationships/image" Target="../media/image241.png"/><Relationship Id="rId76" Type="http://schemas.openxmlformats.org/officeDocument/2006/relationships/customXml" Target="../ink/ink249.xml"/><Relationship Id="rId97" Type="http://schemas.openxmlformats.org/officeDocument/2006/relationships/image" Target="../media/image262.png"/><Relationship Id="rId104" Type="http://schemas.openxmlformats.org/officeDocument/2006/relationships/customXml" Target="../ink/ink263.xml"/><Relationship Id="rId120" Type="http://schemas.openxmlformats.org/officeDocument/2006/relationships/customXml" Target="../ink/ink271.xml"/><Relationship Id="rId125" Type="http://schemas.openxmlformats.org/officeDocument/2006/relationships/image" Target="../media/image276.png"/><Relationship Id="rId7" Type="http://schemas.openxmlformats.org/officeDocument/2006/relationships/image" Target="../media/image217.png"/><Relationship Id="rId71" Type="http://schemas.openxmlformats.org/officeDocument/2006/relationships/image" Target="../media/image249.png"/><Relationship Id="rId92" Type="http://schemas.openxmlformats.org/officeDocument/2006/relationships/customXml" Target="../ink/ink257.xml"/><Relationship Id="rId2" Type="http://schemas.openxmlformats.org/officeDocument/2006/relationships/customXml" Target="../ink/ink212.xml"/><Relationship Id="rId29" Type="http://schemas.openxmlformats.org/officeDocument/2006/relationships/image" Target="../media/image228.png"/><Relationship Id="rId24" Type="http://schemas.openxmlformats.org/officeDocument/2006/relationships/customXml" Target="../ink/ink223.xml"/><Relationship Id="rId40" Type="http://schemas.openxmlformats.org/officeDocument/2006/relationships/customXml" Target="../ink/ink231.xml"/><Relationship Id="rId45" Type="http://schemas.openxmlformats.org/officeDocument/2006/relationships/image" Target="../media/image236.png"/><Relationship Id="rId66" Type="http://schemas.openxmlformats.org/officeDocument/2006/relationships/customXml" Target="../ink/ink244.xml"/><Relationship Id="rId87" Type="http://schemas.openxmlformats.org/officeDocument/2006/relationships/image" Target="../media/image257.png"/><Relationship Id="rId110" Type="http://schemas.openxmlformats.org/officeDocument/2006/relationships/customXml" Target="../ink/ink266.xml"/><Relationship Id="rId115" Type="http://schemas.openxmlformats.org/officeDocument/2006/relationships/image" Target="../media/image271.png"/><Relationship Id="rId61" Type="http://schemas.openxmlformats.org/officeDocument/2006/relationships/image" Target="../media/image244.png"/><Relationship Id="rId82" Type="http://schemas.openxmlformats.org/officeDocument/2006/relationships/customXml" Target="../ink/ink252.xml"/><Relationship Id="rId19" Type="http://schemas.openxmlformats.org/officeDocument/2006/relationships/image" Target="../media/image223.png"/><Relationship Id="rId14" Type="http://schemas.openxmlformats.org/officeDocument/2006/relationships/customXml" Target="../ink/ink218.xml"/><Relationship Id="rId30" Type="http://schemas.openxmlformats.org/officeDocument/2006/relationships/customXml" Target="../ink/ink226.xml"/><Relationship Id="rId35" Type="http://schemas.openxmlformats.org/officeDocument/2006/relationships/image" Target="../media/image231.png"/><Relationship Id="rId56" Type="http://schemas.openxmlformats.org/officeDocument/2006/relationships/customXml" Target="../ink/ink239.xml"/><Relationship Id="rId77" Type="http://schemas.openxmlformats.org/officeDocument/2006/relationships/image" Target="../media/image252.png"/><Relationship Id="rId100" Type="http://schemas.openxmlformats.org/officeDocument/2006/relationships/customXml" Target="../ink/ink261.xml"/><Relationship Id="rId105" Type="http://schemas.openxmlformats.org/officeDocument/2006/relationships/image" Target="../media/image266.png"/><Relationship Id="rId126" Type="http://schemas.openxmlformats.org/officeDocument/2006/relationships/customXml" Target="../ink/ink274.xml"/><Relationship Id="rId8" Type="http://schemas.openxmlformats.org/officeDocument/2006/relationships/customXml" Target="../ink/ink215.xml"/><Relationship Id="rId51" Type="http://schemas.openxmlformats.org/officeDocument/2006/relationships/image" Target="../media/image239.png"/><Relationship Id="rId72" Type="http://schemas.openxmlformats.org/officeDocument/2006/relationships/customXml" Target="../ink/ink247.xml"/><Relationship Id="rId93" Type="http://schemas.openxmlformats.org/officeDocument/2006/relationships/image" Target="../media/image260.png"/><Relationship Id="rId98" Type="http://schemas.openxmlformats.org/officeDocument/2006/relationships/customXml" Target="../ink/ink260.xml"/><Relationship Id="rId121" Type="http://schemas.openxmlformats.org/officeDocument/2006/relationships/image" Target="../media/image274.png"/><Relationship Id="rId3" Type="http://schemas.openxmlformats.org/officeDocument/2006/relationships/image" Target="../media/image215.png"/><Relationship Id="rId25" Type="http://schemas.openxmlformats.org/officeDocument/2006/relationships/image" Target="../media/image226.png"/><Relationship Id="rId46" Type="http://schemas.openxmlformats.org/officeDocument/2006/relationships/customXml" Target="../ink/ink234.xml"/><Relationship Id="rId67" Type="http://schemas.openxmlformats.org/officeDocument/2006/relationships/image" Target="../media/image247.png"/><Relationship Id="rId116" Type="http://schemas.openxmlformats.org/officeDocument/2006/relationships/customXml" Target="../ink/ink269.xml"/><Relationship Id="rId20" Type="http://schemas.openxmlformats.org/officeDocument/2006/relationships/customXml" Target="../ink/ink221.xml"/><Relationship Id="rId41" Type="http://schemas.openxmlformats.org/officeDocument/2006/relationships/image" Target="../media/image234.png"/><Relationship Id="rId62" Type="http://schemas.openxmlformats.org/officeDocument/2006/relationships/customXml" Target="../ink/ink242.xml"/><Relationship Id="rId83" Type="http://schemas.openxmlformats.org/officeDocument/2006/relationships/image" Target="../media/image255.png"/><Relationship Id="rId88" Type="http://schemas.openxmlformats.org/officeDocument/2006/relationships/customXml" Target="../ink/ink255.xml"/><Relationship Id="rId111" Type="http://schemas.openxmlformats.org/officeDocument/2006/relationships/image" Target="../media/image269.png"/><Relationship Id="rId15" Type="http://schemas.openxmlformats.org/officeDocument/2006/relationships/image" Target="../media/image221.png"/><Relationship Id="rId36" Type="http://schemas.openxmlformats.org/officeDocument/2006/relationships/customXml" Target="../ink/ink229.xml"/><Relationship Id="rId57" Type="http://schemas.openxmlformats.org/officeDocument/2006/relationships/image" Target="../media/image242.png"/><Relationship Id="rId106" Type="http://schemas.openxmlformats.org/officeDocument/2006/relationships/customXml" Target="../ink/ink264.xml"/><Relationship Id="rId127" Type="http://schemas.openxmlformats.org/officeDocument/2006/relationships/image" Target="../media/image277.png"/><Relationship Id="rId10" Type="http://schemas.openxmlformats.org/officeDocument/2006/relationships/customXml" Target="../ink/ink216.xml"/><Relationship Id="rId31" Type="http://schemas.openxmlformats.org/officeDocument/2006/relationships/image" Target="../media/image229.png"/><Relationship Id="rId52" Type="http://schemas.openxmlformats.org/officeDocument/2006/relationships/customXml" Target="../ink/ink237.xml"/><Relationship Id="rId73" Type="http://schemas.openxmlformats.org/officeDocument/2006/relationships/image" Target="../media/image250.png"/><Relationship Id="rId78" Type="http://schemas.openxmlformats.org/officeDocument/2006/relationships/customXml" Target="../ink/ink250.xml"/><Relationship Id="rId94" Type="http://schemas.openxmlformats.org/officeDocument/2006/relationships/customXml" Target="../ink/ink258.xml"/><Relationship Id="rId99" Type="http://schemas.openxmlformats.org/officeDocument/2006/relationships/image" Target="../media/image263.png"/><Relationship Id="rId101" Type="http://schemas.openxmlformats.org/officeDocument/2006/relationships/image" Target="../media/image264.png"/><Relationship Id="rId122" Type="http://schemas.openxmlformats.org/officeDocument/2006/relationships/customXml" Target="../ink/ink272.xml"/><Relationship Id="rId4" Type="http://schemas.openxmlformats.org/officeDocument/2006/relationships/customXml" Target="../ink/ink213.xml"/><Relationship Id="rId9" Type="http://schemas.openxmlformats.org/officeDocument/2006/relationships/image" Target="../media/image218.png"/></Relationships>
</file>

<file path=ppt/slides/_rels/slide8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87.xml"/><Relationship Id="rId21" Type="http://schemas.openxmlformats.org/officeDocument/2006/relationships/image" Target="../media/image287.png"/><Relationship Id="rId42" Type="http://schemas.openxmlformats.org/officeDocument/2006/relationships/customXml" Target="../ink/ink295.xml"/><Relationship Id="rId47" Type="http://schemas.openxmlformats.org/officeDocument/2006/relationships/image" Target="../media/image300.png"/><Relationship Id="rId63" Type="http://schemas.openxmlformats.org/officeDocument/2006/relationships/image" Target="../media/image308.png"/><Relationship Id="rId68" Type="http://schemas.openxmlformats.org/officeDocument/2006/relationships/customXml" Target="../ink/ink308.xml"/><Relationship Id="rId84" Type="http://schemas.openxmlformats.org/officeDocument/2006/relationships/customXml" Target="../ink/ink316.xml"/><Relationship Id="rId89" Type="http://schemas.openxmlformats.org/officeDocument/2006/relationships/image" Target="../media/image321.png"/><Relationship Id="rId16" Type="http://schemas.openxmlformats.org/officeDocument/2006/relationships/customXml" Target="../ink/ink282.xml"/><Relationship Id="rId11" Type="http://schemas.openxmlformats.org/officeDocument/2006/relationships/image" Target="../media/image282.png"/><Relationship Id="rId32" Type="http://schemas.openxmlformats.org/officeDocument/2006/relationships/customXml" Target="../ink/ink290.xml"/><Relationship Id="rId37" Type="http://schemas.openxmlformats.org/officeDocument/2006/relationships/image" Target="../media/image295.png"/><Relationship Id="rId53" Type="http://schemas.openxmlformats.org/officeDocument/2006/relationships/image" Target="../media/image303.png"/><Relationship Id="rId58" Type="http://schemas.openxmlformats.org/officeDocument/2006/relationships/customXml" Target="../ink/ink303.xml"/><Relationship Id="rId74" Type="http://schemas.openxmlformats.org/officeDocument/2006/relationships/customXml" Target="../ink/ink311.xml"/><Relationship Id="rId79" Type="http://schemas.openxmlformats.org/officeDocument/2006/relationships/image" Target="../media/image316.png"/><Relationship Id="rId5" Type="http://schemas.openxmlformats.org/officeDocument/2006/relationships/image" Target="../media/image279.png"/><Relationship Id="rId90" Type="http://schemas.openxmlformats.org/officeDocument/2006/relationships/customXml" Target="../ink/ink319.xml"/><Relationship Id="rId95" Type="http://schemas.openxmlformats.org/officeDocument/2006/relationships/image" Target="../media/image324.png"/><Relationship Id="rId22" Type="http://schemas.openxmlformats.org/officeDocument/2006/relationships/customXml" Target="../ink/ink285.xml"/><Relationship Id="rId27" Type="http://schemas.openxmlformats.org/officeDocument/2006/relationships/image" Target="../media/image290.png"/><Relationship Id="rId43" Type="http://schemas.openxmlformats.org/officeDocument/2006/relationships/image" Target="../media/image298.png"/><Relationship Id="rId48" Type="http://schemas.openxmlformats.org/officeDocument/2006/relationships/customXml" Target="../ink/ink298.xml"/><Relationship Id="rId64" Type="http://schemas.openxmlformats.org/officeDocument/2006/relationships/customXml" Target="../ink/ink306.xml"/><Relationship Id="rId69" Type="http://schemas.openxmlformats.org/officeDocument/2006/relationships/image" Target="../media/image311.png"/><Relationship Id="rId80" Type="http://schemas.openxmlformats.org/officeDocument/2006/relationships/customXml" Target="../ink/ink314.xml"/><Relationship Id="rId85" Type="http://schemas.openxmlformats.org/officeDocument/2006/relationships/image" Target="../media/image319.png"/><Relationship Id="rId3" Type="http://schemas.openxmlformats.org/officeDocument/2006/relationships/image" Target="../media/image278.png"/><Relationship Id="rId12" Type="http://schemas.openxmlformats.org/officeDocument/2006/relationships/customXml" Target="../ink/ink280.xml"/><Relationship Id="rId17" Type="http://schemas.openxmlformats.org/officeDocument/2006/relationships/image" Target="../media/image285.png"/><Relationship Id="rId25" Type="http://schemas.openxmlformats.org/officeDocument/2006/relationships/image" Target="../media/image289.png"/><Relationship Id="rId33" Type="http://schemas.openxmlformats.org/officeDocument/2006/relationships/image" Target="../media/image293.png"/><Relationship Id="rId38" Type="http://schemas.openxmlformats.org/officeDocument/2006/relationships/customXml" Target="../ink/ink293.xml"/><Relationship Id="rId46" Type="http://schemas.openxmlformats.org/officeDocument/2006/relationships/customXml" Target="../ink/ink297.xml"/><Relationship Id="rId59" Type="http://schemas.openxmlformats.org/officeDocument/2006/relationships/image" Target="../media/image306.png"/><Relationship Id="rId67" Type="http://schemas.openxmlformats.org/officeDocument/2006/relationships/image" Target="../media/image310.png"/><Relationship Id="rId20" Type="http://schemas.openxmlformats.org/officeDocument/2006/relationships/customXml" Target="../ink/ink284.xml"/><Relationship Id="rId41" Type="http://schemas.openxmlformats.org/officeDocument/2006/relationships/image" Target="../media/image297.png"/><Relationship Id="rId54" Type="http://schemas.openxmlformats.org/officeDocument/2006/relationships/customXml" Target="../ink/ink301.xml"/><Relationship Id="rId62" Type="http://schemas.openxmlformats.org/officeDocument/2006/relationships/customXml" Target="../ink/ink305.xml"/><Relationship Id="rId70" Type="http://schemas.openxmlformats.org/officeDocument/2006/relationships/customXml" Target="../ink/ink309.xml"/><Relationship Id="rId75" Type="http://schemas.openxmlformats.org/officeDocument/2006/relationships/image" Target="../media/image314.png"/><Relationship Id="rId83" Type="http://schemas.openxmlformats.org/officeDocument/2006/relationships/image" Target="../media/image318.png"/><Relationship Id="rId88" Type="http://schemas.openxmlformats.org/officeDocument/2006/relationships/customXml" Target="../ink/ink318.xml"/><Relationship Id="rId91" Type="http://schemas.openxmlformats.org/officeDocument/2006/relationships/image" Target="../media/image322.png"/><Relationship Id="rId96" Type="http://schemas.openxmlformats.org/officeDocument/2006/relationships/customXml" Target="../ink/ink322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77.xml"/><Relationship Id="rId15" Type="http://schemas.openxmlformats.org/officeDocument/2006/relationships/image" Target="../media/image284.png"/><Relationship Id="rId23" Type="http://schemas.openxmlformats.org/officeDocument/2006/relationships/image" Target="../media/image288.png"/><Relationship Id="rId28" Type="http://schemas.openxmlformats.org/officeDocument/2006/relationships/customXml" Target="../ink/ink288.xml"/><Relationship Id="rId36" Type="http://schemas.openxmlformats.org/officeDocument/2006/relationships/customXml" Target="../ink/ink292.xml"/><Relationship Id="rId49" Type="http://schemas.openxmlformats.org/officeDocument/2006/relationships/image" Target="../media/image301.png"/><Relationship Id="rId57" Type="http://schemas.openxmlformats.org/officeDocument/2006/relationships/image" Target="../media/image305.png"/><Relationship Id="rId10" Type="http://schemas.openxmlformats.org/officeDocument/2006/relationships/customXml" Target="../ink/ink279.xml"/><Relationship Id="rId31" Type="http://schemas.openxmlformats.org/officeDocument/2006/relationships/image" Target="../media/image292.png"/><Relationship Id="rId44" Type="http://schemas.openxmlformats.org/officeDocument/2006/relationships/customXml" Target="../ink/ink296.xml"/><Relationship Id="rId52" Type="http://schemas.openxmlformats.org/officeDocument/2006/relationships/customXml" Target="../ink/ink300.xml"/><Relationship Id="rId60" Type="http://schemas.openxmlformats.org/officeDocument/2006/relationships/customXml" Target="../ink/ink304.xml"/><Relationship Id="rId65" Type="http://schemas.openxmlformats.org/officeDocument/2006/relationships/image" Target="../media/image309.png"/><Relationship Id="rId73" Type="http://schemas.openxmlformats.org/officeDocument/2006/relationships/image" Target="../media/image313.png"/><Relationship Id="rId78" Type="http://schemas.openxmlformats.org/officeDocument/2006/relationships/customXml" Target="../ink/ink313.xml"/><Relationship Id="rId81" Type="http://schemas.openxmlformats.org/officeDocument/2006/relationships/image" Target="../media/image317.png"/><Relationship Id="rId86" Type="http://schemas.openxmlformats.org/officeDocument/2006/relationships/customXml" Target="../ink/ink317.xml"/><Relationship Id="rId94" Type="http://schemas.openxmlformats.org/officeDocument/2006/relationships/customXml" Target="../ink/ink321.xml"/><Relationship Id="rId99" Type="http://schemas.openxmlformats.org/officeDocument/2006/relationships/image" Target="../media/image326.png"/><Relationship Id="rId4" Type="http://schemas.openxmlformats.org/officeDocument/2006/relationships/customXml" Target="../ink/ink276.xml"/><Relationship Id="rId9" Type="http://schemas.openxmlformats.org/officeDocument/2006/relationships/image" Target="../media/image281.png"/><Relationship Id="rId13" Type="http://schemas.openxmlformats.org/officeDocument/2006/relationships/image" Target="../media/image283.png"/><Relationship Id="rId18" Type="http://schemas.openxmlformats.org/officeDocument/2006/relationships/customXml" Target="../ink/ink283.xml"/><Relationship Id="rId39" Type="http://schemas.openxmlformats.org/officeDocument/2006/relationships/image" Target="../media/image296.png"/><Relationship Id="rId34" Type="http://schemas.openxmlformats.org/officeDocument/2006/relationships/customXml" Target="../ink/ink291.xml"/><Relationship Id="rId50" Type="http://schemas.openxmlformats.org/officeDocument/2006/relationships/customXml" Target="../ink/ink299.xml"/><Relationship Id="rId55" Type="http://schemas.openxmlformats.org/officeDocument/2006/relationships/image" Target="../media/image304.png"/><Relationship Id="rId76" Type="http://schemas.openxmlformats.org/officeDocument/2006/relationships/customXml" Target="../ink/ink312.xml"/><Relationship Id="rId97" Type="http://schemas.openxmlformats.org/officeDocument/2006/relationships/image" Target="../media/image325.png"/><Relationship Id="rId7" Type="http://schemas.openxmlformats.org/officeDocument/2006/relationships/image" Target="../media/image280.png"/><Relationship Id="rId71" Type="http://schemas.openxmlformats.org/officeDocument/2006/relationships/image" Target="../media/image312.png"/><Relationship Id="rId92" Type="http://schemas.openxmlformats.org/officeDocument/2006/relationships/customXml" Target="../ink/ink320.xml"/><Relationship Id="rId2" Type="http://schemas.openxmlformats.org/officeDocument/2006/relationships/customXml" Target="../ink/ink275.xml"/><Relationship Id="rId29" Type="http://schemas.openxmlformats.org/officeDocument/2006/relationships/image" Target="../media/image291.png"/><Relationship Id="rId24" Type="http://schemas.openxmlformats.org/officeDocument/2006/relationships/customXml" Target="../ink/ink286.xml"/><Relationship Id="rId40" Type="http://schemas.openxmlformats.org/officeDocument/2006/relationships/customXml" Target="../ink/ink294.xml"/><Relationship Id="rId45" Type="http://schemas.openxmlformats.org/officeDocument/2006/relationships/image" Target="../media/image299.png"/><Relationship Id="rId66" Type="http://schemas.openxmlformats.org/officeDocument/2006/relationships/customXml" Target="../ink/ink307.xml"/><Relationship Id="rId87" Type="http://schemas.openxmlformats.org/officeDocument/2006/relationships/image" Target="../media/image320.png"/><Relationship Id="rId61" Type="http://schemas.openxmlformats.org/officeDocument/2006/relationships/image" Target="../media/image307.png"/><Relationship Id="rId82" Type="http://schemas.openxmlformats.org/officeDocument/2006/relationships/customXml" Target="../ink/ink315.xml"/><Relationship Id="rId19" Type="http://schemas.openxmlformats.org/officeDocument/2006/relationships/image" Target="../media/image286.png"/><Relationship Id="rId14" Type="http://schemas.openxmlformats.org/officeDocument/2006/relationships/customXml" Target="../ink/ink281.xml"/><Relationship Id="rId30" Type="http://schemas.openxmlformats.org/officeDocument/2006/relationships/customXml" Target="../ink/ink289.xml"/><Relationship Id="rId35" Type="http://schemas.openxmlformats.org/officeDocument/2006/relationships/image" Target="../media/image294.png"/><Relationship Id="rId56" Type="http://schemas.openxmlformats.org/officeDocument/2006/relationships/customXml" Target="../ink/ink302.xml"/><Relationship Id="rId77" Type="http://schemas.openxmlformats.org/officeDocument/2006/relationships/image" Target="../media/image315.png"/><Relationship Id="rId8" Type="http://schemas.openxmlformats.org/officeDocument/2006/relationships/customXml" Target="../ink/ink278.xml"/><Relationship Id="rId51" Type="http://schemas.openxmlformats.org/officeDocument/2006/relationships/image" Target="../media/image302.png"/><Relationship Id="rId72" Type="http://schemas.openxmlformats.org/officeDocument/2006/relationships/customXml" Target="../ink/ink310.xml"/><Relationship Id="rId93" Type="http://schemas.openxmlformats.org/officeDocument/2006/relationships/image" Target="../media/image323.png"/><Relationship Id="rId98" Type="http://schemas.openxmlformats.org/officeDocument/2006/relationships/customXml" Target="../ink/ink323.xml"/></Relationships>
</file>

<file path=ppt/slides/_rels/slide9.xml.rels><?xml version="1.0" encoding="UTF-8" standalone="yes"?>
<Relationships xmlns="http://schemas.openxmlformats.org/package/2006/relationships"><Relationship Id="rId26" Type="http://schemas.openxmlformats.org/officeDocument/2006/relationships/customXml" Target="../ink/ink336.xml"/><Relationship Id="rId21" Type="http://schemas.openxmlformats.org/officeDocument/2006/relationships/image" Target="../media/image336.png"/><Relationship Id="rId42" Type="http://schemas.openxmlformats.org/officeDocument/2006/relationships/customXml" Target="../ink/ink344.xml"/><Relationship Id="rId47" Type="http://schemas.openxmlformats.org/officeDocument/2006/relationships/image" Target="../media/image349.png"/><Relationship Id="rId63" Type="http://schemas.openxmlformats.org/officeDocument/2006/relationships/image" Target="../media/image357.png"/><Relationship Id="rId68" Type="http://schemas.openxmlformats.org/officeDocument/2006/relationships/customXml" Target="../ink/ink357.xml"/><Relationship Id="rId16" Type="http://schemas.openxmlformats.org/officeDocument/2006/relationships/customXml" Target="../ink/ink331.xml"/><Relationship Id="rId11" Type="http://schemas.openxmlformats.org/officeDocument/2006/relationships/image" Target="../media/image331.png"/><Relationship Id="rId24" Type="http://schemas.openxmlformats.org/officeDocument/2006/relationships/customXml" Target="../ink/ink335.xml"/><Relationship Id="rId32" Type="http://schemas.openxmlformats.org/officeDocument/2006/relationships/customXml" Target="../ink/ink339.xml"/><Relationship Id="rId37" Type="http://schemas.openxmlformats.org/officeDocument/2006/relationships/image" Target="../media/image344.png"/><Relationship Id="rId40" Type="http://schemas.openxmlformats.org/officeDocument/2006/relationships/customXml" Target="../ink/ink343.xml"/><Relationship Id="rId45" Type="http://schemas.openxmlformats.org/officeDocument/2006/relationships/image" Target="../media/image348.png"/><Relationship Id="rId53" Type="http://schemas.openxmlformats.org/officeDocument/2006/relationships/image" Target="../media/image352.png"/><Relationship Id="rId58" Type="http://schemas.openxmlformats.org/officeDocument/2006/relationships/customXml" Target="../ink/ink352.xml"/><Relationship Id="rId66" Type="http://schemas.openxmlformats.org/officeDocument/2006/relationships/customXml" Target="../ink/ink356.xml"/><Relationship Id="rId74" Type="http://schemas.openxmlformats.org/officeDocument/2006/relationships/customXml" Target="../ink/ink360.xml"/><Relationship Id="rId5" Type="http://schemas.openxmlformats.org/officeDocument/2006/relationships/image" Target="../media/image328.png"/><Relationship Id="rId61" Type="http://schemas.openxmlformats.org/officeDocument/2006/relationships/image" Target="../media/image356.png"/><Relationship Id="rId19" Type="http://schemas.openxmlformats.org/officeDocument/2006/relationships/image" Target="../media/image335.png"/><Relationship Id="rId14" Type="http://schemas.openxmlformats.org/officeDocument/2006/relationships/customXml" Target="../ink/ink330.xml"/><Relationship Id="rId22" Type="http://schemas.openxmlformats.org/officeDocument/2006/relationships/customXml" Target="../ink/ink334.xml"/><Relationship Id="rId27" Type="http://schemas.openxmlformats.org/officeDocument/2006/relationships/image" Target="../media/image339.png"/><Relationship Id="rId30" Type="http://schemas.openxmlformats.org/officeDocument/2006/relationships/customXml" Target="../ink/ink338.xml"/><Relationship Id="rId35" Type="http://schemas.openxmlformats.org/officeDocument/2006/relationships/image" Target="../media/image343.png"/><Relationship Id="rId43" Type="http://schemas.openxmlformats.org/officeDocument/2006/relationships/image" Target="../media/image347.png"/><Relationship Id="rId48" Type="http://schemas.openxmlformats.org/officeDocument/2006/relationships/customXml" Target="../ink/ink347.xml"/><Relationship Id="rId56" Type="http://schemas.openxmlformats.org/officeDocument/2006/relationships/customXml" Target="../ink/ink351.xml"/><Relationship Id="rId64" Type="http://schemas.openxmlformats.org/officeDocument/2006/relationships/customXml" Target="../ink/ink355.xml"/><Relationship Id="rId69" Type="http://schemas.openxmlformats.org/officeDocument/2006/relationships/image" Target="../media/image360.png"/><Relationship Id="rId77" Type="http://schemas.openxmlformats.org/officeDocument/2006/relationships/image" Target="../media/image364.png"/><Relationship Id="rId8" Type="http://schemas.openxmlformats.org/officeDocument/2006/relationships/customXml" Target="../ink/ink327.xml"/><Relationship Id="rId51" Type="http://schemas.openxmlformats.org/officeDocument/2006/relationships/image" Target="../media/image351.png"/><Relationship Id="rId72" Type="http://schemas.openxmlformats.org/officeDocument/2006/relationships/customXml" Target="../ink/ink359.xml"/><Relationship Id="rId3" Type="http://schemas.openxmlformats.org/officeDocument/2006/relationships/image" Target="../media/image327.png"/><Relationship Id="rId12" Type="http://schemas.openxmlformats.org/officeDocument/2006/relationships/customXml" Target="../ink/ink329.xml"/><Relationship Id="rId17" Type="http://schemas.openxmlformats.org/officeDocument/2006/relationships/image" Target="../media/image334.png"/><Relationship Id="rId25" Type="http://schemas.openxmlformats.org/officeDocument/2006/relationships/image" Target="../media/image338.png"/><Relationship Id="rId33" Type="http://schemas.openxmlformats.org/officeDocument/2006/relationships/image" Target="../media/image342.png"/><Relationship Id="rId38" Type="http://schemas.openxmlformats.org/officeDocument/2006/relationships/customXml" Target="../ink/ink342.xml"/><Relationship Id="rId46" Type="http://schemas.openxmlformats.org/officeDocument/2006/relationships/customXml" Target="../ink/ink346.xml"/><Relationship Id="rId59" Type="http://schemas.openxmlformats.org/officeDocument/2006/relationships/image" Target="../media/image355.png"/><Relationship Id="rId67" Type="http://schemas.openxmlformats.org/officeDocument/2006/relationships/image" Target="../media/image359.png"/><Relationship Id="rId20" Type="http://schemas.openxmlformats.org/officeDocument/2006/relationships/customXml" Target="../ink/ink333.xml"/><Relationship Id="rId41" Type="http://schemas.openxmlformats.org/officeDocument/2006/relationships/image" Target="../media/image346.png"/><Relationship Id="rId54" Type="http://schemas.openxmlformats.org/officeDocument/2006/relationships/customXml" Target="../ink/ink350.xml"/><Relationship Id="rId62" Type="http://schemas.openxmlformats.org/officeDocument/2006/relationships/customXml" Target="../ink/ink354.xml"/><Relationship Id="rId70" Type="http://schemas.openxmlformats.org/officeDocument/2006/relationships/customXml" Target="../ink/ink358.xml"/><Relationship Id="rId75" Type="http://schemas.openxmlformats.org/officeDocument/2006/relationships/image" Target="../media/image363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326.xml"/><Relationship Id="rId15" Type="http://schemas.openxmlformats.org/officeDocument/2006/relationships/image" Target="../media/image333.png"/><Relationship Id="rId23" Type="http://schemas.openxmlformats.org/officeDocument/2006/relationships/image" Target="../media/image337.png"/><Relationship Id="rId28" Type="http://schemas.openxmlformats.org/officeDocument/2006/relationships/customXml" Target="../ink/ink337.xml"/><Relationship Id="rId36" Type="http://schemas.openxmlformats.org/officeDocument/2006/relationships/customXml" Target="../ink/ink341.xml"/><Relationship Id="rId49" Type="http://schemas.openxmlformats.org/officeDocument/2006/relationships/image" Target="../media/image350.png"/><Relationship Id="rId57" Type="http://schemas.openxmlformats.org/officeDocument/2006/relationships/image" Target="../media/image354.png"/><Relationship Id="rId10" Type="http://schemas.openxmlformats.org/officeDocument/2006/relationships/customXml" Target="../ink/ink328.xml"/><Relationship Id="rId31" Type="http://schemas.openxmlformats.org/officeDocument/2006/relationships/image" Target="../media/image341.png"/><Relationship Id="rId44" Type="http://schemas.openxmlformats.org/officeDocument/2006/relationships/customXml" Target="../ink/ink345.xml"/><Relationship Id="rId52" Type="http://schemas.openxmlformats.org/officeDocument/2006/relationships/customXml" Target="../ink/ink349.xml"/><Relationship Id="rId60" Type="http://schemas.openxmlformats.org/officeDocument/2006/relationships/customXml" Target="../ink/ink353.xml"/><Relationship Id="rId65" Type="http://schemas.openxmlformats.org/officeDocument/2006/relationships/image" Target="../media/image358.png"/><Relationship Id="rId73" Type="http://schemas.openxmlformats.org/officeDocument/2006/relationships/image" Target="../media/image362.png"/><Relationship Id="rId4" Type="http://schemas.openxmlformats.org/officeDocument/2006/relationships/customXml" Target="../ink/ink325.xml"/><Relationship Id="rId9" Type="http://schemas.openxmlformats.org/officeDocument/2006/relationships/image" Target="../media/image330.png"/><Relationship Id="rId13" Type="http://schemas.openxmlformats.org/officeDocument/2006/relationships/image" Target="../media/image332.png"/><Relationship Id="rId18" Type="http://schemas.openxmlformats.org/officeDocument/2006/relationships/customXml" Target="../ink/ink332.xml"/><Relationship Id="rId39" Type="http://schemas.openxmlformats.org/officeDocument/2006/relationships/image" Target="../media/image345.png"/><Relationship Id="rId34" Type="http://schemas.openxmlformats.org/officeDocument/2006/relationships/customXml" Target="../ink/ink340.xml"/><Relationship Id="rId50" Type="http://schemas.openxmlformats.org/officeDocument/2006/relationships/customXml" Target="../ink/ink348.xml"/><Relationship Id="rId55" Type="http://schemas.openxmlformats.org/officeDocument/2006/relationships/image" Target="../media/image353.png"/><Relationship Id="rId76" Type="http://schemas.openxmlformats.org/officeDocument/2006/relationships/customXml" Target="../ink/ink361.xml"/><Relationship Id="rId7" Type="http://schemas.openxmlformats.org/officeDocument/2006/relationships/image" Target="../media/image329.png"/><Relationship Id="rId71" Type="http://schemas.openxmlformats.org/officeDocument/2006/relationships/image" Target="../media/image361.png"/><Relationship Id="rId2" Type="http://schemas.openxmlformats.org/officeDocument/2006/relationships/customXml" Target="../ink/ink324.xml"/><Relationship Id="rId29" Type="http://schemas.openxmlformats.org/officeDocument/2006/relationships/image" Target="../media/image3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6000"/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56FCFC1-4410-0F8C-ECA5-0D6CE7A79C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4E0D19C-78C5-570B-0B67-023D0ADA29E7}"/>
              </a:ext>
            </a:extLst>
          </p:cNvPr>
          <p:cNvSpPr txBox="1"/>
          <p:nvPr/>
        </p:nvSpPr>
        <p:spPr>
          <a:xfrm>
            <a:off x="725214" y="178676"/>
            <a:ext cx="1076259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INTEGRATED PETROPHYSICS – WELL LOGGING MODULE – 2 CREDITS</a:t>
            </a:r>
          </a:p>
          <a:p>
            <a:endParaRPr lang="en-US" dirty="0"/>
          </a:p>
          <a:p>
            <a:r>
              <a:rPr lang="en-US" dirty="0"/>
              <a:t>TEACHERS:  	ANNA DEL BEN</a:t>
            </a:r>
          </a:p>
          <a:p>
            <a:r>
              <a:rPr lang="en-US" dirty="0"/>
              <a:t>		EMANUELE FORTE</a:t>
            </a:r>
          </a:p>
          <a:p>
            <a:r>
              <a:rPr lang="en-US" dirty="0"/>
              <a:t>		</a:t>
            </a:r>
            <a:r>
              <a:rPr lang="en-US" b="1" dirty="0"/>
              <a:t>MICHELE PIPAN</a:t>
            </a:r>
          </a:p>
          <a:p>
            <a:endParaRPr lang="en-US" b="1" dirty="0"/>
          </a:p>
          <a:p>
            <a:endParaRPr lang="en-US" b="1" dirty="0"/>
          </a:p>
          <a:p>
            <a:r>
              <a:rPr lang="en-US" b="1" dirty="0"/>
              <a:t>CONTACT: </a:t>
            </a:r>
            <a:r>
              <a:rPr lang="en-US" dirty="0">
                <a:hlinkClick r:id="rId3"/>
              </a:rPr>
              <a:t>pipan@units.it</a:t>
            </a:r>
            <a:endParaRPr lang="en-US" dirty="0"/>
          </a:p>
          <a:p>
            <a:endParaRPr lang="en-US" dirty="0"/>
          </a:p>
          <a:p>
            <a:r>
              <a:rPr lang="en-US" dirty="0"/>
              <a:t>SLIDES AND NOTEBOOKS ON: TEAMS &amp; MOODLE</a:t>
            </a:r>
          </a:p>
          <a:p>
            <a:endParaRPr lang="en-US" dirty="0"/>
          </a:p>
          <a:p>
            <a:r>
              <a:rPr lang="en-US" dirty="0"/>
              <a:t>				                     SUGGESTED TEXTS: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F386F5-F5E7-A0E2-0F56-F815984FDF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943" y="3817003"/>
            <a:ext cx="10276342" cy="208981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8AB0F93-4E00-46CC-C47F-62F375F834FF}"/>
              </a:ext>
            </a:extLst>
          </p:cNvPr>
          <p:cNvSpPr/>
          <p:nvPr/>
        </p:nvSpPr>
        <p:spPr>
          <a:xfrm>
            <a:off x="8029904" y="3817003"/>
            <a:ext cx="2895380" cy="3766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588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FC6937-8A7B-8A8D-CF19-6697A7EBB3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AC2EE3D-B291-B56F-5BCA-D8F43DAEEC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8159" y="991523"/>
            <a:ext cx="3461173" cy="477222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124E83A-BDC6-3016-1667-E2200F681D7D}"/>
                  </a:ext>
                </a:extLst>
              </p14:cNvPr>
              <p14:cNvContentPartPr/>
              <p14:nvPr/>
            </p14:nvContentPartPr>
            <p14:xfrm>
              <a:off x="2361413" y="2666320"/>
              <a:ext cx="316800" cy="4118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124E83A-BDC6-3016-1667-E2200F681D7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50613" y="2655520"/>
                <a:ext cx="338040" cy="43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41A7975-7045-6F6C-893E-D2B1CB9C0D4E}"/>
                  </a:ext>
                </a:extLst>
              </p14:cNvPr>
              <p14:cNvContentPartPr/>
              <p14:nvPr/>
            </p14:nvContentPartPr>
            <p14:xfrm>
              <a:off x="5056013" y="3608440"/>
              <a:ext cx="1505520" cy="9018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41A7975-7045-6F6C-893E-D2B1CB9C0D4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045573" y="3597640"/>
                <a:ext cx="1526760" cy="92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A3BF172D-8C86-C2C5-2304-7B6FEDE06CD6}"/>
                  </a:ext>
                </a:extLst>
              </p14:cNvPr>
              <p14:cNvContentPartPr/>
              <p14:nvPr/>
            </p14:nvContentPartPr>
            <p14:xfrm>
              <a:off x="5788973" y="5187760"/>
              <a:ext cx="1448280" cy="58644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A3BF172D-8C86-C2C5-2304-7B6FEDE06CD6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778173" y="5177320"/>
                <a:ext cx="1469520" cy="607680"/>
              </a:xfrm>
              <a:prstGeom prst="rect">
                <a:avLst/>
              </a:prstGeom>
            </p:spPr>
          </p:pic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73EB07CE-B1BA-0847-9DB6-8AEC8239E59E}"/>
              </a:ext>
            </a:extLst>
          </p:cNvPr>
          <p:cNvGrpSpPr/>
          <p:nvPr/>
        </p:nvGrpSpPr>
        <p:grpSpPr>
          <a:xfrm>
            <a:off x="7879133" y="3712840"/>
            <a:ext cx="2520000" cy="998280"/>
            <a:chOff x="7879133" y="3712840"/>
            <a:chExt cx="2520000" cy="998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E874FFEE-1F46-DDE4-FF83-07AE1D878BC3}"/>
                    </a:ext>
                  </a:extLst>
                </p14:cNvPr>
                <p14:cNvContentPartPr/>
                <p14:nvPr/>
              </p14:nvContentPartPr>
              <p14:xfrm>
                <a:off x="7879133" y="4036480"/>
                <a:ext cx="293040" cy="3420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E874FFEE-1F46-DDE4-FF83-07AE1D878BC3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868333" y="4026040"/>
                  <a:ext cx="31428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5C2D77D0-BC1E-27D0-62AB-CBC447C24E8C}"/>
                    </a:ext>
                  </a:extLst>
                </p14:cNvPr>
                <p14:cNvContentPartPr/>
                <p14:nvPr/>
              </p14:nvContentPartPr>
              <p14:xfrm>
                <a:off x="8152013" y="3990400"/>
                <a:ext cx="152280" cy="10224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5C2D77D0-BC1E-27D0-62AB-CBC447C24E8C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141573" y="3979960"/>
                  <a:ext cx="17352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978EA7A4-B56B-3DAA-EA81-81E1FF7A9DF7}"/>
                    </a:ext>
                  </a:extLst>
                </p14:cNvPr>
                <p14:cNvContentPartPr/>
                <p14:nvPr/>
              </p14:nvContentPartPr>
              <p14:xfrm>
                <a:off x="8571053" y="3745240"/>
                <a:ext cx="406800" cy="34704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978EA7A4-B56B-3DAA-EA81-81E1FF7A9DF7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8560613" y="3734800"/>
                  <a:ext cx="428040" cy="36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904D16FD-DF0C-2D55-1777-E2992775D271}"/>
                    </a:ext>
                  </a:extLst>
                </p14:cNvPr>
                <p14:cNvContentPartPr/>
                <p14:nvPr/>
              </p14:nvContentPartPr>
              <p14:xfrm>
                <a:off x="8913413" y="3759640"/>
                <a:ext cx="28800" cy="3564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904D16FD-DF0C-2D55-1777-E2992775D271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8902973" y="3749200"/>
                  <a:ext cx="5004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E3CB7DF0-61FB-E4CA-DC20-412AF53B9605}"/>
                    </a:ext>
                  </a:extLst>
                </p14:cNvPr>
                <p14:cNvContentPartPr/>
                <p14:nvPr/>
              </p14:nvContentPartPr>
              <p14:xfrm>
                <a:off x="9007373" y="3954760"/>
                <a:ext cx="219960" cy="35352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E3CB7DF0-61FB-E4CA-DC20-412AF53B9605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8996573" y="3944320"/>
                  <a:ext cx="241200" cy="37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CCD6818D-A0FF-3F0B-9F60-FACD90EDF0F5}"/>
                    </a:ext>
                  </a:extLst>
                </p14:cNvPr>
                <p14:cNvContentPartPr/>
                <p14:nvPr/>
              </p14:nvContentPartPr>
              <p14:xfrm>
                <a:off x="9323093" y="3712840"/>
                <a:ext cx="261000" cy="29376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CCD6818D-A0FF-3F0B-9F60-FACD90EDF0F5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9312293" y="3702400"/>
                  <a:ext cx="282240" cy="31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A8283BA9-14E7-846B-DCD8-89D2A853AE2A}"/>
                    </a:ext>
                  </a:extLst>
                </p14:cNvPr>
                <p14:cNvContentPartPr/>
                <p14:nvPr/>
              </p14:nvContentPartPr>
              <p14:xfrm>
                <a:off x="8630093" y="4467760"/>
                <a:ext cx="159840" cy="14040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A8283BA9-14E7-846B-DCD8-89D2A853AE2A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8619293" y="4457320"/>
                  <a:ext cx="18108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E1E160CB-DB47-D144-1F77-C5C902156A98}"/>
                    </a:ext>
                  </a:extLst>
                </p14:cNvPr>
                <p14:cNvContentPartPr/>
                <p14:nvPr/>
              </p14:nvContentPartPr>
              <p14:xfrm>
                <a:off x="8829893" y="4477480"/>
                <a:ext cx="588240" cy="10296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E1E160CB-DB47-D144-1F77-C5C902156A98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8819093" y="4467040"/>
                  <a:ext cx="60948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22762B07-F89C-AFD6-DF73-D600E06520EE}"/>
                    </a:ext>
                  </a:extLst>
                </p14:cNvPr>
                <p14:cNvContentPartPr/>
                <p14:nvPr/>
              </p14:nvContentPartPr>
              <p14:xfrm>
                <a:off x="9319133" y="4361920"/>
                <a:ext cx="360" cy="36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22762B07-F89C-AFD6-DF73-D600E06520EE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9308333" y="4351120"/>
                  <a:ext cx="2160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DA4087C1-F06C-BFAB-DAAC-6B62053052C7}"/>
                    </a:ext>
                  </a:extLst>
                </p14:cNvPr>
                <p14:cNvContentPartPr/>
                <p14:nvPr/>
              </p14:nvContentPartPr>
              <p14:xfrm>
                <a:off x="9407693" y="4442920"/>
                <a:ext cx="151200" cy="11484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DA4087C1-F06C-BFAB-DAAC-6B62053052C7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9397253" y="4432480"/>
                  <a:ext cx="17244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0B501210-0023-A0EC-DA7D-8464597BA0BF}"/>
                    </a:ext>
                  </a:extLst>
                </p14:cNvPr>
                <p14:cNvContentPartPr/>
                <p14:nvPr/>
              </p14:nvContentPartPr>
              <p14:xfrm>
                <a:off x="9598493" y="4193440"/>
                <a:ext cx="202320" cy="34704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0B501210-0023-A0EC-DA7D-8464597BA0BF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9588053" y="4182640"/>
                  <a:ext cx="223560" cy="36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64265B3B-A2A0-A25F-C105-8667B1C6A389}"/>
                    </a:ext>
                  </a:extLst>
                </p14:cNvPr>
                <p14:cNvContentPartPr/>
                <p14:nvPr/>
              </p14:nvContentPartPr>
              <p14:xfrm>
                <a:off x="9727373" y="4311880"/>
                <a:ext cx="20160" cy="1836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64265B3B-A2A0-A25F-C105-8667B1C6A389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9716933" y="4301080"/>
                  <a:ext cx="4140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3E43A6F2-A2EE-12CC-70DF-DBF1D994B334}"/>
                    </a:ext>
                  </a:extLst>
                </p14:cNvPr>
                <p14:cNvContentPartPr/>
                <p14:nvPr/>
              </p14:nvContentPartPr>
              <p14:xfrm>
                <a:off x="9522533" y="4239160"/>
                <a:ext cx="261000" cy="1332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3E43A6F2-A2EE-12CC-70DF-DBF1D994B334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9511733" y="4228720"/>
                  <a:ext cx="28224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E1E41983-3864-0812-87C2-F5482C601E9F}"/>
                    </a:ext>
                  </a:extLst>
                </p14:cNvPr>
                <p14:cNvContentPartPr/>
                <p14:nvPr/>
              </p14:nvContentPartPr>
              <p14:xfrm>
                <a:off x="9805493" y="4372000"/>
                <a:ext cx="154440" cy="15804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E1E41983-3864-0812-87C2-F5482C601E9F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9795053" y="4361200"/>
                  <a:ext cx="17568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37F6C708-2567-A083-4398-36284004197F}"/>
                    </a:ext>
                  </a:extLst>
                </p14:cNvPr>
                <p14:cNvContentPartPr/>
                <p14:nvPr/>
              </p14:nvContentPartPr>
              <p14:xfrm>
                <a:off x="9984053" y="4436800"/>
                <a:ext cx="30960" cy="7200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37F6C708-2567-A083-4398-36284004197F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9973613" y="4426360"/>
                  <a:ext cx="5220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7F598BDD-8F95-0B11-EDD3-CC3C507A979D}"/>
                    </a:ext>
                  </a:extLst>
                </p14:cNvPr>
                <p14:cNvContentPartPr/>
                <p14:nvPr/>
              </p14:nvContentPartPr>
              <p14:xfrm>
                <a:off x="10009973" y="4156000"/>
                <a:ext cx="29880" cy="2772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7F598BDD-8F95-0B11-EDD3-CC3C507A979D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9999533" y="4145560"/>
                  <a:ext cx="5112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69555FC4-C9A5-73ED-6161-75B85548C7DE}"/>
                    </a:ext>
                  </a:extLst>
                </p14:cNvPr>
                <p14:cNvContentPartPr/>
                <p14:nvPr/>
              </p14:nvContentPartPr>
              <p14:xfrm>
                <a:off x="10049213" y="4122520"/>
                <a:ext cx="349920" cy="58860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69555FC4-C9A5-73ED-6161-75B85548C7DE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0038413" y="4111720"/>
                  <a:ext cx="371160" cy="60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62CE8A8A-AC77-FCCE-E89B-AB0823385514}"/>
                    </a:ext>
                  </a:extLst>
                </p14:cNvPr>
                <p14:cNvContentPartPr/>
                <p14:nvPr/>
              </p14:nvContentPartPr>
              <p14:xfrm>
                <a:off x="10113653" y="4179760"/>
                <a:ext cx="281520" cy="10008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62CE8A8A-AC77-FCCE-E89B-AB0823385514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0102853" y="4169320"/>
                  <a:ext cx="302760" cy="12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DF8E7A2-77CA-65E8-E8C3-D76CC7DC3DFB}"/>
              </a:ext>
            </a:extLst>
          </p:cNvPr>
          <p:cNvGrpSpPr/>
          <p:nvPr/>
        </p:nvGrpSpPr>
        <p:grpSpPr>
          <a:xfrm>
            <a:off x="3165653" y="3964120"/>
            <a:ext cx="845280" cy="350280"/>
            <a:chOff x="3165653" y="3964120"/>
            <a:chExt cx="845280" cy="350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73C6E158-9D7B-2915-87DA-73412C5843C4}"/>
                    </a:ext>
                  </a:extLst>
                </p14:cNvPr>
                <p14:cNvContentPartPr/>
                <p14:nvPr/>
              </p14:nvContentPartPr>
              <p14:xfrm>
                <a:off x="3165653" y="4013080"/>
                <a:ext cx="401040" cy="30132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73C6E158-9D7B-2915-87DA-73412C5843C4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3155213" y="4002280"/>
                  <a:ext cx="422280" cy="32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61F0EF1B-94A0-8C5E-2C20-93F7C24D87BC}"/>
                    </a:ext>
                  </a:extLst>
                </p14:cNvPr>
                <p14:cNvContentPartPr/>
                <p14:nvPr/>
              </p14:nvContentPartPr>
              <p14:xfrm>
                <a:off x="3664613" y="3964120"/>
                <a:ext cx="346320" cy="27432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61F0EF1B-94A0-8C5E-2C20-93F7C24D87BC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3654173" y="3953320"/>
                  <a:ext cx="367560" cy="295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283D796-7E60-3EDE-0F59-6F99E03B147B}"/>
              </a:ext>
            </a:extLst>
          </p:cNvPr>
          <p:cNvGrpSpPr/>
          <p:nvPr/>
        </p:nvGrpSpPr>
        <p:grpSpPr>
          <a:xfrm>
            <a:off x="3320813" y="5150680"/>
            <a:ext cx="974880" cy="389160"/>
            <a:chOff x="3320813" y="5150680"/>
            <a:chExt cx="974880" cy="389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568D0EC1-FD5B-F801-B4CB-7CAD541DC9A4}"/>
                    </a:ext>
                  </a:extLst>
                </p14:cNvPr>
                <p14:cNvContentPartPr/>
                <p14:nvPr/>
              </p14:nvContentPartPr>
              <p14:xfrm>
                <a:off x="3320813" y="5150680"/>
                <a:ext cx="430560" cy="38268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568D0EC1-FD5B-F801-B4CB-7CAD541DC9A4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3306773" y="5136280"/>
                  <a:ext cx="459000" cy="41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FCC98FB6-CB75-2D40-2913-6FCD6793986D}"/>
                    </a:ext>
                  </a:extLst>
                </p14:cNvPr>
                <p14:cNvContentPartPr/>
                <p14:nvPr/>
              </p14:nvContentPartPr>
              <p14:xfrm>
                <a:off x="3810413" y="5275600"/>
                <a:ext cx="485280" cy="26424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FCC98FB6-CB75-2D40-2913-6FCD6793986D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3796373" y="5261560"/>
                  <a:ext cx="513720" cy="2926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5195756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ABAD1A-FE81-23B9-7270-4A0F7A01CE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584C660F-3DDD-0814-CAA8-011C3937CC7A}"/>
              </a:ext>
            </a:extLst>
          </p:cNvPr>
          <p:cNvGrpSpPr/>
          <p:nvPr/>
        </p:nvGrpSpPr>
        <p:grpSpPr>
          <a:xfrm>
            <a:off x="2497853" y="1386160"/>
            <a:ext cx="6973920" cy="3787560"/>
            <a:chOff x="2497853" y="1386160"/>
            <a:chExt cx="6973920" cy="3787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E588F38A-4817-A8DD-986C-83D4CA2D4044}"/>
                    </a:ext>
                  </a:extLst>
                </p14:cNvPr>
                <p14:cNvContentPartPr/>
                <p14:nvPr/>
              </p14:nvContentPartPr>
              <p14:xfrm>
                <a:off x="2497853" y="1842280"/>
                <a:ext cx="1172880" cy="303876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E588F38A-4817-A8DD-986C-83D4CA2D4044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487413" y="1831480"/>
                  <a:ext cx="1194120" cy="30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2A0F7A24-38C1-33D1-56B1-F4BF287B6232}"/>
                    </a:ext>
                  </a:extLst>
                </p14:cNvPr>
                <p14:cNvContentPartPr/>
                <p14:nvPr/>
              </p14:nvContentPartPr>
              <p14:xfrm>
                <a:off x="5705093" y="1910680"/>
                <a:ext cx="1320480" cy="4644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2A0F7A24-38C1-33D1-56B1-F4BF287B6232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690693" y="1896640"/>
                  <a:ext cx="134892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2D14660A-A5BE-F856-8B26-168BD92AE6CE}"/>
                    </a:ext>
                  </a:extLst>
                </p14:cNvPr>
                <p14:cNvContentPartPr/>
                <p14:nvPr/>
              </p14:nvContentPartPr>
              <p14:xfrm>
                <a:off x="5605013" y="1873600"/>
                <a:ext cx="177480" cy="330012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2D14660A-A5BE-F856-8B26-168BD92AE6CE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590973" y="1859560"/>
                  <a:ext cx="205920" cy="332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C6D64363-5B84-D9AB-82B8-3CA91EA51454}"/>
                    </a:ext>
                  </a:extLst>
                </p14:cNvPr>
                <p14:cNvContentPartPr/>
                <p14:nvPr/>
              </p14:nvContentPartPr>
              <p14:xfrm>
                <a:off x="7511573" y="1426840"/>
                <a:ext cx="330840" cy="36108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C6D64363-5B84-D9AB-82B8-3CA91EA51454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497173" y="1412440"/>
                  <a:ext cx="359280" cy="38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5121B218-10A2-3694-B94C-562574AA3A5F}"/>
                    </a:ext>
                  </a:extLst>
                </p14:cNvPr>
                <p14:cNvContentPartPr/>
                <p14:nvPr/>
              </p14:nvContentPartPr>
              <p14:xfrm>
                <a:off x="8037173" y="1386160"/>
                <a:ext cx="609480" cy="45792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5121B218-10A2-3694-B94C-562574AA3A5F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8023133" y="1371760"/>
                  <a:ext cx="637920" cy="48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BCE6DD1E-7355-3945-AD4C-412427D55994}"/>
                    </a:ext>
                  </a:extLst>
                </p14:cNvPr>
                <p14:cNvContentPartPr/>
                <p14:nvPr/>
              </p14:nvContentPartPr>
              <p14:xfrm>
                <a:off x="8713613" y="1393000"/>
                <a:ext cx="758160" cy="43812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BCE6DD1E-7355-3945-AD4C-412427D55994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8699573" y="1378960"/>
                  <a:ext cx="786600" cy="46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7DA3E98B-487F-70A5-4B13-F9AB5821137F}"/>
                    </a:ext>
                  </a:extLst>
                </p14:cNvPr>
                <p14:cNvContentPartPr/>
                <p14:nvPr/>
              </p14:nvContentPartPr>
              <p14:xfrm>
                <a:off x="3694853" y="2354200"/>
                <a:ext cx="1841040" cy="13680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7DA3E98B-487F-70A5-4B13-F9AB5821137F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680453" y="2339800"/>
                  <a:ext cx="1869480" cy="165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C791B3A-EFDA-64F7-2047-12CB003F7B47}"/>
              </a:ext>
            </a:extLst>
          </p:cNvPr>
          <p:cNvGrpSpPr/>
          <p:nvPr/>
        </p:nvGrpSpPr>
        <p:grpSpPr>
          <a:xfrm>
            <a:off x="4042973" y="2192200"/>
            <a:ext cx="1103040" cy="3345120"/>
            <a:chOff x="4042973" y="2192200"/>
            <a:chExt cx="1103040" cy="3345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9C81C9C0-85E8-40DE-5098-317F1AD28D83}"/>
                    </a:ext>
                  </a:extLst>
                </p14:cNvPr>
                <p14:cNvContentPartPr/>
                <p14:nvPr/>
              </p14:nvContentPartPr>
              <p14:xfrm>
                <a:off x="4383173" y="2192200"/>
                <a:ext cx="76320" cy="224640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9C81C9C0-85E8-40DE-5098-317F1AD28D83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369133" y="2178160"/>
                  <a:ext cx="104760" cy="227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A74FFAAD-0F91-7F2B-4295-5EDC3ED0C9DD}"/>
                    </a:ext>
                  </a:extLst>
                </p14:cNvPr>
                <p14:cNvContentPartPr/>
                <p14:nvPr/>
              </p14:nvContentPartPr>
              <p14:xfrm>
                <a:off x="4818053" y="2243320"/>
                <a:ext cx="62280" cy="234756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A74FFAAD-0F91-7F2B-4295-5EDC3ED0C9DD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804013" y="2228920"/>
                  <a:ext cx="90720" cy="237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5F991302-F7BD-5A61-FDEF-BBBD5277D26B}"/>
                    </a:ext>
                  </a:extLst>
                </p14:cNvPr>
                <p14:cNvContentPartPr/>
                <p14:nvPr/>
              </p14:nvContentPartPr>
              <p14:xfrm>
                <a:off x="4354013" y="4393960"/>
                <a:ext cx="625320" cy="28764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5F991302-F7BD-5A61-FDEF-BBBD5277D26B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339613" y="4379560"/>
                  <a:ext cx="653760" cy="31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500601D9-2262-FE40-AD7B-67BD783FF235}"/>
                    </a:ext>
                  </a:extLst>
                </p14:cNvPr>
                <p14:cNvContentPartPr/>
                <p14:nvPr/>
              </p14:nvContentPartPr>
              <p14:xfrm>
                <a:off x="4042973" y="4652800"/>
                <a:ext cx="1103040" cy="88452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500601D9-2262-FE40-AD7B-67BD783FF235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028933" y="4638400"/>
                  <a:ext cx="1131480" cy="912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6BFC229A-D598-1127-AFA7-DE18228866BF}"/>
                  </a:ext>
                </a:extLst>
              </p14:cNvPr>
              <p14:cNvContentPartPr/>
              <p14:nvPr/>
            </p14:nvContentPartPr>
            <p14:xfrm>
              <a:off x="3990053" y="3535000"/>
              <a:ext cx="376200" cy="93672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6BFC229A-D598-1127-AFA7-DE18228866BF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936053" y="3427360"/>
                <a:ext cx="483840" cy="115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401B9A44-BB09-CF55-2F87-C36B6E3ACF4A}"/>
                  </a:ext>
                </a:extLst>
              </p14:cNvPr>
              <p14:cNvContentPartPr/>
              <p14:nvPr/>
            </p14:nvContentPartPr>
            <p14:xfrm>
              <a:off x="4134053" y="3634360"/>
              <a:ext cx="177480" cy="83592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401B9A44-BB09-CF55-2F87-C36B6E3ACF4A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080413" y="3526360"/>
                <a:ext cx="285120" cy="105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E3B4A2DB-6DB9-6E7D-1B0F-56D899E13487}"/>
                  </a:ext>
                </a:extLst>
              </p14:cNvPr>
              <p14:cNvContentPartPr/>
              <p14:nvPr/>
            </p14:nvContentPartPr>
            <p14:xfrm>
              <a:off x="4153133" y="4489720"/>
              <a:ext cx="221400" cy="3528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E3B4A2DB-6DB9-6E7D-1B0F-56D899E13487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099133" y="4381720"/>
                <a:ext cx="329040" cy="25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7AC4B55F-ACDB-B014-A61D-8D13350C38A9}"/>
                  </a:ext>
                </a:extLst>
              </p14:cNvPr>
              <p14:cNvContentPartPr/>
              <p14:nvPr/>
            </p14:nvContentPartPr>
            <p14:xfrm>
              <a:off x="4885013" y="3397480"/>
              <a:ext cx="314640" cy="121284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7AC4B55F-ACDB-B014-A61D-8D13350C38A9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831373" y="3289840"/>
                <a:ext cx="422280" cy="142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3B1CAF09-4993-433E-D0FF-157462EE1902}"/>
                  </a:ext>
                </a:extLst>
              </p14:cNvPr>
              <p14:cNvContentPartPr/>
              <p14:nvPr/>
            </p14:nvContentPartPr>
            <p14:xfrm>
              <a:off x="4936133" y="3601960"/>
              <a:ext cx="211680" cy="92412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3B1CAF09-4993-433E-D0FF-157462EE1902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882133" y="3493960"/>
                <a:ext cx="319320" cy="1139760"/>
              </a:xfrm>
              <a:prstGeom prst="rect">
                <a:avLst/>
              </a:prstGeom>
            </p:spPr>
          </p:pic>
        </mc:Fallback>
      </mc:AlternateContent>
      <p:grpSp>
        <p:nvGrpSpPr>
          <p:cNvPr id="42" name="Group 41">
            <a:extLst>
              <a:ext uri="{FF2B5EF4-FFF2-40B4-BE49-F238E27FC236}">
                <a16:creationId xmlns:a16="http://schemas.microsoft.com/office/drawing/2014/main" id="{0CEDDB03-4A43-3326-D40C-D55A8B16DA80}"/>
              </a:ext>
            </a:extLst>
          </p:cNvPr>
          <p:cNvGrpSpPr/>
          <p:nvPr/>
        </p:nvGrpSpPr>
        <p:grpSpPr>
          <a:xfrm>
            <a:off x="5424653" y="3424120"/>
            <a:ext cx="4110120" cy="627480"/>
            <a:chOff x="5424653" y="3424120"/>
            <a:chExt cx="4110120" cy="627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27231E02-2E49-776F-FC1F-A6795C78EF45}"/>
                    </a:ext>
                  </a:extLst>
                </p14:cNvPr>
                <p14:cNvContentPartPr/>
                <p14:nvPr/>
              </p14:nvContentPartPr>
              <p14:xfrm>
                <a:off x="5517893" y="3814360"/>
                <a:ext cx="942480" cy="7884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27231E02-2E49-776F-FC1F-A6795C78EF45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507093" y="3803920"/>
                  <a:ext cx="96372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0DF99960-C663-15F7-5BE9-45E38C6788C2}"/>
                    </a:ext>
                  </a:extLst>
                </p14:cNvPr>
                <p14:cNvContentPartPr/>
                <p14:nvPr/>
              </p14:nvContentPartPr>
              <p14:xfrm>
                <a:off x="5424653" y="3796000"/>
                <a:ext cx="248040" cy="13320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0DF99960-C663-15F7-5BE9-45E38C6788C2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414213" y="3785560"/>
                  <a:ext cx="26928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6CC73B69-145F-6636-03BF-BF77B53EF065}"/>
                    </a:ext>
                  </a:extLst>
                </p14:cNvPr>
                <p14:cNvContentPartPr/>
                <p14:nvPr/>
              </p14:nvContentPartPr>
              <p14:xfrm>
                <a:off x="6660893" y="3625720"/>
                <a:ext cx="251640" cy="22140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6CC73B69-145F-6636-03BF-BF77B53EF065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650093" y="3614920"/>
                  <a:ext cx="27288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C4527706-AE4B-3694-4D29-913B66018AD0}"/>
                    </a:ext>
                  </a:extLst>
                </p14:cNvPr>
                <p14:cNvContentPartPr/>
                <p14:nvPr/>
              </p14:nvContentPartPr>
              <p14:xfrm>
                <a:off x="6904973" y="3749920"/>
                <a:ext cx="164520" cy="11736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C4527706-AE4B-3694-4D29-913B66018AD0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890933" y="3735520"/>
                  <a:ext cx="19296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4A33D9F4-7222-AD23-E842-BD76807DD2C0}"/>
                    </a:ext>
                  </a:extLst>
                </p14:cNvPr>
                <p14:cNvContentPartPr/>
                <p14:nvPr/>
              </p14:nvContentPartPr>
              <p14:xfrm>
                <a:off x="6952853" y="3767200"/>
                <a:ext cx="333720" cy="28440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4A33D9F4-7222-AD23-E842-BD76807DD2C0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938813" y="3753160"/>
                  <a:ext cx="362160" cy="31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1DA7E4A3-FF59-B7EE-9229-250E4575D517}"/>
                    </a:ext>
                  </a:extLst>
                </p14:cNvPr>
                <p14:cNvContentPartPr/>
                <p14:nvPr/>
              </p14:nvContentPartPr>
              <p14:xfrm>
                <a:off x="7233653" y="3737320"/>
                <a:ext cx="273960" cy="26964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1DA7E4A3-FF59-B7EE-9229-250E4575D517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222853" y="3726880"/>
                  <a:ext cx="29520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4B634D1D-DA3E-A38C-AF15-44E60D1502D8}"/>
                    </a:ext>
                  </a:extLst>
                </p14:cNvPr>
                <p14:cNvContentPartPr/>
                <p14:nvPr/>
              </p14:nvContentPartPr>
              <p14:xfrm>
                <a:off x="7575293" y="3758920"/>
                <a:ext cx="64080" cy="11304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4B634D1D-DA3E-A38C-AF15-44E60D1502D8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564853" y="3748480"/>
                  <a:ext cx="8532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DC31AA39-BA6B-DE11-F87D-9D7B61A8AB03}"/>
                    </a:ext>
                  </a:extLst>
                </p14:cNvPr>
                <p14:cNvContentPartPr/>
                <p14:nvPr/>
              </p14:nvContentPartPr>
              <p14:xfrm>
                <a:off x="7554773" y="3604840"/>
                <a:ext cx="360" cy="36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DC31AA39-BA6B-DE11-F87D-9D7B61A8AB03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544333" y="3594400"/>
                  <a:ext cx="2160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F7ECA0E5-51C3-5140-26CB-29F26CC432CF}"/>
                    </a:ext>
                  </a:extLst>
                </p14:cNvPr>
                <p14:cNvContentPartPr/>
                <p14:nvPr/>
              </p14:nvContentPartPr>
              <p14:xfrm>
                <a:off x="7725773" y="3715000"/>
                <a:ext cx="163800" cy="8460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F7ECA0E5-51C3-5140-26CB-29F26CC432CF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715333" y="3704200"/>
                  <a:ext cx="18504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9900A69D-533E-65D1-AADA-FD45E805C607}"/>
                    </a:ext>
                  </a:extLst>
                </p14:cNvPr>
                <p14:cNvContentPartPr/>
                <p14:nvPr/>
              </p14:nvContentPartPr>
              <p14:xfrm>
                <a:off x="7648733" y="3720040"/>
                <a:ext cx="462600" cy="31032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9900A69D-533E-65D1-AADA-FD45E805C607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638293" y="3709240"/>
                  <a:ext cx="483840" cy="33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75107EAA-FCB0-50CA-26B8-F2B5EDA78408}"/>
                    </a:ext>
                  </a:extLst>
                </p14:cNvPr>
                <p14:cNvContentPartPr/>
                <p14:nvPr/>
              </p14:nvContentPartPr>
              <p14:xfrm>
                <a:off x="7567373" y="3564880"/>
                <a:ext cx="360" cy="36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75107EAA-FCB0-50CA-26B8-F2B5EDA78408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556933" y="3554080"/>
                  <a:ext cx="2160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09080FAC-00B9-6E9A-5158-34434525A05B}"/>
                    </a:ext>
                  </a:extLst>
                </p14:cNvPr>
                <p14:cNvContentPartPr/>
                <p14:nvPr/>
              </p14:nvContentPartPr>
              <p14:xfrm>
                <a:off x="8416973" y="3520600"/>
                <a:ext cx="91800" cy="32364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09080FAC-00B9-6E9A-5158-34434525A05B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8406173" y="3510160"/>
                  <a:ext cx="113040" cy="34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7E72184F-B6BE-5FBB-DF14-975B21B52B49}"/>
                    </a:ext>
                  </a:extLst>
                </p14:cNvPr>
                <p14:cNvContentPartPr/>
                <p14:nvPr/>
              </p14:nvContentPartPr>
              <p14:xfrm>
                <a:off x="8294573" y="3655600"/>
                <a:ext cx="337320" cy="1512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7E72184F-B6BE-5FBB-DF14-975B21B52B49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8284133" y="3644800"/>
                  <a:ext cx="35856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75C41730-CCA0-2D27-08DA-0848F479D9B6}"/>
                    </a:ext>
                  </a:extLst>
                </p14:cNvPr>
                <p14:cNvContentPartPr/>
                <p14:nvPr/>
              </p14:nvContentPartPr>
              <p14:xfrm>
                <a:off x="8555213" y="3700240"/>
                <a:ext cx="195120" cy="10260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75C41730-CCA0-2D27-08DA-0848F479D9B6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8544773" y="3689800"/>
                  <a:ext cx="21636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19EC02B4-7AA6-F856-BBA5-D1E6BA41E86C}"/>
                    </a:ext>
                  </a:extLst>
                </p14:cNvPr>
                <p14:cNvContentPartPr/>
                <p14:nvPr/>
              </p14:nvContentPartPr>
              <p14:xfrm>
                <a:off x="8799653" y="3731200"/>
                <a:ext cx="180000" cy="8676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19EC02B4-7AA6-F856-BBA5-D1E6BA41E86C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8788853" y="3720400"/>
                  <a:ext cx="20124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2A21AFAB-0FFE-E11E-CE4B-1ADBFE5D6F5F}"/>
                    </a:ext>
                  </a:extLst>
                </p14:cNvPr>
                <p14:cNvContentPartPr/>
                <p14:nvPr/>
              </p14:nvContentPartPr>
              <p14:xfrm>
                <a:off x="9097733" y="3424120"/>
                <a:ext cx="69840" cy="38916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2A21AFAB-0FFE-E11E-CE4B-1ADBFE5D6F5F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9087293" y="3413680"/>
                  <a:ext cx="91080" cy="41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BC73ABE9-A67C-E781-6389-01141D3F3357}"/>
                    </a:ext>
                  </a:extLst>
                </p14:cNvPr>
                <p14:cNvContentPartPr/>
                <p14:nvPr/>
              </p14:nvContentPartPr>
              <p14:xfrm>
                <a:off x="9248573" y="3690160"/>
                <a:ext cx="286200" cy="18468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BC73ABE9-A67C-E781-6389-01141D3F3357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9237773" y="3679360"/>
                  <a:ext cx="307440" cy="2059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5563039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0B1FDD-1CC0-2B9E-552D-E261B67E4F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8FC8484A-2544-C3C4-842B-A67336E61FD4}"/>
              </a:ext>
            </a:extLst>
          </p:cNvPr>
          <p:cNvGrpSpPr/>
          <p:nvPr/>
        </p:nvGrpSpPr>
        <p:grpSpPr>
          <a:xfrm>
            <a:off x="2213813" y="1963240"/>
            <a:ext cx="7165080" cy="3414240"/>
            <a:chOff x="2213813" y="1963240"/>
            <a:chExt cx="7165080" cy="3414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CBA3CC94-ACCA-404B-CDFE-F0C34AF6CCE8}"/>
                    </a:ext>
                  </a:extLst>
                </p14:cNvPr>
                <p14:cNvContentPartPr/>
                <p14:nvPr/>
              </p14:nvContentPartPr>
              <p14:xfrm>
                <a:off x="2213813" y="1963240"/>
                <a:ext cx="1590120" cy="4068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CBA3CC94-ACCA-404B-CDFE-F0C34AF6CCE8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199773" y="1948840"/>
                  <a:ext cx="161856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4535032B-A405-F81E-1170-B1AF959D7958}"/>
                    </a:ext>
                  </a:extLst>
                </p14:cNvPr>
                <p14:cNvContentPartPr/>
                <p14:nvPr/>
              </p14:nvContentPartPr>
              <p14:xfrm>
                <a:off x="3664613" y="2004640"/>
                <a:ext cx="196560" cy="337284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4535032B-A405-F81E-1170-B1AF959D7958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650213" y="1990240"/>
                  <a:ext cx="225000" cy="340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11532193-8AC6-7578-E72B-4717659B39E5}"/>
                    </a:ext>
                  </a:extLst>
                </p14:cNvPr>
                <p14:cNvContentPartPr/>
                <p14:nvPr/>
              </p14:nvContentPartPr>
              <p14:xfrm>
                <a:off x="6948533" y="2077000"/>
                <a:ext cx="103680" cy="323424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11532193-8AC6-7578-E72B-4717659B39E5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934133" y="2062960"/>
                  <a:ext cx="132120" cy="326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5CEF485C-1D7F-57EC-CF51-9921164E0A47}"/>
                    </a:ext>
                  </a:extLst>
                </p14:cNvPr>
                <p14:cNvContentPartPr/>
                <p14:nvPr/>
              </p14:nvContentPartPr>
              <p14:xfrm>
                <a:off x="7046453" y="2025160"/>
                <a:ext cx="2332440" cy="6696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5CEF485C-1D7F-57EC-CF51-9921164E0A47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036013" y="2014720"/>
                  <a:ext cx="235368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ECE05CAE-10B1-BE0E-0AF3-AC3A7AAF25E3}"/>
                    </a:ext>
                  </a:extLst>
                </p14:cNvPr>
                <p14:cNvContentPartPr/>
                <p14:nvPr/>
              </p14:nvContentPartPr>
              <p14:xfrm>
                <a:off x="3891773" y="2813920"/>
                <a:ext cx="3025440" cy="21708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ECE05CAE-10B1-BE0E-0AF3-AC3A7AAF25E3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877373" y="2799880"/>
                  <a:ext cx="3053880" cy="245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B4342EB2-669C-77CF-BA92-9F9296CF2CA8}"/>
                  </a:ext>
                </a:extLst>
              </p14:cNvPr>
              <p14:cNvContentPartPr/>
              <p14:nvPr/>
            </p14:nvContentPartPr>
            <p14:xfrm>
              <a:off x="5312333" y="3646240"/>
              <a:ext cx="63720" cy="102564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B4342EB2-669C-77CF-BA92-9F9296CF2CA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301533" y="3635440"/>
                <a:ext cx="84960" cy="104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0B560C1A-FF27-27D8-1CB9-FD8FF63EAA5E}"/>
                  </a:ext>
                </a:extLst>
              </p14:cNvPr>
              <p14:cNvContentPartPr/>
              <p14:nvPr/>
            </p14:nvContentPartPr>
            <p14:xfrm>
              <a:off x="4990133" y="4796800"/>
              <a:ext cx="832680" cy="7704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0B560C1A-FF27-27D8-1CB9-FD8FF63EAA5E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975733" y="4782400"/>
                <a:ext cx="861120" cy="10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EF8388B0-4B83-8AE1-1063-D397451A5DCA}"/>
                  </a:ext>
                </a:extLst>
              </p14:cNvPr>
              <p14:cNvContentPartPr/>
              <p14:nvPr/>
            </p14:nvContentPartPr>
            <p14:xfrm>
              <a:off x="4965653" y="4862680"/>
              <a:ext cx="833400" cy="93924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EF8388B0-4B83-8AE1-1063-D397451A5DCA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951613" y="4848640"/>
                <a:ext cx="861840" cy="96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D0F865F8-2A42-3881-81E4-68D5D227BDC3}"/>
                  </a:ext>
                </a:extLst>
              </p14:cNvPr>
              <p14:cNvContentPartPr/>
              <p14:nvPr/>
            </p14:nvContentPartPr>
            <p14:xfrm>
              <a:off x="5818133" y="4782040"/>
              <a:ext cx="57240" cy="96336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D0F865F8-2A42-3881-81E4-68D5D227BDC3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807693" y="4771240"/>
                <a:ext cx="78480" cy="98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DD3D32C7-336C-A400-CE47-4F6F2C8C4B41}"/>
                  </a:ext>
                </a:extLst>
              </p14:cNvPr>
              <p14:cNvContentPartPr/>
              <p14:nvPr/>
            </p14:nvContentPartPr>
            <p14:xfrm>
              <a:off x="5102093" y="4871680"/>
              <a:ext cx="351720" cy="24120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DD3D32C7-336C-A400-CE47-4F6F2C8C4B41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091653" y="4861240"/>
                <a:ext cx="372960" cy="26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46A28A06-9BA0-1718-EC87-C292C30710A2}"/>
                  </a:ext>
                </a:extLst>
              </p14:cNvPr>
              <p14:cNvContentPartPr/>
              <p14:nvPr/>
            </p14:nvContentPartPr>
            <p14:xfrm>
              <a:off x="5296493" y="4999120"/>
              <a:ext cx="146160" cy="19548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46A28A06-9BA0-1718-EC87-C292C30710A2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286053" y="4988320"/>
                <a:ext cx="167400" cy="21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64D82C32-9B32-0961-7E17-75F601EF8A3E}"/>
                  </a:ext>
                </a:extLst>
              </p14:cNvPr>
              <p14:cNvContentPartPr/>
              <p14:nvPr/>
            </p14:nvContentPartPr>
            <p14:xfrm>
              <a:off x="5450213" y="5099200"/>
              <a:ext cx="114840" cy="12204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64D82C32-9B32-0961-7E17-75F601EF8A3E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439413" y="5088760"/>
                <a:ext cx="136080" cy="1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53BDA316-80E3-5FE4-546E-837C449D0374}"/>
                  </a:ext>
                </a:extLst>
              </p14:cNvPr>
              <p14:cNvContentPartPr/>
              <p14:nvPr/>
            </p14:nvContentPartPr>
            <p14:xfrm>
              <a:off x="5517173" y="5264440"/>
              <a:ext cx="138240" cy="11088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53BDA316-80E3-5FE4-546E-837C449D0374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506733" y="5254000"/>
                <a:ext cx="159480" cy="13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507F4C2A-E5F2-764C-D6F3-E8D60E33D924}"/>
                  </a:ext>
                </a:extLst>
              </p14:cNvPr>
              <p14:cNvContentPartPr/>
              <p14:nvPr/>
            </p14:nvContentPartPr>
            <p14:xfrm>
              <a:off x="5458853" y="5485120"/>
              <a:ext cx="188640" cy="23508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507F4C2A-E5F2-764C-D6F3-E8D60E33D924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448413" y="5474680"/>
                <a:ext cx="209880" cy="256320"/>
              </a:xfrm>
              <a:prstGeom prst="rect">
                <a:avLst/>
              </a:prstGeom>
            </p:spPr>
          </p:pic>
        </mc:Fallback>
      </mc:AlternateContent>
      <p:grpSp>
        <p:nvGrpSpPr>
          <p:cNvPr id="39" name="Group 38">
            <a:extLst>
              <a:ext uri="{FF2B5EF4-FFF2-40B4-BE49-F238E27FC236}">
                <a16:creationId xmlns:a16="http://schemas.microsoft.com/office/drawing/2014/main" id="{38A6902D-1A0F-F05D-4887-BAF06C41B385}"/>
              </a:ext>
            </a:extLst>
          </p:cNvPr>
          <p:cNvGrpSpPr/>
          <p:nvPr/>
        </p:nvGrpSpPr>
        <p:grpSpPr>
          <a:xfrm>
            <a:off x="1610453" y="958120"/>
            <a:ext cx="5043600" cy="2996640"/>
            <a:chOff x="1610453" y="958120"/>
            <a:chExt cx="5043600" cy="2996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7ED99DAB-961C-8A8B-012E-EE8552FF1E80}"/>
                    </a:ext>
                  </a:extLst>
                </p14:cNvPr>
                <p14:cNvContentPartPr/>
                <p14:nvPr/>
              </p14:nvContentPartPr>
              <p14:xfrm>
                <a:off x="5293613" y="3659200"/>
                <a:ext cx="28440" cy="5508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7ED99DAB-961C-8A8B-012E-EE8552FF1E80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282813" y="3648400"/>
                  <a:ext cx="4968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3D83ABA2-A769-EE63-9983-277833113E0B}"/>
                    </a:ext>
                  </a:extLst>
                </p14:cNvPr>
                <p14:cNvContentPartPr/>
                <p14:nvPr/>
              </p14:nvContentPartPr>
              <p14:xfrm>
                <a:off x="5201093" y="1170880"/>
                <a:ext cx="142560" cy="254376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3D83ABA2-A769-EE63-9983-277833113E0B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190653" y="1160440"/>
                  <a:ext cx="163800" cy="256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EE8CDB7B-140F-58FF-E690-4D9F03CDEE01}"/>
                    </a:ext>
                  </a:extLst>
                </p14:cNvPr>
                <p14:cNvContentPartPr/>
                <p14:nvPr/>
              </p14:nvContentPartPr>
              <p14:xfrm>
                <a:off x="1610453" y="964960"/>
                <a:ext cx="3582720" cy="22320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EE8CDB7B-140F-58FF-E690-4D9F03CDEE01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596053" y="950920"/>
                  <a:ext cx="361116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3C66720E-C0E8-3728-7D06-CF4FAC224804}"/>
                    </a:ext>
                  </a:extLst>
                </p14:cNvPr>
                <p14:cNvContentPartPr/>
                <p14:nvPr/>
              </p14:nvContentPartPr>
              <p14:xfrm>
                <a:off x="3459413" y="958120"/>
                <a:ext cx="1454760" cy="99540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3C66720E-C0E8-3728-7D06-CF4FAC224804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445373" y="944080"/>
                  <a:ext cx="1483200" cy="10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DA1A6FF4-DF05-E154-7A24-2C2535227260}"/>
                    </a:ext>
                  </a:extLst>
                </p14:cNvPr>
                <p14:cNvContentPartPr/>
                <p14:nvPr/>
              </p14:nvContentPartPr>
              <p14:xfrm>
                <a:off x="4115693" y="1332880"/>
                <a:ext cx="160920" cy="15048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DA1A6FF4-DF05-E154-7A24-2C2535227260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101293" y="1318840"/>
                  <a:ext cx="18936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82D6447E-8EC3-99EA-EEFC-BD9BC3470D38}"/>
                    </a:ext>
                  </a:extLst>
                </p14:cNvPr>
                <p14:cNvContentPartPr/>
                <p14:nvPr/>
              </p14:nvContentPartPr>
              <p14:xfrm>
                <a:off x="5455613" y="1910320"/>
                <a:ext cx="523440" cy="35172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82D6447E-8EC3-99EA-EEFC-BD9BC3470D38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441213" y="1896280"/>
                  <a:ext cx="551880" cy="38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E3715F2F-9A31-8DFF-7121-A6AC7E003859}"/>
                    </a:ext>
                  </a:extLst>
                </p14:cNvPr>
                <p14:cNvContentPartPr/>
                <p14:nvPr/>
              </p14:nvContentPartPr>
              <p14:xfrm>
                <a:off x="5822813" y="2228920"/>
                <a:ext cx="150480" cy="18000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E3715F2F-9A31-8DFF-7121-A6AC7E003859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808413" y="2214520"/>
                  <a:ext cx="17892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C9AF5601-A2A4-5549-698B-ACE2D5E2D3F0}"/>
                    </a:ext>
                  </a:extLst>
                </p14:cNvPr>
                <p14:cNvContentPartPr/>
                <p14:nvPr/>
              </p14:nvContentPartPr>
              <p14:xfrm>
                <a:off x="6141413" y="1867480"/>
                <a:ext cx="21240" cy="10872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C9AF5601-A2A4-5549-698B-ACE2D5E2D3F0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127013" y="1853080"/>
                  <a:ext cx="4968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48719C8D-1D01-2DB2-AD25-CA0ECBEA181E}"/>
                    </a:ext>
                  </a:extLst>
                </p14:cNvPr>
                <p14:cNvContentPartPr/>
                <p14:nvPr/>
              </p14:nvContentPartPr>
              <p14:xfrm>
                <a:off x="5917853" y="2437720"/>
                <a:ext cx="238320" cy="10332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48719C8D-1D01-2DB2-AD25-CA0ECBEA181E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903453" y="2423680"/>
                  <a:ext cx="26676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5E6CB6B3-5FB2-F282-8F70-92415ECFA0D6}"/>
                    </a:ext>
                  </a:extLst>
                </p14:cNvPr>
                <p14:cNvContentPartPr/>
                <p14:nvPr/>
              </p14:nvContentPartPr>
              <p14:xfrm>
                <a:off x="6042413" y="2570560"/>
                <a:ext cx="239400" cy="19368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5E6CB6B3-5FB2-F282-8F70-92415ECFA0D6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028373" y="2556160"/>
                  <a:ext cx="26784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893D3024-B0AD-43F3-28A0-36C4BBB5AFC0}"/>
                    </a:ext>
                  </a:extLst>
                </p14:cNvPr>
                <p14:cNvContentPartPr/>
                <p14:nvPr/>
              </p14:nvContentPartPr>
              <p14:xfrm>
                <a:off x="6032333" y="2748400"/>
                <a:ext cx="621360" cy="59004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893D3024-B0AD-43F3-28A0-36C4BBB5AFC0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017933" y="2734000"/>
                  <a:ext cx="649800" cy="61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616283AC-F4C2-D2F9-75CD-6502A94AC110}"/>
                    </a:ext>
                  </a:extLst>
                </p14:cNvPr>
                <p14:cNvContentPartPr/>
                <p14:nvPr/>
              </p14:nvContentPartPr>
              <p14:xfrm>
                <a:off x="6461093" y="3083560"/>
                <a:ext cx="11880" cy="3240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616283AC-F4C2-D2F9-75CD-6502A94AC110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6450653" y="3073120"/>
                  <a:ext cx="3312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B19C4C87-E38B-7B0C-FE36-E89CBEBB9165}"/>
                    </a:ext>
                  </a:extLst>
                </p14:cNvPr>
                <p14:cNvContentPartPr/>
                <p14:nvPr/>
              </p14:nvContentPartPr>
              <p14:xfrm>
                <a:off x="6370373" y="3293440"/>
                <a:ext cx="283680" cy="41400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B19C4C87-E38B-7B0C-FE36-E89CBEBB9165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6359573" y="3282640"/>
                  <a:ext cx="304920" cy="43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6370C523-B6DB-0887-FAC8-090D1E4A085C}"/>
                    </a:ext>
                  </a:extLst>
                </p14:cNvPr>
                <p14:cNvContentPartPr/>
                <p14:nvPr/>
              </p14:nvContentPartPr>
              <p14:xfrm>
                <a:off x="5335013" y="2674960"/>
                <a:ext cx="924480" cy="127980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6370C523-B6DB-0887-FAC8-090D1E4A085C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324573" y="2664160"/>
                  <a:ext cx="945720" cy="13010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8689085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CBC319-CC58-E941-6A64-B6BD6D8C09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618B5F84-F3D9-2805-56C5-449D9539D405}"/>
              </a:ext>
            </a:extLst>
          </p:cNvPr>
          <p:cNvGrpSpPr/>
          <p:nvPr/>
        </p:nvGrpSpPr>
        <p:grpSpPr>
          <a:xfrm>
            <a:off x="2860013" y="1338280"/>
            <a:ext cx="4238640" cy="403200"/>
            <a:chOff x="2860013" y="1338280"/>
            <a:chExt cx="4238640" cy="403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4978AC95-6D23-C22D-DDDD-AC04CA6A3FDF}"/>
                    </a:ext>
                  </a:extLst>
                </p14:cNvPr>
                <p14:cNvContentPartPr/>
                <p14:nvPr/>
              </p14:nvContentPartPr>
              <p14:xfrm>
                <a:off x="2860013" y="1338280"/>
                <a:ext cx="542520" cy="40320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4978AC95-6D23-C22D-DDDD-AC04CA6A3FDF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849573" y="1327840"/>
                  <a:ext cx="563760" cy="42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2C7732D4-B9C9-EA28-D56A-2170A0AB36F1}"/>
                    </a:ext>
                  </a:extLst>
                </p14:cNvPr>
                <p14:cNvContentPartPr/>
                <p14:nvPr/>
              </p14:nvContentPartPr>
              <p14:xfrm>
                <a:off x="3577133" y="1526200"/>
                <a:ext cx="55080" cy="17532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2C7732D4-B9C9-EA28-D56A-2170A0AB36F1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566333" y="1515400"/>
                  <a:ext cx="7632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90B78E92-1A3D-2C92-CD12-C917AC857F70}"/>
                    </a:ext>
                  </a:extLst>
                </p14:cNvPr>
                <p14:cNvContentPartPr/>
                <p14:nvPr/>
              </p14:nvContentPartPr>
              <p14:xfrm>
                <a:off x="3823733" y="1436560"/>
                <a:ext cx="394200" cy="27684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90B78E92-1A3D-2C92-CD12-C917AC857F70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812933" y="1426120"/>
                  <a:ext cx="415440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94448995-E961-A409-4D2B-64AA69F92A5D}"/>
                    </a:ext>
                  </a:extLst>
                </p14:cNvPr>
                <p14:cNvContentPartPr/>
                <p14:nvPr/>
              </p14:nvContentPartPr>
              <p14:xfrm>
                <a:off x="4356893" y="1502440"/>
                <a:ext cx="223920" cy="20772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94448995-E961-A409-4D2B-64AA69F92A5D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346093" y="1491640"/>
                  <a:ext cx="24516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F7C7A077-6C03-C500-A9E7-8C6956C98E14}"/>
                    </a:ext>
                  </a:extLst>
                </p14:cNvPr>
                <p14:cNvContentPartPr/>
                <p14:nvPr/>
              </p14:nvContentPartPr>
              <p14:xfrm>
                <a:off x="4408733" y="1526200"/>
                <a:ext cx="177840" cy="5220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F7C7A077-6C03-C500-A9E7-8C6956C98E14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397933" y="1515400"/>
                  <a:ext cx="19908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0FC73F5A-B931-2CC8-F048-3C9A9763897D}"/>
                    </a:ext>
                  </a:extLst>
                </p14:cNvPr>
                <p14:cNvContentPartPr/>
                <p14:nvPr/>
              </p14:nvContentPartPr>
              <p14:xfrm>
                <a:off x="4416653" y="1390480"/>
                <a:ext cx="330840" cy="5004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0FC73F5A-B931-2CC8-F048-3C9A9763897D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406213" y="1380040"/>
                  <a:ext cx="35208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33DFC3F2-8EB9-947A-3DF5-B10A135ACD3F}"/>
                    </a:ext>
                  </a:extLst>
                </p14:cNvPr>
                <p14:cNvContentPartPr/>
                <p14:nvPr/>
              </p14:nvContentPartPr>
              <p14:xfrm>
                <a:off x="4886093" y="1403440"/>
                <a:ext cx="429480" cy="20304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33DFC3F2-8EB9-947A-3DF5-B10A135ACD3F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875653" y="1392640"/>
                  <a:ext cx="45072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8AFD35E9-4865-F6BE-FF19-EFC92195AED8}"/>
                    </a:ext>
                  </a:extLst>
                </p14:cNvPr>
                <p14:cNvContentPartPr/>
                <p14:nvPr/>
              </p14:nvContentPartPr>
              <p14:xfrm>
                <a:off x="5337533" y="1472560"/>
                <a:ext cx="70920" cy="18828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8AFD35E9-4865-F6BE-FF19-EFC92195AED8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327093" y="1461760"/>
                  <a:ext cx="9216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667F6E40-F096-F55C-DE2A-F77339A55628}"/>
                    </a:ext>
                  </a:extLst>
                </p14:cNvPr>
                <p14:cNvContentPartPr/>
                <p14:nvPr/>
              </p14:nvContentPartPr>
              <p14:xfrm>
                <a:off x="5259413" y="1385800"/>
                <a:ext cx="674280" cy="21420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667F6E40-F096-F55C-DE2A-F77339A55628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245373" y="1371400"/>
                  <a:ext cx="70272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27F4287A-9F2B-EA59-9D42-537038BC88B4}"/>
                    </a:ext>
                  </a:extLst>
                </p14:cNvPr>
                <p14:cNvContentPartPr/>
                <p14:nvPr/>
              </p14:nvContentPartPr>
              <p14:xfrm>
                <a:off x="6121613" y="1373200"/>
                <a:ext cx="329760" cy="21492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27F4287A-9F2B-EA59-9D42-537038BC88B4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107213" y="1359160"/>
                  <a:ext cx="35820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443F147D-F045-BF4F-3A8F-4544E7A1D6EE}"/>
                    </a:ext>
                  </a:extLst>
                </p14:cNvPr>
                <p14:cNvContentPartPr/>
                <p14:nvPr/>
              </p14:nvContentPartPr>
              <p14:xfrm>
                <a:off x="6456413" y="1366360"/>
                <a:ext cx="315000" cy="22968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443F147D-F045-BF4F-3A8F-4544E7A1D6EE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442013" y="1352320"/>
                  <a:ext cx="34344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EB0045BD-7DA4-5CBA-51C4-F8B72155194D}"/>
                    </a:ext>
                  </a:extLst>
                </p14:cNvPr>
                <p14:cNvContentPartPr/>
                <p14:nvPr/>
              </p14:nvContentPartPr>
              <p14:xfrm>
                <a:off x="6827933" y="1405960"/>
                <a:ext cx="270720" cy="23436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EB0045BD-7DA4-5CBA-51C4-F8B72155194D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813533" y="1391560"/>
                  <a:ext cx="299160" cy="262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0BBB4B6-4062-C564-4A6B-E8D27D497AE2}"/>
              </a:ext>
            </a:extLst>
          </p:cNvPr>
          <p:cNvGrpSpPr/>
          <p:nvPr/>
        </p:nvGrpSpPr>
        <p:grpSpPr>
          <a:xfrm>
            <a:off x="7506893" y="1235320"/>
            <a:ext cx="2918880" cy="354240"/>
            <a:chOff x="7506893" y="1235320"/>
            <a:chExt cx="2918880" cy="354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8BA615C0-577E-8C44-AC71-99CF15EF5B17}"/>
                    </a:ext>
                  </a:extLst>
                </p14:cNvPr>
                <p14:cNvContentPartPr/>
                <p14:nvPr/>
              </p14:nvContentPartPr>
              <p14:xfrm>
                <a:off x="7506893" y="1323160"/>
                <a:ext cx="504000" cy="26640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8BA615C0-577E-8C44-AC71-99CF15EF5B17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7492493" y="1309120"/>
                  <a:ext cx="53244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636BDC20-3302-15F3-79BF-E6212CAA88E0}"/>
                    </a:ext>
                  </a:extLst>
                </p14:cNvPr>
                <p14:cNvContentPartPr/>
                <p14:nvPr/>
              </p14:nvContentPartPr>
              <p14:xfrm>
                <a:off x="8089373" y="1336120"/>
                <a:ext cx="329760" cy="23544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636BDC20-3302-15F3-79BF-E6212CAA88E0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8075333" y="1322080"/>
                  <a:ext cx="35820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5053209C-3C3C-CA7C-AF42-A7B196EAD3DB}"/>
                    </a:ext>
                  </a:extLst>
                </p14:cNvPr>
                <p14:cNvContentPartPr/>
                <p14:nvPr/>
              </p14:nvContentPartPr>
              <p14:xfrm>
                <a:off x="8541533" y="1367800"/>
                <a:ext cx="81720" cy="20700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5053209C-3C3C-CA7C-AF42-A7B196EAD3DB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8527493" y="1353760"/>
                  <a:ext cx="11016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C90FC13D-8B45-13D5-0F69-036ABCA116A4}"/>
                    </a:ext>
                  </a:extLst>
                </p14:cNvPr>
                <p14:cNvContentPartPr/>
                <p14:nvPr/>
              </p14:nvContentPartPr>
              <p14:xfrm>
                <a:off x="8805053" y="1371400"/>
                <a:ext cx="242640" cy="21132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C90FC13D-8B45-13D5-0F69-036ABCA116A4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8790653" y="1357360"/>
                  <a:ext cx="27108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B8BE33DA-869C-D0E1-5BD0-D631D337E179}"/>
                    </a:ext>
                  </a:extLst>
                </p14:cNvPr>
                <p14:cNvContentPartPr/>
                <p14:nvPr/>
              </p14:nvContentPartPr>
              <p14:xfrm>
                <a:off x="9156413" y="1362760"/>
                <a:ext cx="236880" cy="21024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B8BE33DA-869C-D0E1-5BD0-D631D337E179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9142013" y="1348720"/>
                  <a:ext cx="26532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E9087869-F369-BF6C-C907-4EE20B8D117F}"/>
                    </a:ext>
                  </a:extLst>
                </p14:cNvPr>
                <p14:cNvContentPartPr/>
                <p14:nvPr/>
              </p14:nvContentPartPr>
              <p14:xfrm>
                <a:off x="9509573" y="1361320"/>
                <a:ext cx="9000" cy="20088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E9087869-F369-BF6C-C907-4EE20B8D117F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9495533" y="1346920"/>
                  <a:ext cx="3744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3D40BAEF-08BC-3B8C-A59F-34B448BE0C1A}"/>
                    </a:ext>
                  </a:extLst>
                </p14:cNvPr>
                <p14:cNvContentPartPr/>
                <p14:nvPr/>
              </p14:nvContentPartPr>
              <p14:xfrm>
                <a:off x="9642773" y="1295080"/>
                <a:ext cx="234360" cy="24084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3D40BAEF-08BC-3B8C-A59F-34B448BE0C1A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9628373" y="1280680"/>
                  <a:ext cx="26280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0420EECC-28EC-560D-9F17-4EA08C0B879C}"/>
                    </a:ext>
                  </a:extLst>
                </p14:cNvPr>
                <p14:cNvContentPartPr/>
                <p14:nvPr/>
              </p14:nvContentPartPr>
              <p14:xfrm>
                <a:off x="10011413" y="1235320"/>
                <a:ext cx="414360" cy="26712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0420EECC-28EC-560D-9F17-4EA08C0B879C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9997373" y="1221280"/>
                  <a:ext cx="442800" cy="295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E7BD7DE9-DAC1-FFAE-B5A8-076D8CAD732D}"/>
                  </a:ext>
                </a:extLst>
              </p14:cNvPr>
              <p14:cNvContentPartPr/>
              <p14:nvPr/>
            </p14:nvContentPartPr>
            <p14:xfrm>
              <a:off x="1345853" y="2249080"/>
              <a:ext cx="1942560" cy="9432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E7BD7DE9-DAC1-FFAE-B5A8-076D8CAD732D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331453" y="2235040"/>
                <a:ext cx="1971000" cy="122760"/>
              </a:xfrm>
              <a:prstGeom prst="rect">
                <a:avLst/>
              </a:prstGeom>
            </p:spPr>
          </p:pic>
        </mc:Fallback>
      </mc:AlternateContent>
      <p:grpSp>
        <p:nvGrpSpPr>
          <p:cNvPr id="62" name="Group 61">
            <a:extLst>
              <a:ext uri="{FF2B5EF4-FFF2-40B4-BE49-F238E27FC236}">
                <a16:creationId xmlns:a16="http://schemas.microsoft.com/office/drawing/2014/main" id="{CA63BD82-57FA-562E-8CEA-3EE0BE346C2F}"/>
              </a:ext>
            </a:extLst>
          </p:cNvPr>
          <p:cNvGrpSpPr/>
          <p:nvPr/>
        </p:nvGrpSpPr>
        <p:grpSpPr>
          <a:xfrm>
            <a:off x="1899893" y="2370400"/>
            <a:ext cx="1830240" cy="1442160"/>
            <a:chOff x="1899893" y="2370400"/>
            <a:chExt cx="1830240" cy="1442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7AC9AE6F-9F15-EAF4-5A94-33D973514A0A}"/>
                    </a:ext>
                  </a:extLst>
                </p14:cNvPr>
                <p14:cNvContentPartPr/>
                <p14:nvPr/>
              </p14:nvContentPartPr>
              <p14:xfrm>
                <a:off x="1899893" y="2370400"/>
                <a:ext cx="161640" cy="133056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7AC9AE6F-9F15-EAF4-5A94-33D973514A0A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885493" y="2356360"/>
                  <a:ext cx="190080" cy="135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378385E4-DE5F-E5B5-D99C-7FC4C0FDC160}"/>
                    </a:ext>
                  </a:extLst>
                </p14:cNvPr>
                <p14:cNvContentPartPr/>
                <p14:nvPr/>
              </p14:nvContentPartPr>
              <p14:xfrm>
                <a:off x="2262773" y="2701960"/>
                <a:ext cx="223920" cy="21492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378385E4-DE5F-E5B5-D99C-7FC4C0FDC160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248373" y="2687920"/>
                  <a:ext cx="25236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FE8FAAD0-CB5B-B6BD-F293-2BA90AF8B423}"/>
                    </a:ext>
                  </a:extLst>
                </p14:cNvPr>
                <p14:cNvContentPartPr/>
                <p14:nvPr/>
              </p14:nvContentPartPr>
              <p14:xfrm>
                <a:off x="2450333" y="2832640"/>
                <a:ext cx="43560" cy="6480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FE8FAAD0-CB5B-B6BD-F293-2BA90AF8B423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435933" y="2818240"/>
                  <a:ext cx="7200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6AFB48CC-E04E-4815-CA40-DABCB6A46AB2}"/>
                    </a:ext>
                  </a:extLst>
                </p14:cNvPr>
                <p14:cNvContentPartPr/>
                <p14:nvPr/>
              </p14:nvContentPartPr>
              <p14:xfrm>
                <a:off x="2482373" y="2644720"/>
                <a:ext cx="37800" cy="396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6AFB48CC-E04E-4815-CA40-DABCB6A46AB2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467973" y="2630680"/>
                  <a:ext cx="6624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4CE9A17A-B965-D26C-29C9-8141FAAF809A}"/>
                    </a:ext>
                  </a:extLst>
                </p14:cNvPr>
                <p14:cNvContentPartPr/>
                <p14:nvPr/>
              </p14:nvContentPartPr>
              <p14:xfrm>
                <a:off x="2546453" y="2763160"/>
                <a:ext cx="194400" cy="31932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4CE9A17A-B965-D26C-29C9-8141FAAF809A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532413" y="2749120"/>
                  <a:ext cx="222840" cy="34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FF81543D-0AC1-8721-4A01-51029E97C10A}"/>
                    </a:ext>
                  </a:extLst>
                </p14:cNvPr>
                <p14:cNvContentPartPr/>
                <p14:nvPr/>
              </p14:nvContentPartPr>
              <p14:xfrm>
                <a:off x="2824013" y="2811760"/>
                <a:ext cx="72720" cy="6048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FF81543D-0AC1-8721-4A01-51029E97C10A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809613" y="2797720"/>
                  <a:ext cx="10116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23D7FC65-A31E-B7F0-A8DF-7FDF9860B120}"/>
                    </a:ext>
                  </a:extLst>
                </p14:cNvPr>
                <p14:cNvContentPartPr/>
                <p14:nvPr/>
              </p14:nvContentPartPr>
              <p14:xfrm>
                <a:off x="2829773" y="2564800"/>
                <a:ext cx="56520" cy="3888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23D7FC65-A31E-B7F0-A8DF-7FDF9860B120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815733" y="2550400"/>
                  <a:ext cx="8496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C018C251-D2D2-8BC9-045C-FDDEFB959186}"/>
                    </a:ext>
                  </a:extLst>
                </p14:cNvPr>
                <p14:cNvContentPartPr/>
                <p14:nvPr/>
              </p14:nvContentPartPr>
              <p14:xfrm>
                <a:off x="2972333" y="2474440"/>
                <a:ext cx="244080" cy="40104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C018C251-D2D2-8BC9-045C-FDDEFB959186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957933" y="2460400"/>
                  <a:ext cx="272520" cy="42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8643AE39-5BF2-E54B-1D4E-13F0B5209CD5}"/>
                    </a:ext>
                  </a:extLst>
                </p14:cNvPr>
                <p14:cNvContentPartPr/>
                <p14:nvPr/>
              </p14:nvContentPartPr>
              <p14:xfrm>
                <a:off x="2290133" y="3109480"/>
                <a:ext cx="559080" cy="28836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8643AE39-5BF2-E54B-1D4E-13F0B5209CD5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276093" y="3095080"/>
                  <a:ext cx="587520" cy="31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9A8AC979-96FE-9C6A-82E3-06F242E6C27C}"/>
                    </a:ext>
                  </a:extLst>
                </p14:cNvPr>
                <p14:cNvContentPartPr/>
                <p14:nvPr/>
              </p14:nvContentPartPr>
              <p14:xfrm>
                <a:off x="2740493" y="3143680"/>
                <a:ext cx="67680" cy="1404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9A8AC979-96FE-9C6A-82E3-06F242E6C27C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726093" y="3129640"/>
                  <a:ext cx="9612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2C0CE74C-9F5A-F62E-BB8B-0AA9CB46985A}"/>
                    </a:ext>
                  </a:extLst>
                </p14:cNvPr>
                <p14:cNvContentPartPr/>
                <p14:nvPr/>
              </p14:nvContentPartPr>
              <p14:xfrm>
                <a:off x="2957933" y="3009760"/>
                <a:ext cx="340920" cy="30060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2C0CE74C-9F5A-F62E-BB8B-0AA9CB46985A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943533" y="2995360"/>
                  <a:ext cx="369360" cy="32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3AD8D9E4-16FC-2BF1-D623-AE688451D073}"/>
                    </a:ext>
                  </a:extLst>
                </p14:cNvPr>
                <p14:cNvContentPartPr/>
                <p14:nvPr/>
              </p14:nvContentPartPr>
              <p14:xfrm>
                <a:off x="3227933" y="3105160"/>
                <a:ext cx="46080" cy="1548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3AD8D9E4-16FC-2BF1-D623-AE688451D073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213893" y="3090760"/>
                  <a:ext cx="7452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15D92058-DED6-16BE-75C4-AC559C8B270A}"/>
                    </a:ext>
                  </a:extLst>
                </p14:cNvPr>
                <p14:cNvContentPartPr/>
                <p14:nvPr/>
              </p14:nvContentPartPr>
              <p14:xfrm>
                <a:off x="3388133" y="3132880"/>
                <a:ext cx="342000" cy="34452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15D92058-DED6-16BE-75C4-AC559C8B270A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373733" y="3118840"/>
                  <a:ext cx="370440" cy="37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80A79ABA-3782-C792-D4F8-1B78193889BC}"/>
                    </a:ext>
                  </a:extLst>
                </p14:cNvPr>
                <p14:cNvContentPartPr/>
                <p14:nvPr/>
              </p14:nvContentPartPr>
              <p14:xfrm>
                <a:off x="2585333" y="3596200"/>
                <a:ext cx="178920" cy="21636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80A79ABA-3782-C792-D4F8-1B78193889BC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570933" y="3582160"/>
                  <a:ext cx="20736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153D7112-A8F0-0119-0398-AF3B034BB162}"/>
                    </a:ext>
                  </a:extLst>
                </p14:cNvPr>
                <p14:cNvContentPartPr/>
                <p14:nvPr/>
              </p14:nvContentPartPr>
              <p14:xfrm>
                <a:off x="2881973" y="3496120"/>
                <a:ext cx="9360" cy="24300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153D7112-A8F0-0119-0398-AF3B034BB162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867933" y="3482080"/>
                  <a:ext cx="3780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54B7FDDC-24D9-A269-4E48-AC51362C6094}"/>
                    </a:ext>
                  </a:extLst>
                </p14:cNvPr>
                <p14:cNvContentPartPr/>
                <p14:nvPr/>
              </p14:nvContentPartPr>
              <p14:xfrm>
                <a:off x="2825813" y="3591520"/>
                <a:ext cx="187920" cy="3780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54B7FDDC-24D9-A269-4E48-AC51362C6094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811413" y="3577480"/>
                  <a:ext cx="21636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449FAEAC-F13F-B7BA-343F-29CCA2E8DE90}"/>
                    </a:ext>
                  </a:extLst>
                </p14:cNvPr>
                <p14:cNvContentPartPr/>
                <p14:nvPr/>
              </p14:nvContentPartPr>
              <p14:xfrm>
                <a:off x="3009053" y="3655960"/>
                <a:ext cx="102240" cy="10908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449FAEAC-F13F-B7BA-343F-29CCA2E8DE90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994653" y="3641560"/>
                  <a:ext cx="13068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0C41EE26-F340-6D20-C409-8A51F1EDB9B9}"/>
                    </a:ext>
                  </a:extLst>
                </p14:cNvPr>
                <p14:cNvContentPartPr/>
                <p14:nvPr/>
              </p14:nvContentPartPr>
              <p14:xfrm>
                <a:off x="3157373" y="3695560"/>
                <a:ext cx="7920" cy="7308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0C41EE26-F340-6D20-C409-8A51F1EDB9B9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146933" y="3685120"/>
                  <a:ext cx="2916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EE27A0A5-CB52-D15F-E81A-8B35982FBC8E}"/>
                    </a:ext>
                  </a:extLst>
                </p14:cNvPr>
                <p14:cNvContentPartPr/>
                <p14:nvPr/>
              </p14:nvContentPartPr>
              <p14:xfrm>
                <a:off x="3155573" y="3562360"/>
                <a:ext cx="52560" cy="2268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EE27A0A5-CB52-D15F-E81A-8B35982FBC8E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144773" y="3551560"/>
                  <a:ext cx="7380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2E128A40-A63D-CE99-8AB8-A60942A9D52B}"/>
                    </a:ext>
                  </a:extLst>
                </p14:cNvPr>
                <p14:cNvContentPartPr/>
                <p14:nvPr/>
              </p14:nvContentPartPr>
              <p14:xfrm>
                <a:off x="3275453" y="3647320"/>
                <a:ext cx="48960" cy="8028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2E128A40-A63D-CE99-8AB8-A60942A9D52B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264653" y="3636880"/>
                  <a:ext cx="7020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FB97671E-256C-2E92-C21D-C5A28AE19B37}"/>
                    </a:ext>
                  </a:extLst>
                </p14:cNvPr>
                <p14:cNvContentPartPr/>
                <p14:nvPr/>
              </p14:nvContentPartPr>
              <p14:xfrm>
                <a:off x="3361853" y="3668200"/>
                <a:ext cx="82080" cy="6984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FB97671E-256C-2E92-C21D-C5A28AE19B37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351413" y="3657760"/>
                  <a:ext cx="10332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E6DB1EBC-F524-9988-DC42-B23DBFED99DA}"/>
                    </a:ext>
                  </a:extLst>
                </p14:cNvPr>
                <p14:cNvContentPartPr/>
                <p14:nvPr/>
              </p14:nvContentPartPr>
              <p14:xfrm>
                <a:off x="3482813" y="3678640"/>
                <a:ext cx="99000" cy="8964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E6DB1EBC-F524-9988-DC42-B23DBFED99DA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472373" y="3667840"/>
                  <a:ext cx="120240" cy="110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86C64FBD-655E-7EE9-8D8D-8085F32854AA}"/>
              </a:ext>
            </a:extLst>
          </p:cNvPr>
          <p:cNvGrpSpPr/>
          <p:nvPr/>
        </p:nvGrpSpPr>
        <p:grpSpPr>
          <a:xfrm>
            <a:off x="1825733" y="1254760"/>
            <a:ext cx="1785600" cy="952560"/>
            <a:chOff x="1825733" y="1254760"/>
            <a:chExt cx="1785600" cy="952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C813434A-81DB-59BA-3A32-C5E6B7134977}"/>
                    </a:ext>
                  </a:extLst>
                </p14:cNvPr>
                <p14:cNvContentPartPr/>
                <p14:nvPr/>
              </p14:nvContentPartPr>
              <p14:xfrm>
                <a:off x="1825733" y="1672000"/>
                <a:ext cx="212400" cy="53532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C813434A-81DB-59BA-3A32-C5E6B7134977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811333" y="1657600"/>
                  <a:ext cx="240840" cy="56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935E4127-7F44-4DD1-04C5-AC4D9D31AE8A}"/>
                    </a:ext>
                  </a:extLst>
                </p14:cNvPr>
                <p14:cNvContentPartPr/>
                <p14:nvPr/>
              </p14:nvContentPartPr>
              <p14:xfrm>
                <a:off x="2202653" y="1666600"/>
                <a:ext cx="126000" cy="46548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935E4127-7F44-4DD1-04C5-AC4D9D31AE8A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2188253" y="1652560"/>
                  <a:ext cx="154440" cy="49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0F1D52D4-5906-B61F-DC75-C09DA4E34486}"/>
                    </a:ext>
                  </a:extLst>
                </p14:cNvPr>
                <p14:cNvContentPartPr/>
                <p14:nvPr/>
              </p14:nvContentPartPr>
              <p14:xfrm>
                <a:off x="1867133" y="1291480"/>
                <a:ext cx="482400" cy="35136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0F1D52D4-5906-B61F-DC75-C09DA4E34486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853093" y="1277080"/>
                  <a:ext cx="510840" cy="37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87F9620D-BB5B-5B39-D7DD-EEDED02B954C}"/>
                    </a:ext>
                  </a:extLst>
                </p14:cNvPr>
                <p14:cNvContentPartPr/>
                <p14:nvPr/>
              </p14:nvContentPartPr>
              <p14:xfrm>
                <a:off x="1909973" y="1254760"/>
                <a:ext cx="490680" cy="32040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87F9620D-BB5B-5B39-D7DD-EEDED02B954C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895573" y="1240360"/>
                  <a:ext cx="519120" cy="34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43F10690-C517-259A-09A2-F3C4B2AF0D48}"/>
                    </a:ext>
                  </a:extLst>
                </p14:cNvPr>
                <p14:cNvContentPartPr/>
                <p14:nvPr/>
              </p14:nvContentPartPr>
              <p14:xfrm>
                <a:off x="1921493" y="1351960"/>
                <a:ext cx="263880" cy="18288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43F10690-C517-259A-09A2-F3C4B2AF0D48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907453" y="1337920"/>
                  <a:ext cx="29232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7404C76B-DB01-23DC-CC79-A6E4502B5EB3}"/>
                    </a:ext>
                  </a:extLst>
                </p14:cNvPr>
                <p14:cNvContentPartPr/>
                <p14:nvPr/>
              </p14:nvContentPartPr>
              <p14:xfrm>
                <a:off x="1979453" y="1356280"/>
                <a:ext cx="256320" cy="23796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7404C76B-DB01-23DC-CC79-A6E4502B5EB3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965053" y="1341880"/>
                  <a:ext cx="28476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5C47468A-6A68-33DB-99F6-68D02B165F15}"/>
                    </a:ext>
                  </a:extLst>
                </p14:cNvPr>
                <p14:cNvContentPartPr/>
                <p14:nvPr/>
              </p14:nvContentPartPr>
              <p14:xfrm>
                <a:off x="1863173" y="1767040"/>
                <a:ext cx="363240" cy="36756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5C47468A-6A68-33DB-99F6-68D02B165F15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848773" y="1753000"/>
                  <a:ext cx="391680" cy="39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FB0EBEF8-A3D1-EE57-9F5A-EE71E5318692}"/>
                    </a:ext>
                  </a:extLst>
                </p14:cNvPr>
                <p14:cNvContentPartPr/>
                <p14:nvPr/>
              </p14:nvContentPartPr>
              <p14:xfrm>
                <a:off x="1965053" y="2046040"/>
                <a:ext cx="167400" cy="13140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FB0EBEF8-A3D1-EE57-9F5A-EE71E5318692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951013" y="2032000"/>
                  <a:ext cx="19584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280A6F08-E01D-F401-828A-3386CD960B7B}"/>
                    </a:ext>
                  </a:extLst>
                </p14:cNvPr>
                <p14:cNvContentPartPr/>
                <p14:nvPr/>
              </p14:nvContentPartPr>
              <p14:xfrm>
                <a:off x="2600813" y="2103640"/>
                <a:ext cx="1010520" cy="4140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280A6F08-E01D-F401-828A-3386CD960B7B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2586773" y="2089240"/>
                  <a:ext cx="103896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A70876E4-9569-9A61-17A5-8ABC9784DE14}"/>
                    </a:ext>
                  </a:extLst>
                </p14:cNvPr>
                <p14:cNvContentPartPr/>
                <p14:nvPr/>
              </p14:nvContentPartPr>
              <p14:xfrm>
                <a:off x="2417933" y="1973680"/>
                <a:ext cx="180000" cy="13212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A70876E4-9569-9A61-17A5-8ABC9784DE14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2403533" y="1959280"/>
                  <a:ext cx="208440" cy="160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7D91C8E5-429C-C8EC-22A8-4D02A7F8E89D}"/>
              </a:ext>
            </a:extLst>
          </p:cNvPr>
          <p:cNvGrpSpPr/>
          <p:nvPr/>
        </p:nvGrpSpPr>
        <p:grpSpPr>
          <a:xfrm>
            <a:off x="1584533" y="3854320"/>
            <a:ext cx="509760" cy="270720"/>
            <a:chOff x="1584533" y="3854320"/>
            <a:chExt cx="509760" cy="270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7D44BC19-CE23-DE14-0F83-AEA1B86CF031}"/>
                    </a:ext>
                  </a:extLst>
                </p14:cNvPr>
                <p14:cNvContentPartPr/>
                <p14:nvPr/>
              </p14:nvContentPartPr>
              <p14:xfrm>
                <a:off x="1584533" y="3865480"/>
                <a:ext cx="509760" cy="25956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7D44BC19-CE23-DE14-0F83-AEA1B86CF031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570493" y="3851440"/>
                  <a:ext cx="53820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4971C7EE-7277-03FB-4209-D276F2A2865A}"/>
                    </a:ext>
                  </a:extLst>
                </p14:cNvPr>
                <p14:cNvContentPartPr/>
                <p14:nvPr/>
              </p14:nvContentPartPr>
              <p14:xfrm>
                <a:off x="1889453" y="3854320"/>
                <a:ext cx="165960" cy="9792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4971C7EE-7277-03FB-4209-D276F2A2865A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875413" y="3839920"/>
                  <a:ext cx="194400" cy="126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39A794E5-F3DF-DD7E-3127-94D259589F5E}"/>
              </a:ext>
            </a:extLst>
          </p:cNvPr>
          <p:cNvGrpSpPr/>
          <p:nvPr/>
        </p:nvGrpSpPr>
        <p:grpSpPr>
          <a:xfrm>
            <a:off x="1427933" y="4325920"/>
            <a:ext cx="613080" cy="1145160"/>
            <a:chOff x="1427933" y="4325920"/>
            <a:chExt cx="613080" cy="1145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72452688-4F0D-D609-C67C-BB3AC5EB6B2E}"/>
                    </a:ext>
                  </a:extLst>
                </p14:cNvPr>
                <p14:cNvContentPartPr/>
                <p14:nvPr/>
              </p14:nvContentPartPr>
              <p14:xfrm>
                <a:off x="1793693" y="4325920"/>
                <a:ext cx="17280" cy="58140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72452688-4F0D-D609-C67C-BB3AC5EB6B2E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779653" y="4311520"/>
                  <a:ext cx="45720" cy="60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D808C5FD-CA5D-69E6-4964-EDDD1567B7B1}"/>
                    </a:ext>
                  </a:extLst>
                </p14:cNvPr>
                <p14:cNvContentPartPr/>
                <p14:nvPr/>
              </p14:nvContentPartPr>
              <p14:xfrm>
                <a:off x="1670933" y="5096320"/>
                <a:ext cx="6840" cy="684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D808C5FD-CA5D-69E6-4964-EDDD1567B7B1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656893" y="5082280"/>
                  <a:ext cx="3528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78AE80D2-D38F-2282-F623-1A33C5C26D5B}"/>
                    </a:ext>
                  </a:extLst>
                </p14:cNvPr>
                <p14:cNvContentPartPr/>
                <p14:nvPr/>
              </p14:nvContentPartPr>
              <p14:xfrm>
                <a:off x="1604333" y="4962760"/>
                <a:ext cx="352440" cy="26856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78AE80D2-D38F-2282-F623-1A33C5C26D5B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589933" y="4948720"/>
                  <a:ext cx="380880" cy="29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74D134F8-D686-7CA7-7733-41F6700A8B98}"/>
                    </a:ext>
                  </a:extLst>
                </p14:cNvPr>
                <p14:cNvContentPartPr/>
                <p14:nvPr/>
              </p14:nvContentPartPr>
              <p14:xfrm>
                <a:off x="1427933" y="5124400"/>
                <a:ext cx="599040" cy="34668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74D134F8-D686-7CA7-7733-41F6700A8B98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413533" y="5110360"/>
                  <a:ext cx="627480" cy="37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CC13964A-8DAC-5461-FCFB-1619C365EE6C}"/>
                    </a:ext>
                  </a:extLst>
                </p14:cNvPr>
                <p14:cNvContentPartPr/>
                <p14:nvPr/>
              </p14:nvContentPartPr>
              <p14:xfrm>
                <a:off x="1850213" y="5253640"/>
                <a:ext cx="190800" cy="8316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CC13964A-8DAC-5461-FCFB-1619C365EE6C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835813" y="5239600"/>
                  <a:ext cx="219240" cy="111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778FD7AF-91C1-8639-62C4-4EE53971C8FF}"/>
              </a:ext>
            </a:extLst>
          </p:cNvPr>
          <p:cNvGrpSpPr/>
          <p:nvPr/>
        </p:nvGrpSpPr>
        <p:grpSpPr>
          <a:xfrm>
            <a:off x="3774053" y="2009320"/>
            <a:ext cx="942480" cy="187920"/>
            <a:chOff x="3774053" y="2009320"/>
            <a:chExt cx="942480" cy="187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D6F8C7B9-FA2E-1A7B-B0D0-AA24EA1A99F3}"/>
                    </a:ext>
                  </a:extLst>
                </p14:cNvPr>
                <p14:cNvContentPartPr/>
                <p14:nvPr/>
              </p14:nvContentPartPr>
              <p14:xfrm>
                <a:off x="3774053" y="2009320"/>
                <a:ext cx="194040" cy="17244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D6F8C7B9-FA2E-1A7B-B0D0-AA24EA1A99F3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3760013" y="1994920"/>
                  <a:ext cx="22248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AA00291A-1F98-C346-DD06-48B2B276E076}"/>
                    </a:ext>
                  </a:extLst>
                </p14:cNvPr>
                <p14:cNvContentPartPr/>
                <p14:nvPr/>
              </p14:nvContentPartPr>
              <p14:xfrm>
                <a:off x="3979613" y="2069440"/>
                <a:ext cx="200880" cy="11412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AA00291A-1F98-C346-DD06-48B2B276E076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3965213" y="2055400"/>
                  <a:ext cx="22932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4D46D616-04EA-4FD5-C114-F91199BAD6C6}"/>
                    </a:ext>
                  </a:extLst>
                </p14:cNvPr>
                <p14:cNvContentPartPr/>
                <p14:nvPr/>
              </p14:nvContentPartPr>
              <p14:xfrm>
                <a:off x="4241333" y="2073040"/>
                <a:ext cx="65880" cy="9576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4D46D616-04EA-4FD5-C114-F91199BAD6C6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4226933" y="2059000"/>
                  <a:ext cx="9432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D4B13386-0049-C061-2FAA-B9E867EBF9D1}"/>
                    </a:ext>
                  </a:extLst>
                </p14:cNvPr>
                <p14:cNvContentPartPr/>
                <p14:nvPr/>
              </p14:nvContentPartPr>
              <p14:xfrm>
                <a:off x="4201733" y="2014360"/>
                <a:ext cx="326520" cy="15624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D4B13386-0049-C061-2FAA-B9E867EBF9D1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4187333" y="2000320"/>
                  <a:ext cx="35496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823BCD77-7CE1-D4A2-2E4F-9B4579B9325B}"/>
                    </a:ext>
                  </a:extLst>
                </p14:cNvPr>
                <p14:cNvContentPartPr/>
                <p14:nvPr/>
              </p14:nvContentPartPr>
              <p14:xfrm>
                <a:off x="4552733" y="2023360"/>
                <a:ext cx="163800" cy="17388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823BCD77-7CE1-D4A2-2E4F-9B4579B9325B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4538693" y="2009320"/>
                  <a:ext cx="192240" cy="202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32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4FD7E254-9EA8-322F-1497-20A28C8D29CD}"/>
                  </a:ext>
                </a:extLst>
              </p14:cNvPr>
              <p14:cNvContentPartPr/>
              <p14:nvPr/>
            </p14:nvContentPartPr>
            <p14:xfrm>
              <a:off x="2783693" y="4878880"/>
              <a:ext cx="1243800" cy="110880"/>
            </p14:xfrm>
          </p:contentPart>
        </mc:Choice>
        <mc:Fallback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4FD7E254-9EA8-322F-1497-20A28C8D29CD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2772893" y="4868080"/>
                <a:ext cx="1265040" cy="132120"/>
              </a:xfrm>
              <a:prstGeom prst="rect">
                <a:avLst/>
              </a:prstGeom>
            </p:spPr>
          </p:pic>
        </mc:Fallback>
      </mc:AlternateContent>
      <p:grpSp>
        <p:nvGrpSpPr>
          <p:cNvPr id="93" name="Group 92">
            <a:extLst>
              <a:ext uri="{FF2B5EF4-FFF2-40B4-BE49-F238E27FC236}">
                <a16:creationId xmlns:a16="http://schemas.microsoft.com/office/drawing/2014/main" id="{F6D73398-DC04-E6E9-9C94-B27282AA8C82}"/>
              </a:ext>
            </a:extLst>
          </p:cNvPr>
          <p:cNvGrpSpPr/>
          <p:nvPr/>
        </p:nvGrpSpPr>
        <p:grpSpPr>
          <a:xfrm>
            <a:off x="2779373" y="3998320"/>
            <a:ext cx="1402920" cy="714240"/>
            <a:chOff x="2779373" y="3998320"/>
            <a:chExt cx="1402920" cy="714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F82B783A-4C88-E450-0763-F2AAFB063DDE}"/>
                    </a:ext>
                  </a:extLst>
                </p14:cNvPr>
                <p14:cNvContentPartPr/>
                <p14:nvPr/>
              </p14:nvContentPartPr>
              <p14:xfrm>
                <a:off x="2779373" y="4315840"/>
                <a:ext cx="283320" cy="39672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F82B783A-4C88-E450-0763-F2AAFB063DDE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2768933" y="4305400"/>
                  <a:ext cx="304560" cy="41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DD4FB2BE-F740-7E69-3800-B5D4CDCB1568}"/>
                    </a:ext>
                  </a:extLst>
                </p14:cNvPr>
                <p14:cNvContentPartPr/>
                <p14:nvPr/>
              </p14:nvContentPartPr>
              <p14:xfrm>
                <a:off x="2997893" y="4423840"/>
                <a:ext cx="364680" cy="24264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DD4FB2BE-F740-7E69-3800-B5D4CDCB1568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2987453" y="4413040"/>
                  <a:ext cx="38592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B7B94F21-2B66-60A3-3E86-74E4F64A544E}"/>
                    </a:ext>
                  </a:extLst>
                </p14:cNvPr>
                <p14:cNvContentPartPr/>
                <p14:nvPr/>
              </p14:nvContentPartPr>
              <p14:xfrm>
                <a:off x="3466613" y="4193440"/>
                <a:ext cx="180000" cy="48816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B7B94F21-2B66-60A3-3E86-74E4F64A544E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3455813" y="4182640"/>
                  <a:ext cx="201240" cy="50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29BC48A1-E35F-C20D-E780-4903FCCCBD17}"/>
                    </a:ext>
                  </a:extLst>
                </p14:cNvPr>
                <p14:cNvContentPartPr/>
                <p14:nvPr/>
              </p14:nvContentPartPr>
              <p14:xfrm>
                <a:off x="3580733" y="4413040"/>
                <a:ext cx="14040" cy="4500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29BC48A1-E35F-C20D-E780-4903FCCCBD17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3569933" y="4402600"/>
                  <a:ext cx="3528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226126D1-F733-803F-ADEA-D62096ABF99A}"/>
                    </a:ext>
                  </a:extLst>
                </p14:cNvPr>
                <p14:cNvContentPartPr/>
                <p14:nvPr/>
              </p14:nvContentPartPr>
              <p14:xfrm>
                <a:off x="3464813" y="4283440"/>
                <a:ext cx="280800" cy="5148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226126D1-F733-803F-ADEA-D62096ABF99A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3454373" y="4272640"/>
                  <a:ext cx="30204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5BDAE07F-A354-FC12-FFE1-C0D548B9E1D9}"/>
                    </a:ext>
                  </a:extLst>
                </p14:cNvPr>
                <p14:cNvContentPartPr/>
                <p14:nvPr/>
              </p14:nvContentPartPr>
              <p14:xfrm>
                <a:off x="3707093" y="4483600"/>
                <a:ext cx="362520" cy="18396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5BDAE07F-A354-FC12-FFE1-C0D548B9E1D9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3696653" y="4473160"/>
                  <a:ext cx="38376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6B6319CF-0B79-39EE-9D3A-652CA034102B}"/>
                    </a:ext>
                  </a:extLst>
                </p14:cNvPr>
                <p14:cNvContentPartPr/>
                <p14:nvPr/>
              </p14:nvContentPartPr>
              <p14:xfrm>
                <a:off x="4107413" y="4170400"/>
                <a:ext cx="74880" cy="50328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6B6319CF-0B79-39EE-9D3A-652CA034102B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4096613" y="4159960"/>
                  <a:ext cx="96120" cy="52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BF8761C6-E498-BC28-1D40-ECA7713ADB78}"/>
                    </a:ext>
                  </a:extLst>
                </p14:cNvPr>
                <p14:cNvContentPartPr/>
                <p14:nvPr/>
              </p14:nvContentPartPr>
              <p14:xfrm>
                <a:off x="2999693" y="3998320"/>
                <a:ext cx="996120" cy="9036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BF8761C6-E498-BC28-1D40-ECA7713ADB78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2985653" y="3984280"/>
                  <a:ext cx="1024560" cy="11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3359B6FE-3A31-C2B9-6EE2-193EB398DE14}"/>
              </a:ext>
            </a:extLst>
          </p:cNvPr>
          <p:cNvGrpSpPr/>
          <p:nvPr/>
        </p:nvGrpSpPr>
        <p:grpSpPr>
          <a:xfrm>
            <a:off x="5377133" y="1535560"/>
            <a:ext cx="4576320" cy="3264840"/>
            <a:chOff x="5377133" y="1535560"/>
            <a:chExt cx="4576320" cy="3264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35E34487-326B-33B6-E90C-1AF7CA573DCC}"/>
                    </a:ext>
                  </a:extLst>
                </p14:cNvPr>
                <p14:cNvContentPartPr/>
                <p14:nvPr/>
              </p14:nvContentPartPr>
              <p14:xfrm>
                <a:off x="7069493" y="2255560"/>
                <a:ext cx="2719440" cy="16488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35E34487-326B-33B6-E90C-1AF7CA573DCC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7055093" y="2241160"/>
                  <a:ext cx="274788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647B9425-69D1-EA42-1DFD-FCA6A09E0159}"/>
                    </a:ext>
                  </a:extLst>
                </p14:cNvPr>
                <p14:cNvContentPartPr/>
                <p14:nvPr/>
              </p14:nvContentPartPr>
              <p14:xfrm>
                <a:off x="8021693" y="1877920"/>
                <a:ext cx="98280" cy="36504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647B9425-69D1-EA42-1DFD-FCA6A09E0159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8007653" y="1863520"/>
                  <a:ext cx="126720" cy="39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1A274BBB-1C0A-A2D1-02E9-F4D84CDE976E}"/>
                    </a:ext>
                  </a:extLst>
                </p14:cNvPr>
                <p14:cNvContentPartPr/>
                <p14:nvPr/>
              </p14:nvContentPartPr>
              <p14:xfrm>
                <a:off x="8384213" y="1920760"/>
                <a:ext cx="100800" cy="38628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1A274BBB-1C0A-A2D1-02E9-F4D84CDE976E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8370173" y="1906720"/>
                  <a:ext cx="129240" cy="41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7564EC49-6F3B-7E1A-38C7-2F9E46F623FD}"/>
                    </a:ext>
                  </a:extLst>
                </p14:cNvPr>
                <p14:cNvContentPartPr/>
                <p14:nvPr/>
              </p14:nvContentPartPr>
              <p14:xfrm>
                <a:off x="7930613" y="1535560"/>
                <a:ext cx="583560" cy="75168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7564EC49-6F3B-7E1A-38C7-2F9E46F623FD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7916213" y="1521160"/>
                  <a:ext cx="612000" cy="78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1321839E-B3DA-D8C9-AE90-65FFB7EFEAD0}"/>
                    </a:ext>
                  </a:extLst>
                </p14:cNvPr>
                <p14:cNvContentPartPr/>
                <p14:nvPr/>
              </p14:nvContentPartPr>
              <p14:xfrm>
                <a:off x="8041853" y="2415400"/>
                <a:ext cx="42480" cy="5148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1321839E-B3DA-D8C9-AE90-65FFB7EFEAD0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8027813" y="2401360"/>
                  <a:ext cx="7092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4377E32A-D29C-ED4E-9072-80BE8A606BF6}"/>
                    </a:ext>
                  </a:extLst>
                </p14:cNvPr>
                <p14:cNvContentPartPr/>
                <p14:nvPr/>
              </p14:nvContentPartPr>
              <p14:xfrm>
                <a:off x="7970573" y="2415400"/>
                <a:ext cx="337320" cy="174384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4377E32A-D29C-ED4E-9072-80BE8A606BF6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7956173" y="2401360"/>
                  <a:ext cx="365760" cy="177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66544BAF-C708-511F-5146-FCC20A8B0A5D}"/>
                    </a:ext>
                  </a:extLst>
                </p14:cNvPr>
                <p14:cNvContentPartPr/>
                <p14:nvPr/>
              </p14:nvContentPartPr>
              <p14:xfrm>
                <a:off x="8194133" y="4011640"/>
                <a:ext cx="536040" cy="49212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66544BAF-C708-511F-5146-FCC20A8B0A5D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8183693" y="4001200"/>
                  <a:ext cx="557280" cy="51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DDBA82AF-9974-73D4-C451-8866C93676C6}"/>
                    </a:ext>
                  </a:extLst>
                </p14:cNvPr>
                <p14:cNvContentPartPr/>
                <p14:nvPr/>
              </p14:nvContentPartPr>
              <p14:xfrm>
                <a:off x="8373773" y="3984640"/>
                <a:ext cx="518400" cy="54720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DDBA82AF-9974-73D4-C451-8866C93676C6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8362973" y="3974200"/>
                  <a:ext cx="539640" cy="56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37BF93CF-3A8A-7B1B-6C15-B413C619838B}"/>
                    </a:ext>
                  </a:extLst>
                </p14:cNvPr>
                <p14:cNvContentPartPr/>
                <p14:nvPr/>
              </p14:nvContentPartPr>
              <p14:xfrm>
                <a:off x="8850053" y="4336360"/>
                <a:ext cx="186840" cy="16596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37BF93CF-3A8A-7B1B-6C15-B413C619838B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8839613" y="4325920"/>
                  <a:ext cx="20808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38163A2C-8E3E-6467-8027-AE0610CB7CDF}"/>
                    </a:ext>
                  </a:extLst>
                </p14:cNvPr>
                <p14:cNvContentPartPr/>
                <p14:nvPr/>
              </p14:nvContentPartPr>
              <p14:xfrm>
                <a:off x="8620733" y="3342040"/>
                <a:ext cx="345240" cy="57096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38163A2C-8E3E-6467-8027-AE0610CB7CDF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8609933" y="3331240"/>
                  <a:ext cx="366480" cy="59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0442D6B4-C1B6-FB00-A5E0-A862243A15E6}"/>
                    </a:ext>
                  </a:extLst>
                </p14:cNvPr>
                <p14:cNvContentPartPr/>
                <p14:nvPr/>
              </p14:nvContentPartPr>
              <p14:xfrm>
                <a:off x="8527133" y="2726440"/>
                <a:ext cx="289440" cy="21384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0442D6B4-C1B6-FB00-A5E0-A862243A15E6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8516333" y="2716000"/>
                  <a:ext cx="31068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A97503D3-C492-2CED-BC6B-59435344E927}"/>
                    </a:ext>
                  </a:extLst>
                </p14:cNvPr>
                <p14:cNvContentPartPr/>
                <p14:nvPr/>
              </p14:nvContentPartPr>
              <p14:xfrm>
                <a:off x="8913413" y="2717800"/>
                <a:ext cx="188640" cy="18072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A97503D3-C492-2CED-BC6B-59435344E927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8899373" y="2703760"/>
                  <a:ext cx="21708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B90B272E-AC98-D140-D85B-530C7F90422B}"/>
                    </a:ext>
                  </a:extLst>
                </p14:cNvPr>
                <p14:cNvContentPartPr/>
                <p14:nvPr/>
              </p14:nvContentPartPr>
              <p14:xfrm>
                <a:off x="9074693" y="2709160"/>
                <a:ext cx="356400" cy="18648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B90B272E-AC98-D140-D85B-530C7F90422B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9063893" y="2698720"/>
                  <a:ext cx="37764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6523430B-B33D-22DE-EA05-F656444B71C3}"/>
                    </a:ext>
                  </a:extLst>
                </p14:cNvPr>
                <p14:cNvContentPartPr/>
                <p14:nvPr/>
              </p14:nvContentPartPr>
              <p14:xfrm>
                <a:off x="8537933" y="3005440"/>
                <a:ext cx="617040" cy="16812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6523430B-B33D-22DE-EA05-F656444B71C3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8527133" y="2994640"/>
                  <a:ext cx="63828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5351BA2B-5CAA-8A64-0673-F48B875EF87F}"/>
                    </a:ext>
                  </a:extLst>
                </p14:cNvPr>
                <p14:cNvContentPartPr/>
                <p14:nvPr/>
              </p14:nvContentPartPr>
              <p14:xfrm>
                <a:off x="9227333" y="3005440"/>
                <a:ext cx="411480" cy="16344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5351BA2B-5CAA-8A64-0673-F48B875EF87F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9216533" y="2995000"/>
                  <a:ext cx="43272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5F5503B0-2236-3E77-6184-B22F2AC9B451}"/>
                    </a:ext>
                  </a:extLst>
                </p14:cNvPr>
                <p14:cNvContentPartPr/>
                <p14:nvPr/>
              </p14:nvContentPartPr>
              <p14:xfrm>
                <a:off x="9714773" y="2995360"/>
                <a:ext cx="238680" cy="20844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5F5503B0-2236-3E77-6184-B22F2AC9B451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9703973" y="2984920"/>
                  <a:ext cx="25992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A42026AE-CD87-51AB-1076-53F8839113DE}"/>
                    </a:ext>
                  </a:extLst>
                </p14:cNvPr>
                <p14:cNvContentPartPr/>
                <p14:nvPr/>
              </p14:nvContentPartPr>
              <p14:xfrm>
                <a:off x="8213933" y="4461640"/>
                <a:ext cx="46080" cy="2268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A42026AE-CD87-51AB-1076-53F8839113DE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8203493" y="4451200"/>
                  <a:ext cx="6732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84B1F25B-2CFB-CA97-4C7A-D887836DAF08}"/>
                    </a:ext>
                  </a:extLst>
                </p14:cNvPr>
                <p14:cNvContentPartPr/>
                <p14:nvPr/>
              </p14:nvContentPartPr>
              <p14:xfrm>
                <a:off x="8028893" y="2370040"/>
                <a:ext cx="329760" cy="172296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84B1F25B-2CFB-CA97-4C7A-D887836DAF08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8014493" y="2355640"/>
                  <a:ext cx="358200" cy="175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0AF16643-0906-1237-88E8-54CBA1C4CB74}"/>
                    </a:ext>
                  </a:extLst>
                </p14:cNvPr>
                <p14:cNvContentPartPr/>
                <p14:nvPr/>
              </p14:nvContentPartPr>
              <p14:xfrm>
                <a:off x="8925653" y="4090480"/>
                <a:ext cx="574560" cy="70992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0AF16643-0906-1237-88E8-54CBA1C4CB74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8915213" y="4080040"/>
                  <a:ext cx="595800" cy="73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01447C51-AC25-9D9B-C0D8-053355760EA5}"/>
                    </a:ext>
                  </a:extLst>
                </p14:cNvPr>
                <p14:cNvContentPartPr/>
                <p14:nvPr/>
              </p14:nvContentPartPr>
              <p14:xfrm>
                <a:off x="9105653" y="3951880"/>
                <a:ext cx="249480" cy="20016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01447C51-AC25-9D9B-C0D8-053355760EA5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9095213" y="3941080"/>
                  <a:ext cx="27072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2508540F-3EFF-E43F-6D6E-367B55A80A76}"/>
                    </a:ext>
                  </a:extLst>
                </p14:cNvPr>
                <p14:cNvContentPartPr/>
                <p14:nvPr/>
              </p14:nvContentPartPr>
              <p14:xfrm>
                <a:off x="6251933" y="2691160"/>
                <a:ext cx="1658880" cy="143100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2508540F-3EFF-E43F-6D6E-367B55A80A76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6237893" y="2676760"/>
                  <a:ext cx="1687320" cy="145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E637CB5E-CF07-E785-2AB5-5AA7823E0497}"/>
                    </a:ext>
                  </a:extLst>
                </p14:cNvPr>
                <p14:cNvContentPartPr/>
                <p14:nvPr/>
              </p14:nvContentPartPr>
              <p14:xfrm>
                <a:off x="6135653" y="4092280"/>
                <a:ext cx="48600" cy="1152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E637CB5E-CF07-E785-2AB5-5AA7823E0497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6121613" y="4078240"/>
                  <a:ext cx="7704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E7D220F9-7A5F-62AB-FC24-C3C16BD6D9C0}"/>
                    </a:ext>
                  </a:extLst>
                </p14:cNvPr>
                <p14:cNvContentPartPr/>
                <p14:nvPr/>
              </p14:nvContentPartPr>
              <p14:xfrm>
                <a:off x="5566853" y="3870160"/>
                <a:ext cx="771480" cy="52380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E7D220F9-7A5F-62AB-FC24-C3C16BD6D9C0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5552813" y="3856120"/>
                  <a:ext cx="799920" cy="55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E615F064-0AA9-2067-928C-2A09FD0049C2}"/>
                    </a:ext>
                  </a:extLst>
                </p14:cNvPr>
                <p14:cNvContentPartPr/>
                <p14:nvPr/>
              </p14:nvContentPartPr>
              <p14:xfrm>
                <a:off x="5377133" y="3982840"/>
                <a:ext cx="218880" cy="29520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E615F064-0AA9-2067-928C-2A09FD0049C2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5362733" y="3968440"/>
                  <a:ext cx="247320" cy="3236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6658464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D200DC-2128-8CA9-0193-CDBDD29CCE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0B0DB9D7-1493-7F4A-2BF3-BAAF4A082406}"/>
              </a:ext>
            </a:extLst>
          </p:cNvPr>
          <p:cNvGrpSpPr/>
          <p:nvPr/>
        </p:nvGrpSpPr>
        <p:grpSpPr>
          <a:xfrm>
            <a:off x="6641093" y="2030920"/>
            <a:ext cx="1707120" cy="2967840"/>
            <a:chOff x="6641093" y="2030920"/>
            <a:chExt cx="1707120" cy="2967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621886E7-11E5-FEFA-9EC0-6CCA8E83FB0C}"/>
                    </a:ext>
                  </a:extLst>
                </p14:cNvPr>
                <p14:cNvContentPartPr/>
                <p14:nvPr/>
              </p14:nvContentPartPr>
              <p14:xfrm>
                <a:off x="6641093" y="2152600"/>
                <a:ext cx="264240" cy="284616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621886E7-11E5-FEFA-9EC0-6CCA8E83FB0C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630653" y="2142160"/>
                  <a:ext cx="285480" cy="28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EE0586E1-327E-13BA-DB5E-F3D9B5378DE1}"/>
                    </a:ext>
                  </a:extLst>
                </p14:cNvPr>
                <p14:cNvContentPartPr/>
                <p14:nvPr/>
              </p14:nvContentPartPr>
              <p14:xfrm>
                <a:off x="6727853" y="2030920"/>
                <a:ext cx="1620360" cy="11376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EE0586E1-327E-13BA-DB5E-F3D9B5378DE1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717413" y="2020480"/>
                  <a:ext cx="1641600" cy="135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E248989-5355-DD0B-6762-1FB81184C65D}"/>
              </a:ext>
            </a:extLst>
          </p:cNvPr>
          <p:cNvGrpSpPr/>
          <p:nvPr/>
        </p:nvGrpSpPr>
        <p:grpSpPr>
          <a:xfrm>
            <a:off x="2823293" y="2075200"/>
            <a:ext cx="1501920" cy="3081240"/>
            <a:chOff x="2823293" y="2075200"/>
            <a:chExt cx="1501920" cy="3081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F1A4B5A3-51EF-C1E0-DE39-B913F90D74B1}"/>
                    </a:ext>
                  </a:extLst>
                </p14:cNvPr>
                <p14:cNvContentPartPr/>
                <p14:nvPr/>
              </p14:nvContentPartPr>
              <p14:xfrm>
                <a:off x="2823293" y="2075200"/>
                <a:ext cx="1122120" cy="3780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F1A4B5A3-51EF-C1E0-DE39-B913F90D74B1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812493" y="2064400"/>
                  <a:ext cx="114336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38028A74-90F9-735B-F4AD-1797E7CFD67C}"/>
                    </a:ext>
                  </a:extLst>
                </p14:cNvPr>
                <p14:cNvContentPartPr/>
                <p14:nvPr/>
              </p14:nvContentPartPr>
              <p14:xfrm>
                <a:off x="3884933" y="2203360"/>
                <a:ext cx="119160" cy="295308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38028A74-90F9-735B-F4AD-1797E7CFD67C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874133" y="2192920"/>
                  <a:ext cx="140400" cy="29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61B58A48-0F7A-A285-F348-846CA8DECE85}"/>
                    </a:ext>
                  </a:extLst>
                </p14:cNvPr>
                <p14:cNvContentPartPr/>
                <p14:nvPr/>
              </p14:nvContentPartPr>
              <p14:xfrm>
                <a:off x="4324853" y="2945320"/>
                <a:ext cx="360" cy="36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61B58A48-0F7A-A285-F348-846CA8DECE85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310813" y="2930920"/>
                  <a:ext cx="28800" cy="28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FCBEFDCB-D00E-9FA8-3AC9-3A5DA100B14D}"/>
                  </a:ext>
                </a:extLst>
              </p14:cNvPr>
              <p14:cNvContentPartPr/>
              <p14:nvPr/>
            </p14:nvContentPartPr>
            <p14:xfrm>
              <a:off x="3589373" y="2987440"/>
              <a:ext cx="3382920" cy="41760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FCBEFDCB-D00E-9FA8-3AC9-3A5DA100B14D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535733" y="2879440"/>
                <a:ext cx="3490560" cy="63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82D09CD1-3E78-D73E-54C0-B324BDE67CBA}"/>
                  </a:ext>
                </a:extLst>
              </p14:cNvPr>
              <p14:cNvContentPartPr/>
              <p14:nvPr/>
            </p14:nvContentPartPr>
            <p14:xfrm>
              <a:off x="5081573" y="3149080"/>
              <a:ext cx="116640" cy="2052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82D09CD1-3E78-D73E-54C0-B324BDE67CBA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027573" y="3041440"/>
                <a:ext cx="224280" cy="23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B4670EAA-D263-1827-B12B-B8BC14498797}"/>
                  </a:ext>
                </a:extLst>
              </p14:cNvPr>
              <p14:cNvContentPartPr/>
              <p14:nvPr/>
            </p14:nvContentPartPr>
            <p14:xfrm>
              <a:off x="3416933" y="4651360"/>
              <a:ext cx="3745800" cy="50976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B4670EAA-D263-1827-B12B-B8BC14498797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362933" y="4543720"/>
                <a:ext cx="3853440" cy="72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614C6FA3-668A-5E3E-D49D-2840471B19BC}"/>
                  </a:ext>
                </a:extLst>
              </p14:cNvPr>
              <p14:cNvContentPartPr/>
              <p14:nvPr/>
            </p14:nvContentPartPr>
            <p14:xfrm>
              <a:off x="7485653" y="4231600"/>
              <a:ext cx="754560" cy="39888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614C6FA3-668A-5E3E-D49D-2840471B19BC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474853" y="4221160"/>
                <a:ext cx="775800" cy="420120"/>
              </a:xfrm>
              <a:prstGeom prst="rect">
                <a:avLst/>
              </a:prstGeom>
            </p:spPr>
          </p:pic>
        </mc:Fallback>
      </mc:AlternateContent>
      <p:grpSp>
        <p:nvGrpSpPr>
          <p:cNvPr id="34" name="Group 33">
            <a:extLst>
              <a:ext uri="{FF2B5EF4-FFF2-40B4-BE49-F238E27FC236}">
                <a16:creationId xmlns:a16="http://schemas.microsoft.com/office/drawing/2014/main" id="{0F699F76-AAD2-0470-A098-49211EC25585}"/>
              </a:ext>
            </a:extLst>
          </p:cNvPr>
          <p:cNvGrpSpPr/>
          <p:nvPr/>
        </p:nvGrpSpPr>
        <p:grpSpPr>
          <a:xfrm>
            <a:off x="7459013" y="3121720"/>
            <a:ext cx="3170880" cy="686880"/>
            <a:chOff x="7459013" y="3121720"/>
            <a:chExt cx="3170880" cy="686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92DA6C58-6CBF-A1AB-C4D5-FB4F9A943DEB}"/>
                    </a:ext>
                  </a:extLst>
                </p14:cNvPr>
                <p14:cNvContentPartPr/>
                <p14:nvPr/>
              </p14:nvContentPartPr>
              <p14:xfrm>
                <a:off x="7459013" y="3121720"/>
                <a:ext cx="1045440" cy="68688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92DA6C58-6CBF-A1AB-C4D5-FB4F9A943DEB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7444613" y="3107680"/>
                  <a:ext cx="1073880" cy="71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BA5645A0-BE20-EB69-BA44-27279E422CD1}"/>
                    </a:ext>
                  </a:extLst>
                </p14:cNvPr>
                <p14:cNvContentPartPr/>
                <p14:nvPr/>
              </p14:nvContentPartPr>
              <p14:xfrm>
                <a:off x="8514893" y="3273640"/>
                <a:ext cx="43200" cy="30528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BA5645A0-BE20-EB69-BA44-27279E422CD1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8504093" y="3262840"/>
                  <a:ext cx="64440" cy="32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83F38743-674E-D356-1B60-3EFC07C5791D}"/>
                    </a:ext>
                  </a:extLst>
                </p14:cNvPr>
                <p14:cNvContentPartPr/>
                <p14:nvPr/>
              </p14:nvContentPartPr>
              <p14:xfrm>
                <a:off x="8308253" y="3147280"/>
                <a:ext cx="459360" cy="17424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83F38743-674E-D356-1B60-3EFC07C5791D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8297813" y="3136480"/>
                  <a:ext cx="48060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F6F90198-BD4E-7358-6F6D-08D9285B327D}"/>
                    </a:ext>
                  </a:extLst>
                </p14:cNvPr>
                <p14:cNvContentPartPr/>
                <p14:nvPr/>
              </p14:nvContentPartPr>
              <p14:xfrm>
                <a:off x="8656733" y="3384520"/>
                <a:ext cx="178920" cy="19980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F6F90198-BD4E-7358-6F6D-08D9285B327D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8646293" y="3374080"/>
                  <a:ext cx="20016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88DAC2F2-21AD-6A48-4186-7D02CB0A867A}"/>
                    </a:ext>
                  </a:extLst>
                </p14:cNvPr>
                <p14:cNvContentPartPr/>
                <p14:nvPr/>
              </p14:nvContentPartPr>
              <p14:xfrm>
                <a:off x="8811533" y="3382360"/>
                <a:ext cx="477360" cy="20196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88DAC2F2-21AD-6A48-4186-7D02CB0A867A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8801093" y="3371560"/>
                  <a:ext cx="49860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0F238FED-C4FC-2151-E0C5-D726B694C5C6}"/>
                    </a:ext>
                  </a:extLst>
                </p14:cNvPr>
                <p14:cNvContentPartPr/>
                <p14:nvPr/>
              </p14:nvContentPartPr>
              <p14:xfrm>
                <a:off x="9329573" y="3397120"/>
                <a:ext cx="474120" cy="15804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0F238FED-C4FC-2151-E0C5-D726B694C5C6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9319133" y="3386680"/>
                  <a:ext cx="49536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CD9C9BDB-6C0E-419D-68A0-621059A8C9B7}"/>
                    </a:ext>
                  </a:extLst>
                </p14:cNvPr>
                <p14:cNvContentPartPr/>
                <p14:nvPr/>
              </p14:nvContentPartPr>
              <p14:xfrm>
                <a:off x="9864893" y="3140080"/>
                <a:ext cx="318960" cy="42444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CD9C9BDB-6C0E-419D-68A0-621059A8C9B7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9854093" y="3129640"/>
                  <a:ext cx="340200" cy="44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7FB9A2E9-2C6D-EF1D-21C1-D71932FC4743}"/>
                    </a:ext>
                  </a:extLst>
                </p14:cNvPr>
                <p14:cNvContentPartPr/>
                <p14:nvPr/>
              </p14:nvContentPartPr>
              <p14:xfrm>
                <a:off x="9785333" y="3187960"/>
                <a:ext cx="312840" cy="3852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7FB9A2E9-2C6D-EF1D-21C1-D71932FC4743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9774533" y="3177160"/>
                  <a:ext cx="33408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3900B925-5B50-DD46-3897-59143C8CEFD5}"/>
                    </a:ext>
                  </a:extLst>
                </p14:cNvPr>
                <p14:cNvContentPartPr/>
                <p14:nvPr/>
              </p14:nvContentPartPr>
              <p14:xfrm>
                <a:off x="10204373" y="3349600"/>
                <a:ext cx="425520" cy="35028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3900B925-5B50-DD46-3897-59143C8CEFD5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0193573" y="3339160"/>
                  <a:ext cx="446760" cy="371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7E448F6-2F8E-3273-C44D-63CC33057ECC}"/>
              </a:ext>
            </a:extLst>
          </p:cNvPr>
          <p:cNvGrpSpPr/>
          <p:nvPr/>
        </p:nvGrpSpPr>
        <p:grpSpPr>
          <a:xfrm>
            <a:off x="1782893" y="3030640"/>
            <a:ext cx="1554480" cy="384120"/>
            <a:chOff x="1782893" y="3030640"/>
            <a:chExt cx="1554480" cy="384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5F538810-B533-54B8-1330-DF51415A4681}"/>
                    </a:ext>
                  </a:extLst>
                </p14:cNvPr>
                <p14:cNvContentPartPr/>
                <p14:nvPr/>
              </p14:nvContentPartPr>
              <p14:xfrm>
                <a:off x="1782893" y="3130000"/>
                <a:ext cx="369360" cy="26208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5F538810-B533-54B8-1330-DF51415A4681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768853" y="3115600"/>
                  <a:ext cx="39780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231B6C7C-D1C8-8ED3-2045-71AF081EF614}"/>
                    </a:ext>
                  </a:extLst>
                </p14:cNvPr>
                <p14:cNvContentPartPr/>
                <p14:nvPr/>
              </p14:nvContentPartPr>
              <p14:xfrm>
                <a:off x="2135693" y="3267160"/>
                <a:ext cx="260280" cy="14760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231B6C7C-D1C8-8ED3-2045-71AF081EF614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121293" y="3253120"/>
                  <a:ext cx="28872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CFCF18E2-8F10-D0F6-0744-690D4E72B78E}"/>
                    </a:ext>
                  </a:extLst>
                </p14:cNvPr>
                <p14:cNvContentPartPr/>
                <p14:nvPr/>
              </p14:nvContentPartPr>
              <p14:xfrm>
                <a:off x="2474093" y="3030640"/>
                <a:ext cx="350280" cy="32292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CFCF18E2-8F10-D0F6-0744-690D4E72B78E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460053" y="3016240"/>
                  <a:ext cx="378720" cy="35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8D9571CB-25CA-DB6E-1F3C-96D51BC47864}"/>
                    </a:ext>
                  </a:extLst>
                </p14:cNvPr>
                <p14:cNvContentPartPr/>
                <p14:nvPr/>
              </p14:nvContentPartPr>
              <p14:xfrm>
                <a:off x="2823653" y="3204160"/>
                <a:ext cx="292680" cy="16128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8D9571CB-25CA-DB6E-1F3C-96D51BC47864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809613" y="3189760"/>
                  <a:ext cx="32112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30631E85-2ECF-4486-9E11-B3D50F66D7B5}"/>
                    </a:ext>
                  </a:extLst>
                </p14:cNvPr>
                <p14:cNvContentPartPr/>
                <p14:nvPr/>
              </p14:nvContentPartPr>
              <p14:xfrm>
                <a:off x="3082853" y="3177160"/>
                <a:ext cx="254520" cy="23040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30631E85-2ECF-4486-9E11-B3D50F66D7B5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068813" y="3163120"/>
                  <a:ext cx="282960" cy="258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90EBD036-EA26-4395-747E-618B79462406}"/>
              </a:ext>
            </a:extLst>
          </p:cNvPr>
          <p:cNvGrpSpPr/>
          <p:nvPr/>
        </p:nvGrpSpPr>
        <p:grpSpPr>
          <a:xfrm>
            <a:off x="4567133" y="2849560"/>
            <a:ext cx="1184760" cy="522000"/>
            <a:chOff x="4567133" y="2849560"/>
            <a:chExt cx="1184760" cy="522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0FC6E5DA-31AF-356C-87BB-67E6911B7790}"/>
                    </a:ext>
                  </a:extLst>
                </p14:cNvPr>
                <p14:cNvContentPartPr/>
                <p14:nvPr/>
              </p14:nvContentPartPr>
              <p14:xfrm>
                <a:off x="4567133" y="2880160"/>
                <a:ext cx="1184760" cy="38016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0FC6E5DA-31AF-356C-87BB-67E6911B7790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553093" y="2865760"/>
                  <a:ext cx="1213200" cy="40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E4C5CDF3-271B-179F-24C2-1011AA6C325B}"/>
                    </a:ext>
                  </a:extLst>
                </p14:cNvPr>
                <p14:cNvContentPartPr/>
                <p14:nvPr/>
              </p14:nvContentPartPr>
              <p14:xfrm>
                <a:off x="4913093" y="2849560"/>
                <a:ext cx="800640" cy="52200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E4C5CDF3-271B-179F-24C2-1011AA6C325B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898693" y="2835160"/>
                  <a:ext cx="829080" cy="550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21D51D09-89F4-EC29-A9CB-6D9726EEE9FD}"/>
              </a:ext>
            </a:extLst>
          </p:cNvPr>
          <p:cNvGrpSpPr/>
          <p:nvPr/>
        </p:nvGrpSpPr>
        <p:grpSpPr>
          <a:xfrm>
            <a:off x="4828493" y="4568920"/>
            <a:ext cx="906480" cy="605520"/>
            <a:chOff x="4828493" y="4568920"/>
            <a:chExt cx="906480" cy="605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6C770A75-771E-18BA-5523-74CA82AF1982}"/>
                    </a:ext>
                  </a:extLst>
                </p14:cNvPr>
                <p14:cNvContentPartPr/>
                <p14:nvPr/>
              </p14:nvContentPartPr>
              <p14:xfrm>
                <a:off x="4828493" y="4570000"/>
                <a:ext cx="906480" cy="47880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6C770A75-771E-18BA-5523-74CA82AF1982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814093" y="4555600"/>
                  <a:ext cx="934920" cy="50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59495872-8943-C969-DA6D-644C8A7310EC}"/>
                    </a:ext>
                  </a:extLst>
                </p14:cNvPr>
                <p14:cNvContentPartPr/>
                <p14:nvPr/>
              </p14:nvContentPartPr>
              <p14:xfrm>
                <a:off x="4920293" y="4568920"/>
                <a:ext cx="810360" cy="60552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59495872-8943-C969-DA6D-644C8A7310EC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905893" y="4554520"/>
                  <a:ext cx="838800" cy="6339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6887991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37D568-91AD-0BBE-ED00-4FE690F1A0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E08EDC32-A804-1960-A566-4C4960CAF350}"/>
              </a:ext>
            </a:extLst>
          </p:cNvPr>
          <p:cNvGrpSpPr/>
          <p:nvPr/>
        </p:nvGrpSpPr>
        <p:grpSpPr>
          <a:xfrm>
            <a:off x="2300933" y="1226320"/>
            <a:ext cx="2084400" cy="457560"/>
            <a:chOff x="2300933" y="1226320"/>
            <a:chExt cx="2084400" cy="457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A838F764-D2B3-764C-CBCC-5893BED029B3}"/>
                    </a:ext>
                  </a:extLst>
                </p14:cNvPr>
                <p14:cNvContentPartPr/>
                <p14:nvPr/>
              </p14:nvContentPartPr>
              <p14:xfrm>
                <a:off x="2300933" y="1327840"/>
                <a:ext cx="359640" cy="35604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A838F764-D2B3-764C-CBCC-5893BED029B3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290493" y="1317040"/>
                  <a:ext cx="380880" cy="37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648973EF-EA66-62D9-3EBB-6B8684F42AEE}"/>
                    </a:ext>
                  </a:extLst>
                </p14:cNvPr>
                <p14:cNvContentPartPr/>
                <p14:nvPr/>
              </p14:nvContentPartPr>
              <p14:xfrm>
                <a:off x="2627813" y="1535560"/>
                <a:ext cx="509760" cy="14724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648973EF-EA66-62D9-3EBB-6B8684F42AEE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617373" y="1524760"/>
                  <a:ext cx="53100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A5284114-3262-C69D-721F-70783FDA5460}"/>
                    </a:ext>
                  </a:extLst>
                </p14:cNvPr>
                <p14:cNvContentPartPr/>
                <p14:nvPr/>
              </p14:nvContentPartPr>
              <p14:xfrm>
                <a:off x="3292013" y="1299400"/>
                <a:ext cx="216360" cy="37152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A5284114-3262-C69D-721F-70783FDA5460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281213" y="1288600"/>
                  <a:ext cx="237600" cy="39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6A50A74E-51C5-9029-F3F5-95090192176D}"/>
                    </a:ext>
                  </a:extLst>
                </p14:cNvPr>
                <p14:cNvContentPartPr/>
                <p14:nvPr/>
              </p14:nvContentPartPr>
              <p14:xfrm>
                <a:off x="3413333" y="1463920"/>
                <a:ext cx="360" cy="36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6A50A74E-51C5-9029-F3F5-95090192176D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402533" y="1453120"/>
                  <a:ext cx="2160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ACAC081E-2603-8B98-517C-E1D5D3B74DD3}"/>
                    </a:ext>
                  </a:extLst>
                </p14:cNvPr>
                <p14:cNvContentPartPr/>
                <p14:nvPr/>
              </p14:nvContentPartPr>
              <p14:xfrm>
                <a:off x="3332693" y="1314160"/>
                <a:ext cx="252000" cy="3960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ACAC081E-2603-8B98-517C-E1D5D3B74DD3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321893" y="1303720"/>
                  <a:ext cx="27324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CD772D72-0B7D-E39E-E614-C81036D1EE8A}"/>
                    </a:ext>
                  </a:extLst>
                </p14:cNvPr>
                <p14:cNvContentPartPr/>
                <p14:nvPr/>
              </p14:nvContentPartPr>
              <p14:xfrm>
                <a:off x="3656333" y="1226320"/>
                <a:ext cx="729000" cy="45000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CD772D72-0B7D-E39E-E614-C81036D1EE8A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645533" y="1215520"/>
                  <a:ext cx="750240" cy="471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2BFDE7A-96B8-7CDB-6D2F-DD6D5FCCD2F9}"/>
              </a:ext>
            </a:extLst>
          </p:cNvPr>
          <p:cNvGrpSpPr/>
          <p:nvPr/>
        </p:nvGrpSpPr>
        <p:grpSpPr>
          <a:xfrm>
            <a:off x="4981133" y="1168360"/>
            <a:ext cx="3922200" cy="743040"/>
            <a:chOff x="4981133" y="1168360"/>
            <a:chExt cx="3922200" cy="743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6C4E17FE-43AF-5C32-B378-BFF223B0F52A}"/>
                    </a:ext>
                  </a:extLst>
                </p14:cNvPr>
                <p14:cNvContentPartPr/>
                <p14:nvPr/>
              </p14:nvContentPartPr>
              <p14:xfrm>
                <a:off x="4981133" y="1290400"/>
                <a:ext cx="645480" cy="35064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6C4E17FE-43AF-5C32-B378-BFF223B0F52A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970693" y="1279960"/>
                  <a:ext cx="666720" cy="37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2B85F8F9-78B4-4A13-214D-DE0C7A4DA8CA}"/>
                    </a:ext>
                  </a:extLst>
                </p14:cNvPr>
                <p14:cNvContentPartPr/>
                <p14:nvPr/>
              </p14:nvContentPartPr>
              <p14:xfrm>
                <a:off x="5540573" y="1399480"/>
                <a:ext cx="360" cy="36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2B85F8F9-78B4-4A13-214D-DE0C7A4DA8CA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530133" y="1388680"/>
                  <a:ext cx="2160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C6656E2E-AE18-A507-1EE6-438C14A511B9}"/>
                    </a:ext>
                  </a:extLst>
                </p14:cNvPr>
                <p14:cNvContentPartPr/>
                <p14:nvPr/>
              </p14:nvContentPartPr>
              <p14:xfrm>
                <a:off x="5739653" y="1439080"/>
                <a:ext cx="202320" cy="17892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C6656E2E-AE18-A507-1EE6-438C14A511B9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5728853" y="1428280"/>
                  <a:ext cx="22356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FD38C135-4851-E748-9023-FE34DC412C54}"/>
                    </a:ext>
                  </a:extLst>
                </p14:cNvPr>
                <p14:cNvContentPartPr/>
                <p14:nvPr/>
              </p14:nvContentPartPr>
              <p14:xfrm>
                <a:off x="6071933" y="1467520"/>
                <a:ext cx="518040" cy="9900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FD38C135-4851-E748-9023-FE34DC412C54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061493" y="1456720"/>
                  <a:ext cx="53928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2409FC29-0846-93C9-61C7-BF76EAC67774}"/>
                    </a:ext>
                  </a:extLst>
                </p14:cNvPr>
                <p14:cNvContentPartPr/>
                <p14:nvPr/>
              </p14:nvContentPartPr>
              <p14:xfrm>
                <a:off x="6532013" y="1270960"/>
                <a:ext cx="4320" cy="1116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2409FC29-0846-93C9-61C7-BF76EAC67774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6521213" y="1260160"/>
                  <a:ext cx="2556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CD19981C-AFA7-60BE-3909-E7B5BB3D9EF3}"/>
                    </a:ext>
                  </a:extLst>
                </p14:cNvPr>
                <p14:cNvContentPartPr/>
                <p14:nvPr/>
              </p14:nvContentPartPr>
              <p14:xfrm>
                <a:off x="6733973" y="1448080"/>
                <a:ext cx="245880" cy="12960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CD19981C-AFA7-60BE-3909-E7B5BB3D9EF3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6723173" y="1437640"/>
                  <a:ext cx="26712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3D2F32E3-05E8-5DF3-D46A-5F2BCA4D43D6}"/>
                    </a:ext>
                  </a:extLst>
                </p14:cNvPr>
                <p14:cNvContentPartPr/>
                <p14:nvPr/>
              </p14:nvContentPartPr>
              <p14:xfrm>
                <a:off x="7444613" y="1291480"/>
                <a:ext cx="80640" cy="31176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3D2F32E3-05E8-5DF3-D46A-5F2BCA4D43D6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7434173" y="1281040"/>
                  <a:ext cx="101880" cy="33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036A9B58-D740-B048-E064-86D6B3851E57}"/>
                    </a:ext>
                  </a:extLst>
                </p14:cNvPr>
                <p14:cNvContentPartPr/>
                <p14:nvPr/>
              </p14:nvContentPartPr>
              <p14:xfrm>
                <a:off x="7176413" y="1204360"/>
                <a:ext cx="573120" cy="25164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036A9B58-D740-B048-E064-86D6B3851E57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165613" y="1193560"/>
                  <a:ext cx="59436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3A3BD963-4B4A-A0BE-855E-4BBA9D502F7F}"/>
                    </a:ext>
                  </a:extLst>
                </p14:cNvPr>
                <p14:cNvContentPartPr/>
                <p14:nvPr/>
              </p14:nvContentPartPr>
              <p14:xfrm>
                <a:off x="7694453" y="1439440"/>
                <a:ext cx="416160" cy="13248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3A3BD963-4B4A-A0BE-855E-4BBA9D502F7F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7683653" y="1428640"/>
                  <a:ext cx="43740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9DF44D48-E93F-701E-C55D-8CEED441665F}"/>
                    </a:ext>
                  </a:extLst>
                </p14:cNvPr>
                <p14:cNvContentPartPr/>
                <p14:nvPr/>
              </p14:nvContentPartPr>
              <p14:xfrm>
                <a:off x="8115653" y="1223440"/>
                <a:ext cx="211320" cy="68796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9DF44D48-E93F-701E-C55D-8CEED441665F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8104853" y="1212640"/>
                  <a:ext cx="232560" cy="70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E9AF679A-A716-CA9C-8375-E38E62EEFE09}"/>
                    </a:ext>
                  </a:extLst>
                </p14:cNvPr>
                <p14:cNvContentPartPr/>
                <p14:nvPr/>
              </p14:nvContentPartPr>
              <p14:xfrm>
                <a:off x="8334173" y="1391200"/>
                <a:ext cx="30960" cy="2628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E9AF679A-A716-CA9C-8375-E38E62EEFE09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8323373" y="1380400"/>
                  <a:ext cx="5220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7C3DE6D6-042D-7918-5619-BA6DC930BABB}"/>
                    </a:ext>
                  </a:extLst>
                </p14:cNvPr>
                <p14:cNvContentPartPr/>
                <p14:nvPr/>
              </p14:nvContentPartPr>
              <p14:xfrm>
                <a:off x="8486453" y="1168360"/>
                <a:ext cx="416880" cy="47052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7C3DE6D6-042D-7918-5619-BA6DC930BABB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8475653" y="1157920"/>
                  <a:ext cx="438120" cy="491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D02C65F-514C-DFF8-94B0-DCB5E8D3460D}"/>
              </a:ext>
            </a:extLst>
          </p:cNvPr>
          <p:cNvGrpSpPr/>
          <p:nvPr/>
        </p:nvGrpSpPr>
        <p:grpSpPr>
          <a:xfrm>
            <a:off x="9301853" y="1213360"/>
            <a:ext cx="1195560" cy="360000"/>
            <a:chOff x="9301853" y="1213360"/>
            <a:chExt cx="1195560" cy="360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10CD4EF8-61F8-97E3-2085-ED7E164EC6D0}"/>
                    </a:ext>
                  </a:extLst>
                </p14:cNvPr>
                <p14:cNvContentPartPr/>
                <p14:nvPr/>
              </p14:nvContentPartPr>
              <p14:xfrm>
                <a:off x="9301853" y="1218040"/>
                <a:ext cx="347040" cy="28944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10CD4EF8-61F8-97E3-2085-ED7E164EC6D0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9291053" y="1207600"/>
                  <a:ext cx="368280" cy="31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3DCC8BEA-49A1-3116-689A-3496ECCA150E}"/>
                    </a:ext>
                  </a:extLst>
                </p14:cNvPr>
                <p14:cNvContentPartPr/>
                <p14:nvPr/>
              </p14:nvContentPartPr>
              <p14:xfrm>
                <a:off x="9713333" y="1252240"/>
                <a:ext cx="362520" cy="31212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3DCC8BEA-49A1-3116-689A-3496ECCA150E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9702893" y="1241440"/>
                  <a:ext cx="383760" cy="33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E9D15256-4E3D-D9E6-A0E3-6522837B4DDB}"/>
                    </a:ext>
                  </a:extLst>
                </p14:cNvPr>
                <p14:cNvContentPartPr/>
                <p14:nvPr/>
              </p14:nvContentPartPr>
              <p14:xfrm>
                <a:off x="10218413" y="1327840"/>
                <a:ext cx="40320" cy="24552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E9D15256-4E3D-D9E6-A0E3-6522837B4DDB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0207973" y="1317040"/>
                  <a:ext cx="6156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5E6F8EA3-A9B5-A9BB-FAD5-E405CA30026F}"/>
                    </a:ext>
                  </a:extLst>
                </p14:cNvPr>
                <p14:cNvContentPartPr/>
                <p14:nvPr/>
              </p14:nvContentPartPr>
              <p14:xfrm>
                <a:off x="10044893" y="1213360"/>
                <a:ext cx="452520" cy="14796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5E6F8EA3-A9B5-A9BB-FAD5-E405CA30026F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0034453" y="1202560"/>
                  <a:ext cx="473760" cy="169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C62AAAE5-2FFD-9179-91E0-1BC15835F6A4}"/>
              </a:ext>
            </a:extLst>
          </p:cNvPr>
          <p:cNvGrpSpPr/>
          <p:nvPr/>
        </p:nvGrpSpPr>
        <p:grpSpPr>
          <a:xfrm>
            <a:off x="1223453" y="2071960"/>
            <a:ext cx="3516480" cy="3403800"/>
            <a:chOff x="1223453" y="2071960"/>
            <a:chExt cx="3516480" cy="3403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3713BFCF-A3A6-ABC8-CC42-9223433B076C}"/>
                    </a:ext>
                  </a:extLst>
                </p14:cNvPr>
                <p14:cNvContentPartPr/>
                <p14:nvPr/>
              </p14:nvContentPartPr>
              <p14:xfrm>
                <a:off x="1805213" y="2087440"/>
                <a:ext cx="322560" cy="2880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3713BFCF-A3A6-ABC8-CC42-9223433B076C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791173" y="2073040"/>
                  <a:ext cx="35100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380E9077-6497-E742-9E45-2F4B4C2C1F16}"/>
                    </a:ext>
                  </a:extLst>
                </p14:cNvPr>
                <p14:cNvContentPartPr/>
                <p14:nvPr/>
              </p14:nvContentPartPr>
              <p14:xfrm>
                <a:off x="2100053" y="2174560"/>
                <a:ext cx="93240" cy="330120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380E9077-6497-E742-9E45-2F4B4C2C1F16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2086013" y="2160520"/>
                  <a:ext cx="121680" cy="332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EE0CA860-D938-019C-6DD1-14150D19DAEA}"/>
                    </a:ext>
                  </a:extLst>
                </p14:cNvPr>
                <p14:cNvContentPartPr/>
                <p14:nvPr/>
              </p14:nvContentPartPr>
              <p14:xfrm>
                <a:off x="2570573" y="2102920"/>
                <a:ext cx="108720" cy="334764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EE0CA860-D938-019C-6DD1-14150D19DAEA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2560133" y="2092480"/>
                  <a:ext cx="129960" cy="336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D52A6E70-CC55-EBB8-0CD9-77219D5A65D2}"/>
                    </a:ext>
                  </a:extLst>
                </p14:cNvPr>
                <p14:cNvContentPartPr/>
                <p14:nvPr/>
              </p14:nvContentPartPr>
              <p14:xfrm>
                <a:off x="2688653" y="2071960"/>
                <a:ext cx="2051280" cy="9108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D52A6E70-CC55-EBB8-0CD9-77219D5A65D2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2678213" y="2061520"/>
                  <a:ext cx="207252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E1A27E29-04A7-666C-85CD-17B547F1796B}"/>
                    </a:ext>
                  </a:extLst>
                </p14:cNvPr>
                <p14:cNvContentPartPr/>
                <p14:nvPr/>
              </p14:nvContentPartPr>
              <p14:xfrm>
                <a:off x="1359893" y="3264640"/>
                <a:ext cx="813240" cy="6624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E1A27E29-04A7-666C-85CD-17B547F1796B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345853" y="3250240"/>
                  <a:ext cx="84168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6C5DB676-B49E-AD4C-2B23-FD4497EDCFAB}"/>
                    </a:ext>
                  </a:extLst>
                </p14:cNvPr>
                <p14:cNvContentPartPr/>
                <p14:nvPr/>
              </p14:nvContentPartPr>
              <p14:xfrm>
                <a:off x="1223453" y="3972040"/>
                <a:ext cx="631440" cy="7452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6C5DB676-B49E-AD4C-2B23-FD4497EDCFAB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209053" y="3958000"/>
                  <a:ext cx="65988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BFF6BD7E-5524-30A3-014F-AB04C4222C48}"/>
                    </a:ext>
                  </a:extLst>
                </p14:cNvPr>
                <p14:cNvContentPartPr/>
                <p14:nvPr/>
              </p14:nvContentPartPr>
              <p14:xfrm>
                <a:off x="1242173" y="5065720"/>
                <a:ext cx="884880" cy="3816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BFF6BD7E-5524-30A3-014F-AB04C4222C48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228133" y="5051680"/>
                  <a:ext cx="91332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871AF368-981A-1CF6-B8C1-D5D31D8F0FFF}"/>
                    </a:ext>
                  </a:extLst>
                </p14:cNvPr>
                <p14:cNvContentPartPr/>
                <p14:nvPr/>
              </p14:nvContentPartPr>
              <p14:xfrm>
                <a:off x="2795213" y="3237640"/>
                <a:ext cx="1081080" cy="3888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871AF368-981A-1CF6-B8C1-D5D31D8F0FFF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2781173" y="3223240"/>
                  <a:ext cx="110952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187BC53D-3DDD-DDA1-EE5B-0D808EF9C1F7}"/>
                    </a:ext>
                  </a:extLst>
                </p14:cNvPr>
                <p14:cNvContentPartPr/>
                <p14:nvPr/>
              </p14:nvContentPartPr>
              <p14:xfrm>
                <a:off x="2792333" y="3960880"/>
                <a:ext cx="707760" cy="4644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187BC53D-3DDD-DDA1-EE5B-0D808EF9C1F7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2777933" y="3946840"/>
                  <a:ext cx="73620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E01F9583-C812-F11E-39FE-0731874EBE6C}"/>
                    </a:ext>
                  </a:extLst>
                </p14:cNvPr>
                <p14:cNvContentPartPr/>
                <p14:nvPr/>
              </p14:nvContentPartPr>
              <p14:xfrm>
                <a:off x="2642573" y="5097400"/>
                <a:ext cx="1521360" cy="12528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E01F9583-C812-F11E-39FE-0731874EBE6C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2628173" y="5083360"/>
                  <a:ext cx="154980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90B7A754-B413-11B1-FC17-6CCA1FD3D4A5}"/>
                    </a:ext>
                  </a:extLst>
                </p14:cNvPr>
                <p14:cNvContentPartPr/>
                <p14:nvPr/>
              </p14:nvContentPartPr>
              <p14:xfrm>
                <a:off x="2591813" y="2122360"/>
                <a:ext cx="647280" cy="297036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90B7A754-B413-11B1-FC17-6CCA1FD3D4A5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2577413" y="2107960"/>
                  <a:ext cx="675720" cy="299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2E335EFC-341F-6F63-93FD-CC4D24A18868}"/>
                    </a:ext>
                  </a:extLst>
                </p14:cNvPr>
                <p14:cNvContentPartPr/>
                <p14:nvPr/>
              </p14:nvContentPartPr>
              <p14:xfrm>
                <a:off x="2533493" y="4171120"/>
                <a:ext cx="196560" cy="27468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2E335EFC-341F-6F63-93FD-CC4D24A18868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2522693" y="4160680"/>
                  <a:ext cx="217800" cy="29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9963F162-55D0-4463-25A9-AB247B4956C1}"/>
                    </a:ext>
                  </a:extLst>
                </p14:cNvPr>
                <p14:cNvContentPartPr/>
                <p14:nvPr/>
              </p14:nvContentPartPr>
              <p14:xfrm>
                <a:off x="3180053" y="4391080"/>
                <a:ext cx="150840" cy="23436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9963F162-55D0-4463-25A9-AB247B4956C1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3169613" y="4380640"/>
                  <a:ext cx="17208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38C66BE1-1FE1-1D99-D35B-42E7B2B26EFC}"/>
                    </a:ext>
                  </a:extLst>
                </p14:cNvPr>
                <p14:cNvContentPartPr/>
                <p14:nvPr/>
              </p14:nvContentPartPr>
              <p14:xfrm>
                <a:off x="3421973" y="4467760"/>
                <a:ext cx="24120" cy="15768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38C66BE1-1FE1-1D99-D35B-42E7B2B26EFC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3411173" y="4457320"/>
                  <a:ext cx="4536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FA268E9B-0E7F-E334-58FB-D5C0DFE3B12A}"/>
                    </a:ext>
                  </a:extLst>
                </p14:cNvPr>
                <p14:cNvContentPartPr/>
                <p14:nvPr/>
              </p14:nvContentPartPr>
              <p14:xfrm>
                <a:off x="3389573" y="4422040"/>
                <a:ext cx="194760" cy="8604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FA268E9B-0E7F-E334-58FB-D5C0DFE3B12A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3378773" y="4411600"/>
                  <a:ext cx="21600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66B7BBB5-E8D8-DF63-A86E-C83D2306605E}"/>
                    </a:ext>
                  </a:extLst>
                </p14:cNvPr>
                <p14:cNvContentPartPr/>
                <p14:nvPr/>
              </p14:nvContentPartPr>
              <p14:xfrm>
                <a:off x="3570293" y="4422760"/>
                <a:ext cx="322200" cy="25632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66B7BBB5-E8D8-DF63-A86E-C83D2306605E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3559853" y="4411960"/>
                  <a:ext cx="34344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566EE716-3257-47B9-DCA4-B840DF3AC4D6}"/>
                    </a:ext>
                  </a:extLst>
                </p14:cNvPr>
                <p14:cNvContentPartPr/>
                <p14:nvPr/>
              </p14:nvContentPartPr>
              <p14:xfrm>
                <a:off x="3972773" y="4517080"/>
                <a:ext cx="21600" cy="13644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566EE716-3257-47B9-DCA4-B840DF3AC4D6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3962333" y="4506280"/>
                  <a:ext cx="4284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739DAB50-4D91-E1C8-F5D8-ACD376BFD921}"/>
                    </a:ext>
                  </a:extLst>
                </p14:cNvPr>
                <p14:cNvContentPartPr/>
                <p14:nvPr/>
              </p14:nvContentPartPr>
              <p14:xfrm>
                <a:off x="4084373" y="4433920"/>
                <a:ext cx="192600" cy="21456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739DAB50-4D91-E1C8-F5D8-ACD376BFD921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4073933" y="4423120"/>
                  <a:ext cx="21384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8E1278BB-39FE-E667-0AFE-67D1ABEA2643}"/>
                    </a:ext>
                  </a:extLst>
                </p14:cNvPr>
                <p14:cNvContentPartPr/>
                <p14:nvPr/>
              </p14:nvContentPartPr>
              <p14:xfrm>
                <a:off x="4377773" y="4372360"/>
                <a:ext cx="253080" cy="24336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8E1278BB-39FE-E667-0AFE-67D1ABEA2643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4366973" y="4361560"/>
                  <a:ext cx="274320" cy="264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610DCA96-EB62-C2B7-B084-1A027DA9E708}"/>
                  </a:ext>
                </a:extLst>
              </p14:cNvPr>
              <p14:cNvContentPartPr/>
              <p14:nvPr/>
            </p14:nvContentPartPr>
            <p14:xfrm>
              <a:off x="2510093" y="2139640"/>
              <a:ext cx="595080" cy="671040"/>
            </p14:xfrm>
          </p:contentPart>
        </mc:Choice>
        <mc:Fallback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610DCA96-EB62-C2B7-B084-1A027DA9E708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2456453" y="2031640"/>
                <a:ext cx="702720" cy="88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7D399FA5-2CC2-A92C-B46C-1908ABB1CD54}"/>
                  </a:ext>
                </a:extLst>
              </p14:cNvPr>
              <p14:cNvContentPartPr/>
              <p14:nvPr/>
            </p14:nvContentPartPr>
            <p14:xfrm>
              <a:off x="2472653" y="2527720"/>
              <a:ext cx="437400" cy="421920"/>
            </p14:xfrm>
          </p:contentPart>
        </mc:Choice>
        <mc:Fallback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7D399FA5-2CC2-A92C-B46C-1908ABB1CD54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2418653" y="2419720"/>
                <a:ext cx="545040" cy="63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F5EDCA52-B958-8E60-4B69-09FAA39C87D7}"/>
                  </a:ext>
                </a:extLst>
              </p14:cNvPr>
              <p14:cNvContentPartPr/>
              <p14:nvPr/>
            </p14:nvContentPartPr>
            <p14:xfrm>
              <a:off x="3159533" y="2506120"/>
              <a:ext cx="870120" cy="65880"/>
            </p14:xfrm>
          </p:contentPart>
        </mc:Choice>
        <mc:Fallback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F5EDCA52-B958-8E60-4B69-09FAA39C87D7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3105893" y="2398120"/>
                <a:ext cx="977760" cy="281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72" name="Group 171">
            <a:extLst>
              <a:ext uri="{FF2B5EF4-FFF2-40B4-BE49-F238E27FC236}">
                <a16:creationId xmlns:a16="http://schemas.microsoft.com/office/drawing/2014/main" id="{9BEFC47C-E8D2-7037-B2AB-DC8C795AED9D}"/>
              </a:ext>
            </a:extLst>
          </p:cNvPr>
          <p:cNvGrpSpPr/>
          <p:nvPr/>
        </p:nvGrpSpPr>
        <p:grpSpPr>
          <a:xfrm>
            <a:off x="2113373" y="1789000"/>
            <a:ext cx="9038880" cy="3929400"/>
            <a:chOff x="2113373" y="1789000"/>
            <a:chExt cx="9038880" cy="3929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F7DA5EF4-ABDF-D137-F441-1220D2A51200}"/>
                    </a:ext>
                  </a:extLst>
                </p14:cNvPr>
                <p14:cNvContentPartPr/>
                <p14:nvPr/>
              </p14:nvContentPartPr>
              <p14:xfrm>
                <a:off x="2986733" y="1858120"/>
                <a:ext cx="19440" cy="22176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F7DA5EF4-ABDF-D137-F441-1220D2A51200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2972693" y="1843720"/>
                  <a:ext cx="4788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BC4A0E30-1EBE-6777-38A1-CF0AE64DBD92}"/>
                    </a:ext>
                  </a:extLst>
                </p14:cNvPr>
                <p14:cNvContentPartPr/>
                <p14:nvPr/>
              </p14:nvContentPartPr>
              <p14:xfrm>
                <a:off x="2960813" y="1789000"/>
                <a:ext cx="432000" cy="30312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BC4A0E30-1EBE-6777-38A1-CF0AE64DBD92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2946413" y="1774960"/>
                  <a:ext cx="460440" cy="33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A9C71FB1-7A20-FC07-85F3-85417C8DD5A4}"/>
                    </a:ext>
                  </a:extLst>
                </p14:cNvPr>
                <p14:cNvContentPartPr/>
                <p14:nvPr/>
              </p14:nvContentPartPr>
              <p14:xfrm>
                <a:off x="3081773" y="1881160"/>
                <a:ext cx="173160" cy="18936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A9C71FB1-7A20-FC07-85F3-85417C8DD5A4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3067373" y="1866760"/>
                  <a:ext cx="20160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9F4C7DA2-840A-F87A-9D32-733B21396968}"/>
                    </a:ext>
                  </a:extLst>
                </p14:cNvPr>
                <p14:cNvContentPartPr/>
                <p14:nvPr/>
              </p14:nvContentPartPr>
              <p14:xfrm>
                <a:off x="2115893" y="2745880"/>
                <a:ext cx="493920" cy="3744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9F4C7DA2-840A-F87A-9D32-733B21396968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2101853" y="2731480"/>
                  <a:ext cx="52236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14EE6612-85C9-A456-E1DD-D11E96F4C762}"/>
                    </a:ext>
                  </a:extLst>
                </p14:cNvPr>
                <p14:cNvContentPartPr/>
                <p14:nvPr/>
              </p14:nvContentPartPr>
              <p14:xfrm>
                <a:off x="2113373" y="3075640"/>
                <a:ext cx="528120" cy="2412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14EE6612-85C9-A456-E1DD-D11E96F4C762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2102573" y="3065200"/>
                  <a:ext cx="54936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361A7A38-11D0-4A5B-6843-A9CFC7694D67}"/>
                    </a:ext>
                  </a:extLst>
                </p14:cNvPr>
                <p14:cNvContentPartPr/>
                <p14:nvPr/>
              </p14:nvContentPartPr>
              <p14:xfrm>
                <a:off x="2259173" y="2880880"/>
                <a:ext cx="170640" cy="17316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361A7A38-11D0-4A5B-6843-A9CFC7694D67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2248733" y="2870440"/>
                  <a:ext cx="19188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656CE6BB-D962-AA8A-42F9-64442E74CDF9}"/>
                    </a:ext>
                  </a:extLst>
                </p14:cNvPr>
                <p14:cNvContentPartPr/>
                <p14:nvPr/>
              </p14:nvContentPartPr>
              <p14:xfrm>
                <a:off x="2171333" y="3556600"/>
                <a:ext cx="444600" cy="19980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656CE6BB-D962-AA8A-42F9-64442E74CDF9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2160893" y="3546160"/>
                  <a:ext cx="46584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9DC18D5D-02E6-E3C1-F5EA-B5AE7126315B}"/>
                    </a:ext>
                  </a:extLst>
                </p14:cNvPr>
                <p14:cNvContentPartPr/>
                <p14:nvPr/>
              </p14:nvContentPartPr>
              <p14:xfrm>
                <a:off x="2182853" y="3411880"/>
                <a:ext cx="423000" cy="5580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9DC18D5D-02E6-E3C1-F5EA-B5AE7126315B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2172413" y="3401440"/>
                  <a:ext cx="44424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2AA8762E-903A-F0C0-9CC4-6E837705F5B3}"/>
                    </a:ext>
                  </a:extLst>
                </p14:cNvPr>
                <p14:cNvContentPartPr/>
                <p14:nvPr/>
              </p14:nvContentPartPr>
              <p14:xfrm>
                <a:off x="2323973" y="3540760"/>
                <a:ext cx="179280" cy="18360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2AA8762E-903A-F0C0-9CC4-6E837705F5B3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2313173" y="3530320"/>
                  <a:ext cx="20052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5CC5721B-5D8D-B557-6C70-1B880DF9808D}"/>
                    </a:ext>
                  </a:extLst>
                </p14:cNvPr>
                <p14:cNvContentPartPr/>
                <p14:nvPr/>
              </p14:nvContentPartPr>
              <p14:xfrm>
                <a:off x="2158733" y="4154200"/>
                <a:ext cx="474480" cy="20376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5CC5721B-5D8D-B557-6C70-1B880DF9808D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2148293" y="4143760"/>
                  <a:ext cx="49572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698856FE-A249-F00D-FBB6-CE11D0879FF2}"/>
                    </a:ext>
                  </a:extLst>
                </p14:cNvPr>
                <p14:cNvContentPartPr/>
                <p14:nvPr/>
              </p14:nvContentPartPr>
              <p14:xfrm>
                <a:off x="2171693" y="4068160"/>
                <a:ext cx="495000" cy="4896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698856FE-A249-F00D-FBB6-CE11D0879FF2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2161253" y="4057720"/>
                  <a:ext cx="51624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96CA24E1-B959-B2E7-FD32-D2FBE959331B}"/>
                    </a:ext>
                  </a:extLst>
                </p14:cNvPr>
                <p14:cNvContentPartPr/>
                <p14:nvPr/>
              </p14:nvContentPartPr>
              <p14:xfrm>
                <a:off x="2270693" y="4163200"/>
                <a:ext cx="189000" cy="12600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96CA24E1-B959-B2E7-FD32-D2FBE959331B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2260253" y="4152400"/>
                  <a:ext cx="21024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19242C5F-0138-4AF1-A98B-FF78CFD86002}"/>
                    </a:ext>
                  </a:extLst>
                </p14:cNvPr>
                <p14:cNvContentPartPr/>
                <p14:nvPr/>
              </p14:nvContentPartPr>
              <p14:xfrm>
                <a:off x="2887013" y="2164480"/>
                <a:ext cx="341640" cy="12852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19242C5F-0138-4AF1-A98B-FF78CFD86002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2872973" y="2150080"/>
                  <a:ext cx="37008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33AD7EE8-3D08-306F-E5AA-DFBA56D7B1A4}"/>
                    </a:ext>
                  </a:extLst>
                </p14:cNvPr>
                <p14:cNvContentPartPr/>
                <p14:nvPr/>
              </p14:nvContentPartPr>
              <p14:xfrm>
                <a:off x="2841293" y="2280760"/>
                <a:ext cx="452160" cy="14472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33AD7EE8-3D08-306F-E5AA-DFBA56D7B1A4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2827253" y="2266360"/>
                  <a:ext cx="48060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7BA8CBEA-0E79-C738-25E5-FD4D9F245368}"/>
                    </a:ext>
                  </a:extLst>
                </p14:cNvPr>
                <p14:cNvContentPartPr/>
                <p14:nvPr/>
              </p14:nvContentPartPr>
              <p14:xfrm>
                <a:off x="2753813" y="2457160"/>
                <a:ext cx="394560" cy="16416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7BA8CBEA-0E79-C738-25E5-FD4D9F245368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2739413" y="2443120"/>
                  <a:ext cx="42300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B41013B8-483D-295B-67DB-0734D2936842}"/>
                    </a:ext>
                  </a:extLst>
                </p14:cNvPr>
                <p14:cNvContentPartPr/>
                <p14:nvPr/>
              </p14:nvContentPartPr>
              <p14:xfrm>
                <a:off x="2611973" y="2167360"/>
                <a:ext cx="462960" cy="57564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B41013B8-483D-295B-67DB-0734D2936842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2597933" y="2153320"/>
                  <a:ext cx="491400" cy="60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A175000E-48DC-BB19-F103-C9BF3F7F6FA1}"/>
                    </a:ext>
                  </a:extLst>
                </p14:cNvPr>
                <p14:cNvContentPartPr/>
                <p14:nvPr/>
              </p14:nvContentPartPr>
              <p14:xfrm>
                <a:off x="2538173" y="2667400"/>
                <a:ext cx="159840" cy="16092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A175000E-48DC-BB19-F103-C9BF3F7F6FA1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2524133" y="2653000"/>
                  <a:ext cx="18828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090A06D4-CEDC-11AF-E569-7224F5B6475F}"/>
                    </a:ext>
                  </a:extLst>
                </p14:cNvPr>
                <p14:cNvContentPartPr/>
                <p14:nvPr/>
              </p14:nvContentPartPr>
              <p14:xfrm>
                <a:off x="2732213" y="2176360"/>
                <a:ext cx="446760" cy="83016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090A06D4-CEDC-11AF-E569-7224F5B6475F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2718173" y="2161960"/>
                  <a:ext cx="475200" cy="85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2195E08A-9888-BEF9-BCA3-8BEE1843E173}"/>
                    </a:ext>
                  </a:extLst>
                </p14:cNvPr>
                <p14:cNvContentPartPr/>
                <p14:nvPr/>
              </p14:nvContentPartPr>
              <p14:xfrm>
                <a:off x="2664893" y="2960080"/>
                <a:ext cx="135360" cy="10584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2195E08A-9888-BEF9-BCA3-8BEE1843E173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2650493" y="2945680"/>
                  <a:ext cx="16380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DF0AB600-05DA-F611-1F6B-3BE8B4720134}"/>
                    </a:ext>
                  </a:extLst>
                </p14:cNvPr>
                <p14:cNvContentPartPr/>
                <p14:nvPr/>
              </p14:nvContentPartPr>
              <p14:xfrm>
                <a:off x="2631053" y="2102920"/>
                <a:ext cx="601200" cy="115596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DF0AB600-05DA-F611-1F6B-3BE8B4720134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2616653" y="2088520"/>
                  <a:ext cx="629640" cy="11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E73A9F94-C032-ACE1-FAB5-5E56256410DB}"/>
                    </a:ext>
                  </a:extLst>
                </p14:cNvPr>
                <p14:cNvContentPartPr/>
                <p14:nvPr/>
              </p14:nvContentPartPr>
              <p14:xfrm>
                <a:off x="2515493" y="2956840"/>
                <a:ext cx="108000" cy="13284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E73A9F94-C032-ACE1-FAB5-5E56256410DB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2501453" y="2942800"/>
                  <a:ext cx="13644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16F86044-E932-5D51-2E2F-C6483595A4EE}"/>
                    </a:ext>
                  </a:extLst>
                </p14:cNvPr>
                <p14:cNvContentPartPr/>
                <p14:nvPr/>
              </p14:nvContentPartPr>
              <p14:xfrm>
                <a:off x="2609453" y="2179240"/>
                <a:ext cx="577080" cy="180792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16F86044-E932-5D51-2E2F-C6483595A4EE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2595413" y="2164840"/>
                  <a:ext cx="605520" cy="18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E3E98F0C-BA10-B750-B448-51E0773462CE}"/>
                    </a:ext>
                  </a:extLst>
                </p14:cNvPr>
                <p14:cNvContentPartPr/>
                <p14:nvPr/>
              </p14:nvContentPartPr>
              <p14:xfrm>
                <a:off x="2548613" y="3655240"/>
                <a:ext cx="187200" cy="14832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E3E98F0C-BA10-B750-B448-51E0773462CE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2537813" y="3644440"/>
                  <a:ext cx="20844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25019C11-A5E2-E0FA-9BF6-A375B2C9BD60}"/>
                    </a:ext>
                  </a:extLst>
                </p14:cNvPr>
                <p14:cNvContentPartPr/>
                <p14:nvPr/>
              </p14:nvContentPartPr>
              <p14:xfrm>
                <a:off x="2637533" y="2037760"/>
                <a:ext cx="550800" cy="145260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25019C11-A5E2-E0FA-9BF6-A375B2C9BD60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2623133" y="2023720"/>
                  <a:ext cx="579240" cy="148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D6FA7248-329D-742B-DBD7-5CF6406469D0}"/>
                    </a:ext>
                  </a:extLst>
                </p14:cNvPr>
                <p14:cNvContentPartPr/>
                <p14:nvPr/>
              </p14:nvContentPartPr>
              <p14:xfrm>
                <a:off x="2603333" y="3307120"/>
                <a:ext cx="110880" cy="21168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D6FA7248-329D-742B-DBD7-5CF6406469D0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2592893" y="3296320"/>
                  <a:ext cx="13212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2B1E1C0D-F27D-EF62-9500-1C457CA43983}"/>
                    </a:ext>
                  </a:extLst>
                </p14:cNvPr>
                <p14:cNvContentPartPr/>
                <p14:nvPr/>
              </p14:nvContentPartPr>
              <p14:xfrm>
                <a:off x="3314693" y="2432680"/>
                <a:ext cx="667440" cy="6156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2B1E1C0D-F27D-EF62-9500-1C457CA43983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3300653" y="2418280"/>
                  <a:ext cx="69588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CFF0F771-AFFE-3190-D604-638785AAED38}"/>
                    </a:ext>
                  </a:extLst>
                </p14:cNvPr>
                <p14:cNvContentPartPr/>
                <p14:nvPr/>
              </p14:nvContentPartPr>
              <p14:xfrm>
                <a:off x="3899333" y="2303440"/>
                <a:ext cx="261000" cy="36432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CFF0F771-AFFE-3190-D604-638785AAED38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3884933" y="2289400"/>
                  <a:ext cx="289440" cy="39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D7B259A7-42C8-9679-5678-7B3D0B040177}"/>
                    </a:ext>
                  </a:extLst>
                </p14:cNvPr>
                <p14:cNvContentPartPr/>
                <p14:nvPr/>
              </p14:nvContentPartPr>
              <p14:xfrm>
                <a:off x="4147373" y="2431960"/>
                <a:ext cx="272160" cy="23796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D7B259A7-42C8-9679-5678-7B3D0B040177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4133333" y="2417920"/>
                  <a:ext cx="30060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EEE86E13-5D33-861E-067F-AD08FABCA742}"/>
                    </a:ext>
                  </a:extLst>
                </p14:cNvPr>
                <p14:cNvContentPartPr/>
                <p14:nvPr/>
              </p14:nvContentPartPr>
              <p14:xfrm>
                <a:off x="4454813" y="2495320"/>
                <a:ext cx="181440" cy="15660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EEE86E13-5D33-861E-067F-AD08FABCA742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4440773" y="2481280"/>
                  <a:ext cx="20988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B59B1660-DD20-DE73-09B3-A6175A00B61B}"/>
                    </a:ext>
                  </a:extLst>
                </p14:cNvPr>
                <p14:cNvContentPartPr/>
                <p14:nvPr/>
              </p14:nvContentPartPr>
              <p14:xfrm>
                <a:off x="4692413" y="2437000"/>
                <a:ext cx="311040" cy="18144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B59B1660-DD20-DE73-09B3-A6175A00B61B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4678013" y="2422600"/>
                  <a:ext cx="33948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5F4ECF79-4286-55F4-8B1D-D91FCCBB045A}"/>
                    </a:ext>
                  </a:extLst>
                </p14:cNvPr>
                <p14:cNvContentPartPr/>
                <p14:nvPr/>
              </p14:nvContentPartPr>
              <p14:xfrm>
                <a:off x="5005973" y="2443120"/>
                <a:ext cx="216000" cy="16308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5F4ECF79-4286-55F4-8B1D-D91FCCBB045A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4995173" y="2432680"/>
                  <a:ext cx="23724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E2D6AC91-0FAF-8072-ABBC-22F0CA8A4CED}"/>
                    </a:ext>
                  </a:extLst>
                </p14:cNvPr>
                <p14:cNvContentPartPr/>
                <p14:nvPr/>
              </p14:nvContentPartPr>
              <p14:xfrm>
                <a:off x="4231973" y="2768560"/>
                <a:ext cx="243000" cy="18756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E2D6AC91-0FAF-8072-ABBC-22F0CA8A4CED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4217933" y="2754520"/>
                  <a:ext cx="27144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3C9751B2-57A6-4689-058D-F591DDD5D453}"/>
                    </a:ext>
                  </a:extLst>
                </p14:cNvPr>
                <p14:cNvContentPartPr/>
                <p14:nvPr/>
              </p14:nvContentPartPr>
              <p14:xfrm>
                <a:off x="4445093" y="2782240"/>
                <a:ext cx="150840" cy="14688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3C9751B2-57A6-4689-058D-F591DDD5D453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4431053" y="2767840"/>
                  <a:ext cx="17928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8593CF06-A244-9C58-F8CF-E20C79D0D701}"/>
                    </a:ext>
                  </a:extLst>
                </p14:cNvPr>
                <p14:cNvContentPartPr/>
                <p14:nvPr/>
              </p14:nvContentPartPr>
              <p14:xfrm>
                <a:off x="4675133" y="2798440"/>
                <a:ext cx="34200" cy="11160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8593CF06-A244-9C58-F8CF-E20C79D0D701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4664333" y="2787640"/>
                  <a:ext cx="5544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D5BD63B4-B1FC-C9DC-350A-DB8D4D5B32E0}"/>
                    </a:ext>
                  </a:extLst>
                </p14:cNvPr>
                <p14:cNvContentPartPr/>
                <p14:nvPr/>
              </p14:nvContentPartPr>
              <p14:xfrm>
                <a:off x="4845053" y="2732560"/>
                <a:ext cx="184680" cy="18504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D5BD63B4-B1FC-C9DC-350A-DB8D4D5B32E0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4834253" y="2721760"/>
                  <a:ext cx="20592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DA831BAF-AFBF-0E05-F807-73F3A5E4A768}"/>
                    </a:ext>
                  </a:extLst>
                </p14:cNvPr>
                <p14:cNvContentPartPr/>
                <p14:nvPr/>
              </p14:nvContentPartPr>
              <p14:xfrm>
                <a:off x="5118293" y="2697280"/>
                <a:ext cx="316080" cy="23544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DA831BAF-AFBF-0E05-F807-73F3A5E4A768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5107493" y="2686840"/>
                  <a:ext cx="33732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DA439B57-0513-DE85-A312-3AA4C872C113}"/>
                    </a:ext>
                  </a:extLst>
                </p14:cNvPr>
                <p14:cNvContentPartPr/>
                <p14:nvPr/>
              </p14:nvContentPartPr>
              <p14:xfrm>
                <a:off x="6215933" y="2176720"/>
                <a:ext cx="1116000" cy="6228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DA439B57-0513-DE85-A312-3AA4C872C113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6201533" y="2162320"/>
                  <a:ext cx="114444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150F9F94-5C34-DF3F-1031-5BEC1976C474}"/>
                    </a:ext>
                  </a:extLst>
                </p14:cNvPr>
                <p14:cNvContentPartPr/>
                <p14:nvPr/>
              </p14:nvContentPartPr>
              <p14:xfrm>
                <a:off x="7282613" y="2268520"/>
                <a:ext cx="66600" cy="344988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150F9F94-5C34-DF3F-1031-5BEC1976C474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7268573" y="2254120"/>
                  <a:ext cx="95040" cy="347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6601CE74-65A6-8676-360A-DB40DB3A35DD}"/>
                    </a:ext>
                  </a:extLst>
                </p14:cNvPr>
                <p14:cNvContentPartPr/>
                <p14:nvPr/>
              </p14:nvContentPartPr>
              <p14:xfrm>
                <a:off x="8276933" y="2156200"/>
                <a:ext cx="151560" cy="347796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6601CE74-65A6-8676-360A-DB40DB3A35DD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8262533" y="2141800"/>
                  <a:ext cx="180000" cy="350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F6CAB5FD-7F5B-8D6F-C5E2-F1367C40DB09}"/>
                    </a:ext>
                  </a:extLst>
                </p14:cNvPr>
                <p14:cNvContentPartPr/>
                <p14:nvPr/>
              </p14:nvContentPartPr>
              <p14:xfrm>
                <a:off x="8309333" y="2121640"/>
                <a:ext cx="1644840" cy="14580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F6CAB5FD-7F5B-8D6F-C5E2-F1367C40DB09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8294933" y="2107240"/>
                  <a:ext cx="167328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7B2635D3-5BDC-132F-C72B-1C1AD019B261}"/>
                    </a:ext>
                  </a:extLst>
                </p14:cNvPr>
                <p14:cNvContentPartPr/>
                <p14:nvPr/>
              </p14:nvContentPartPr>
              <p14:xfrm>
                <a:off x="9021053" y="2434480"/>
                <a:ext cx="230400" cy="23400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7B2635D3-5BDC-132F-C72B-1C1AD019B261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9006653" y="2420440"/>
                  <a:ext cx="25884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A4D20AC3-3956-A362-C415-AC9FC6C9D193}"/>
                    </a:ext>
                  </a:extLst>
                </p14:cNvPr>
                <p14:cNvContentPartPr/>
                <p14:nvPr/>
              </p14:nvContentPartPr>
              <p14:xfrm>
                <a:off x="9357293" y="2470480"/>
                <a:ext cx="173520" cy="16056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A4D20AC3-3956-A362-C415-AC9FC6C9D193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9342893" y="2456080"/>
                  <a:ext cx="20196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11FFBB5F-14D2-4D45-BEC6-FD0CEF9B91D0}"/>
                    </a:ext>
                  </a:extLst>
                </p14:cNvPr>
                <p14:cNvContentPartPr/>
                <p14:nvPr/>
              </p14:nvContentPartPr>
              <p14:xfrm>
                <a:off x="9386813" y="2503960"/>
                <a:ext cx="151920" cy="3780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11FFBB5F-14D2-4D45-BEC6-FD0CEF9B91D0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9372773" y="2489560"/>
                  <a:ext cx="18036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E79A1DB4-7EF8-17B8-84AB-B17E6B362565}"/>
                    </a:ext>
                  </a:extLst>
                </p14:cNvPr>
                <p14:cNvContentPartPr/>
                <p14:nvPr/>
              </p14:nvContentPartPr>
              <p14:xfrm>
                <a:off x="9347213" y="2409640"/>
                <a:ext cx="175320" cy="3348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E79A1DB4-7EF8-17B8-84AB-B17E6B362565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9333173" y="2395240"/>
                  <a:ext cx="20376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379BE48E-B8A2-782F-72A1-5C0A253A969F}"/>
                    </a:ext>
                  </a:extLst>
                </p14:cNvPr>
                <p14:cNvContentPartPr/>
                <p14:nvPr/>
              </p14:nvContentPartPr>
              <p14:xfrm>
                <a:off x="9635933" y="2392360"/>
                <a:ext cx="56520" cy="21960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379BE48E-B8A2-782F-72A1-5C0A253A969F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9625493" y="2381560"/>
                  <a:ext cx="7776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CC3257BB-F02F-D6AB-AEDF-CF9B76BBBAFC}"/>
                    </a:ext>
                  </a:extLst>
                </p14:cNvPr>
                <p14:cNvContentPartPr/>
                <p14:nvPr/>
              </p14:nvContentPartPr>
              <p14:xfrm>
                <a:off x="9737813" y="2407840"/>
                <a:ext cx="226080" cy="23004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CC3257BB-F02F-D6AB-AEDF-CF9B76BBBAFC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9727373" y="2397400"/>
                  <a:ext cx="24732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F877A8DA-2106-AE5B-99F2-37D81360C60F}"/>
                    </a:ext>
                  </a:extLst>
                </p14:cNvPr>
                <p14:cNvContentPartPr/>
                <p14:nvPr/>
              </p14:nvContentPartPr>
              <p14:xfrm>
                <a:off x="10025093" y="2436640"/>
                <a:ext cx="228600" cy="17136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F877A8DA-2106-AE5B-99F2-37D81360C60F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0011053" y="2422600"/>
                  <a:ext cx="25704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04DE8FF1-7248-E3EE-3F1C-A1F23E71A121}"/>
                    </a:ext>
                  </a:extLst>
                </p14:cNvPr>
                <p14:cNvContentPartPr/>
                <p14:nvPr/>
              </p14:nvContentPartPr>
              <p14:xfrm>
                <a:off x="10319933" y="2439880"/>
                <a:ext cx="44640" cy="15012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04DE8FF1-7248-E3EE-3F1C-A1F23E71A121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10305893" y="2425840"/>
                  <a:ext cx="7308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5F3F4917-D2D0-2ACD-B6CA-5D4158DB40D1}"/>
                    </a:ext>
                  </a:extLst>
                </p14:cNvPr>
                <p14:cNvContentPartPr/>
                <p14:nvPr/>
              </p14:nvContentPartPr>
              <p14:xfrm>
                <a:off x="10523333" y="2391280"/>
                <a:ext cx="213120" cy="18756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5F3F4917-D2D0-2ACD-B6CA-5D4158DB40D1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0512533" y="2380840"/>
                  <a:ext cx="23436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0A0F011D-E39A-D80C-BA34-232E97E093FF}"/>
                    </a:ext>
                  </a:extLst>
                </p14:cNvPr>
                <p14:cNvContentPartPr/>
                <p14:nvPr/>
              </p14:nvContentPartPr>
              <p14:xfrm>
                <a:off x="9315893" y="2910400"/>
                <a:ext cx="443160" cy="18612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0A0F011D-E39A-D80C-BA34-232E97E093FF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9305453" y="2899960"/>
                  <a:ext cx="46440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BFC24EF3-ADE4-394C-C7D1-B41B543CD319}"/>
                    </a:ext>
                  </a:extLst>
                </p14:cNvPr>
                <p14:cNvContentPartPr/>
                <p14:nvPr/>
              </p14:nvContentPartPr>
              <p14:xfrm>
                <a:off x="9855893" y="2894200"/>
                <a:ext cx="210240" cy="18612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BFC24EF3-ADE4-394C-C7D1-B41B543CD319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9845093" y="2883400"/>
                  <a:ext cx="23148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CDE9D331-BB42-6386-01E2-684EBE7F22EB}"/>
                    </a:ext>
                  </a:extLst>
                </p14:cNvPr>
                <p14:cNvContentPartPr/>
                <p14:nvPr/>
              </p14:nvContentPartPr>
              <p14:xfrm>
                <a:off x="10186733" y="2902480"/>
                <a:ext cx="18000" cy="17280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CDE9D331-BB42-6386-01E2-684EBE7F22EB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0176293" y="2892040"/>
                  <a:ext cx="3924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AC179A80-D201-E8A7-D45D-27C6933A8B73}"/>
                    </a:ext>
                  </a:extLst>
                </p14:cNvPr>
                <p14:cNvContentPartPr/>
                <p14:nvPr/>
              </p14:nvContentPartPr>
              <p14:xfrm>
                <a:off x="10357373" y="2882680"/>
                <a:ext cx="209160" cy="18108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AC179A80-D201-E8A7-D45D-27C6933A8B73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0346573" y="2872240"/>
                  <a:ext cx="23040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CEF71737-84F3-1C22-6938-740A905A3E43}"/>
                    </a:ext>
                  </a:extLst>
                </p14:cNvPr>
                <p14:cNvContentPartPr/>
                <p14:nvPr/>
              </p14:nvContentPartPr>
              <p14:xfrm>
                <a:off x="10622333" y="2875840"/>
                <a:ext cx="169200" cy="16488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CEF71737-84F3-1C22-6938-740A905A3E43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0611893" y="2865040"/>
                  <a:ext cx="19044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37977DCA-0EC4-3531-8798-F2450230548D}"/>
                    </a:ext>
                  </a:extLst>
                </p14:cNvPr>
                <p14:cNvContentPartPr/>
                <p14:nvPr/>
              </p14:nvContentPartPr>
              <p14:xfrm>
                <a:off x="10584173" y="2880160"/>
                <a:ext cx="158040" cy="2484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37977DCA-0EC4-3531-8798-F2450230548D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0573733" y="2869720"/>
                  <a:ext cx="17928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13BABFBB-56DB-F904-00F9-3B359EEB43C4}"/>
                    </a:ext>
                  </a:extLst>
                </p14:cNvPr>
                <p14:cNvContentPartPr/>
                <p14:nvPr/>
              </p14:nvContentPartPr>
              <p14:xfrm>
                <a:off x="10640693" y="2731480"/>
                <a:ext cx="184680" cy="5652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13BABFBB-56DB-F904-00F9-3B359EEB43C4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10629893" y="2720680"/>
                  <a:ext cx="20592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B40D9CD8-5808-F6F8-B332-032DA5E36CC6}"/>
                    </a:ext>
                  </a:extLst>
                </p14:cNvPr>
                <p14:cNvContentPartPr/>
                <p14:nvPr/>
              </p14:nvContentPartPr>
              <p14:xfrm>
                <a:off x="9079013" y="3353200"/>
                <a:ext cx="336600" cy="32292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B40D9CD8-5808-F6F8-B332-032DA5E36CC6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9068213" y="3342760"/>
                  <a:ext cx="357840" cy="34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44FD3A28-0A8F-D35B-DE85-3BD0C2969BF1}"/>
                    </a:ext>
                  </a:extLst>
                </p14:cNvPr>
                <p14:cNvContentPartPr/>
                <p14:nvPr/>
              </p14:nvContentPartPr>
              <p14:xfrm>
                <a:off x="9462053" y="3429520"/>
                <a:ext cx="231120" cy="22716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44FD3A28-0A8F-D35B-DE85-3BD0C2969BF1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9451613" y="3418720"/>
                  <a:ext cx="25236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3AD61A23-ED67-399A-6904-1D6CD33F75C0}"/>
                    </a:ext>
                  </a:extLst>
                </p14:cNvPr>
                <p14:cNvContentPartPr/>
                <p14:nvPr/>
              </p14:nvContentPartPr>
              <p14:xfrm>
                <a:off x="9789293" y="3472000"/>
                <a:ext cx="20160" cy="20016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3AD61A23-ED67-399A-6904-1D6CD33F75C0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9778493" y="3461200"/>
                  <a:ext cx="4140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DCA4D4FD-B090-EA71-284B-51750A40246B}"/>
                    </a:ext>
                  </a:extLst>
                </p14:cNvPr>
                <p14:cNvContentPartPr/>
                <p14:nvPr/>
              </p14:nvContentPartPr>
              <p14:xfrm>
                <a:off x="9957413" y="3457600"/>
                <a:ext cx="198360" cy="18648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DCA4D4FD-B090-EA71-284B-51750A40246B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9946613" y="3447160"/>
                  <a:ext cx="21960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6DAD697A-F6FE-4546-83BF-6FB607AA1583}"/>
                    </a:ext>
                  </a:extLst>
                </p14:cNvPr>
                <p14:cNvContentPartPr/>
                <p14:nvPr/>
              </p14:nvContentPartPr>
              <p14:xfrm>
                <a:off x="10161533" y="3460840"/>
                <a:ext cx="229680" cy="16668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6DAD697A-F6FE-4546-83BF-6FB607AA1583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10150733" y="3450040"/>
                  <a:ext cx="25092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5BAE6904-E24D-ED97-F162-6B9D1679F4B1}"/>
                    </a:ext>
                  </a:extLst>
                </p14:cNvPr>
                <p14:cNvContentPartPr/>
                <p14:nvPr/>
              </p14:nvContentPartPr>
              <p14:xfrm>
                <a:off x="10455293" y="3425200"/>
                <a:ext cx="19800" cy="18252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5BAE6904-E24D-ED97-F162-6B9D1679F4B1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10444853" y="3414760"/>
                  <a:ext cx="4104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C9F95D38-1EAF-A208-C36F-1DC112D87759}"/>
                    </a:ext>
                  </a:extLst>
                </p14:cNvPr>
                <p14:cNvContentPartPr/>
                <p14:nvPr/>
              </p14:nvContentPartPr>
              <p14:xfrm>
                <a:off x="10611173" y="3310000"/>
                <a:ext cx="161280" cy="23904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C9F95D38-1EAF-A208-C36F-1DC112D87759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10600733" y="3299560"/>
                  <a:ext cx="18252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890BC318-4E41-A54F-8DA3-03319FC931DA}"/>
                    </a:ext>
                  </a:extLst>
                </p14:cNvPr>
                <p14:cNvContentPartPr/>
                <p14:nvPr/>
              </p14:nvContentPartPr>
              <p14:xfrm>
                <a:off x="10854533" y="3304960"/>
                <a:ext cx="297720" cy="23904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890BC318-4E41-A54F-8DA3-03319FC931DA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10844093" y="3294520"/>
                  <a:ext cx="31896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8333A014-6DDB-FCF0-9456-CEB9B2AE58E6}"/>
                    </a:ext>
                  </a:extLst>
                </p14:cNvPr>
                <p14:cNvContentPartPr/>
                <p14:nvPr/>
              </p14:nvContentPartPr>
              <p14:xfrm>
                <a:off x="7643333" y="3618160"/>
                <a:ext cx="68400" cy="144648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8333A014-6DDB-FCF0-9456-CEB9B2AE58E6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7632533" y="3607360"/>
                  <a:ext cx="89640" cy="146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03DDFB24-3ADC-AFF0-430C-79056001DE9A}"/>
                    </a:ext>
                  </a:extLst>
                </p14:cNvPr>
                <p14:cNvContentPartPr/>
                <p14:nvPr/>
              </p14:nvContentPartPr>
              <p14:xfrm>
                <a:off x="7893533" y="3760720"/>
                <a:ext cx="132480" cy="138456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03DDFB24-3ADC-AFF0-430C-79056001DE9A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7882733" y="3749920"/>
                  <a:ext cx="153720" cy="140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E25CC0AB-F47D-EE25-CC0F-C575C3CDED88}"/>
                    </a:ext>
                  </a:extLst>
                </p14:cNvPr>
                <p14:cNvContentPartPr/>
                <p14:nvPr/>
              </p14:nvContentPartPr>
              <p14:xfrm>
                <a:off x="7482773" y="5126560"/>
                <a:ext cx="718200" cy="40356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E25CC0AB-F47D-EE25-CC0F-C575C3CDED88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7472333" y="5115760"/>
                  <a:ext cx="739440" cy="42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CD42ADE1-794D-E354-6F05-8F26B31B1B98}"/>
                    </a:ext>
                  </a:extLst>
                </p14:cNvPr>
                <p14:cNvContentPartPr/>
                <p14:nvPr/>
              </p14:nvContentPartPr>
              <p14:xfrm>
                <a:off x="7517693" y="5169400"/>
                <a:ext cx="543600" cy="23292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CD42ADE1-794D-E354-6F05-8F26B31B1B98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7507253" y="5158960"/>
                  <a:ext cx="56484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783E5590-7F50-4204-D4AC-B5EC0C9BBED3}"/>
                    </a:ext>
                  </a:extLst>
                </p14:cNvPr>
                <p14:cNvContentPartPr/>
                <p14:nvPr/>
              </p14:nvContentPartPr>
              <p14:xfrm>
                <a:off x="7225373" y="5078320"/>
                <a:ext cx="233640" cy="42624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783E5590-7F50-4204-D4AC-B5EC0C9BBED3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7214573" y="5067880"/>
                  <a:ext cx="254880" cy="44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BE071A08-BE5E-3904-18C4-DF838F685B64}"/>
                    </a:ext>
                  </a:extLst>
                </p14:cNvPr>
                <p14:cNvContentPartPr/>
                <p14:nvPr/>
              </p14:nvContentPartPr>
              <p14:xfrm>
                <a:off x="8361173" y="5015320"/>
                <a:ext cx="198000" cy="44244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BE071A08-BE5E-3904-18C4-DF838F685B64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8350373" y="5004520"/>
                  <a:ext cx="219240" cy="46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C249BA33-8E42-AA51-EDEB-67BB8F9E4716}"/>
                    </a:ext>
                  </a:extLst>
                </p14:cNvPr>
                <p14:cNvContentPartPr/>
                <p14:nvPr/>
              </p14:nvContentPartPr>
              <p14:xfrm>
                <a:off x="7005053" y="4983640"/>
                <a:ext cx="325800" cy="59760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C249BA33-8E42-AA51-EDEB-67BB8F9E4716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6990653" y="4969600"/>
                  <a:ext cx="354240" cy="62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BEF4C613-01F2-1412-1E65-5C7884A4BA8D}"/>
                    </a:ext>
                  </a:extLst>
                </p14:cNvPr>
                <p14:cNvContentPartPr/>
                <p14:nvPr/>
              </p14:nvContentPartPr>
              <p14:xfrm>
                <a:off x="8559893" y="4883200"/>
                <a:ext cx="348840" cy="64512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BEF4C613-01F2-1412-1E65-5C7884A4BA8D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8549453" y="4872760"/>
                  <a:ext cx="370080" cy="66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1BAC682A-5789-D077-1E50-D23868C256E7}"/>
                    </a:ext>
                  </a:extLst>
                </p14:cNvPr>
                <p14:cNvContentPartPr/>
                <p14:nvPr/>
              </p14:nvContentPartPr>
              <p14:xfrm>
                <a:off x="6612293" y="4875640"/>
                <a:ext cx="551880" cy="81612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1BAC682A-5789-D077-1E50-D23868C256E7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6601493" y="4865200"/>
                  <a:ext cx="573120" cy="83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196A5C70-AB27-1482-1CEE-CAD8A6247E99}"/>
                    </a:ext>
                  </a:extLst>
                </p14:cNvPr>
                <p14:cNvContentPartPr/>
                <p14:nvPr/>
              </p14:nvContentPartPr>
              <p14:xfrm>
                <a:off x="8915573" y="4619320"/>
                <a:ext cx="361440" cy="93924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196A5C70-AB27-1482-1CEE-CAD8A6247E99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8905133" y="4608520"/>
                  <a:ext cx="382680" cy="9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ED6A1BB4-F67E-E1D5-9C4F-A78315FC104E}"/>
                    </a:ext>
                  </a:extLst>
                </p14:cNvPr>
                <p14:cNvContentPartPr/>
                <p14:nvPr/>
              </p14:nvContentPartPr>
              <p14:xfrm>
                <a:off x="5457413" y="2155480"/>
                <a:ext cx="846000" cy="10224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ED6A1BB4-F67E-E1D5-9C4F-A78315FC104E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5443013" y="2141080"/>
                  <a:ext cx="87444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46117682-0F97-F6C4-C5E1-C9DC342E5632}"/>
                    </a:ext>
                  </a:extLst>
                </p14:cNvPr>
                <p14:cNvContentPartPr/>
                <p14:nvPr/>
              </p14:nvContentPartPr>
              <p14:xfrm>
                <a:off x="6552893" y="1900600"/>
                <a:ext cx="46440" cy="26424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46117682-0F97-F6C4-C5E1-C9DC342E5632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6538493" y="1886560"/>
                  <a:ext cx="7488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98800F47-5C43-5DB1-08FB-430AFA8B834E}"/>
                    </a:ext>
                  </a:extLst>
                </p14:cNvPr>
                <p14:cNvContentPartPr/>
                <p14:nvPr/>
              </p14:nvContentPartPr>
              <p14:xfrm>
                <a:off x="6601493" y="1792240"/>
                <a:ext cx="448920" cy="38448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98800F47-5C43-5DB1-08FB-430AFA8B834E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6587453" y="1778200"/>
                  <a:ext cx="477360" cy="41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081C8519-0304-A806-4831-A929A5F9612C}"/>
                    </a:ext>
                  </a:extLst>
                </p14:cNvPr>
                <p14:cNvContentPartPr/>
                <p14:nvPr/>
              </p14:nvContentPartPr>
              <p14:xfrm>
                <a:off x="6679613" y="1933000"/>
                <a:ext cx="195840" cy="16128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081C8519-0304-A806-4831-A929A5F9612C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6665213" y="1918600"/>
                  <a:ext cx="22428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66475AA7-2116-60A2-082B-95D83506DB11}"/>
                    </a:ext>
                  </a:extLst>
                </p14:cNvPr>
                <p14:cNvContentPartPr/>
                <p14:nvPr/>
              </p14:nvContentPartPr>
              <p14:xfrm>
                <a:off x="5956733" y="1844440"/>
                <a:ext cx="36360" cy="32076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66475AA7-2116-60A2-082B-95D83506DB11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5942693" y="1830040"/>
                  <a:ext cx="64800" cy="34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209BC686-E551-9B08-D18D-38366379C5AA}"/>
                    </a:ext>
                  </a:extLst>
                </p14:cNvPr>
                <p14:cNvContentPartPr/>
                <p14:nvPr/>
              </p14:nvContentPartPr>
              <p14:xfrm>
                <a:off x="5927573" y="1869640"/>
                <a:ext cx="412560" cy="28296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209BC686-E551-9B08-D18D-38366379C5AA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5913533" y="1855240"/>
                  <a:ext cx="441000" cy="31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7723A825-4F0C-6C1C-6B24-92C80035092B}"/>
                    </a:ext>
                  </a:extLst>
                </p14:cNvPr>
                <p14:cNvContentPartPr/>
                <p14:nvPr/>
              </p14:nvContentPartPr>
              <p14:xfrm>
                <a:off x="6035933" y="1952800"/>
                <a:ext cx="201600" cy="20016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7723A825-4F0C-6C1C-6B24-92C80035092B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6021533" y="1938760"/>
                  <a:ext cx="23004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C4AD5D97-815A-88B6-3A21-E855C6235BD0}"/>
                    </a:ext>
                  </a:extLst>
                </p14:cNvPr>
                <p14:cNvContentPartPr/>
                <p14:nvPr/>
              </p14:nvContentPartPr>
              <p14:xfrm>
                <a:off x="6005333" y="2551120"/>
                <a:ext cx="748080" cy="224244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C4AD5D97-815A-88B6-3A21-E855C6235BD0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5994533" y="2540320"/>
                  <a:ext cx="769320" cy="226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30C5E730-EB86-86DD-A72C-DB501ED94980}"/>
                    </a:ext>
                  </a:extLst>
                </p14:cNvPr>
                <p14:cNvContentPartPr/>
                <p14:nvPr/>
              </p14:nvContentPartPr>
              <p14:xfrm>
                <a:off x="5847293" y="2384800"/>
                <a:ext cx="375480" cy="25668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30C5E730-EB86-86DD-A72C-DB501ED94980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5836853" y="2374000"/>
                  <a:ext cx="39672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8C802F77-3ED8-35D9-256C-104C6D1655F3}"/>
                    </a:ext>
                  </a:extLst>
                </p14:cNvPr>
                <p14:cNvContentPartPr/>
                <p14:nvPr/>
              </p14:nvContentPartPr>
              <p14:xfrm>
                <a:off x="6606173" y="2488120"/>
                <a:ext cx="593640" cy="241560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8C802F77-3ED8-35D9-256C-104C6D1655F3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6595373" y="2477680"/>
                  <a:ext cx="614880" cy="243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84A00D2D-C499-FABB-C63F-CC00B12CA7CC}"/>
                    </a:ext>
                  </a:extLst>
                </p14:cNvPr>
                <p14:cNvContentPartPr/>
                <p14:nvPr/>
              </p14:nvContentPartPr>
              <p14:xfrm>
                <a:off x="6456773" y="2466160"/>
                <a:ext cx="443160" cy="16272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84A00D2D-C499-FABB-C63F-CC00B12CA7CC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6445973" y="2455720"/>
                  <a:ext cx="464400" cy="1839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0301383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34FFBA-C257-A9CD-50EF-E45B7E2F79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54F0F56C-07B2-CFBC-4785-32F28A62BAA0}"/>
              </a:ext>
            </a:extLst>
          </p:cNvPr>
          <p:cNvGrpSpPr/>
          <p:nvPr/>
        </p:nvGrpSpPr>
        <p:grpSpPr>
          <a:xfrm>
            <a:off x="2302733" y="2860467"/>
            <a:ext cx="3589920" cy="3888720"/>
            <a:chOff x="2302733" y="2860467"/>
            <a:chExt cx="3589920" cy="3888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3F56DA07-25D4-03B4-5CA0-FDCC356E8A27}"/>
                    </a:ext>
                  </a:extLst>
                </p14:cNvPr>
                <p14:cNvContentPartPr/>
                <p14:nvPr/>
              </p14:nvContentPartPr>
              <p14:xfrm>
                <a:off x="2302733" y="2860467"/>
                <a:ext cx="977400" cy="4464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3F56DA07-25D4-03B4-5CA0-FDCC356E8A27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291933" y="2849667"/>
                  <a:ext cx="99864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C5A173FF-33A2-26D7-16F9-3992D24A973E}"/>
                    </a:ext>
                  </a:extLst>
                </p14:cNvPr>
                <p14:cNvContentPartPr/>
                <p14:nvPr/>
              </p14:nvContentPartPr>
              <p14:xfrm>
                <a:off x="3186893" y="2960547"/>
                <a:ext cx="64800" cy="369144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C5A173FF-33A2-26D7-16F9-3992D24A973E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176093" y="2950107"/>
                  <a:ext cx="86040" cy="37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898DCB32-C3ED-496E-A242-968E9049232F}"/>
                    </a:ext>
                  </a:extLst>
                </p14:cNvPr>
                <p14:cNvContentPartPr/>
                <p14:nvPr/>
              </p14:nvContentPartPr>
              <p14:xfrm>
                <a:off x="4207133" y="2905827"/>
                <a:ext cx="249480" cy="384336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898DCB32-C3ED-496E-A242-968E9049232F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193093" y="2891427"/>
                  <a:ext cx="277920" cy="38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A2DBB2BB-CE42-DC6A-BF2E-32E161053E0B}"/>
                    </a:ext>
                  </a:extLst>
                </p14:cNvPr>
                <p14:cNvContentPartPr/>
                <p14:nvPr/>
              </p14:nvContentPartPr>
              <p14:xfrm>
                <a:off x="4243853" y="2865867"/>
                <a:ext cx="1648800" cy="5112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A2DBB2BB-CE42-DC6A-BF2E-32E161053E0B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233053" y="2855067"/>
                  <a:ext cx="167004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CFB881DE-9B1F-BEF1-873C-C685470AAF7F}"/>
                    </a:ext>
                  </a:extLst>
                </p14:cNvPr>
                <p14:cNvContentPartPr/>
                <p14:nvPr/>
              </p14:nvContentPartPr>
              <p14:xfrm>
                <a:off x="3139733" y="3202467"/>
                <a:ext cx="1041480" cy="19908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CFB881DE-9B1F-BEF1-873C-C685470AAF7F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129293" y="3191667"/>
                  <a:ext cx="1062720" cy="220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9FC0F025-30C3-8B3C-1639-0A0B37C71518}"/>
              </a:ext>
            </a:extLst>
          </p:cNvPr>
          <p:cNvGrpSpPr/>
          <p:nvPr/>
        </p:nvGrpSpPr>
        <p:grpSpPr>
          <a:xfrm>
            <a:off x="1044173" y="2071707"/>
            <a:ext cx="2954880" cy="4350600"/>
            <a:chOff x="1044173" y="2071707"/>
            <a:chExt cx="2954880" cy="4350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BA15B9F0-FEDF-5D5F-1DD4-1403E80D0B82}"/>
                    </a:ext>
                  </a:extLst>
                </p14:cNvPr>
                <p14:cNvContentPartPr/>
                <p14:nvPr/>
              </p14:nvContentPartPr>
              <p14:xfrm>
                <a:off x="3581813" y="4115787"/>
                <a:ext cx="102240" cy="223524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BA15B9F0-FEDF-5D5F-1DD4-1403E80D0B82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567413" y="4101747"/>
                  <a:ext cx="130680" cy="226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AC7CEA50-95B7-2230-1413-80A145F2F432}"/>
                    </a:ext>
                  </a:extLst>
                </p14:cNvPr>
                <p14:cNvContentPartPr/>
                <p14:nvPr/>
              </p14:nvContentPartPr>
              <p14:xfrm>
                <a:off x="3721133" y="6352467"/>
                <a:ext cx="277920" cy="6984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AC7CEA50-95B7-2230-1413-80A145F2F432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710693" y="6341667"/>
                  <a:ext cx="29916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CD6B319A-7D1C-41E0-9D8D-8E697BDC0812}"/>
                    </a:ext>
                  </a:extLst>
                </p14:cNvPr>
                <p14:cNvContentPartPr/>
                <p14:nvPr/>
              </p14:nvContentPartPr>
              <p14:xfrm>
                <a:off x="3588653" y="4119027"/>
                <a:ext cx="357480" cy="225972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CD6B319A-7D1C-41E0-9D8D-8E697BDC0812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578213" y="4108227"/>
                  <a:ext cx="378720" cy="228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D0AF5DB0-1C27-E84B-B16E-C3BBD0EB2212}"/>
                    </a:ext>
                  </a:extLst>
                </p14:cNvPr>
                <p14:cNvContentPartPr/>
                <p14:nvPr/>
              </p14:nvContentPartPr>
              <p14:xfrm>
                <a:off x="3571013" y="4558947"/>
                <a:ext cx="208440" cy="6120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D0AF5DB0-1C27-E84B-B16E-C3BBD0EB2212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556973" y="4544907"/>
                  <a:ext cx="23688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80C93C96-66CB-4AFD-DA1D-F32A692F0119}"/>
                    </a:ext>
                  </a:extLst>
                </p14:cNvPr>
                <p14:cNvContentPartPr/>
                <p14:nvPr/>
              </p14:nvContentPartPr>
              <p14:xfrm>
                <a:off x="3597293" y="4764867"/>
                <a:ext cx="169920" cy="7308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80C93C96-66CB-4AFD-DA1D-F32A692F0119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583253" y="4750467"/>
                  <a:ext cx="19836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5EDBDD2E-11C4-B8B7-9F4B-FB3E2D221414}"/>
                    </a:ext>
                  </a:extLst>
                </p14:cNvPr>
                <p14:cNvContentPartPr/>
                <p14:nvPr/>
              </p14:nvContentPartPr>
              <p14:xfrm>
                <a:off x="3662813" y="5102187"/>
                <a:ext cx="166680" cy="6480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5EDBDD2E-11C4-B8B7-9F4B-FB3E2D221414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652373" y="5091747"/>
                  <a:ext cx="18792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6A3D556D-ACF4-5DB3-FC6C-79C60D3E6F0B}"/>
                    </a:ext>
                  </a:extLst>
                </p14:cNvPr>
                <p14:cNvContentPartPr/>
                <p14:nvPr/>
              </p14:nvContentPartPr>
              <p14:xfrm>
                <a:off x="3665333" y="5350947"/>
                <a:ext cx="172440" cy="10008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6A3D556D-ACF4-5DB3-FC6C-79C60D3E6F0B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654893" y="5340507"/>
                  <a:ext cx="19368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A3DE9A20-A319-1FAA-A238-F5CF0852FA7F}"/>
                    </a:ext>
                  </a:extLst>
                </p14:cNvPr>
                <p14:cNvContentPartPr/>
                <p14:nvPr/>
              </p14:nvContentPartPr>
              <p14:xfrm>
                <a:off x="3702413" y="5665947"/>
                <a:ext cx="178560" cy="8748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A3DE9A20-A319-1FAA-A238-F5CF0852FA7F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691973" y="5655147"/>
                  <a:ext cx="19980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CE688827-1FF9-E8D2-93FF-D9C4277647CF}"/>
                    </a:ext>
                  </a:extLst>
                </p14:cNvPr>
                <p14:cNvContentPartPr/>
                <p14:nvPr/>
              </p14:nvContentPartPr>
              <p14:xfrm>
                <a:off x="3698453" y="5943507"/>
                <a:ext cx="227520" cy="14436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CE688827-1FF9-E8D2-93FF-D9C4277647CF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688013" y="5933067"/>
                  <a:ext cx="24876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B50B0668-C459-EF82-A376-B7B9E5C63327}"/>
                    </a:ext>
                  </a:extLst>
                </p14:cNvPr>
                <p14:cNvContentPartPr/>
                <p14:nvPr/>
              </p14:nvContentPartPr>
              <p14:xfrm>
                <a:off x="3634013" y="3606027"/>
                <a:ext cx="31320" cy="43524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B50B0668-C459-EF82-A376-B7B9E5C63327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619613" y="3591627"/>
                  <a:ext cx="59760" cy="46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CDCA604B-12FB-2A19-CFAB-106632277D45}"/>
                    </a:ext>
                  </a:extLst>
                </p14:cNvPr>
                <p14:cNvContentPartPr/>
                <p14:nvPr/>
              </p14:nvContentPartPr>
              <p14:xfrm>
                <a:off x="3622853" y="4027587"/>
                <a:ext cx="48960" cy="7416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CDCA604B-12FB-2A19-CFAB-106632277D45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608453" y="4013187"/>
                  <a:ext cx="7740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07D1860B-DB31-47FA-AFE8-C2A66FCCECF2}"/>
                    </a:ext>
                  </a:extLst>
                </p14:cNvPr>
                <p14:cNvContentPartPr/>
                <p14:nvPr/>
              </p14:nvContentPartPr>
              <p14:xfrm>
                <a:off x="3670373" y="3603507"/>
                <a:ext cx="360" cy="36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07D1860B-DB31-47FA-AFE8-C2A66FCCECF2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659933" y="3592707"/>
                  <a:ext cx="2160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ED8EA2C4-004D-0043-F226-2B48A27C140A}"/>
                    </a:ext>
                  </a:extLst>
                </p14:cNvPr>
                <p14:cNvContentPartPr/>
                <p14:nvPr/>
              </p14:nvContentPartPr>
              <p14:xfrm>
                <a:off x="3042893" y="2225427"/>
                <a:ext cx="749160" cy="62064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ED8EA2C4-004D-0043-F226-2B48A27C140A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028493" y="2211387"/>
                  <a:ext cx="777600" cy="64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B728BFDD-3DEC-073F-23A8-1EA3326D69E7}"/>
                    </a:ext>
                  </a:extLst>
                </p14:cNvPr>
                <p14:cNvContentPartPr/>
                <p14:nvPr/>
              </p14:nvContentPartPr>
              <p14:xfrm>
                <a:off x="3380573" y="2533947"/>
                <a:ext cx="66960" cy="7416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B728BFDD-3DEC-073F-23A8-1EA3326D69E7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366533" y="2519547"/>
                  <a:ext cx="9540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4675E9AE-9652-491A-B136-1A53EE025FFB}"/>
                    </a:ext>
                  </a:extLst>
                </p14:cNvPr>
                <p14:cNvContentPartPr/>
                <p14:nvPr/>
              </p14:nvContentPartPr>
              <p14:xfrm>
                <a:off x="3717533" y="2554107"/>
                <a:ext cx="108360" cy="91620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4675E9AE-9652-491A-B136-1A53EE025FFB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707093" y="2543667"/>
                  <a:ext cx="129600" cy="9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53B6B8BC-5FE8-1A75-F79A-D91E6E3EA68A}"/>
                    </a:ext>
                  </a:extLst>
                </p14:cNvPr>
                <p14:cNvContentPartPr/>
                <p14:nvPr/>
              </p14:nvContentPartPr>
              <p14:xfrm>
                <a:off x="1761293" y="2270067"/>
                <a:ext cx="1476720" cy="5832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53B6B8BC-5FE8-1A75-F79A-D91E6E3EA68A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747253" y="2256027"/>
                  <a:ext cx="150516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12FD8D1C-3656-3649-2057-84F881ADCC6A}"/>
                    </a:ext>
                  </a:extLst>
                </p14:cNvPr>
                <p14:cNvContentPartPr/>
                <p14:nvPr/>
              </p14:nvContentPartPr>
              <p14:xfrm>
                <a:off x="1044173" y="2222907"/>
                <a:ext cx="849600" cy="67824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12FD8D1C-3656-3649-2057-84F881ADCC6A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029773" y="2208507"/>
                  <a:ext cx="878040" cy="70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2CB39858-A5F6-C262-FBE3-8F27CDEE6F2E}"/>
                    </a:ext>
                  </a:extLst>
                </p14:cNvPr>
                <p14:cNvContentPartPr/>
                <p14:nvPr/>
              </p14:nvContentPartPr>
              <p14:xfrm>
                <a:off x="1174853" y="2071707"/>
                <a:ext cx="581040" cy="64548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2CB39858-A5F6-C262-FBE3-8F27CDEE6F2E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160453" y="2057667"/>
                  <a:ext cx="609480" cy="67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3F5BF98F-0A50-EE06-7FB1-A16B1F3A5790}"/>
                    </a:ext>
                  </a:extLst>
                </p14:cNvPr>
                <p14:cNvContentPartPr/>
                <p14:nvPr/>
              </p14:nvContentPartPr>
              <p14:xfrm>
                <a:off x="1233893" y="2346027"/>
                <a:ext cx="339480" cy="18828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3F5BF98F-0A50-EE06-7FB1-A16B1F3A5790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219853" y="2331627"/>
                  <a:ext cx="367920" cy="21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E469C6D9-0E81-D2DD-E60F-BACA4BC202F7}"/>
              </a:ext>
            </a:extLst>
          </p:cNvPr>
          <p:cNvGrpSpPr/>
          <p:nvPr/>
        </p:nvGrpSpPr>
        <p:grpSpPr>
          <a:xfrm>
            <a:off x="8241293" y="2701707"/>
            <a:ext cx="1570320" cy="3948840"/>
            <a:chOff x="8241293" y="2701707"/>
            <a:chExt cx="1570320" cy="3948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9D9DB45E-2F75-0165-488D-8AD404747941}"/>
                    </a:ext>
                  </a:extLst>
                </p14:cNvPr>
                <p14:cNvContentPartPr/>
                <p14:nvPr/>
              </p14:nvContentPartPr>
              <p14:xfrm>
                <a:off x="8241293" y="2748507"/>
                <a:ext cx="555480" cy="381132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9D9DB45E-2F75-0165-488D-8AD404747941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8227253" y="2734467"/>
                  <a:ext cx="583920" cy="38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325415C8-2A60-E11D-26B0-F3EF0527866F}"/>
                    </a:ext>
                  </a:extLst>
                </p14:cNvPr>
                <p14:cNvContentPartPr/>
                <p14:nvPr/>
              </p14:nvContentPartPr>
              <p14:xfrm>
                <a:off x="8680133" y="2738067"/>
                <a:ext cx="306360" cy="391248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325415C8-2A60-E11D-26B0-F3EF0527866F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8666093" y="2723667"/>
                  <a:ext cx="334800" cy="394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84D97CE3-B371-33AE-6E27-C062BC2653A9}"/>
                    </a:ext>
                  </a:extLst>
                </p14:cNvPr>
                <p14:cNvContentPartPr/>
                <p14:nvPr/>
              </p14:nvContentPartPr>
              <p14:xfrm>
                <a:off x="9002333" y="2701707"/>
                <a:ext cx="809280" cy="14904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84D97CE3-B371-33AE-6E27-C062BC2653A9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8988293" y="2687667"/>
                  <a:ext cx="837720" cy="177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B8F4BFF2-66C5-D6E1-D7C0-4CB5C6A60ADE}"/>
              </a:ext>
            </a:extLst>
          </p:cNvPr>
          <p:cNvGrpSpPr/>
          <p:nvPr/>
        </p:nvGrpSpPr>
        <p:grpSpPr>
          <a:xfrm>
            <a:off x="4374533" y="2043627"/>
            <a:ext cx="6648480" cy="4541760"/>
            <a:chOff x="4374533" y="2043627"/>
            <a:chExt cx="6648480" cy="4541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A0426200-D5B7-4028-6232-8D7E5FFEAF15}"/>
                    </a:ext>
                  </a:extLst>
                </p14:cNvPr>
                <p14:cNvContentPartPr/>
                <p14:nvPr/>
              </p14:nvContentPartPr>
              <p14:xfrm>
                <a:off x="4374533" y="3732027"/>
                <a:ext cx="388800" cy="265428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A0426200-D5B7-4028-6232-8D7E5FFEAF15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364093" y="3721587"/>
                  <a:ext cx="410040" cy="267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B01AAA2C-3D67-7E0E-D210-D922C5663B9D}"/>
                    </a:ext>
                  </a:extLst>
                </p14:cNvPr>
                <p14:cNvContentPartPr/>
                <p14:nvPr/>
              </p14:nvContentPartPr>
              <p14:xfrm>
                <a:off x="4954133" y="4632747"/>
                <a:ext cx="219600" cy="22212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B01AAA2C-3D67-7E0E-D210-D922C5663B9D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943333" y="4621947"/>
                  <a:ext cx="24084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9017EFB7-D049-E6CF-F02B-B2BED8564860}"/>
                    </a:ext>
                  </a:extLst>
                </p14:cNvPr>
                <p14:cNvContentPartPr/>
                <p14:nvPr/>
              </p14:nvContentPartPr>
              <p14:xfrm>
                <a:off x="5293973" y="4635987"/>
                <a:ext cx="172080" cy="22068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9017EFB7-D049-E6CF-F02B-B2BED8564860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283173" y="4625187"/>
                  <a:ext cx="19332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AE4B21F6-1534-F098-225F-A7CCB9F3217A}"/>
                    </a:ext>
                  </a:extLst>
                </p14:cNvPr>
                <p14:cNvContentPartPr/>
                <p14:nvPr/>
              </p14:nvContentPartPr>
              <p14:xfrm>
                <a:off x="5588453" y="4591347"/>
                <a:ext cx="194760" cy="23148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AE4B21F6-1534-F098-225F-A7CCB9F3217A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577653" y="4580547"/>
                  <a:ext cx="21600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DE6330F6-E23E-F02D-4182-623858ECFF99}"/>
                    </a:ext>
                  </a:extLst>
                </p14:cNvPr>
                <p14:cNvContentPartPr/>
                <p14:nvPr/>
              </p14:nvContentPartPr>
              <p14:xfrm>
                <a:off x="5914613" y="4613667"/>
                <a:ext cx="15480" cy="18540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DE6330F6-E23E-F02D-4182-623858ECFF99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903813" y="4602867"/>
                  <a:ext cx="3672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72D7ABB0-6081-B175-6204-6D6E48FBBC7F}"/>
                    </a:ext>
                  </a:extLst>
                </p14:cNvPr>
                <p14:cNvContentPartPr/>
                <p14:nvPr/>
              </p14:nvContentPartPr>
              <p14:xfrm>
                <a:off x="5814533" y="4563627"/>
                <a:ext cx="212400" cy="4212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72D7ABB0-6081-B175-6204-6D6E48FBBC7F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804093" y="4552827"/>
                  <a:ext cx="23364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82CEE70F-A623-17A1-2336-B45C643D791F}"/>
                    </a:ext>
                  </a:extLst>
                </p14:cNvPr>
                <p14:cNvContentPartPr/>
                <p14:nvPr/>
              </p14:nvContentPartPr>
              <p14:xfrm>
                <a:off x="6099653" y="4594227"/>
                <a:ext cx="16560" cy="16992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82CEE70F-A623-17A1-2336-B45C643D791F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089213" y="4583787"/>
                  <a:ext cx="3780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96CF0DD4-60A5-6F64-A537-6E7376C999E4}"/>
                    </a:ext>
                  </a:extLst>
                </p14:cNvPr>
                <p14:cNvContentPartPr/>
                <p14:nvPr/>
              </p14:nvContentPartPr>
              <p14:xfrm>
                <a:off x="6346973" y="4590267"/>
                <a:ext cx="13680" cy="18648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96CF0DD4-60A5-6F64-A537-6E7376C999E4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6336173" y="4579827"/>
                  <a:ext cx="3492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9063E8D5-BF8A-BBF1-9DA1-273C8F717A09}"/>
                    </a:ext>
                  </a:extLst>
                </p14:cNvPr>
                <p14:cNvContentPartPr/>
                <p14:nvPr/>
              </p14:nvContentPartPr>
              <p14:xfrm>
                <a:off x="6246533" y="4581987"/>
                <a:ext cx="216360" cy="9540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9063E8D5-BF8A-BBF1-9DA1-273C8F717A09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6235733" y="4571547"/>
                  <a:ext cx="23760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93C52988-A925-0D3A-346A-C5B8171C0BFE}"/>
                    </a:ext>
                  </a:extLst>
                </p14:cNvPr>
                <p14:cNvContentPartPr/>
                <p14:nvPr/>
              </p14:nvContentPartPr>
              <p14:xfrm>
                <a:off x="6551813" y="4570467"/>
                <a:ext cx="186120" cy="19656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93C52988-A925-0D3A-346A-C5B8171C0BFE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6541013" y="4560027"/>
                  <a:ext cx="20736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9E92815D-B6A2-73FD-AC87-8E0344B611AA}"/>
                    </a:ext>
                  </a:extLst>
                </p14:cNvPr>
                <p14:cNvContentPartPr/>
                <p14:nvPr/>
              </p14:nvContentPartPr>
              <p14:xfrm>
                <a:off x="6845933" y="4574067"/>
                <a:ext cx="156960" cy="19080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9E92815D-B6A2-73FD-AC87-8E0344B611AA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835493" y="4563267"/>
                  <a:ext cx="17820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A910E299-69C9-FEF4-DEF7-27328FE864D9}"/>
                    </a:ext>
                  </a:extLst>
                </p14:cNvPr>
                <p14:cNvContentPartPr/>
                <p14:nvPr/>
              </p14:nvContentPartPr>
              <p14:xfrm>
                <a:off x="6820373" y="4569387"/>
                <a:ext cx="174240" cy="6696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A910E299-69C9-FEF4-DEF7-27328FE864D9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809573" y="4558947"/>
                  <a:ext cx="19548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8FF30577-A1FE-8061-276A-ABC5C3B0D840}"/>
                    </a:ext>
                  </a:extLst>
                </p14:cNvPr>
                <p14:cNvContentPartPr/>
                <p14:nvPr/>
              </p14:nvContentPartPr>
              <p14:xfrm>
                <a:off x="6863213" y="4447347"/>
                <a:ext cx="245880" cy="6372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8FF30577-A1FE-8061-276A-ABC5C3B0D840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852773" y="4436547"/>
                  <a:ext cx="26712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1737627A-C7A6-1315-8FFC-21464DB5D960}"/>
                    </a:ext>
                  </a:extLst>
                </p14:cNvPr>
                <p14:cNvContentPartPr/>
                <p14:nvPr/>
              </p14:nvContentPartPr>
              <p14:xfrm>
                <a:off x="6427613" y="4964307"/>
                <a:ext cx="11160" cy="15300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1737627A-C7A6-1315-8FFC-21464DB5D960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413213" y="4949907"/>
                  <a:ext cx="3960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FC5B8C1E-5D86-2F9A-71FE-C31741203466}"/>
                    </a:ext>
                  </a:extLst>
                </p14:cNvPr>
                <p14:cNvContentPartPr/>
                <p14:nvPr/>
              </p14:nvContentPartPr>
              <p14:xfrm>
                <a:off x="6294053" y="4954947"/>
                <a:ext cx="318960" cy="3672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FC5B8C1E-5D86-2F9A-71FE-C31741203466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6280013" y="4940907"/>
                  <a:ext cx="34740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151F7659-3BC3-F9DC-8624-71416E6A84DA}"/>
                    </a:ext>
                  </a:extLst>
                </p14:cNvPr>
                <p14:cNvContentPartPr/>
                <p14:nvPr/>
              </p14:nvContentPartPr>
              <p14:xfrm>
                <a:off x="6582773" y="5002467"/>
                <a:ext cx="207360" cy="15804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151F7659-3BC3-F9DC-8624-71416E6A84DA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6568373" y="4988067"/>
                  <a:ext cx="23580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4691977C-EDC2-50F9-339E-7995936C66EC}"/>
                    </a:ext>
                  </a:extLst>
                </p14:cNvPr>
                <p14:cNvContentPartPr/>
                <p14:nvPr/>
              </p14:nvContentPartPr>
              <p14:xfrm>
                <a:off x="6911453" y="5005707"/>
                <a:ext cx="224280" cy="14148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4691977C-EDC2-50F9-339E-7995936C66EC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6901013" y="4995267"/>
                  <a:ext cx="24552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CA706838-D45F-D42D-746A-EF25E0F3ABA3}"/>
                    </a:ext>
                  </a:extLst>
                </p14:cNvPr>
                <p14:cNvContentPartPr/>
                <p14:nvPr/>
              </p14:nvContentPartPr>
              <p14:xfrm>
                <a:off x="7293053" y="4982307"/>
                <a:ext cx="213840" cy="19476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CA706838-D45F-D42D-746A-EF25E0F3ABA3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7282613" y="4971867"/>
                  <a:ext cx="23508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D6F44D1B-CF0F-6CB3-7139-9BE1794AF386}"/>
                    </a:ext>
                  </a:extLst>
                </p14:cNvPr>
                <p14:cNvContentPartPr/>
                <p14:nvPr/>
              </p14:nvContentPartPr>
              <p14:xfrm>
                <a:off x="7594373" y="4988427"/>
                <a:ext cx="279000" cy="25488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D6F44D1B-CF0F-6CB3-7139-9BE1794AF386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7583933" y="4977987"/>
                  <a:ext cx="30024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EB92551C-31E8-70B5-7D29-BB0C888B7C28}"/>
                    </a:ext>
                  </a:extLst>
                </p14:cNvPr>
                <p14:cNvContentPartPr/>
                <p14:nvPr/>
              </p14:nvContentPartPr>
              <p14:xfrm>
                <a:off x="7258133" y="2531787"/>
                <a:ext cx="22320" cy="1548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EB92551C-31E8-70B5-7D29-BB0C888B7C28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7247333" y="2521347"/>
                  <a:ext cx="4356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9739643D-BD4A-546E-C6C0-49D9DD1A8793}"/>
                    </a:ext>
                  </a:extLst>
                </p14:cNvPr>
                <p14:cNvContentPartPr/>
                <p14:nvPr/>
              </p14:nvContentPartPr>
              <p14:xfrm>
                <a:off x="9277733" y="3738867"/>
                <a:ext cx="322920" cy="268920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9739643D-BD4A-546E-C6C0-49D9DD1A8793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9267293" y="3728067"/>
                  <a:ext cx="344160" cy="271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237D7198-6A77-FE69-468E-A4240B28F677}"/>
                    </a:ext>
                  </a:extLst>
                </p14:cNvPr>
                <p14:cNvContentPartPr/>
                <p14:nvPr/>
              </p14:nvContentPartPr>
              <p14:xfrm>
                <a:off x="8714693" y="6076347"/>
                <a:ext cx="49680" cy="48924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237D7198-6A77-FE69-468E-A4240B28F677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8703893" y="6065907"/>
                  <a:ext cx="70920" cy="51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18E1165D-F49D-AD99-013F-2D8A34C7C7BB}"/>
                    </a:ext>
                  </a:extLst>
                </p14:cNvPr>
                <p14:cNvContentPartPr/>
                <p14:nvPr/>
              </p14:nvContentPartPr>
              <p14:xfrm>
                <a:off x="8668973" y="6101547"/>
                <a:ext cx="77400" cy="48384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18E1165D-F49D-AD99-013F-2D8A34C7C7BB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8658533" y="6091107"/>
                  <a:ext cx="98640" cy="50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B40C29EF-3676-576F-61F0-2FA4CCEE5F9E}"/>
                    </a:ext>
                  </a:extLst>
                </p14:cNvPr>
                <p14:cNvContentPartPr/>
                <p14:nvPr/>
              </p14:nvContentPartPr>
              <p14:xfrm>
                <a:off x="8669333" y="6042867"/>
                <a:ext cx="98640" cy="6480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B40C29EF-3676-576F-61F0-2FA4CCEE5F9E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8658533" y="6032427"/>
                  <a:ext cx="11988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6E596400-2F08-6455-F8FA-EA2130673B23}"/>
                    </a:ext>
                  </a:extLst>
                </p14:cNvPr>
                <p14:cNvContentPartPr/>
                <p14:nvPr/>
              </p14:nvContentPartPr>
              <p14:xfrm>
                <a:off x="8710733" y="5842347"/>
                <a:ext cx="30240" cy="13536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6E596400-2F08-6455-F8FA-EA2130673B23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8699933" y="5831907"/>
                  <a:ext cx="5148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87708169-E5A3-0340-A176-1C99B7C0F3C1}"/>
                    </a:ext>
                  </a:extLst>
                </p14:cNvPr>
                <p14:cNvContentPartPr/>
                <p14:nvPr/>
              </p14:nvContentPartPr>
              <p14:xfrm>
                <a:off x="8728373" y="5692947"/>
                <a:ext cx="360" cy="180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87708169-E5A3-0340-A176-1C99B7C0F3C1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8717933" y="5682147"/>
                  <a:ext cx="2160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600B935C-3619-F483-B2C9-FFD0A8DB0A43}"/>
                    </a:ext>
                  </a:extLst>
                </p14:cNvPr>
                <p14:cNvContentPartPr/>
                <p14:nvPr/>
              </p14:nvContentPartPr>
              <p14:xfrm>
                <a:off x="8733413" y="5517267"/>
                <a:ext cx="8640" cy="5616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600B935C-3619-F483-B2C9-FFD0A8DB0A43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8722973" y="5506467"/>
                  <a:ext cx="2988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CC76DA98-EE36-1867-4ECC-92F9801841E2}"/>
                    </a:ext>
                  </a:extLst>
                </p14:cNvPr>
                <p14:cNvContentPartPr/>
                <p14:nvPr/>
              </p14:nvContentPartPr>
              <p14:xfrm>
                <a:off x="8744213" y="5327907"/>
                <a:ext cx="22680" cy="9036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CC76DA98-EE36-1867-4ECC-92F9801841E2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8733413" y="5317467"/>
                  <a:ext cx="4392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1D57F644-4841-192B-FBA1-9063CF95087E}"/>
                    </a:ext>
                  </a:extLst>
                </p14:cNvPr>
                <p14:cNvContentPartPr/>
                <p14:nvPr/>
              </p14:nvContentPartPr>
              <p14:xfrm>
                <a:off x="8756453" y="5183547"/>
                <a:ext cx="360" cy="36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1D57F644-4841-192B-FBA1-9063CF95087E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8745653" y="5172747"/>
                  <a:ext cx="2160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5E37ACCB-23C8-1E30-0BFA-9B3E8907D079}"/>
                    </a:ext>
                  </a:extLst>
                </p14:cNvPr>
                <p14:cNvContentPartPr/>
                <p14:nvPr/>
              </p14:nvContentPartPr>
              <p14:xfrm>
                <a:off x="8730893" y="4881147"/>
                <a:ext cx="43920" cy="12276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5E37ACCB-23C8-1E30-0BFA-9B3E8907D079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8720453" y="4870347"/>
                  <a:ext cx="6516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C4E51E2C-2C1A-FA9C-EB15-7E5A33261C99}"/>
                    </a:ext>
                  </a:extLst>
                </p14:cNvPr>
                <p14:cNvContentPartPr/>
                <p14:nvPr/>
              </p14:nvContentPartPr>
              <p14:xfrm>
                <a:off x="8731973" y="4483347"/>
                <a:ext cx="27720" cy="30528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C4E51E2C-2C1A-FA9C-EB15-7E5A33261C99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8721173" y="4472547"/>
                  <a:ext cx="48960" cy="32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9F0C6A0E-3B25-7CD4-5B2D-474F14195008}"/>
                    </a:ext>
                  </a:extLst>
                </p14:cNvPr>
                <p14:cNvContentPartPr/>
                <p14:nvPr/>
              </p14:nvContentPartPr>
              <p14:xfrm>
                <a:off x="8771933" y="4282467"/>
                <a:ext cx="3960" cy="5832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9F0C6A0E-3B25-7CD4-5B2D-474F14195008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8761493" y="4271667"/>
                  <a:ext cx="2520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02CDB4DF-DCFE-657F-58CE-B935AAC11637}"/>
                    </a:ext>
                  </a:extLst>
                </p14:cNvPr>
                <p14:cNvContentPartPr/>
                <p14:nvPr/>
              </p14:nvContentPartPr>
              <p14:xfrm>
                <a:off x="8772653" y="3883587"/>
                <a:ext cx="59760" cy="13428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02CDB4DF-DCFE-657F-58CE-B935AAC11637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8761853" y="3872787"/>
                  <a:ext cx="8100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B26345C3-E6F6-BF62-75C0-B075561FC935}"/>
                    </a:ext>
                  </a:extLst>
                </p14:cNvPr>
                <p14:cNvContentPartPr/>
                <p14:nvPr/>
              </p14:nvContentPartPr>
              <p14:xfrm>
                <a:off x="8824853" y="3545547"/>
                <a:ext cx="11160" cy="18540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B26345C3-E6F6-BF62-75C0-B075561FC935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8810453" y="3531507"/>
                  <a:ext cx="3960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FBCF1597-1E5B-59C2-0D0B-2C8A8FCDB070}"/>
                    </a:ext>
                  </a:extLst>
                </p14:cNvPr>
                <p14:cNvContentPartPr/>
                <p14:nvPr/>
              </p14:nvContentPartPr>
              <p14:xfrm>
                <a:off x="8807573" y="3314427"/>
                <a:ext cx="25920" cy="8064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FBCF1597-1E5B-59C2-0D0B-2C8A8FCDB070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8793173" y="3300027"/>
                  <a:ext cx="5436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4D32BD87-8AD3-002A-E55E-192488EDC340}"/>
                    </a:ext>
                  </a:extLst>
                </p14:cNvPr>
                <p14:cNvContentPartPr/>
                <p14:nvPr/>
              </p14:nvContentPartPr>
              <p14:xfrm>
                <a:off x="8830253" y="3205347"/>
                <a:ext cx="8280" cy="5112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4D32BD87-8AD3-002A-E55E-192488EDC340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8816213" y="3190947"/>
                  <a:ext cx="3672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8726C865-9856-00AD-D862-4060AC99F973}"/>
                    </a:ext>
                  </a:extLst>
                </p14:cNvPr>
                <p14:cNvContentPartPr/>
                <p14:nvPr/>
              </p14:nvContentPartPr>
              <p14:xfrm>
                <a:off x="8865893" y="2949027"/>
                <a:ext cx="48600" cy="9792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8726C865-9856-00AD-D862-4060AC99F973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8851493" y="2934627"/>
                  <a:ext cx="7704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BCD3ABE1-9519-3322-CCDA-D0552B8EDD77}"/>
                    </a:ext>
                  </a:extLst>
                </p14:cNvPr>
                <p14:cNvContentPartPr/>
                <p14:nvPr/>
              </p14:nvContentPartPr>
              <p14:xfrm>
                <a:off x="8927813" y="2750667"/>
                <a:ext cx="12960" cy="6228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BCD3ABE1-9519-3322-CCDA-D0552B8EDD77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8913413" y="2736267"/>
                  <a:ext cx="4140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BAED8BFF-14E7-1C52-48B8-CAFBEA44A293}"/>
                    </a:ext>
                  </a:extLst>
                </p14:cNvPr>
                <p14:cNvContentPartPr/>
                <p14:nvPr/>
              </p14:nvContentPartPr>
              <p14:xfrm>
                <a:off x="8852573" y="2509467"/>
                <a:ext cx="51480" cy="21348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BAED8BFF-14E7-1C52-48B8-CAFBEA44A293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8838533" y="2495427"/>
                  <a:ext cx="7992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14CE1D67-8E99-B92B-9E87-7812DBC86D9F}"/>
                    </a:ext>
                  </a:extLst>
                </p14:cNvPr>
                <p14:cNvContentPartPr/>
                <p14:nvPr/>
              </p14:nvContentPartPr>
              <p14:xfrm>
                <a:off x="8629733" y="2366547"/>
                <a:ext cx="318960" cy="32256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14CE1D67-8E99-B92B-9E87-7812DBC86D9F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8615333" y="2352147"/>
                  <a:ext cx="347400" cy="35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4146AF02-EC49-7E84-AA7B-D758EB8EEB21}"/>
                    </a:ext>
                  </a:extLst>
                </p14:cNvPr>
                <p14:cNvContentPartPr/>
                <p14:nvPr/>
              </p14:nvContentPartPr>
              <p14:xfrm>
                <a:off x="8760053" y="2473107"/>
                <a:ext cx="53280" cy="5292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4146AF02-EC49-7E84-AA7B-D758EB8EEB21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8746013" y="2458707"/>
                  <a:ext cx="8172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5BB7DC3A-5107-91F1-2A1F-D8D17C388330}"/>
                    </a:ext>
                  </a:extLst>
                </p14:cNvPr>
                <p14:cNvContentPartPr/>
                <p14:nvPr/>
              </p14:nvContentPartPr>
              <p14:xfrm>
                <a:off x="7568093" y="2352147"/>
                <a:ext cx="1232280" cy="6516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5BB7DC3A-5107-91F1-2A1F-D8D17C388330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7553693" y="2338107"/>
                  <a:ext cx="126072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DE4FA5DF-FB82-9762-C548-6ED71F76D8D4}"/>
                    </a:ext>
                  </a:extLst>
                </p14:cNvPr>
                <p14:cNvContentPartPr/>
                <p14:nvPr/>
              </p14:nvContentPartPr>
              <p14:xfrm>
                <a:off x="9130133" y="2285907"/>
                <a:ext cx="448920" cy="13680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DE4FA5DF-FB82-9762-C548-6ED71F76D8D4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9119333" y="2275107"/>
                  <a:ext cx="47016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14017C5C-3EC1-334F-67FA-B8F5F9996F1B}"/>
                    </a:ext>
                  </a:extLst>
                </p14:cNvPr>
                <p14:cNvContentPartPr/>
                <p14:nvPr/>
              </p14:nvContentPartPr>
              <p14:xfrm>
                <a:off x="9009893" y="2287707"/>
                <a:ext cx="172440" cy="23148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14017C5C-3EC1-334F-67FA-B8F5F9996F1B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8999453" y="2277267"/>
                  <a:ext cx="19368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DF1824AB-07EA-34E8-F72D-556F198C46DE}"/>
                    </a:ext>
                  </a:extLst>
                </p14:cNvPr>
                <p14:cNvContentPartPr/>
                <p14:nvPr/>
              </p14:nvContentPartPr>
              <p14:xfrm>
                <a:off x="9735653" y="2133987"/>
                <a:ext cx="349560" cy="27864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DF1824AB-07EA-34E8-F72D-556F198C46DE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9724853" y="2123547"/>
                  <a:ext cx="370800" cy="2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57FCFC2D-16C4-2C03-4F4D-1D9B25806146}"/>
                    </a:ext>
                  </a:extLst>
                </p14:cNvPr>
                <p14:cNvContentPartPr/>
                <p14:nvPr/>
              </p14:nvContentPartPr>
              <p14:xfrm>
                <a:off x="10133093" y="2227947"/>
                <a:ext cx="14760" cy="13500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57FCFC2D-16C4-2C03-4F4D-1D9B25806146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0122293" y="2217507"/>
                  <a:ext cx="3600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4A712D35-A344-36E3-48F0-576B944A2D20}"/>
                    </a:ext>
                  </a:extLst>
                </p14:cNvPr>
                <p14:cNvContentPartPr/>
                <p14:nvPr/>
              </p14:nvContentPartPr>
              <p14:xfrm>
                <a:off x="10136333" y="2043627"/>
                <a:ext cx="46440" cy="5472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4A712D35-A344-36E3-48F0-576B944A2D20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0125893" y="2033187"/>
                  <a:ext cx="6768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D28A8B6F-94B4-D867-6935-8D96F45B9BF4}"/>
                    </a:ext>
                  </a:extLst>
                </p14:cNvPr>
                <p14:cNvContentPartPr/>
                <p14:nvPr/>
              </p14:nvContentPartPr>
              <p14:xfrm>
                <a:off x="10229573" y="2213187"/>
                <a:ext cx="99360" cy="13032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D28A8B6F-94B4-D867-6935-8D96F45B9BF4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0219133" y="2202747"/>
                  <a:ext cx="12060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8B801AD8-AB53-539D-A51C-1173AB4B881E}"/>
                    </a:ext>
                  </a:extLst>
                </p14:cNvPr>
                <p14:cNvContentPartPr/>
                <p14:nvPr/>
              </p14:nvContentPartPr>
              <p14:xfrm>
                <a:off x="10416413" y="2199507"/>
                <a:ext cx="232560" cy="16452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8B801AD8-AB53-539D-A51C-1173AB4B881E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0405613" y="2189067"/>
                  <a:ext cx="25380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9B964B55-94CD-1B05-C4EA-9C9CEA764E4B}"/>
                    </a:ext>
                  </a:extLst>
                </p14:cNvPr>
                <p14:cNvContentPartPr/>
                <p14:nvPr/>
              </p14:nvContentPartPr>
              <p14:xfrm>
                <a:off x="10666613" y="2066667"/>
                <a:ext cx="167400" cy="31428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9B964B55-94CD-1B05-C4EA-9C9CEA764E4B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0655813" y="2056227"/>
                  <a:ext cx="188640" cy="33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8153E11D-1C17-D667-E567-13C263329F5A}"/>
                    </a:ext>
                  </a:extLst>
                </p14:cNvPr>
                <p14:cNvContentPartPr/>
                <p14:nvPr/>
              </p14:nvContentPartPr>
              <p14:xfrm>
                <a:off x="10245773" y="2481747"/>
                <a:ext cx="3240" cy="612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8153E11D-1C17-D667-E567-13C263329F5A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0235333" y="2470947"/>
                  <a:ext cx="2448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8B0DC129-E088-107B-E6A0-8048B3F94C53}"/>
                    </a:ext>
                  </a:extLst>
                </p14:cNvPr>
                <p14:cNvContentPartPr/>
                <p14:nvPr/>
              </p14:nvContentPartPr>
              <p14:xfrm>
                <a:off x="10161533" y="2462307"/>
                <a:ext cx="192600" cy="57564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8B0DC129-E088-107B-E6A0-8048B3F94C53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0151093" y="2451867"/>
                  <a:ext cx="213840" cy="59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7E390C69-63F7-E3FE-56D7-329E3B4E1D80}"/>
                    </a:ext>
                  </a:extLst>
                </p14:cNvPr>
                <p14:cNvContentPartPr/>
                <p14:nvPr/>
              </p14:nvContentPartPr>
              <p14:xfrm>
                <a:off x="10203653" y="3201027"/>
                <a:ext cx="30600" cy="12672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7E390C69-63F7-E3FE-56D7-329E3B4E1D80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0193213" y="3190587"/>
                  <a:ext cx="5184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0E66C9EB-0191-3D77-4A08-3208E42323F3}"/>
                    </a:ext>
                  </a:extLst>
                </p14:cNvPr>
                <p14:cNvContentPartPr/>
                <p14:nvPr/>
              </p14:nvContentPartPr>
              <p14:xfrm>
                <a:off x="10110413" y="3259347"/>
                <a:ext cx="236880" cy="1728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0E66C9EB-0191-3D77-4A08-3208E42323F3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0099973" y="3248907"/>
                  <a:ext cx="25812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5739663B-4F50-7A08-815F-619D93EA011E}"/>
                    </a:ext>
                  </a:extLst>
                </p14:cNvPr>
                <p14:cNvContentPartPr/>
                <p14:nvPr/>
              </p14:nvContentPartPr>
              <p14:xfrm>
                <a:off x="9361253" y="3444747"/>
                <a:ext cx="207720" cy="20016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5739663B-4F50-7A08-815F-619D93EA011E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9350813" y="3433947"/>
                  <a:ext cx="22896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B61A3CA2-34E6-766F-0758-F58AEF204138}"/>
                    </a:ext>
                  </a:extLst>
                </p14:cNvPr>
                <p14:cNvContentPartPr/>
                <p14:nvPr/>
              </p14:nvContentPartPr>
              <p14:xfrm>
                <a:off x="9561773" y="3433947"/>
                <a:ext cx="277200" cy="19800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B61A3CA2-34E6-766F-0758-F58AEF204138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9550973" y="3423147"/>
                  <a:ext cx="29844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840C6B45-5886-553E-F8FD-40E6F9361F64}"/>
                    </a:ext>
                  </a:extLst>
                </p14:cNvPr>
                <p14:cNvContentPartPr/>
                <p14:nvPr/>
              </p14:nvContentPartPr>
              <p14:xfrm>
                <a:off x="9839693" y="3474627"/>
                <a:ext cx="181440" cy="17460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840C6B45-5886-553E-F8FD-40E6F9361F64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9829253" y="3464187"/>
                  <a:ext cx="20268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D5BF066B-DD4B-1F0D-CD20-4131F863A210}"/>
                    </a:ext>
                  </a:extLst>
                </p14:cNvPr>
                <p14:cNvContentPartPr/>
                <p14:nvPr/>
              </p14:nvContentPartPr>
              <p14:xfrm>
                <a:off x="10099613" y="3444027"/>
                <a:ext cx="151920" cy="19728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D5BF066B-DD4B-1F0D-CD20-4131F863A210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0088813" y="3433587"/>
                  <a:ext cx="17316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AD96FE76-A10B-8A8F-F108-43FCBA628CE3}"/>
                    </a:ext>
                  </a:extLst>
                </p14:cNvPr>
                <p14:cNvContentPartPr/>
                <p14:nvPr/>
              </p14:nvContentPartPr>
              <p14:xfrm>
                <a:off x="10363493" y="3463467"/>
                <a:ext cx="133200" cy="19584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AD96FE76-A10B-8A8F-F108-43FCBA628CE3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0353053" y="3452667"/>
                  <a:ext cx="15444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240284D4-1565-54EA-697E-6D9467DE6C46}"/>
                    </a:ext>
                  </a:extLst>
                </p14:cNvPr>
                <p14:cNvContentPartPr/>
                <p14:nvPr/>
              </p14:nvContentPartPr>
              <p14:xfrm>
                <a:off x="10371773" y="3480747"/>
                <a:ext cx="146520" cy="6192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240284D4-1565-54EA-697E-6D9467DE6C46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0360973" y="3469947"/>
                  <a:ext cx="16776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B062FC0B-E2E5-3338-A80D-948A6B8E27C2}"/>
                    </a:ext>
                  </a:extLst>
                </p14:cNvPr>
                <p14:cNvContentPartPr/>
                <p14:nvPr/>
              </p14:nvContentPartPr>
              <p14:xfrm>
                <a:off x="10405253" y="3372027"/>
                <a:ext cx="200160" cy="20736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B062FC0B-E2E5-3338-A80D-948A6B8E27C2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0394453" y="3361587"/>
                  <a:ext cx="22140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AA71EE05-0B54-9793-68A6-71830DA58DA0}"/>
                    </a:ext>
                  </a:extLst>
                </p14:cNvPr>
                <p14:cNvContentPartPr/>
                <p14:nvPr/>
              </p14:nvContentPartPr>
              <p14:xfrm>
                <a:off x="10507853" y="3375987"/>
                <a:ext cx="206280" cy="5004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AA71EE05-0B54-9793-68A6-71830DA58DA0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0497053" y="3365547"/>
                  <a:ext cx="22752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B0F2E39F-1CBD-7D6E-1DF2-D47D74D8479C}"/>
                    </a:ext>
                  </a:extLst>
                </p14:cNvPr>
                <p14:cNvContentPartPr/>
                <p14:nvPr/>
              </p14:nvContentPartPr>
              <p14:xfrm>
                <a:off x="10678493" y="3410547"/>
                <a:ext cx="104760" cy="16884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B0F2E39F-1CBD-7D6E-1DF2-D47D74D8479C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0667693" y="3400107"/>
                  <a:ext cx="12600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B916DC49-39C2-7192-18E1-AC4FB4D6B54C}"/>
                    </a:ext>
                  </a:extLst>
                </p14:cNvPr>
                <p14:cNvContentPartPr/>
                <p14:nvPr/>
              </p14:nvContentPartPr>
              <p14:xfrm>
                <a:off x="10697573" y="3451587"/>
                <a:ext cx="122040" cy="5652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B916DC49-39C2-7192-18E1-AC4FB4D6B54C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0686773" y="3441147"/>
                  <a:ext cx="14328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94C9100A-51E3-FE33-F9CD-D865F457D788}"/>
                    </a:ext>
                  </a:extLst>
                </p14:cNvPr>
                <p14:cNvContentPartPr/>
                <p14:nvPr/>
              </p14:nvContentPartPr>
              <p14:xfrm>
                <a:off x="10752293" y="3350427"/>
                <a:ext cx="270720" cy="23184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94C9100A-51E3-FE33-F9CD-D865F457D788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0741493" y="3339627"/>
                  <a:ext cx="29196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05479C63-4ABC-C1BD-54C3-17EC24BC3C79}"/>
                    </a:ext>
                  </a:extLst>
                </p14:cNvPr>
                <p14:cNvContentPartPr/>
                <p14:nvPr/>
              </p14:nvContentPartPr>
              <p14:xfrm>
                <a:off x="7254173" y="2682987"/>
                <a:ext cx="1316520" cy="67356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05479C63-4ABC-C1BD-54C3-17EC24BC3C79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7239773" y="2668947"/>
                  <a:ext cx="1344960" cy="70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BF3AD4FC-4E3B-6B1D-F242-9F3A62FADF4F}"/>
                    </a:ext>
                  </a:extLst>
                </p14:cNvPr>
                <p14:cNvContentPartPr/>
                <p14:nvPr/>
              </p14:nvContentPartPr>
              <p14:xfrm>
                <a:off x="6449213" y="3449787"/>
                <a:ext cx="748080" cy="67752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BF3AD4FC-4E3B-6B1D-F242-9F3A62FADF4F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6435173" y="3435747"/>
                  <a:ext cx="776520" cy="70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E54689FC-0819-8F05-E3D4-42C7340F9515}"/>
                    </a:ext>
                  </a:extLst>
                </p14:cNvPr>
                <p14:cNvContentPartPr/>
                <p14:nvPr/>
              </p14:nvContentPartPr>
              <p14:xfrm>
                <a:off x="7293773" y="3612507"/>
                <a:ext cx="122040" cy="36360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E54689FC-0819-8F05-E3D4-42C7340F9515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7282973" y="3602067"/>
                  <a:ext cx="143280" cy="38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ABD22A39-4BAF-9C7D-4254-64A17E069697}"/>
                    </a:ext>
                  </a:extLst>
                </p14:cNvPr>
                <p14:cNvContentPartPr/>
                <p14:nvPr/>
              </p14:nvContentPartPr>
              <p14:xfrm>
                <a:off x="7277213" y="3528267"/>
                <a:ext cx="199440" cy="11340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ABD22A39-4BAF-9C7D-4254-64A17E069697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7266413" y="3517827"/>
                  <a:ext cx="22068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DAC9FDA9-2DDF-6356-4F33-5377FE5C6B25}"/>
                    </a:ext>
                  </a:extLst>
                </p14:cNvPr>
                <p14:cNvContentPartPr/>
                <p14:nvPr/>
              </p14:nvContentPartPr>
              <p14:xfrm>
                <a:off x="6731813" y="3719787"/>
                <a:ext cx="91800" cy="8208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DAC9FDA9-2DDF-6356-4F33-5377FE5C6B25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6717773" y="3705387"/>
                  <a:ext cx="12024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DEF9FFFA-1BE9-6FC3-FA5C-91391D733CEC}"/>
                    </a:ext>
                  </a:extLst>
                </p14:cNvPr>
                <p14:cNvContentPartPr/>
                <p14:nvPr/>
              </p14:nvContentPartPr>
              <p14:xfrm>
                <a:off x="7601213" y="3504147"/>
                <a:ext cx="413280" cy="36000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DEF9FFFA-1BE9-6FC3-FA5C-91391D733CEC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7586813" y="3489747"/>
                  <a:ext cx="441720" cy="38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F7FCAB30-52F2-DC6F-60C3-BFD4CD477687}"/>
                    </a:ext>
                  </a:extLst>
                </p14:cNvPr>
                <p14:cNvContentPartPr/>
                <p14:nvPr/>
              </p14:nvContentPartPr>
              <p14:xfrm>
                <a:off x="7875893" y="3750387"/>
                <a:ext cx="284040" cy="28224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F7FCAB30-52F2-DC6F-60C3-BFD4CD477687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7865453" y="3739587"/>
                  <a:ext cx="305280" cy="30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76DF3A9F-6E9B-9286-09C5-6D949FA6D524}"/>
                    </a:ext>
                  </a:extLst>
                </p14:cNvPr>
                <p14:cNvContentPartPr/>
                <p14:nvPr/>
              </p14:nvContentPartPr>
              <p14:xfrm>
                <a:off x="8255333" y="3528987"/>
                <a:ext cx="123840" cy="33120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76DF3A9F-6E9B-9286-09C5-6D949FA6D524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8244893" y="3518187"/>
                  <a:ext cx="145080" cy="35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ABAF94F9-731E-A542-5C8E-C5118E972D5C}"/>
                    </a:ext>
                  </a:extLst>
                </p14:cNvPr>
                <p14:cNvContentPartPr/>
                <p14:nvPr/>
              </p14:nvContentPartPr>
              <p14:xfrm>
                <a:off x="8225453" y="3533307"/>
                <a:ext cx="265320" cy="34884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ABAF94F9-731E-A542-5C8E-C5118E972D5C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8211413" y="3519267"/>
                  <a:ext cx="293760" cy="37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67276F21-49FA-EFD6-B9E4-53D5C7E16BCC}"/>
                    </a:ext>
                  </a:extLst>
                </p14:cNvPr>
                <p14:cNvContentPartPr/>
                <p14:nvPr/>
              </p14:nvContentPartPr>
              <p14:xfrm>
                <a:off x="7398893" y="4059627"/>
                <a:ext cx="390960" cy="18072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67276F21-49FA-EFD6-B9E4-53D5C7E16BCC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7388453" y="4048827"/>
                  <a:ext cx="41220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4CF2A442-A1DA-BB02-EE6A-9E78811411B1}"/>
                    </a:ext>
                  </a:extLst>
                </p14:cNvPr>
                <p14:cNvContentPartPr/>
                <p14:nvPr/>
              </p14:nvContentPartPr>
              <p14:xfrm>
                <a:off x="7786253" y="4139907"/>
                <a:ext cx="172800" cy="11124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4CF2A442-A1DA-BB02-EE6A-9E78811411B1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7775453" y="4129467"/>
                  <a:ext cx="19404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ECF61D5F-DC65-4743-4DCD-65ABBDB2DCC1}"/>
                    </a:ext>
                  </a:extLst>
                </p14:cNvPr>
                <p14:cNvContentPartPr/>
                <p14:nvPr/>
              </p14:nvContentPartPr>
              <p14:xfrm>
                <a:off x="7953653" y="4148907"/>
                <a:ext cx="127800" cy="11448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ECF61D5F-DC65-4743-4DCD-65ABBDB2DCC1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7942853" y="4138107"/>
                  <a:ext cx="14904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E11B5254-EC50-A453-50E6-A286521A86FC}"/>
                    </a:ext>
                  </a:extLst>
                </p14:cNvPr>
                <p14:cNvContentPartPr/>
                <p14:nvPr/>
              </p14:nvContentPartPr>
              <p14:xfrm>
                <a:off x="8093693" y="4088067"/>
                <a:ext cx="607680" cy="14904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E11B5254-EC50-A453-50E6-A286521A86FC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8082893" y="4077267"/>
                  <a:ext cx="62892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9C6FA258-347B-24F7-C36A-1AB2AC677941}"/>
                    </a:ext>
                  </a:extLst>
                </p14:cNvPr>
                <p14:cNvContentPartPr/>
                <p14:nvPr/>
              </p14:nvContentPartPr>
              <p14:xfrm>
                <a:off x="8716133" y="4006347"/>
                <a:ext cx="21600" cy="22068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9C6FA258-347B-24F7-C36A-1AB2AC677941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8705693" y="3995547"/>
                  <a:ext cx="4284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047FCD51-FB02-214A-8899-31BDC66BAC13}"/>
                    </a:ext>
                  </a:extLst>
                </p14:cNvPr>
                <p14:cNvContentPartPr/>
                <p14:nvPr/>
              </p14:nvContentPartPr>
              <p14:xfrm>
                <a:off x="8607053" y="4073307"/>
                <a:ext cx="265680" cy="4320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047FCD51-FB02-214A-8899-31BDC66BAC13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8596613" y="4062867"/>
                  <a:ext cx="28692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9925F5DE-8447-F9F4-45DE-FDD6B69F9298}"/>
                    </a:ext>
                  </a:extLst>
                </p14:cNvPr>
                <p14:cNvContentPartPr/>
                <p14:nvPr/>
              </p14:nvContentPartPr>
              <p14:xfrm>
                <a:off x="8681213" y="4099947"/>
                <a:ext cx="113040" cy="972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9925F5DE-8447-F9F4-45DE-FDD6B69F9298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8670773" y="4089147"/>
                  <a:ext cx="134280" cy="309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5032871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8593FD-A345-4AC5-3F90-C77E94A9E2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1F7C547-26A2-2864-CDC1-4FF9FAAA1E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8160" y="1746249"/>
            <a:ext cx="3018790" cy="4060809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CD0E7EF9-1F00-26B2-B8D9-517C10A6521B}"/>
              </a:ext>
            </a:extLst>
          </p:cNvPr>
          <p:cNvGrpSpPr/>
          <p:nvPr/>
        </p:nvGrpSpPr>
        <p:grpSpPr>
          <a:xfrm>
            <a:off x="1324973" y="1239640"/>
            <a:ext cx="3813840" cy="2796480"/>
            <a:chOff x="1324973" y="1239640"/>
            <a:chExt cx="3813840" cy="2796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0DC04197-6CB4-F6E0-9E2E-2659A6D73048}"/>
                    </a:ext>
                  </a:extLst>
                </p14:cNvPr>
                <p14:cNvContentPartPr/>
                <p14:nvPr/>
              </p14:nvContentPartPr>
              <p14:xfrm>
                <a:off x="2370413" y="3752080"/>
                <a:ext cx="73080" cy="28404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0DC04197-6CB4-F6E0-9E2E-2659A6D73048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359973" y="3741280"/>
                  <a:ext cx="94320" cy="30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92CBC68A-FD93-1940-FC33-6A6882820D3E}"/>
                    </a:ext>
                  </a:extLst>
                </p14:cNvPr>
                <p14:cNvContentPartPr/>
                <p14:nvPr/>
              </p14:nvContentPartPr>
              <p14:xfrm>
                <a:off x="4283813" y="1475440"/>
                <a:ext cx="23040" cy="28800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92CBC68A-FD93-1940-FC33-6A6882820D3E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273373" y="1464640"/>
                  <a:ext cx="44280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553B9AAB-23DA-6105-A4E1-B22237E396D6}"/>
                    </a:ext>
                  </a:extLst>
                </p14:cNvPr>
                <p14:cNvContentPartPr/>
                <p14:nvPr/>
              </p14:nvContentPartPr>
              <p14:xfrm>
                <a:off x="4294613" y="1549960"/>
                <a:ext cx="844200" cy="23796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553B9AAB-23DA-6105-A4E1-B22237E396D6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283813" y="1539520"/>
                  <a:ext cx="86544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D40AC625-D85C-82A7-2643-06A7BCDDF6E8}"/>
                    </a:ext>
                  </a:extLst>
                </p14:cNvPr>
                <p14:cNvContentPartPr/>
                <p14:nvPr/>
              </p14:nvContentPartPr>
              <p14:xfrm>
                <a:off x="2429093" y="1261240"/>
                <a:ext cx="2239560" cy="25668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D40AC625-D85C-82A7-2643-06A7BCDDF6E8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418293" y="1250800"/>
                  <a:ext cx="226080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7BAF3B13-D777-F5D1-6220-083B2D395D17}"/>
                    </a:ext>
                  </a:extLst>
                </p14:cNvPr>
                <p14:cNvContentPartPr/>
                <p14:nvPr/>
              </p14:nvContentPartPr>
              <p14:xfrm>
                <a:off x="2208773" y="1239640"/>
                <a:ext cx="258480" cy="19836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7BAF3B13-D777-F5D1-6220-083B2D395D17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194733" y="1225600"/>
                  <a:ext cx="28692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8167D3CC-C3F2-596B-EAAA-0E99D1F686E9}"/>
                    </a:ext>
                  </a:extLst>
                </p14:cNvPr>
                <p14:cNvContentPartPr/>
                <p14:nvPr/>
              </p14:nvContentPartPr>
              <p14:xfrm>
                <a:off x="1420373" y="1483000"/>
                <a:ext cx="205560" cy="34452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8167D3CC-C3F2-596B-EAAA-0E99D1F686E9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405973" y="1468960"/>
                  <a:ext cx="234000" cy="37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348579A5-D736-BB27-2EA7-7D94A8293750}"/>
                    </a:ext>
                  </a:extLst>
                </p14:cNvPr>
                <p14:cNvContentPartPr/>
                <p14:nvPr/>
              </p14:nvContentPartPr>
              <p14:xfrm>
                <a:off x="1681733" y="1715560"/>
                <a:ext cx="22680" cy="11916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348579A5-D736-BB27-2EA7-7D94A8293750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670933" y="1704760"/>
                  <a:ext cx="4392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E52C36A9-6A9D-A08D-B04F-3A8117E910D3}"/>
                    </a:ext>
                  </a:extLst>
                </p14:cNvPr>
                <p14:cNvContentPartPr/>
                <p14:nvPr/>
              </p14:nvContentPartPr>
              <p14:xfrm>
                <a:off x="1679933" y="1537360"/>
                <a:ext cx="25200" cy="4104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E52C36A9-6A9D-A08D-B04F-3A8117E910D3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669493" y="1526560"/>
                  <a:ext cx="4644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65EAA1CD-E553-9F99-5DF3-9733267567F7}"/>
                    </a:ext>
                  </a:extLst>
                </p14:cNvPr>
                <p14:cNvContentPartPr/>
                <p14:nvPr/>
              </p14:nvContentPartPr>
              <p14:xfrm>
                <a:off x="1816373" y="1463920"/>
                <a:ext cx="462960" cy="37620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65EAA1CD-E553-9F99-5DF3-9733267567F7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805573" y="1453120"/>
                  <a:ext cx="484200" cy="39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09469294-9277-B8BC-8059-96055684980D}"/>
                    </a:ext>
                  </a:extLst>
                </p14:cNvPr>
                <p14:cNvContentPartPr/>
                <p14:nvPr/>
              </p14:nvContentPartPr>
              <p14:xfrm>
                <a:off x="2340533" y="1521160"/>
                <a:ext cx="266760" cy="31104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09469294-9277-B8BC-8059-96055684980D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330093" y="1510360"/>
                  <a:ext cx="288000" cy="33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552DC8FC-3FC3-249F-BA0A-FC4FFE273B87}"/>
                    </a:ext>
                  </a:extLst>
                </p14:cNvPr>
                <p14:cNvContentPartPr/>
                <p14:nvPr/>
              </p14:nvContentPartPr>
              <p14:xfrm>
                <a:off x="2561213" y="1718440"/>
                <a:ext cx="284760" cy="34920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552DC8FC-3FC3-249F-BA0A-FC4FFE273B87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550413" y="1708000"/>
                  <a:ext cx="306000" cy="37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FDBA4D8C-F046-4BDD-51A3-7CCE5D3BCCD2}"/>
                    </a:ext>
                  </a:extLst>
                </p14:cNvPr>
                <p14:cNvContentPartPr/>
                <p14:nvPr/>
              </p14:nvContentPartPr>
              <p14:xfrm>
                <a:off x="2838773" y="1724200"/>
                <a:ext cx="299520" cy="30816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FDBA4D8C-F046-4BDD-51A3-7CCE5D3BCCD2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828333" y="1713400"/>
                  <a:ext cx="320760" cy="32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0E0D4C4E-134A-29E4-2A9F-1CD422603D23}"/>
                    </a:ext>
                  </a:extLst>
                </p14:cNvPr>
                <p14:cNvContentPartPr/>
                <p14:nvPr/>
              </p14:nvContentPartPr>
              <p14:xfrm>
                <a:off x="1947053" y="1983400"/>
                <a:ext cx="408240" cy="40788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0E0D4C4E-134A-29E4-2A9F-1CD422603D23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936253" y="1972600"/>
                  <a:ext cx="429480" cy="42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8F04A2DF-EB12-8ABF-BA5D-46B0CE7ABCB1}"/>
                    </a:ext>
                  </a:extLst>
                </p14:cNvPr>
                <p14:cNvContentPartPr/>
                <p14:nvPr/>
              </p14:nvContentPartPr>
              <p14:xfrm>
                <a:off x="1440893" y="2502880"/>
                <a:ext cx="39960" cy="37584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8F04A2DF-EB12-8ABF-BA5D-46B0CE7ABCB1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430453" y="2492080"/>
                  <a:ext cx="61200" cy="39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AF1DA211-A032-6026-2D62-D3F854BD7632}"/>
                    </a:ext>
                  </a:extLst>
                </p14:cNvPr>
                <p14:cNvContentPartPr/>
                <p14:nvPr/>
              </p14:nvContentPartPr>
              <p14:xfrm>
                <a:off x="1324973" y="2498920"/>
                <a:ext cx="320760" cy="21024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AF1DA211-A032-6026-2D62-D3F854BD7632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314173" y="2488480"/>
                  <a:ext cx="34200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E086F85B-1136-3396-409F-06E7A3A915EC}"/>
                    </a:ext>
                  </a:extLst>
                </p14:cNvPr>
                <p14:cNvContentPartPr/>
                <p14:nvPr/>
              </p14:nvContentPartPr>
              <p14:xfrm>
                <a:off x="1605053" y="2678920"/>
                <a:ext cx="1172880" cy="15876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E086F85B-1136-3396-409F-06E7A3A915EC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594253" y="2668120"/>
                  <a:ext cx="119412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E4BD3C0B-52CE-F17A-A194-59FE746FE867}"/>
                    </a:ext>
                  </a:extLst>
                </p14:cNvPr>
                <p14:cNvContentPartPr/>
                <p14:nvPr/>
              </p14:nvContentPartPr>
              <p14:xfrm>
                <a:off x="2780453" y="2376520"/>
                <a:ext cx="252000" cy="38664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E4BD3C0B-52CE-F17A-A194-59FE746FE867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2770013" y="2365720"/>
                  <a:ext cx="273240" cy="40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B7ED8544-4C3F-A58A-BCBD-F77F05972E0A}"/>
                    </a:ext>
                  </a:extLst>
                </p14:cNvPr>
                <p14:cNvContentPartPr/>
                <p14:nvPr/>
              </p14:nvContentPartPr>
              <p14:xfrm>
                <a:off x="3063053" y="2676400"/>
                <a:ext cx="61200" cy="11160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B7ED8544-4C3F-A58A-BCBD-F77F05972E0A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3052613" y="2665600"/>
                  <a:ext cx="8244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52D2D0D1-F10D-AFEA-4AE1-A77D09DF8677}"/>
                    </a:ext>
                  </a:extLst>
                </p14:cNvPr>
                <p14:cNvContentPartPr/>
                <p14:nvPr/>
              </p14:nvContentPartPr>
              <p14:xfrm>
                <a:off x="3056213" y="2464360"/>
                <a:ext cx="16200" cy="1404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52D2D0D1-F10D-AFEA-4AE1-A77D09DF8677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3045413" y="2453560"/>
                  <a:ext cx="3744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1C91F3B1-C40E-39F6-5161-CA8462F31B82}"/>
                    </a:ext>
                  </a:extLst>
                </p14:cNvPr>
                <p14:cNvContentPartPr/>
                <p14:nvPr/>
              </p14:nvContentPartPr>
              <p14:xfrm>
                <a:off x="3163133" y="2413960"/>
                <a:ext cx="165240" cy="41580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1C91F3B1-C40E-39F6-5161-CA8462F31B82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3152333" y="2403520"/>
                  <a:ext cx="186480" cy="43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4F30D93A-A5B8-5CC7-BF4B-AD5E1306971E}"/>
                    </a:ext>
                  </a:extLst>
                </p14:cNvPr>
                <p14:cNvContentPartPr/>
                <p14:nvPr/>
              </p14:nvContentPartPr>
              <p14:xfrm>
                <a:off x="3225053" y="2577040"/>
                <a:ext cx="28080" cy="4032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4F30D93A-A5B8-5CC7-BF4B-AD5E1306971E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3214253" y="2566240"/>
                  <a:ext cx="4932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53FFA219-A917-D576-4906-84907F1F1EB2}"/>
                    </a:ext>
                  </a:extLst>
                </p14:cNvPr>
                <p14:cNvContentPartPr/>
                <p14:nvPr/>
              </p14:nvContentPartPr>
              <p14:xfrm>
                <a:off x="3339533" y="2383000"/>
                <a:ext cx="248760" cy="69624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53FFA219-A917-D576-4906-84907F1F1EB2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3329093" y="2372560"/>
                  <a:ext cx="270000" cy="71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8BEC2FCA-CD24-ACFC-3656-04EE513A04CF}"/>
                    </a:ext>
                  </a:extLst>
                </p14:cNvPr>
                <p14:cNvContentPartPr/>
                <p14:nvPr/>
              </p14:nvContentPartPr>
              <p14:xfrm>
                <a:off x="3359333" y="2458240"/>
                <a:ext cx="191160" cy="7812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8BEC2FCA-CD24-ACFC-3656-04EE513A04CF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3348893" y="2447440"/>
                  <a:ext cx="21240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55F2EBA0-CF28-77BF-2AB5-F92759B55130}"/>
                    </a:ext>
                  </a:extLst>
                </p14:cNvPr>
                <p14:cNvContentPartPr/>
                <p14:nvPr/>
              </p14:nvContentPartPr>
              <p14:xfrm>
                <a:off x="1955693" y="3072040"/>
                <a:ext cx="283320" cy="27252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55F2EBA0-CF28-77BF-2AB5-F92759B55130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944893" y="3061600"/>
                  <a:ext cx="304560" cy="29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93D215AF-57F9-EA17-153D-7CDF1CBCC465}"/>
                    </a:ext>
                  </a:extLst>
                </p14:cNvPr>
                <p14:cNvContentPartPr/>
                <p14:nvPr/>
              </p14:nvContentPartPr>
              <p14:xfrm>
                <a:off x="2250173" y="3203080"/>
                <a:ext cx="206640" cy="11268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93D215AF-57F9-EA17-153D-7CDF1CBCC465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2239373" y="3192640"/>
                  <a:ext cx="22788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2BFDB4A8-A5FA-93E3-F02E-B683340198E2}"/>
                    </a:ext>
                  </a:extLst>
                </p14:cNvPr>
                <p14:cNvContentPartPr/>
                <p14:nvPr/>
              </p14:nvContentPartPr>
              <p14:xfrm>
                <a:off x="2352053" y="3230080"/>
                <a:ext cx="308160" cy="43308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2BFDB4A8-A5FA-93E3-F02E-B683340198E2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2341613" y="3219280"/>
                  <a:ext cx="329400" cy="45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C96C053C-426D-46F4-1BE8-0884E6C58939}"/>
                    </a:ext>
                  </a:extLst>
                </p14:cNvPr>
                <p14:cNvContentPartPr/>
                <p14:nvPr/>
              </p14:nvContentPartPr>
              <p14:xfrm>
                <a:off x="2699813" y="3198400"/>
                <a:ext cx="214920" cy="20088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C96C053C-426D-46F4-1BE8-0884E6C58939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2689373" y="3187960"/>
                  <a:ext cx="236160" cy="222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9E011C61-57D7-E673-48C5-F0A660DF63F1}"/>
              </a:ext>
            </a:extLst>
          </p:cNvPr>
          <p:cNvGrpSpPr/>
          <p:nvPr/>
        </p:nvGrpSpPr>
        <p:grpSpPr>
          <a:xfrm>
            <a:off x="5313773" y="944080"/>
            <a:ext cx="1164240" cy="451440"/>
            <a:chOff x="5313773" y="944080"/>
            <a:chExt cx="1164240" cy="451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4F1484A4-9140-07FD-55B9-CDF393B17E93}"/>
                    </a:ext>
                  </a:extLst>
                </p14:cNvPr>
                <p14:cNvContentPartPr/>
                <p14:nvPr/>
              </p14:nvContentPartPr>
              <p14:xfrm>
                <a:off x="5313773" y="1014280"/>
                <a:ext cx="303840" cy="24120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4F1484A4-9140-07FD-55B9-CDF393B17E93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5303333" y="1003480"/>
                  <a:ext cx="32508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AF47785A-ABBC-0C70-9460-F1024D797074}"/>
                    </a:ext>
                  </a:extLst>
                </p14:cNvPr>
                <p14:cNvContentPartPr/>
                <p14:nvPr/>
              </p14:nvContentPartPr>
              <p14:xfrm>
                <a:off x="5578733" y="1128040"/>
                <a:ext cx="176040" cy="18288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AF47785A-ABBC-0C70-9460-F1024D797074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5568293" y="1117240"/>
                  <a:ext cx="19728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653CC2AD-C8D5-491D-D341-C630E6E16BFC}"/>
                    </a:ext>
                  </a:extLst>
                </p14:cNvPr>
                <p14:cNvContentPartPr/>
                <p14:nvPr/>
              </p14:nvContentPartPr>
              <p14:xfrm>
                <a:off x="5758373" y="1187800"/>
                <a:ext cx="47520" cy="7560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653CC2AD-C8D5-491D-D341-C630E6E16BFC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5747573" y="1177000"/>
                  <a:ext cx="6876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00B918D8-BC3F-05B5-E658-D48A498E1628}"/>
                    </a:ext>
                  </a:extLst>
                </p14:cNvPr>
                <p14:cNvContentPartPr/>
                <p14:nvPr/>
              </p14:nvContentPartPr>
              <p14:xfrm>
                <a:off x="5785733" y="1031920"/>
                <a:ext cx="6840" cy="2232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00B918D8-BC3F-05B5-E658-D48A498E1628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5774933" y="1021480"/>
                  <a:ext cx="2808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BC2E69B6-D5E2-FF40-B7A8-8101599FEE55}"/>
                    </a:ext>
                  </a:extLst>
                </p14:cNvPr>
                <p14:cNvContentPartPr/>
                <p14:nvPr/>
              </p14:nvContentPartPr>
              <p14:xfrm>
                <a:off x="5805173" y="1142440"/>
                <a:ext cx="123480" cy="14112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BC2E69B6-D5E2-FF40-B7A8-8101599FEE55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5794373" y="1132000"/>
                  <a:ext cx="14472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23071738-7B27-E830-B7DC-6F3150B71E00}"/>
                    </a:ext>
                  </a:extLst>
                </p14:cNvPr>
                <p14:cNvContentPartPr/>
                <p14:nvPr/>
              </p14:nvContentPartPr>
              <p14:xfrm>
                <a:off x="5911373" y="989080"/>
                <a:ext cx="176040" cy="30168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23071738-7B27-E830-B7DC-6F3150B71E00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5900933" y="978280"/>
                  <a:ext cx="197280" cy="32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EF618B32-1FC2-F36D-FE92-CE819EB1C412}"/>
                    </a:ext>
                  </a:extLst>
                </p14:cNvPr>
                <p14:cNvContentPartPr/>
                <p14:nvPr/>
              </p14:nvContentPartPr>
              <p14:xfrm>
                <a:off x="6012533" y="1050640"/>
                <a:ext cx="11520" cy="2988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EF618B32-1FC2-F36D-FE92-CE819EB1C412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6001733" y="1040200"/>
                  <a:ext cx="3276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B4867BAF-788B-DF5A-3FEC-7F441DA6DA78}"/>
                    </a:ext>
                  </a:extLst>
                </p14:cNvPr>
                <p14:cNvContentPartPr/>
                <p14:nvPr/>
              </p14:nvContentPartPr>
              <p14:xfrm>
                <a:off x="5904533" y="1005640"/>
                <a:ext cx="185400" cy="1188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B4867BAF-788B-DF5A-3FEC-7F441DA6DA78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5893733" y="994840"/>
                  <a:ext cx="20664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C642DB13-B6C1-A91B-34C9-72D695C91E19}"/>
                    </a:ext>
                  </a:extLst>
                </p14:cNvPr>
                <p14:cNvContentPartPr/>
                <p14:nvPr/>
              </p14:nvContentPartPr>
              <p14:xfrm>
                <a:off x="6082373" y="1181680"/>
                <a:ext cx="98640" cy="10692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C642DB13-B6C1-A91B-34C9-72D695C91E19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6071933" y="1170880"/>
                  <a:ext cx="11988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8A392F24-A5DA-F1D2-9DB1-FEC39B26DA65}"/>
                    </a:ext>
                  </a:extLst>
                </p14:cNvPr>
                <p14:cNvContentPartPr/>
                <p14:nvPr/>
              </p14:nvContentPartPr>
              <p14:xfrm>
                <a:off x="6226013" y="1192840"/>
                <a:ext cx="28800" cy="7596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8A392F24-A5DA-F1D2-9DB1-FEC39B26DA65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6215573" y="1182040"/>
                  <a:ext cx="5004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9D5CE21C-695F-2A0F-D87B-E09EBDCE9EB5}"/>
                    </a:ext>
                  </a:extLst>
                </p14:cNvPr>
                <p14:cNvContentPartPr/>
                <p14:nvPr/>
              </p14:nvContentPartPr>
              <p14:xfrm>
                <a:off x="6222053" y="994120"/>
                <a:ext cx="12960" cy="2772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9D5CE21C-695F-2A0F-D87B-E09EBDCE9EB5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6211253" y="983680"/>
                  <a:ext cx="3420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F30A3CCC-029C-0864-D85E-A9879C22C134}"/>
                    </a:ext>
                  </a:extLst>
                </p14:cNvPr>
                <p14:cNvContentPartPr/>
                <p14:nvPr/>
              </p14:nvContentPartPr>
              <p14:xfrm>
                <a:off x="6282533" y="944080"/>
                <a:ext cx="195480" cy="45144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F30A3CCC-029C-0864-D85E-A9879C22C134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6272093" y="933640"/>
                  <a:ext cx="216720" cy="47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E3F15034-5D7F-31BE-C1D7-8700E5523719}"/>
                    </a:ext>
                  </a:extLst>
                </p14:cNvPr>
                <p14:cNvContentPartPr/>
                <p14:nvPr/>
              </p14:nvContentPartPr>
              <p14:xfrm>
                <a:off x="6240773" y="952000"/>
                <a:ext cx="190800" cy="9396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E3F15034-5D7F-31BE-C1D7-8700E5523719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6230333" y="941560"/>
                  <a:ext cx="212040" cy="115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B5A436CF-C1F2-7866-8247-7B73C142CEFB}"/>
              </a:ext>
            </a:extLst>
          </p:cNvPr>
          <p:cNvGrpSpPr/>
          <p:nvPr/>
        </p:nvGrpSpPr>
        <p:grpSpPr>
          <a:xfrm>
            <a:off x="5201093" y="959200"/>
            <a:ext cx="1184400" cy="934920"/>
            <a:chOff x="5201093" y="959200"/>
            <a:chExt cx="1184400" cy="934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2F10F022-8E4D-94DF-9EA9-54E2C72C0054}"/>
                    </a:ext>
                  </a:extLst>
                </p14:cNvPr>
                <p14:cNvContentPartPr/>
                <p14:nvPr/>
              </p14:nvContentPartPr>
              <p14:xfrm>
                <a:off x="5257973" y="1299040"/>
                <a:ext cx="35280" cy="44892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2F10F022-8E4D-94DF-9EA9-54E2C72C0054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5247533" y="1288240"/>
                  <a:ext cx="56520" cy="47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308B026B-9BD3-B5E8-FC04-8FDB630257E7}"/>
                    </a:ext>
                  </a:extLst>
                </p14:cNvPr>
                <p14:cNvContentPartPr/>
                <p14:nvPr/>
              </p14:nvContentPartPr>
              <p14:xfrm>
                <a:off x="5205773" y="980080"/>
                <a:ext cx="35640" cy="55800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308B026B-9BD3-B5E8-FC04-8FDB630257E7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5194973" y="969640"/>
                  <a:ext cx="56880" cy="57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3B752153-C9BC-A4A6-F06F-456C7F3C9BFC}"/>
                    </a:ext>
                  </a:extLst>
                </p14:cNvPr>
                <p14:cNvContentPartPr/>
                <p14:nvPr/>
              </p14:nvContentPartPr>
              <p14:xfrm>
                <a:off x="5201093" y="959200"/>
                <a:ext cx="1184400" cy="93492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3B752153-C9BC-A4A6-F06F-456C7F3C9BFC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5190653" y="948400"/>
                  <a:ext cx="1205640" cy="9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C5481EB9-15E6-86E5-FC87-B41DE9EC2529}"/>
                    </a:ext>
                  </a:extLst>
                </p14:cNvPr>
                <p14:cNvContentPartPr/>
                <p14:nvPr/>
              </p14:nvContentPartPr>
              <p14:xfrm>
                <a:off x="5666933" y="1407760"/>
                <a:ext cx="263880" cy="30492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C5481EB9-15E6-86E5-FC87-B41DE9EC2529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5656133" y="1397320"/>
                  <a:ext cx="285120" cy="326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D3E6CDEA-3134-649D-37C0-9F55135161EE}"/>
              </a:ext>
            </a:extLst>
          </p:cNvPr>
          <p:cNvGrpSpPr/>
          <p:nvPr/>
        </p:nvGrpSpPr>
        <p:grpSpPr>
          <a:xfrm>
            <a:off x="6441293" y="965320"/>
            <a:ext cx="3591000" cy="801360"/>
            <a:chOff x="6441293" y="965320"/>
            <a:chExt cx="3591000" cy="801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23FD14D9-5BFE-B4AC-F1A0-E7FB4C844017}"/>
                    </a:ext>
                  </a:extLst>
                </p14:cNvPr>
                <p14:cNvContentPartPr/>
                <p14:nvPr/>
              </p14:nvContentPartPr>
              <p14:xfrm>
                <a:off x="6441293" y="1298680"/>
                <a:ext cx="760680" cy="42948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23FD14D9-5BFE-B4AC-F1A0-E7FB4C844017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6430493" y="1287880"/>
                  <a:ext cx="781920" cy="45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3E5E317C-DB26-F054-D4BA-3FB1B7C3705D}"/>
                    </a:ext>
                  </a:extLst>
                </p14:cNvPr>
                <p14:cNvContentPartPr/>
                <p14:nvPr/>
              </p14:nvContentPartPr>
              <p14:xfrm>
                <a:off x="6498173" y="1400560"/>
                <a:ext cx="502920" cy="25596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3E5E317C-DB26-F054-D4BA-3FB1B7C3705D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6487733" y="1390120"/>
                  <a:ext cx="52416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6AC69278-F967-AA25-D5A6-91C92EA46CA0}"/>
                    </a:ext>
                  </a:extLst>
                </p14:cNvPr>
                <p14:cNvContentPartPr/>
                <p14:nvPr/>
              </p14:nvContentPartPr>
              <p14:xfrm>
                <a:off x="6798773" y="1081960"/>
                <a:ext cx="1173960" cy="32580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6AC69278-F967-AA25-D5A6-91C92EA46CA0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6788333" y="1071160"/>
                  <a:ext cx="1195200" cy="34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6747D333-8E4F-0D74-417D-9E55133AB877}"/>
                    </a:ext>
                  </a:extLst>
                </p14:cNvPr>
                <p14:cNvContentPartPr/>
                <p14:nvPr/>
              </p14:nvContentPartPr>
              <p14:xfrm>
                <a:off x="8292053" y="1105720"/>
                <a:ext cx="38880" cy="38520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6747D333-8E4F-0D74-417D-9E55133AB877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8281613" y="1094920"/>
                  <a:ext cx="60120" cy="40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9E5DC00C-CB1F-30AA-D3FA-70AE87B8502E}"/>
                    </a:ext>
                  </a:extLst>
                </p14:cNvPr>
                <p14:cNvContentPartPr/>
                <p14:nvPr/>
              </p14:nvContentPartPr>
              <p14:xfrm>
                <a:off x="8159213" y="1093840"/>
                <a:ext cx="397800" cy="20016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9E5DC00C-CB1F-30AA-D3FA-70AE87B8502E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8148413" y="1083400"/>
                  <a:ext cx="41904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42B400FD-9F35-608B-482E-1CEA8B3306F8}"/>
                    </a:ext>
                  </a:extLst>
                </p14:cNvPr>
                <p14:cNvContentPartPr/>
                <p14:nvPr/>
              </p14:nvContentPartPr>
              <p14:xfrm>
                <a:off x="8468093" y="1333960"/>
                <a:ext cx="205920" cy="15840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42B400FD-9F35-608B-482E-1CEA8B3306F8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8457653" y="1323520"/>
                  <a:ext cx="22716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69BC9798-786B-560A-6FCF-CE7DB15548CF}"/>
                    </a:ext>
                  </a:extLst>
                </p14:cNvPr>
                <p14:cNvContentPartPr/>
                <p14:nvPr/>
              </p14:nvContentPartPr>
              <p14:xfrm>
                <a:off x="8695973" y="1270600"/>
                <a:ext cx="379440" cy="20592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69BC9798-786B-560A-6FCF-CE7DB15548CF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8685173" y="1259800"/>
                  <a:ext cx="40068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A591B39F-5243-48E1-B038-B97BFDAFD27E}"/>
                    </a:ext>
                  </a:extLst>
                </p14:cNvPr>
                <p14:cNvContentPartPr/>
                <p14:nvPr/>
              </p14:nvContentPartPr>
              <p14:xfrm>
                <a:off x="9142733" y="1271680"/>
                <a:ext cx="339480" cy="18036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A591B39F-5243-48E1-B038-B97BFDAFD27E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9132293" y="1260880"/>
                  <a:ext cx="36072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FACCD058-0174-1962-97DE-515E707275C0}"/>
                    </a:ext>
                  </a:extLst>
                </p14:cNvPr>
                <p14:cNvContentPartPr/>
                <p14:nvPr/>
              </p14:nvContentPartPr>
              <p14:xfrm>
                <a:off x="9322013" y="1134160"/>
                <a:ext cx="83520" cy="5472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FACCD058-0174-1962-97DE-515E707275C0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9311213" y="1123360"/>
                  <a:ext cx="10476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4E4E5029-C5BA-C000-43C8-50D72B2E00B2}"/>
                    </a:ext>
                  </a:extLst>
                </p14:cNvPr>
                <p14:cNvContentPartPr/>
                <p14:nvPr/>
              </p14:nvContentPartPr>
              <p14:xfrm>
                <a:off x="9542333" y="967120"/>
                <a:ext cx="447120" cy="79956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4E4E5029-C5BA-C000-43C8-50D72B2E00B2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9531533" y="956320"/>
                  <a:ext cx="468360" cy="82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3DEEBD21-225C-A29C-F035-00DCD2894DD3}"/>
                    </a:ext>
                  </a:extLst>
                </p14:cNvPr>
                <p14:cNvContentPartPr/>
                <p14:nvPr/>
              </p14:nvContentPartPr>
              <p14:xfrm>
                <a:off x="9545213" y="965320"/>
                <a:ext cx="487080" cy="10404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3DEEBD21-225C-A29C-F035-00DCD2894DD3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9534413" y="954520"/>
                  <a:ext cx="508320" cy="1252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6303401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6FF3BE-70AE-F6B5-D342-461C024DAB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4FA0195-2DCE-A578-2137-8F7F2C4890F3}"/>
                  </a:ext>
                </a:extLst>
              </p14:cNvPr>
              <p14:cNvContentPartPr/>
              <p14:nvPr/>
            </p14:nvContentPartPr>
            <p14:xfrm>
              <a:off x="2538893" y="3412960"/>
              <a:ext cx="360" cy="21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4FA0195-2DCE-A578-2137-8F7F2C4890F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32773" y="3406840"/>
                <a:ext cx="12600" cy="14400"/>
              </a:xfrm>
              <a:prstGeom prst="rect">
                <a:avLst/>
              </a:prstGeom>
            </p:spPr>
          </p:pic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BC11DAED-DD02-0084-4801-120E0CE146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1787" y="1062567"/>
            <a:ext cx="5039359" cy="5024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1718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1EC296-F790-DF3A-AB36-A6E27A6E6B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4BE2F81-E92A-1CA0-0CC5-87228D3049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027" y="345398"/>
            <a:ext cx="6854613" cy="4086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489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6000"/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359F9F4-AC2E-66C9-E67C-621846888E2E}"/>
              </a:ext>
            </a:extLst>
          </p:cNvPr>
          <p:cNvSpPr txBox="1"/>
          <p:nvPr/>
        </p:nvSpPr>
        <p:spPr>
          <a:xfrm>
            <a:off x="767255" y="1072056"/>
            <a:ext cx="9448799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/>
              <a:t>TOPICS</a:t>
            </a:r>
            <a:r>
              <a:rPr lang="en-US" sz="2800" dirty="0"/>
              <a:t>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Introduction and fundamentals (borehole environment, petrophysical properties of interest,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Measurement methods and representation of results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Lithology and permeability log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Resistivity log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Porosity log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VSP fundamentals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Application examples and interpretation</a:t>
            </a:r>
          </a:p>
        </p:txBody>
      </p:sp>
    </p:spTree>
    <p:extLst>
      <p:ext uri="{BB962C8B-B14F-4D97-AF65-F5344CB8AC3E}">
        <p14:creationId xmlns:p14="http://schemas.microsoft.com/office/powerpoint/2010/main" val="9608535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03A7F0-2AD4-9205-1C39-F1071C6B14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8E4BFA52-E7DD-51E1-9756-21A4578DABC7}"/>
              </a:ext>
            </a:extLst>
          </p:cNvPr>
          <p:cNvGrpSpPr/>
          <p:nvPr/>
        </p:nvGrpSpPr>
        <p:grpSpPr>
          <a:xfrm>
            <a:off x="2765693" y="887160"/>
            <a:ext cx="977760" cy="3566160"/>
            <a:chOff x="2765693" y="887160"/>
            <a:chExt cx="977760" cy="3566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E82A0F11-23FF-52CF-0D17-1C0F5C56E55E}"/>
                    </a:ext>
                  </a:extLst>
                </p14:cNvPr>
                <p14:cNvContentPartPr/>
                <p14:nvPr/>
              </p14:nvContentPartPr>
              <p14:xfrm>
                <a:off x="2765693" y="887160"/>
                <a:ext cx="977760" cy="111312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E82A0F11-23FF-52CF-0D17-1C0F5C56E55E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751653" y="872760"/>
                  <a:ext cx="1006200" cy="11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25A70E40-F5BD-DEBC-0E41-3B8C56792369}"/>
                    </a:ext>
                  </a:extLst>
                </p14:cNvPr>
                <p14:cNvContentPartPr/>
                <p14:nvPr/>
              </p14:nvContentPartPr>
              <p14:xfrm>
                <a:off x="3582173" y="1990200"/>
                <a:ext cx="129960" cy="246312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25A70E40-F5BD-DEBC-0E41-3B8C56792369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568133" y="1975800"/>
                  <a:ext cx="158400" cy="2491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10739E96-CE6F-1DC5-C818-CB6237286048}"/>
              </a:ext>
            </a:extLst>
          </p:cNvPr>
          <p:cNvGrpSpPr/>
          <p:nvPr/>
        </p:nvGrpSpPr>
        <p:grpSpPr>
          <a:xfrm>
            <a:off x="5153573" y="885000"/>
            <a:ext cx="2002320" cy="3491640"/>
            <a:chOff x="5153573" y="885000"/>
            <a:chExt cx="2002320" cy="3491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0901F33E-5B68-EDFD-871C-6CA7B242C755}"/>
                    </a:ext>
                  </a:extLst>
                </p14:cNvPr>
                <p14:cNvContentPartPr/>
                <p14:nvPr/>
              </p14:nvContentPartPr>
              <p14:xfrm>
                <a:off x="5153573" y="997320"/>
                <a:ext cx="133920" cy="337932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0901F33E-5B68-EDFD-871C-6CA7B242C755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139533" y="982920"/>
                  <a:ext cx="162360" cy="340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8FB60A4A-3463-58F6-BDE8-082E199B8231}"/>
                    </a:ext>
                  </a:extLst>
                </p14:cNvPr>
                <p14:cNvContentPartPr/>
                <p14:nvPr/>
              </p14:nvContentPartPr>
              <p14:xfrm>
                <a:off x="5203253" y="885000"/>
                <a:ext cx="1952640" cy="7128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8FB60A4A-3463-58F6-BDE8-082E199B8231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188853" y="870960"/>
                  <a:ext cx="1981080" cy="99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3AF0048-2D14-8F0C-6855-7CC40DFEAE12}"/>
              </a:ext>
            </a:extLst>
          </p:cNvPr>
          <p:cNvGrpSpPr/>
          <p:nvPr/>
        </p:nvGrpSpPr>
        <p:grpSpPr>
          <a:xfrm>
            <a:off x="2642213" y="1272720"/>
            <a:ext cx="3021840" cy="3528360"/>
            <a:chOff x="2642213" y="1272720"/>
            <a:chExt cx="3021840" cy="3528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ACE5E589-2199-D974-D02C-33E36833B817}"/>
                    </a:ext>
                  </a:extLst>
                </p14:cNvPr>
                <p14:cNvContentPartPr/>
                <p14:nvPr/>
              </p14:nvContentPartPr>
              <p14:xfrm>
                <a:off x="3080333" y="2344080"/>
                <a:ext cx="610560" cy="245700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ACE5E589-2199-D974-D02C-33E36833B817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069893" y="2333640"/>
                  <a:ext cx="631800" cy="247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4771A285-E9C2-0661-433B-9CB892EC7400}"/>
                    </a:ext>
                  </a:extLst>
                </p14:cNvPr>
                <p14:cNvContentPartPr/>
                <p14:nvPr/>
              </p14:nvContentPartPr>
              <p14:xfrm>
                <a:off x="5313413" y="2617680"/>
                <a:ext cx="17280" cy="2052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4771A285-E9C2-0661-433B-9CB892EC7400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302613" y="2607240"/>
                  <a:ext cx="3852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10D58645-D2C9-5F79-2CEE-1E274E66D565}"/>
                    </a:ext>
                  </a:extLst>
                </p14:cNvPr>
                <p14:cNvContentPartPr/>
                <p14:nvPr/>
              </p14:nvContentPartPr>
              <p14:xfrm>
                <a:off x="5073653" y="2611200"/>
                <a:ext cx="590400" cy="208908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10D58645-D2C9-5F79-2CEE-1E274E66D565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062853" y="2600400"/>
                  <a:ext cx="611640" cy="211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1F864E19-EBA4-7337-714E-E063F3A5CB35}"/>
                    </a:ext>
                  </a:extLst>
                </p14:cNvPr>
                <p14:cNvContentPartPr/>
                <p14:nvPr/>
              </p14:nvContentPartPr>
              <p14:xfrm>
                <a:off x="2642213" y="2751960"/>
                <a:ext cx="777600" cy="172368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1F864E19-EBA4-7337-714E-E063F3A5CB35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627813" y="2737920"/>
                  <a:ext cx="806040" cy="175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844CB4E7-9B48-DC88-44C0-677E513746BD}"/>
                    </a:ext>
                  </a:extLst>
                </p14:cNvPr>
                <p14:cNvContentPartPr/>
                <p14:nvPr/>
              </p14:nvContentPartPr>
              <p14:xfrm>
                <a:off x="2861813" y="3788760"/>
                <a:ext cx="664560" cy="97560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844CB4E7-9B48-DC88-44C0-677E513746BD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851013" y="3778320"/>
                  <a:ext cx="685800" cy="9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C97AA3D5-1CD3-ED8A-65B7-AD9321A6C8BA}"/>
                    </a:ext>
                  </a:extLst>
                </p14:cNvPr>
                <p14:cNvContentPartPr/>
                <p14:nvPr/>
              </p14:nvContentPartPr>
              <p14:xfrm>
                <a:off x="2984933" y="1272720"/>
                <a:ext cx="595800" cy="128952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C97AA3D5-1CD3-ED8A-65B7-AD9321A6C8BA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970893" y="1258320"/>
                  <a:ext cx="624240" cy="131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718B63F0-2C64-0085-69E1-F3F8C2368DC1}"/>
                    </a:ext>
                  </a:extLst>
                </p14:cNvPr>
                <p14:cNvContentPartPr/>
                <p14:nvPr/>
              </p14:nvContentPartPr>
              <p14:xfrm>
                <a:off x="3806453" y="3167040"/>
                <a:ext cx="1509480" cy="14508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718B63F0-2C64-0085-69E1-F3F8C2368DC1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792413" y="3153000"/>
                  <a:ext cx="153792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21E98357-E1FE-B519-622F-0130BA4C7D2D}"/>
                    </a:ext>
                  </a:extLst>
                </p14:cNvPr>
                <p14:cNvContentPartPr/>
                <p14:nvPr/>
              </p14:nvContentPartPr>
              <p14:xfrm>
                <a:off x="3494333" y="3191160"/>
                <a:ext cx="324000" cy="17136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21E98357-E1FE-B519-622F-0130BA4C7D2D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480293" y="3176760"/>
                  <a:ext cx="35244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8643EE66-1383-69D1-0E5A-52E8A154F4BD}"/>
                    </a:ext>
                  </a:extLst>
                </p14:cNvPr>
                <p14:cNvContentPartPr/>
                <p14:nvPr/>
              </p14:nvContentPartPr>
              <p14:xfrm>
                <a:off x="4128653" y="2819640"/>
                <a:ext cx="439560" cy="21852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8643EE66-1383-69D1-0E5A-52E8A154F4BD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114253" y="2805240"/>
                  <a:ext cx="46800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2D9CB88A-5FC6-41F7-63CF-C62DFB9DEC78}"/>
                    </a:ext>
                  </a:extLst>
                </p14:cNvPr>
                <p14:cNvContentPartPr/>
                <p14:nvPr/>
              </p14:nvContentPartPr>
              <p14:xfrm>
                <a:off x="4171853" y="2676720"/>
                <a:ext cx="326880" cy="43920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2D9CB88A-5FC6-41F7-63CF-C62DFB9DEC78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157453" y="2662320"/>
                  <a:ext cx="355320" cy="46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56DF4638-3201-9DFD-47EF-BC62276203CA}"/>
                    </a:ext>
                  </a:extLst>
                </p14:cNvPr>
                <p14:cNvContentPartPr/>
                <p14:nvPr/>
              </p14:nvContentPartPr>
              <p14:xfrm>
                <a:off x="4151333" y="3521280"/>
                <a:ext cx="335160" cy="45756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56DF4638-3201-9DFD-47EF-BC62276203CA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140533" y="3510840"/>
                  <a:ext cx="356400" cy="478800"/>
                </a:xfrm>
                <a:prstGeom prst="rect">
                  <a:avLst/>
                </a:prstGeom>
              </p:spPr>
            </p:pic>
          </mc:Fallback>
        </mc:AlternateContent>
      </p:grpSp>
      <p:graphicFrame>
        <p:nvGraphicFramePr>
          <p:cNvPr id="27" name="Object 2">
            <a:extLst>
              <a:ext uri="{FF2B5EF4-FFF2-40B4-BE49-F238E27FC236}">
                <a16:creationId xmlns:a16="http://schemas.microsoft.com/office/drawing/2014/main" id="{2FE4B3E8-A9AF-E28F-2044-E84E7AC72FA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5198667"/>
              </p:ext>
            </p:extLst>
          </p:nvPr>
        </p:nvGraphicFramePr>
        <p:xfrm>
          <a:off x="190875" y="3122990"/>
          <a:ext cx="2782898" cy="35261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tografia di Photo Editor" r:id="rId32" imgW="4241800" imgH="6324600" progId="MSPhotoEd.3">
                  <p:embed/>
                </p:oleObj>
              </mc:Choice>
              <mc:Fallback>
                <p:oleObj name="Fotografia di Photo Editor" r:id="rId32" imgW="4241800" imgH="6324600" progId="MSPhotoEd.3">
                  <p:embed/>
                  <p:pic>
                    <p:nvPicPr>
                      <p:cNvPr id="27" name="Object 2">
                        <a:extLst>
                          <a:ext uri="{FF2B5EF4-FFF2-40B4-BE49-F238E27FC236}">
                            <a16:creationId xmlns:a16="http://schemas.microsoft.com/office/drawing/2014/main" id="{2FE4B3E8-A9AF-E28F-2044-E84E7AC72FA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875" y="3122990"/>
                        <a:ext cx="2782898" cy="3526110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FF00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040308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C14D5E-4285-1C81-609F-56B49D7510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22E93098-FA2A-B512-AA35-9C65A37B1864}"/>
              </a:ext>
            </a:extLst>
          </p:cNvPr>
          <p:cNvGrpSpPr/>
          <p:nvPr/>
        </p:nvGrpSpPr>
        <p:grpSpPr>
          <a:xfrm>
            <a:off x="2129160" y="2116507"/>
            <a:ext cx="4047120" cy="1141560"/>
            <a:chOff x="2129160" y="2116507"/>
            <a:chExt cx="4047120" cy="1141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E751F603-8829-B4BB-BB56-FC51D674FC32}"/>
                    </a:ext>
                  </a:extLst>
                </p14:cNvPr>
                <p14:cNvContentPartPr/>
                <p14:nvPr/>
              </p14:nvContentPartPr>
              <p14:xfrm>
                <a:off x="2277120" y="2400907"/>
                <a:ext cx="60840" cy="25956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E751F603-8829-B4BB-BB56-FC51D674FC32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263080" y="2386867"/>
                  <a:ext cx="8928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E1CA81DD-D73E-567F-907D-8B12311EB302}"/>
                    </a:ext>
                  </a:extLst>
                </p14:cNvPr>
                <p14:cNvContentPartPr/>
                <p14:nvPr/>
              </p14:nvContentPartPr>
              <p14:xfrm>
                <a:off x="2129160" y="2198227"/>
                <a:ext cx="678600" cy="23796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E1CA81DD-D73E-567F-907D-8B12311EB302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114760" y="2184187"/>
                  <a:ext cx="70704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B00CBF01-6AEF-576D-918C-F4AC5E2742F0}"/>
                    </a:ext>
                  </a:extLst>
                </p14:cNvPr>
                <p14:cNvContentPartPr/>
                <p14:nvPr/>
              </p14:nvContentPartPr>
              <p14:xfrm>
                <a:off x="2641080" y="2459227"/>
                <a:ext cx="893160" cy="15696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B00CBF01-6AEF-576D-918C-F4AC5E2742F0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627040" y="2444827"/>
                  <a:ext cx="92160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490DC6CD-8F21-4BA6-2A7E-E2AC0C6B6557}"/>
                    </a:ext>
                  </a:extLst>
                </p14:cNvPr>
                <p14:cNvContentPartPr/>
                <p14:nvPr/>
              </p14:nvContentPartPr>
              <p14:xfrm>
                <a:off x="3619560" y="2472187"/>
                <a:ext cx="100440" cy="9972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490DC6CD-8F21-4BA6-2A7E-E2AC0C6B6557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608760" y="2461387"/>
                  <a:ext cx="12168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4240DDC7-8B57-90A3-9FF8-9C6085A8AC6D}"/>
                    </a:ext>
                  </a:extLst>
                </p14:cNvPr>
                <p14:cNvContentPartPr/>
                <p14:nvPr/>
              </p14:nvContentPartPr>
              <p14:xfrm>
                <a:off x="3576360" y="2322427"/>
                <a:ext cx="360" cy="36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4240DDC7-8B57-90A3-9FF8-9C6085A8AC6D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565920" y="2311627"/>
                  <a:ext cx="2160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B5AA61D6-77B1-167C-F29E-26554AF65B0F}"/>
                    </a:ext>
                  </a:extLst>
                </p14:cNvPr>
                <p14:cNvContentPartPr/>
                <p14:nvPr/>
              </p14:nvContentPartPr>
              <p14:xfrm>
                <a:off x="3786600" y="2407747"/>
                <a:ext cx="214560" cy="14760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B5AA61D6-77B1-167C-F29E-26554AF65B0F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772200" y="2393347"/>
                  <a:ext cx="24300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5F5E7CFD-8524-FF7C-2C2B-70E8B92FE685}"/>
                    </a:ext>
                  </a:extLst>
                </p14:cNvPr>
                <p14:cNvContentPartPr/>
                <p14:nvPr/>
              </p14:nvContentPartPr>
              <p14:xfrm>
                <a:off x="4018080" y="2450587"/>
                <a:ext cx="344880" cy="15048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5F5E7CFD-8524-FF7C-2C2B-70E8B92FE685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003680" y="2436187"/>
                  <a:ext cx="37332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5D136C73-B725-A9A9-D1AF-248825B6591D}"/>
                    </a:ext>
                  </a:extLst>
                </p14:cNvPr>
                <p14:cNvContentPartPr/>
                <p14:nvPr/>
              </p14:nvContentPartPr>
              <p14:xfrm>
                <a:off x="4484280" y="2116507"/>
                <a:ext cx="1132560" cy="49392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5D136C73-B725-A9A9-D1AF-248825B6591D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473480" y="2105707"/>
                  <a:ext cx="1153800" cy="51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2B1D2B8D-94A8-DE79-FFEC-596D84988924}"/>
                    </a:ext>
                  </a:extLst>
                </p14:cNvPr>
                <p14:cNvContentPartPr/>
                <p14:nvPr/>
              </p14:nvContentPartPr>
              <p14:xfrm>
                <a:off x="5631960" y="2184907"/>
                <a:ext cx="244800" cy="39024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2B1D2B8D-94A8-DE79-FFEC-596D84988924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617560" y="2170507"/>
                  <a:ext cx="273240" cy="41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52549DBD-C887-3043-C49D-56DF4E570803}"/>
                    </a:ext>
                  </a:extLst>
                </p14:cNvPr>
                <p14:cNvContentPartPr/>
                <p14:nvPr/>
              </p14:nvContentPartPr>
              <p14:xfrm>
                <a:off x="5707200" y="2236747"/>
                <a:ext cx="365040" cy="15372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52549DBD-C887-3043-C49D-56DF4E570803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692800" y="2222707"/>
                  <a:ext cx="39348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BA7C0D8C-5112-C35D-0A43-5CFAE95407CB}"/>
                    </a:ext>
                  </a:extLst>
                </p14:cNvPr>
                <p14:cNvContentPartPr/>
                <p14:nvPr/>
              </p14:nvContentPartPr>
              <p14:xfrm>
                <a:off x="5994480" y="2445187"/>
                <a:ext cx="181800" cy="18000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BA7C0D8C-5112-C35D-0A43-5CFAE95407CB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980080" y="2430787"/>
                  <a:ext cx="21024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CD9C13F9-F5A4-9CBC-1EAE-D967C6100A70}"/>
                    </a:ext>
                  </a:extLst>
                </p14:cNvPr>
                <p14:cNvContentPartPr/>
                <p14:nvPr/>
              </p14:nvContentPartPr>
              <p14:xfrm>
                <a:off x="3432000" y="2842627"/>
                <a:ext cx="549720" cy="27540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CD9C13F9-F5A4-9CBC-1EAE-D967C6100A70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417600" y="2828587"/>
                  <a:ext cx="578160" cy="30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660D3671-EE9A-7DAA-CC1D-9A21A236FC42}"/>
                    </a:ext>
                  </a:extLst>
                </p14:cNvPr>
                <p14:cNvContentPartPr/>
                <p14:nvPr/>
              </p14:nvContentPartPr>
              <p14:xfrm>
                <a:off x="4099080" y="2971147"/>
                <a:ext cx="167760" cy="13716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660D3671-EE9A-7DAA-CC1D-9A21A236FC42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085040" y="2957107"/>
                  <a:ext cx="19620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A147541B-94DD-4682-BCBF-AA9ADC569CCA}"/>
                    </a:ext>
                  </a:extLst>
                </p14:cNvPr>
                <p14:cNvContentPartPr/>
                <p14:nvPr/>
              </p14:nvContentPartPr>
              <p14:xfrm>
                <a:off x="4412280" y="3001387"/>
                <a:ext cx="338760" cy="25668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A147541B-94DD-4682-BCBF-AA9ADC569CCA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397880" y="2986987"/>
                  <a:ext cx="36720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87CEEDD3-8A5F-7AF9-2B11-04EBB00F820A}"/>
                    </a:ext>
                  </a:extLst>
                </p14:cNvPr>
                <p14:cNvContentPartPr/>
                <p14:nvPr/>
              </p14:nvContentPartPr>
              <p14:xfrm>
                <a:off x="4847520" y="2752627"/>
                <a:ext cx="250560" cy="31932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87CEEDD3-8A5F-7AF9-2B11-04EBB00F820A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833120" y="2738227"/>
                  <a:ext cx="279000" cy="34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CC4E51B4-A1C6-BB31-8C44-1DF038288E53}"/>
                    </a:ext>
                  </a:extLst>
                </p14:cNvPr>
                <p14:cNvContentPartPr/>
                <p14:nvPr/>
              </p14:nvContentPartPr>
              <p14:xfrm>
                <a:off x="4960560" y="2769187"/>
                <a:ext cx="29880" cy="5220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CC4E51B4-A1C6-BB31-8C44-1DF038288E53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946160" y="2755147"/>
                  <a:ext cx="5832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F4F6494F-730F-7096-50D2-F5D9EDB2368C}"/>
                    </a:ext>
                  </a:extLst>
                </p14:cNvPr>
                <p14:cNvContentPartPr/>
                <p14:nvPr/>
              </p14:nvContentPartPr>
              <p14:xfrm>
                <a:off x="5164680" y="2935867"/>
                <a:ext cx="578880" cy="32220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F4F6494F-730F-7096-50D2-F5D9EDB2368C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150280" y="2921467"/>
                  <a:ext cx="607320" cy="350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4653DEC1-347B-934B-4497-570A18030D0C}"/>
              </a:ext>
            </a:extLst>
          </p:cNvPr>
          <p:cNvGrpSpPr/>
          <p:nvPr/>
        </p:nvGrpSpPr>
        <p:grpSpPr>
          <a:xfrm>
            <a:off x="2552520" y="3568027"/>
            <a:ext cx="4880520" cy="2721960"/>
            <a:chOff x="2552520" y="3568027"/>
            <a:chExt cx="4880520" cy="2721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5ACF8A5A-AAA0-2DE5-DB93-DEA979B6099C}"/>
                    </a:ext>
                  </a:extLst>
                </p14:cNvPr>
                <p14:cNvContentPartPr/>
                <p14:nvPr/>
              </p14:nvContentPartPr>
              <p14:xfrm>
                <a:off x="3952560" y="3607627"/>
                <a:ext cx="23040" cy="13932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5ACF8A5A-AAA0-2DE5-DB93-DEA979B6099C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938160" y="3593227"/>
                  <a:ext cx="5148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57F127E6-830F-9977-051B-0F49D08C3D0A}"/>
                    </a:ext>
                  </a:extLst>
                </p14:cNvPr>
                <p14:cNvContentPartPr/>
                <p14:nvPr/>
              </p14:nvContentPartPr>
              <p14:xfrm>
                <a:off x="3897840" y="3610507"/>
                <a:ext cx="57600" cy="144216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57F127E6-830F-9977-051B-0F49D08C3D0A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883800" y="3596467"/>
                  <a:ext cx="86040" cy="147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348F9C34-BE79-CFFC-12DB-A26CBFD7B0BD}"/>
                    </a:ext>
                  </a:extLst>
                </p14:cNvPr>
                <p14:cNvContentPartPr/>
                <p14:nvPr/>
              </p14:nvContentPartPr>
              <p14:xfrm>
                <a:off x="4288800" y="3568027"/>
                <a:ext cx="37440" cy="165672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348F9C34-BE79-CFFC-12DB-A26CBFD7B0BD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274400" y="3553987"/>
                  <a:ext cx="65880" cy="168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77B9FACA-D839-6672-798B-7F5C02103765}"/>
                    </a:ext>
                  </a:extLst>
                </p14:cNvPr>
                <p14:cNvContentPartPr/>
                <p14:nvPr/>
              </p14:nvContentPartPr>
              <p14:xfrm>
                <a:off x="3870840" y="5007307"/>
                <a:ext cx="27720" cy="31176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77B9FACA-D839-6672-798B-7F5C02103765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856440" y="4993267"/>
                  <a:ext cx="56160" cy="34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B856BC30-CA59-9D60-BB89-CBDB603E9B60}"/>
                    </a:ext>
                  </a:extLst>
                </p14:cNvPr>
                <p14:cNvContentPartPr/>
                <p14:nvPr/>
              </p14:nvContentPartPr>
              <p14:xfrm>
                <a:off x="3056520" y="4471987"/>
                <a:ext cx="817200" cy="163296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B856BC30-CA59-9D60-BB89-CBDB603E9B60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045720" y="4461547"/>
                  <a:ext cx="838440" cy="165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D35186D5-4FF1-1339-AD8E-4DA562A283B2}"/>
                    </a:ext>
                  </a:extLst>
                </p14:cNvPr>
                <p14:cNvContentPartPr/>
                <p14:nvPr/>
              </p14:nvContentPartPr>
              <p14:xfrm>
                <a:off x="3399960" y="5062747"/>
                <a:ext cx="475920" cy="20340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D35186D5-4FF1-1339-AD8E-4DA562A283B2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389160" y="5051947"/>
                  <a:ext cx="49716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2E8B58B6-1466-23A8-46C2-0682AFC0CD69}"/>
                    </a:ext>
                  </a:extLst>
                </p14:cNvPr>
                <p14:cNvContentPartPr/>
                <p14:nvPr/>
              </p14:nvContentPartPr>
              <p14:xfrm>
                <a:off x="3520200" y="5082547"/>
                <a:ext cx="345240" cy="21348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2E8B58B6-1466-23A8-46C2-0682AFC0CD69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509400" y="5071747"/>
                  <a:ext cx="36648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7316E22D-E614-7B29-EF68-46DBD8F6D2DE}"/>
                    </a:ext>
                  </a:extLst>
                </p14:cNvPr>
                <p14:cNvContentPartPr/>
                <p14:nvPr/>
              </p14:nvContentPartPr>
              <p14:xfrm>
                <a:off x="4272600" y="4449667"/>
                <a:ext cx="541080" cy="76392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7316E22D-E614-7B29-EF68-46DBD8F6D2DE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258560" y="4435627"/>
                  <a:ext cx="569520" cy="79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2276E61B-453A-09C1-2301-B3611142901D}"/>
                    </a:ext>
                  </a:extLst>
                </p14:cNvPr>
                <p14:cNvContentPartPr/>
                <p14:nvPr/>
              </p14:nvContentPartPr>
              <p14:xfrm>
                <a:off x="4312200" y="5060587"/>
                <a:ext cx="429120" cy="22464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2276E61B-453A-09C1-2301-B3611142901D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297800" y="5046187"/>
                  <a:ext cx="45756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886F09BB-0065-BB46-AAE7-EF52DF70D2F1}"/>
                    </a:ext>
                  </a:extLst>
                </p14:cNvPr>
                <p14:cNvContentPartPr/>
                <p14:nvPr/>
              </p14:nvContentPartPr>
              <p14:xfrm>
                <a:off x="4812600" y="5225467"/>
                <a:ext cx="26280" cy="106452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886F09BB-0065-BB46-AAE7-EF52DF70D2F1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801800" y="5215027"/>
                  <a:ext cx="47520" cy="10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81A8D1FD-CC0D-0BFB-B85B-393AE5A64553}"/>
                    </a:ext>
                  </a:extLst>
                </p14:cNvPr>
                <p14:cNvContentPartPr/>
                <p14:nvPr/>
              </p14:nvContentPartPr>
              <p14:xfrm>
                <a:off x="3794160" y="4274707"/>
                <a:ext cx="1332000" cy="72936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81A8D1FD-CC0D-0BFB-B85B-393AE5A64553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779760" y="4260307"/>
                  <a:ext cx="1360440" cy="75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509F94CD-663B-6102-3A27-28A9594FE44C}"/>
                    </a:ext>
                  </a:extLst>
                </p14:cNvPr>
                <p14:cNvContentPartPr/>
                <p14:nvPr/>
              </p14:nvContentPartPr>
              <p14:xfrm>
                <a:off x="4524240" y="4388107"/>
                <a:ext cx="361080" cy="59364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509F94CD-663B-6102-3A27-28A9594FE44C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513800" y="4377667"/>
                  <a:ext cx="382320" cy="61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DEA5121A-2DB0-4045-414A-ED59D622A94F}"/>
                    </a:ext>
                  </a:extLst>
                </p14:cNvPr>
                <p14:cNvContentPartPr/>
                <p14:nvPr/>
              </p14:nvContentPartPr>
              <p14:xfrm>
                <a:off x="5234880" y="4007587"/>
                <a:ext cx="256680" cy="27504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DEA5121A-2DB0-4045-414A-ED59D622A94F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224080" y="3997147"/>
                  <a:ext cx="27792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7B115D18-4FF4-D941-9BC5-D5C051DA82A3}"/>
                    </a:ext>
                  </a:extLst>
                </p14:cNvPr>
                <p14:cNvContentPartPr/>
                <p14:nvPr/>
              </p14:nvContentPartPr>
              <p14:xfrm>
                <a:off x="5614680" y="4090387"/>
                <a:ext cx="35640" cy="18864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7B115D18-4FF4-D941-9BC5-D5C051DA82A3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603880" y="4079947"/>
                  <a:ext cx="5688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9A797B0F-AD27-D886-6523-F82C298FF580}"/>
                    </a:ext>
                  </a:extLst>
                </p14:cNvPr>
                <p14:cNvContentPartPr/>
                <p14:nvPr/>
              </p14:nvContentPartPr>
              <p14:xfrm>
                <a:off x="5489400" y="4062667"/>
                <a:ext cx="81360" cy="4824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9A797B0F-AD27-D886-6523-F82C298FF580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478600" y="4051867"/>
                  <a:ext cx="10260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2847820D-E4CB-16E5-460D-291FE67FAEC4}"/>
                    </a:ext>
                  </a:extLst>
                </p14:cNvPr>
                <p14:cNvContentPartPr/>
                <p14:nvPr/>
              </p14:nvContentPartPr>
              <p14:xfrm>
                <a:off x="5910960" y="4062667"/>
                <a:ext cx="37440" cy="11412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2847820D-E4CB-16E5-460D-291FE67FAEC4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900160" y="4051867"/>
                  <a:ext cx="5868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33BDB98B-02AA-6272-45AC-7231141993A2}"/>
                    </a:ext>
                  </a:extLst>
                </p14:cNvPr>
                <p14:cNvContentPartPr/>
                <p14:nvPr/>
              </p14:nvContentPartPr>
              <p14:xfrm>
                <a:off x="5539440" y="4053307"/>
                <a:ext cx="314640" cy="4644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33BDB98B-02AA-6272-45AC-7231141993A2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529000" y="4042507"/>
                  <a:ext cx="33588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ED345C4A-94A7-3B72-56C9-614DE5E4AC7B}"/>
                    </a:ext>
                  </a:extLst>
                </p14:cNvPr>
                <p14:cNvContentPartPr/>
                <p14:nvPr/>
              </p14:nvContentPartPr>
              <p14:xfrm>
                <a:off x="5552040" y="3920827"/>
                <a:ext cx="255600" cy="16524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ED345C4A-94A7-3B72-56C9-614DE5E4AC7B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538000" y="3906787"/>
                  <a:ext cx="28404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6DF0579D-895E-5115-EB2A-E44F5965D056}"/>
                    </a:ext>
                  </a:extLst>
                </p14:cNvPr>
                <p14:cNvContentPartPr/>
                <p14:nvPr/>
              </p14:nvContentPartPr>
              <p14:xfrm>
                <a:off x="5869920" y="4045747"/>
                <a:ext cx="295200" cy="30060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6DF0579D-895E-5115-EB2A-E44F5965D056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859480" y="4035307"/>
                  <a:ext cx="316440" cy="32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FDBFA6B4-D58B-189C-FCC4-EEC4C29C3756}"/>
                    </a:ext>
                  </a:extLst>
                </p14:cNvPr>
                <p14:cNvContentPartPr/>
                <p14:nvPr/>
              </p14:nvContentPartPr>
              <p14:xfrm>
                <a:off x="6274920" y="4048987"/>
                <a:ext cx="21960" cy="21456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FDBFA6B4-D58B-189C-FCC4-EEC4C29C3756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6264480" y="4038187"/>
                  <a:ext cx="4320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AD23023B-8FF1-27A4-D062-95168892E4C9}"/>
                    </a:ext>
                  </a:extLst>
                </p14:cNvPr>
                <p14:cNvContentPartPr/>
                <p14:nvPr/>
              </p14:nvContentPartPr>
              <p14:xfrm>
                <a:off x="6444480" y="3988507"/>
                <a:ext cx="190440" cy="25272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AD23023B-8FF1-27A4-D062-95168892E4C9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434040" y="3978067"/>
                  <a:ext cx="21168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CD5BDDAC-70BB-775C-27BC-95E23B96EC16}"/>
                    </a:ext>
                  </a:extLst>
                </p14:cNvPr>
                <p14:cNvContentPartPr/>
                <p14:nvPr/>
              </p14:nvContentPartPr>
              <p14:xfrm>
                <a:off x="6807000" y="4001827"/>
                <a:ext cx="261360" cy="15264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CD5BDDAC-70BB-775C-27BC-95E23B96EC16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796200" y="3991027"/>
                  <a:ext cx="28260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027DEAA0-8C03-5E8F-E423-68ED57D6A4C1}"/>
                    </a:ext>
                  </a:extLst>
                </p14:cNvPr>
                <p14:cNvContentPartPr/>
                <p14:nvPr/>
              </p14:nvContentPartPr>
              <p14:xfrm>
                <a:off x="6378600" y="4065187"/>
                <a:ext cx="35640" cy="26676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027DEAA0-8C03-5E8F-E423-68ED57D6A4C1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367800" y="4054387"/>
                  <a:ext cx="5688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9588D041-8A04-3983-22AB-0A0C5CE05915}"/>
                    </a:ext>
                  </a:extLst>
                </p14:cNvPr>
                <p14:cNvContentPartPr/>
                <p14:nvPr/>
              </p14:nvContentPartPr>
              <p14:xfrm>
                <a:off x="6531960" y="4032787"/>
                <a:ext cx="360" cy="288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9588D041-8A04-3983-22AB-0A0C5CE05915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521160" y="4021987"/>
                  <a:ext cx="2160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87C966E8-391C-4605-65D6-D40ABFCEDE04}"/>
                    </a:ext>
                  </a:extLst>
                </p14:cNvPr>
                <p14:cNvContentPartPr/>
                <p14:nvPr/>
              </p14:nvContentPartPr>
              <p14:xfrm>
                <a:off x="6689280" y="3992827"/>
                <a:ext cx="427680" cy="25848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87C966E8-391C-4605-65D6-D40ABFCEDE04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6678480" y="3982027"/>
                  <a:ext cx="44892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902E0F3E-6AE7-1575-8FB8-C8502A92556D}"/>
                    </a:ext>
                  </a:extLst>
                </p14:cNvPr>
                <p14:cNvContentPartPr/>
                <p14:nvPr/>
              </p14:nvContentPartPr>
              <p14:xfrm>
                <a:off x="7107240" y="3989227"/>
                <a:ext cx="325800" cy="33120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902E0F3E-6AE7-1575-8FB8-C8502A92556D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7096800" y="3978787"/>
                  <a:ext cx="347040" cy="35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CA3B0027-4EA8-554B-0DE0-9013FD4CDF53}"/>
                    </a:ext>
                  </a:extLst>
                </p14:cNvPr>
                <p14:cNvContentPartPr/>
                <p14:nvPr/>
              </p14:nvContentPartPr>
              <p14:xfrm>
                <a:off x="2701560" y="4858627"/>
                <a:ext cx="448560" cy="5148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CA3B0027-4EA8-554B-0DE0-9013FD4CDF53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2691120" y="4848187"/>
                  <a:ext cx="46980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276D75F2-41BA-FB99-F7AC-E51C5DABB431}"/>
                    </a:ext>
                  </a:extLst>
                </p14:cNvPr>
                <p14:cNvContentPartPr/>
                <p14:nvPr/>
              </p14:nvContentPartPr>
              <p14:xfrm>
                <a:off x="2552520" y="4804267"/>
                <a:ext cx="257040" cy="16884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276D75F2-41BA-FB99-F7AC-E51C5DABB431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2542080" y="4793827"/>
                  <a:ext cx="27828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7D8B23C6-6933-A554-6589-6C834B718158}"/>
                    </a:ext>
                  </a:extLst>
                </p14:cNvPr>
                <p14:cNvContentPartPr/>
                <p14:nvPr/>
              </p14:nvContentPartPr>
              <p14:xfrm>
                <a:off x="5110680" y="4892827"/>
                <a:ext cx="524520" cy="6444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7D8B23C6-6933-A554-6589-6C834B718158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5096640" y="4878427"/>
                  <a:ext cx="55296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5A85D8C7-A17D-87C3-1BAB-429589196780}"/>
                    </a:ext>
                  </a:extLst>
                </p14:cNvPr>
                <p14:cNvContentPartPr/>
                <p14:nvPr/>
              </p14:nvContentPartPr>
              <p14:xfrm>
                <a:off x="5531520" y="4807507"/>
                <a:ext cx="149040" cy="19332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5A85D8C7-A17D-87C3-1BAB-429589196780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5520720" y="4796707"/>
                  <a:ext cx="170280" cy="2145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5352654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6000"/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47D1EBC-706B-D36F-B2E0-768F24BF4B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39A76E6-61DF-E663-B2AB-753A6F8AFBA4}"/>
              </a:ext>
            </a:extLst>
          </p:cNvPr>
          <p:cNvSpPr txBox="1"/>
          <p:nvPr/>
        </p:nvSpPr>
        <p:spPr>
          <a:xfrm>
            <a:off x="472965" y="1443841"/>
            <a:ext cx="1066800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/>
              <a:t>EXAM</a:t>
            </a:r>
            <a:r>
              <a:rPr lang="en-US" sz="2800" dirty="0"/>
              <a:t>:</a:t>
            </a:r>
          </a:p>
          <a:p>
            <a:r>
              <a:rPr lang="en-US" sz="2800" dirty="0"/>
              <a:t>Oral: starting from the logs of a real well in clastic sequences, description of the different methods, commentary and interpretation</a:t>
            </a:r>
          </a:p>
          <a:p>
            <a:endParaRPr lang="en-US" sz="2800" dirty="0"/>
          </a:p>
          <a:p>
            <a:r>
              <a:rPr lang="en-US" sz="2800" dirty="0"/>
              <a:t>Dr. Davide Baldini of ENI holds an intensive course in Well-logging (40 hours) in the second semester</a:t>
            </a:r>
          </a:p>
          <a:p>
            <a:endParaRPr lang="en-US" sz="2800" dirty="0"/>
          </a:p>
          <a:p>
            <a:r>
              <a:rPr lang="en-US" sz="2800" dirty="0"/>
              <a:t>Internships and theses are possible both at UNITS and at ENI (latter subject to selection)</a:t>
            </a:r>
          </a:p>
        </p:txBody>
      </p:sp>
    </p:spTree>
    <p:extLst>
      <p:ext uri="{BB962C8B-B14F-4D97-AF65-F5344CB8AC3E}">
        <p14:creationId xmlns:p14="http://schemas.microsoft.com/office/powerpoint/2010/main" val="201791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magine che contiene testo, diagramma, schermata, Parallelo&#10;&#10;Descrizione generata automaticamente">
            <a:extLst>
              <a:ext uri="{FF2B5EF4-FFF2-40B4-BE49-F238E27FC236}">
                <a16:creationId xmlns:a16="http://schemas.microsoft.com/office/drawing/2014/main" id="{5AA061C3-E8B0-5A92-7C07-255767B801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28" y="0"/>
            <a:ext cx="79173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5839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BE09C3E6-50E5-7C3C-3928-0DC262DB4C98}"/>
              </a:ext>
            </a:extLst>
          </p:cNvPr>
          <p:cNvGrpSpPr/>
          <p:nvPr/>
        </p:nvGrpSpPr>
        <p:grpSpPr>
          <a:xfrm>
            <a:off x="2766347" y="241347"/>
            <a:ext cx="4221360" cy="842760"/>
            <a:chOff x="2766347" y="241347"/>
            <a:chExt cx="4221360" cy="842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D8AD4742-2E16-D400-6203-A0D60A20E441}"/>
                    </a:ext>
                  </a:extLst>
                </p14:cNvPr>
                <p14:cNvContentPartPr/>
                <p14:nvPr/>
              </p14:nvContentPartPr>
              <p14:xfrm>
                <a:off x="2766347" y="296787"/>
                <a:ext cx="751680" cy="47628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D8AD4742-2E16-D400-6203-A0D60A20E441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755547" y="285987"/>
                  <a:ext cx="772920" cy="49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6231016B-AD98-5796-E453-00AF06D90D79}"/>
                    </a:ext>
                  </a:extLst>
                </p14:cNvPr>
                <p14:cNvContentPartPr/>
                <p14:nvPr/>
              </p14:nvContentPartPr>
              <p14:xfrm>
                <a:off x="3313547" y="241347"/>
                <a:ext cx="912960" cy="59580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6231016B-AD98-5796-E453-00AF06D90D79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303107" y="230547"/>
                  <a:ext cx="934200" cy="61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1FF5AAB8-C9A7-C27A-DF01-74CBE60B1920}"/>
                    </a:ext>
                  </a:extLst>
                </p14:cNvPr>
                <p14:cNvContentPartPr/>
                <p14:nvPr/>
              </p14:nvContentPartPr>
              <p14:xfrm>
                <a:off x="4340627" y="684147"/>
                <a:ext cx="187920" cy="504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1FF5AAB8-C9A7-C27A-DF01-74CBE60B1920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329827" y="673347"/>
                  <a:ext cx="20916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1B0FABB4-1353-BC49-40B6-9666CF4C467C}"/>
                    </a:ext>
                  </a:extLst>
                </p14:cNvPr>
                <p14:cNvContentPartPr/>
                <p14:nvPr/>
              </p14:nvContentPartPr>
              <p14:xfrm>
                <a:off x="4940387" y="321627"/>
                <a:ext cx="410400" cy="46980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1B0FABB4-1353-BC49-40B6-9666CF4C467C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929587" y="311187"/>
                  <a:ext cx="431640" cy="49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217D4F83-B5B4-0EC4-6C97-494852047A9B}"/>
                    </a:ext>
                  </a:extLst>
                </p14:cNvPr>
                <p14:cNvContentPartPr/>
                <p14:nvPr/>
              </p14:nvContentPartPr>
              <p14:xfrm>
                <a:off x="5283827" y="624387"/>
                <a:ext cx="424080" cy="41832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217D4F83-B5B4-0EC4-6C97-494852047A9B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273027" y="613947"/>
                  <a:ext cx="445320" cy="43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71D3B327-E608-53E5-89C4-5A4FFA86EF22}"/>
                    </a:ext>
                  </a:extLst>
                </p14:cNvPr>
                <p14:cNvContentPartPr/>
                <p14:nvPr/>
              </p14:nvContentPartPr>
              <p14:xfrm>
                <a:off x="5693147" y="637707"/>
                <a:ext cx="582840" cy="44640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71D3B327-E608-53E5-89C4-5A4FFA86EF22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682707" y="626907"/>
                  <a:ext cx="604080" cy="46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F04A756C-B207-079C-8455-E1398D143F67}"/>
                    </a:ext>
                  </a:extLst>
                </p14:cNvPr>
                <p14:cNvContentPartPr/>
                <p14:nvPr/>
              </p14:nvContentPartPr>
              <p14:xfrm>
                <a:off x="6149267" y="481467"/>
                <a:ext cx="63360" cy="612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F04A756C-B207-079C-8455-E1398D143F67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138827" y="471027"/>
                  <a:ext cx="8460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DD83B76A-3CC6-F138-18F2-9676244744D6}"/>
                    </a:ext>
                  </a:extLst>
                </p14:cNvPr>
                <p14:cNvContentPartPr/>
                <p14:nvPr/>
              </p14:nvContentPartPr>
              <p14:xfrm>
                <a:off x="6368507" y="589107"/>
                <a:ext cx="322200" cy="14688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DD83B76A-3CC6-F138-18F2-9676244744D6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357707" y="578667"/>
                  <a:ext cx="34344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62E84C64-46C9-1168-B309-F404184B6CAE}"/>
                    </a:ext>
                  </a:extLst>
                </p14:cNvPr>
                <p14:cNvContentPartPr/>
                <p14:nvPr/>
              </p14:nvContentPartPr>
              <p14:xfrm>
                <a:off x="6480467" y="602787"/>
                <a:ext cx="507240" cy="43020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62E84C64-46C9-1168-B309-F404184B6CAE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470027" y="591987"/>
                  <a:ext cx="528480" cy="451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04A0878-7B0C-B8B0-2D01-0E6DCD2B09B9}"/>
              </a:ext>
            </a:extLst>
          </p:cNvPr>
          <p:cNvGrpSpPr/>
          <p:nvPr/>
        </p:nvGrpSpPr>
        <p:grpSpPr>
          <a:xfrm>
            <a:off x="769787" y="1190667"/>
            <a:ext cx="1986840" cy="651240"/>
            <a:chOff x="769787" y="1190667"/>
            <a:chExt cx="1986840" cy="651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F68F328F-6E2E-2F2E-2FA7-9C5FD459ACD2}"/>
                    </a:ext>
                  </a:extLst>
                </p14:cNvPr>
                <p14:cNvContentPartPr/>
                <p14:nvPr/>
              </p14:nvContentPartPr>
              <p14:xfrm>
                <a:off x="913787" y="1278507"/>
                <a:ext cx="37440" cy="20628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F68F328F-6E2E-2F2E-2FA7-9C5FD459ACD2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899387" y="1264467"/>
                  <a:ext cx="6588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961360A6-256F-A08D-E857-7BD7752730C1}"/>
                    </a:ext>
                  </a:extLst>
                </p14:cNvPr>
                <p14:cNvContentPartPr/>
                <p14:nvPr/>
              </p14:nvContentPartPr>
              <p14:xfrm>
                <a:off x="769787" y="1190667"/>
                <a:ext cx="488520" cy="36288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961360A6-256F-A08D-E857-7BD7752730C1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755387" y="1176267"/>
                  <a:ext cx="516960" cy="39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08ACA611-0EFB-D372-2244-0BD08F6DFA13}"/>
                    </a:ext>
                  </a:extLst>
                </p14:cNvPr>
                <p14:cNvContentPartPr/>
                <p14:nvPr/>
              </p14:nvContentPartPr>
              <p14:xfrm>
                <a:off x="1352627" y="1413867"/>
                <a:ext cx="182880" cy="13464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08ACA611-0EFB-D372-2244-0BD08F6DFA13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342187" y="1403067"/>
                  <a:ext cx="20412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8E398578-6C77-DC93-24C1-DC05D9DE42FF}"/>
                    </a:ext>
                  </a:extLst>
                </p14:cNvPr>
                <p14:cNvContentPartPr/>
                <p14:nvPr/>
              </p14:nvContentPartPr>
              <p14:xfrm>
                <a:off x="1720547" y="1383627"/>
                <a:ext cx="224280" cy="15264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8E398578-6C77-DC93-24C1-DC05D9DE42FF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710107" y="1373187"/>
                  <a:ext cx="24552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DE86FB90-91BD-3412-91D9-92EAA4E98FF1}"/>
                    </a:ext>
                  </a:extLst>
                </p14:cNvPr>
                <p14:cNvContentPartPr/>
                <p14:nvPr/>
              </p14:nvContentPartPr>
              <p14:xfrm>
                <a:off x="2038067" y="1370667"/>
                <a:ext cx="73440" cy="14472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DE86FB90-91BD-3412-91D9-92EAA4E98FF1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027627" y="1359867"/>
                  <a:ext cx="9468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BBBC270A-11B3-9150-3C12-CD643E559436}"/>
                    </a:ext>
                  </a:extLst>
                </p14:cNvPr>
                <p14:cNvContentPartPr/>
                <p14:nvPr/>
              </p14:nvContentPartPr>
              <p14:xfrm>
                <a:off x="1993067" y="1245027"/>
                <a:ext cx="61920" cy="1116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BBBC270A-11B3-9150-3C12-CD643E559436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978667" y="1230987"/>
                  <a:ext cx="9036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97C99319-9F46-8C96-3D1A-44C0321C0875}"/>
                    </a:ext>
                  </a:extLst>
                </p14:cNvPr>
                <p14:cNvContentPartPr/>
                <p14:nvPr/>
              </p14:nvContentPartPr>
              <p14:xfrm>
                <a:off x="2187827" y="1369947"/>
                <a:ext cx="224280" cy="15192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97C99319-9F46-8C96-3D1A-44C0321C0875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173427" y="1355907"/>
                  <a:ext cx="25272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29BD2357-5509-90E4-0CFB-7681B34C4AD8}"/>
                    </a:ext>
                  </a:extLst>
                </p14:cNvPr>
                <p14:cNvContentPartPr/>
                <p14:nvPr/>
              </p14:nvContentPartPr>
              <p14:xfrm>
                <a:off x="2298347" y="1408107"/>
                <a:ext cx="458280" cy="43380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29BD2357-5509-90E4-0CFB-7681B34C4AD8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287907" y="1397307"/>
                  <a:ext cx="479520" cy="455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60BA7A0-213D-E1D4-156F-1F894F0AF675}"/>
              </a:ext>
            </a:extLst>
          </p:cNvPr>
          <p:cNvGrpSpPr/>
          <p:nvPr/>
        </p:nvGrpSpPr>
        <p:grpSpPr>
          <a:xfrm>
            <a:off x="762227" y="2070147"/>
            <a:ext cx="1590840" cy="652320"/>
            <a:chOff x="762227" y="2070147"/>
            <a:chExt cx="1590840" cy="652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5F947030-A3CE-0B32-6A4F-E81A39BCFDF2}"/>
                    </a:ext>
                  </a:extLst>
                </p14:cNvPr>
                <p14:cNvContentPartPr/>
                <p14:nvPr/>
              </p14:nvContentPartPr>
              <p14:xfrm>
                <a:off x="762227" y="2092107"/>
                <a:ext cx="331200" cy="39276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5F947030-A3CE-0B32-6A4F-E81A39BCFDF2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748187" y="2078067"/>
                  <a:ext cx="359640" cy="42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99116B8E-3334-82E8-1D14-836AE736226D}"/>
                    </a:ext>
                  </a:extLst>
                </p14:cNvPr>
                <p14:cNvContentPartPr/>
                <p14:nvPr/>
              </p14:nvContentPartPr>
              <p14:xfrm>
                <a:off x="1167227" y="2105787"/>
                <a:ext cx="273960" cy="61668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99116B8E-3334-82E8-1D14-836AE736226D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153187" y="2091387"/>
                  <a:ext cx="302400" cy="64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9CBE80AB-9EF1-9CB5-A69F-E32875291D6C}"/>
                    </a:ext>
                  </a:extLst>
                </p14:cNvPr>
                <p14:cNvContentPartPr/>
                <p14:nvPr/>
              </p14:nvContentPartPr>
              <p14:xfrm>
                <a:off x="1555667" y="2070147"/>
                <a:ext cx="99360" cy="37908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9CBE80AB-9EF1-9CB5-A69F-E32875291D6C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541267" y="2055747"/>
                  <a:ext cx="127800" cy="40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1465374C-B736-9FA3-B5F6-50C93177D126}"/>
                    </a:ext>
                  </a:extLst>
                </p14:cNvPr>
                <p14:cNvContentPartPr/>
                <p14:nvPr/>
              </p14:nvContentPartPr>
              <p14:xfrm>
                <a:off x="1492307" y="2256987"/>
                <a:ext cx="294120" cy="2232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1465374C-B736-9FA3-B5F6-50C93177D126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481507" y="2246187"/>
                  <a:ext cx="31536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B870710D-6E67-606C-FEA5-6F19E01FAF0A}"/>
                    </a:ext>
                  </a:extLst>
                </p14:cNvPr>
                <p14:cNvContentPartPr/>
                <p14:nvPr/>
              </p14:nvContentPartPr>
              <p14:xfrm>
                <a:off x="1741787" y="2291547"/>
                <a:ext cx="611280" cy="16812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B870710D-6E67-606C-FEA5-6F19E01FAF0A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730987" y="2280747"/>
                  <a:ext cx="632520" cy="189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862A55B-6531-FEEC-5EA6-F63438833466}"/>
              </a:ext>
            </a:extLst>
          </p:cNvPr>
          <p:cNvGrpSpPr/>
          <p:nvPr/>
        </p:nvGrpSpPr>
        <p:grpSpPr>
          <a:xfrm>
            <a:off x="793187" y="2911467"/>
            <a:ext cx="4640760" cy="780120"/>
            <a:chOff x="793187" y="2911467"/>
            <a:chExt cx="4640760" cy="780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E8E7AFB1-97BA-6820-DC9E-3F343A90E01A}"/>
                    </a:ext>
                  </a:extLst>
                </p14:cNvPr>
                <p14:cNvContentPartPr/>
                <p14:nvPr/>
              </p14:nvContentPartPr>
              <p14:xfrm>
                <a:off x="951227" y="3039267"/>
                <a:ext cx="52200" cy="42480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E8E7AFB1-97BA-6820-DC9E-3F343A90E01A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937187" y="3024867"/>
                  <a:ext cx="80640" cy="45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51063E00-E9AE-4B6E-5E7C-C5B4B7673E95}"/>
                    </a:ext>
                  </a:extLst>
                </p14:cNvPr>
                <p14:cNvContentPartPr/>
                <p14:nvPr/>
              </p14:nvContentPartPr>
              <p14:xfrm>
                <a:off x="793187" y="3143667"/>
                <a:ext cx="445680" cy="38268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51063E00-E9AE-4B6E-5E7C-C5B4B7673E95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79147" y="3129627"/>
                  <a:ext cx="474120" cy="41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BE81BCFB-DCA6-C4B4-7EC6-EF18215322DB}"/>
                    </a:ext>
                  </a:extLst>
                </p14:cNvPr>
                <p14:cNvContentPartPr/>
                <p14:nvPr/>
              </p14:nvContentPartPr>
              <p14:xfrm>
                <a:off x="1294307" y="3349947"/>
                <a:ext cx="182160" cy="17028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BE81BCFB-DCA6-C4B4-7EC6-EF18215322DB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283507" y="3339147"/>
                  <a:ext cx="20340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B62D62AF-6FF5-A269-9D46-87FF044DE7F2}"/>
                    </a:ext>
                  </a:extLst>
                </p14:cNvPr>
                <p14:cNvContentPartPr/>
                <p14:nvPr/>
              </p14:nvContentPartPr>
              <p14:xfrm>
                <a:off x="1582307" y="3353547"/>
                <a:ext cx="171000" cy="14112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B62D62AF-6FF5-A269-9D46-87FF044DE7F2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571867" y="3343107"/>
                  <a:ext cx="19224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46866D53-8D84-864A-D6C2-F8E25383AFF0}"/>
                    </a:ext>
                  </a:extLst>
                </p14:cNvPr>
                <p14:cNvContentPartPr/>
                <p14:nvPr/>
              </p14:nvContentPartPr>
              <p14:xfrm>
                <a:off x="1775267" y="3353907"/>
                <a:ext cx="65880" cy="13248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46866D53-8D84-864A-D6C2-F8E25383AFF0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764827" y="3343107"/>
                  <a:ext cx="8712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9CE8C311-29FF-70EF-C23E-FB9F5522E386}"/>
                    </a:ext>
                  </a:extLst>
                </p14:cNvPr>
                <p14:cNvContentPartPr/>
                <p14:nvPr/>
              </p14:nvContentPartPr>
              <p14:xfrm>
                <a:off x="1806227" y="3194067"/>
                <a:ext cx="34200" cy="684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9CE8C311-29FF-70EF-C23E-FB9F5522E386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795787" y="3183267"/>
                  <a:ext cx="5544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814661A1-999C-62F1-A5A0-B6A7AD88A1E7}"/>
                    </a:ext>
                  </a:extLst>
                </p14:cNvPr>
                <p14:cNvContentPartPr/>
                <p14:nvPr/>
              </p14:nvContentPartPr>
              <p14:xfrm>
                <a:off x="1959587" y="3328347"/>
                <a:ext cx="207000" cy="10584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814661A1-999C-62F1-A5A0-B6A7AD88A1E7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948787" y="3317907"/>
                  <a:ext cx="22824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105786DD-BDC7-F57E-4D73-EDF67A418FE3}"/>
                    </a:ext>
                  </a:extLst>
                </p14:cNvPr>
                <p14:cNvContentPartPr/>
                <p14:nvPr/>
              </p14:nvContentPartPr>
              <p14:xfrm>
                <a:off x="2023307" y="3320787"/>
                <a:ext cx="482760" cy="37080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105786DD-BDC7-F57E-4D73-EDF67A418FE3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012867" y="3310347"/>
                  <a:ext cx="504000" cy="39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984BE37F-B877-6AB7-DF2C-1769F5099EAD}"/>
                    </a:ext>
                  </a:extLst>
                </p14:cNvPr>
                <p14:cNvContentPartPr/>
                <p14:nvPr/>
              </p14:nvContentPartPr>
              <p14:xfrm>
                <a:off x="2803067" y="3332307"/>
                <a:ext cx="257760" cy="34956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984BE37F-B877-6AB7-DF2C-1769F5099EAD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792267" y="3321867"/>
                  <a:ext cx="279000" cy="37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4388524A-262A-C860-BBC2-A8E062F07FA1}"/>
                    </a:ext>
                  </a:extLst>
                </p14:cNvPr>
                <p14:cNvContentPartPr/>
                <p14:nvPr/>
              </p14:nvContentPartPr>
              <p14:xfrm>
                <a:off x="3082787" y="3329067"/>
                <a:ext cx="474480" cy="14040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4388524A-262A-C860-BBC2-A8E062F07FA1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071987" y="3318627"/>
                  <a:ext cx="49572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21A035F0-39F5-5105-6AD4-58B092ADA9FD}"/>
                    </a:ext>
                  </a:extLst>
                </p14:cNvPr>
                <p14:cNvContentPartPr/>
                <p14:nvPr/>
              </p14:nvContentPartPr>
              <p14:xfrm>
                <a:off x="3663107" y="2911467"/>
                <a:ext cx="484920" cy="56916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21A035F0-39F5-5105-6AD4-58B092ADA9FD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652667" y="2900667"/>
                  <a:ext cx="506160" cy="59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E613FF97-92A6-09BC-2524-EF4EB48C7078}"/>
                    </a:ext>
                  </a:extLst>
                </p14:cNvPr>
                <p14:cNvContentPartPr/>
                <p14:nvPr/>
              </p14:nvContentPartPr>
              <p14:xfrm>
                <a:off x="4151627" y="3074907"/>
                <a:ext cx="489600" cy="42768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E613FF97-92A6-09BC-2524-EF4EB48C7078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141187" y="3064107"/>
                  <a:ext cx="510840" cy="44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3B9DF6F9-FACC-592A-9C07-E5CFBC36AB3B}"/>
                    </a:ext>
                  </a:extLst>
                </p14:cNvPr>
                <p14:cNvContentPartPr/>
                <p14:nvPr/>
              </p14:nvContentPartPr>
              <p14:xfrm>
                <a:off x="4547627" y="3276147"/>
                <a:ext cx="360" cy="36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3B9DF6F9-FACC-592A-9C07-E5CFBC36AB3B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536827" y="3265707"/>
                  <a:ext cx="2160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9F235D5C-0AB6-AFDC-FC81-E6B4540BDEB6}"/>
                    </a:ext>
                  </a:extLst>
                </p14:cNvPr>
                <p14:cNvContentPartPr/>
                <p14:nvPr/>
              </p14:nvContentPartPr>
              <p14:xfrm>
                <a:off x="4462307" y="3158067"/>
                <a:ext cx="289440" cy="5148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9F235D5C-0AB6-AFDC-FC81-E6B4540BDEB6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451507" y="3147267"/>
                  <a:ext cx="31068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D91E67C1-37A2-3B75-3381-FAD53AB74853}"/>
                    </a:ext>
                  </a:extLst>
                </p14:cNvPr>
                <p14:cNvContentPartPr/>
                <p14:nvPr/>
              </p14:nvContentPartPr>
              <p14:xfrm>
                <a:off x="4802867" y="3349587"/>
                <a:ext cx="165240" cy="13068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D91E67C1-37A2-3B75-3381-FAD53AB74853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792067" y="3338787"/>
                  <a:ext cx="18648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6DCFFCBE-5790-056E-1C6D-399EB9B1F088}"/>
                    </a:ext>
                  </a:extLst>
                </p14:cNvPr>
                <p14:cNvContentPartPr/>
                <p14:nvPr/>
              </p14:nvContentPartPr>
              <p14:xfrm>
                <a:off x="5039027" y="3361467"/>
                <a:ext cx="394920" cy="14940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6DCFFCBE-5790-056E-1C6D-399EB9B1F088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5028587" y="3350667"/>
                  <a:ext cx="416160" cy="170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1660EEA7-99CD-4725-BAB3-D9658FE5E2F3}"/>
                  </a:ext>
                </a:extLst>
              </p14:cNvPr>
              <p14:cNvContentPartPr/>
              <p14:nvPr/>
            </p14:nvContentPartPr>
            <p14:xfrm>
              <a:off x="372347" y="1013907"/>
              <a:ext cx="2519280" cy="174204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1660EEA7-99CD-4725-BAB3-D9658FE5E2F3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358307" y="999507"/>
                <a:ext cx="2547720" cy="177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629206DB-561C-B7ED-2C2E-5BDD0C6E0A57}"/>
                  </a:ext>
                </a:extLst>
              </p14:cNvPr>
              <p14:cNvContentPartPr/>
              <p14:nvPr/>
            </p14:nvContentPartPr>
            <p14:xfrm>
              <a:off x="722627" y="974667"/>
              <a:ext cx="2279880" cy="1767600"/>
            </p14:xfrm>
          </p:contentPart>
        </mc:Choice>
        <mc:Fallback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629206DB-561C-B7ED-2C2E-5BDD0C6E0A57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711827" y="964227"/>
                <a:ext cx="2301120" cy="178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7C4756AF-58EE-D2DF-E587-8D8E91A45701}"/>
                  </a:ext>
                </a:extLst>
              </p14:cNvPr>
              <p14:cNvContentPartPr/>
              <p14:nvPr/>
            </p14:nvContentPartPr>
            <p14:xfrm>
              <a:off x="2985947" y="1746867"/>
              <a:ext cx="590400" cy="54720"/>
            </p14:xfrm>
          </p:contentPart>
        </mc:Choice>
        <mc:Fallback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7C4756AF-58EE-D2DF-E587-8D8E91A45701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2971547" y="1732827"/>
                <a:ext cx="618840" cy="8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F07D46EA-38A7-7503-62FA-8C46C9624B9B}"/>
                  </a:ext>
                </a:extLst>
              </p14:cNvPr>
              <p14:cNvContentPartPr/>
              <p14:nvPr/>
            </p14:nvContentPartPr>
            <p14:xfrm>
              <a:off x="3488507" y="1691427"/>
              <a:ext cx="304200" cy="19692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F07D46EA-38A7-7503-62FA-8C46C9624B9B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3474467" y="1677027"/>
                <a:ext cx="332640" cy="225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42" name="Group 141">
            <a:extLst>
              <a:ext uri="{FF2B5EF4-FFF2-40B4-BE49-F238E27FC236}">
                <a16:creationId xmlns:a16="http://schemas.microsoft.com/office/drawing/2014/main" id="{E551C313-C38C-89A2-2823-1D0CE282AF1E}"/>
              </a:ext>
            </a:extLst>
          </p:cNvPr>
          <p:cNvGrpSpPr/>
          <p:nvPr/>
        </p:nvGrpSpPr>
        <p:grpSpPr>
          <a:xfrm>
            <a:off x="3981707" y="877467"/>
            <a:ext cx="5796360" cy="3793320"/>
            <a:chOff x="3981707" y="877467"/>
            <a:chExt cx="5796360" cy="3793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A6BC5A4A-D0B7-0C9C-8FFC-380608007E1B}"/>
                    </a:ext>
                  </a:extLst>
                </p14:cNvPr>
                <p14:cNvContentPartPr/>
                <p14:nvPr/>
              </p14:nvContentPartPr>
              <p14:xfrm>
                <a:off x="3981707" y="1401267"/>
                <a:ext cx="663840" cy="48276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A6BC5A4A-D0B7-0C9C-8FFC-380608007E1B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971267" y="1390827"/>
                  <a:ext cx="685080" cy="50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93C4A42B-6EAA-85A8-211A-8FCAE1153B05}"/>
                    </a:ext>
                  </a:extLst>
                </p14:cNvPr>
                <p14:cNvContentPartPr/>
                <p14:nvPr/>
              </p14:nvContentPartPr>
              <p14:xfrm>
                <a:off x="4545467" y="1525107"/>
                <a:ext cx="360" cy="36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93C4A42B-6EAA-85A8-211A-8FCAE1153B05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535027" y="1514667"/>
                  <a:ext cx="2160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6D9BD4FE-33DF-240D-0588-D061D5828E5F}"/>
                    </a:ext>
                  </a:extLst>
                </p14:cNvPr>
                <p14:cNvContentPartPr/>
                <p14:nvPr/>
              </p14:nvContentPartPr>
              <p14:xfrm>
                <a:off x="4688747" y="1393707"/>
                <a:ext cx="444240" cy="48528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6D9BD4FE-33DF-240D-0588-D061D5828E5F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677947" y="1383267"/>
                  <a:ext cx="465480" cy="50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6EF05C21-F37F-AE48-5983-2B29D4A60938}"/>
                    </a:ext>
                  </a:extLst>
                </p14:cNvPr>
                <p14:cNvContentPartPr/>
                <p14:nvPr/>
              </p14:nvContentPartPr>
              <p14:xfrm>
                <a:off x="4987187" y="1500987"/>
                <a:ext cx="44640" cy="5508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6EF05C21-F37F-AE48-5983-2B29D4A60938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4976387" y="1490547"/>
                  <a:ext cx="6588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CD88F2BA-8F58-2445-1BE2-0BC1D7157CCC}"/>
                    </a:ext>
                  </a:extLst>
                </p14:cNvPr>
                <p14:cNvContentPartPr/>
                <p14:nvPr/>
              </p14:nvContentPartPr>
              <p14:xfrm>
                <a:off x="5198507" y="1661187"/>
                <a:ext cx="217080" cy="20124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CD88F2BA-8F58-2445-1BE2-0BC1D7157CCC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5187707" y="1650747"/>
                  <a:ext cx="23832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43ECE2DA-B522-CA10-92AE-ED097D10F2A4}"/>
                    </a:ext>
                  </a:extLst>
                </p14:cNvPr>
                <p14:cNvContentPartPr/>
                <p14:nvPr/>
              </p14:nvContentPartPr>
              <p14:xfrm>
                <a:off x="5354387" y="1751907"/>
                <a:ext cx="245520" cy="45828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43ECE2DA-B522-CA10-92AE-ED097D10F2A4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5343587" y="1741467"/>
                  <a:ext cx="266760" cy="47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9BB6310A-9A45-F141-7EDC-CA22D8921A1F}"/>
                    </a:ext>
                  </a:extLst>
                </p14:cNvPr>
                <p14:cNvContentPartPr/>
                <p14:nvPr/>
              </p14:nvContentPartPr>
              <p14:xfrm>
                <a:off x="5870267" y="1465707"/>
                <a:ext cx="429480" cy="21204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9BB6310A-9A45-F141-7EDC-CA22D8921A1F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5859467" y="1455267"/>
                  <a:ext cx="45072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45006955-1027-9FE5-306B-904F1C819EF5}"/>
                    </a:ext>
                  </a:extLst>
                </p14:cNvPr>
                <p14:cNvContentPartPr/>
                <p14:nvPr/>
              </p14:nvContentPartPr>
              <p14:xfrm>
                <a:off x="6258707" y="1400187"/>
                <a:ext cx="231480" cy="17424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45006955-1027-9FE5-306B-904F1C819EF5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6248267" y="1389747"/>
                  <a:ext cx="25272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50D4D507-1433-5993-2C8C-5D6BF46823B0}"/>
                    </a:ext>
                  </a:extLst>
                </p14:cNvPr>
                <p14:cNvContentPartPr/>
                <p14:nvPr/>
              </p14:nvContentPartPr>
              <p14:xfrm>
                <a:off x="6619787" y="1099947"/>
                <a:ext cx="164880" cy="27792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50D4D507-1433-5993-2C8C-5D6BF46823B0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6605387" y="1085907"/>
                  <a:ext cx="19332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526D6496-076D-AF2D-D2AF-CE34D84E3A17}"/>
                    </a:ext>
                  </a:extLst>
                </p14:cNvPr>
                <p14:cNvContentPartPr/>
                <p14:nvPr/>
              </p14:nvContentPartPr>
              <p14:xfrm>
                <a:off x="6764507" y="1230627"/>
                <a:ext cx="200520" cy="10692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526D6496-076D-AF2D-D2AF-CE34D84E3A17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6753707" y="1219827"/>
                  <a:ext cx="22176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51C71AE8-9BCF-550D-E3D4-CC252810F0EC}"/>
                    </a:ext>
                  </a:extLst>
                </p14:cNvPr>
                <p14:cNvContentPartPr/>
                <p14:nvPr/>
              </p14:nvContentPartPr>
              <p14:xfrm>
                <a:off x="6825347" y="1260507"/>
                <a:ext cx="364680" cy="27216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51C71AE8-9BCF-550D-E3D4-CC252810F0EC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6814547" y="1249707"/>
                  <a:ext cx="38592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4ABB8A25-7931-DD92-93AB-5B4D20047C32}"/>
                    </a:ext>
                  </a:extLst>
                </p14:cNvPr>
                <p14:cNvContentPartPr/>
                <p14:nvPr/>
              </p14:nvContentPartPr>
              <p14:xfrm>
                <a:off x="7175627" y="1243947"/>
                <a:ext cx="304560" cy="28440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4ABB8A25-7931-DD92-93AB-5B4D20047C32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7165187" y="1233147"/>
                  <a:ext cx="325800" cy="30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9619B32A-BDD9-51D5-F2E3-50FF7B1E9F4E}"/>
                    </a:ext>
                  </a:extLst>
                </p14:cNvPr>
                <p14:cNvContentPartPr/>
                <p14:nvPr/>
              </p14:nvContentPartPr>
              <p14:xfrm>
                <a:off x="7486307" y="1209027"/>
                <a:ext cx="72000" cy="16272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9619B32A-BDD9-51D5-F2E3-50FF7B1E9F4E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7475507" y="1198587"/>
                  <a:ext cx="9324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82368C52-C4FA-0B70-E7DC-B0B8F224A3D0}"/>
                    </a:ext>
                  </a:extLst>
                </p14:cNvPr>
                <p14:cNvContentPartPr/>
                <p14:nvPr/>
              </p14:nvContentPartPr>
              <p14:xfrm>
                <a:off x="7481267" y="1102827"/>
                <a:ext cx="42480" cy="792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82368C52-C4FA-0B70-E7DC-B0B8F224A3D0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7470467" y="1092027"/>
                  <a:ext cx="6372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134EC2B1-90D4-D672-9B81-DC439891A863}"/>
                    </a:ext>
                  </a:extLst>
                </p14:cNvPr>
                <p14:cNvContentPartPr/>
                <p14:nvPr/>
              </p14:nvContentPartPr>
              <p14:xfrm>
                <a:off x="7622747" y="1193547"/>
                <a:ext cx="207360" cy="16020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134EC2B1-90D4-D672-9B81-DC439891A863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7611947" y="1182747"/>
                  <a:ext cx="22860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E310048B-D210-307E-AAF8-76330DE48F5E}"/>
                    </a:ext>
                  </a:extLst>
                </p14:cNvPr>
                <p14:cNvContentPartPr/>
                <p14:nvPr/>
              </p14:nvContentPartPr>
              <p14:xfrm>
                <a:off x="7605467" y="1260867"/>
                <a:ext cx="489240" cy="34488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E310048B-D210-307E-AAF8-76330DE48F5E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7594667" y="1250067"/>
                  <a:ext cx="510480" cy="36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D5E99466-5A2F-A113-A963-AFC22EF2E3EB}"/>
                    </a:ext>
                  </a:extLst>
                </p14:cNvPr>
                <p14:cNvContentPartPr/>
                <p14:nvPr/>
              </p14:nvContentPartPr>
              <p14:xfrm>
                <a:off x="8429867" y="1003827"/>
                <a:ext cx="407520" cy="31032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D5E99466-5A2F-A113-A963-AFC22EF2E3EB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8419067" y="993387"/>
                  <a:ext cx="428760" cy="33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77E0A965-FBFB-7FCF-00A2-CFD22CBB1608}"/>
                    </a:ext>
                  </a:extLst>
                </p14:cNvPr>
                <p14:cNvContentPartPr/>
                <p14:nvPr/>
              </p14:nvContentPartPr>
              <p14:xfrm>
                <a:off x="8847107" y="916347"/>
                <a:ext cx="397080" cy="41292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77E0A965-FBFB-7FCF-00A2-CFD22CBB1608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8836307" y="905907"/>
                  <a:ext cx="418320" cy="43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C4DE9216-E3F2-30DD-1191-B42741A4DB7E}"/>
                    </a:ext>
                  </a:extLst>
                </p14:cNvPr>
                <p14:cNvContentPartPr/>
                <p14:nvPr/>
              </p14:nvContentPartPr>
              <p14:xfrm>
                <a:off x="9117467" y="1023987"/>
                <a:ext cx="66240" cy="1044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C4DE9216-E3F2-30DD-1191-B42741A4DB7E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9106667" y="1013187"/>
                  <a:ext cx="8748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0AE8303C-29B2-3D05-5AAF-66098A6A3CD8}"/>
                    </a:ext>
                  </a:extLst>
                </p14:cNvPr>
                <p14:cNvContentPartPr/>
                <p14:nvPr/>
              </p14:nvContentPartPr>
              <p14:xfrm>
                <a:off x="9316907" y="877467"/>
                <a:ext cx="461160" cy="51120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0AE8303C-29B2-3D05-5AAF-66098A6A3CD8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9306107" y="866667"/>
                  <a:ext cx="482400" cy="53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4B0532BB-5C24-DCA2-D2BC-765393647907}"/>
                    </a:ext>
                  </a:extLst>
                </p14:cNvPr>
                <p14:cNvContentPartPr/>
                <p14:nvPr/>
              </p14:nvContentPartPr>
              <p14:xfrm>
                <a:off x="6479387" y="1609707"/>
                <a:ext cx="460080" cy="22716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4B0532BB-5C24-DCA2-D2BC-765393647907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6465347" y="1595307"/>
                  <a:ext cx="48852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B2DA5AC7-D0E9-EC6D-0BB4-EBC7E821782E}"/>
                    </a:ext>
                  </a:extLst>
                </p14:cNvPr>
                <p14:cNvContentPartPr/>
                <p14:nvPr/>
              </p14:nvContentPartPr>
              <p14:xfrm>
                <a:off x="7001747" y="1712667"/>
                <a:ext cx="229680" cy="15480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B2DA5AC7-D0E9-EC6D-0BB4-EBC7E821782E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6987347" y="1698267"/>
                  <a:ext cx="25812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3323E385-AC17-40FE-DBA5-57D7C008F9EC}"/>
                    </a:ext>
                  </a:extLst>
                </p14:cNvPr>
                <p14:cNvContentPartPr/>
                <p14:nvPr/>
              </p14:nvContentPartPr>
              <p14:xfrm>
                <a:off x="7250147" y="1755147"/>
                <a:ext cx="43560" cy="7380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3323E385-AC17-40FE-DBA5-57D7C008F9EC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7239707" y="1744347"/>
                  <a:ext cx="6480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0D926316-4E05-71C1-DE14-68B4791B01DB}"/>
                    </a:ext>
                  </a:extLst>
                </p14:cNvPr>
                <p14:cNvContentPartPr/>
                <p14:nvPr/>
              </p14:nvContentPartPr>
              <p14:xfrm>
                <a:off x="7247627" y="1623747"/>
                <a:ext cx="42120" cy="1080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0D926316-4E05-71C1-DE14-68B4791B01DB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7237187" y="1613307"/>
                  <a:ext cx="6336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E1A88F83-DFED-A663-6096-9A34BE19A879}"/>
                    </a:ext>
                  </a:extLst>
                </p14:cNvPr>
                <p14:cNvContentPartPr/>
                <p14:nvPr/>
              </p14:nvContentPartPr>
              <p14:xfrm>
                <a:off x="7426187" y="1562187"/>
                <a:ext cx="383400" cy="30096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E1A88F83-DFED-A663-6096-9A34BE19A879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7412147" y="1548147"/>
                  <a:ext cx="411840" cy="32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33F61789-33AB-C66E-107F-E794EA23FCB6}"/>
                    </a:ext>
                  </a:extLst>
                </p14:cNvPr>
                <p14:cNvContentPartPr/>
                <p14:nvPr/>
              </p14:nvContentPartPr>
              <p14:xfrm>
                <a:off x="7692587" y="1661547"/>
                <a:ext cx="25200" cy="1404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33F61789-33AB-C66E-107F-E794EA23FCB6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7678547" y="1647507"/>
                  <a:ext cx="5364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9BAB44C8-7B7A-010A-3470-2645886D3B3A}"/>
                    </a:ext>
                  </a:extLst>
                </p14:cNvPr>
                <p14:cNvContentPartPr/>
                <p14:nvPr/>
              </p14:nvContentPartPr>
              <p14:xfrm>
                <a:off x="7855667" y="1718067"/>
                <a:ext cx="236880" cy="11448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9BAB44C8-7B7A-010A-3470-2645886D3B3A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7844867" y="1707267"/>
                  <a:ext cx="25812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9CF25E8C-0D05-C85E-EED4-29B38446594D}"/>
                    </a:ext>
                  </a:extLst>
                </p14:cNvPr>
                <p14:cNvContentPartPr/>
                <p14:nvPr/>
              </p14:nvContentPartPr>
              <p14:xfrm>
                <a:off x="8088587" y="1721307"/>
                <a:ext cx="394920" cy="20952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9CF25E8C-0D05-C85E-EED4-29B38446594D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8077787" y="1710507"/>
                  <a:ext cx="41616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C03FFD49-D85F-AF6C-019C-2DE164AFED83}"/>
                    </a:ext>
                  </a:extLst>
                </p14:cNvPr>
                <p14:cNvContentPartPr/>
                <p14:nvPr/>
              </p14:nvContentPartPr>
              <p14:xfrm>
                <a:off x="6411347" y="1101027"/>
                <a:ext cx="2709360" cy="88632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C03FFD49-D85F-AF6C-019C-2DE164AFED83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6396947" y="1086627"/>
                  <a:ext cx="2737800" cy="9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C91E041F-D6C8-1615-1024-169096E60C2B}"/>
                    </a:ext>
                  </a:extLst>
                </p14:cNvPr>
                <p14:cNvContentPartPr/>
                <p14:nvPr/>
              </p14:nvContentPartPr>
              <p14:xfrm>
                <a:off x="7181747" y="878547"/>
                <a:ext cx="2354400" cy="14184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C91E041F-D6C8-1615-1024-169096E60C2B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7167707" y="864147"/>
                  <a:ext cx="238284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91BEA548-E6AD-B396-3F42-2F0D6040C211}"/>
                    </a:ext>
                  </a:extLst>
                </p14:cNvPr>
                <p14:cNvContentPartPr/>
                <p14:nvPr/>
              </p14:nvContentPartPr>
              <p14:xfrm>
                <a:off x="5540867" y="2066187"/>
                <a:ext cx="430200" cy="31788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91BEA548-E6AD-B396-3F42-2F0D6040C211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5526827" y="2051787"/>
                  <a:ext cx="458640" cy="34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494AB31A-D86E-EFC1-FF89-39B9B0E6E4DB}"/>
                    </a:ext>
                  </a:extLst>
                </p14:cNvPr>
                <p14:cNvContentPartPr/>
                <p14:nvPr/>
              </p14:nvContentPartPr>
              <p14:xfrm>
                <a:off x="5895107" y="2287227"/>
                <a:ext cx="219960" cy="21348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494AB31A-D86E-EFC1-FF89-39B9B0E6E4DB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5884307" y="2276787"/>
                  <a:ext cx="24120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875C625E-634C-E317-316F-9CA7F0E834FC}"/>
                    </a:ext>
                  </a:extLst>
                </p14:cNvPr>
                <p14:cNvContentPartPr/>
                <p14:nvPr/>
              </p14:nvContentPartPr>
              <p14:xfrm>
                <a:off x="6308387" y="2225307"/>
                <a:ext cx="369000" cy="32328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875C625E-634C-E317-316F-9CA7F0E834FC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6297587" y="2214507"/>
                  <a:ext cx="390240" cy="34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0EFC6554-1A90-9E82-B34F-15F554461670}"/>
                    </a:ext>
                  </a:extLst>
                </p14:cNvPr>
                <p14:cNvContentPartPr/>
                <p14:nvPr/>
              </p14:nvContentPartPr>
              <p14:xfrm>
                <a:off x="6746507" y="2409987"/>
                <a:ext cx="360" cy="36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0EFC6554-1A90-9E82-B34F-15F554461670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6732107" y="2395947"/>
                  <a:ext cx="2880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D0047D1C-940C-0E93-F592-E551DF8368C0}"/>
                    </a:ext>
                  </a:extLst>
                </p14:cNvPr>
                <p14:cNvContentPartPr/>
                <p14:nvPr/>
              </p14:nvContentPartPr>
              <p14:xfrm>
                <a:off x="6747587" y="2409627"/>
                <a:ext cx="18000" cy="23544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D0047D1C-940C-0E93-F592-E551DF8368C0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6733187" y="2395227"/>
                  <a:ext cx="4644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57D658EC-E2CB-4565-FE8B-89CE6D4CD938}"/>
                    </a:ext>
                  </a:extLst>
                </p14:cNvPr>
                <p14:cNvContentPartPr/>
                <p14:nvPr/>
              </p14:nvContentPartPr>
              <p14:xfrm>
                <a:off x="6686747" y="2352387"/>
                <a:ext cx="281520" cy="10476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57D658EC-E2CB-4565-FE8B-89CE6D4CD938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6676307" y="2341587"/>
                  <a:ext cx="30276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A586E28F-3E8A-51EC-7EC3-8CC75B31BBFD}"/>
                    </a:ext>
                  </a:extLst>
                </p14:cNvPr>
                <p14:cNvContentPartPr/>
                <p14:nvPr/>
              </p14:nvContentPartPr>
              <p14:xfrm>
                <a:off x="7006067" y="2355627"/>
                <a:ext cx="473760" cy="15768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A586E28F-3E8A-51EC-7EC3-8CC75B31BBFD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6995627" y="2345187"/>
                  <a:ext cx="49500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93DD9E77-4748-6D69-421A-23C271879EDD}"/>
                    </a:ext>
                  </a:extLst>
                </p14:cNvPr>
                <p14:cNvContentPartPr/>
                <p14:nvPr/>
              </p14:nvContentPartPr>
              <p14:xfrm>
                <a:off x="7635347" y="2419347"/>
                <a:ext cx="164880" cy="2484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93DD9E77-4748-6D69-421A-23C271879EDD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7624907" y="2408547"/>
                  <a:ext cx="18612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7C18FC41-D1ED-FD3E-397A-623ECE3DAA40}"/>
                    </a:ext>
                  </a:extLst>
                </p14:cNvPr>
                <p14:cNvContentPartPr/>
                <p14:nvPr/>
              </p14:nvContentPartPr>
              <p14:xfrm>
                <a:off x="7987067" y="2129907"/>
                <a:ext cx="213120" cy="37440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7C18FC41-D1ED-FD3E-397A-623ECE3DAA40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7976627" y="2119467"/>
                  <a:ext cx="234360" cy="39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305DD452-69D1-9A53-1E34-B6B6AB89680F}"/>
                    </a:ext>
                  </a:extLst>
                </p14:cNvPr>
                <p14:cNvContentPartPr/>
                <p14:nvPr/>
              </p14:nvContentPartPr>
              <p14:xfrm>
                <a:off x="8239787" y="2398107"/>
                <a:ext cx="216360" cy="12384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305DD452-69D1-9A53-1E34-B6B6AB89680F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8228987" y="2387667"/>
                  <a:ext cx="23760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00DCF5F5-C5DB-C0DB-4ECF-49871B2BBCB6}"/>
                    </a:ext>
                  </a:extLst>
                </p14:cNvPr>
                <p14:cNvContentPartPr/>
                <p14:nvPr/>
              </p14:nvContentPartPr>
              <p14:xfrm>
                <a:off x="8564147" y="2168067"/>
                <a:ext cx="390600" cy="35604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00DCF5F5-C5DB-C0DB-4ECF-49871B2BBCB6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8553347" y="2157267"/>
                  <a:ext cx="411840" cy="37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5A33CF9C-13D9-497A-7EF7-2FF867078523}"/>
                    </a:ext>
                  </a:extLst>
                </p14:cNvPr>
                <p14:cNvContentPartPr/>
                <p14:nvPr/>
              </p14:nvContentPartPr>
              <p14:xfrm>
                <a:off x="6217667" y="2826867"/>
                <a:ext cx="686880" cy="22716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5A33CF9C-13D9-497A-7EF7-2FF867078523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6203627" y="2812467"/>
                  <a:ext cx="71532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441A1F2B-33E3-444E-A951-822BBB55D210}"/>
                    </a:ext>
                  </a:extLst>
                </p14:cNvPr>
                <p14:cNvContentPartPr/>
                <p14:nvPr/>
              </p14:nvContentPartPr>
              <p14:xfrm>
                <a:off x="6916787" y="2930187"/>
                <a:ext cx="398520" cy="15480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441A1F2B-33E3-444E-A951-822BBB55D210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6906347" y="2919747"/>
                  <a:ext cx="41976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EA4376AB-82A3-13FC-3EF6-CE03CAF180EC}"/>
                    </a:ext>
                  </a:extLst>
                </p14:cNvPr>
                <p14:cNvContentPartPr/>
                <p14:nvPr/>
              </p14:nvContentPartPr>
              <p14:xfrm>
                <a:off x="7309187" y="2730387"/>
                <a:ext cx="266040" cy="40608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EA4376AB-82A3-13FC-3EF6-CE03CAF180EC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7298387" y="2719947"/>
                  <a:ext cx="287280" cy="42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D716D35C-9C83-4571-D8CC-D2B3C83EFC2B}"/>
                    </a:ext>
                  </a:extLst>
                </p14:cNvPr>
                <p14:cNvContentPartPr/>
                <p14:nvPr/>
              </p14:nvContentPartPr>
              <p14:xfrm>
                <a:off x="7713107" y="3030627"/>
                <a:ext cx="180360" cy="1620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D716D35C-9C83-4571-D8CC-D2B3C83EFC2B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7702307" y="3019827"/>
                  <a:ext cx="20160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D5AF8B53-7714-2FEC-5FDC-B064D3E1C9A9}"/>
                    </a:ext>
                  </a:extLst>
                </p14:cNvPr>
                <p14:cNvContentPartPr/>
                <p14:nvPr/>
              </p14:nvContentPartPr>
              <p14:xfrm>
                <a:off x="8097227" y="2775027"/>
                <a:ext cx="261000" cy="28944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D5AF8B53-7714-2FEC-5FDC-B064D3E1C9A9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8086787" y="2764227"/>
                  <a:ext cx="282240" cy="31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4653E80E-E556-1707-B21F-CD5F027EE2C0}"/>
                    </a:ext>
                  </a:extLst>
                </p14:cNvPr>
                <p14:cNvContentPartPr/>
                <p14:nvPr/>
              </p14:nvContentPartPr>
              <p14:xfrm>
                <a:off x="8396747" y="2946387"/>
                <a:ext cx="196200" cy="9684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4653E80E-E556-1707-B21F-CD5F027EE2C0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8385947" y="2935587"/>
                  <a:ext cx="21744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06A4A2E3-B34B-9E00-CA3A-0C961D1D27EE}"/>
                    </a:ext>
                  </a:extLst>
                </p14:cNvPr>
                <p14:cNvContentPartPr/>
                <p14:nvPr/>
              </p14:nvContentPartPr>
              <p14:xfrm>
                <a:off x="8670347" y="2723187"/>
                <a:ext cx="398520" cy="39348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06A4A2E3-B34B-9E00-CA3A-0C961D1D27EE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8659907" y="2712387"/>
                  <a:ext cx="419760" cy="41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06CC8AD3-8E98-7427-3595-3F9BE6AB042F}"/>
                    </a:ext>
                  </a:extLst>
                </p14:cNvPr>
                <p14:cNvContentPartPr/>
                <p14:nvPr/>
              </p14:nvContentPartPr>
              <p14:xfrm>
                <a:off x="9046187" y="2220267"/>
                <a:ext cx="393480" cy="97812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06CC8AD3-8E98-7427-3595-3F9BE6AB042F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9035747" y="2209827"/>
                  <a:ext cx="414720" cy="9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BEB75035-B191-2C21-F416-58D5C1C1B8C5}"/>
                    </a:ext>
                  </a:extLst>
                </p14:cNvPr>
                <p14:cNvContentPartPr/>
                <p14:nvPr/>
              </p14:nvContentPartPr>
              <p14:xfrm>
                <a:off x="6114347" y="2703027"/>
                <a:ext cx="3582000" cy="130788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BEB75035-B191-2C21-F416-58D5C1C1B8C5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6103907" y="2692227"/>
                  <a:ext cx="3603240" cy="132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764899CC-2268-07B0-AD25-190F027471F7}"/>
                    </a:ext>
                  </a:extLst>
                </p14:cNvPr>
                <p14:cNvContentPartPr/>
                <p14:nvPr/>
              </p14:nvContentPartPr>
              <p14:xfrm>
                <a:off x="6165827" y="3851067"/>
                <a:ext cx="315720" cy="16344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764899CC-2268-07B0-AD25-190F027471F7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6155027" y="3840627"/>
                  <a:ext cx="33696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9A4CB15E-5185-B258-2971-07F47E0C6572}"/>
                    </a:ext>
                  </a:extLst>
                </p14:cNvPr>
                <p14:cNvContentPartPr/>
                <p14:nvPr/>
              </p14:nvContentPartPr>
              <p14:xfrm>
                <a:off x="6764867" y="3798867"/>
                <a:ext cx="496440" cy="22896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9A4CB15E-5185-B258-2971-07F47E0C6572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6754067" y="3788067"/>
                  <a:ext cx="51768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312C14E6-C6F2-45EF-EABA-2B98C826DB9F}"/>
                    </a:ext>
                  </a:extLst>
                </p14:cNvPr>
                <p14:cNvContentPartPr/>
                <p14:nvPr/>
              </p14:nvContentPartPr>
              <p14:xfrm>
                <a:off x="7294427" y="3855027"/>
                <a:ext cx="59760" cy="20952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312C14E6-C6F2-45EF-EABA-2B98C826DB9F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7283627" y="3844587"/>
                  <a:ext cx="8100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1322BCAB-61E9-B62F-E437-9675AFC9A267}"/>
                    </a:ext>
                  </a:extLst>
                </p14:cNvPr>
                <p14:cNvContentPartPr/>
                <p14:nvPr/>
              </p14:nvContentPartPr>
              <p14:xfrm>
                <a:off x="7298027" y="3632187"/>
                <a:ext cx="34200" cy="6444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1322BCAB-61E9-B62F-E437-9675AFC9A267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7287227" y="3621747"/>
                  <a:ext cx="5544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0CA00BB7-52A3-3EA3-4CAF-29102E342C00}"/>
                    </a:ext>
                  </a:extLst>
                </p14:cNvPr>
                <p14:cNvContentPartPr/>
                <p14:nvPr/>
              </p14:nvContentPartPr>
              <p14:xfrm>
                <a:off x="7516187" y="3852147"/>
                <a:ext cx="232920" cy="17964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0CA00BB7-52A3-3EA3-4CAF-29102E342C00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7505387" y="3841707"/>
                  <a:ext cx="25416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2D74ACB5-FB10-54A2-9A99-80EFD5A666F1}"/>
                    </a:ext>
                  </a:extLst>
                </p14:cNvPr>
                <p14:cNvContentPartPr/>
                <p14:nvPr/>
              </p14:nvContentPartPr>
              <p14:xfrm>
                <a:off x="7781507" y="3834507"/>
                <a:ext cx="356400" cy="18936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2D74ACB5-FB10-54A2-9A99-80EFD5A666F1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7770707" y="3824067"/>
                  <a:ext cx="37764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0A112B4A-055E-3F8F-C06E-83D67FE77226}"/>
                    </a:ext>
                  </a:extLst>
                </p14:cNvPr>
                <p14:cNvContentPartPr/>
                <p14:nvPr/>
              </p14:nvContentPartPr>
              <p14:xfrm>
                <a:off x="8138627" y="3660267"/>
                <a:ext cx="270720" cy="36108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0A112B4A-055E-3F8F-C06E-83D67FE77226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8128187" y="3649467"/>
                  <a:ext cx="291960" cy="38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B98B2629-89E5-6CA0-579B-1A416F3F20D3}"/>
                    </a:ext>
                  </a:extLst>
                </p14:cNvPr>
                <p14:cNvContentPartPr/>
                <p14:nvPr/>
              </p14:nvContentPartPr>
              <p14:xfrm>
                <a:off x="8306027" y="3760707"/>
                <a:ext cx="57240" cy="3492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B98B2629-89E5-6CA0-579B-1A416F3F20D3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8295587" y="3749907"/>
                  <a:ext cx="7848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109B72B7-1D0C-7D31-FF6D-5C8AE1E8143E}"/>
                    </a:ext>
                  </a:extLst>
                </p14:cNvPr>
                <p14:cNvContentPartPr/>
                <p14:nvPr/>
              </p14:nvContentPartPr>
              <p14:xfrm>
                <a:off x="8480267" y="3852507"/>
                <a:ext cx="726480" cy="25236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109B72B7-1D0C-7D31-FF6D-5C8AE1E8143E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8469467" y="3842067"/>
                  <a:ext cx="74772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FA05B961-7201-4379-D77C-921D4DE48162}"/>
                    </a:ext>
                  </a:extLst>
                </p14:cNvPr>
                <p14:cNvContentPartPr/>
                <p14:nvPr/>
              </p14:nvContentPartPr>
              <p14:xfrm>
                <a:off x="6922187" y="4161387"/>
                <a:ext cx="382680" cy="25020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FA05B961-7201-4379-D77C-921D4DE48162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6911747" y="4150947"/>
                  <a:ext cx="40392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F8EBF68F-9087-368B-48E8-363D932DFF18}"/>
                    </a:ext>
                  </a:extLst>
                </p14:cNvPr>
                <p14:cNvContentPartPr/>
                <p14:nvPr/>
              </p14:nvContentPartPr>
              <p14:xfrm>
                <a:off x="7199747" y="4292427"/>
                <a:ext cx="366480" cy="26460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F8EBF68F-9087-368B-48E8-363D932DFF18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7188947" y="4281627"/>
                  <a:ext cx="38772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43AE6CE4-410F-ADD6-4E29-9EC80463D097}"/>
                    </a:ext>
                  </a:extLst>
                </p14:cNvPr>
                <p14:cNvContentPartPr/>
                <p14:nvPr/>
              </p14:nvContentPartPr>
              <p14:xfrm>
                <a:off x="7514387" y="4311507"/>
                <a:ext cx="290520" cy="30492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43AE6CE4-410F-ADD6-4E29-9EC80463D097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7503947" y="4301067"/>
                  <a:ext cx="311760" cy="32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CC3B01F1-5BCD-4CDF-D612-053EF5EB8120}"/>
                    </a:ext>
                  </a:extLst>
                </p14:cNvPr>
                <p14:cNvContentPartPr/>
                <p14:nvPr/>
              </p14:nvContentPartPr>
              <p14:xfrm>
                <a:off x="7861787" y="4356867"/>
                <a:ext cx="58320" cy="11088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CC3B01F1-5BCD-4CDF-D612-053EF5EB8120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7850987" y="4346067"/>
                  <a:ext cx="7956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0567137A-04E8-FAC0-73BF-10A6FE28D2D6}"/>
                    </a:ext>
                  </a:extLst>
                </p14:cNvPr>
                <p14:cNvContentPartPr/>
                <p14:nvPr/>
              </p14:nvContentPartPr>
              <p14:xfrm>
                <a:off x="7832267" y="4221867"/>
                <a:ext cx="82440" cy="3240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0567137A-04E8-FAC0-73BF-10A6FE28D2D6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7821467" y="4211427"/>
                  <a:ext cx="10368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91944B55-7887-B5A8-D996-6ED71B27DD25}"/>
                    </a:ext>
                  </a:extLst>
                </p14:cNvPr>
                <p14:cNvContentPartPr/>
                <p14:nvPr/>
              </p14:nvContentPartPr>
              <p14:xfrm>
                <a:off x="8025947" y="4328427"/>
                <a:ext cx="197640" cy="12420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91944B55-7887-B5A8-D996-6ED71B27DD25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8015507" y="4317987"/>
                  <a:ext cx="21888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9A31510F-BA9C-35C1-FA86-8D7087159E5D}"/>
                    </a:ext>
                  </a:extLst>
                </p14:cNvPr>
                <p14:cNvContentPartPr/>
                <p14:nvPr/>
              </p14:nvContentPartPr>
              <p14:xfrm>
                <a:off x="8167427" y="4358667"/>
                <a:ext cx="396000" cy="31212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9A31510F-BA9C-35C1-FA86-8D7087159E5D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8156987" y="4347867"/>
                  <a:ext cx="417240" cy="33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4D49F486-463B-DD02-B8B3-557408CA5FE3}"/>
                    </a:ext>
                  </a:extLst>
                </p14:cNvPr>
                <p14:cNvContentPartPr/>
                <p14:nvPr/>
              </p14:nvContentPartPr>
              <p14:xfrm>
                <a:off x="5517467" y="2311707"/>
                <a:ext cx="239760" cy="21384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4D49F486-463B-DD02-B8B3-557408CA5FE3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5506667" y="2300907"/>
                  <a:ext cx="26100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B14401B1-0D06-C980-8F3F-BB2C607E545F}"/>
                    </a:ext>
                  </a:extLst>
                </p14:cNvPr>
                <p14:cNvContentPartPr/>
                <p14:nvPr/>
              </p14:nvContentPartPr>
              <p14:xfrm>
                <a:off x="5404067" y="2273187"/>
                <a:ext cx="464760" cy="32580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B14401B1-0D06-C980-8F3F-BB2C607E545F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5393267" y="2262387"/>
                  <a:ext cx="486000" cy="34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82C6B9E6-E424-C6E0-3896-BE2A68DF205D}"/>
                    </a:ext>
                  </a:extLst>
                </p14:cNvPr>
                <p14:cNvContentPartPr/>
                <p14:nvPr/>
              </p14:nvContentPartPr>
              <p14:xfrm>
                <a:off x="5343227" y="3127827"/>
                <a:ext cx="676080" cy="23616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82C6B9E6-E424-C6E0-3896-BE2A68DF205D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5332427" y="3117387"/>
                  <a:ext cx="69732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1FE2B50D-D0CD-521E-7B12-689BBE51B5AF}"/>
                    </a:ext>
                  </a:extLst>
                </p14:cNvPr>
                <p14:cNvContentPartPr/>
                <p14:nvPr/>
              </p14:nvContentPartPr>
              <p14:xfrm>
                <a:off x="5858747" y="3088587"/>
                <a:ext cx="214200" cy="19872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1FE2B50D-D0CD-521E-7B12-689BBE51B5AF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5847947" y="3077787"/>
                  <a:ext cx="23544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8E238CD3-AD52-6E7F-8CF9-C295FBA427D4}"/>
                    </a:ext>
                  </a:extLst>
                </p14:cNvPr>
                <p14:cNvContentPartPr/>
                <p14:nvPr/>
              </p14:nvContentPartPr>
              <p14:xfrm>
                <a:off x="5629067" y="2861787"/>
                <a:ext cx="25200" cy="19692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8E238CD3-AD52-6E7F-8CF9-C295FBA427D4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5615027" y="2847387"/>
                  <a:ext cx="5364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A3107606-96BC-4A67-189A-4D593BCFB974}"/>
                    </a:ext>
                  </a:extLst>
                </p14:cNvPr>
                <p14:cNvContentPartPr/>
                <p14:nvPr/>
              </p14:nvContentPartPr>
              <p14:xfrm>
                <a:off x="5516027" y="2849547"/>
                <a:ext cx="339480" cy="22968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A3107606-96BC-4A67-189A-4D593BCFB974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5501987" y="2835147"/>
                  <a:ext cx="36792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52FA79EF-A011-BA64-BCE8-BB522D0C5107}"/>
                    </a:ext>
                  </a:extLst>
                </p14:cNvPr>
                <p14:cNvContentPartPr/>
                <p14:nvPr/>
              </p14:nvContentPartPr>
              <p14:xfrm>
                <a:off x="5399027" y="2760267"/>
                <a:ext cx="590400" cy="41760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52FA79EF-A011-BA64-BCE8-BB522D0C5107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5388587" y="2749827"/>
                  <a:ext cx="611640" cy="438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0A751907-8080-A1FA-29C1-10E2E9D19D4D}"/>
              </a:ext>
            </a:extLst>
          </p:cNvPr>
          <p:cNvGrpSpPr/>
          <p:nvPr/>
        </p:nvGrpSpPr>
        <p:grpSpPr>
          <a:xfrm>
            <a:off x="8683733" y="1406320"/>
            <a:ext cx="1472400" cy="359280"/>
            <a:chOff x="8683733" y="1406320"/>
            <a:chExt cx="1472400" cy="359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82AE60F2-1074-CA13-775C-A198B171424F}"/>
                    </a:ext>
                  </a:extLst>
                </p14:cNvPr>
                <p14:cNvContentPartPr/>
                <p14:nvPr/>
              </p14:nvContentPartPr>
              <p14:xfrm>
                <a:off x="8683733" y="1482640"/>
                <a:ext cx="329760" cy="27180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82AE60F2-1074-CA13-775C-A198B171424F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8673293" y="1471840"/>
                  <a:ext cx="35100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E9D8F338-231C-399C-5CC5-33B1857FD1A0}"/>
                    </a:ext>
                  </a:extLst>
                </p14:cNvPr>
                <p14:cNvContentPartPr/>
                <p14:nvPr/>
              </p14:nvContentPartPr>
              <p14:xfrm>
                <a:off x="9153173" y="1464640"/>
                <a:ext cx="592920" cy="29088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E9D8F338-231C-399C-5CC5-33B1857FD1A0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9142373" y="1453840"/>
                  <a:ext cx="614160" cy="31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4DCB4930-DCB5-1E7E-7DA9-2F188E350841}"/>
                    </a:ext>
                  </a:extLst>
                </p14:cNvPr>
                <p14:cNvContentPartPr/>
                <p14:nvPr/>
              </p14:nvContentPartPr>
              <p14:xfrm>
                <a:off x="9696053" y="1406320"/>
                <a:ext cx="460080" cy="35928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4DCB4930-DCB5-1E7E-7DA9-2F188E350841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9685253" y="1395520"/>
                  <a:ext cx="481320" cy="380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38">
            <p14:nvContentPartPr>
              <p14:cNvPr id="148" name="Ink 147">
                <a:extLst>
                  <a:ext uri="{FF2B5EF4-FFF2-40B4-BE49-F238E27FC236}">
                    <a16:creationId xmlns:a16="http://schemas.microsoft.com/office/drawing/2014/main" id="{341C770C-B1D6-B598-18BE-C77D65CD4E4F}"/>
                  </a:ext>
                </a:extLst>
              </p14:cNvPr>
              <p14:cNvContentPartPr/>
              <p14:nvPr/>
            </p14:nvContentPartPr>
            <p14:xfrm>
              <a:off x="2627093" y="4420240"/>
              <a:ext cx="417240" cy="398160"/>
            </p14:xfrm>
          </p:contentPart>
        </mc:Choice>
        <mc:Fallback>
          <p:pic>
            <p:nvPicPr>
              <p:cNvPr id="148" name="Ink 147">
                <a:extLst>
                  <a:ext uri="{FF2B5EF4-FFF2-40B4-BE49-F238E27FC236}">
                    <a16:creationId xmlns:a16="http://schemas.microsoft.com/office/drawing/2014/main" id="{341C770C-B1D6-B598-18BE-C77D65CD4E4F}"/>
                  </a:ext>
                </a:extLst>
              </p:cNvPr>
              <p:cNvPicPr/>
              <p:nvPr/>
            </p:nvPicPr>
            <p:blipFill>
              <a:blip r:embed="rId239"/>
              <a:stretch>
                <a:fillRect/>
              </a:stretch>
            </p:blipFill>
            <p:spPr>
              <a:xfrm>
                <a:off x="2616293" y="4409440"/>
                <a:ext cx="438480" cy="419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52" name="Group 151">
            <a:extLst>
              <a:ext uri="{FF2B5EF4-FFF2-40B4-BE49-F238E27FC236}">
                <a16:creationId xmlns:a16="http://schemas.microsoft.com/office/drawing/2014/main" id="{EE0F1730-71CC-73C6-B259-048EF702B69C}"/>
              </a:ext>
            </a:extLst>
          </p:cNvPr>
          <p:cNvGrpSpPr/>
          <p:nvPr/>
        </p:nvGrpSpPr>
        <p:grpSpPr>
          <a:xfrm>
            <a:off x="3184733" y="4412320"/>
            <a:ext cx="984960" cy="332640"/>
            <a:chOff x="3184733" y="4412320"/>
            <a:chExt cx="984960" cy="332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9E6B22DF-1F4D-6247-7D1F-1B3C969A9539}"/>
                    </a:ext>
                  </a:extLst>
                </p14:cNvPr>
                <p14:cNvContentPartPr/>
                <p14:nvPr/>
              </p14:nvContentPartPr>
              <p14:xfrm>
                <a:off x="3184733" y="4413040"/>
                <a:ext cx="549000" cy="33192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9E6B22DF-1F4D-6247-7D1F-1B3C969A9539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3174293" y="4402600"/>
                  <a:ext cx="570240" cy="35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2FC8003D-5EA9-089B-CD02-4C0042A1C40C}"/>
                    </a:ext>
                  </a:extLst>
                </p14:cNvPr>
                <p14:cNvContentPartPr/>
                <p14:nvPr/>
              </p14:nvContentPartPr>
              <p14:xfrm>
                <a:off x="3781973" y="4412320"/>
                <a:ext cx="387720" cy="30420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2FC8003D-5EA9-089B-CD02-4C0042A1C40C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3771173" y="4401520"/>
                  <a:ext cx="408960" cy="325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8B30E459-BA81-6AE7-1EE5-FD25D3811E3F}"/>
              </a:ext>
            </a:extLst>
          </p:cNvPr>
          <p:cNvGrpSpPr/>
          <p:nvPr/>
        </p:nvGrpSpPr>
        <p:grpSpPr>
          <a:xfrm>
            <a:off x="2653373" y="5035120"/>
            <a:ext cx="1616040" cy="425160"/>
            <a:chOff x="2653373" y="5035120"/>
            <a:chExt cx="1616040" cy="425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2F1BD921-A768-DD42-DFF8-FCF90C023ECC}"/>
                    </a:ext>
                  </a:extLst>
                </p14:cNvPr>
                <p14:cNvContentPartPr/>
                <p14:nvPr/>
              </p14:nvContentPartPr>
              <p14:xfrm>
                <a:off x="2653373" y="5035120"/>
                <a:ext cx="519120" cy="38448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2F1BD921-A768-DD42-DFF8-FCF90C023ECC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2642933" y="5024320"/>
                  <a:ext cx="540360" cy="40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12661A55-77C2-585B-C552-160095819E50}"/>
                    </a:ext>
                  </a:extLst>
                </p14:cNvPr>
                <p14:cNvContentPartPr/>
                <p14:nvPr/>
              </p14:nvContentPartPr>
              <p14:xfrm>
                <a:off x="3363653" y="5039800"/>
                <a:ext cx="564120" cy="35100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12661A55-77C2-585B-C552-160095819E50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3352853" y="5029360"/>
                  <a:ext cx="585360" cy="37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68819052-EA9F-39A3-23E5-7A1B540C0EA8}"/>
                    </a:ext>
                  </a:extLst>
                </p14:cNvPr>
                <p14:cNvContentPartPr/>
                <p14:nvPr/>
              </p14:nvContentPartPr>
              <p14:xfrm>
                <a:off x="3945773" y="5035120"/>
                <a:ext cx="323640" cy="42516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68819052-EA9F-39A3-23E5-7A1B540C0EA8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3935333" y="5024320"/>
                  <a:ext cx="344880" cy="4464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5898311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Group 77">
            <a:extLst>
              <a:ext uri="{FF2B5EF4-FFF2-40B4-BE49-F238E27FC236}">
                <a16:creationId xmlns:a16="http://schemas.microsoft.com/office/drawing/2014/main" id="{17C915C5-B098-4EFF-7CF2-535AE5FE03FB}"/>
              </a:ext>
            </a:extLst>
          </p:cNvPr>
          <p:cNvGrpSpPr/>
          <p:nvPr/>
        </p:nvGrpSpPr>
        <p:grpSpPr>
          <a:xfrm>
            <a:off x="4110227" y="2447787"/>
            <a:ext cx="3269520" cy="1090440"/>
            <a:chOff x="4110227" y="2447787"/>
            <a:chExt cx="3269520" cy="1090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BC290B0B-611C-D997-B815-79E74A0FC580}"/>
                    </a:ext>
                  </a:extLst>
                </p14:cNvPr>
                <p14:cNvContentPartPr/>
                <p14:nvPr/>
              </p14:nvContentPartPr>
              <p14:xfrm>
                <a:off x="5802227" y="2590347"/>
                <a:ext cx="1521360" cy="94788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BC290B0B-611C-D997-B815-79E74A0FC580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791787" y="2579907"/>
                  <a:ext cx="1542600" cy="9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3C47D153-C742-E43D-EC3A-5993EE206AB8}"/>
                    </a:ext>
                  </a:extLst>
                </p14:cNvPr>
                <p14:cNvContentPartPr/>
                <p14:nvPr/>
              </p14:nvContentPartPr>
              <p14:xfrm>
                <a:off x="6989507" y="2447787"/>
                <a:ext cx="390240" cy="24300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3C47D153-C742-E43D-EC3A-5993EE206AB8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978707" y="2436987"/>
                  <a:ext cx="41148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AB78AAEE-8897-15FC-4FD2-2C395DAB94AF}"/>
                    </a:ext>
                  </a:extLst>
                </p14:cNvPr>
                <p14:cNvContentPartPr/>
                <p14:nvPr/>
              </p14:nvContentPartPr>
              <p14:xfrm>
                <a:off x="4263947" y="2934507"/>
                <a:ext cx="706680" cy="53856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AB78AAEE-8897-15FC-4FD2-2C395DAB94AF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249907" y="2920107"/>
                  <a:ext cx="735120" cy="56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03F6C705-9058-B0C1-239E-218C66357143}"/>
                    </a:ext>
                  </a:extLst>
                </p14:cNvPr>
                <p14:cNvContentPartPr/>
                <p14:nvPr/>
              </p14:nvContentPartPr>
              <p14:xfrm>
                <a:off x="4110227" y="2811387"/>
                <a:ext cx="387000" cy="19620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03F6C705-9058-B0C1-239E-218C66357143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096187" y="2796987"/>
                  <a:ext cx="41544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E7C772F8-2C06-F7A0-8A2C-F5AEE7CC8580}"/>
                    </a:ext>
                  </a:extLst>
                </p14:cNvPr>
                <p14:cNvContentPartPr/>
                <p14:nvPr/>
              </p14:nvContentPartPr>
              <p14:xfrm>
                <a:off x="5011307" y="3019107"/>
                <a:ext cx="687240" cy="26316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E7C772F8-2C06-F7A0-8A2C-F5AEE7CC8580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000507" y="3008307"/>
                  <a:ext cx="708480" cy="284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356452A0-47A9-00A8-12CA-CF37A9B81713}"/>
              </a:ext>
            </a:extLst>
          </p:cNvPr>
          <p:cNvGrpSpPr/>
          <p:nvPr/>
        </p:nvGrpSpPr>
        <p:grpSpPr>
          <a:xfrm>
            <a:off x="1491587" y="1824627"/>
            <a:ext cx="2231640" cy="2511720"/>
            <a:chOff x="1491587" y="1824627"/>
            <a:chExt cx="2231640" cy="2511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BAB4DF93-6DBC-8D67-749F-8119344C5F5E}"/>
                    </a:ext>
                  </a:extLst>
                </p14:cNvPr>
                <p14:cNvContentPartPr/>
                <p14:nvPr/>
              </p14:nvContentPartPr>
              <p14:xfrm>
                <a:off x="1491587" y="2065827"/>
                <a:ext cx="339120" cy="8028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BAB4DF93-6DBC-8D67-749F-8119344C5F5E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477547" y="2051427"/>
                  <a:ext cx="36756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F8531E15-3B56-77AB-1797-D63A9CC89304}"/>
                    </a:ext>
                  </a:extLst>
                </p14:cNvPr>
                <p14:cNvContentPartPr/>
                <p14:nvPr/>
              </p14:nvContentPartPr>
              <p14:xfrm>
                <a:off x="1693187" y="2012907"/>
                <a:ext cx="192240" cy="10296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F8531E15-3B56-77AB-1797-D63A9CC89304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678787" y="1998507"/>
                  <a:ext cx="22068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5258A428-3686-AAC9-D476-F1157E18C810}"/>
                    </a:ext>
                  </a:extLst>
                </p14:cNvPr>
                <p14:cNvContentPartPr/>
                <p14:nvPr/>
              </p14:nvContentPartPr>
              <p14:xfrm>
                <a:off x="1593467" y="2436987"/>
                <a:ext cx="241920" cy="2880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5258A428-3686-AAC9-D476-F1157E18C810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579427" y="2422587"/>
                  <a:ext cx="27036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2C923F05-EE12-F7A4-2FA5-9F865E239D6D}"/>
                    </a:ext>
                  </a:extLst>
                </p14:cNvPr>
                <p14:cNvContentPartPr/>
                <p14:nvPr/>
              </p14:nvContentPartPr>
              <p14:xfrm>
                <a:off x="1768067" y="2359947"/>
                <a:ext cx="129960" cy="14040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2C923F05-EE12-F7A4-2FA5-9F865E239D6D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754027" y="2345547"/>
                  <a:ext cx="15840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CC9AF03D-F58F-9717-B445-0896E44D2505}"/>
                    </a:ext>
                  </a:extLst>
                </p14:cNvPr>
                <p14:cNvContentPartPr/>
                <p14:nvPr/>
              </p14:nvContentPartPr>
              <p14:xfrm>
                <a:off x="2987747" y="2721027"/>
                <a:ext cx="251280" cy="6948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CC9AF03D-F58F-9717-B445-0896E44D2505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973707" y="2706987"/>
                  <a:ext cx="27972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4356A839-82B7-4B2E-75A1-9FE266FFF986}"/>
                    </a:ext>
                  </a:extLst>
                </p14:cNvPr>
                <p14:cNvContentPartPr/>
                <p14:nvPr/>
              </p14:nvContentPartPr>
              <p14:xfrm>
                <a:off x="3131027" y="2674947"/>
                <a:ext cx="121320" cy="14688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4356A839-82B7-4B2E-75A1-9FE266FFF986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116627" y="2660547"/>
                  <a:ext cx="14976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3974F0B6-0AB7-67E7-EDC2-71A897CE9F4D}"/>
                    </a:ext>
                  </a:extLst>
                </p14:cNvPr>
                <p14:cNvContentPartPr/>
                <p14:nvPr/>
              </p14:nvContentPartPr>
              <p14:xfrm>
                <a:off x="3439547" y="2654067"/>
                <a:ext cx="283680" cy="4500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3974F0B6-0AB7-67E7-EDC2-71A897CE9F4D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425147" y="2640027"/>
                  <a:ext cx="31212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202F7DE4-BB15-1313-1774-76E4342FD8B7}"/>
                    </a:ext>
                  </a:extLst>
                </p14:cNvPr>
                <p14:cNvContentPartPr/>
                <p14:nvPr/>
              </p14:nvContentPartPr>
              <p14:xfrm>
                <a:off x="3390947" y="2576667"/>
                <a:ext cx="150480" cy="15012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202F7DE4-BB15-1313-1774-76E4342FD8B7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376547" y="2562267"/>
                  <a:ext cx="17892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7D69E3FC-A3B3-4B86-2C79-D346190A808E}"/>
                    </a:ext>
                  </a:extLst>
                </p14:cNvPr>
                <p14:cNvContentPartPr/>
                <p14:nvPr/>
              </p14:nvContentPartPr>
              <p14:xfrm>
                <a:off x="3447467" y="2604747"/>
                <a:ext cx="52200" cy="13212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7D69E3FC-A3B3-4B86-2C79-D346190A808E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433427" y="2590707"/>
                  <a:ext cx="8064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5B716E7E-9055-BB37-B412-A536BC4D3078}"/>
                    </a:ext>
                  </a:extLst>
                </p14:cNvPr>
                <p14:cNvContentPartPr/>
                <p14:nvPr/>
              </p14:nvContentPartPr>
              <p14:xfrm>
                <a:off x="3276467" y="1987347"/>
                <a:ext cx="274320" cy="2304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5B716E7E-9055-BB37-B412-A536BC4D3078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262427" y="1973307"/>
                  <a:ext cx="30276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84EA5621-2BF3-8495-0A35-08AB0742216A}"/>
                    </a:ext>
                  </a:extLst>
                </p14:cNvPr>
                <p14:cNvContentPartPr/>
                <p14:nvPr/>
              </p14:nvContentPartPr>
              <p14:xfrm>
                <a:off x="3218147" y="1899507"/>
                <a:ext cx="183960" cy="13284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84EA5621-2BF3-8495-0A35-08AB0742216A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204107" y="1885467"/>
                  <a:ext cx="21240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6C79C1EF-35B3-B1C6-AF68-3506EB795D45}"/>
                    </a:ext>
                  </a:extLst>
                </p14:cNvPr>
                <p14:cNvContentPartPr/>
                <p14:nvPr/>
              </p14:nvContentPartPr>
              <p14:xfrm>
                <a:off x="3349187" y="1892667"/>
                <a:ext cx="11160" cy="11916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6C79C1EF-35B3-B1C6-AF68-3506EB795D45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334787" y="1878267"/>
                  <a:ext cx="3960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3AAC2181-8AAB-DC5F-5D4F-31B81D838D8B}"/>
                    </a:ext>
                  </a:extLst>
                </p14:cNvPr>
                <p14:cNvContentPartPr/>
                <p14:nvPr/>
              </p14:nvContentPartPr>
              <p14:xfrm>
                <a:off x="2024747" y="3066267"/>
                <a:ext cx="1582560" cy="82260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3AAC2181-8AAB-DC5F-5D4F-31B81D838D8B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010347" y="3051867"/>
                  <a:ext cx="1611000" cy="85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5D1D88DB-2A31-6D77-1F06-00B5ABD47EF7}"/>
                    </a:ext>
                  </a:extLst>
                </p14:cNvPr>
                <p14:cNvContentPartPr/>
                <p14:nvPr/>
              </p14:nvContentPartPr>
              <p14:xfrm>
                <a:off x="2060027" y="3127107"/>
                <a:ext cx="389520" cy="27576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5D1D88DB-2A31-6D77-1F06-00B5ABD47EF7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045987" y="3113067"/>
                  <a:ext cx="417960" cy="30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66616459-2F9D-ABE5-58F0-D7CDEF444AF8}"/>
                    </a:ext>
                  </a:extLst>
                </p14:cNvPr>
                <p14:cNvContentPartPr/>
                <p14:nvPr/>
              </p14:nvContentPartPr>
              <p14:xfrm>
                <a:off x="3113747" y="3044307"/>
                <a:ext cx="360" cy="288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66616459-2F9D-ABE5-58F0-D7CDEF444AF8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099347" y="3029907"/>
                  <a:ext cx="2880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8E6EE8D7-DBFD-233A-AF3E-3800D4AD3376}"/>
                    </a:ext>
                  </a:extLst>
                </p14:cNvPr>
                <p14:cNvContentPartPr/>
                <p14:nvPr/>
              </p14:nvContentPartPr>
              <p14:xfrm>
                <a:off x="2843747" y="3056907"/>
                <a:ext cx="645120" cy="67680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8E6EE8D7-DBFD-233A-AF3E-3800D4AD3376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829707" y="3042867"/>
                  <a:ext cx="673560" cy="70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EACC4178-6161-5042-25FF-45EA45B6664E}"/>
                    </a:ext>
                  </a:extLst>
                </p14:cNvPr>
                <p14:cNvContentPartPr/>
                <p14:nvPr/>
              </p14:nvContentPartPr>
              <p14:xfrm>
                <a:off x="2197547" y="3664587"/>
                <a:ext cx="1200600" cy="14652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EACC4178-6161-5042-25FF-45EA45B6664E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183507" y="3650187"/>
                  <a:ext cx="122904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7AEBDD5D-22A9-CED3-6EC5-80CC43A867D0}"/>
                    </a:ext>
                  </a:extLst>
                </p14:cNvPr>
                <p14:cNvContentPartPr/>
                <p14:nvPr/>
              </p14:nvContentPartPr>
              <p14:xfrm>
                <a:off x="2311667" y="3988587"/>
                <a:ext cx="977400" cy="34776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7AEBDD5D-22A9-CED3-6EC5-80CC43A867D0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300867" y="3977787"/>
                  <a:ext cx="998640" cy="36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7A430D57-A82C-29C6-B571-842D6ACFEBC7}"/>
                    </a:ext>
                  </a:extLst>
                </p14:cNvPr>
                <p14:cNvContentPartPr/>
                <p14:nvPr/>
              </p14:nvContentPartPr>
              <p14:xfrm>
                <a:off x="2113667" y="2105067"/>
                <a:ext cx="249840" cy="97560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7A430D57-A82C-29C6-B571-842D6ACFEBC7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099267" y="2091027"/>
                  <a:ext cx="278280" cy="10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4C5C2707-5A3E-F4D6-FCD2-D0520AD51E23}"/>
                    </a:ext>
                  </a:extLst>
                </p14:cNvPr>
                <p14:cNvContentPartPr/>
                <p14:nvPr/>
              </p14:nvContentPartPr>
              <p14:xfrm>
                <a:off x="2033027" y="2027307"/>
                <a:ext cx="313560" cy="10908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4C5C2707-5A3E-F4D6-FCD2-D0520AD51E23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018987" y="2012907"/>
                  <a:ext cx="34200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A8299777-9ADE-338A-6D87-836683450E77}"/>
                    </a:ext>
                  </a:extLst>
                </p14:cNvPr>
                <p14:cNvContentPartPr/>
                <p14:nvPr/>
              </p14:nvContentPartPr>
              <p14:xfrm>
                <a:off x="2869307" y="1971867"/>
                <a:ext cx="328320" cy="101268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A8299777-9ADE-338A-6D87-836683450E77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858507" y="1961067"/>
                  <a:ext cx="349560" cy="10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8EA1B55E-D4B5-DEB3-BB0F-4F2B68D2F1DF}"/>
                    </a:ext>
                  </a:extLst>
                </p14:cNvPr>
                <p14:cNvContentPartPr/>
                <p14:nvPr/>
              </p14:nvContentPartPr>
              <p14:xfrm>
                <a:off x="2781827" y="1824627"/>
                <a:ext cx="267480" cy="18144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8EA1B55E-D4B5-DEB3-BB0F-4F2B68D2F1DF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767427" y="1810227"/>
                  <a:ext cx="295920" cy="209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ECB18862-D3D8-0931-78EE-AC94A697AB86}"/>
                  </a:ext>
                </a:extLst>
              </p14:cNvPr>
              <p14:cNvContentPartPr/>
              <p14:nvPr/>
            </p14:nvContentPartPr>
            <p14:xfrm>
              <a:off x="3115907" y="1057107"/>
              <a:ext cx="2327040" cy="145440"/>
            </p14:xfrm>
          </p:contentPart>
        </mc:Choice>
        <mc:Fallback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ECB18862-D3D8-0931-78EE-AC94A697AB86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3101507" y="1042707"/>
                <a:ext cx="2355480" cy="17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15C0C16B-3CA9-AF92-E4ED-C8631FE5DC20}"/>
                  </a:ext>
                </a:extLst>
              </p14:cNvPr>
              <p14:cNvContentPartPr/>
              <p14:nvPr/>
            </p14:nvContentPartPr>
            <p14:xfrm>
              <a:off x="1889387" y="370947"/>
              <a:ext cx="1800" cy="1440"/>
            </p14:xfrm>
          </p:contentPart>
        </mc:Choice>
        <mc:Fallback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15C0C16B-3CA9-AF92-E4ED-C8631FE5DC20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1875347" y="356907"/>
                <a:ext cx="30240" cy="29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28" name="Group 127">
            <a:extLst>
              <a:ext uri="{FF2B5EF4-FFF2-40B4-BE49-F238E27FC236}">
                <a16:creationId xmlns:a16="http://schemas.microsoft.com/office/drawing/2014/main" id="{E79996F7-65C1-649A-C35E-FEB2B55B5A9D}"/>
              </a:ext>
            </a:extLst>
          </p:cNvPr>
          <p:cNvGrpSpPr/>
          <p:nvPr/>
        </p:nvGrpSpPr>
        <p:grpSpPr>
          <a:xfrm>
            <a:off x="499427" y="118587"/>
            <a:ext cx="8982000" cy="4303440"/>
            <a:chOff x="499427" y="118587"/>
            <a:chExt cx="8982000" cy="4303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187EAD13-5BE4-5564-A8B6-76C6F5D2034A}"/>
                    </a:ext>
                  </a:extLst>
                </p14:cNvPr>
                <p14:cNvContentPartPr/>
                <p14:nvPr/>
              </p14:nvContentPartPr>
              <p14:xfrm>
                <a:off x="1124747" y="1139547"/>
                <a:ext cx="789840" cy="4932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187EAD13-5BE4-5564-A8B6-76C6F5D2034A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114307" y="1128747"/>
                  <a:ext cx="81108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D9ABAC98-1BB6-6481-B575-DA5EF6CA1890}"/>
                    </a:ext>
                  </a:extLst>
                </p14:cNvPr>
                <p14:cNvContentPartPr/>
                <p14:nvPr/>
              </p14:nvContentPartPr>
              <p14:xfrm>
                <a:off x="1838267" y="1248627"/>
                <a:ext cx="350640" cy="275652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D9ABAC98-1BB6-6481-B575-DA5EF6CA1890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827467" y="1238187"/>
                  <a:ext cx="371880" cy="27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CC48E3AB-2BD3-1F6C-CD93-5C75D421CFEB}"/>
                    </a:ext>
                  </a:extLst>
                </p14:cNvPr>
                <p14:cNvContentPartPr/>
                <p14:nvPr/>
              </p14:nvContentPartPr>
              <p14:xfrm>
                <a:off x="3047867" y="1263027"/>
                <a:ext cx="509400" cy="276012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CC48E3AB-2BD3-1F6C-CD93-5C75D421CFEB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033467" y="1248627"/>
                  <a:ext cx="537840" cy="27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9E028F0F-C32F-C15D-5116-FD4BE2712B2E}"/>
                    </a:ext>
                  </a:extLst>
                </p14:cNvPr>
                <p14:cNvContentPartPr/>
                <p14:nvPr/>
              </p14:nvContentPartPr>
              <p14:xfrm>
                <a:off x="1926467" y="1696827"/>
                <a:ext cx="1334160" cy="11772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9E028F0F-C32F-C15D-5116-FD4BE2712B2E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912427" y="1682787"/>
                  <a:ext cx="136260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AD34CFCB-7BE3-AC2F-66F4-973114CE311D}"/>
                    </a:ext>
                  </a:extLst>
                </p14:cNvPr>
                <p14:cNvContentPartPr/>
                <p14:nvPr/>
              </p14:nvContentPartPr>
              <p14:xfrm>
                <a:off x="2413907" y="1131267"/>
                <a:ext cx="215640" cy="213372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AD34CFCB-7BE3-AC2F-66F4-973114CE311D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399867" y="1116867"/>
                  <a:ext cx="244080" cy="216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BDDBC031-B4CC-F13B-45B1-AF0D6759ECB7}"/>
                    </a:ext>
                  </a:extLst>
                </p14:cNvPr>
                <p14:cNvContentPartPr/>
                <p14:nvPr/>
              </p14:nvContentPartPr>
              <p14:xfrm>
                <a:off x="2565107" y="1093827"/>
                <a:ext cx="384480" cy="234468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BDDBC031-B4CC-F13B-45B1-AF0D6759ECB7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551067" y="1079787"/>
                  <a:ext cx="412920" cy="237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4FA85310-98F1-6252-30B9-3B739F395C09}"/>
                    </a:ext>
                  </a:extLst>
                </p14:cNvPr>
                <p14:cNvContentPartPr/>
                <p14:nvPr/>
              </p14:nvContentPartPr>
              <p14:xfrm>
                <a:off x="2523707" y="3329427"/>
                <a:ext cx="19800" cy="3384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4FA85310-98F1-6252-30B9-3B739F395C09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513267" y="3318627"/>
                  <a:ext cx="4104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AA3F9F64-4FE9-5391-9A08-FBB3C28B0407}"/>
                    </a:ext>
                  </a:extLst>
                </p14:cNvPr>
                <p14:cNvContentPartPr/>
                <p14:nvPr/>
              </p14:nvContentPartPr>
              <p14:xfrm>
                <a:off x="2197187" y="3256347"/>
                <a:ext cx="1008360" cy="45000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AA3F9F64-4FE9-5391-9A08-FBB3C28B0407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186387" y="3245547"/>
                  <a:ext cx="1029600" cy="47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BF8797F5-3413-6098-3B5B-48B9DBCC7D19}"/>
                    </a:ext>
                  </a:extLst>
                </p14:cNvPr>
                <p14:cNvContentPartPr/>
                <p14:nvPr/>
              </p14:nvContentPartPr>
              <p14:xfrm>
                <a:off x="3059027" y="2074467"/>
                <a:ext cx="890640" cy="22500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BF8797F5-3413-6098-3B5B-48B9DBCC7D19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044627" y="2060067"/>
                  <a:ext cx="91908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6462E527-55DE-2C19-2314-3EC9A485BECD}"/>
                    </a:ext>
                  </a:extLst>
                </p14:cNvPr>
                <p14:cNvContentPartPr/>
                <p14:nvPr/>
              </p14:nvContentPartPr>
              <p14:xfrm>
                <a:off x="2909267" y="2223867"/>
                <a:ext cx="185040" cy="15696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6462E527-55DE-2C19-2314-3EC9A485BECD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894867" y="2209827"/>
                  <a:ext cx="21348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B746774B-73B4-C475-C83F-91B940729806}"/>
                    </a:ext>
                  </a:extLst>
                </p14:cNvPr>
                <p14:cNvContentPartPr/>
                <p14:nvPr/>
              </p14:nvContentPartPr>
              <p14:xfrm>
                <a:off x="4147667" y="1354827"/>
                <a:ext cx="4320" cy="180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B746774B-73B4-C475-C83F-91B940729806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4133627" y="1340427"/>
                  <a:ext cx="3276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0A49F535-C4DA-AC23-D112-D9B0DF1DB1AA}"/>
                    </a:ext>
                  </a:extLst>
                </p14:cNvPr>
                <p14:cNvContentPartPr/>
                <p14:nvPr/>
              </p14:nvContentPartPr>
              <p14:xfrm>
                <a:off x="4135427" y="1809507"/>
                <a:ext cx="268560" cy="35928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0A49F535-C4DA-AC23-D112-D9B0DF1DB1AA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4121027" y="1795467"/>
                  <a:ext cx="297000" cy="38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780D4374-F790-FBCB-C49A-BC6749FE9D5E}"/>
                    </a:ext>
                  </a:extLst>
                </p14:cNvPr>
                <p14:cNvContentPartPr/>
                <p14:nvPr/>
              </p14:nvContentPartPr>
              <p14:xfrm>
                <a:off x="4521707" y="1782507"/>
                <a:ext cx="207720" cy="31320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780D4374-F790-FBCB-C49A-BC6749FE9D5E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507307" y="1768107"/>
                  <a:ext cx="236160" cy="34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2A47B72E-C8C5-9193-0638-EE8D4147249E}"/>
                    </a:ext>
                  </a:extLst>
                </p14:cNvPr>
                <p14:cNvContentPartPr/>
                <p14:nvPr/>
              </p14:nvContentPartPr>
              <p14:xfrm>
                <a:off x="4819427" y="1842987"/>
                <a:ext cx="43920" cy="26568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2A47B72E-C8C5-9193-0638-EE8D4147249E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4805387" y="1828587"/>
                  <a:ext cx="72360" cy="29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F32EDABF-7413-72E0-2D0C-F73BC84A13EA}"/>
                    </a:ext>
                  </a:extLst>
                </p14:cNvPr>
                <p14:cNvContentPartPr/>
                <p14:nvPr/>
              </p14:nvContentPartPr>
              <p14:xfrm>
                <a:off x="4685867" y="1829667"/>
                <a:ext cx="435600" cy="29772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F32EDABF-7413-72E0-2D0C-F73BC84A13EA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671827" y="1815627"/>
                  <a:ext cx="464040" cy="32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87BA4B81-A8B5-0C8B-A341-384A09D749A0}"/>
                    </a:ext>
                  </a:extLst>
                </p14:cNvPr>
                <p14:cNvContentPartPr/>
                <p14:nvPr/>
              </p14:nvContentPartPr>
              <p14:xfrm>
                <a:off x="4256747" y="2380827"/>
                <a:ext cx="20160" cy="17784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87BA4B81-A8B5-0C8B-A341-384A09D749A0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246307" y="2370027"/>
                  <a:ext cx="4140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942B3A9F-AC1C-40F6-13E3-F105485F4BA0}"/>
                    </a:ext>
                  </a:extLst>
                </p14:cNvPr>
                <p14:cNvContentPartPr/>
                <p14:nvPr/>
              </p14:nvContentPartPr>
              <p14:xfrm>
                <a:off x="4027067" y="2328987"/>
                <a:ext cx="402480" cy="20808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942B3A9F-AC1C-40F6-13E3-F105485F4BA0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4016267" y="2318547"/>
                  <a:ext cx="42372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E853EB8A-336E-20D1-186D-276307B6BCE8}"/>
                    </a:ext>
                  </a:extLst>
                </p14:cNvPr>
                <p14:cNvContentPartPr/>
                <p14:nvPr/>
              </p14:nvContentPartPr>
              <p14:xfrm>
                <a:off x="4426667" y="2309187"/>
                <a:ext cx="237240" cy="23724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E853EB8A-336E-20D1-186D-276307B6BCE8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4416227" y="2298747"/>
                  <a:ext cx="25848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B8036D1D-6F82-1A38-DDFF-7B8AE98E3253}"/>
                    </a:ext>
                  </a:extLst>
                </p14:cNvPr>
                <p14:cNvContentPartPr/>
                <p14:nvPr/>
              </p14:nvContentPartPr>
              <p14:xfrm>
                <a:off x="4738427" y="2334027"/>
                <a:ext cx="50400" cy="23508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B8036D1D-6F82-1A38-DDFF-7B8AE98E3253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727987" y="2323227"/>
                  <a:ext cx="7164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1E5CFCE9-B55C-6779-F27C-E2707A9F646C}"/>
                    </a:ext>
                  </a:extLst>
                </p14:cNvPr>
                <p14:cNvContentPartPr/>
                <p14:nvPr/>
              </p14:nvContentPartPr>
              <p14:xfrm>
                <a:off x="4897187" y="2355627"/>
                <a:ext cx="246960" cy="20016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1E5CFCE9-B55C-6779-F27C-E2707A9F646C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886387" y="2345187"/>
                  <a:ext cx="26820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D871C553-DF46-23E8-2D6A-DE173DD6A827}"/>
                    </a:ext>
                  </a:extLst>
                </p14:cNvPr>
                <p14:cNvContentPartPr/>
                <p14:nvPr/>
              </p14:nvContentPartPr>
              <p14:xfrm>
                <a:off x="5179787" y="2327907"/>
                <a:ext cx="231120" cy="21636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D871C553-DF46-23E8-2D6A-DE173DD6A827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5169347" y="2317107"/>
                  <a:ext cx="25236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B938C11A-AB98-101C-D0D0-9232963A13E3}"/>
                    </a:ext>
                  </a:extLst>
                </p14:cNvPr>
                <p14:cNvContentPartPr/>
                <p14:nvPr/>
              </p14:nvContentPartPr>
              <p14:xfrm>
                <a:off x="5482547" y="2303427"/>
                <a:ext cx="25920" cy="23364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B938C11A-AB98-101C-D0D0-9232963A13E3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5471747" y="2292987"/>
                  <a:ext cx="4716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2AE32831-45BA-CC92-B76D-2C978FC930F7}"/>
                    </a:ext>
                  </a:extLst>
                </p14:cNvPr>
                <p14:cNvContentPartPr/>
                <p14:nvPr/>
              </p14:nvContentPartPr>
              <p14:xfrm>
                <a:off x="5691347" y="2259507"/>
                <a:ext cx="279360" cy="24696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2AE32831-45BA-CC92-B76D-2C978FC930F7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5680907" y="2249067"/>
                  <a:ext cx="30060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BF678575-6A21-E5C5-18E6-DEBF495C929E}"/>
                    </a:ext>
                  </a:extLst>
                </p14:cNvPr>
                <p14:cNvContentPartPr/>
                <p14:nvPr/>
              </p14:nvContentPartPr>
              <p14:xfrm>
                <a:off x="6081947" y="2187147"/>
                <a:ext cx="462600" cy="37116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BF678575-6A21-E5C5-18E6-DEBF495C929E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6071147" y="2176707"/>
                  <a:ext cx="483840" cy="39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A2B602DE-EF79-88AC-D2EB-BD5707EE472A}"/>
                    </a:ext>
                  </a:extLst>
                </p14:cNvPr>
                <p14:cNvContentPartPr/>
                <p14:nvPr/>
              </p14:nvContentPartPr>
              <p14:xfrm>
                <a:off x="698147" y="1913907"/>
                <a:ext cx="1055880" cy="111672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A2B602DE-EF79-88AC-D2EB-BD5707EE472A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687707" y="1903107"/>
                  <a:ext cx="1077120" cy="11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7A2124B6-E145-0A37-030E-D86C840B48DC}"/>
                    </a:ext>
                  </a:extLst>
                </p14:cNvPr>
                <p14:cNvContentPartPr/>
                <p14:nvPr/>
              </p14:nvContentPartPr>
              <p14:xfrm>
                <a:off x="499427" y="2447067"/>
                <a:ext cx="1297440" cy="129348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7A2124B6-E145-0A37-030E-D86C840B48DC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488987" y="2436627"/>
                  <a:ext cx="1318680" cy="131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D8DF140E-BE5D-FAEA-5742-346916716532}"/>
                    </a:ext>
                  </a:extLst>
                </p14:cNvPr>
                <p14:cNvContentPartPr/>
                <p14:nvPr/>
              </p14:nvContentPartPr>
              <p14:xfrm>
                <a:off x="510947" y="3003627"/>
                <a:ext cx="1351080" cy="116928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D8DF140E-BE5D-FAEA-5742-346916716532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500147" y="2993187"/>
                  <a:ext cx="1372320" cy="11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AEDC17E8-1594-E5EB-DFE0-DE29D636D032}"/>
                    </a:ext>
                  </a:extLst>
                </p14:cNvPr>
                <p14:cNvContentPartPr/>
                <p14:nvPr/>
              </p14:nvContentPartPr>
              <p14:xfrm>
                <a:off x="964547" y="3546507"/>
                <a:ext cx="1035000" cy="87552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AEDC17E8-1594-E5EB-DFE0-DE29D636D032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954107" y="3536067"/>
                  <a:ext cx="1056240" cy="89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290CFC00-AC5B-0E81-FC03-2F1BDB9870AB}"/>
                    </a:ext>
                  </a:extLst>
                </p14:cNvPr>
                <p14:cNvContentPartPr/>
                <p14:nvPr/>
              </p14:nvContentPartPr>
              <p14:xfrm>
                <a:off x="3515147" y="1764147"/>
                <a:ext cx="1836000" cy="63864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290CFC00-AC5B-0E81-FC03-2F1BDB9870AB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3500747" y="1750107"/>
                  <a:ext cx="1864440" cy="66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68B7F406-C498-402D-1401-73C7664ABDBD}"/>
                    </a:ext>
                  </a:extLst>
                </p14:cNvPr>
                <p14:cNvContentPartPr/>
                <p14:nvPr/>
              </p14:nvContentPartPr>
              <p14:xfrm>
                <a:off x="3434507" y="2763867"/>
                <a:ext cx="1955520" cy="73548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68B7F406-C498-402D-1401-73C7664ABDBD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3420107" y="2749467"/>
                  <a:ext cx="1983960" cy="76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5F4D0E79-7272-6F61-3AF5-CF722C80D601}"/>
                    </a:ext>
                  </a:extLst>
                </p14:cNvPr>
                <p14:cNvContentPartPr/>
                <p14:nvPr/>
              </p14:nvContentPartPr>
              <p14:xfrm>
                <a:off x="3727547" y="3578187"/>
                <a:ext cx="1974960" cy="76752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5F4D0E79-7272-6F61-3AF5-CF722C80D601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3713507" y="3563787"/>
                  <a:ext cx="2003400" cy="79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8EE93F98-AA0C-7EAE-B3ED-157D38635256}"/>
                    </a:ext>
                  </a:extLst>
                </p14:cNvPr>
                <p14:cNvContentPartPr/>
                <p14:nvPr/>
              </p14:nvContentPartPr>
              <p14:xfrm>
                <a:off x="3325787" y="378507"/>
                <a:ext cx="438480" cy="22464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8EE93F98-AA0C-7EAE-B3ED-157D38635256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3315347" y="368067"/>
                  <a:ext cx="45972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E615713E-0F6F-CF5F-BB5C-57F29E04233B}"/>
                    </a:ext>
                  </a:extLst>
                </p14:cNvPr>
                <p14:cNvContentPartPr/>
                <p14:nvPr/>
              </p14:nvContentPartPr>
              <p14:xfrm>
                <a:off x="3838787" y="359427"/>
                <a:ext cx="200520" cy="21780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E615713E-0F6F-CF5F-BB5C-57F29E04233B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3827987" y="348627"/>
                  <a:ext cx="22176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7A08802A-121D-278F-E307-CBCC392DF00D}"/>
                    </a:ext>
                  </a:extLst>
                </p14:cNvPr>
                <p14:cNvContentPartPr/>
                <p14:nvPr/>
              </p14:nvContentPartPr>
              <p14:xfrm>
                <a:off x="3773267" y="287787"/>
                <a:ext cx="449280" cy="12564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7A08802A-121D-278F-E307-CBCC392DF00D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3762827" y="276987"/>
                  <a:ext cx="47052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2D42255E-480C-3816-F0D3-9C8918DDD2AD}"/>
                    </a:ext>
                  </a:extLst>
                </p14:cNvPr>
                <p14:cNvContentPartPr/>
                <p14:nvPr/>
              </p14:nvContentPartPr>
              <p14:xfrm>
                <a:off x="4279427" y="351147"/>
                <a:ext cx="271440" cy="16920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2D42255E-480C-3816-F0D3-9C8918DDD2AD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4268987" y="340707"/>
                  <a:ext cx="29268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08810724-5DDB-7951-CBD6-43F012D826C2}"/>
                    </a:ext>
                  </a:extLst>
                </p14:cNvPr>
                <p14:cNvContentPartPr/>
                <p14:nvPr/>
              </p14:nvContentPartPr>
              <p14:xfrm>
                <a:off x="4339907" y="379947"/>
                <a:ext cx="203400" cy="1764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08810724-5DDB-7951-CBD6-43F012D826C2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4329467" y="369507"/>
                  <a:ext cx="22464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666D5458-17D0-36C0-B651-87544571A7C9}"/>
                    </a:ext>
                  </a:extLst>
                </p14:cNvPr>
                <p14:cNvContentPartPr/>
                <p14:nvPr/>
              </p14:nvContentPartPr>
              <p14:xfrm>
                <a:off x="4302827" y="241707"/>
                <a:ext cx="379440" cy="5292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666D5458-17D0-36C0-B651-87544571A7C9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4292387" y="231267"/>
                  <a:ext cx="40068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8C2DEE73-232D-1080-ADFA-28A4ED1F5F06}"/>
                    </a:ext>
                  </a:extLst>
                </p14:cNvPr>
                <p14:cNvContentPartPr/>
                <p14:nvPr/>
              </p14:nvContentPartPr>
              <p14:xfrm>
                <a:off x="4785947" y="263307"/>
                <a:ext cx="289440" cy="23004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8C2DEE73-232D-1080-ADFA-28A4ED1F5F06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4775507" y="252507"/>
                  <a:ext cx="31068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EBDA2CBE-602C-D409-8F24-F5E9B20BF058}"/>
                    </a:ext>
                  </a:extLst>
                </p14:cNvPr>
                <p14:cNvContentPartPr/>
                <p14:nvPr/>
              </p14:nvContentPartPr>
              <p14:xfrm>
                <a:off x="5282027" y="297507"/>
                <a:ext cx="164880" cy="1656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EBDA2CBE-602C-D409-8F24-F5E9B20BF058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5267627" y="283107"/>
                  <a:ext cx="19332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4DA1FD83-CFD7-CA6B-7605-DB577BC49607}"/>
                    </a:ext>
                  </a:extLst>
                </p14:cNvPr>
                <p14:cNvContentPartPr/>
                <p14:nvPr/>
              </p14:nvContentPartPr>
              <p14:xfrm>
                <a:off x="5576147" y="226947"/>
                <a:ext cx="315000" cy="21024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4DA1FD83-CFD7-CA6B-7605-DB577BC49607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5561747" y="212547"/>
                  <a:ext cx="34344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8A012142-B555-F766-5E1B-FDBCFCE88392}"/>
                    </a:ext>
                  </a:extLst>
                </p14:cNvPr>
                <p14:cNvContentPartPr/>
                <p14:nvPr/>
              </p14:nvContentPartPr>
              <p14:xfrm>
                <a:off x="5945507" y="241707"/>
                <a:ext cx="285480" cy="16488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8A012142-B555-F766-5E1B-FDBCFCE88392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5931467" y="227667"/>
                  <a:ext cx="31392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52E39964-09E6-8A2B-FA4C-63CFF072CA46}"/>
                    </a:ext>
                  </a:extLst>
                </p14:cNvPr>
                <p14:cNvContentPartPr/>
                <p14:nvPr/>
              </p14:nvContentPartPr>
              <p14:xfrm>
                <a:off x="6313427" y="239907"/>
                <a:ext cx="218160" cy="20016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52E39964-09E6-8A2B-FA4C-63CFF072CA46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6299387" y="225867"/>
                  <a:ext cx="24660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6C0107EE-88CA-90FA-96F4-1252743DC5AC}"/>
                    </a:ext>
                  </a:extLst>
                </p14:cNvPr>
                <p14:cNvContentPartPr/>
                <p14:nvPr/>
              </p14:nvContentPartPr>
              <p14:xfrm>
                <a:off x="6642107" y="222987"/>
                <a:ext cx="253080" cy="19872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6C0107EE-88CA-90FA-96F4-1252743DC5AC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6627707" y="208587"/>
                  <a:ext cx="28152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9F4B8C22-59CB-5CA6-2F01-B6978D364361}"/>
                    </a:ext>
                  </a:extLst>
                </p14:cNvPr>
                <p14:cNvContentPartPr/>
                <p14:nvPr/>
              </p14:nvContentPartPr>
              <p14:xfrm>
                <a:off x="6660107" y="265467"/>
                <a:ext cx="224280" cy="1152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9F4B8C22-59CB-5CA6-2F01-B6978D364361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6649667" y="254667"/>
                  <a:ext cx="24552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8C1836F2-4BED-431A-1137-7EC028CAA4B3}"/>
                    </a:ext>
                  </a:extLst>
                </p14:cNvPr>
                <p14:cNvContentPartPr/>
                <p14:nvPr/>
              </p14:nvContentPartPr>
              <p14:xfrm>
                <a:off x="6704387" y="118587"/>
                <a:ext cx="264600" cy="5868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8C1836F2-4BED-431A-1137-7EC028CAA4B3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6689987" y="104547"/>
                  <a:ext cx="29304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A9BCCF1C-688B-5B23-9EE1-7B855C875076}"/>
                    </a:ext>
                  </a:extLst>
                </p14:cNvPr>
                <p14:cNvContentPartPr/>
                <p14:nvPr/>
              </p14:nvContentPartPr>
              <p14:xfrm>
                <a:off x="3386267" y="748227"/>
                <a:ext cx="3724560" cy="11664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A9BCCF1C-688B-5B23-9EE1-7B855C875076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3371867" y="734187"/>
                  <a:ext cx="375300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D0407CB5-42FC-6D13-98A7-D323EC482678}"/>
                    </a:ext>
                  </a:extLst>
                </p14:cNvPr>
                <p14:cNvContentPartPr/>
                <p14:nvPr/>
              </p14:nvContentPartPr>
              <p14:xfrm>
                <a:off x="6703667" y="967467"/>
                <a:ext cx="621360" cy="19440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D0407CB5-42FC-6D13-98A7-D323EC482678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6689627" y="953427"/>
                  <a:ext cx="64980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A2A09F99-8FA2-1147-9183-C06634735A59}"/>
                    </a:ext>
                  </a:extLst>
                </p14:cNvPr>
                <p14:cNvContentPartPr/>
                <p14:nvPr/>
              </p14:nvContentPartPr>
              <p14:xfrm>
                <a:off x="7269587" y="763347"/>
                <a:ext cx="65160" cy="2484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A2A09F99-8FA2-1147-9183-C06634735A59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7255187" y="749307"/>
                  <a:ext cx="9360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C41556AB-944D-9165-EF6A-F48C9BE3B1AD}"/>
                    </a:ext>
                  </a:extLst>
                </p14:cNvPr>
                <p14:cNvContentPartPr/>
                <p14:nvPr/>
              </p14:nvContentPartPr>
              <p14:xfrm>
                <a:off x="7485587" y="659307"/>
                <a:ext cx="443880" cy="40032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C41556AB-944D-9165-EF6A-F48C9BE3B1AD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7471547" y="644907"/>
                  <a:ext cx="472320" cy="42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007E8016-5D20-FD00-21CC-DB93CDF926F1}"/>
                    </a:ext>
                  </a:extLst>
                </p14:cNvPr>
                <p14:cNvContentPartPr/>
                <p14:nvPr/>
              </p14:nvContentPartPr>
              <p14:xfrm>
                <a:off x="7965467" y="923187"/>
                <a:ext cx="225360" cy="12060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007E8016-5D20-FD00-21CC-DB93CDF926F1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7951067" y="909147"/>
                  <a:ext cx="25380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CFE30D63-6575-CAEE-F903-9B559A251F50}"/>
                    </a:ext>
                  </a:extLst>
                </p14:cNvPr>
                <p14:cNvContentPartPr/>
                <p14:nvPr/>
              </p14:nvContentPartPr>
              <p14:xfrm>
                <a:off x="8288387" y="879987"/>
                <a:ext cx="216720" cy="15120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CFE30D63-6575-CAEE-F903-9B559A251F50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8273987" y="865587"/>
                  <a:ext cx="24516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F936FE7A-DDB2-A0B7-48D2-616294F32C9B}"/>
                    </a:ext>
                  </a:extLst>
                </p14:cNvPr>
                <p14:cNvContentPartPr/>
                <p14:nvPr/>
              </p14:nvContentPartPr>
              <p14:xfrm>
                <a:off x="8607347" y="632307"/>
                <a:ext cx="100440" cy="32256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F936FE7A-DDB2-A0B7-48D2-616294F32C9B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8593307" y="617907"/>
                  <a:ext cx="128880" cy="35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B008551C-CFDA-93AD-D53D-98E4A6E892AB}"/>
                    </a:ext>
                  </a:extLst>
                </p14:cNvPr>
                <p14:cNvContentPartPr/>
                <p14:nvPr/>
              </p14:nvContentPartPr>
              <p14:xfrm>
                <a:off x="8668907" y="771267"/>
                <a:ext cx="269280" cy="2664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B008551C-CFDA-93AD-D53D-98E4A6E892AB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8654507" y="757227"/>
                  <a:ext cx="29772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68E18CF8-99EB-B25D-308B-F34FD43A7E27}"/>
                    </a:ext>
                  </a:extLst>
                </p14:cNvPr>
                <p14:cNvContentPartPr/>
                <p14:nvPr/>
              </p14:nvContentPartPr>
              <p14:xfrm>
                <a:off x="7285787" y="1338627"/>
                <a:ext cx="685800" cy="25020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68E18CF8-99EB-B25D-308B-F34FD43A7E27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7271387" y="1324587"/>
                  <a:ext cx="71424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E82DAB66-C169-C6FE-2EE0-9A2252BA2038}"/>
                    </a:ext>
                  </a:extLst>
                </p14:cNvPr>
                <p14:cNvContentPartPr/>
                <p14:nvPr/>
              </p14:nvContentPartPr>
              <p14:xfrm>
                <a:off x="8050067" y="1323867"/>
                <a:ext cx="304200" cy="20124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E82DAB66-C169-C6FE-2EE0-9A2252BA2038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8035667" y="1309467"/>
                  <a:ext cx="33264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5ED4CA12-F413-5120-3F78-E2246F6A5D1D}"/>
                    </a:ext>
                  </a:extLst>
                </p14:cNvPr>
                <p14:cNvContentPartPr/>
                <p14:nvPr/>
              </p14:nvContentPartPr>
              <p14:xfrm>
                <a:off x="8451107" y="1328547"/>
                <a:ext cx="32400" cy="21204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5ED4CA12-F413-5120-3F78-E2246F6A5D1D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8437067" y="1314147"/>
                  <a:ext cx="6084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DBC12825-8F06-2062-29BD-D0286F42935F}"/>
                    </a:ext>
                  </a:extLst>
                </p14:cNvPr>
                <p14:cNvContentPartPr/>
                <p14:nvPr/>
              </p14:nvContentPartPr>
              <p14:xfrm>
                <a:off x="8655587" y="1228827"/>
                <a:ext cx="305640" cy="26712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DBC12825-8F06-2062-29BD-D0286F42935F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8641547" y="1214427"/>
                  <a:ext cx="33408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0F7DCC8F-8FF5-E55E-703E-791543049EDB}"/>
                    </a:ext>
                  </a:extLst>
                </p14:cNvPr>
                <p14:cNvContentPartPr/>
                <p14:nvPr/>
              </p14:nvContentPartPr>
              <p14:xfrm>
                <a:off x="9083987" y="1228827"/>
                <a:ext cx="397440" cy="32256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0F7DCC8F-8FF5-E55E-703E-791543049EDB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9069587" y="1214787"/>
                  <a:ext cx="425880" cy="351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081934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B6A725-C9ED-DBED-83DD-8A88D56064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ED2BEC31-855F-AE0A-3DA0-136EE0D71F11}"/>
              </a:ext>
            </a:extLst>
          </p:cNvPr>
          <p:cNvGrpSpPr/>
          <p:nvPr/>
        </p:nvGrpSpPr>
        <p:grpSpPr>
          <a:xfrm>
            <a:off x="1365947" y="913827"/>
            <a:ext cx="1618200" cy="3223080"/>
            <a:chOff x="1365947" y="913827"/>
            <a:chExt cx="1618200" cy="3223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8A8E2723-0C04-D12A-EF56-CCC10D014C51}"/>
                    </a:ext>
                  </a:extLst>
                </p14:cNvPr>
                <p14:cNvContentPartPr/>
                <p14:nvPr/>
              </p14:nvContentPartPr>
              <p14:xfrm>
                <a:off x="1365947" y="913827"/>
                <a:ext cx="1618200" cy="7704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8A8E2723-0C04-D12A-EF56-CCC10D014C51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351547" y="899787"/>
                  <a:ext cx="164664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2076A90F-E579-1141-EFCF-94488C966D8D}"/>
                    </a:ext>
                  </a:extLst>
                </p14:cNvPr>
                <p14:cNvContentPartPr/>
                <p14:nvPr/>
              </p14:nvContentPartPr>
              <p14:xfrm>
                <a:off x="2903507" y="1070787"/>
                <a:ext cx="56880" cy="306612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2076A90F-E579-1141-EFCF-94488C966D8D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889467" y="1056387"/>
                  <a:ext cx="85320" cy="3094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21F858C6-066D-7CCE-4433-978CB3B21573}"/>
              </a:ext>
            </a:extLst>
          </p:cNvPr>
          <p:cNvGrpSpPr/>
          <p:nvPr/>
        </p:nvGrpSpPr>
        <p:grpSpPr>
          <a:xfrm>
            <a:off x="4950467" y="1016427"/>
            <a:ext cx="1706760" cy="2999880"/>
            <a:chOff x="4950467" y="1016427"/>
            <a:chExt cx="1706760" cy="2999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8302DB29-F870-C704-D141-6CFFF2AD9A9F}"/>
                    </a:ext>
                  </a:extLst>
                </p14:cNvPr>
                <p14:cNvContentPartPr/>
                <p14:nvPr/>
              </p14:nvContentPartPr>
              <p14:xfrm>
                <a:off x="4950467" y="1134507"/>
                <a:ext cx="128160" cy="288180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8302DB29-F870-C704-D141-6CFFF2AD9A9F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939667" y="1124067"/>
                  <a:ext cx="149400" cy="29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97456819-9704-980A-73AF-7E49F3C801B1}"/>
                    </a:ext>
                  </a:extLst>
                </p14:cNvPr>
                <p14:cNvContentPartPr/>
                <p14:nvPr/>
              </p14:nvContentPartPr>
              <p14:xfrm>
                <a:off x="5125787" y="1016427"/>
                <a:ext cx="1531440" cy="11844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97456819-9704-980A-73AF-7E49F3C801B1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115347" y="1005987"/>
                  <a:ext cx="1552680" cy="139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B3F9863A-5614-7A8A-97BE-448E91E04057}"/>
                  </a:ext>
                </a:extLst>
              </p14:cNvPr>
              <p14:cNvContentPartPr/>
              <p14:nvPr/>
            </p14:nvContentPartPr>
            <p14:xfrm>
              <a:off x="2767067" y="949467"/>
              <a:ext cx="456120" cy="3276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B3F9863A-5614-7A8A-97BE-448E91E0405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713427" y="841467"/>
                <a:ext cx="563760" cy="24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6C0E95FA-00DC-D093-D50A-814A061AA6EE}"/>
                  </a:ext>
                </a:extLst>
              </p14:cNvPr>
              <p14:cNvContentPartPr/>
              <p14:nvPr/>
            </p14:nvContentPartPr>
            <p14:xfrm>
              <a:off x="3143987" y="976827"/>
              <a:ext cx="181080" cy="316044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6C0E95FA-00DC-D093-D50A-814A061AA6EE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090347" y="868827"/>
                <a:ext cx="288720" cy="337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75697494-47B7-7D1D-F750-F6284FB01824}"/>
                  </a:ext>
                </a:extLst>
              </p14:cNvPr>
              <p14:cNvContentPartPr/>
              <p14:nvPr/>
            </p14:nvContentPartPr>
            <p14:xfrm>
              <a:off x="2894147" y="1094907"/>
              <a:ext cx="377280" cy="309744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75697494-47B7-7D1D-F750-F6284FB0182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840147" y="987267"/>
                <a:ext cx="484920" cy="331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DD14BB6F-C250-F216-19FE-6433260436E5}"/>
                  </a:ext>
                </a:extLst>
              </p14:cNvPr>
              <p14:cNvContentPartPr/>
              <p14:nvPr/>
            </p14:nvContentPartPr>
            <p14:xfrm>
              <a:off x="4711067" y="1035867"/>
              <a:ext cx="413640" cy="212472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DD14BB6F-C250-F216-19FE-6433260436E5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657067" y="928227"/>
                <a:ext cx="521280" cy="234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C6BD1099-BC98-4214-5D03-AC972477A698}"/>
                  </a:ext>
                </a:extLst>
              </p14:cNvPr>
              <p14:cNvContentPartPr/>
              <p14:nvPr/>
            </p14:nvContentPartPr>
            <p14:xfrm>
              <a:off x="4824107" y="2047467"/>
              <a:ext cx="178560" cy="205992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C6BD1099-BC98-4214-5D03-AC972477A698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770107" y="1939827"/>
                <a:ext cx="286200" cy="227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52B78C49-274F-89E9-979E-5931D6A527F7}"/>
                  </a:ext>
                </a:extLst>
              </p14:cNvPr>
              <p14:cNvContentPartPr/>
              <p14:nvPr/>
            </p14:nvContentPartPr>
            <p14:xfrm>
              <a:off x="4792427" y="3578187"/>
              <a:ext cx="157680" cy="48528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52B78C49-274F-89E9-979E-5931D6A527F7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738787" y="3470547"/>
                <a:ext cx="265320" cy="700920"/>
              </a:xfrm>
              <a:prstGeom prst="rect">
                <a:avLst/>
              </a:prstGeom>
            </p:spPr>
          </p:pic>
        </mc:Fallback>
      </mc:AlternateContent>
      <p:grpSp>
        <p:nvGrpSpPr>
          <p:cNvPr id="43" name="Group 42">
            <a:extLst>
              <a:ext uri="{FF2B5EF4-FFF2-40B4-BE49-F238E27FC236}">
                <a16:creationId xmlns:a16="http://schemas.microsoft.com/office/drawing/2014/main" id="{625A0E3A-5A66-B447-49B8-2975163DB09C}"/>
              </a:ext>
            </a:extLst>
          </p:cNvPr>
          <p:cNvGrpSpPr/>
          <p:nvPr/>
        </p:nvGrpSpPr>
        <p:grpSpPr>
          <a:xfrm>
            <a:off x="5301107" y="2021907"/>
            <a:ext cx="4282920" cy="1323720"/>
            <a:chOff x="5301107" y="2021907"/>
            <a:chExt cx="4282920" cy="1323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3F27F101-2DF3-033B-3C9E-44AC143B84C2}"/>
                    </a:ext>
                  </a:extLst>
                </p14:cNvPr>
                <p14:cNvContentPartPr/>
                <p14:nvPr/>
              </p14:nvContentPartPr>
              <p14:xfrm>
                <a:off x="5374547" y="2356707"/>
                <a:ext cx="780840" cy="8712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3F27F101-2DF3-033B-3C9E-44AC143B84C2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360147" y="2342667"/>
                  <a:ext cx="80928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0E8A4E8E-128C-FAA8-AAA0-C0BBC793B887}"/>
                    </a:ext>
                  </a:extLst>
                </p14:cNvPr>
                <p14:cNvContentPartPr/>
                <p14:nvPr/>
              </p14:nvContentPartPr>
              <p14:xfrm>
                <a:off x="5301107" y="2316747"/>
                <a:ext cx="233640" cy="17316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0E8A4E8E-128C-FAA8-AAA0-C0BBC793B887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286707" y="2302707"/>
                  <a:ext cx="26208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8C83E649-55ED-2851-FCA0-C713B1303D46}"/>
                    </a:ext>
                  </a:extLst>
                </p14:cNvPr>
                <p14:cNvContentPartPr/>
                <p14:nvPr/>
              </p14:nvContentPartPr>
              <p14:xfrm>
                <a:off x="6288947" y="2214867"/>
                <a:ext cx="595440" cy="15480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8C83E649-55ED-2851-FCA0-C713B1303D46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274547" y="2200827"/>
                  <a:ext cx="62388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C9F4643D-0B95-C4BF-CFDD-412A6D6B9CF3}"/>
                    </a:ext>
                  </a:extLst>
                </p14:cNvPr>
                <p14:cNvContentPartPr/>
                <p14:nvPr/>
              </p14:nvContentPartPr>
              <p14:xfrm>
                <a:off x="6885467" y="2233947"/>
                <a:ext cx="246960" cy="9612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C9F4643D-0B95-C4BF-CFDD-412A6D6B9CF3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875027" y="2223507"/>
                  <a:ext cx="26820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6A81A449-C42F-5E1C-1B99-853A75F6B16F}"/>
                    </a:ext>
                  </a:extLst>
                </p14:cNvPr>
                <p14:cNvContentPartPr/>
                <p14:nvPr/>
              </p14:nvContentPartPr>
              <p14:xfrm>
                <a:off x="7178867" y="2230347"/>
                <a:ext cx="98280" cy="9180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6A81A449-C42F-5E1C-1B99-853A75F6B16F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7164467" y="2216307"/>
                  <a:ext cx="12672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45A64C87-66F1-ACA0-B8C6-F94FE70D999F}"/>
                    </a:ext>
                  </a:extLst>
                </p14:cNvPr>
                <p14:cNvContentPartPr/>
                <p14:nvPr/>
              </p14:nvContentPartPr>
              <p14:xfrm>
                <a:off x="7137107" y="2021907"/>
                <a:ext cx="74520" cy="2376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45A64C87-66F1-ACA0-B8C6-F94FE70D999F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7123067" y="2007867"/>
                  <a:ext cx="10296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0EAFF4D8-BE5A-D21D-5D3C-0392CBDC77FC}"/>
                    </a:ext>
                  </a:extLst>
                </p14:cNvPr>
                <p14:cNvContentPartPr/>
                <p14:nvPr/>
              </p14:nvContentPartPr>
              <p14:xfrm>
                <a:off x="7384067" y="2152227"/>
                <a:ext cx="253080" cy="15192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0EAFF4D8-BE5A-D21D-5D3C-0392CBDC77FC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7369667" y="2138187"/>
                  <a:ext cx="28152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AAE51484-FD26-8F88-8105-8048ACF68041}"/>
                    </a:ext>
                  </a:extLst>
                </p14:cNvPr>
                <p14:cNvContentPartPr/>
                <p14:nvPr/>
              </p14:nvContentPartPr>
              <p14:xfrm>
                <a:off x="7496747" y="2213427"/>
                <a:ext cx="570960" cy="33048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AAE51484-FD26-8F88-8105-8048ACF68041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7482707" y="2199387"/>
                  <a:ext cx="599400" cy="35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D15682A7-1B85-2ABB-05BF-44FA3E968249}"/>
                    </a:ext>
                  </a:extLst>
                </p14:cNvPr>
                <p14:cNvContentPartPr/>
                <p14:nvPr/>
              </p14:nvContentPartPr>
              <p14:xfrm>
                <a:off x="6271667" y="2518347"/>
                <a:ext cx="502560" cy="41328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D15682A7-1B85-2ABB-05BF-44FA3E968249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257267" y="2503947"/>
                  <a:ext cx="531000" cy="44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F05275D0-A8B2-127D-61BA-5114B0B48AA3}"/>
                    </a:ext>
                  </a:extLst>
                </p14:cNvPr>
                <p14:cNvContentPartPr/>
                <p14:nvPr/>
              </p14:nvContentPartPr>
              <p14:xfrm>
                <a:off x="6153227" y="2871147"/>
                <a:ext cx="241920" cy="20124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F05275D0-A8B2-127D-61BA-5114B0B48AA3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142787" y="2860707"/>
                  <a:ext cx="26316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F5EDB539-AFDD-DA82-7402-4FC962F482AA}"/>
                    </a:ext>
                  </a:extLst>
                </p14:cNvPr>
                <p14:cNvContentPartPr/>
                <p14:nvPr/>
              </p14:nvContentPartPr>
              <p14:xfrm>
                <a:off x="5699627" y="3164907"/>
                <a:ext cx="227520" cy="17676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F5EDB539-AFDD-DA82-7402-4FC962F482AA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685227" y="3150867"/>
                  <a:ext cx="25596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2318614F-48C4-018C-612B-4E8733B6EEC6}"/>
                    </a:ext>
                  </a:extLst>
                </p14:cNvPr>
                <p14:cNvContentPartPr/>
                <p14:nvPr/>
              </p14:nvContentPartPr>
              <p14:xfrm>
                <a:off x="6017507" y="3093987"/>
                <a:ext cx="35280" cy="25164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2318614F-48C4-018C-612B-4E8733B6EEC6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006707" y="3083547"/>
                  <a:ext cx="5652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0CAE557C-27E0-3C7C-A59F-058EB5DD7ABF}"/>
                    </a:ext>
                  </a:extLst>
                </p14:cNvPr>
                <p14:cNvContentPartPr/>
                <p14:nvPr/>
              </p14:nvContentPartPr>
              <p14:xfrm>
                <a:off x="5988347" y="3200907"/>
                <a:ext cx="176760" cy="1440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0CAE557C-27E0-3C7C-A59F-058EB5DD7ABF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977907" y="3190467"/>
                  <a:ext cx="19800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F4229183-C13C-A49B-14AC-31AF796457B0}"/>
                    </a:ext>
                  </a:extLst>
                </p14:cNvPr>
                <p14:cNvContentPartPr/>
                <p14:nvPr/>
              </p14:nvContentPartPr>
              <p14:xfrm>
                <a:off x="6171587" y="3199107"/>
                <a:ext cx="315360" cy="8424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F4229183-C13C-A49B-14AC-31AF796457B0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161147" y="3188667"/>
                  <a:ext cx="33660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1AA43351-DA94-BD6F-6DEC-0506A45D89BA}"/>
                    </a:ext>
                  </a:extLst>
                </p14:cNvPr>
                <p14:cNvContentPartPr/>
                <p14:nvPr/>
              </p14:nvContentPartPr>
              <p14:xfrm>
                <a:off x="6453107" y="3203427"/>
                <a:ext cx="350280" cy="10044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1AA43351-DA94-BD6F-6DEC-0506A45D89BA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442667" y="3192627"/>
                  <a:ext cx="37152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9D8599C0-A073-FF15-3416-91224B8E280A}"/>
                    </a:ext>
                  </a:extLst>
                </p14:cNvPr>
                <p14:cNvContentPartPr/>
                <p14:nvPr/>
              </p14:nvContentPartPr>
              <p14:xfrm>
                <a:off x="6740387" y="2972667"/>
                <a:ext cx="115200" cy="34596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9D8599C0-A073-FF15-3416-91224B8E280A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6729587" y="2962227"/>
                  <a:ext cx="136440" cy="36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CEFAC3A6-0BF6-1CD7-145E-47E0DAEF946D}"/>
                    </a:ext>
                  </a:extLst>
                </p14:cNvPr>
                <p14:cNvContentPartPr/>
                <p14:nvPr/>
              </p14:nvContentPartPr>
              <p14:xfrm>
                <a:off x="7385147" y="2480187"/>
                <a:ext cx="529560" cy="31392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CEFAC3A6-0BF6-1CD7-145E-47E0DAEF946D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374347" y="2469387"/>
                  <a:ext cx="550800" cy="33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4D7A151F-DBAB-CA40-24F4-872C22E436EA}"/>
                    </a:ext>
                  </a:extLst>
                </p14:cNvPr>
                <p14:cNvContentPartPr/>
                <p14:nvPr/>
              </p14:nvContentPartPr>
              <p14:xfrm>
                <a:off x="7809947" y="2653347"/>
                <a:ext cx="233640" cy="26136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4D7A151F-DBAB-CA40-24F4-872C22E436EA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799147" y="2642547"/>
                  <a:ext cx="25488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5B665F80-249F-F8F5-977E-8DC1B7050B2D}"/>
                    </a:ext>
                  </a:extLst>
                </p14:cNvPr>
                <p14:cNvContentPartPr/>
                <p14:nvPr/>
              </p14:nvContentPartPr>
              <p14:xfrm>
                <a:off x="7809947" y="2985267"/>
                <a:ext cx="763560" cy="18072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5B665F80-249F-F8F5-977E-8DC1B7050B2D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799507" y="2974467"/>
                  <a:ext cx="78480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F02A4B36-A6B5-9932-095C-767EF9D7D68B}"/>
                    </a:ext>
                  </a:extLst>
                </p14:cNvPr>
                <p14:cNvContentPartPr/>
                <p14:nvPr/>
              </p14:nvContentPartPr>
              <p14:xfrm>
                <a:off x="8598347" y="2965467"/>
                <a:ext cx="713520" cy="15408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F02A4B36-A6B5-9932-095C-767EF9D7D68B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8587907" y="2955027"/>
                  <a:ext cx="73476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895CDCA0-989B-7B91-BFC6-CDD4F8949594}"/>
                    </a:ext>
                  </a:extLst>
                </p14:cNvPr>
                <p14:cNvContentPartPr/>
                <p14:nvPr/>
              </p14:nvContentPartPr>
              <p14:xfrm>
                <a:off x="9316907" y="2648667"/>
                <a:ext cx="267120" cy="39708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895CDCA0-989B-7B91-BFC6-CDD4F8949594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9306107" y="2637867"/>
                  <a:ext cx="288360" cy="41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A96F0CBE-97B1-C582-9CF9-9C51C515ADEF}"/>
                    </a:ext>
                  </a:extLst>
                </p14:cNvPr>
                <p14:cNvContentPartPr/>
                <p14:nvPr/>
              </p14:nvContentPartPr>
              <p14:xfrm>
                <a:off x="9239147" y="2742987"/>
                <a:ext cx="329040" cy="6120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A96F0CBE-97B1-C582-9CF9-9C51C515ADEF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9228707" y="2732547"/>
                  <a:ext cx="350280" cy="82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0AE3B5A4-34A8-2F53-FBF3-CCA48B362E0A}"/>
              </a:ext>
            </a:extLst>
          </p:cNvPr>
          <p:cNvGrpSpPr/>
          <p:nvPr/>
        </p:nvGrpSpPr>
        <p:grpSpPr>
          <a:xfrm>
            <a:off x="404387" y="1446987"/>
            <a:ext cx="1823760" cy="939960"/>
            <a:chOff x="404387" y="1446987"/>
            <a:chExt cx="1823760" cy="939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D78267DD-8774-D7B4-B176-25B46C0A9393}"/>
                    </a:ext>
                  </a:extLst>
                </p14:cNvPr>
                <p14:cNvContentPartPr/>
                <p14:nvPr/>
              </p14:nvContentPartPr>
              <p14:xfrm>
                <a:off x="404387" y="1558587"/>
                <a:ext cx="377640" cy="24084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D78267DD-8774-D7B4-B176-25B46C0A9393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93947" y="1548147"/>
                  <a:ext cx="39888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09C03FAC-5D82-060A-E745-0EAEFBEAB8E7}"/>
                    </a:ext>
                  </a:extLst>
                </p14:cNvPr>
                <p14:cNvContentPartPr/>
                <p14:nvPr/>
              </p14:nvContentPartPr>
              <p14:xfrm>
                <a:off x="761867" y="1556787"/>
                <a:ext cx="335520" cy="25884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09C03FAC-5D82-060A-E745-0EAEFBEAB8E7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51067" y="1546347"/>
                  <a:ext cx="35676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C74D329A-64D4-2B12-5CEB-2392E401018C}"/>
                    </a:ext>
                  </a:extLst>
                </p14:cNvPr>
                <p14:cNvContentPartPr/>
                <p14:nvPr/>
              </p14:nvContentPartPr>
              <p14:xfrm>
                <a:off x="1138787" y="1553547"/>
                <a:ext cx="254520" cy="19296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C74D329A-64D4-2B12-5CEB-2392E401018C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127987" y="1542747"/>
                  <a:ext cx="27576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67D90F36-EA3C-EA32-B4E6-A2500C997AEB}"/>
                    </a:ext>
                  </a:extLst>
                </p14:cNvPr>
                <p14:cNvContentPartPr/>
                <p14:nvPr/>
              </p14:nvContentPartPr>
              <p14:xfrm>
                <a:off x="1494827" y="1585947"/>
                <a:ext cx="246600" cy="16128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67D90F36-EA3C-EA32-B4E6-A2500C997AEB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484387" y="1575507"/>
                  <a:ext cx="26784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F102E74F-8F85-9D7B-BF8A-0AACFA030CC5}"/>
                    </a:ext>
                  </a:extLst>
                </p14:cNvPr>
                <p14:cNvContentPartPr/>
                <p14:nvPr/>
              </p14:nvContentPartPr>
              <p14:xfrm>
                <a:off x="1507787" y="1605747"/>
                <a:ext cx="171720" cy="3348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F102E74F-8F85-9D7B-BF8A-0AACFA030CC5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497347" y="1595307"/>
                  <a:ext cx="19296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6A5D7C20-D7C8-74E1-BA0D-70C244F572BE}"/>
                    </a:ext>
                  </a:extLst>
                </p14:cNvPr>
                <p14:cNvContentPartPr/>
                <p14:nvPr/>
              </p14:nvContentPartPr>
              <p14:xfrm>
                <a:off x="1486547" y="1494867"/>
                <a:ext cx="203760" cy="4248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6A5D7C20-D7C8-74E1-BA0D-70C244F572BE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476107" y="1484067"/>
                  <a:ext cx="22500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763D43CA-5E06-33C9-876D-EEA2B2D4E24B}"/>
                    </a:ext>
                  </a:extLst>
                </p14:cNvPr>
                <p14:cNvContentPartPr/>
                <p14:nvPr/>
              </p14:nvContentPartPr>
              <p14:xfrm>
                <a:off x="1892987" y="1532307"/>
                <a:ext cx="100440" cy="18864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763D43CA-5E06-33C9-876D-EEA2B2D4E24B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882547" y="1521867"/>
                  <a:ext cx="12168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2645FA5C-BD05-A84A-FB18-E66D4F76E835}"/>
                    </a:ext>
                  </a:extLst>
                </p14:cNvPr>
                <p14:cNvContentPartPr/>
                <p14:nvPr/>
              </p14:nvContentPartPr>
              <p14:xfrm>
                <a:off x="1739267" y="1446987"/>
                <a:ext cx="488880" cy="25740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2645FA5C-BD05-A84A-FB18-E66D4F76E835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728827" y="1436187"/>
                  <a:ext cx="51012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0DD599F7-FC65-03BC-8B5F-2691EB769293}"/>
                    </a:ext>
                  </a:extLst>
                </p14:cNvPr>
                <p14:cNvContentPartPr/>
                <p14:nvPr/>
              </p14:nvContentPartPr>
              <p14:xfrm>
                <a:off x="735227" y="2044947"/>
                <a:ext cx="343440" cy="30996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0DD599F7-FC65-03BC-8B5F-2691EB769293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724427" y="2034147"/>
                  <a:ext cx="364680" cy="33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012D368E-C2A1-908F-307C-25BEF91D820A}"/>
                    </a:ext>
                  </a:extLst>
                </p14:cNvPr>
                <p14:cNvContentPartPr/>
                <p14:nvPr/>
              </p14:nvContentPartPr>
              <p14:xfrm>
                <a:off x="1098107" y="2080227"/>
                <a:ext cx="229320" cy="21924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012D368E-C2A1-908F-307C-25BEF91D820A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083707" y="2066187"/>
                  <a:ext cx="25776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9143F34E-DEF8-6D32-741F-AC84A5B61467}"/>
                    </a:ext>
                  </a:extLst>
                </p14:cNvPr>
                <p14:cNvContentPartPr/>
                <p14:nvPr/>
              </p14:nvContentPartPr>
              <p14:xfrm>
                <a:off x="1435427" y="2065107"/>
                <a:ext cx="243360" cy="32184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9143F34E-DEF8-6D32-741F-AC84A5B61467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424987" y="2054307"/>
                  <a:ext cx="264600" cy="34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DCB1BD10-F130-B1AF-A184-A8CF08D3F777}"/>
                    </a:ext>
                  </a:extLst>
                </p14:cNvPr>
                <p14:cNvContentPartPr/>
                <p14:nvPr/>
              </p14:nvContentPartPr>
              <p14:xfrm>
                <a:off x="1799027" y="2083827"/>
                <a:ext cx="263880" cy="23832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DCB1BD10-F130-B1AF-A184-A8CF08D3F777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788587" y="2073387"/>
                  <a:ext cx="28512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2B58D5E4-77C2-700D-A18B-90203A9F7F00}"/>
                    </a:ext>
                  </a:extLst>
                </p14:cNvPr>
                <p14:cNvContentPartPr/>
                <p14:nvPr/>
              </p14:nvContentPartPr>
              <p14:xfrm>
                <a:off x="1802627" y="2114427"/>
                <a:ext cx="202680" cy="5580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2B58D5E4-77C2-700D-A18B-90203A9F7F00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792187" y="2103627"/>
                  <a:ext cx="22392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9DC64BF8-5BB1-63E2-8B05-7FC137595207}"/>
                    </a:ext>
                  </a:extLst>
                </p14:cNvPr>
                <p14:cNvContentPartPr/>
                <p14:nvPr/>
              </p14:nvContentPartPr>
              <p14:xfrm>
                <a:off x="1802267" y="1970787"/>
                <a:ext cx="327240" cy="7056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9DC64BF8-5BB1-63E2-8B05-7FC137595207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791467" y="1959987"/>
                  <a:ext cx="348480" cy="91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2AE46518-207D-6296-1F93-980C0E9A6D8D}"/>
              </a:ext>
            </a:extLst>
          </p:cNvPr>
          <p:cNvGrpSpPr/>
          <p:nvPr/>
        </p:nvGrpSpPr>
        <p:grpSpPr>
          <a:xfrm>
            <a:off x="484667" y="2685027"/>
            <a:ext cx="2494800" cy="1896120"/>
            <a:chOff x="484667" y="2685027"/>
            <a:chExt cx="2494800" cy="1896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BBB2C7E4-1C19-722E-B0A4-8CABAE39E229}"/>
                    </a:ext>
                  </a:extLst>
                </p14:cNvPr>
                <p14:cNvContentPartPr/>
                <p14:nvPr/>
              </p14:nvContentPartPr>
              <p14:xfrm>
                <a:off x="1108907" y="2685027"/>
                <a:ext cx="257760" cy="48312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BBB2C7E4-1C19-722E-B0A4-8CABAE39E229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098107" y="2674227"/>
                  <a:ext cx="279000" cy="50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88104EA0-D3D2-E476-A2CF-AA9ED97C1CC9}"/>
                    </a:ext>
                  </a:extLst>
                </p14:cNvPr>
                <p14:cNvContentPartPr/>
                <p14:nvPr/>
              </p14:nvContentPartPr>
              <p14:xfrm>
                <a:off x="641267" y="3463707"/>
                <a:ext cx="77760" cy="31464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88104EA0-D3D2-E476-A2CF-AA9ED97C1CC9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630827" y="3452907"/>
                  <a:ext cx="99000" cy="33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654DB916-9E48-9C08-FCF1-0DD2B4AAA793}"/>
                    </a:ext>
                  </a:extLst>
                </p14:cNvPr>
                <p14:cNvContentPartPr/>
                <p14:nvPr/>
              </p14:nvContentPartPr>
              <p14:xfrm>
                <a:off x="484667" y="3392427"/>
                <a:ext cx="437040" cy="18144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654DB916-9E48-9C08-FCF1-0DD2B4AAA793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74227" y="3381627"/>
                  <a:ext cx="45828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7467C442-3C0A-F326-AB70-045F8D01C157}"/>
                    </a:ext>
                  </a:extLst>
                </p14:cNvPr>
                <p14:cNvContentPartPr/>
                <p14:nvPr/>
              </p14:nvContentPartPr>
              <p14:xfrm>
                <a:off x="901907" y="3515187"/>
                <a:ext cx="185400" cy="21528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7467C442-3C0A-F326-AB70-045F8D01C157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891107" y="3504747"/>
                  <a:ext cx="20664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703C22D8-75F7-3519-3444-4DF1FBE06ACF}"/>
                    </a:ext>
                  </a:extLst>
                </p14:cNvPr>
                <p14:cNvContentPartPr/>
                <p14:nvPr/>
              </p14:nvContentPartPr>
              <p14:xfrm>
                <a:off x="1126907" y="3513027"/>
                <a:ext cx="224640" cy="17172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703C22D8-75F7-3519-3444-4DF1FBE06ACF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116107" y="3502587"/>
                  <a:ext cx="24588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C4898400-9096-0DB7-A2A2-FDA8DF0E88DA}"/>
                    </a:ext>
                  </a:extLst>
                </p14:cNvPr>
                <p14:cNvContentPartPr/>
                <p14:nvPr/>
              </p14:nvContentPartPr>
              <p14:xfrm>
                <a:off x="1352987" y="3171027"/>
                <a:ext cx="576360" cy="49500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C4898400-9096-0DB7-A2A2-FDA8DF0E88DA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342547" y="3160587"/>
                  <a:ext cx="597600" cy="51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B28122C6-74D7-4850-C381-18BE5999FAE4}"/>
                    </a:ext>
                  </a:extLst>
                </p14:cNvPr>
                <p14:cNvContentPartPr/>
                <p14:nvPr/>
              </p14:nvContentPartPr>
              <p14:xfrm>
                <a:off x="1985507" y="2997507"/>
                <a:ext cx="526320" cy="52308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B28122C6-74D7-4850-C381-18BE5999FAE4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975067" y="2987067"/>
                  <a:ext cx="547560" cy="54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1D01024E-A6CD-4D19-8718-E61AA82B5B84}"/>
                    </a:ext>
                  </a:extLst>
                </p14:cNvPr>
                <p14:cNvContentPartPr/>
                <p14:nvPr/>
              </p14:nvContentPartPr>
              <p14:xfrm>
                <a:off x="2404547" y="3159867"/>
                <a:ext cx="19440" cy="5868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1D01024E-A6CD-4D19-8718-E61AA82B5B84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2394107" y="3149427"/>
                  <a:ext cx="4068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CF82BE47-4FC3-2348-6742-ED710D527D6E}"/>
                    </a:ext>
                  </a:extLst>
                </p14:cNvPr>
                <p14:cNvContentPartPr/>
                <p14:nvPr/>
              </p14:nvContentPartPr>
              <p14:xfrm>
                <a:off x="2152907" y="3003627"/>
                <a:ext cx="394560" cy="9936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CF82BE47-4FC3-2348-6742-ED710D527D6E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2142107" y="2993187"/>
                  <a:ext cx="41580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C838DBA7-79FA-2A1E-99D1-583A3349958E}"/>
                    </a:ext>
                  </a:extLst>
                </p14:cNvPr>
                <p14:cNvContentPartPr/>
                <p14:nvPr/>
              </p14:nvContentPartPr>
              <p14:xfrm>
                <a:off x="2601827" y="3243387"/>
                <a:ext cx="377640" cy="19404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C838DBA7-79FA-2A1E-99D1-583A3349958E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2591387" y="3232587"/>
                  <a:ext cx="39888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4A2D47B6-79A3-F657-316E-BCB8551375F9}"/>
                    </a:ext>
                  </a:extLst>
                </p14:cNvPr>
                <p14:cNvContentPartPr/>
                <p14:nvPr/>
              </p14:nvContentPartPr>
              <p14:xfrm>
                <a:off x="1096307" y="3909747"/>
                <a:ext cx="136440" cy="35856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4A2D47B6-79A3-F657-316E-BCB8551375F9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085867" y="3898947"/>
                  <a:ext cx="157680" cy="37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AB56CC4C-556A-7C99-32FB-52A9C81F5002}"/>
                    </a:ext>
                  </a:extLst>
                </p14:cNvPr>
                <p14:cNvContentPartPr/>
                <p14:nvPr/>
              </p14:nvContentPartPr>
              <p14:xfrm>
                <a:off x="917747" y="3924147"/>
                <a:ext cx="456480" cy="13356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AB56CC4C-556A-7C99-32FB-52A9C81F5002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907307" y="3913707"/>
                  <a:ext cx="47772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305FCD5F-7C76-A07B-2527-4BDCC39FC22A}"/>
                    </a:ext>
                  </a:extLst>
                </p14:cNvPr>
                <p14:cNvContentPartPr/>
                <p14:nvPr/>
              </p14:nvContentPartPr>
              <p14:xfrm>
                <a:off x="1354787" y="3866907"/>
                <a:ext cx="352080" cy="28728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305FCD5F-7C76-A07B-2527-4BDCC39FC22A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343987" y="3856107"/>
                  <a:ext cx="373320" cy="30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A4CABB5A-8BA6-0370-FE06-3B949E6611E5}"/>
                    </a:ext>
                  </a:extLst>
                </p14:cNvPr>
                <p14:cNvContentPartPr/>
                <p14:nvPr/>
              </p14:nvContentPartPr>
              <p14:xfrm>
                <a:off x="1733147" y="3960507"/>
                <a:ext cx="333720" cy="13752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A4CABB5A-8BA6-0370-FE06-3B949E6611E5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722707" y="3950067"/>
                  <a:ext cx="35496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987DFE6D-B3ED-1CF0-8899-646133307167}"/>
                    </a:ext>
                  </a:extLst>
                </p14:cNvPr>
                <p14:cNvContentPartPr/>
                <p14:nvPr/>
              </p14:nvContentPartPr>
              <p14:xfrm>
                <a:off x="2023307" y="3802467"/>
                <a:ext cx="458640" cy="22140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987DFE6D-B3ED-1CF0-8899-646133307167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2012867" y="3791667"/>
                  <a:ext cx="47988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E431F2A7-741D-683B-22C3-13894FEE1299}"/>
                    </a:ext>
                  </a:extLst>
                </p14:cNvPr>
                <p14:cNvContentPartPr/>
                <p14:nvPr/>
              </p14:nvContentPartPr>
              <p14:xfrm>
                <a:off x="1083347" y="4197027"/>
                <a:ext cx="1536840" cy="38412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E431F2A7-741D-683B-22C3-13894FEE1299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072907" y="4186227"/>
                  <a:ext cx="1558080" cy="40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948BE526-42A6-901A-451B-7C0BF109C741}"/>
                    </a:ext>
                  </a:extLst>
                </p14:cNvPr>
                <p14:cNvContentPartPr/>
                <p14:nvPr/>
              </p14:nvContentPartPr>
              <p14:xfrm>
                <a:off x="513827" y="2780067"/>
                <a:ext cx="2388960" cy="54720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948BE526-42A6-901A-451B-7C0BF109C741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503387" y="2769267"/>
                  <a:ext cx="2410200" cy="5684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8969372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60873A-6FBA-5678-3F3A-ACA42D9374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12E9269A-33E7-40F9-F6B3-8E776FB0BBCE}"/>
                  </a:ext>
                </a:extLst>
              </p14:cNvPr>
              <p14:cNvContentPartPr/>
              <p14:nvPr/>
            </p14:nvContentPartPr>
            <p14:xfrm>
              <a:off x="940067" y="1659747"/>
              <a:ext cx="1200240" cy="30852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12E9269A-33E7-40F9-F6B3-8E776FB0BBC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86427" y="1552107"/>
                <a:ext cx="1307880" cy="52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6B32F4E5-8EF2-47C4-C2D8-107BA5B663F6}"/>
                  </a:ext>
                </a:extLst>
              </p14:cNvPr>
              <p14:cNvContentPartPr/>
              <p14:nvPr/>
            </p14:nvContentPartPr>
            <p14:xfrm>
              <a:off x="3381947" y="1514667"/>
              <a:ext cx="1707120" cy="28116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6B32F4E5-8EF2-47C4-C2D8-107BA5B663F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28307" y="1407027"/>
                <a:ext cx="1814760" cy="496800"/>
              </a:xfrm>
              <a:prstGeom prst="rect">
                <a:avLst/>
              </a:prstGeom>
            </p:spPr>
          </p:pic>
        </mc:Fallback>
      </mc:AlternateContent>
      <p:grpSp>
        <p:nvGrpSpPr>
          <p:cNvPr id="32" name="Group 31">
            <a:extLst>
              <a:ext uri="{FF2B5EF4-FFF2-40B4-BE49-F238E27FC236}">
                <a16:creationId xmlns:a16="http://schemas.microsoft.com/office/drawing/2014/main" id="{4F638C46-1E43-6B0A-E775-F357658AF65E}"/>
              </a:ext>
            </a:extLst>
          </p:cNvPr>
          <p:cNvGrpSpPr/>
          <p:nvPr/>
        </p:nvGrpSpPr>
        <p:grpSpPr>
          <a:xfrm>
            <a:off x="5457347" y="1394067"/>
            <a:ext cx="2171520" cy="282600"/>
            <a:chOff x="5457347" y="1394067"/>
            <a:chExt cx="2171520" cy="282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F67A637A-B269-064B-FBC1-3ABCE611439A}"/>
                    </a:ext>
                  </a:extLst>
                </p14:cNvPr>
                <p14:cNvContentPartPr/>
                <p14:nvPr/>
              </p14:nvContentPartPr>
              <p14:xfrm>
                <a:off x="5457347" y="1394067"/>
                <a:ext cx="297000" cy="28260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F67A637A-B269-064B-FBC1-3ABCE611439A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443307" y="1380027"/>
                  <a:ext cx="32544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DB967866-7423-4B40-CC7E-B19F107489D6}"/>
                    </a:ext>
                  </a:extLst>
                </p14:cNvPr>
                <p14:cNvContentPartPr/>
                <p14:nvPr/>
              </p14:nvContentPartPr>
              <p14:xfrm>
                <a:off x="5789267" y="1462107"/>
                <a:ext cx="614520" cy="19944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DB967866-7423-4B40-CC7E-B19F107489D6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774867" y="1448067"/>
                  <a:ext cx="64296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F734E666-A47A-11AF-9C94-7749E4362DBC}"/>
                    </a:ext>
                  </a:extLst>
                </p14:cNvPr>
                <p14:cNvContentPartPr/>
                <p14:nvPr/>
              </p14:nvContentPartPr>
              <p14:xfrm>
                <a:off x="6530147" y="1482627"/>
                <a:ext cx="25920" cy="18900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F734E666-A47A-11AF-9C94-7749E4362DBC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515747" y="1468227"/>
                  <a:ext cx="5436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8C11561E-C34E-B366-8A19-C1EB2B143F41}"/>
                    </a:ext>
                  </a:extLst>
                </p14:cNvPr>
                <p14:cNvContentPartPr/>
                <p14:nvPr/>
              </p14:nvContentPartPr>
              <p14:xfrm>
                <a:off x="6745427" y="1479387"/>
                <a:ext cx="15120" cy="11484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8C11561E-C34E-B366-8A19-C1EB2B143F41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731027" y="1465347"/>
                  <a:ext cx="4356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79034926-E2BA-E350-5C09-1F3CF6FF948C}"/>
                    </a:ext>
                  </a:extLst>
                </p14:cNvPr>
                <p14:cNvContentPartPr/>
                <p14:nvPr/>
              </p14:nvContentPartPr>
              <p14:xfrm>
                <a:off x="6688187" y="1403787"/>
                <a:ext cx="260280" cy="3600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79034926-E2BA-E350-5C09-1F3CF6FF948C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673787" y="1389747"/>
                  <a:ext cx="28872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4FE7EF86-6E7A-17BC-0F5F-4D2BA39F55B7}"/>
                    </a:ext>
                  </a:extLst>
                </p14:cNvPr>
                <p14:cNvContentPartPr/>
                <p14:nvPr/>
              </p14:nvContentPartPr>
              <p14:xfrm>
                <a:off x="6698627" y="1546707"/>
                <a:ext cx="175320" cy="1656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4FE7EF86-6E7A-17BC-0F5F-4D2BA39F55B7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684587" y="1532307"/>
                  <a:ext cx="20376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2DA104B1-6E4B-113E-D3DB-37DBAB7AD6F6}"/>
                    </a:ext>
                  </a:extLst>
                </p14:cNvPr>
                <p14:cNvContentPartPr/>
                <p14:nvPr/>
              </p14:nvContentPartPr>
              <p14:xfrm>
                <a:off x="6943067" y="1453107"/>
                <a:ext cx="224640" cy="16236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2DA104B1-6E4B-113E-D3DB-37DBAB7AD6F6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928667" y="1439067"/>
                  <a:ext cx="25308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041581F7-F854-6929-04AF-C109BB446999}"/>
                    </a:ext>
                  </a:extLst>
                </p14:cNvPr>
                <p14:cNvContentPartPr/>
                <p14:nvPr/>
              </p14:nvContentPartPr>
              <p14:xfrm>
                <a:off x="6982307" y="1487307"/>
                <a:ext cx="140400" cy="2268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041581F7-F854-6929-04AF-C109BB446999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968267" y="1472907"/>
                  <a:ext cx="16884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C7218B04-B7FF-3D2E-3967-B79220DD583A}"/>
                    </a:ext>
                  </a:extLst>
                </p14:cNvPr>
                <p14:cNvContentPartPr/>
                <p14:nvPr/>
              </p14:nvContentPartPr>
              <p14:xfrm>
                <a:off x="6923627" y="1414587"/>
                <a:ext cx="179280" cy="2124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C7218B04-B7FF-3D2E-3967-B79220DD583A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909227" y="1400547"/>
                  <a:ext cx="20772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9DB8C3CF-6CE6-79F5-F164-ACBDF55B5933}"/>
                    </a:ext>
                  </a:extLst>
                </p14:cNvPr>
                <p14:cNvContentPartPr/>
                <p14:nvPr/>
              </p14:nvContentPartPr>
              <p14:xfrm>
                <a:off x="7268867" y="1412787"/>
                <a:ext cx="360000" cy="24048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9DB8C3CF-6CE6-79F5-F164-ACBDF55B5933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7254827" y="1398747"/>
                  <a:ext cx="388440" cy="268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6AC17FA9-8912-0D6E-7DF3-102BBEDBD9AA}"/>
                  </a:ext>
                </a:extLst>
              </p14:cNvPr>
              <p14:cNvContentPartPr/>
              <p14:nvPr/>
            </p14:nvContentPartPr>
            <p14:xfrm>
              <a:off x="1078667" y="2737587"/>
              <a:ext cx="1095480" cy="25848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6AC17FA9-8912-0D6E-7DF3-102BBEDBD9AA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025027" y="2629587"/>
                <a:ext cx="1203120" cy="47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F63FF664-5A08-7666-F753-C22AF1CEC686}"/>
                  </a:ext>
                </a:extLst>
              </p14:cNvPr>
              <p14:cNvContentPartPr/>
              <p14:nvPr/>
            </p14:nvContentPartPr>
            <p14:xfrm>
              <a:off x="3538907" y="2516907"/>
              <a:ext cx="1666800" cy="20556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F63FF664-5A08-7666-F753-C22AF1CEC686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485267" y="2408907"/>
                <a:ext cx="1774440" cy="421200"/>
              </a:xfrm>
              <a:prstGeom prst="rect">
                <a:avLst/>
              </a:prstGeom>
            </p:spPr>
          </p:pic>
        </mc:Fallback>
      </mc:AlternateContent>
      <p:grpSp>
        <p:nvGrpSpPr>
          <p:cNvPr id="39" name="Group 38">
            <a:extLst>
              <a:ext uri="{FF2B5EF4-FFF2-40B4-BE49-F238E27FC236}">
                <a16:creationId xmlns:a16="http://schemas.microsoft.com/office/drawing/2014/main" id="{0BFF6496-AE03-296C-D780-7733F80232F9}"/>
              </a:ext>
            </a:extLst>
          </p:cNvPr>
          <p:cNvGrpSpPr/>
          <p:nvPr/>
        </p:nvGrpSpPr>
        <p:grpSpPr>
          <a:xfrm>
            <a:off x="5994827" y="2345187"/>
            <a:ext cx="1182600" cy="301680"/>
            <a:chOff x="5994827" y="2345187"/>
            <a:chExt cx="1182600" cy="301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18B733CC-F790-D111-C7A6-84F98636907B}"/>
                    </a:ext>
                  </a:extLst>
                </p14:cNvPr>
                <p14:cNvContentPartPr/>
                <p14:nvPr/>
              </p14:nvContentPartPr>
              <p14:xfrm>
                <a:off x="5994827" y="2345187"/>
                <a:ext cx="371160" cy="30168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18B733CC-F790-D111-C7A6-84F98636907B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980787" y="2331147"/>
                  <a:ext cx="399600" cy="33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323A3D51-DE5D-1EBF-2D3F-EA5A3BA91F18}"/>
                    </a:ext>
                  </a:extLst>
                </p14:cNvPr>
                <p14:cNvContentPartPr/>
                <p14:nvPr/>
              </p14:nvContentPartPr>
              <p14:xfrm>
                <a:off x="6567947" y="2347707"/>
                <a:ext cx="6480" cy="21276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323A3D51-DE5D-1EBF-2D3F-EA5A3BA91F18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6553547" y="2333307"/>
                  <a:ext cx="3492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168962CA-75E4-3B1A-7EE6-1BFBB6C57974}"/>
                    </a:ext>
                  </a:extLst>
                </p14:cNvPr>
                <p14:cNvContentPartPr/>
                <p14:nvPr/>
              </p14:nvContentPartPr>
              <p14:xfrm>
                <a:off x="6787187" y="2348067"/>
                <a:ext cx="390240" cy="29196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168962CA-75E4-3B1A-7EE6-1BFBB6C57974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772787" y="2334027"/>
                  <a:ext cx="418680" cy="320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09657EA4-5086-EAC5-EA23-BD34CBEC0227}"/>
              </a:ext>
            </a:extLst>
          </p:cNvPr>
          <p:cNvGrpSpPr/>
          <p:nvPr/>
        </p:nvGrpSpPr>
        <p:grpSpPr>
          <a:xfrm>
            <a:off x="1041587" y="824907"/>
            <a:ext cx="4539240" cy="3863880"/>
            <a:chOff x="1041587" y="824907"/>
            <a:chExt cx="4539240" cy="3863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7B0DA792-5ADD-E47B-1BA5-AB33F9CB9529}"/>
                    </a:ext>
                  </a:extLst>
                </p14:cNvPr>
                <p14:cNvContentPartPr/>
                <p14:nvPr/>
              </p14:nvContentPartPr>
              <p14:xfrm>
                <a:off x="1093067" y="860547"/>
                <a:ext cx="1350360" cy="382824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7B0DA792-5ADD-E47B-1BA5-AB33F9CB9529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078667" y="846507"/>
                  <a:ext cx="1378800" cy="38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62B1B5CD-E528-9365-5C16-419216F13B21}"/>
                    </a:ext>
                  </a:extLst>
                </p14:cNvPr>
                <p14:cNvContentPartPr/>
                <p14:nvPr/>
              </p14:nvContentPartPr>
              <p14:xfrm>
                <a:off x="3233987" y="824907"/>
                <a:ext cx="198000" cy="369252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62B1B5CD-E528-9365-5C16-419216F13B21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219587" y="810867"/>
                  <a:ext cx="226440" cy="37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C7D2AD67-CE39-EADF-A3FD-3031738351BC}"/>
                    </a:ext>
                  </a:extLst>
                </p14:cNvPr>
                <p14:cNvContentPartPr/>
                <p14:nvPr/>
              </p14:nvContentPartPr>
              <p14:xfrm>
                <a:off x="3221747" y="834987"/>
                <a:ext cx="1875600" cy="9792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C7D2AD67-CE39-EADF-A3FD-3031738351BC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211307" y="824187"/>
                  <a:ext cx="189684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A849EF76-D6A9-3109-F1DD-7349BB901BCC}"/>
                    </a:ext>
                  </a:extLst>
                </p14:cNvPr>
                <p14:cNvContentPartPr/>
                <p14:nvPr/>
              </p14:nvContentPartPr>
              <p14:xfrm>
                <a:off x="1041587" y="1558227"/>
                <a:ext cx="1193040" cy="9756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A849EF76-D6A9-3109-F1DD-7349BB901BCC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027547" y="1543827"/>
                  <a:ext cx="122148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988F9B0B-981E-75C0-2855-17E8B2A615C7}"/>
                    </a:ext>
                  </a:extLst>
                </p14:cNvPr>
                <p14:cNvContentPartPr/>
                <p14:nvPr/>
              </p14:nvContentPartPr>
              <p14:xfrm>
                <a:off x="1074707" y="1975827"/>
                <a:ext cx="1024560" cy="16920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988F9B0B-981E-75C0-2855-17E8B2A615C7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060307" y="1961787"/>
                  <a:ext cx="105300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1A34E5B0-335D-A5F7-E4E3-A487FB68317D}"/>
                    </a:ext>
                  </a:extLst>
                </p14:cNvPr>
                <p14:cNvContentPartPr/>
                <p14:nvPr/>
              </p14:nvContentPartPr>
              <p14:xfrm>
                <a:off x="1140227" y="2609787"/>
                <a:ext cx="1083600" cy="12060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1A34E5B0-335D-A5F7-E4E3-A487FB68317D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125827" y="2595387"/>
                  <a:ext cx="111204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8238C2D1-C72D-DD8A-328D-97B86204C79C}"/>
                    </a:ext>
                  </a:extLst>
                </p14:cNvPr>
                <p14:cNvContentPartPr/>
                <p14:nvPr/>
              </p14:nvContentPartPr>
              <p14:xfrm>
                <a:off x="1136987" y="3099387"/>
                <a:ext cx="1150560" cy="13680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8238C2D1-C72D-DD8A-328D-97B86204C79C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122947" y="3085347"/>
                  <a:ext cx="117900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78C831A4-42A2-1764-1FA6-F878240547A9}"/>
                    </a:ext>
                  </a:extLst>
                </p14:cNvPr>
                <p14:cNvContentPartPr/>
                <p14:nvPr/>
              </p14:nvContentPartPr>
              <p14:xfrm>
                <a:off x="1144187" y="3848547"/>
                <a:ext cx="1124640" cy="13968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78C831A4-42A2-1764-1FA6-F878240547A9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129787" y="3834507"/>
                  <a:ext cx="115308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7C069315-6B2B-2CB3-E437-08179219F858}"/>
                    </a:ext>
                  </a:extLst>
                </p14:cNvPr>
                <p14:cNvContentPartPr/>
                <p14:nvPr/>
              </p14:nvContentPartPr>
              <p14:xfrm>
                <a:off x="3468347" y="1404507"/>
                <a:ext cx="1238760" cy="17460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7C069315-6B2B-2CB3-E437-08179219F858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454307" y="1390107"/>
                  <a:ext cx="126720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83A012AD-91B0-CB5B-C0C6-2C69EF4702FB}"/>
                    </a:ext>
                  </a:extLst>
                </p14:cNvPr>
                <p14:cNvContentPartPr/>
                <p14:nvPr/>
              </p14:nvContentPartPr>
              <p14:xfrm>
                <a:off x="3466187" y="1851987"/>
                <a:ext cx="1547640" cy="9360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83A012AD-91B0-CB5B-C0C6-2C69EF4702FB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452147" y="1837587"/>
                  <a:ext cx="157608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9F4E6930-5EEE-9369-6434-EEE4F94CB5FE}"/>
                    </a:ext>
                  </a:extLst>
                </p14:cNvPr>
                <p14:cNvContentPartPr/>
                <p14:nvPr/>
              </p14:nvContentPartPr>
              <p14:xfrm>
                <a:off x="3434147" y="2404587"/>
                <a:ext cx="1630800" cy="9108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9F4E6930-5EEE-9369-6434-EEE4F94CB5FE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419747" y="2390547"/>
                  <a:ext cx="165924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9691EA54-A075-B752-E1F2-B829E84CD547}"/>
                    </a:ext>
                  </a:extLst>
                </p14:cNvPr>
                <p14:cNvContentPartPr/>
                <p14:nvPr/>
              </p14:nvContentPartPr>
              <p14:xfrm>
                <a:off x="3429827" y="2819667"/>
                <a:ext cx="1973160" cy="11376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9691EA54-A075-B752-E1F2-B829E84CD547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415427" y="2805627"/>
                  <a:ext cx="200160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371D01C7-27CE-93E5-3466-CB7B53434195}"/>
                    </a:ext>
                  </a:extLst>
                </p14:cNvPr>
                <p14:cNvContentPartPr/>
                <p14:nvPr/>
              </p14:nvContentPartPr>
              <p14:xfrm>
                <a:off x="3438467" y="3737667"/>
                <a:ext cx="2142360" cy="6084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371D01C7-27CE-93E5-3466-CB7B53434195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424067" y="3723267"/>
                  <a:ext cx="217080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6EAEF30E-6889-0D42-1B1F-9DFEB40BD1DA}"/>
                    </a:ext>
                  </a:extLst>
                </p14:cNvPr>
                <p14:cNvContentPartPr/>
                <p14:nvPr/>
              </p14:nvContentPartPr>
              <p14:xfrm>
                <a:off x="2501747" y="1688547"/>
                <a:ext cx="531000" cy="109512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6EAEF30E-6889-0D42-1B1F-9DFEB40BD1DA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491307" y="1678107"/>
                  <a:ext cx="552240" cy="11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A055AAD6-4EDA-4C0E-C2EA-7315CD3C415D}"/>
                    </a:ext>
                  </a:extLst>
                </p14:cNvPr>
                <p14:cNvContentPartPr/>
                <p14:nvPr/>
              </p14:nvContentPartPr>
              <p14:xfrm>
                <a:off x="2334707" y="1513947"/>
                <a:ext cx="357480" cy="25956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A055AAD6-4EDA-4C0E-C2EA-7315CD3C415D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323907" y="1503507"/>
                  <a:ext cx="37872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13BFA38D-B8CC-D9DB-940E-FB33AADD97A0}"/>
                    </a:ext>
                  </a:extLst>
                </p14:cNvPr>
                <p14:cNvContentPartPr/>
                <p14:nvPr/>
              </p14:nvContentPartPr>
              <p14:xfrm>
                <a:off x="2778587" y="1639227"/>
                <a:ext cx="923040" cy="118800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13BFA38D-B8CC-D9DB-940E-FB33AADD97A0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2767787" y="1628787"/>
                  <a:ext cx="944280" cy="12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CFF2C392-BD9F-E0F7-2E93-B6EB09A575D3}"/>
                    </a:ext>
                  </a:extLst>
                </p14:cNvPr>
                <p14:cNvContentPartPr/>
                <p14:nvPr/>
              </p14:nvContentPartPr>
              <p14:xfrm>
                <a:off x="3453587" y="1526547"/>
                <a:ext cx="457200" cy="20628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CFF2C392-BD9F-E0F7-2E93-B6EB09A575D3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443147" y="1516107"/>
                  <a:ext cx="478440" cy="227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FA8292F8-905C-E9E4-F3DF-B477DD2953E1}"/>
                  </a:ext>
                </a:extLst>
              </p14:cNvPr>
              <p14:cNvContentPartPr/>
              <p14:nvPr/>
            </p14:nvContentPartPr>
            <p14:xfrm>
              <a:off x="2303027" y="831387"/>
              <a:ext cx="138960" cy="107388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FA8292F8-905C-E9E4-F3DF-B477DD2953E1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2249027" y="723387"/>
                <a:ext cx="246600" cy="128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EB15D443-679E-EB1E-B333-0F86645E1B9C}"/>
                  </a:ext>
                </a:extLst>
              </p14:cNvPr>
              <p14:cNvContentPartPr/>
              <p14:nvPr/>
            </p14:nvContentPartPr>
            <p14:xfrm>
              <a:off x="2331467" y="1779987"/>
              <a:ext cx="54720" cy="71640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EB15D443-679E-EB1E-B333-0F86645E1B9C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2277467" y="1671987"/>
                <a:ext cx="162360" cy="93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68B25F1F-AAB7-D11A-B2AF-DE23BA0E10E8}"/>
                  </a:ext>
                </a:extLst>
              </p14:cNvPr>
              <p14:cNvContentPartPr/>
              <p14:nvPr/>
            </p14:nvContentPartPr>
            <p14:xfrm>
              <a:off x="3045707" y="805827"/>
              <a:ext cx="279000" cy="155412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68B25F1F-AAB7-D11A-B2AF-DE23BA0E10E8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2991707" y="697827"/>
                <a:ext cx="386640" cy="176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C04A9CE7-CCF5-D9A2-C618-4B4672BA7074}"/>
                  </a:ext>
                </a:extLst>
              </p14:cNvPr>
              <p14:cNvContentPartPr/>
              <p14:nvPr/>
            </p14:nvContentPartPr>
            <p14:xfrm>
              <a:off x="2371787" y="3088947"/>
              <a:ext cx="125280" cy="1577160"/>
            </p14:xfrm>
          </p:contentPart>
        </mc:Choice>
        <mc:Fallback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C04A9CE7-CCF5-D9A2-C618-4B4672BA7074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2318147" y="2980947"/>
                <a:ext cx="232920" cy="179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8402C7B8-9F20-A1D1-A4F8-56C1A69F9237}"/>
                  </a:ext>
                </a:extLst>
              </p14:cNvPr>
              <p14:cNvContentPartPr/>
              <p14:nvPr/>
            </p14:nvContentPartPr>
            <p14:xfrm>
              <a:off x="3226787" y="2987427"/>
              <a:ext cx="171720" cy="1640880"/>
            </p14:xfrm>
          </p:contentPart>
        </mc:Choice>
        <mc:Fallback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8402C7B8-9F20-A1D1-A4F8-56C1A69F9237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3173147" y="2879787"/>
                <a:ext cx="279360" cy="18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3218E00F-7D9B-03B0-FB73-C6B31E9C1191}"/>
                  </a:ext>
                </a:extLst>
              </p14:cNvPr>
              <p14:cNvContentPartPr/>
              <p14:nvPr/>
            </p14:nvContentPartPr>
            <p14:xfrm>
              <a:off x="2417507" y="2180667"/>
              <a:ext cx="467640" cy="4500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3218E00F-7D9B-03B0-FB73-C6B31E9C1191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2403467" y="2166627"/>
                <a:ext cx="496080" cy="73440"/>
              </a:xfrm>
              <a:prstGeom prst="rect">
                <a:avLst/>
              </a:prstGeom>
            </p:spPr>
          </p:pic>
        </mc:Fallback>
      </mc:AlternateContent>
      <p:grpSp>
        <p:nvGrpSpPr>
          <p:cNvPr id="62" name="Group 61">
            <a:extLst>
              <a:ext uri="{FF2B5EF4-FFF2-40B4-BE49-F238E27FC236}">
                <a16:creationId xmlns:a16="http://schemas.microsoft.com/office/drawing/2014/main" id="{BD3A14C6-40E7-883A-CCA8-BCD77676D7B8}"/>
              </a:ext>
            </a:extLst>
          </p:cNvPr>
          <p:cNvGrpSpPr/>
          <p:nvPr/>
        </p:nvGrpSpPr>
        <p:grpSpPr>
          <a:xfrm>
            <a:off x="2262347" y="2591787"/>
            <a:ext cx="1068120" cy="287280"/>
            <a:chOff x="2262347" y="2591787"/>
            <a:chExt cx="1068120" cy="287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63E615B0-8610-7C20-0A94-16D7FF56557F}"/>
                    </a:ext>
                  </a:extLst>
                </p14:cNvPr>
                <p14:cNvContentPartPr/>
                <p14:nvPr/>
              </p14:nvContentPartPr>
              <p14:xfrm>
                <a:off x="2440907" y="2694027"/>
                <a:ext cx="499320" cy="6264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63E615B0-8610-7C20-0A94-16D7FF56557F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2430467" y="2683227"/>
                  <a:ext cx="52056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B9E61B95-41E2-6419-E3F9-BD2BAF2358E5}"/>
                    </a:ext>
                  </a:extLst>
                </p14:cNvPr>
                <p14:cNvContentPartPr/>
                <p14:nvPr/>
              </p14:nvContentPartPr>
              <p14:xfrm>
                <a:off x="2411747" y="2833347"/>
                <a:ext cx="432720" cy="4392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B9E61B95-41E2-6419-E3F9-BD2BAF2358E5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400947" y="2822547"/>
                  <a:ext cx="45396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1EF27409-BB68-4472-1DC0-A3A6DDCCD5B8}"/>
                    </a:ext>
                  </a:extLst>
                </p14:cNvPr>
                <p14:cNvContentPartPr/>
                <p14:nvPr/>
              </p14:nvContentPartPr>
              <p14:xfrm>
                <a:off x="2262347" y="2591787"/>
                <a:ext cx="308160" cy="23904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1EF27409-BB68-4472-1DC0-A3A6DDCCD5B8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2251907" y="2580987"/>
                  <a:ext cx="32940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BB3C6830-7B43-83DE-1661-4CA49EDDB8E3}"/>
                    </a:ext>
                  </a:extLst>
                </p14:cNvPr>
                <p14:cNvContentPartPr/>
                <p14:nvPr/>
              </p14:nvContentPartPr>
              <p14:xfrm>
                <a:off x="2327867" y="2826507"/>
                <a:ext cx="239400" cy="5256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BB3C6830-7B43-83DE-1661-4CA49EDDB8E3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2317067" y="2816067"/>
                  <a:ext cx="26064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9083E731-092C-64CC-98DB-2E7CFFEF2ACC}"/>
                    </a:ext>
                  </a:extLst>
                </p14:cNvPr>
                <p14:cNvContentPartPr/>
                <p14:nvPr/>
              </p14:nvContentPartPr>
              <p14:xfrm>
                <a:off x="2486987" y="2650107"/>
                <a:ext cx="23760" cy="18468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9083E731-092C-64CC-98DB-2E7CFFEF2ACC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2476547" y="2639307"/>
                  <a:ext cx="4500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40715138-24AD-3B19-9528-68B6F4549180}"/>
                    </a:ext>
                  </a:extLst>
                </p14:cNvPr>
                <p14:cNvContentPartPr/>
                <p14:nvPr/>
              </p14:nvContentPartPr>
              <p14:xfrm>
                <a:off x="2910707" y="2666667"/>
                <a:ext cx="317520" cy="4212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40715138-24AD-3B19-9528-68B6F4549180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2900267" y="2656227"/>
                  <a:ext cx="33876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FF9263AF-031A-28F0-F07C-7363637A34D7}"/>
                    </a:ext>
                  </a:extLst>
                </p14:cNvPr>
                <p14:cNvContentPartPr/>
                <p14:nvPr/>
              </p14:nvContentPartPr>
              <p14:xfrm>
                <a:off x="2873267" y="2785467"/>
                <a:ext cx="378000" cy="2412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FF9263AF-031A-28F0-F07C-7363637A34D7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2862467" y="2775027"/>
                  <a:ext cx="39924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05C659E1-4CC8-1705-A275-97F7C18D0F43}"/>
                    </a:ext>
                  </a:extLst>
                </p14:cNvPr>
                <p14:cNvContentPartPr/>
                <p14:nvPr/>
              </p14:nvContentPartPr>
              <p14:xfrm>
                <a:off x="3118787" y="2618427"/>
                <a:ext cx="211680" cy="21492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05C659E1-4CC8-1705-A275-97F7C18D0F43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3107987" y="2607627"/>
                  <a:ext cx="23292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7E5D215E-4884-649D-8E61-6483758F1E02}"/>
                    </a:ext>
                  </a:extLst>
                </p14:cNvPr>
                <p14:cNvContentPartPr/>
                <p14:nvPr/>
              </p14:nvContentPartPr>
              <p14:xfrm>
                <a:off x="3122387" y="2614107"/>
                <a:ext cx="81000" cy="20340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7E5D215E-4884-649D-8E61-6483758F1E02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3111947" y="2603307"/>
                  <a:ext cx="102240" cy="2246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8539520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4409C6-3BD1-91A5-DE4F-00EFD1D59C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8A004C2-00BE-6CDB-1830-31C465323349}"/>
                  </a:ext>
                </a:extLst>
              </p14:cNvPr>
              <p14:cNvContentPartPr/>
              <p14:nvPr/>
            </p14:nvContentPartPr>
            <p14:xfrm>
              <a:off x="3015107" y="380307"/>
              <a:ext cx="699840" cy="5122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8A004C2-00BE-6CDB-1830-31C46532334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04307" y="369507"/>
                <a:ext cx="721080" cy="53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3249DB4-5879-C245-8107-C77FDD60DF7A}"/>
                  </a:ext>
                </a:extLst>
              </p14:cNvPr>
              <p14:cNvContentPartPr/>
              <p14:nvPr/>
            </p14:nvContentPartPr>
            <p14:xfrm>
              <a:off x="3897107" y="633387"/>
              <a:ext cx="321120" cy="2142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3249DB4-5879-C245-8107-C77FDD60DF7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86667" y="622587"/>
                <a:ext cx="342360" cy="23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B6F6895-CA72-8B1D-A719-4F2C1F60838F}"/>
                  </a:ext>
                </a:extLst>
              </p14:cNvPr>
              <p14:cNvContentPartPr/>
              <p14:nvPr/>
            </p14:nvContentPartPr>
            <p14:xfrm>
              <a:off x="4455827" y="590547"/>
              <a:ext cx="380520" cy="2390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B6F6895-CA72-8B1D-A719-4F2C1F60838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445387" y="580107"/>
                <a:ext cx="401760" cy="26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8258AC2A-A4A4-C93B-802F-144DD61D463E}"/>
                  </a:ext>
                </a:extLst>
              </p14:cNvPr>
              <p14:cNvContentPartPr/>
              <p14:nvPr/>
            </p14:nvContentPartPr>
            <p14:xfrm>
              <a:off x="4802147" y="329907"/>
              <a:ext cx="1330920" cy="43416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8258AC2A-A4A4-C93B-802F-144DD61D463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791707" y="319107"/>
                <a:ext cx="1352160" cy="45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04A92C6-D971-AFE7-43FE-BC73BEDA1C47}"/>
                  </a:ext>
                </a:extLst>
              </p14:cNvPr>
              <p14:cNvContentPartPr/>
              <p14:nvPr/>
            </p14:nvContentPartPr>
            <p14:xfrm>
              <a:off x="6295787" y="234507"/>
              <a:ext cx="435240" cy="55152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04A92C6-D971-AFE7-43FE-BC73BEDA1C4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285347" y="223707"/>
                <a:ext cx="456480" cy="572760"/>
              </a:xfrm>
              <a:prstGeom prst="rect">
                <a:avLst/>
              </a:prstGeom>
            </p:spPr>
          </p:pic>
        </mc:Fallback>
      </mc:AlternateContent>
      <p:grpSp>
        <p:nvGrpSpPr>
          <p:cNvPr id="53" name="Group 52">
            <a:extLst>
              <a:ext uri="{FF2B5EF4-FFF2-40B4-BE49-F238E27FC236}">
                <a16:creationId xmlns:a16="http://schemas.microsoft.com/office/drawing/2014/main" id="{06381DC6-65C0-39A1-F6BD-DF7CD29EC7BD}"/>
              </a:ext>
            </a:extLst>
          </p:cNvPr>
          <p:cNvGrpSpPr/>
          <p:nvPr/>
        </p:nvGrpSpPr>
        <p:grpSpPr>
          <a:xfrm>
            <a:off x="1112507" y="1077267"/>
            <a:ext cx="8474760" cy="2397600"/>
            <a:chOff x="1112507" y="1077267"/>
            <a:chExt cx="8474760" cy="2397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647763C5-FC6E-36E4-9ECA-AFE4FAA59E74}"/>
                    </a:ext>
                  </a:extLst>
                </p14:cNvPr>
                <p14:cNvContentPartPr/>
                <p14:nvPr/>
              </p14:nvContentPartPr>
              <p14:xfrm>
                <a:off x="3313187" y="1077267"/>
                <a:ext cx="547200" cy="44100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647763C5-FC6E-36E4-9ECA-AFE4FAA59E74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298787" y="1062867"/>
                  <a:ext cx="575640" cy="46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7340F4D0-B16F-F578-CF1E-99AB9C74CA85}"/>
                    </a:ext>
                  </a:extLst>
                </p14:cNvPr>
                <p14:cNvContentPartPr/>
                <p14:nvPr/>
              </p14:nvContentPartPr>
              <p14:xfrm>
                <a:off x="3173867" y="1391187"/>
                <a:ext cx="193320" cy="29160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7340F4D0-B16F-F578-CF1E-99AB9C74CA85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159467" y="1377147"/>
                  <a:ext cx="221760" cy="32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9180C571-063C-B3CC-65C2-6D20FBA77256}"/>
                    </a:ext>
                  </a:extLst>
                </p14:cNvPr>
                <p14:cNvContentPartPr/>
                <p14:nvPr/>
              </p14:nvContentPartPr>
              <p14:xfrm>
                <a:off x="1171547" y="1812387"/>
                <a:ext cx="235080" cy="27108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9180C571-063C-B3CC-65C2-6D20FBA77256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157147" y="1797987"/>
                  <a:ext cx="26352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D7A32133-5C76-D0DF-F841-1348EE629AF1}"/>
                    </a:ext>
                  </a:extLst>
                </p14:cNvPr>
                <p14:cNvContentPartPr/>
                <p14:nvPr/>
              </p14:nvContentPartPr>
              <p14:xfrm>
                <a:off x="1184867" y="1867107"/>
                <a:ext cx="181080" cy="3600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D7A32133-5C76-D0DF-F841-1348EE629AF1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170467" y="1853067"/>
                  <a:ext cx="20952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D6245A41-A5C4-EE68-AC77-2DE19E57491D}"/>
                    </a:ext>
                  </a:extLst>
                </p14:cNvPr>
                <p14:cNvContentPartPr/>
                <p14:nvPr/>
              </p14:nvContentPartPr>
              <p14:xfrm>
                <a:off x="1112507" y="1763067"/>
                <a:ext cx="351360" cy="4968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D6245A41-A5C4-EE68-AC77-2DE19E57491D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098467" y="1749027"/>
                  <a:ext cx="37980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0BE1D73F-2125-22D9-16E9-5EAB7276F836}"/>
                    </a:ext>
                  </a:extLst>
                </p14:cNvPr>
                <p14:cNvContentPartPr/>
                <p14:nvPr/>
              </p14:nvContentPartPr>
              <p14:xfrm>
                <a:off x="1498787" y="1829667"/>
                <a:ext cx="175320" cy="23832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0BE1D73F-2125-22D9-16E9-5EAB7276F836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484387" y="1815267"/>
                  <a:ext cx="20376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CCB0B809-003E-C621-6E41-6C6B513FED5A}"/>
                    </a:ext>
                  </a:extLst>
                </p14:cNvPr>
                <p14:cNvContentPartPr/>
                <p14:nvPr/>
              </p14:nvContentPartPr>
              <p14:xfrm>
                <a:off x="1536947" y="1903107"/>
                <a:ext cx="167400" cy="13824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CCB0B809-003E-C621-6E41-6C6B513FED5A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522547" y="1889067"/>
                  <a:ext cx="19584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3BEAC96B-0835-20FF-A1C5-3EB529E243E0}"/>
                    </a:ext>
                  </a:extLst>
                </p14:cNvPr>
                <p14:cNvContentPartPr/>
                <p14:nvPr/>
              </p14:nvContentPartPr>
              <p14:xfrm>
                <a:off x="1863107" y="1882587"/>
                <a:ext cx="262440" cy="32292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3BEAC96B-0835-20FF-A1C5-3EB529E243E0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848707" y="1868187"/>
                  <a:ext cx="290880" cy="35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122E970D-9BCF-8E1D-6DE0-3B8F3C3881D8}"/>
                    </a:ext>
                  </a:extLst>
                </p14:cNvPr>
                <p14:cNvContentPartPr/>
                <p14:nvPr/>
              </p14:nvContentPartPr>
              <p14:xfrm>
                <a:off x="2219147" y="1629147"/>
                <a:ext cx="351720" cy="36108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122E970D-9BCF-8E1D-6DE0-3B8F3C3881D8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205107" y="1615107"/>
                  <a:ext cx="380160" cy="38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FFC353A9-963A-0363-6263-AB5EC4D926A7}"/>
                    </a:ext>
                  </a:extLst>
                </p14:cNvPr>
                <p14:cNvContentPartPr/>
                <p14:nvPr/>
              </p14:nvContentPartPr>
              <p14:xfrm>
                <a:off x="2632787" y="1807707"/>
                <a:ext cx="641160" cy="17496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FFC353A9-963A-0363-6263-AB5EC4D926A7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618387" y="1793667"/>
                  <a:ext cx="66960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92A7DCCC-522E-0A97-2143-EC42CC63D396}"/>
                    </a:ext>
                  </a:extLst>
                </p14:cNvPr>
                <p14:cNvContentPartPr/>
                <p14:nvPr/>
              </p14:nvContentPartPr>
              <p14:xfrm>
                <a:off x="3399947" y="1650027"/>
                <a:ext cx="249480" cy="30672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92A7DCCC-522E-0A97-2143-EC42CC63D396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385547" y="1635627"/>
                  <a:ext cx="277920" cy="33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889485DA-731B-E2F4-65FC-B152E524DAE8}"/>
                    </a:ext>
                  </a:extLst>
                </p14:cNvPr>
                <p14:cNvContentPartPr/>
                <p14:nvPr/>
              </p14:nvContentPartPr>
              <p14:xfrm>
                <a:off x="3573467" y="1717347"/>
                <a:ext cx="25560" cy="2844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889485DA-731B-E2F4-65FC-B152E524DAE8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559067" y="1703307"/>
                  <a:ext cx="5400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DF1152E0-144F-6AB7-C331-BE5D50C32FDC}"/>
                    </a:ext>
                  </a:extLst>
                </p14:cNvPr>
                <p14:cNvContentPartPr/>
                <p14:nvPr/>
              </p14:nvContentPartPr>
              <p14:xfrm>
                <a:off x="3431987" y="1593147"/>
                <a:ext cx="313920" cy="3240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DF1152E0-144F-6AB7-C331-BE5D50C32FDC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417587" y="1579107"/>
                  <a:ext cx="34236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F2F9D34C-FEC4-515B-EF44-4E0FC3C7A6E4}"/>
                    </a:ext>
                  </a:extLst>
                </p14:cNvPr>
                <p14:cNvContentPartPr/>
                <p14:nvPr/>
              </p14:nvContentPartPr>
              <p14:xfrm>
                <a:off x="3755987" y="1804827"/>
                <a:ext cx="502200" cy="13212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F2F9D34C-FEC4-515B-EF44-4E0FC3C7A6E4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741947" y="1790787"/>
                  <a:ext cx="53064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549756AB-E094-15F9-EB7E-0F0B04507598}"/>
                    </a:ext>
                  </a:extLst>
                </p14:cNvPr>
                <p14:cNvContentPartPr/>
                <p14:nvPr/>
              </p14:nvContentPartPr>
              <p14:xfrm>
                <a:off x="5896187" y="1125147"/>
                <a:ext cx="546120" cy="29628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549756AB-E094-15F9-EB7E-0F0B04507598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881787" y="1110747"/>
                  <a:ext cx="574560" cy="32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A6BA035B-06D1-55E4-2E05-85D357390E59}"/>
                    </a:ext>
                  </a:extLst>
                </p14:cNvPr>
                <p14:cNvContentPartPr/>
                <p14:nvPr/>
              </p14:nvContentPartPr>
              <p14:xfrm>
                <a:off x="6286787" y="1275987"/>
                <a:ext cx="247680" cy="29700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A6BA035B-06D1-55E4-2E05-85D357390E59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272387" y="1261947"/>
                  <a:ext cx="276120" cy="32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0BD0D4FB-A2CD-E441-BFDA-12C0C284A17C}"/>
                    </a:ext>
                  </a:extLst>
                </p14:cNvPr>
                <p14:cNvContentPartPr/>
                <p14:nvPr/>
              </p14:nvContentPartPr>
              <p14:xfrm>
                <a:off x="6588107" y="1646427"/>
                <a:ext cx="60840" cy="16200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0BD0D4FB-A2CD-E441-BFDA-12C0C284A17C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574067" y="1632387"/>
                  <a:ext cx="8928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0EFC3568-383F-A5F1-B68A-84F2F57D842A}"/>
                    </a:ext>
                  </a:extLst>
                </p14:cNvPr>
                <p14:cNvContentPartPr/>
                <p14:nvPr/>
              </p14:nvContentPartPr>
              <p14:xfrm>
                <a:off x="6350147" y="1543107"/>
                <a:ext cx="523080" cy="11376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0EFC3568-383F-A5F1-B68A-84F2F57D842A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336107" y="1529067"/>
                  <a:ext cx="55152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AC6A952C-8F50-D5DF-3B6C-1CD7BDCA80F8}"/>
                    </a:ext>
                  </a:extLst>
                </p14:cNvPr>
                <p14:cNvContentPartPr/>
                <p14:nvPr/>
              </p14:nvContentPartPr>
              <p14:xfrm>
                <a:off x="6921107" y="1671267"/>
                <a:ext cx="286920" cy="11232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AC6A952C-8F50-D5DF-3B6C-1CD7BDCA80F8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907067" y="1657227"/>
                  <a:ext cx="31536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94FAF3E9-6294-0702-B259-3A402DCFD03E}"/>
                    </a:ext>
                  </a:extLst>
                </p14:cNvPr>
                <p14:cNvContentPartPr/>
                <p14:nvPr/>
              </p14:nvContentPartPr>
              <p14:xfrm>
                <a:off x="7272107" y="1676667"/>
                <a:ext cx="254880" cy="11304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94FAF3E9-6294-0702-B259-3A402DCFD03E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258067" y="1662627"/>
                  <a:ext cx="28332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1A617A79-3A56-30E2-CC0C-9CEC93BCC1B4}"/>
                    </a:ext>
                  </a:extLst>
                </p14:cNvPr>
                <p14:cNvContentPartPr/>
                <p14:nvPr/>
              </p14:nvContentPartPr>
              <p14:xfrm>
                <a:off x="7663787" y="1372467"/>
                <a:ext cx="647640" cy="40788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1A617A79-3A56-30E2-CC0C-9CEC93BCC1B4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649747" y="1358427"/>
                  <a:ext cx="676080" cy="43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BC8C1D5B-07AF-71DF-CF58-8D2664811961}"/>
                    </a:ext>
                  </a:extLst>
                </p14:cNvPr>
                <p14:cNvContentPartPr/>
                <p14:nvPr/>
              </p14:nvContentPartPr>
              <p14:xfrm>
                <a:off x="8378027" y="1625187"/>
                <a:ext cx="232560" cy="14652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BC8C1D5B-07AF-71DF-CF58-8D2664811961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8363627" y="1610787"/>
                  <a:ext cx="26100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69476CD2-2071-578A-4F8D-F4B54CA5AD97}"/>
                    </a:ext>
                  </a:extLst>
                </p14:cNvPr>
                <p14:cNvContentPartPr/>
                <p14:nvPr/>
              </p14:nvContentPartPr>
              <p14:xfrm>
                <a:off x="8723627" y="1361307"/>
                <a:ext cx="288000" cy="37008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69476CD2-2071-578A-4F8D-F4B54CA5AD97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8709587" y="1347267"/>
                  <a:ext cx="316440" cy="39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B92F3C6F-6F89-C6DA-CEE6-A45F5FCC7C07}"/>
                    </a:ext>
                  </a:extLst>
                </p14:cNvPr>
                <p14:cNvContentPartPr/>
                <p14:nvPr/>
              </p14:nvContentPartPr>
              <p14:xfrm>
                <a:off x="8882387" y="1495227"/>
                <a:ext cx="5400" cy="5364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B92F3C6F-6F89-C6DA-CEE6-A45F5FCC7C07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8868347" y="1481187"/>
                  <a:ext cx="3384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B77128CA-369B-34BF-FCDD-80AA4CC0A95A}"/>
                    </a:ext>
                  </a:extLst>
                </p14:cNvPr>
                <p14:cNvContentPartPr/>
                <p14:nvPr/>
              </p14:nvContentPartPr>
              <p14:xfrm>
                <a:off x="8540387" y="1344387"/>
                <a:ext cx="527400" cy="7740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B77128CA-369B-34BF-FCDD-80AA4CC0A95A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8526347" y="1329987"/>
                  <a:ext cx="55584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CF70D3D0-6CB0-0305-88AF-B2B188B68387}"/>
                    </a:ext>
                  </a:extLst>
                </p14:cNvPr>
                <p14:cNvContentPartPr/>
                <p14:nvPr/>
              </p14:nvContentPartPr>
              <p14:xfrm>
                <a:off x="9071027" y="1551027"/>
                <a:ext cx="310320" cy="21780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CF70D3D0-6CB0-0305-88AF-B2B188B68387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9056987" y="1536987"/>
                  <a:ext cx="33876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527E855F-4F6F-C808-9D8F-278F52172EEE}"/>
                    </a:ext>
                  </a:extLst>
                </p14:cNvPr>
                <p14:cNvContentPartPr/>
                <p14:nvPr/>
              </p14:nvContentPartPr>
              <p14:xfrm>
                <a:off x="9361547" y="1621947"/>
                <a:ext cx="225720" cy="27144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527E855F-4F6F-C808-9D8F-278F52172EEE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9347147" y="1607547"/>
                  <a:ext cx="254160" cy="2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579F34AE-1B9F-701E-21F2-56C0C4C9A50C}"/>
                    </a:ext>
                  </a:extLst>
                </p14:cNvPr>
                <p14:cNvContentPartPr/>
                <p14:nvPr/>
              </p14:nvContentPartPr>
              <p14:xfrm>
                <a:off x="2395547" y="2751267"/>
                <a:ext cx="433800" cy="32472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579F34AE-1B9F-701E-21F2-56C0C4C9A50C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2384747" y="2740827"/>
                  <a:ext cx="455040" cy="34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F8A77BF8-5A8E-9179-B623-656D1A97B7F1}"/>
                    </a:ext>
                  </a:extLst>
                </p14:cNvPr>
                <p14:cNvContentPartPr/>
                <p14:nvPr/>
              </p14:nvContentPartPr>
              <p14:xfrm>
                <a:off x="2397347" y="2598987"/>
                <a:ext cx="498240" cy="54756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F8A77BF8-5A8E-9179-B623-656D1A97B7F1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386547" y="2588187"/>
                  <a:ext cx="519480" cy="56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8C6B6CA7-E79D-02E6-F939-78CB6BF1FC1A}"/>
                    </a:ext>
                  </a:extLst>
                </p14:cNvPr>
                <p14:cNvContentPartPr/>
                <p14:nvPr/>
              </p14:nvContentPartPr>
              <p14:xfrm>
                <a:off x="7528067" y="2436987"/>
                <a:ext cx="720720" cy="62280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8C6B6CA7-E79D-02E6-F939-78CB6BF1FC1A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7514027" y="2422587"/>
                  <a:ext cx="749160" cy="65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5CB8A8AE-3DC4-0812-2484-BF87FD17BE8E}"/>
                    </a:ext>
                  </a:extLst>
                </p14:cNvPr>
                <p14:cNvContentPartPr/>
                <p14:nvPr/>
              </p14:nvContentPartPr>
              <p14:xfrm>
                <a:off x="7474067" y="2281827"/>
                <a:ext cx="762480" cy="91908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5CB8A8AE-3DC4-0812-2484-BF87FD17BE8E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7463627" y="2271027"/>
                  <a:ext cx="783720" cy="9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264832A7-2560-C067-05D5-9488AD8198E7}"/>
                    </a:ext>
                  </a:extLst>
                </p14:cNvPr>
                <p14:cNvContentPartPr/>
                <p14:nvPr/>
              </p14:nvContentPartPr>
              <p14:xfrm>
                <a:off x="4938947" y="2437707"/>
                <a:ext cx="761040" cy="59904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264832A7-2560-C067-05D5-9488AD8198E7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924547" y="2423307"/>
                  <a:ext cx="789480" cy="62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51135F6A-F0E1-3692-EB8C-73E53E101A7D}"/>
                    </a:ext>
                  </a:extLst>
                </p14:cNvPr>
                <p14:cNvContentPartPr/>
                <p14:nvPr/>
              </p14:nvContentPartPr>
              <p14:xfrm>
                <a:off x="1827467" y="2087067"/>
                <a:ext cx="6821640" cy="138780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51135F6A-F0E1-3692-EB8C-73E53E101A7D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813427" y="2072667"/>
                  <a:ext cx="6850080" cy="14162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21160482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142</Words>
  <Application>Microsoft Macintosh PowerPoint</Application>
  <PresentationFormat>Widescreen</PresentationFormat>
  <Paragraphs>26</Paragraphs>
  <Slides>21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Aptos</vt:lpstr>
      <vt:lpstr>Aptos Display</vt:lpstr>
      <vt:lpstr>Arial</vt:lpstr>
      <vt:lpstr>Tema di Office</vt:lpstr>
      <vt:lpstr>Fotografia di Microsoft Photo Editor 3.0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michele pipan</cp:lastModifiedBy>
  <cp:revision>7</cp:revision>
  <dcterms:created xsi:type="dcterms:W3CDTF">2024-10-23T14:00:44Z</dcterms:created>
  <dcterms:modified xsi:type="dcterms:W3CDTF">2024-10-24T10:57:09Z</dcterms:modified>
</cp:coreProperties>
</file>